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0" r:id="rId2"/>
    <p:sldId id="256" r:id="rId3"/>
    <p:sldId id="328" r:id="rId4"/>
    <p:sldId id="282" r:id="rId5"/>
    <p:sldId id="283" r:id="rId6"/>
    <p:sldId id="289" r:id="rId7"/>
    <p:sldId id="269" r:id="rId8"/>
    <p:sldId id="276" r:id="rId9"/>
    <p:sldId id="284" r:id="rId10"/>
    <p:sldId id="291" r:id="rId11"/>
    <p:sldId id="297" r:id="rId12"/>
    <p:sldId id="290" r:id="rId13"/>
    <p:sldId id="301" r:id="rId14"/>
    <p:sldId id="327" r:id="rId15"/>
    <p:sldId id="305" r:id="rId16"/>
    <p:sldId id="307" r:id="rId17"/>
    <p:sldId id="308" r:id="rId18"/>
    <p:sldId id="309" r:id="rId19"/>
    <p:sldId id="310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285" r:id="rId28"/>
    <p:sldId id="319" r:id="rId29"/>
    <p:sldId id="294" r:id="rId30"/>
    <p:sldId id="320" r:id="rId31"/>
    <p:sldId id="293" r:id="rId32"/>
    <p:sldId id="295" r:id="rId33"/>
    <p:sldId id="321" r:id="rId34"/>
    <p:sldId id="322" r:id="rId35"/>
    <p:sldId id="288" r:id="rId36"/>
    <p:sldId id="323" r:id="rId37"/>
    <p:sldId id="324" r:id="rId38"/>
    <p:sldId id="325" r:id="rId39"/>
    <p:sldId id="326" r:id="rId40"/>
    <p:sldId id="2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6B0E2"/>
    <a:srgbClr val="3278CC"/>
    <a:srgbClr val="3399FF"/>
    <a:srgbClr val="3366CC"/>
    <a:srgbClr val="66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926" autoAdjust="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ESTRIA%20GERENCIA%20DE%20SISTEMAS\PARA%20TESIS\TESIS%20BCP\Correciones%20tesis%20CZAPATA\tablas%20entregables(Autoguardad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ESTRIA%20GERENCIA%20DE%20SISTEMAS\PARA%20TESIS\TESIS%20BCP\Correciones%20tesis%20CZAPATA\tablas%20entregables(Autoguard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ESTRIA%20GERENCIA%20DE%20SISTEMAS\PARA%20TESIS\TESIS%20BCP\Correciones%20tesis%20CZAPATA\tablas%20entregables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MX" sz="1200" dirty="0"/>
              <a:t>Impacto y </a:t>
            </a:r>
            <a:r>
              <a:rPr lang="es-MX" sz="1200" dirty="0" smtClean="0"/>
              <a:t>riesgo</a:t>
            </a:r>
            <a:endParaRPr lang="es-MX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act!$H$1</c:f>
              <c:strCache>
                <c:ptCount val="1"/>
                <c:pt idx="0">
                  <c:v>IMPACTO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act!$A$2:$A$13</c:f>
              <c:strCache>
                <c:ptCount val="12"/>
                <c:pt idx="0">
                  <c:v>S000</c:v>
                </c:pt>
                <c:pt idx="1">
                  <c:v>S004</c:v>
                </c:pt>
                <c:pt idx="2">
                  <c:v>S006</c:v>
                </c:pt>
                <c:pt idx="3">
                  <c:v>S007</c:v>
                </c:pt>
                <c:pt idx="4">
                  <c:v>S009</c:v>
                </c:pt>
                <c:pt idx="5">
                  <c:v>S015</c:v>
                </c:pt>
                <c:pt idx="6">
                  <c:v>S016</c:v>
                </c:pt>
                <c:pt idx="7">
                  <c:v>PC001</c:v>
                </c:pt>
                <c:pt idx="8">
                  <c:v>DC001</c:v>
                </c:pt>
                <c:pt idx="9">
                  <c:v>SW001</c:v>
                </c:pt>
                <c:pt idx="10">
                  <c:v>R002</c:v>
                </c:pt>
                <c:pt idx="11">
                  <c:v>0F001</c:v>
                </c:pt>
              </c:strCache>
            </c:strRef>
          </c:cat>
          <c:val>
            <c:numRef>
              <c:f>act!$H$2:$H$13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E-48DE-BA45-AD18A19B893E}"/>
            </c:ext>
          </c:extLst>
        </c:ser>
        <c:ser>
          <c:idx val="2"/>
          <c:order val="1"/>
          <c:tx>
            <c:strRef>
              <c:f>act!$I$1</c:f>
              <c:strCache>
                <c:ptCount val="1"/>
                <c:pt idx="0">
                  <c:v>RIESGO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act!$A$2:$A$13</c:f>
              <c:strCache>
                <c:ptCount val="12"/>
                <c:pt idx="0">
                  <c:v>S000</c:v>
                </c:pt>
                <c:pt idx="1">
                  <c:v>S004</c:v>
                </c:pt>
                <c:pt idx="2">
                  <c:v>S006</c:v>
                </c:pt>
                <c:pt idx="3">
                  <c:v>S007</c:v>
                </c:pt>
                <c:pt idx="4">
                  <c:v>S009</c:v>
                </c:pt>
                <c:pt idx="5">
                  <c:v>S015</c:v>
                </c:pt>
                <c:pt idx="6">
                  <c:v>S016</c:v>
                </c:pt>
                <c:pt idx="7">
                  <c:v>PC001</c:v>
                </c:pt>
                <c:pt idx="8">
                  <c:v>DC001</c:v>
                </c:pt>
                <c:pt idx="9">
                  <c:v>SW001</c:v>
                </c:pt>
                <c:pt idx="10">
                  <c:v>R002</c:v>
                </c:pt>
                <c:pt idx="11">
                  <c:v>0F001</c:v>
                </c:pt>
              </c:strCache>
            </c:strRef>
          </c:cat>
          <c:val>
            <c:numRef>
              <c:f>act!$I$2:$I$13</c:f>
              <c:numCache>
                <c:formatCode>General</c:formatCode>
                <c:ptCount val="12"/>
                <c:pt idx="0">
                  <c:v>5.2</c:v>
                </c:pt>
                <c:pt idx="1">
                  <c:v>5.2</c:v>
                </c:pt>
                <c:pt idx="2">
                  <c:v>5.5</c:v>
                </c:pt>
                <c:pt idx="3">
                  <c:v>5.0999999999999996</c:v>
                </c:pt>
                <c:pt idx="4">
                  <c:v>5.3</c:v>
                </c:pt>
                <c:pt idx="5">
                  <c:v>5.3</c:v>
                </c:pt>
                <c:pt idx="6">
                  <c:v>5.5</c:v>
                </c:pt>
                <c:pt idx="7">
                  <c:v>5.5</c:v>
                </c:pt>
                <c:pt idx="8">
                  <c:v>4.8</c:v>
                </c:pt>
                <c:pt idx="9">
                  <c:v>4.2</c:v>
                </c:pt>
                <c:pt idx="10">
                  <c:v>4.2</c:v>
                </c:pt>
                <c:pt idx="1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E-48DE-BA45-AD18A19B8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89874048"/>
        <c:axId val="389875584"/>
      </c:barChart>
      <c:catAx>
        <c:axId val="38987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9875584"/>
        <c:crosses val="autoZero"/>
        <c:auto val="1"/>
        <c:lblAlgn val="ctr"/>
        <c:lblOffset val="100"/>
        <c:noMultiLvlLbl val="0"/>
      </c:catAx>
      <c:valAx>
        <c:axId val="389875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987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MX" sz="1200" dirty="0"/>
              <a:t>Aspecto de la salvaguarda</a:t>
            </a:r>
          </a:p>
        </c:rich>
      </c:tx>
      <c:layout>
        <c:manualLayout>
          <c:xMode val="edge"/>
          <c:yMode val="edge"/>
          <c:x val="0.239827051826459"/>
          <c:y val="6.86925646322292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salva!$A$34:$A$36</c:f>
              <c:strCache>
                <c:ptCount val="3"/>
                <c:pt idx="0">
                  <c:v>[F] física</c:v>
                </c:pt>
                <c:pt idx="1">
                  <c:v>[G] gestión</c:v>
                </c:pt>
                <c:pt idx="2">
                  <c:v>[T] técnica</c:v>
                </c:pt>
              </c:strCache>
            </c:strRef>
          </c:cat>
          <c:val>
            <c:numRef>
              <c:f>salva!$B$34:$B$36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4-42CE-9874-AB5C7E8944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MX" sz="1200"/>
              <a:t>Tipo</a:t>
            </a:r>
            <a:r>
              <a:rPr lang="es-MX" sz="1200" baseline="0"/>
              <a:t> de protección</a:t>
            </a:r>
            <a:endParaRPr lang="es-MX" sz="12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salva!$A$61:$A$68</c:f>
              <c:strCache>
                <c:ptCount val="8"/>
                <c:pt idx="0">
                  <c:v>[AD] administrativa</c:v>
                </c:pt>
                <c:pt idx="1">
                  <c:v>[CR] corrección</c:v>
                </c:pt>
                <c:pt idx="2">
                  <c:v>[DC] detección</c:v>
                </c:pt>
                <c:pt idx="3">
                  <c:v>[EL] eliminación</c:v>
                </c:pt>
                <c:pt idx="4">
                  <c:v>[IM] minimización del impacto</c:v>
                </c:pt>
                <c:pt idx="5">
                  <c:v>[MN] monitorización</c:v>
                </c:pt>
                <c:pt idx="6">
                  <c:v>[PR] prevención</c:v>
                </c:pt>
                <c:pt idx="7">
                  <c:v>[RC] recuperación</c:v>
                </c:pt>
              </c:strCache>
            </c:strRef>
          </c:cat>
          <c:val>
            <c:numRef>
              <c:f>salva!$B$61:$B$68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1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2-46C7-9C97-9E104CF501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163254609897085"/>
          <c:y val="0.21862581161843694"/>
          <c:w val="0.40589274016605925"/>
          <c:h val="0.719452495050073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1C5A4-7A93-4060-87FA-840E0DF2983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2114-49A3-4990-9D6D-9EB940F1DD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https://pixabay.com/en/man-reading-touchscreen-blog-791049/#_=_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EE2B6-961E-4B89-9AD2-30FAB594CE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identificaron y evaluaron los activos cualitativamente, así como las amenazas no solo origen natural sino todas las que se asocian con el negocio y que afecten a los recursos críticos de la empresa.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desastres que imposibiliten el acceso a las dependencias, se contrataran oficinas (Internet, estaciones de trabajo, salas, LAN y WLAN) para la trabajo del comité de crisis y usuarios.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datos de la estrategia están redactados con base a los resultados del BIA y el análisis de riesgos. 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resultados de los aspectos de las salvaguardas y tipo de protección. Con la aplicación de estas medidas aumentará el nivel de madurez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64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Algunas de estas estrategias ya se están implementando.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casos como: desastres naturales, fuego, desastres industriales, daños por agua y ataque destructivo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difusión de software dañino y caída del sistema por agotamiento de recursos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corte de suministro eléctrico, robo de equipos y uso no previsto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fallo de servicios de telecomunicaciones, acceso no autorizado y manipulación de hardware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acceso no autorizado, difusión de software dañino y suplantación de identidad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difusión de software dañino, abuso de privilegios de acceso, manipulación de programas y robo de equipos.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difusión de software dañino y denegación de servicio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8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la seguridad de la información, la identificación de amenazas y salvaguardas</a:t>
            </a:r>
          </a:p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toda la organización a través de su infraestructura tecnológica, además </a:t>
            </a:r>
          </a:p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 investigación sirve como soporte para la creación de un BCP integral.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aumentar la capacidad de recuperación.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recomienda </a:t>
            </a:r>
          </a:p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no deseados como</a:t>
            </a:r>
          </a:p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acordes a dichos eventos disruptivos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así esta persona tenga todo el conocimiento de los procesos del plan.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en la actualidad según las nuevas tendencias tecnológicas como la transformación digital, las </a:t>
            </a:r>
            <a:r>
              <a:rPr lang="es-EC" sz="12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TICs</a:t>
            </a: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ya son consideradas como pieza estratégica para el desarrollo del negocio en las empresas.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nuestro país existen riesgos latentes como: terremotos, incendios e inundaciones, que pueden afectar la continuidad de las operaciones de una empresa, además existen eventos inesperados que no se relacionan con desastres naturales y se relacionan con fallas humanas como: interrupción de fluido eléctrico, ciberataques y pérdida de datos. </a:t>
            </a:r>
          </a:p>
          <a:p>
            <a:pPr algn="just"/>
            <a:endParaRPr lang="es-EC" sz="1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Tomando en cuenta todos estos posibles fallos, se debe contar con un BCP </a:t>
            </a:r>
            <a:r>
              <a:rPr lang="es-EC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(Business </a:t>
            </a:r>
            <a:r>
              <a:rPr lang="es-EC" sz="1200" i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Continuity</a:t>
            </a:r>
            <a:r>
              <a:rPr lang="es-EC" sz="12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Plan) </a:t>
            </a: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que ayude a recuperar la continuidad de las operaciones en las empresas. Laboratorios </a:t>
            </a:r>
            <a:r>
              <a:rPr lang="es-EC" sz="12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Ecuador S.A. es una empresa farmacéutica, donde su área tecnológica gestiona información crítica de ventas, logística, inventarios, auditorias y talento humano. </a:t>
            </a:r>
          </a:p>
          <a:p>
            <a:pPr algn="just"/>
            <a:endParaRPr lang="es-EC" sz="1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 giro de negocio es la comercialización y promoción de productos farmacéuticos con procesos que se apoyan en las </a:t>
            </a:r>
            <a:r>
              <a:rPr lang="es-EC" sz="12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TICs</a:t>
            </a: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sin embargo, al igual que otras empresas su departamento tecnológico no cuenta con un BCP y es susceptible a eventos no deseados o contingencias que pueden afectar las actividades económicas, la información y la imagen de la empresa.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Proponer-Considera-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al complimiento de los objetivos organizacionales en los ámbitos de cultura, recursos, prescripciones y ventas.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que </a:t>
            </a:r>
            <a:r>
              <a:rPr lang="es-MX" sz="12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Bagó</a:t>
            </a:r>
            <a:r>
              <a:rPr lang="es-MX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brinda a todas las áreas de la organización dentro de su cadena de valor.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define una política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Ecuador, existe un marco legal que se aplica solo a financieras sobre continuidad de negocio 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s-MX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 -  ACTIVIDAD DE NEGOCIO</a:t>
            </a:r>
            <a:endParaRPr lang="es-EC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identifican las actividades de negocio y los procesos que aportan la producción en la organización y la consecución de sus objetivos, se tomaron en cuenta todas las áreas dentro la cadena de valor.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Anexo B. Mesa redonda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 que quiere decir que se puede trabajar hasta 3 días sin que un proceso falle completamente y cause daños a la organización.</a:t>
            </a:r>
          </a:p>
          <a:p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función al impacto que tendría en caso de una interrupción.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MTD reflejado, evidencia que el área tecnológica tiene entre 0,5 y 2 días para restablecer sus servicios.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tiempo RTO máximo es de 5 horas, y el RPO es de 8 horas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2114-49A3-4990-9D6D-9EB940F1DD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3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2C07-87EE-4562-8394-CF2471244B41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11C3-4B76-4406-B4DB-D979FF26E6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b="26873"/>
          <a:stretch/>
        </p:blipFill>
        <p:spPr>
          <a:xfrm>
            <a:off x="0" y="0"/>
            <a:ext cx="12192000" cy="4153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359"/>
            <a:ext cx="12192000" cy="4627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"/>
            <a:ext cx="12192000" cy="41533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46000">
                <a:schemeClr val="accent1">
                  <a:lumMod val="95000"/>
                  <a:lumOff val="5000"/>
                  <a:alpha val="50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0629" y="5643158"/>
            <a:ext cx="5745" cy="101300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382" y="4336838"/>
            <a:ext cx="12079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s-EC" sz="2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CONTINUIDAD DE NEGOCIO BCP APLICADO AL DEPARTAMENTO DE TECNOLOGÍA DE LABORATORIOS BAGÓ DEL ECUADOR </a:t>
            </a:r>
            <a:r>
              <a:rPr lang="es-EC" sz="2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S.A</a:t>
            </a:r>
            <a:endParaRPr lang="en-US" sz="2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666" y="5440299"/>
            <a:ext cx="691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ZAPATA VÁSQUEZ, CRISTIAN FERNANDO </a:t>
            </a: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ING. LASCANO, JORGE EDISON,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endParaRPr lang="en-US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OPONENTE: ING. PALIZ, VICTOR MANUEL, MSC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405" y="-2"/>
            <a:ext cx="5292496" cy="15477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64817" y="2223115"/>
            <a:ext cx="7045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CENTRO DE ESTUDIOS DE POSGRADO</a:t>
            </a:r>
          </a:p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DEPARTAMENTO DE CIENCIAS DE LA COMPUTACIÓN</a:t>
            </a:r>
          </a:p>
          <a:p>
            <a:pPr algn="ctr"/>
            <a:r>
              <a:rPr lang="es-EC" sz="2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MAESTRÍA EN GERENCIA DE SISTEMAS </a:t>
            </a:r>
            <a:endParaRPr lang="en-US" sz="2000" b="1" kern="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3666" y="6488668"/>
            <a:ext cx="174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2020</a:t>
            </a:r>
          </a:p>
        </p:txBody>
      </p:sp>
    </p:spTree>
    <p:extLst>
      <p:ext uri="{BB962C8B-B14F-4D97-AF65-F5344CB8AC3E}">
        <p14:creationId xmlns:p14="http://schemas.microsoft.com/office/powerpoint/2010/main" val="14418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Determinación del alcance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17181" y="1397343"/>
            <a:ext cx="2338253" cy="4651299"/>
            <a:chOff x="1217021" y="2560324"/>
            <a:chExt cx="2338253" cy="5183246"/>
          </a:xfrm>
          <a:noFill/>
        </p:grpSpPr>
        <p:sp>
          <p:nvSpPr>
            <p:cNvPr id="50" name="Rounded Rectangle 2"/>
            <p:cNvSpPr/>
            <p:nvPr/>
          </p:nvSpPr>
          <p:spPr>
            <a:xfrm>
              <a:off x="1230086" y="2560324"/>
              <a:ext cx="2325188" cy="5183246"/>
            </a:xfrm>
            <a:prstGeom prst="roundRect">
              <a:avLst>
                <a:gd name="adj" fmla="val 5431"/>
              </a:avLst>
            </a:prstGeom>
            <a:grp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1230086" y="3836008"/>
              <a:ext cx="232518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-150" dirty="0" err="1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Definición</a:t>
              </a:r>
              <a:r>
                <a:rPr lang="en-US" sz="2000" spc="-15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-1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n-US" sz="2000" spc="-15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alcance</a:t>
              </a:r>
              <a:r>
                <a:rPr lang="en-US" sz="2000" spc="-1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2" name="Rectangle 12"/>
            <p:cNvSpPr/>
            <p:nvPr/>
          </p:nvSpPr>
          <p:spPr>
            <a:xfrm>
              <a:off x="1217021" y="5028700"/>
              <a:ext cx="2320834" cy="262955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BCP enfocado </a:t>
              </a:r>
              <a:r>
                <a:rPr lang="es-EC" sz="1600" dirty="0" err="1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Bagó</a:t>
              </a:r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IT: BIA, análisis </a:t>
              </a:r>
              <a:r>
                <a:rPr lang="es-EC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riesgos, </a:t>
              </a:r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definición de </a:t>
              </a:r>
              <a:r>
                <a:rPr lang="es-EC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estrategias de </a:t>
              </a:r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continuidad, planes </a:t>
              </a:r>
              <a:r>
                <a:rPr lang="es-EC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mantenimiento, pruebas y </a:t>
              </a:r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concientización.</a:t>
              </a:r>
            </a:p>
            <a:p>
              <a:pPr algn="ctr"/>
              <a:endParaRPr lang="es-EC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44"/>
          <p:cNvGrpSpPr/>
          <p:nvPr/>
        </p:nvGrpSpPr>
        <p:grpSpPr>
          <a:xfrm>
            <a:off x="3403941" y="1397344"/>
            <a:ext cx="2386736" cy="4651298"/>
            <a:chOff x="3637418" y="2560325"/>
            <a:chExt cx="2386736" cy="5460062"/>
          </a:xfrm>
          <a:noFill/>
        </p:grpSpPr>
        <p:sp>
          <p:nvSpPr>
            <p:cNvPr id="60" name="Rounded Rectangle 3"/>
            <p:cNvSpPr/>
            <p:nvPr/>
          </p:nvSpPr>
          <p:spPr>
            <a:xfrm>
              <a:off x="3698966" y="2560325"/>
              <a:ext cx="2325188" cy="5460062"/>
            </a:xfrm>
            <a:prstGeom prst="roundRect">
              <a:avLst>
                <a:gd name="adj" fmla="val 5431"/>
              </a:avLst>
            </a:prstGeom>
            <a:grp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9"/>
            <p:cNvSpPr txBox="1"/>
            <p:nvPr/>
          </p:nvSpPr>
          <p:spPr>
            <a:xfrm>
              <a:off x="3698966" y="3943483"/>
              <a:ext cx="232518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-15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Procesos</a:t>
              </a:r>
              <a:r>
                <a:rPr lang="en-US" sz="2000" spc="-15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-15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</a:t>
              </a:r>
              <a:r>
                <a:rPr lang="en-US" sz="2000" spc="-150" dirty="0" err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endParaRPr lang="en-US" sz="2000" spc="-1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13"/>
            <p:cNvSpPr/>
            <p:nvPr/>
          </p:nvSpPr>
          <p:spPr>
            <a:xfrm>
              <a:off x="3637418" y="5153749"/>
              <a:ext cx="2320834" cy="171999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s-MX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consideran los procesos y </a:t>
              </a:r>
              <a:r>
                <a:rPr lang="es-EC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activos definidos como críticos en el BIA. </a:t>
              </a:r>
            </a:p>
            <a:p>
              <a:pPr algn="ctr"/>
              <a:endParaRPr lang="es-MX" sz="16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s-MX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Group 11"/>
            <p:cNvGrpSpPr>
              <a:grpSpLocks noChangeAspect="1"/>
            </p:cNvGrpSpPr>
            <p:nvPr/>
          </p:nvGrpSpPr>
          <p:grpSpPr bwMode="auto">
            <a:xfrm>
              <a:off x="4422673" y="2973584"/>
              <a:ext cx="877775" cy="835770"/>
              <a:chOff x="-1077" y="719"/>
              <a:chExt cx="3051" cy="2905"/>
            </a:xfrm>
            <a:grpFill/>
          </p:grpSpPr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593" y="956"/>
                <a:ext cx="411" cy="315"/>
              </a:xfrm>
              <a:custGeom>
                <a:avLst/>
                <a:gdLst>
                  <a:gd name="T0" fmla="*/ 54 w 822"/>
                  <a:gd name="T1" fmla="*/ 0 h 629"/>
                  <a:gd name="T2" fmla="*/ 822 w 822"/>
                  <a:gd name="T3" fmla="*/ 0 h 629"/>
                  <a:gd name="T4" fmla="*/ 748 w 822"/>
                  <a:gd name="T5" fmla="*/ 39 h 629"/>
                  <a:gd name="T6" fmla="*/ 679 w 822"/>
                  <a:gd name="T7" fmla="*/ 85 h 629"/>
                  <a:gd name="T8" fmla="*/ 614 w 822"/>
                  <a:gd name="T9" fmla="*/ 139 h 629"/>
                  <a:gd name="T10" fmla="*/ 555 w 822"/>
                  <a:gd name="T11" fmla="*/ 198 h 629"/>
                  <a:gd name="T12" fmla="*/ 503 w 822"/>
                  <a:gd name="T13" fmla="*/ 263 h 629"/>
                  <a:gd name="T14" fmla="*/ 455 w 822"/>
                  <a:gd name="T15" fmla="*/ 333 h 629"/>
                  <a:gd name="T16" fmla="*/ 414 w 822"/>
                  <a:gd name="T17" fmla="*/ 409 h 629"/>
                  <a:gd name="T18" fmla="*/ 311 w 822"/>
                  <a:gd name="T19" fmla="*/ 629 h 629"/>
                  <a:gd name="T20" fmla="*/ 296 w 822"/>
                  <a:gd name="T21" fmla="*/ 578 h 629"/>
                  <a:gd name="T22" fmla="*/ 272 w 822"/>
                  <a:gd name="T23" fmla="*/ 529 h 629"/>
                  <a:gd name="T24" fmla="*/ 241 w 822"/>
                  <a:gd name="T25" fmla="*/ 485 h 629"/>
                  <a:gd name="T26" fmla="*/ 203 w 822"/>
                  <a:gd name="T27" fmla="*/ 448 h 629"/>
                  <a:gd name="T28" fmla="*/ 159 w 822"/>
                  <a:gd name="T29" fmla="*/ 416 h 629"/>
                  <a:gd name="T30" fmla="*/ 111 w 822"/>
                  <a:gd name="T31" fmla="*/ 394 h 629"/>
                  <a:gd name="T32" fmla="*/ 57 w 822"/>
                  <a:gd name="T33" fmla="*/ 379 h 629"/>
                  <a:gd name="T34" fmla="*/ 0 w 822"/>
                  <a:gd name="T35" fmla="*/ 374 h 629"/>
                  <a:gd name="T36" fmla="*/ 41 w 822"/>
                  <a:gd name="T37" fmla="*/ 318 h 629"/>
                  <a:gd name="T38" fmla="*/ 70 w 822"/>
                  <a:gd name="T39" fmla="*/ 265 h 629"/>
                  <a:gd name="T40" fmla="*/ 87 w 822"/>
                  <a:gd name="T41" fmla="*/ 209 h 629"/>
                  <a:gd name="T42" fmla="*/ 94 w 822"/>
                  <a:gd name="T43" fmla="*/ 155 h 629"/>
                  <a:gd name="T44" fmla="*/ 91 w 822"/>
                  <a:gd name="T45" fmla="*/ 102 h 629"/>
                  <a:gd name="T46" fmla="*/ 76 w 822"/>
                  <a:gd name="T47" fmla="*/ 50 h 629"/>
                  <a:gd name="T48" fmla="*/ 54 w 822"/>
                  <a:gd name="T4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2" h="629">
                    <a:moveTo>
                      <a:pt x="54" y="0"/>
                    </a:moveTo>
                    <a:lnTo>
                      <a:pt x="822" y="0"/>
                    </a:lnTo>
                    <a:lnTo>
                      <a:pt x="748" y="39"/>
                    </a:lnTo>
                    <a:lnTo>
                      <a:pt x="679" y="85"/>
                    </a:lnTo>
                    <a:lnTo>
                      <a:pt x="614" y="139"/>
                    </a:lnTo>
                    <a:lnTo>
                      <a:pt x="555" y="198"/>
                    </a:lnTo>
                    <a:lnTo>
                      <a:pt x="503" y="263"/>
                    </a:lnTo>
                    <a:lnTo>
                      <a:pt x="455" y="333"/>
                    </a:lnTo>
                    <a:lnTo>
                      <a:pt x="414" y="409"/>
                    </a:lnTo>
                    <a:lnTo>
                      <a:pt x="311" y="629"/>
                    </a:lnTo>
                    <a:lnTo>
                      <a:pt x="296" y="578"/>
                    </a:lnTo>
                    <a:lnTo>
                      <a:pt x="272" y="529"/>
                    </a:lnTo>
                    <a:lnTo>
                      <a:pt x="241" y="485"/>
                    </a:lnTo>
                    <a:lnTo>
                      <a:pt x="203" y="448"/>
                    </a:lnTo>
                    <a:lnTo>
                      <a:pt x="159" y="416"/>
                    </a:lnTo>
                    <a:lnTo>
                      <a:pt x="111" y="394"/>
                    </a:lnTo>
                    <a:lnTo>
                      <a:pt x="57" y="379"/>
                    </a:lnTo>
                    <a:lnTo>
                      <a:pt x="0" y="374"/>
                    </a:lnTo>
                    <a:lnTo>
                      <a:pt x="41" y="318"/>
                    </a:lnTo>
                    <a:lnTo>
                      <a:pt x="70" y="265"/>
                    </a:lnTo>
                    <a:lnTo>
                      <a:pt x="87" y="209"/>
                    </a:lnTo>
                    <a:lnTo>
                      <a:pt x="94" y="155"/>
                    </a:lnTo>
                    <a:lnTo>
                      <a:pt x="91" y="102"/>
                    </a:lnTo>
                    <a:lnTo>
                      <a:pt x="76" y="5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 noEditPoints="1"/>
              </p:cNvSpPr>
              <p:nvPr/>
            </p:nvSpPr>
            <p:spPr bwMode="auto">
              <a:xfrm>
                <a:off x="-1077" y="1016"/>
                <a:ext cx="3051" cy="2608"/>
              </a:xfrm>
              <a:custGeom>
                <a:avLst/>
                <a:gdLst>
                  <a:gd name="T0" fmla="*/ 5112 w 6102"/>
                  <a:gd name="T1" fmla="*/ 3624 h 5215"/>
                  <a:gd name="T2" fmla="*/ 5073 w 6102"/>
                  <a:gd name="T3" fmla="*/ 3774 h 5215"/>
                  <a:gd name="T4" fmla="*/ 5179 w 6102"/>
                  <a:gd name="T5" fmla="*/ 3880 h 5215"/>
                  <a:gd name="T6" fmla="*/ 5327 w 6102"/>
                  <a:gd name="T7" fmla="*/ 3841 h 5215"/>
                  <a:gd name="T8" fmla="*/ 5368 w 6102"/>
                  <a:gd name="T9" fmla="*/ 3693 h 5215"/>
                  <a:gd name="T10" fmla="*/ 5260 w 6102"/>
                  <a:gd name="T11" fmla="*/ 3585 h 5215"/>
                  <a:gd name="T12" fmla="*/ 4648 w 6102"/>
                  <a:gd name="T13" fmla="*/ 3602 h 5215"/>
                  <a:gd name="T14" fmla="*/ 4572 w 6102"/>
                  <a:gd name="T15" fmla="*/ 3734 h 5215"/>
                  <a:gd name="T16" fmla="*/ 4648 w 6102"/>
                  <a:gd name="T17" fmla="*/ 3865 h 5215"/>
                  <a:gd name="T18" fmla="*/ 4801 w 6102"/>
                  <a:gd name="T19" fmla="*/ 3865 h 5215"/>
                  <a:gd name="T20" fmla="*/ 4877 w 6102"/>
                  <a:gd name="T21" fmla="*/ 3734 h 5215"/>
                  <a:gd name="T22" fmla="*/ 4801 w 6102"/>
                  <a:gd name="T23" fmla="*/ 3602 h 5215"/>
                  <a:gd name="T24" fmla="*/ 790 w 6102"/>
                  <a:gd name="T25" fmla="*/ 0 h 5215"/>
                  <a:gd name="T26" fmla="*/ 759 w 6102"/>
                  <a:gd name="T27" fmla="*/ 228 h 5215"/>
                  <a:gd name="T28" fmla="*/ 785 w 6102"/>
                  <a:gd name="T29" fmla="*/ 379 h 5215"/>
                  <a:gd name="T30" fmla="*/ 602 w 6102"/>
                  <a:gd name="T31" fmla="*/ 487 h 5215"/>
                  <a:gd name="T32" fmla="*/ 528 w 6102"/>
                  <a:gd name="T33" fmla="*/ 689 h 5215"/>
                  <a:gd name="T34" fmla="*/ 524 w 6102"/>
                  <a:gd name="T35" fmla="*/ 989 h 5215"/>
                  <a:gd name="T36" fmla="*/ 537 w 6102"/>
                  <a:gd name="T37" fmla="*/ 1170 h 5215"/>
                  <a:gd name="T38" fmla="*/ 581 w 6102"/>
                  <a:gd name="T39" fmla="*/ 3271 h 5215"/>
                  <a:gd name="T40" fmla="*/ 652 w 6102"/>
                  <a:gd name="T41" fmla="*/ 3395 h 5215"/>
                  <a:gd name="T42" fmla="*/ 5418 w 6102"/>
                  <a:gd name="T43" fmla="*/ 3409 h 5215"/>
                  <a:gd name="T44" fmla="*/ 5516 w 6102"/>
                  <a:gd name="T45" fmla="*/ 3309 h 5215"/>
                  <a:gd name="T46" fmla="*/ 5564 w 6102"/>
                  <a:gd name="T47" fmla="*/ 1291 h 5215"/>
                  <a:gd name="T48" fmla="*/ 5549 w 6102"/>
                  <a:gd name="T49" fmla="*/ 1011 h 5215"/>
                  <a:gd name="T50" fmla="*/ 5518 w 6102"/>
                  <a:gd name="T51" fmla="*/ 787 h 5215"/>
                  <a:gd name="T52" fmla="*/ 5477 w 6102"/>
                  <a:gd name="T53" fmla="*/ 679 h 5215"/>
                  <a:gd name="T54" fmla="*/ 5342 w 6102"/>
                  <a:gd name="T55" fmla="*/ 648 h 5215"/>
                  <a:gd name="T56" fmla="*/ 5064 w 6102"/>
                  <a:gd name="T57" fmla="*/ 648 h 5215"/>
                  <a:gd name="T58" fmla="*/ 5162 w 6102"/>
                  <a:gd name="T59" fmla="*/ 548 h 5215"/>
                  <a:gd name="T60" fmla="*/ 5245 w 6102"/>
                  <a:gd name="T61" fmla="*/ 374 h 5215"/>
                  <a:gd name="T62" fmla="*/ 5194 w 6102"/>
                  <a:gd name="T63" fmla="*/ 159 h 5215"/>
                  <a:gd name="T64" fmla="*/ 5777 w 6102"/>
                  <a:gd name="T65" fmla="*/ 0 h 5215"/>
                  <a:gd name="T66" fmla="*/ 5986 w 6102"/>
                  <a:gd name="T67" fmla="*/ 76 h 5215"/>
                  <a:gd name="T68" fmla="*/ 6097 w 6102"/>
                  <a:gd name="T69" fmla="*/ 266 h 5215"/>
                  <a:gd name="T70" fmla="*/ 6082 w 6102"/>
                  <a:gd name="T71" fmla="*/ 3884 h 5215"/>
                  <a:gd name="T72" fmla="*/ 5941 w 6102"/>
                  <a:gd name="T73" fmla="*/ 4052 h 5215"/>
                  <a:gd name="T74" fmla="*/ 3619 w 6102"/>
                  <a:gd name="T75" fmla="*/ 4097 h 5215"/>
                  <a:gd name="T76" fmla="*/ 4135 w 6102"/>
                  <a:gd name="T77" fmla="*/ 4817 h 5215"/>
                  <a:gd name="T78" fmla="*/ 4248 w 6102"/>
                  <a:gd name="T79" fmla="*/ 4958 h 5215"/>
                  <a:gd name="T80" fmla="*/ 4207 w 6102"/>
                  <a:gd name="T81" fmla="*/ 5138 h 5215"/>
                  <a:gd name="T82" fmla="*/ 4042 w 6102"/>
                  <a:gd name="T83" fmla="*/ 5215 h 5215"/>
                  <a:gd name="T84" fmla="*/ 1929 w 6102"/>
                  <a:gd name="T85" fmla="*/ 5169 h 5215"/>
                  <a:gd name="T86" fmla="*/ 1849 w 6102"/>
                  <a:gd name="T87" fmla="*/ 5006 h 5215"/>
                  <a:gd name="T88" fmla="*/ 1929 w 6102"/>
                  <a:gd name="T89" fmla="*/ 4843 h 5215"/>
                  <a:gd name="T90" fmla="*/ 2193 w 6102"/>
                  <a:gd name="T91" fmla="*/ 4797 h 5215"/>
                  <a:gd name="T92" fmla="*/ 213 w 6102"/>
                  <a:gd name="T93" fmla="*/ 4076 h 5215"/>
                  <a:gd name="T94" fmla="*/ 44 w 6102"/>
                  <a:gd name="T95" fmla="*/ 3936 h 5215"/>
                  <a:gd name="T96" fmla="*/ 0 w 6102"/>
                  <a:gd name="T97" fmla="*/ 2374 h 5215"/>
                  <a:gd name="T98" fmla="*/ 44 w 6102"/>
                  <a:gd name="T99" fmla="*/ 161 h 5215"/>
                  <a:gd name="T100" fmla="*/ 213 w 6102"/>
                  <a:gd name="T101" fmla="*/ 20 h 5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2" h="5215">
                    <a:moveTo>
                      <a:pt x="5220" y="3580"/>
                    </a:moveTo>
                    <a:lnTo>
                      <a:pt x="5179" y="3585"/>
                    </a:lnTo>
                    <a:lnTo>
                      <a:pt x="5142" y="3602"/>
                    </a:lnTo>
                    <a:lnTo>
                      <a:pt x="5112" y="3624"/>
                    </a:lnTo>
                    <a:lnTo>
                      <a:pt x="5088" y="3656"/>
                    </a:lnTo>
                    <a:lnTo>
                      <a:pt x="5073" y="3693"/>
                    </a:lnTo>
                    <a:lnTo>
                      <a:pt x="5068" y="3734"/>
                    </a:lnTo>
                    <a:lnTo>
                      <a:pt x="5073" y="3774"/>
                    </a:lnTo>
                    <a:lnTo>
                      <a:pt x="5088" y="3810"/>
                    </a:lnTo>
                    <a:lnTo>
                      <a:pt x="5112" y="3841"/>
                    </a:lnTo>
                    <a:lnTo>
                      <a:pt x="5142" y="3865"/>
                    </a:lnTo>
                    <a:lnTo>
                      <a:pt x="5179" y="3880"/>
                    </a:lnTo>
                    <a:lnTo>
                      <a:pt x="5220" y="3885"/>
                    </a:lnTo>
                    <a:lnTo>
                      <a:pt x="5260" y="3880"/>
                    </a:lnTo>
                    <a:lnTo>
                      <a:pt x="5297" y="3865"/>
                    </a:lnTo>
                    <a:lnTo>
                      <a:pt x="5327" y="3841"/>
                    </a:lnTo>
                    <a:lnTo>
                      <a:pt x="5351" y="3810"/>
                    </a:lnTo>
                    <a:lnTo>
                      <a:pt x="5368" y="3774"/>
                    </a:lnTo>
                    <a:lnTo>
                      <a:pt x="5371" y="3734"/>
                    </a:lnTo>
                    <a:lnTo>
                      <a:pt x="5368" y="3693"/>
                    </a:lnTo>
                    <a:lnTo>
                      <a:pt x="5351" y="3656"/>
                    </a:lnTo>
                    <a:lnTo>
                      <a:pt x="5327" y="3624"/>
                    </a:lnTo>
                    <a:lnTo>
                      <a:pt x="5297" y="3602"/>
                    </a:lnTo>
                    <a:lnTo>
                      <a:pt x="5260" y="3585"/>
                    </a:lnTo>
                    <a:lnTo>
                      <a:pt x="5220" y="3580"/>
                    </a:lnTo>
                    <a:close/>
                    <a:moveTo>
                      <a:pt x="4724" y="3580"/>
                    </a:moveTo>
                    <a:lnTo>
                      <a:pt x="4683" y="3585"/>
                    </a:lnTo>
                    <a:lnTo>
                      <a:pt x="4648" y="3602"/>
                    </a:lnTo>
                    <a:lnTo>
                      <a:pt x="4616" y="3624"/>
                    </a:lnTo>
                    <a:lnTo>
                      <a:pt x="4592" y="3656"/>
                    </a:lnTo>
                    <a:lnTo>
                      <a:pt x="4577" y="3693"/>
                    </a:lnTo>
                    <a:lnTo>
                      <a:pt x="4572" y="3734"/>
                    </a:lnTo>
                    <a:lnTo>
                      <a:pt x="4577" y="3774"/>
                    </a:lnTo>
                    <a:lnTo>
                      <a:pt x="4592" y="3810"/>
                    </a:lnTo>
                    <a:lnTo>
                      <a:pt x="4616" y="3841"/>
                    </a:lnTo>
                    <a:lnTo>
                      <a:pt x="4648" y="3865"/>
                    </a:lnTo>
                    <a:lnTo>
                      <a:pt x="4683" y="3880"/>
                    </a:lnTo>
                    <a:lnTo>
                      <a:pt x="4724" y="3885"/>
                    </a:lnTo>
                    <a:lnTo>
                      <a:pt x="4764" y="3880"/>
                    </a:lnTo>
                    <a:lnTo>
                      <a:pt x="4801" y="3865"/>
                    </a:lnTo>
                    <a:lnTo>
                      <a:pt x="4831" y="3841"/>
                    </a:lnTo>
                    <a:lnTo>
                      <a:pt x="4855" y="3810"/>
                    </a:lnTo>
                    <a:lnTo>
                      <a:pt x="4872" y="3774"/>
                    </a:lnTo>
                    <a:lnTo>
                      <a:pt x="4877" y="3734"/>
                    </a:lnTo>
                    <a:lnTo>
                      <a:pt x="4872" y="3693"/>
                    </a:lnTo>
                    <a:lnTo>
                      <a:pt x="4855" y="3656"/>
                    </a:lnTo>
                    <a:lnTo>
                      <a:pt x="4831" y="3624"/>
                    </a:lnTo>
                    <a:lnTo>
                      <a:pt x="4801" y="3602"/>
                    </a:lnTo>
                    <a:lnTo>
                      <a:pt x="4764" y="3585"/>
                    </a:lnTo>
                    <a:lnTo>
                      <a:pt x="4724" y="3580"/>
                    </a:lnTo>
                    <a:close/>
                    <a:moveTo>
                      <a:pt x="326" y="0"/>
                    </a:moveTo>
                    <a:lnTo>
                      <a:pt x="790" y="0"/>
                    </a:lnTo>
                    <a:lnTo>
                      <a:pt x="766" y="55"/>
                    </a:lnTo>
                    <a:lnTo>
                      <a:pt x="753" y="115"/>
                    </a:lnTo>
                    <a:lnTo>
                      <a:pt x="751" y="172"/>
                    </a:lnTo>
                    <a:lnTo>
                      <a:pt x="759" y="228"/>
                    </a:lnTo>
                    <a:lnTo>
                      <a:pt x="777" y="281"/>
                    </a:lnTo>
                    <a:lnTo>
                      <a:pt x="805" y="329"/>
                    </a:lnTo>
                    <a:lnTo>
                      <a:pt x="842" y="374"/>
                    </a:lnTo>
                    <a:lnTo>
                      <a:pt x="785" y="379"/>
                    </a:lnTo>
                    <a:lnTo>
                      <a:pt x="731" y="394"/>
                    </a:lnTo>
                    <a:lnTo>
                      <a:pt x="683" y="418"/>
                    </a:lnTo>
                    <a:lnTo>
                      <a:pt x="639" y="448"/>
                    </a:lnTo>
                    <a:lnTo>
                      <a:pt x="602" y="487"/>
                    </a:lnTo>
                    <a:lnTo>
                      <a:pt x="570" y="531"/>
                    </a:lnTo>
                    <a:lnTo>
                      <a:pt x="546" y="579"/>
                    </a:lnTo>
                    <a:lnTo>
                      <a:pt x="531" y="633"/>
                    </a:lnTo>
                    <a:lnTo>
                      <a:pt x="528" y="689"/>
                    </a:lnTo>
                    <a:lnTo>
                      <a:pt x="526" y="779"/>
                    </a:lnTo>
                    <a:lnTo>
                      <a:pt x="526" y="859"/>
                    </a:lnTo>
                    <a:lnTo>
                      <a:pt x="524" y="928"/>
                    </a:lnTo>
                    <a:lnTo>
                      <a:pt x="524" y="989"/>
                    </a:lnTo>
                    <a:lnTo>
                      <a:pt x="524" y="1042"/>
                    </a:lnTo>
                    <a:lnTo>
                      <a:pt x="526" y="1091"/>
                    </a:lnTo>
                    <a:lnTo>
                      <a:pt x="529" y="1133"/>
                    </a:lnTo>
                    <a:lnTo>
                      <a:pt x="537" y="1170"/>
                    </a:lnTo>
                    <a:lnTo>
                      <a:pt x="548" y="1205"/>
                    </a:lnTo>
                    <a:lnTo>
                      <a:pt x="561" y="1239"/>
                    </a:lnTo>
                    <a:lnTo>
                      <a:pt x="581" y="1270"/>
                    </a:lnTo>
                    <a:lnTo>
                      <a:pt x="581" y="3271"/>
                    </a:lnTo>
                    <a:lnTo>
                      <a:pt x="587" y="3309"/>
                    </a:lnTo>
                    <a:lnTo>
                      <a:pt x="600" y="3343"/>
                    </a:lnTo>
                    <a:lnTo>
                      <a:pt x="622" y="3372"/>
                    </a:lnTo>
                    <a:lnTo>
                      <a:pt x="652" y="3395"/>
                    </a:lnTo>
                    <a:lnTo>
                      <a:pt x="685" y="3409"/>
                    </a:lnTo>
                    <a:lnTo>
                      <a:pt x="724" y="3413"/>
                    </a:lnTo>
                    <a:lnTo>
                      <a:pt x="5379" y="3413"/>
                    </a:lnTo>
                    <a:lnTo>
                      <a:pt x="5418" y="3409"/>
                    </a:lnTo>
                    <a:lnTo>
                      <a:pt x="5451" y="3395"/>
                    </a:lnTo>
                    <a:lnTo>
                      <a:pt x="5481" y="3372"/>
                    </a:lnTo>
                    <a:lnTo>
                      <a:pt x="5503" y="3343"/>
                    </a:lnTo>
                    <a:lnTo>
                      <a:pt x="5516" y="3309"/>
                    </a:lnTo>
                    <a:lnTo>
                      <a:pt x="5521" y="3271"/>
                    </a:lnTo>
                    <a:lnTo>
                      <a:pt x="5521" y="1426"/>
                    </a:lnTo>
                    <a:lnTo>
                      <a:pt x="5547" y="1359"/>
                    </a:lnTo>
                    <a:lnTo>
                      <a:pt x="5564" y="1291"/>
                    </a:lnTo>
                    <a:lnTo>
                      <a:pt x="5573" y="1222"/>
                    </a:lnTo>
                    <a:lnTo>
                      <a:pt x="5575" y="1152"/>
                    </a:lnTo>
                    <a:lnTo>
                      <a:pt x="5566" y="1081"/>
                    </a:lnTo>
                    <a:lnTo>
                      <a:pt x="5549" y="1011"/>
                    </a:lnTo>
                    <a:lnTo>
                      <a:pt x="5521" y="944"/>
                    </a:lnTo>
                    <a:lnTo>
                      <a:pt x="5521" y="883"/>
                    </a:lnTo>
                    <a:lnTo>
                      <a:pt x="5521" y="831"/>
                    </a:lnTo>
                    <a:lnTo>
                      <a:pt x="5518" y="787"/>
                    </a:lnTo>
                    <a:lnTo>
                      <a:pt x="5514" y="752"/>
                    </a:lnTo>
                    <a:lnTo>
                      <a:pt x="5505" y="722"/>
                    </a:lnTo>
                    <a:lnTo>
                      <a:pt x="5493" y="698"/>
                    </a:lnTo>
                    <a:lnTo>
                      <a:pt x="5477" y="679"/>
                    </a:lnTo>
                    <a:lnTo>
                      <a:pt x="5453" y="666"/>
                    </a:lnTo>
                    <a:lnTo>
                      <a:pt x="5423" y="657"/>
                    </a:lnTo>
                    <a:lnTo>
                      <a:pt x="5388" y="652"/>
                    </a:lnTo>
                    <a:lnTo>
                      <a:pt x="5342" y="648"/>
                    </a:lnTo>
                    <a:lnTo>
                      <a:pt x="5288" y="646"/>
                    </a:lnTo>
                    <a:lnTo>
                      <a:pt x="5225" y="646"/>
                    </a:lnTo>
                    <a:lnTo>
                      <a:pt x="5149" y="648"/>
                    </a:lnTo>
                    <a:lnTo>
                      <a:pt x="5064" y="648"/>
                    </a:lnTo>
                    <a:lnTo>
                      <a:pt x="4966" y="648"/>
                    </a:lnTo>
                    <a:lnTo>
                      <a:pt x="5073" y="604"/>
                    </a:lnTo>
                    <a:lnTo>
                      <a:pt x="5121" y="579"/>
                    </a:lnTo>
                    <a:lnTo>
                      <a:pt x="5162" y="548"/>
                    </a:lnTo>
                    <a:lnTo>
                      <a:pt x="5196" y="511"/>
                    </a:lnTo>
                    <a:lnTo>
                      <a:pt x="5220" y="470"/>
                    </a:lnTo>
                    <a:lnTo>
                      <a:pt x="5238" y="424"/>
                    </a:lnTo>
                    <a:lnTo>
                      <a:pt x="5245" y="374"/>
                    </a:lnTo>
                    <a:lnTo>
                      <a:pt x="5247" y="322"/>
                    </a:lnTo>
                    <a:lnTo>
                      <a:pt x="5238" y="268"/>
                    </a:lnTo>
                    <a:lnTo>
                      <a:pt x="5220" y="215"/>
                    </a:lnTo>
                    <a:lnTo>
                      <a:pt x="5194" y="159"/>
                    </a:lnTo>
                    <a:lnTo>
                      <a:pt x="5157" y="103"/>
                    </a:lnTo>
                    <a:lnTo>
                      <a:pt x="5109" y="50"/>
                    </a:lnTo>
                    <a:lnTo>
                      <a:pt x="5051" y="0"/>
                    </a:lnTo>
                    <a:lnTo>
                      <a:pt x="5777" y="0"/>
                    </a:lnTo>
                    <a:lnTo>
                      <a:pt x="5836" y="3"/>
                    </a:lnTo>
                    <a:lnTo>
                      <a:pt x="5890" y="20"/>
                    </a:lnTo>
                    <a:lnTo>
                      <a:pt x="5941" y="44"/>
                    </a:lnTo>
                    <a:lnTo>
                      <a:pt x="5986" y="76"/>
                    </a:lnTo>
                    <a:lnTo>
                      <a:pt x="6027" y="115"/>
                    </a:lnTo>
                    <a:lnTo>
                      <a:pt x="6058" y="161"/>
                    </a:lnTo>
                    <a:lnTo>
                      <a:pt x="6082" y="211"/>
                    </a:lnTo>
                    <a:lnTo>
                      <a:pt x="6097" y="266"/>
                    </a:lnTo>
                    <a:lnTo>
                      <a:pt x="6102" y="324"/>
                    </a:lnTo>
                    <a:lnTo>
                      <a:pt x="6102" y="3771"/>
                    </a:lnTo>
                    <a:lnTo>
                      <a:pt x="6097" y="3830"/>
                    </a:lnTo>
                    <a:lnTo>
                      <a:pt x="6082" y="3884"/>
                    </a:lnTo>
                    <a:lnTo>
                      <a:pt x="6058" y="3936"/>
                    </a:lnTo>
                    <a:lnTo>
                      <a:pt x="6027" y="3980"/>
                    </a:lnTo>
                    <a:lnTo>
                      <a:pt x="5986" y="4021"/>
                    </a:lnTo>
                    <a:lnTo>
                      <a:pt x="5941" y="4052"/>
                    </a:lnTo>
                    <a:lnTo>
                      <a:pt x="5890" y="4076"/>
                    </a:lnTo>
                    <a:lnTo>
                      <a:pt x="5836" y="4091"/>
                    </a:lnTo>
                    <a:lnTo>
                      <a:pt x="5777" y="4097"/>
                    </a:lnTo>
                    <a:lnTo>
                      <a:pt x="3619" y="4097"/>
                    </a:lnTo>
                    <a:lnTo>
                      <a:pt x="3909" y="4797"/>
                    </a:lnTo>
                    <a:lnTo>
                      <a:pt x="4042" y="4797"/>
                    </a:lnTo>
                    <a:lnTo>
                      <a:pt x="4091" y="4802"/>
                    </a:lnTo>
                    <a:lnTo>
                      <a:pt x="4135" y="4817"/>
                    </a:lnTo>
                    <a:lnTo>
                      <a:pt x="4174" y="4843"/>
                    </a:lnTo>
                    <a:lnTo>
                      <a:pt x="4207" y="4875"/>
                    </a:lnTo>
                    <a:lnTo>
                      <a:pt x="4231" y="4913"/>
                    </a:lnTo>
                    <a:lnTo>
                      <a:pt x="4248" y="4958"/>
                    </a:lnTo>
                    <a:lnTo>
                      <a:pt x="4253" y="5006"/>
                    </a:lnTo>
                    <a:lnTo>
                      <a:pt x="4248" y="5054"/>
                    </a:lnTo>
                    <a:lnTo>
                      <a:pt x="4231" y="5099"/>
                    </a:lnTo>
                    <a:lnTo>
                      <a:pt x="4207" y="5138"/>
                    </a:lnTo>
                    <a:lnTo>
                      <a:pt x="4174" y="5169"/>
                    </a:lnTo>
                    <a:lnTo>
                      <a:pt x="4135" y="5195"/>
                    </a:lnTo>
                    <a:lnTo>
                      <a:pt x="4091" y="5210"/>
                    </a:lnTo>
                    <a:lnTo>
                      <a:pt x="4042" y="5215"/>
                    </a:lnTo>
                    <a:lnTo>
                      <a:pt x="2060" y="5215"/>
                    </a:lnTo>
                    <a:lnTo>
                      <a:pt x="2012" y="5210"/>
                    </a:lnTo>
                    <a:lnTo>
                      <a:pt x="1968" y="5195"/>
                    </a:lnTo>
                    <a:lnTo>
                      <a:pt x="1929" y="5169"/>
                    </a:lnTo>
                    <a:lnTo>
                      <a:pt x="1895" y="5138"/>
                    </a:lnTo>
                    <a:lnTo>
                      <a:pt x="1871" y="5099"/>
                    </a:lnTo>
                    <a:lnTo>
                      <a:pt x="1855" y="5054"/>
                    </a:lnTo>
                    <a:lnTo>
                      <a:pt x="1849" y="5006"/>
                    </a:lnTo>
                    <a:lnTo>
                      <a:pt x="1855" y="4958"/>
                    </a:lnTo>
                    <a:lnTo>
                      <a:pt x="1871" y="4913"/>
                    </a:lnTo>
                    <a:lnTo>
                      <a:pt x="1895" y="4875"/>
                    </a:lnTo>
                    <a:lnTo>
                      <a:pt x="1929" y="4843"/>
                    </a:lnTo>
                    <a:lnTo>
                      <a:pt x="1968" y="4817"/>
                    </a:lnTo>
                    <a:lnTo>
                      <a:pt x="2012" y="4802"/>
                    </a:lnTo>
                    <a:lnTo>
                      <a:pt x="2060" y="4797"/>
                    </a:lnTo>
                    <a:lnTo>
                      <a:pt x="2193" y="4797"/>
                    </a:lnTo>
                    <a:lnTo>
                      <a:pt x="2484" y="4097"/>
                    </a:lnTo>
                    <a:lnTo>
                      <a:pt x="326" y="4097"/>
                    </a:lnTo>
                    <a:lnTo>
                      <a:pt x="267" y="4091"/>
                    </a:lnTo>
                    <a:lnTo>
                      <a:pt x="213" y="4076"/>
                    </a:lnTo>
                    <a:lnTo>
                      <a:pt x="161" y="4052"/>
                    </a:lnTo>
                    <a:lnTo>
                      <a:pt x="117" y="4021"/>
                    </a:lnTo>
                    <a:lnTo>
                      <a:pt x="76" y="3980"/>
                    </a:lnTo>
                    <a:lnTo>
                      <a:pt x="44" y="3936"/>
                    </a:lnTo>
                    <a:lnTo>
                      <a:pt x="20" y="3884"/>
                    </a:lnTo>
                    <a:lnTo>
                      <a:pt x="6" y="3830"/>
                    </a:lnTo>
                    <a:lnTo>
                      <a:pt x="0" y="3771"/>
                    </a:lnTo>
                    <a:lnTo>
                      <a:pt x="0" y="2374"/>
                    </a:lnTo>
                    <a:lnTo>
                      <a:pt x="0" y="324"/>
                    </a:lnTo>
                    <a:lnTo>
                      <a:pt x="6" y="266"/>
                    </a:lnTo>
                    <a:lnTo>
                      <a:pt x="20" y="211"/>
                    </a:lnTo>
                    <a:lnTo>
                      <a:pt x="44" y="161"/>
                    </a:lnTo>
                    <a:lnTo>
                      <a:pt x="76" y="115"/>
                    </a:lnTo>
                    <a:lnTo>
                      <a:pt x="117" y="76"/>
                    </a:lnTo>
                    <a:lnTo>
                      <a:pt x="161" y="44"/>
                    </a:lnTo>
                    <a:lnTo>
                      <a:pt x="213" y="20"/>
                    </a:lnTo>
                    <a:lnTo>
                      <a:pt x="267" y="3"/>
                    </a:lnTo>
                    <a:lnTo>
                      <a:pt x="326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-713" y="719"/>
                <a:ext cx="1363" cy="1142"/>
              </a:xfrm>
              <a:custGeom>
                <a:avLst/>
                <a:gdLst>
                  <a:gd name="T0" fmla="*/ 1474 w 2727"/>
                  <a:gd name="T1" fmla="*/ 3 h 2283"/>
                  <a:gd name="T2" fmla="*/ 1642 w 2727"/>
                  <a:gd name="T3" fmla="*/ 31 h 2283"/>
                  <a:gd name="T4" fmla="*/ 1679 w 2727"/>
                  <a:gd name="T5" fmla="*/ 133 h 2283"/>
                  <a:gd name="T6" fmla="*/ 1681 w 2727"/>
                  <a:gd name="T7" fmla="*/ 274 h 2283"/>
                  <a:gd name="T8" fmla="*/ 1864 w 2727"/>
                  <a:gd name="T9" fmla="*/ 422 h 2283"/>
                  <a:gd name="T10" fmla="*/ 2003 w 2727"/>
                  <a:gd name="T11" fmla="*/ 283 h 2283"/>
                  <a:gd name="T12" fmla="*/ 2092 w 2727"/>
                  <a:gd name="T13" fmla="*/ 226 h 2283"/>
                  <a:gd name="T14" fmla="*/ 2181 w 2727"/>
                  <a:gd name="T15" fmla="*/ 257 h 2283"/>
                  <a:gd name="T16" fmla="*/ 2314 w 2727"/>
                  <a:gd name="T17" fmla="*/ 385 h 2283"/>
                  <a:gd name="T18" fmla="*/ 2494 w 2727"/>
                  <a:gd name="T19" fmla="*/ 574 h 2283"/>
                  <a:gd name="T20" fmla="*/ 2479 w 2727"/>
                  <a:gd name="T21" fmla="*/ 690 h 2283"/>
                  <a:gd name="T22" fmla="*/ 2370 w 2727"/>
                  <a:gd name="T23" fmla="*/ 807 h 2283"/>
                  <a:gd name="T24" fmla="*/ 2386 w 2727"/>
                  <a:gd name="T25" fmla="*/ 1052 h 2283"/>
                  <a:gd name="T26" fmla="*/ 2601 w 2727"/>
                  <a:gd name="T27" fmla="*/ 1052 h 2283"/>
                  <a:gd name="T28" fmla="*/ 2701 w 2727"/>
                  <a:gd name="T29" fmla="*/ 1092 h 2283"/>
                  <a:gd name="T30" fmla="*/ 2727 w 2727"/>
                  <a:gd name="T31" fmla="*/ 1235 h 2283"/>
                  <a:gd name="T32" fmla="*/ 2075 w 2727"/>
                  <a:gd name="T33" fmla="*/ 1244 h 2283"/>
                  <a:gd name="T34" fmla="*/ 1944 w 2727"/>
                  <a:gd name="T35" fmla="*/ 939 h 2283"/>
                  <a:gd name="T36" fmla="*/ 1696 w 2727"/>
                  <a:gd name="T37" fmla="*/ 726 h 2283"/>
                  <a:gd name="T38" fmla="*/ 1365 w 2727"/>
                  <a:gd name="T39" fmla="*/ 646 h 2283"/>
                  <a:gd name="T40" fmla="*/ 1028 w 2727"/>
                  <a:gd name="T41" fmla="*/ 731 h 2283"/>
                  <a:gd name="T42" fmla="*/ 774 w 2727"/>
                  <a:gd name="T43" fmla="*/ 955 h 2283"/>
                  <a:gd name="T44" fmla="*/ 652 w 2727"/>
                  <a:gd name="T45" fmla="*/ 1276 h 2283"/>
                  <a:gd name="T46" fmla="*/ 687 w 2727"/>
                  <a:gd name="T47" fmla="*/ 1605 h 2283"/>
                  <a:gd name="T48" fmla="*/ 850 w 2727"/>
                  <a:gd name="T49" fmla="*/ 1868 h 2283"/>
                  <a:gd name="T50" fmla="*/ 817 w 2727"/>
                  <a:gd name="T51" fmla="*/ 2030 h 2283"/>
                  <a:gd name="T52" fmla="*/ 593 w 2727"/>
                  <a:gd name="T53" fmla="*/ 2122 h 2283"/>
                  <a:gd name="T54" fmla="*/ 445 w 2727"/>
                  <a:gd name="T55" fmla="*/ 2204 h 2283"/>
                  <a:gd name="T56" fmla="*/ 315 w 2727"/>
                  <a:gd name="T57" fmla="*/ 2242 h 2283"/>
                  <a:gd name="T58" fmla="*/ 226 w 2727"/>
                  <a:gd name="T59" fmla="*/ 2130 h 2283"/>
                  <a:gd name="T60" fmla="*/ 248 w 2727"/>
                  <a:gd name="T61" fmla="*/ 2042 h 2283"/>
                  <a:gd name="T62" fmla="*/ 374 w 2727"/>
                  <a:gd name="T63" fmla="*/ 1913 h 2283"/>
                  <a:gd name="T64" fmla="*/ 278 w 2727"/>
                  <a:gd name="T65" fmla="*/ 1681 h 2283"/>
                  <a:gd name="T66" fmla="*/ 99 w 2727"/>
                  <a:gd name="T67" fmla="*/ 1676 h 2283"/>
                  <a:gd name="T68" fmla="*/ 19 w 2727"/>
                  <a:gd name="T69" fmla="*/ 1622 h 2283"/>
                  <a:gd name="T70" fmla="*/ 0 w 2727"/>
                  <a:gd name="T71" fmla="*/ 1470 h 2283"/>
                  <a:gd name="T72" fmla="*/ 4 w 2727"/>
                  <a:gd name="T73" fmla="*/ 1163 h 2283"/>
                  <a:gd name="T74" fmla="*/ 50 w 2727"/>
                  <a:gd name="T75" fmla="*/ 1074 h 2283"/>
                  <a:gd name="T76" fmla="*/ 167 w 2727"/>
                  <a:gd name="T77" fmla="*/ 1048 h 2283"/>
                  <a:gd name="T78" fmla="*/ 310 w 2727"/>
                  <a:gd name="T79" fmla="*/ 1052 h 2283"/>
                  <a:gd name="T80" fmla="*/ 380 w 2727"/>
                  <a:gd name="T81" fmla="*/ 824 h 2283"/>
                  <a:gd name="T82" fmla="*/ 261 w 2727"/>
                  <a:gd name="T83" fmla="*/ 702 h 2283"/>
                  <a:gd name="T84" fmla="*/ 226 w 2727"/>
                  <a:gd name="T85" fmla="*/ 616 h 2283"/>
                  <a:gd name="T86" fmla="*/ 282 w 2727"/>
                  <a:gd name="T87" fmla="*/ 522 h 2283"/>
                  <a:gd name="T88" fmla="*/ 432 w 2727"/>
                  <a:gd name="T89" fmla="*/ 370 h 2283"/>
                  <a:gd name="T90" fmla="*/ 602 w 2727"/>
                  <a:gd name="T91" fmla="*/ 227 h 2283"/>
                  <a:gd name="T92" fmla="*/ 719 w 2727"/>
                  <a:gd name="T93" fmla="*/ 274 h 2283"/>
                  <a:gd name="T94" fmla="*/ 837 w 2727"/>
                  <a:gd name="T95" fmla="*/ 392 h 2283"/>
                  <a:gd name="T96" fmla="*/ 1052 w 2727"/>
                  <a:gd name="T97" fmla="*/ 279 h 2283"/>
                  <a:gd name="T98" fmla="*/ 1055 w 2727"/>
                  <a:gd name="T99" fmla="*/ 98 h 2283"/>
                  <a:gd name="T100" fmla="*/ 1109 w 2727"/>
                  <a:gd name="T101" fmla="*/ 18 h 2283"/>
                  <a:gd name="T102" fmla="*/ 1263 w 2727"/>
                  <a:gd name="T103" fmla="*/ 0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27" h="2283">
                    <a:moveTo>
                      <a:pt x="1263" y="0"/>
                    </a:moveTo>
                    <a:lnTo>
                      <a:pt x="1322" y="1"/>
                    </a:lnTo>
                    <a:lnTo>
                      <a:pt x="1392" y="1"/>
                    </a:lnTo>
                    <a:lnTo>
                      <a:pt x="1474" y="3"/>
                    </a:lnTo>
                    <a:lnTo>
                      <a:pt x="1568" y="3"/>
                    </a:lnTo>
                    <a:lnTo>
                      <a:pt x="1598" y="7"/>
                    </a:lnTo>
                    <a:lnTo>
                      <a:pt x="1624" y="16"/>
                    </a:lnTo>
                    <a:lnTo>
                      <a:pt x="1642" y="31"/>
                    </a:lnTo>
                    <a:lnTo>
                      <a:pt x="1657" y="51"/>
                    </a:lnTo>
                    <a:lnTo>
                      <a:pt x="1668" y="75"/>
                    </a:lnTo>
                    <a:lnTo>
                      <a:pt x="1675" y="103"/>
                    </a:lnTo>
                    <a:lnTo>
                      <a:pt x="1679" y="133"/>
                    </a:lnTo>
                    <a:lnTo>
                      <a:pt x="1683" y="166"/>
                    </a:lnTo>
                    <a:lnTo>
                      <a:pt x="1683" y="201"/>
                    </a:lnTo>
                    <a:lnTo>
                      <a:pt x="1681" y="237"/>
                    </a:lnTo>
                    <a:lnTo>
                      <a:pt x="1681" y="274"/>
                    </a:lnTo>
                    <a:lnTo>
                      <a:pt x="1679" y="309"/>
                    </a:lnTo>
                    <a:lnTo>
                      <a:pt x="1679" y="344"/>
                    </a:lnTo>
                    <a:lnTo>
                      <a:pt x="1774" y="379"/>
                    </a:lnTo>
                    <a:lnTo>
                      <a:pt x="1864" y="422"/>
                    </a:lnTo>
                    <a:lnTo>
                      <a:pt x="1907" y="379"/>
                    </a:lnTo>
                    <a:lnTo>
                      <a:pt x="1942" y="342"/>
                    </a:lnTo>
                    <a:lnTo>
                      <a:pt x="1975" y="311"/>
                    </a:lnTo>
                    <a:lnTo>
                      <a:pt x="2003" y="283"/>
                    </a:lnTo>
                    <a:lnTo>
                      <a:pt x="2027" y="261"/>
                    </a:lnTo>
                    <a:lnTo>
                      <a:pt x="2051" y="244"/>
                    </a:lnTo>
                    <a:lnTo>
                      <a:pt x="2072" y="231"/>
                    </a:lnTo>
                    <a:lnTo>
                      <a:pt x="2092" y="226"/>
                    </a:lnTo>
                    <a:lnTo>
                      <a:pt x="2112" y="226"/>
                    </a:lnTo>
                    <a:lnTo>
                      <a:pt x="2133" y="229"/>
                    </a:lnTo>
                    <a:lnTo>
                      <a:pt x="2155" y="240"/>
                    </a:lnTo>
                    <a:lnTo>
                      <a:pt x="2181" y="257"/>
                    </a:lnTo>
                    <a:lnTo>
                      <a:pt x="2207" y="279"/>
                    </a:lnTo>
                    <a:lnTo>
                      <a:pt x="2238" y="309"/>
                    </a:lnTo>
                    <a:lnTo>
                      <a:pt x="2273" y="344"/>
                    </a:lnTo>
                    <a:lnTo>
                      <a:pt x="2314" y="385"/>
                    </a:lnTo>
                    <a:lnTo>
                      <a:pt x="2358" y="431"/>
                    </a:lnTo>
                    <a:lnTo>
                      <a:pt x="2412" y="485"/>
                    </a:lnTo>
                    <a:lnTo>
                      <a:pt x="2471" y="546"/>
                    </a:lnTo>
                    <a:lnTo>
                      <a:pt x="2494" y="574"/>
                    </a:lnTo>
                    <a:lnTo>
                      <a:pt x="2503" y="603"/>
                    </a:lnTo>
                    <a:lnTo>
                      <a:pt x="2503" y="631"/>
                    </a:lnTo>
                    <a:lnTo>
                      <a:pt x="2495" y="661"/>
                    </a:lnTo>
                    <a:lnTo>
                      <a:pt x="2479" y="690"/>
                    </a:lnTo>
                    <a:lnTo>
                      <a:pt x="2457" y="720"/>
                    </a:lnTo>
                    <a:lnTo>
                      <a:pt x="2431" y="750"/>
                    </a:lnTo>
                    <a:lnTo>
                      <a:pt x="2401" y="777"/>
                    </a:lnTo>
                    <a:lnTo>
                      <a:pt x="2370" y="807"/>
                    </a:lnTo>
                    <a:lnTo>
                      <a:pt x="2338" y="837"/>
                    </a:lnTo>
                    <a:lnTo>
                      <a:pt x="2308" y="866"/>
                    </a:lnTo>
                    <a:lnTo>
                      <a:pt x="2351" y="957"/>
                    </a:lnTo>
                    <a:lnTo>
                      <a:pt x="2386" y="1052"/>
                    </a:lnTo>
                    <a:lnTo>
                      <a:pt x="2453" y="1052"/>
                    </a:lnTo>
                    <a:lnTo>
                      <a:pt x="2510" y="1050"/>
                    </a:lnTo>
                    <a:lnTo>
                      <a:pt x="2558" y="1050"/>
                    </a:lnTo>
                    <a:lnTo>
                      <a:pt x="2601" y="1052"/>
                    </a:lnTo>
                    <a:lnTo>
                      <a:pt x="2634" y="1055"/>
                    </a:lnTo>
                    <a:lnTo>
                      <a:pt x="2664" y="1063"/>
                    </a:lnTo>
                    <a:lnTo>
                      <a:pt x="2684" y="1076"/>
                    </a:lnTo>
                    <a:lnTo>
                      <a:pt x="2701" y="1092"/>
                    </a:lnTo>
                    <a:lnTo>
                      <a:pt x="2714" y="1116"/>
                    </a:lnTo>
                    <a:lnTo>
                      <a:pt x="2721" y="1148"/>
                    </a:lnTo>
                    <a:lnTo>
                      <a:pt x="2725" y="1187"/>
                    </a:lnTo>
                    <a:lnTo>
                      <a:pt x="2727" y="1235"/>
                    </a:lnTo>
                    <a:lnTo>
                      <a:pt x="2070" y="1509"/>
                    </a:lnTo>
                    <a:lnTo>
                      <a:pt x="2083" y="1418"/>
                    </a:lnTo>
                    <a:lnTo>
                      <a:pt x="2085" y="1329"/>
                    </a:lnTo>
                    <a:lnTo>
                      <a:pt x="2075" y="1244"/>
                    </a:lnTo>
                    <a:lnTo>
                      <a:pt x="2055" y="1163"/>
                    </a:lnTo>
                    <a:lnTo>
                      <a:pt x="2027" y="1083"/>
                    </a:lnTo>
                    <a:lnTo>
                      <a:pt x="1990" y="1009"/>
                    </a:lnTo>
                    <a:lnTo>
                      <a:pt x="1944" y="939"/>
                    </a:lnTo>
                    <a:lnTo>
                      <a:pt x="1892" y="876"/>
                    </a:lnTo>
                    <a:lnTo>
                      <a:pt x="1833" y="818"/>
                    </a:lnTo>
                    <a:lnTo>
                      <a:pt x="1766" y="768"/>
                    </a:lnTo>
                    <a:lnTo>
                      <a:pt x="1696" y="726"/>
                    </a:lnTo>
                    <a:lnTo>
                      <a:pt x="1618" y="692"/>
                    </a:lnTo>
                    <a:lnTo>
                      <a:pt x="1539" y="666"/>
                    </a:lnTo>
                    <a:lnTo>
                      <a:pt x="1453" y="652"/>
                    </a:lnTo>
                    <a:lnTo>
                      <a:pt x="1365" y="646"/>
                    </a:lnTo>
                    <a:lnTo>
                      <a:pt x="1276" y="652"/>
                    </a:lnTo>
                    <a:lnTo>
                      <a:pt x="1189" y="668"/>
                    </a:lnTo>
                    <a:lnTo>
                      <a:pt x="1105" y="694"/>
                    </a:lnTo>
                    <a:lnTo>
                      <a:pt x="1028" y="731"/>
                    </a:lnTo>
                    <a:lnTo>
                      <a:pt x="954" y="776"/>
                    </a:lnTo>
                    <a:lnTo>
                      <a:pt x="887" y="827"/>
                    </a:lnTo>
                    <a:lnTo>
                      <a:pt x="828" y="889"/>
                    </a:lnTo>
                    <a:lnTo>
                      <a:pt x="774" y="955"/>
                    </a:lnTo>
                    <a:lnTo>
                      <a:pt x="730" y="1027"/>
                    </a:lnTo>
                    <a:lnTo>
                      <a:pt x="694" y="1105"/>
                    </a:lnTo>
                    <a:lnTo>
                      <a:pt x="669" y="1189"/>
                    </a:lnTo>
                    <a:lnTo>
                      <a:pt x="652" y="1276"/>
                    </a:lnTo>
                    <a:lnTo>
                      <a:pt x="646" y="1366"/>
                    </a:lnTo>
                    <a:lnTo>
                      <a:pt x="650" y="1448"/>
                    </a:lnTo>
                    <a:lnTo>
                      <a:pt x="665" y="1528"/>
                    </a:lnTo>
                    <a:lnTo>
                      <a:pt x="687" y="1605"/>
                    </a:lnTo>
                    <a:lnTo>
                      <a:pt x="717" y="1678"/>
                    </a:lnTo>
                    <a:lnTo>
                      <a:pt x="756" y="1746"/>
                    </a:lnTo>
                    <a:lnTo>
                      <a:pt x="800" y="1809"/>
                    </a:lnTo>
                    <a:lnTo>
                      <a:pt x="850" y="1868"/>
                    </a:lnTo>
                    <a:lnTo>
                      <a:pt x="907" y="1920"/>
                    </a:lnTo>
                    <a:lnTo>
                      <a:pt x="970" y="1967"/>
                    </a:lnTo>
                    <a:lnTo>
                      <a:pt x="889" y="2000"/>
                    </a:lnTo>
                    <a:lnTo>
                      <a:pt x="817" y="2030"/>
                    </a:lnTo>
                    <a:lnTo>
                      <a:pt x="752" y="2055"/>
                    </a:lnTo>
                    <a:lnTo>
                      <a:pt x="693" y="2080"/>
                    </a:lnTo>
                    <a:lnTo>
                      <a:pt x="641" y="2102"/>
                    </a:lnTo>
                    <a:lnTo>
                      <a:pt x="593" y="2122"/>
                    </a:lnTo>
                    <a:lnTo>
                      <a:pt x="550" y="2141"/>
                    </a:lnTo>
                    <a:lnTo>
                      <a:pt x="511" y="2161"/>
                    </a:lnTo>
                    <a:lnTo>
                      <a:pt x="478" y="2181"/>
                    </a:lnTo>
                    <a:lnTo>
                      <a:pt x="445" y="2204"/>
                    </a:lnTo>
                    <a:lnTo>
                      <a:pt x="413" y="2226"/>
                    </a:lnTo>
                    <a:lnTo>
                      <a:pt x="384" y="2254"/>
                    </a:lnTo>
                    <a:lnTo>
                      <a:pt x="356" y="2283"/>
                    </a:lnTo>
                    <a:lnTo>
                      <a:pt x="315" y="2242"/>
                    </a:lnTo>
                    <a:lnTo>
                      <a:pt x="284" y="2209"/>
                    </a:lnTo>
                    <a:lnTo>
                      <a:pt x="258" y="2180"/>
                    </a:lnTo>
                    <a:lnTo>
                      <a:pt x="239" y="2154"/>
                    </a:lnTo>
                    <a:lnTo>
                      <a:pt x="226" y="2130"/>
                    </a:lnTo>
                    <a:lnTo>
                      <a:pt x="223" y="2109"/>
                    </a:lnTo>
                    <a:lnTo>
                      <a:pt x="224" y="2087"/>
                    </a:lnTo>
                    <a:lnTo>
                      <a:pt x="232" y="2067"/>
                    </a:lnTo>
                    <a:lnTo>
                      <a:pt x="248" y="2042"/>
                    </a:lnTo>
                    <a:lnTo>
                      <a:pt x="269" y="2017"/>
                    </a:lnTo>
                    <a:lnTo>
                      <a:pt x="298" y="1987"/>
                    </a:lnTo>
                    <a:lnTo>
                      <a:pt x="334" y="1954"/>
                    </a:lnTo>
                    <a:lnTo>
                      <a:pt x="374" y="1913"/>
                    </a:lnTo>
                    <a:lnTo>
                      <a:pt x="422" y="1867"/>
                    </a:lnTo>
                    <a:lnTo>
                      <a:pt x="378" y="1776"/>
                    </a:lnTo>
                    <a:lnTo>
                      <a:pt x="345" y="1679"/>
                    </a:lnTo>
                    <a:lnTo>
                      <a:pt x="278" y="1681"/>
                    </a:lnTo>
                    <a:lnTo>
                      <a:pt x="223" y="1681"/>
                    </a:lnTo>
                    <a:lnTo>
                      <a:pt x="173" y="1681"/>
                    </a:lnTo>
                    <a:lnTo>
                      <a:pt x="132" y="1679"/>
                    </a:lnTo>
                    <a:lnTo>
                      <a:pt x="99" y="1676"/>
                    </a:lnTo>
                    <a:lnTo>
                      <a:pt x="71" y="1670"/>
                    </a:lnTo>
                    <a:lnTo>
                      <a:pt x="49" y="1659"/>
                    </a:lnTo>
                    <a:lnTo>
                      <a:pt x="32" y="1644"/>
                    </a:lnTo>
                    <a:lnTo>
                      <a:pt x="19" y="1622"/>
                    </a:lnTo>
                    <a:lnTo>
                      <a:pt x="10" y="1596"/>
                    </a:lnTo>
                    <a:lnTo>
                      <a:pt x="4" y="1563"/>
                    </a:lnTo>
                    <a:lnTo>
                      <a:pt x="2" y="1520"/>
                    </a:lnTo>
                    <a:lnTo>
                      <a:pt x="0" y="1470"/>
                    </a:lnTo>
                    <a:lnTo>
                      <a:pt x="0" y="1409"/>
                    </a:lnTo>
                    <a:lnTo>
                      <a:pt x="2" y="1339"/>
                    </a:lnTo>
                    <a:lnTo>
                      <a:pt x="2" y="1257"/>
                    </a:lnTo>
                    <a:lnTo>
                      <a:pt x="4" y="1163"/>
                    </a:lnTo>
                    <a:lnTo>
                      <a:pt x="6" y="1133"/>
                    </a:lnTo>
                    <a:lnTo>
                      <a:pt x="17" y="1107"/>
                    </a:lnTo>
                    <a:lnTo>
                      <a:pt x="32" y="1089"/>
                    </a:lnTo>
                    <a:lnTo>
                      <a:pt x="50" y="1074"/>
                    </a:lnTo>
                    <a:lnTo>
                      <a:pt x="74" y="1063"/>
                    </a:lnTo>
                    <a:lnTo>
                      <a:pt x="102" y="1055"/>
                    </a:lnTo>
                    <a:lnTo>
                      <a:pt x="134" y="1052"/>
                    </a:lnTo>
                    <a:lnTo>
                      <a:pt x="167" y="1048"/>
                    </a:lnTo>
                    <a:lnTo>
                      <a:pt x="200" y="1048"/>
                    </a:lnTo>
                    <a:lnTo>
                      <a:pt x="237" y="1048"/>
                    </a:lnTo>
                    <a:lnTo>
                      <a:pt x="272" y="1050"/>
                    </a:lnTo>
                    <a:lnTo>
                      <a:pt x="310" y="1052"/>
                    </a:lnTo>
                    <a:lnTo>
                      <a:pt x="345" y="1052"/>
                    </a:lnTo>
                    <a:lnTo>
                      <a:pt x="378" y="957"/>
                    </a:lnTo>
                    <a:lnTo>
                      <a:pt x="422" y="866"/>
                    </a:lnTo>
                    <a:lnTo>
                      <a:pt x="380" y="824"/>
                    </a:lnTo>
                    <a:lnTo>
                      <a:pt x="343" y="789"/>
                    </a:lnTo>
                    <a:lnTo>
                      <a:pt x="310" y="755"/>
                    </a:lnTo>
                    <a:lnTo>
                      <a:pt x="282" y="727"/>
                    </a:lnTo>
                    <a:lnTo>
                      <a:pt x="261" y="702"/>
                    </a:lnTo>
                    <a:lnTo>
                      <a:pt x="243" y="679"/>
                    </a:lnTo>
                    <a:lnTo>
                      <a:pt x="232" y="657"/>
                    </a:lnTo>
                    <a:lnTo>
                      <a:pt x="226" y="637"/>
                    </a:lnTo>
                    <a:lnTo>
                      <a:pt x="226" y="616"/>
                    </a:lnTo>
                    <a:lnTo>
                      <a:pt x="232" y="596"/>
                    </a:lnTo>
                    <a:lnTo>
                      <a:pt x="241" y="574"/>
                    </a:lnTo>
                    <a:lnTo>
                      <a:pt x="258" y="550"/>
                    </a:lnTo>
                    <a:lnTo>
                      <a:pt x="282" y="522"/>
                    </a:lnTo>
                    <a:lnTo>
                      <a:pt x="310" y="490"/>
                    </a:lnTo>
                    <a:lnTo>
                      <a:pt x="345" y="457"/>
                    </a:lnTo>
                    <a:lnTo>
                      <a:pt x="385" y="416"/>
                    </a:lnTo>
                    <a:lnTo>
                      <a:pt x="432" y="370"/>
                    </a:lnTo>
                    <a:lnTo>
                      <a:pt x="485" y="318"/>
                    </a:lnTo>
                    <a:lnTo>
                      <a:pt x="545" y="259"/>
                    </a:lnTo>
                    <a:lnTo>
                      <a:pt x="574" y="237"/>
                    </a:lnTo>
                    <a:lnTo>
                      <a:pt x="602" y="227"/>
                    </a:lnTo>
                    <a:lnTo>
                      <a:pt x="632" y="227"/>
                    </a:lnTo>
                    <a:lnTo>
                      <a:pt x="661" y="235"/>
                    </a:lnTo>
                    <a:lnTo>
                      <a:pt x="691" y="251"/>
                    </a:lnTo>
                    <a:lnTo>
                      <a:pt x="719" y="274"/>
                    </a:lnTo>
                    <a:lnTo>
                      <a:pt x="748" y="300"/>
                    </a:lnTo>
                    <a:lnTo>
                      <a:pt x="778" y="329"/>
                    </a:lnTo>
                    <a:lnTo>
                      <a:pt x="807" y="361"/>
                    </a:lnTo>
                    <a:lnTo>
                      <a:pt x="837" y="392"/>
                    </a:lnTo>
                    <a:lnTo>
                      <a:pt x="867" y="422"/>
                    </a:lnTo>
                    <a:lnTo>
                      <a:pt x="955" y="379"/>
                    </a:lnTo>
                    <a:lnTo>
                      <a:pt x="1052" y="344"/>
                    </a:lnTo>
                    <a:lnTo>
                      <a:pt x="1052" y="279"/>
                    </a:lnTo>
                    <a:lnTo>
                      <a:pt x="1050" y="222"/>
                    </a:lnTo>
                    <a:lnTo>
                      <a:pt x="1050" y="174"/>
                    </a:lnTo>
                    <a:lnTo>
                      <a:pt x="1052" y="133"/>
                    </a:lnTo>
                    <a:lnTo>
                      <a:pt x="1055" y="98"/>
                    </a:lnTo>
                    <a:lnTo>
                      <a:pt x="1063" y="70"/>
                    </a:lnTo>
                    <a:lnTo>
                      <a:pt x="1072" y="48"/>
                    </a:lnTo>
                    <a:lnTo>
                      <a:pt x="1087" y="31"/>
                    </a:lnTo>
                    <a:lnTo>
                      <a:pt x="1109" y="18"/>
                    </a:lnTo>
                    <a:lnTo>
                      <a:pt x="1135" y="11"/>
                    </a:lnTo>
                    <a:lnTo>
                      <a:pt x="1170" y="5"/>
                    </a:lnTo>
                    <a:lnTo>
                      <a:pt x="1211" y="1"/>
                    </a:lnTo>
                    <a:lnTo>
                      <a:pt x="1263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/>
              </p:cNvSpPr>
              <p:nvPr/>
            </p:nvSpPr>
            <p:spPr bwMode="auto">
              <a:xfrm>
                <a:off x="-289" y="1144"/>
                <a:ext cx="516" cy="505"/>
              </a:xfrm>
              <a:custGeom>
                <a:avLst/>
                <a:gdLst>
                  <a:gd name="T0" fmla="*/ 515 w 1031"/>
                  <a:gd name="T1" fmla="*/ 0 h 1011"/>
                  <a:gd name="T2" fmla="*/ 590 w 1031"/>
                  <a:gd name="T3" fmla="*/ 5 h 1011"/>
                  <a:gd name="T4" fmla="*/ 661 w 1031"/>
                  <a:gd name="T5" fmla="*/ 20 h 1011"/>
                  <a:gd name="T6" fmla="*/ 727 w 1031"/>
                  <a:gd name="T7" fmla="*/ 44 h 1011"/>
                  <a:gd name="T8" fmla="*/ 788 w 1031"/>
                  <a:gd name="T9" fmla="*/ 77 h 1011"/>
                  <a:gd name="T10" fmla="*/ 846 w 1031"/>
                  <a:gd name="T11" fmla="*/ 120 h 1011"/>
                  <a:gd name="T12" fmla="*/ 896 w 1031"/>
                  <a:gd name="T13" fmla="*/ 166 h 1011"/>
                  <a:gd name="T14" fmla="*/ 938 w 1031"/>
                  <a:gd name="T15" fmla="*/ 220 h 1011"/>
                  <a:gd name="T16" fmla="*/ 974 w 1031"/>
                  <a:gd name="T17" fmla="*/ 279 h 1011"/>
                  <a:gd name="T18" fmla="*/ 1001 w 1031"/>
                  <a:gd name="T19" fmla="*/ 342 h 1011"/>
                  <a:gd name="T20" fmla="*/ 1020 w 1031"/>
                  <a:gd name="T21" fmla="*/ 409 h 1011"/>
                  <a:gd name="T22" fmla="*/ 1031 w 1031"/>
                  <a:gd name="T23" fmla="*/ 478 h 1011"/>
                  <a:gd name="T24" fmla="*/ 1031 w 1031"/>
                  <a:gd name="T25" fmla="*/ 550 h 1011"/>
                  <a:gd name="T26" fmla="*/ 1020 w 1031"/>
                  <a:gd name="T27" fmla="*/ 622 h 1011"/>
                  <a:gd name="T28" fmla="*/ 998 w 1031"/>
                  <a:gd name="T29" fmla="*/ 694 h 1011"/>
                  <a:gd name="T30" fmla="*/ 964 w 1031"/>
                  <a:gd name="T31" fmla="*/ 765 h 1011"/>
                  <a:gd name="T32" fmla="*/ 376 w 1031"/>
                  <a:gd name="T33" fmla="*/ 1011 h 1011"/>
                  <a:gd name="T34" fmla="*/ 305 w 1031"/>
                  <a:gd name="T35" fmla="*/ 985 h 1011"/>
                  <a:gd name="T36" fmla="*/ 241 w 1031"/>
                  <a:gd name="T37" fmla="*/ 952 h 1011"/>
                  <a:gd name="T38" fmla="*/ 181 w 1031"/>
                  <a:gd name="T39" fmla="*/ 907 h 1011"/>
                  <a:gd name="T40" fmla="*/ 130 w 1031"/>
                  <a:gd name="T41" fmla="*/ 857 h 1011"/>
                  <a:gd name="T42" fmla="*/ 85 w 1031"/>
                  <a:gd name="T43" fmla="*/ 800 h 1011"/>
                  <a:gd name="T44" fmla="*/ 48 w 1031"/>
                  <a:gd name="T45" fmla="*/ 735 h 1011"/>
                  <a:gd name="T46" fmla="*/ 22 w 1031"/>
                  <a:gd name="T47" fmla="*/ 666 h 1011"/>
                  <a:gd name="T48" fmla="*/ 6 w 1031"/>
                  <a:gd name="T49" fmla="*/ 592 h 1011"/>
                  <a:gd name="T50" fmla="*/ 0 w 1031"/>
                  <a:gd name="T51" fmla="*/ 516 h 1011"/>
                  <a:gd name="T52" fmla="*/ 6 w 1031"/>
                  <a:gd name="T53" fmla="*/ 440 h 1011"/>
                  <a:gd name="T54" fmla="*/ 20 w 1031"/>
                  <a:gd name="T55" fmla="*/ 366 h 1011"/>
                  <a:gd name="T56" fmla="*/ 46 w 1031"/>
                  <a:gd name="T57" fmla="*/ 298 h 1011"/>
                  <a:gd name="T58" fmla="*/ 81 w 1031"/>
                  <a:gd name="T59" fmla="*/ 235 h 1011"/>
                  <a:gd name="T60" fmla="*/ 126 w 1031"/>
                  <a:gd name="T61" fmla="*/ 177 h 1011"/>
                  <a:gd name="T62" fmla="*/ 176 w 1031"/>
                  <a:gd name="T63" fmla="*/ 126 h 1011"/>
                  <a:gd name="T64" fmla="*/ 235 w 1031"/>
                  <a:gd name="T65" fmla="*/ 83 h 1011"/>
                  <a:gd name="T66" fmla="*/ 298 w 1031"/>
                  <a:gd name="T67" fmla="*/ 48 h 1011"/>
                  <a:gd name="T68" fmla="*/ 366 w 1031"/>
                  <a:gd name="T69" fmla="*/ 22 h 1011"/>
                  <a:gd name="T70" fmla="*/ 439 w 1031"/>
                  <a:gd name="T71" fmla="*/ 5 h 1011"/>
                  <a:gd name="T72" fmla="*/ 515 w 1031"/>
                  <a:gd name="T73" fmla="*/ 0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1" h="1011">
                    <a:moveTo>
                      <a:pt x="515" y="0"/>
                    </a:moveTo>
                    <a:lnTo>
                      <a:pt x="590" y="5"/>
                    </a:lnTo>
                    <a:lnTo>
                      <a:pt x="661" y="20"/>
                    </a:lnTo>
                    <a:lnTo>
                      <a:pt x="727" y="44"/>
                    </a:lnTo>
                    <a:lnTo>
                      <a:pt x="788" y="77"/>
                    </a:lnTo>
                    <a:lnTo>
                      <a:pt x="846" y="120"/>
                    </a:lnTo>
                    <a:lnTo>
                      <a:pt x="896" y="166"/>
                    </a:lnTo>
                    <a:lnTo>
                      <a:pt x="938" y="220"/>
                    </a:lnTo>
                    <a:lnTo>
                      <a:pt x="974" y="279"/>
                    </a:lnTo>
                    <a:lnTo>
                      <a:pt x="1001" y="342"/>
                    </a:lnTo>
                    <a:lnTo>
                      <a:pt x="1020" y="409"/>
                    </a:lnTo>
                    <a:lnTo>
                      <a:pt x="1031" y="478"/>
                    </a:lnTo>
                    <a:lnTo>
                      <a:pt x="1031" y="550"/>
                    </a:lnTo>
                    <a:lnTo>
                      <a:pt x="1020" y="622"/>
                    </a:lnTo>
                    <a:lnTo>
                      <a:pt x="998" y="694"/>
                    </a:lnTo>
                    <a:lnTo>
                      <a:pt x="964" y="765"/>
                    </a:lnTo>
                    <a:lnTo>
                      <a:pt x="376" y="1011"/>
                    </a:lnTo>
                    <a:lnTo>
                      <a:pt x="305" y="985"/>
                    </a:lnTo>
                    <a:lnTo>
                      <a:pt x="241" y="952"/>
                    </a:lnTo>
                    <a:lnTo>
                      <a:pt x="181" y="907"/>
                    </a:lnTo>
                    <a:lnTo>
                      <a:pt x="130" y="857"/>
                    </a:lnTo>
                    <a:lnTo>
                      <a:pt x="85" y="800"/>
                    </a:lnTo>
                    <a:lnTo>
                      <a:pt x="48" y="735"/>
                    </a:lnTo>
                    <a:lnTo>
                      <a:pt x="22" y="666"/>
                    </a:lnTo>
                    <a:lnTo>
                      <a:pt x="6" y="592"/>
                    </a:lnTo>
                    <a:lnTo>
                      <a:pt x="0" y="516"/>
                    </a:lnTo>
                    <a:lnTo>
                      <a:pt x="6" y="440"/>
                    </a:lnTo>
                    <a:lnTo>
                      <a:pt x="20" y="366"/>
                    </a:lnTo>
                    <a:lnTo>
                      <a:pt x="46" y="298"/>
                    </a:lnTo>
                    <a:lnTo>
                      <a:pt x="81" y="235"/>
                    </a:lnTo>
                    <a:lnTo>
                      <a:pt x="126" y="177"/>
                    </a:lnTo>
                    <a:lnTo>
                      <a:pt x="176" y="126"/>
                    </a:lnTo>
                    <a:lnTo>
                      <a:pt x="235" y="83"/>
                    </a:lnTo>
                    <a:lnTo>
                      <a:pt x="298" y="48"/>
                    </a:lnTo>
                    <a:lnTo>
                      <a:pt x="366" y="22"/>
                    </a:lnTo>
                    <a:lnTo>
                      <a:pt x="439" y="5"/>
                    </a:lnTo>
                    <a:lnTo>
                      <a:pt x="515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/>
              </p:cNvSpPr>
              <p:nvPr/>
            </p:nvSpPr>
            <p:spPr bwMode="auto">
              <a:xfrm>
                <a:off x="-513" y="994"/>
                <a:ext cx="2123" cy="1260"/>
              </a:xfrm>
              <a:custGeom>
                <a:avLst/>
                <a:gdLst>
                  <a:gd name="T0" fmla="*/ 3630 w 4246"/>
                  <a:gd name="T1" fmla="*/ 5 h 2520"/>
                  <a:gd name="T2" fmla="*/ 3721 w 4246"/>
                  <a:gd name="T3" fmla="*/ 35 h 2520"/>
                  <a:gd name="T4" fmla="*/ 3796 w 4246"/>
                  <a:gd name="T5" fmla="*/ 81 h 2520"/>
                  <a:gd name="T6" fmla="*/ 3857 w 4246"/>
                  <a:gd name="T7" fmla="*/ 139 h 2520"/>
                  <a:gd name="T8" fmla="*/ 3898 w 4246"/>
                  <a:gd name="T9" fmla="*/ 200 h 2520"/>
                  <a:gd name="T10" fmla="*/ 3917 w 4246"/>
                  <a:gd name="T11" fmla="*/ 257 h 2520"/>
                  <a:gd name="T12" fmla="*/ 3907 w 4246"/>
                  <a:gd name="T13" fmla="*/ 307 h 2520"/>
                  <a:gd name="T14" fmla="*/ 3869 w 4246"/>
                  <a:gd name="T15" fmla="*/ 340 h 2520"/>
                  <a:gd name="T16" fmla="*/ 3709 w 4246"/>
                  <a:gd name="T17" fmla="*/ 405 h 2520"/>
                  <a:gd name="T18" fmla="*/ 3584 w 4246"/>
                  <a:gd name="T19" fmla="*/ 455 h 2520"/>
                  <a:gd name="T20" fmla="*/ 3487 w 4246"/>
                  <a:gd name="T21" fmla="*/ 496 h 2520"/>
                  <a:gd name="T22" fmla="*/ 3421 w 4246"/>
                  <a:gd name="T23" fmla="*/ 533 h 2520"/>
                  <a:gd name="T24" fmla="*/ 3378 w 4246"/>
                  <a:gd name="T25" fmla="*/ 572 h 2520"/>
                  <a:gd name="T26" fmla="*/ 3360 w 4246"/>
                  <a:gd name="T27" fmla="*/ 615 h 2520"/>
                  <a:gd name="T28" fmla="*/ 3361 w 4246"/>
                  <a:gd name="T29" fmla="*/ 668 h 2520"/>
                  <a:gd name="T30" fmla="*/ 3382 w 4246"/>
                  <a:gd name="T31" fmla="*/ 739 h 2520"/>
                  <a:gd name="T32" fmla="*/ 3419 w 4246"/>
                  <a:gd name="T33" fmla="*/ 829 h 2520"/>
                  <a:gd name="T34" fmla="*/ 3469 w 4246"/>
                  <a:gd name="T35" fmla="*/ 946 h 2520"/>
                  <a:gd name="T36" fmla="*/ 3513 w 4246"/>
                  <a:gd name="T37" fmla="*/ 1044 h 2520"/>
                  <a:gd name="T38" fmla="*/ 3561 w 4246"/>
                  <a:gd name="T39" fmla="*/ 1087 h 2520"/>
                  <a:gd name="T40" fmla="*/ 3622 w 4246"/>
                  <a:gd name="T41" fmla="*/ 1104 h 2520"/>
                  <a:gd name="T42" fmla="*/ 3687 w 4246"/>
                  <a:gd name="T43" fmla="*/ 1092 h 2520"/>
                  <a:gd name="T44" fmla="*/ 4139 w 4246"/>
                  <a:gd name="T45" fmla="*/ 911 h 2520"/>
                  <a:gd name="T46" fmla="*/ 4187 w 4246"/>
                  <a:gd name="T47" fmla="*/ 926 h 2520"/>
                  <a:gd name="T48" fmla="*/ 4222 w 4246"/>
                  <a:gd name="T49" fmla="*/ 974 h 2520"/>
                  <a:gd name="T50" fmla="*/ 4242 w 4246"/>
                  <a:gd name="T51" fmla="*/ 1044 h 2520"/>
                  <a:gd name="T52" fmla="*/ 4244 w 4246"/>
                  <a:gd name="T53" fmla="*/ 1131 h 2520"/>
                  <a:gd name="T54" fmla="*/ 4226 w 4246"/>
                  <a:gd name="T55" fmla="*/ 1224 h 2520"/>
                  <a:gd name="T56" fmla="*/ 4183 w 4246"/>
                  <a:gd name="T57" fmla="*/ 1315 h 2520"/>
                  <a:gd name="T58" fmla="*/ 4113 w 4246"/>
                  <a:gd name="T59" fmla="*/ 1396 h 2520"/>
                  <a:gd name="T60" fmla="*/ 3993 w 4246"/>
                  <a:gd name="T61" fmla="*/ 1476 h 2520"/>
                  <a:gd name="T62" fmla="*/ 3865 w 4246"/>
                  <a:gd name="T63" fmla="*/ 1554 h 2520"/>
                  <a:gd name="T64" fmla="*/ 3756 w 4246"/>
                  <a:gd name="T65" fmla="*/ 1607 h 2520"/>
                  <a:gd name="T66" fmla="*/ 3658 w 4246"/>
                  <a:gd name="T67" fmla="*/ 1639 h 2520"/>
                  <a:gd name="T68" fmla="*/ 3563 w 4246"/>
                  <a:gd name="T69" fmla="*/ 1652 h 2520"/>
                  <a:gd name="T70" fmla="*/ 3463 w 4246"/>
                  <a:gd name="T71" fmla="*/ 1644 h 2520"/>
                  <a:gd name="T72" fmla="*/ 3348 w 4246"/>
                  <a:gd name="T73" fmla="*/ 1618 h 2520"/>
                  <a:gd name="T74" fmla="*/ 3210 w 4246"/>
                  <a:gd name="T75" fmla="*/ 1576 h 2520"/>
                  <a:gd name="T76" fmla="*/ 3041 w 4246"/>
                  <a:gd name="T77" fmla="*/ 1517 h 2520"/>
                  <a:gd name="T78" fmla="*/ 533 w 4246"/>
                  <a:gd name="T79" fmla="*/ 2487 h 2520"/>
                  <a:gd name="T80" fmla="*/ 413 w 4246"/>
                  <a:gd name="T81" fmla="*/ 2519 h 2520"/>
                  <a:gd name="T82" fmla="*/ 306 w 4246"/>
                  <a:gd name="T83" fmla="*/ 2515 h 2520"/>
                  <a:gd name="T84" fmla="*/ 209 w 4246"/>
                  <a:gd name="T85" fmla="*/ 2480 h 2520"/>
                  <a:gd name="T86" fmla="*/ 130 w 4246"/>
                  <a:gd name="T87" fmla="*/ 2422 h 2520"/>
                  <a:gd name="T88" fmla="*/ 67 w 4246"/>
                  <a:gd name="T89" fmla="*/ 2344 h 2520"/>
                  <a:gd name="T90" fmla="*/ 24 w 4246"/>
                  <a:gd name="T91" fmla="*/ 2256 h 2520"/>
                  <a:gd name="T92" fmla="*/ 2 w 4246"/>
                  <a:gd name="T93" fmla="*/ 2157 h 2520"/>
                  <a:gd name="T94" fmla="*/ 6 w 4246"/>
                  <a:gd name="T95" fmla="*/ 2057 h 2520"/>
                  <a:gd name="T96" fmla="*/ 35 w 4246"/>
                  <a:gd name="T97" fmla="*/ 1963 h 2520"/>
                  <a:gd name="T98" fmla="*/ 93 w 4246"/>
                  <a:gd name="T99" fmla="*/ 1876 h 2520"/>
                  <a:gd name="T100" fmla="*/ 180 w 4246"/>
                  <a:gd name="T101" fmla="*/ 1805 h 2520"/>
                  <a:gd name="T102" fmla="*/ 2645 w 4246"/>
                  <a:gd name="T103" fmla="*/ 772 h 2520"/>
                  <a:gd name="T104" fmla="*/ 2708 w 4246"/>
                  <a:gd name="T105" fmla="*/ 637 h 2520"/>
                  <a:gd name="T106" fmla="*/ 2767 w 4246"/>
                  <a:gd name="T107" fmla="*/ 511 h 2520"/>
                  <a:gd name="T108" fmla="*/ 2828 w 4246"/>
                  <a:gd name="T109" fmla="*/ 394 h 2520"/>
                  <a:gd name="T110" fmla="*/ 2897 w 4246"/>
                  <a:gd name="T111" fmla="*/ 292 h 2520"/>
                  <a:gd name="T112" fmla="*/ 2976 w 4246"/>
                  <a:gd name="T113" fmla="*/ 203 h 2520"/>
                  <a:gd name="T114" fmla="*/ 3075 w 4246"/>
                  <a:gd name="T115" fmla="*/ 129 h 2520"/>
                  <a:gd name="T116" fmla="*/ 3197 w 4246"/>
                  <a:gd name="T117" fmla="*/ 76 h 2520"/>
                  <a:gd name="T118" fmla="*/ 3476 w 4246"/>
                  <a:gd name="T119" fmla="*/ 9 h 2520"/>
                  <a:gd name="T120" fmla="*/ 3580 w 4246"/>
                  <a:gd name="T121" fmla="*/ 0 h 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246" h="2520">
                    <a:moveTo>
                      <a:pt x="3580" y="0"/>
                    </a:moveTo>
                    <a:lnTo>
                      <a:pt x="3630" y="5"/>
                    </a:lnTo>
                    <a:lnTo>
                      <a:pt x="3676" y="18"/>
                    </a:lnTo>
                    <a:lnTo>
                      <a:pt x="3721" y="35"/>
                    </a:lnTo>
                    <a:lnTo>
                      <a:pt x="3761" y="57"/>
                    </a:lnTo>
                    <a:lnTo>
                      <a:pt x="3796" y="81"/>
                    </a:lnTo>
                    <a:lnTo>
                      <a:pt x="3830" y="109"/>
                    </a:lnTo>
                    <a:lnTo>
                      <a:pt x="3857" y="139"/>
                    </a:lnTo>
                    <a:lnTo>
                      <a:pt x="3882" y="168"/>
                    </a:lnTo>
                    <a:lnTo>
                      <a:pt x="3898" y="200"/>
                    </a:lnTo>
                    <a:lnTo>
                      <a:pt x="3911" y="229"/>
                    </a:lnTo>
                    <a:lnTo>
                      <a:pt x="3917" y="257"/>
                    </a:lnTo>
                    <a:lnTo>
                      <a:pt x="3915" y="283"/>
                    </a:lnTo>
                    <a:lnTo>
                      <a:pt x="3907" y="307"/>
                    </a:lnTo>
                    <a:lnTo>
                      <a:pt x="3893" y="326"/>
                    </a:lnTo>
                    <a:lnTo>
                      <a:pt x="3869" y="340"/>
                    </a:lnTo>
                    <a:lnTo>
                      <a:pt x="3785" y="374"/>
                    </a:lnTo>
                    <a:lnTo>
                      <a:pt x="3709" y="405"/>
                    </a:lnTo>
                    <a:lnTo>
                      <a:pt x="3643" y="431"/>
                    </a:lnTo>
                    <a:lnTo>
                      <a:pt x="3584" y="455"/>
                    </a:lnTo>
                    <a:lnTo>
                      <a:pt x="3532" y="477"/>
                    </a:lnTo>
                    <a:lnTo>
                      <a:pt x="3487" y="496"/>
                    </a:lnTo>
                    <a:lnTo>
                      <a:pt x="3450" y="515"/>
                    </a:lnTo>
                    <a:lnTo>
                      <a:pt x="3421" y="533"/>
                    </a:lnTo>
                    <a:lnTo>
                      <a:pt x="3397" y="552"/>
                    </a:lnTo>
                    <a:lnTo>
                      <a:pt x="3378" y="572"/>
                    </a:lnTo>
                    <a:lnTo>
                      <a:pt x="3367" y="592"/>
                    </a:lnTo>
                    <a:lnTo>
                      <a:pt x="3360" y="615"/>
                    </a:lnTo>
                    <a:lnTo>
                      <a:pt x="3358" y="640"/>
                    </a:lnTo>
                    <a:lnTo>
                      <a:pt x="3361" y="668"/>
                    </a:lnTo>
                    <a:lnTo>
                      <a:pt x="3369" y="702"/>
                    </a:lnTo>
                    <a:lnTo>
                      <a:pt x="3382" y="739"/>
                    </a:lnTo>
                    <a:lnTo>
                      <a:pt x="3398" y="781"/>
                    </a:lnTo>
                    <a:lnTo>
                      <a:pt x="3419" y="829"/>
                    </a:lnTo>
                    <a:lnTo>
                      <a:pt x="3441" y="883"/>
                    </a:lnTo>
                    <a:lnTo>
                      <a:pt x="3469" y="946"/>
                    </a:lnTo>
                    <a:lnTo>
                      <a:pt x="3498" y="1015"/>
                    </a:lnTo>
                    <a:lnTo>
                      <a:pt x="3513" y="1044"/>
                    </a:lnTo>
                    <a:lnTo>
                      <a:pt x="3535" y="1068"/>
                    </a:lnTo>
                    <a:lnTo>
                      <a:pt x="3561" y="1087"/>
                    </a:lnTo>
                    <a:lnTo>
                      <a:pt x="3591" y="1098"/>
                    </a:lnTo>
                    <a:lnTo>
                      <a:pt x="3622" y="1104"/>
                    </a:lnTo>
                    <a:lnTo>
                      <a:pt x="3656" y="1102"/>
                    </a:lnTo>
                    <a:lnTo>
                      <a:pt x="3687" y="1092"/>
                    </a:lnTo>
                    <a:lnTo>
                      <a:pt x="4109" y="916"/>
                    </a:lnTo>
                    <a:lnTo>
                      <a:pt x="4139" y="911"/>
                    </a:lnTo>
                    <a:lnTo>
                      <a:pt x="4165" y="913"/>
                    </a:lnTo>
                    <a:lnTo>
                      <a:pt x="4187" y="926"/>
                    </a:lnTo>
                    <a:lnTo>
                      <a:pt x="4207" y="946"/>
                    </a:lnTo>
                    <a:lnTo>
                      <a:pt x="4222" y="974"/>
                    </a:lnTo>
                    <a:lnTo>
                      <a:pt x="4235" y="1007"/>
                    </a:lnTo>
                    <a:lnTo>
                      <a:pt x="4242" y="1044"/>
                    </a:lnTo>
                    <a:lnTo>
                      <a:pt x="4246" y="1087"/>
                    </a:lnTo>
                    <a:lnTo>
                      <a:pt x="4244" y="1131"/>
                    </a:lnTo>
                    <a:lnTo>
                      <a:pt x="4237" y="1178"/>
                    </a:lnTo>
                    <a:lnTo>
                      <a:pt x="4226" y="1224"/>
                    </a:lnTo>
                    <a:lnTo>
                      <a:pt x="4207" y="1270"/>
                    </a:lnTo>
                    <a:lnTo>
                      <a:pt x="4183" y="1315"/>
                    </a:lnTo>
                    <a:lnTo>
                      <a:pt x="4152" y="1357"/>
                    </a:lnTo>
                    <a:lnTo>
                      <a:pt x="4113" y="1396"/>
                    </a:lnTo>
                    <a:lnTo>
                      <a:pt x="4069" y="1429"/>
                    </a:lnTo>
                    <a:lnTo>
                      <a:pt x="3993" y="1476"/>
                    </a:lnTo>
                    <a:lnTo>
                      <a:pt x="3926" y="1518"/>
                    </a:lnTo>
                    <a:lnTo>
                      <a:pt x="3865" y="1554"/>
                    </a:lnTo>
                    <a:lnTo>
                      <a:pt x="3808" y="1583"/>
                    </a:lnTo>
                    <a:lnTo>
                      <a:pt x="3756" y="1607"/>
                    </a:lnTo>
                    <a:lnTo>
                      <a:pt x="3706" y="1626"/>
                    </a:lnTo>
                    <a:lnTo>
                      <a:pt x="3658" y="1639"/>
                    </a:lnTo>
                    <a:lnTo>
                      <a:pt x="3609" y="1648"/>
                    </a:lnTo>
                    <a:lnTo>
                      <a:pt x="3563" y="1652"/>
                    </a:lnTo>
                    <a:lnTo>
                      <a:pt x="3513" y="1650"/>
                    </a:lnTo>
                    <a:lnTo>
                      <a:pt x="3463" y="1644"/>
                    </a:lnTo>
                    <a:lnTo>
                      <a:pt x="3408" y="1633"/>
                    </a:lnTo>
                    <a:lnTo>
                      <a:pt x="3348" y="1618"/>
                    </a:lnTo>
                    <a:lnTo>
                      <a:pt x="3282" y="1598"/>
                    </a:lnTo>
                    <a:lnTo>
                      <a:pt x="3210" y="1576"/>
                    </a:lnTo>
                    <a:lnTo>
                      <a:pt x="3130" y="1548"/>
                    </a:lnTo>
                    <a:lnTo>
                      <a:pt x="3041" y="1517"/>
                    </a:lnTo>
                    <a:lnTo>
                      <a:pt x="2941" y="1481"/>
                    </a:lnTo>
                    <a:lnTo>
                      <a:pt x="533" y="2487"/>
                    </a:lnTo>
                    <a:lnTo>
                      <a:pt x="472" y="2507"/>
                    </a:lnTo>
                    <a:lnTo>
                      <a:pt x="413" y="2519"/>
                    </a:lnTo>
                    <a:lnTo>
                      <a:pt x="357" y="2520"/>
                    </a:lnTo>
                    <a:lnTo>
                      <a:pt x="306" y="2515"/>
                    </a:lnTo>
                    <a:lnTo>
                      <a:pt x="256" y="2500"/>
                    </a:lnTo>
                    <a:lnTo>
                      <a:pt x="209" y="2480"/>
                    </a:lnTo>
                    <a:lnTo>
                      <a:pt x="169" y="2454"/>
                    </a:lnTo>
                    <a:lnTo>
                      <a:pt x="130" y="2422"/>
                    </a:lnTo>
                    <a:lnTo>
                      <a:pt x="96" y="2385"/>
                    </a:lnTo>
                    <a:lnTo>
                      <a:pt x="67" y="2344"/>
                    </a:lnTo>
                    <a:lnTo>
                      <a:pt x="43" y="2302"/>
                    </a:lnTo>
                    <a:lnTo>
                      <a:pt x="24" y="2256"/>
                    </a:lnTo>
                    <a:lnTo>
                      <a:pt x="11" y="2207"/>
                    </a:lnTo>
                    <a:lnTo>
                      <a:pt x="2" y="2157"/>
                    </a:lnTo>
                    <a:lnTo>
                      <a:pt x="0" y="2107"/>
                    </a:lnTo>
                    <a:lnTo>
                      <a:pt x="6" y="2057"/>
                    </a:lnTo>
                    <a:lnTo>
                      <a:pt x="17" y="2009"/>
                    </a:lnTo>
                    <a:lnTo>
                      <a:pt x="35" y="1963"/>
                    </a:lnTo>
                    <a:lnTo>
                      <a:pt x="59" y="1917"/>
                    </a:lnTo>
                    <a:lnTo>
                      <a:pt x="93" y="1876"/>
                    </a:lnTo>
                    <a:lnTo>
                      <a:pt x="132" y="1839"/>
                    </a:lnTo>
                    <a:lnTo>
                      <a:pt x="180" y="1805"/>
                    </a:lnTo>
                    <a:lnTo>
                      <a:pt x="237" y="1776"/>
                    </a:lnTo>
                    <a:lnTo>
                      <a:pt x="2645" y="772"/>
                    </a:lnTo>
                    <a:lnTo>
                      <a:pt x="2677" y="703"/>
                    </a:lnTo>
                    <a:lnTo>
                      <a:pt x="2708" y="637"/>
                    </a:lnTo>
                    <a:lnTo>
                      <a:pt x="2738" y="572"/>
                    </a:lnTo>
                    <a:lnTo>
                      <a:pt x="2767" y="511"/>
                    </a:lnTo>
                    <a:lnTo>
                      <a:pt x="2797" y="452"/>
                    </a:lnTo>
                    <a:lnTo>
                      <a:pt x="2828" y="394"/>
                    </a:lnTo>
                    <a:lnTo>
                      <a:pt x="2862" y="342"/>
                    </a:lnTo>
                    <a:lnTo>
                      <a:pt x="2897" y="292"/>
                    </a:lnTo>
                    <a:lnTo>
                      <a:pt x="2934" y="246"/>
                    </a:lnTo>
                    <a:lnTo>
                      <a:pt x="2976" y="203"/>
                    </a:lnTo>
                    <a:lnTo>
                      <a:pt x="3023" y="164"/>
                    </a:lnTo>
                    <a:lnTo>
                      <a:pt x="3075" y="129"/>
                    </a:lnTo>
                    <a:lnTo>
                      <a:pt x="3132" y="102"/>
                    </a:lnTo>
                    <a:lnTo>
                      <a:pt x="3197" y="76"/>
                    </a:lnTo>
                    <a:lnTo>
                      <a:pt x="3267" y="57"/>
                    </a:lnTo>
                    <a:lnTo>
                      <a:pt x="3476" y="9"/>
                    </a:lnTo>
                    <a:lnTo>
                      <a:pt x="3530" y="0"/>
                    </a:lnTo>
                    <a:lnTo>
                      <a:pt x="3580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3" name="Group 43"/>
          <p:cNvGrpSpPr/>
          <p:nvPr/>
        </p:nvGrpSpPr>
        <p:grpSpPr>
          <a:xfrm>
            <a:off x="6557039" y="1410593"/>
            <a:ext cx="2329542" cy="4640011"/>
            <a:chOff x="6163492" y="2560325"/>
            <a:chExt cx="2329542" cy="3881185"/>
          </a:xfrm>
          <a:noFill/>
        </p:grpSpPr>
        <p:sp>
          <p:nvSpPr>
            <p:cNvPr id="79" name="Rounded Rectangle 4"/>
            <p:cNvSpPr/>
            <p:nvPr/>
          </p:nvSpPr>
          <p:spPr>
            <a:xfrm>
              <a:off x="6167846" y="2560325"/>
              <a:ext cx="2325188" cy="3881185"/>
            </a:xfrm>
            <a:prstGeom prst="roundRect">
              <a:avLst>
                <a:gd name="adj" fmla="val 5431"/>
              </a:avLst>
            </a:prstGeom>
            <a:grp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0"/>
            <p:cNvSpPr txBox="1"/>
            <p:nvPr/>
          </p:nvSpPr>
          <p:spPr>
            <a:xfrm>
              <a:off x="6167846" y="3447056"/>
              <a:ext cx="2325188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spc="-15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Redes e </a:t>
              </a:r>
              <a:r>
                <a:rPr lang="pt-BR" sz="2000" spc="-150" dirty="0" err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infraestructura</a:t>
              </a:r>
              <a:r>
                <a:rPr lang="pt-BR" sz="2000" spc="-15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TI</a:t>
              </a:r>
              <a:endParaRPr lang="en-US" sz="2000" spc="-1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14"/>
            <p:cNvSpPr/>
            <p:nvPr/>
          </p:nvSpPr>
          <p:spPr>
            <a:xfrm>
              <a:off x="6163492" y="4398855"/>
              <a:ext cx="2320834" cy="9430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EC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describen todos los servicios tecnológicos y aplicaciones que apoyan al desarrollo de las operaciones.</a:t>
              </a:r>
              <a:endParaRPr lang="es-EC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2"/>
            <p:cNvSpPr>
              <a:spLocks noEditPoints="1"/>
            </p:cNvSpPr>
            <p:nvPr/>
          </p:nvSpPr>
          <p:spPr bwMode="auto">
            <a:xfrm>
              <a:off x="6830618" y="2845277"/>
              <a:ext cx="999643" cy="552610"/>
            </a:xfrm>
            <a:custGeom>
              <a:avLst/>
              <a:gdLst>
                <a:gd name="T0" fmla="*/ 2889 w 5943"/>
                <a:gd name="T1" fmla="*/ 2683 h 4110"/>
                <a:gd name="T2" fmla="*/ 2889 w 5943"/>
                <a:gd name="T3" fmla="*/ 2804 h 4110"/>
                <a:gd name="T4" fmla="*/ 3003 w 5943"/>
                <a:gd name="T5" fmla="*/ 2840 h 4110"/>
                <a:gd name="T6" fmla="*/ 3073 w 5943"/>
                <a:gd name="T7" fmla="*/ 2742 h 4110"/>
                <a:gd name="T8" fmla="*/ 3003 w 5943"/>
                <a:gd name="T9" fmla="*/ 2645 h 4110"/>
                <a:gd name="T10" fmla="*/ 4332 w 5943"/>
                <a:gd name="T11" fmla="*/ 2497 h 4110"/>
                <a:gd name="T12" fmla="*/ 3571 w 5943"/>
                <a:gd name="T13" fmla="*/ 732 h 4110"/>
                <a:gd name="T14" fmla="*/ 4590 w 5943"/>
                <a:gd name="T15" fmla="*/ 767 h 4110"/>
                <a:gd name="T16" fmla="*/ 4650 w 5943"/>
                <a:gd name="T17" fmla="*/ 891 h 4110"/>
                <a:gd name="T18" fmla="*/ 3571 w 5943"/>
                <a:gd name="T19" fmla="*/ 265 h 4110"/>
                <a:gd name="T20" fmla="*/ 1293 w 5943"/>
                <a:gd name="T21" fmla="*/ 891 h 4110"/>
                <a:gd name="T22" fmla="*/ 1353 w 5943"/>
                <a:gd name="T23" fmla="*/ 767 h 4110"/>
                <a:gd name="T24" fmla="*/ 2372 w 5943"/>
                <a:gd name="T25" fmla="*/ 732 h 4110"/>
                <a:gd name="T26" fmla="*/ 2503 w 5943"/>
                <a:gd name="T27" fmla="*/ 0 h 4110"/>
                <a:gd name="T28" fmla="*/ 2619 w 5943"/>
                <a:gd name="T29" fmla="*/ 65 h 4110"/>
                <a:gd name="T30" fmla="*/ 3306 w 5943"/>
                <a:gd name="T31" fmla="*/ 732 h 4110"/>
                <a:gd name="T32" fmla="*/ 3346 w 5943"/>
                <a:gd name="T33" fmla="*/ 39 h 4110"/>
                <a:gd name="T34" fmla="*/ 5811 w 5943"/>
                <a:gd name="T35" fmla="*/ 0 h 4110"/>
                <a:gd name="T36" fmla="*/ 5925 w 5943"/>
                <a:gd name="T37" fmla="*/ 65 h 4110"/>
                <a:gd name="T38" fmla="*/ 5938 w 5943"/>
                <a:gd name="T39" fmla="*/ 1640 h 4110"/>
                <a:gd name="T40" fmla="*/ 5846 w 5943"/>
                <a:gd name="T41" fmla="*/ 1732 h 4110"/>
                <a:gd name="T42" fmla="*/ 5104 w 5943"/>
                <a:gd name="T43" fmla="*/ 1811 h 4110"/>
                <a:gd name="T44" fmla="*/ 5218 w 5943"/>
                <a:gd name="T45" fmla="*/ 1876 h 4110"/>
                <a:gd name="T46" fmla="*/ 5218 w 5943"/>
                <a:gd name="T47" fmla="*/ 2010 h 4110"/>
                <a:gd name="T48" fmla="*/ 5104 w 5943"/>
                <a:gd name="T49" fmla="*/ 2076 h 4110"/>
                <a:gd name="T50" fmla="*/ 4634 w 5943"/>
                <a:gd name="T51" fmla="*/ 2847 h 4110"/>
                <a:gd name="T52" fmla="*/ 4527 w 5943"/>
                <a:gd name="T53" fmla="*/ 2932 h 4110"/>
                <a:gd name="T54" fmla="*/ 3586 w 5943"/>
                <a:gd name="T55" fmla="*/ 3053 h 4110"/>
                <a:gd name="T56" fmla="*/ 3708 w 5943"/>
                <a:gd name="T57" fmla="*/ 3112 h 4110"/>
                <a:gd name="T58" fmla="*/ 3739 w 5943"/>
                <a:gd name="T59" fmla="*/ 3247 h 4110"/>
                <a:gd name="T60" fmla="*/ 3654 w 5943"/>
                <a:gd name="T61" fmla="*/ 3354 h 4110"/>
                <a:gd name="T62" fmla="*/ 3073 w 5943"/>
                <a:gd name="T63" fmla="*/ 3641 h 4110"/>
                <a:gd name="T64" fmla="*/ 3438 w 5943"/>
                <a:gd name="T65" fmla="*/ 3684 h 4110"/>
                <a:gd name="T66" fmla="*/ 5220 w 5943"/>
                <a:gd name="T67" fmla="*/ 3774 h 4110"/>
                <a:gd name="T68" fmla="*/ 5317 w 5943"/>
                <a:gd name="T69" fmla="*/ 3843 h 4110"/>
                <a:gd name="T70" fmla="*/ 5281 w 5943"/>
                <a:gd name="T71" fmla="*/ 3958 h 4110"/>
                <a:gd name="T72" fmla="*/ 3458 w 5943"/>
                <a:gd name="T73" fmla="*/ 4009 h 4110"/>
                <a:gd name="T74" fmla="*/ 3387 w 5943"/>
                <a:gd name="T75" fmla="*/ 4106 h 4110"/>
                <a:gd name="T76" fmla="*/ 2527 w 5943"/>
                <a:gd name="T77" fmla="*/ 4092 h 4110"/>
                <a:gd name="T78" fmla="*/ 2485 w 5943"/>
                <a:gd name="T79" fmla="*/ 3978 h 4110"/>
                <a:gd name="T80" fmla="*/ 640 w 5943"/>
                <a:gd name="T81" fmla="*/ 3937 h 4110"/>
                <a:gd name="T82" fmla="*/ 640 w 5943"/>
                <a:gd name="T83" fmla="*/ 3816 h 4110"/>
                <a:gd name="T84" fmla="*/ 2485 w 5943"/>
                <a:gd name="T85" fmla="*/ 3774 h 4110"/>
                <a:gd name="T86" fmla="*/ 2527 w 5943"/>
                <a:gd name="T87" fmla="*/ 3661 h 4110"/>
                <a:gd name="T88" fmla="*/ 2870 w 5943"/>
                <a:gd name="T89" fmla="*/ 3370 h 4110"/>
                <a:gd name="T90" fmla="*/ 2258 w 5943"/>
                <a:gd name="T91" fmla="*/ 3336 h 4110"/>
                <a:gd name="T92" fmla="*/ 2199 w 5943"/>
                <a:gd name="T93" fmla="*/ 3211 h 4110"/>
                <a:gd name="T94" fmla="*/ 2258 w 5943"/>
                <a:gd name="T95" fmla="*/ 3087 h 4110"/>
                <a:gd name="T96" fmla="*/ 2507 w 5943"/>
                <a:gd name="T97" fmla="*/ 3053 h 4110"/>
                <a:gd name="T98" fmla="*/ 1383 w 5943"/>
                <a:gd name="T99" fmla="*/ 2919 h 4110"/>
                <a:gd name="T100" fmla="*/ 1299 w 5943"/>
                <a:gd name="T101" fmla="*/ 2813 h 4110"/>
                <a:gd name="T102" fmla="*/ 804 w 5943"/>
                <a:gd name="T103" fmla="*/ 2071 h 4110"/>
                <a:gd name="T104" fmla="*/ 712 w 5943"/>
                <a:gd name="T105" fmla="*/ 1979 h 4110"/>
                <a:gd name="T106" fmla="*/ 747 w 5943"/>
                <a:gd name="T107" fmla="*/ 1849 h 4110"/>
                <a:gd name="T108" fmla="*/ 947 w 5943"/>
                <a:gd name="T109" fmla="*/ 1811 h 4110"/>
                <a:gd name="T110" fmla="*/ 65 w 5943"/>
                <a:gd name="T111" fmla="*/ 1719 h 4110"/>
                <a:gd name="T112" fmla="*/ 0 w 5943"/>
                <a:gd name="T113" fmla="*/ 1604 h 4110"/>
                <a:gd name="T114" fmla="*/ 40 w 5943"/>
                <a:gd name="T115" fmla="*/ 39 h 4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43" h="4110">
                  <a:moveTo>
                    <a:pt x="2972" y="2639"/>
                  </a:moveTo>
                  <a:lnTo>
                    <a:pt x="2940" y="2645"/>
                  </a:lnTo>
                  <a:lnTo>
                    <a:pt x="2911" y="2659"/>
                  </a:lnTo>
                  <a:lnTo>
                    <a:pt x="2889" y="2683"/>
                  </a:lnTo>
                  <a:lnTo>
                    <a:pt x="2875" y="2710"/>
                  </a:lnTo>
                  <a:lnTo>
                    <a:pt x="2870" y="2742"/>
                  </a:lnTo>
                  <a:lnTo>
                    <a:pt x="2875" y="2775"/>
                  </a:lnTo>
                  <a:lnTo>
                    <a:pt x="2889" y="2804"/>
                  </a:lnTo>
                  <a:lnTo>
                    <a:pt x="2911" y="2825"/>
                  </a:lnTo>
                  <a:lnTo>
                    <a:pt x="2940" y="2840"/>
                  </a:lnTo>
                  <a:lnTo>
                    <a:pt x="2972" y="2845"/>
                  </a:lnTo>
                  <a:lnTo>
                    <a:pt x="3003" y="2840"/>
                  </a:lnTo>
                  <a:lnTo>
                    <a:pt x="3032" y="2825"/>
                  </a:lnTo>
                  <a:lnTo>
                    <a:pt x="3054" y="2804"/>
                  </a:lnTo>
                  <a:lnTo>
                    <a:pt x="3068" y="2775"/>
                  </a:lnTo>
                  <a:lnTo>
                    <a:pt x="3073" y="2742"/>
                  </a:lnTo>
                  <a:lnTo>
                    <a:pt x="3068" y="2710"/>
                  </a:lnTo>
                  <a:lnTo>
                    <a:pt x="3054" y="2683"/>
                  </a:lnTo>
                  <a:lnTo>
                    <a:pt x="3032" y="2659"/>
                  </a:lnTo>
                  <a:lnTo>
                    <a:pt x="3003" y="2645"/>
                  </a:lnTo>
                  <a:lnTo>
                    <a:pt x="2972" y="2639"/>
                  </a:lnTo>
                  <a:close/>
                  <a:moveTo>
                    <a:pt x="1611" y="1050"/>
                  </a:moveTo>
                  <a:lnTo>
                    <a:pt x="1611" y="2497"/>
                  </a:lnTo>
                  <a:lnTo>
                    <a:pt x="4332" y="2497"/>
                  </a:lnTo>
                  <a:lnTo>
                    <a:pt x="4332" y="1050"/>
                  </a:lnTo>
                  <a:lnTo>
                    <a:pt x="1611" y="1050"/>
                  </a:lnTo>
                  <a:close/>
                  <a:moveTo>
                    <a:pt x="3571" y="265"/>
                  </a:moveTo>
                  <a:lnTo>
                    <a:pt x="3571" y="732"/>
                  </a:lnTo>
                  <a:lnTo>
                    <a:pt x="4491" y="732"/>
                  </a:lnTo>
                  <a:lnTo>
                    <a:pt x="4527" y="736"/>
                  </a:lnTo>
                  <a:lnTo>
                    <a:pt x="4560" y="749"/>
                  </a:lnTo>
                  <a:lnTo>
                    <a:pt x="4590" y="767"/>
                  </a:lnTo>
                  <a:lnTo>
                    <a:pt x="4614" y="792"/>
                  </a:lnTo>
                  <a:lnTo>
                    <a:pt x="4634" y="821"/>
                  </a:lnTo>
                  <a:lnTo>
                    <a:pt x="4646" y="855"/>
                  </a:lnTo>
                  <a:lnTo>
                    <a:pt x="4650" y="891"/>
                  </a:lnTo>
                  <a:lnTo>
                    <a:pt x="4650" y="1378"/>
                  </a:lnTo>
                  <a:lnTo>
                    <a:pt x="5678" y="1378"/>
                  </a:lnTo>
                  <a:lnTo>
                    <a:pt x="5678" y="265"/>
                  </a:lnTo>
                  <a:lnTo>
                    <a:pt x="3571" y="265"/>
                  </a:lnTo>
                  <a:close/>
                  <a:moveTo>
                    <a:pt x="265" y="265"/>
                  </a:moveTo>
                  <a:lnTo>
                    <a:pt x="265" y="1378"/>
                  </a:lnTo>
                  <a:lnTo>
                    <a:pt x="1293" y="1378"/>
                  </a:lnTo>
                  <a:lnTo>
                    <a:pt x="1293" y="891"/>
                  </a:lnTo>
                  <a:lnTo>
                    <a:pt x="1299" y="855"/>
                  </a:lnTo>
                  <a:lnTo>
                    <a:pt x="1309" y="821"/>
                  </a:lnTo>
                  <a:lnTo>
                    <a:pt x="1329" y="792"/>
                  </a:lnTo>
                  <a:lnTo>
                    <a:pt x="1353" y="767"/>
                  </a:lnTo>
                  <a:lnTo>
                    <a:pt x="1383" y="749"/>
                  </a:lnTo>
                  <a:lnTo>
                    <a:pt x="1416" y="736"/>
                  </a:lnTo>
                  <a:lnTo>
                    <a:pt x="1452" y="732"/>
                  </a:lnTo>
                  <a:lnTo>
                    <a:pt x="2372" y="732"/>
                  </a:lnTo>
                  <a:lnTo>
                    <a:pt x="2372" y="265"/>
                  </a:lnTo>
                  <a:lnTo>
                    <a:pt x="265" y="265"/>
                  </a:lnTo>
                  <a:close/>
                  <a:moveTo>
                    <a:pt x="132" y="0"/>
                  </a:moveTo>
                  <a:lnTo>
                    <a:pt x="2503" y="0"/>
                  </a:lnTo>
                  <a:lnTo>
                    <a:pt x="2540" y="5"/>
                  </a:lnTo>
                  <a:lnTo>
                    <a:pt x="2572" y="18"/>
                  </a:lnTo>
                  <a:lnTo>
                    <a:pt x="2597" y="39"/>
                  </a:lnTo>
                  <a:lnTo>
                    <a:pt x="2619" y="65"/>
                  </a:lnTo>
                  <a:lnTo>
                    <a:pt x="2632" y="97"/>
                  </a:lnTo>
                  <a:lnTo>
                    <a:pt x="2637" y="132"/>
                  </a:lnTo>
                  <a:lnTo>
                    <a:pt x="2637" y="732"/>
                  </a:lnTo>
                  <a:lnTo>
                    <a:pt x="3306" y="732"/>
                  </a:lnTo>
                  <a:lnTo>
                    <a:pt x="3306" y="132"/>
                  </a:lnTo>
                  <a:lnTo>
                    <a:pt x="3311" y="97"/>
                  </a:lnTo>
                  <a:lnTo>
                    <a:pt x="3324" y="65"/>
                  </a:lnTo>
                  <a:lnTo>
                    <a:pt x="3346" y="39"/>
                  </a:lnTo>
                  <a:lnTo>
                    <a:pt x="3373" y="18"/>
                  </a:lnTo>
                  <a:lnTo>
                    <a:pt x="3403" y="5"/>
                  </a:lnTo>
                  <a:lnTo>
                    <a:pt x="3440" y="0"/>
                  </a:lnTo>
                  <a:lnTo>
                    <a:pt x="5811" y="0"/>
                  </a:lnTo>
                  <a:lnTo>
                    <a:pt x="5846" y="5"/>
                  </a:lnTo>
                  <a:lnTo>
                    <a:pt x="5878" y="18"/>
                  </a:lnTo>
                  <a:lnTo>
                    <a:pt x="5905" y="39"/>
                  </a:lnTo>
                  <a:lnTo>
                    <a:pt x="5925" y="65"/>
                  </a:lnTo>
                  <a:lnTo>
                    <a:pt x="5938" y="97"/>
                  </a:lnTo>
                  <a:lnTo>
                    <a:pt x="5943" y="132"/>
                  </a:lnTo>
                  <a:lnTo>
                    <a:pt x="5943" y="1604"/>
                  </a:lnTo>
                  <a:lnTo>
                    <a:pt x="5938" y="1640"/>
                  </a:lnTo>
                  <a:lnTo>
                    <a:pt x="5925" y="1670"/>
                  </a:lnTo>
                  <a:lnTo>
                    <a:pt x="5905" y="1698"/>
                  </a:lnTo>
                  <a:lnTo>
                    <a:pt x="5878" y="1719"/>
                  </a:lnTo>
                  <a:lnTo>
                    <a:pt x="5846" y="1732"/>
                  </a:lnTo>
                  <a:lnTo>
                    <a:pt x="5811" y="1737"/>
                  </a:lnTo>
                  <a:lnTo>
                    <a:pt x="4996" y="1737"/>
                  </a:lnTo>
                  <a:lnTo>
                    <a:pt x="4996" y="1811"/>
                  </a:lnTo>
                  <a:lnTo>
                    <a:pt x="5104" y="1811"/>
                  </a:lnTo>
                  <a:lnTo>
                    <a:pt x="5139" y="1815"/>
                  </a:lnTo>
                  <a:lnTo>
                    <a:pt x="5171" y="1829"/>
                  </a:lnTo>
                  <a:lnTo>
                    <a:pt x="5198" y="1849"/>
                  </a:lnTo>
                  <a:lnTo>
                    <a:pt x="5218" y="1876"/>
                  </a:lnTo>
                  <a:lnTo>
                    <a:pt x="5231" y="1909"/>
                  </a:lnTo>
                  <a:lnTo>
                    <a:pt x="5236" y="1943"/>
                  </a:lnTo>
                  <a:lnTo>
                    <a:pt x="5231" y="1979"/>
                  </a:lnTo>
                  <a:lnTo>
                    <a:pt x="5218" y="2010"/>
                  </a:lnTo>
                  <a:lnTo>
                    <a:pt x="5198" y="2037"/>
                  </a:lnTo>
                  <a:lnTo>
                    <a:pt x="5171" y="2058"/>
                  </a:lnTo>
                  <a:lnTo>
                    <a:pt x="5139" y="2071"/>
                  </a:lnTo>
                  <a:lnTo>
                    <a:pt x="5104" y="2076"/>
                  </a:lnTo>
                  <a:lnTo>
                    <a:pt x="4650" y="2076"/>
                  </a:lnTo>
                  <a:lnTo>
                    <a:pt x="4650" y="2776"/>
                  </a:lnTo>
                  <a:lnTo>
                    <a:pt x="4646" y="2813"/>
                  </a:lnTo>
                  <a:lnTo>
                    <a:pt x="4634" y="2847"/>
                  </a:lnTo>
                  <a:lnTo>
                    <a:pt x="4614" y="2876"/>
                  </a:lnTo>
                  <a:lnTo>
                    <a:pt x="4590" y="2901"/>
                  </a:lnTo>
                  <a:lnTo>
                    <a:pt x="4560" y="2919"/>
                  </a:lnTo>
                  <a:lnTo>
                    <a:pt x="4527" y="2932"/>
                  </a:lnTo>
                  <a:lnTo>
                    <a:pt x="4491" y="2935"/>
                  </a:lnTo>
                  <a:lnTo>
                    <a:pt x="3436" y="2935"/>
                  </a:lnTo>
                  <a:lnTo>
                    <a:pt x="3436" y="3053"/>
                  </a:lnTo>
                  <a:lnTo>
                    <a:pt x="3586" y="3053"/>
                  </a:lnTo>
                  <a:lnTo>
                    <a:pt x="3622" y="3056"/>
                  </a:lnTo>
                  <a:lnTo>
                    <a:pt x="3654" y="3069"/>
                  </a:lnTo>
                  <a:lnTo>
                    <a:pt x="3685" y="3087"/>
                  </a:lnTo>
                  <a:lnTo>
                    <a:pt x="3708" y="3112"/>
                  </a:lnTo>
                  <a:lnTo>
                    <a:pt x="3728" y="3141"/>
                  </a:lnTo>
                  <a:lnTo>
                    <a:pt x="3739" y="3175"/>
                  </a:lnTo>
                  <a:lnTo>
                    <a:pt x="3744" y="3211"/>
                  </a:lnTo>
                  <a:lnTo>
                    <a:pt x="3739" y="3247"/>
                  </a:lnTo>
                  <a:lnTo>
                    <a:pt x="3728" y="3282"/>
                  </a:lnTo>
                  <a:lnTo>
                    <a:pt x="3708" y="3311"/>
                  </a:lnTo>
                  <a:lnTo>
                    <a:pt x="3685" y="3336"/>
                  </a:lnTo>
                  <a:lnTo>
                    <a:pt x="3654" y="3354"/>
                  </a:lnTo>
                  <a:lnTo>
                    <a:pt x="3622" y="3366"/>
                  </a:lnTo>
                  <a:lnTo>
                    <a:pt x="3586" y="3370"/>
                  </a:lnTo>
                  <a:lnTo>
                    <a:pt x="3073" y="3370"/>
                  </a:lnTo>
                  <a:lnTo>
                    <a:pt x="3073" y="3641"/>
                  </a:lnTo>
                  <a:lnTo>
                    <a:pt x="3355" y="3641"/>
                  </a:lnTo>
                  <a:lnTo>
                    <a:pt x="3387" y="3646"/>
                  </a:lnTo>
                  <a:lnTo>
                    <a:pt x="3416" y="3661"/>
                  </a:lnTo>
                  <a:lnTo>
                    <a:pt x="3438" y="3684"/>
                  </a:lnTo>
                  <a:lnTo>
                    <a:pt x="3452" y="3711"/>
                  </a:lnTo>
                  <a:lnTo>
                    <a:pt x="3458" y="3744"/>
                  </a:lnTo>
                  <a:lnTo>
                    <a:pt x="3458" y="3774"/>
                  </a:lnTo>
                  <a:lnTo>
                    <a:pt x="5220" y="3774"/>
                  </a:lnTo>
                  <a:lnTo>
                    <a:pt x="5252" y="3778"/>
                  </a:lnTo>
                  <a:lnTo>
                    <a:pt x="5281" y="3794"/>
                  </a:lnTo>
                  <a:lnTo>
                    <a:pt x="5303" y="3816"/>
                  </a:lnTo>
                  <a:lnTo>
                    <a:pt x="5317" y="3843"/>
                  </a:lnTo>
                  <a:lnTo>
                    <a:pt x="5323" y="3875"/>
                  </a:lnTo>
                  <a:lnTo>
                    <a:pt x="5317" y="3908"/>
                  </a:lnTo>
                  <a:lnTo>
                    <a:pt x="5303" y="3937"/>
                  </a:lnTo>
                  <a:lnTo>
                    <a:pt x="5281" y="3958"/>
                  </a:lnTo>
                  <a:lnTo>
                    <a:pt x="5252" y="3973"/>
                  </a:lnTo>
                  <a:lnTo>
                    <a:pt x="5220" y="3978"/>
                  </a:lnTo>
                  <a:lnTo>
                    <a:pt x="3458" y="3978"/>
                  </a:lnTo>
                  <a:lnTo>
                    <a:pt x="3458" y="4009"/>
                  </a:lnTo>
                  <a:lnTo>
                    <a:pt x="3452" y="4041"/>
                  </a:lnTo>
                  <a:lnTo>
                    <a:pt x="3438" y="4068"/>
                  </a:lnTo>
                  <a:lnTo>
                    <a:pt x="3416" y="4092"/>
                  </a:lnTo>
                  <a:lnTo>
                    <a:pt x="3387" y="4106"/>
                  </a:lnTo>
                  <a:lnTo>
                    <a:pt x="3355" y="4110"/>
                  </a:lnTo>
                  <a:lnTo>
                    <a:pt x="2588" y="4110"/>
                  </a:lnTo>
                  <a:lnTo>
                    <a:pt x="2556" y="4106"/>
                  </a:lnTo>
                  <a:lnTo>
                    <a:pt x="2527" y="4092"/>
                  </a:lnTo>
                  <a:lnTo>
                    <a:pt x="2505" y="4068"/>
                  </a:lnTo>
                  <a:lnTo>
                    <a:pt x="2491" y="4041"/>
                  </a:lnTo>
                  <a:lnTo>
                    <a:pt x="2485" y="4009"/>
                  </a:lnTo>
                  <a:lnTo>
                    <a:pt x="2485" y="3978"/>
                  </a:lnTo>
                  <a:lnTo>
                    <a:pt x="723" y="3978"/>
                  </a:lnTo>
                  <a:lnTo>
                    <a:pt x="691" y="3973"/>
                  </a:lnTo>
                  <a:lnTo>
                    <a:pt x="662" y="3958"/>
                  </a:lnTo>
                  <a:lnTo>
                    <a:pt x="640" y="3937"/>
                  </a:lnTo>
                  <a:lnTo>
                    <a:pt x="626" y="3908"/>
                  </a:lnTo>
                  <a:lnTo>
                    <a:pt x="620" y="3875"/>
                  </a:lnTo>
                  <a:lnTo>
                    <a:pt x="626" y="3843"/>
                  </a:lnTo>
                  <a:lnTo>
                    <a:pt x="640" y="3816"/>
                  </a:lnTo>
                  <a:lnTo>
                    <a:pt x="662" y="3794"/>
                  </a:lnTo>
                  <a:lnTo>
                    <a:pt x="691" y="3778"/>
                  </a:lnTo>
                  <a:lnTo>
                    <a:pt x="723" y="3774"/>
                  </a:lnTo>
                  <a:lnTo>
                    <a:pt x="2485" y="3774"/>
                  </a:lnTo>
                  <a:lnTo>
                    <a:pt x="2485" y="3744"/>
                  </a:lnTo>
                  <a:lnTo>
                    <a:pt x="2491" y="3711"/>
                  </a:lnTo>
                  <a:lnTo>
                    <a:pt x="2505" y="3684"/>
                  </a:lnTo>
                  <a:lnTo>
                    <a:pt x="2527" y="3661"/>
                  </a:lnTo>
                  <a:lnTo>
                    <a:pt x="2556" y="3646"/>
                  </a:lnTo>
                  <a:lnTo>
                    <a:pt x="2588" y="3641"/>
                  </a:lnTo>
                  <a:lnTo>
                    <a:pt x="2870" y="3641"/>
                  </a:lnTo>
                  <a:lnTo>
                    <a:pt x="2870" y="3370"/>
                  </a:lnTo>
                  <a:lnTo>
                    <a:pt x="2357" y="3370"/>
                  </a:lnTo>
                  <a:lnTo>
                    <a:pt x="2321" y="3366"/>
                  </a:lnTo>
                  <a:lnTo>
                    <a:pt x="2289" y="3354"/>
                  </a:lnTo>
                  <a:lnTo>
                    <a:pt x="2258" y="3336"/>
                  </a:lnTo>
                  <a:lnTo>
                    <a:pt x="2235" y="3311"/>
                  </a:lnTo>
                  <a:lnTo>
                    <a:pt x="2215" y="3282"/>
                  </a:lnTo>
                  <a:lnTo>
                    <a:pt x="2204" y="3247"/>
                  </a:lnTo>
                  <a:lnTo>
                    <a:pt x="2199" y="3211"/>
                  </a:lnTo>
                  <a:lnTo>
                    <a:pt x="2204" y="3175"/>
                  </a:lnTo>
                  <a:lnTo>
                    <a:pt x="2215" y="3141"/>
                  </a:lnTo>
                  <a:lnTo>
                    <a:pt x="2235" y="3112"/>
                  </a:lnTo>
                  <a:lnTo>
                    <a:pt x="2258" y="3087"/>
                  </a:lnTo>
                  <a:lnTo>
                    <a:pt x="2289" y="3069"/>
                  </a:lnTo>
                  <a:lnTo>
                    <a:pt x="2321" y="3056"/>
                  </a:lnTo>
                  <a:lnTo>
                    <a:pt x="2357" y="3053"/>
                  </a:lnTo>
                  <a:lnTo>
                    <a:pt x="2507" y="3053"/>
                  </a:lnTo>
                  <a:lnTo>
                    <a:pt x="2507" y="2935"/>
                  </a:lnTo>
                  <a:lnTo>
                    <a:pt x="1452" y="2935"/>
                  </a:lnTo>
                  <a:lnTo>
                    <a:pt x="1416" y="2932"/>
                  </a:lnTo>
                  <a:lnTo>
                    <a:pt x="1383" y="2919"/>
                  </a:lnTo>
                  <a:lnTo>
                    <a:pt x="1353" y="2901"/>
                  </a:lnTo>
                  <a:lnTo>
                    <a:pt x="1329" y="2876"/>
                  </a:lnTo>
                  <a:lnTo>
                    <a:pt x="1309" y="2847"/>
                  </a:lnTo>
                  <a:lnTo>
                    <a:pt x="1299" y="2813"/>
                  </a:lnTo>
                  <a:lnTo>
                    <a:pt x="1293" y="2776"/>
                  </a:lnTo>
                  <a:lnTo>
                    <a:pt x="1293" y="2076"/>
                  </a:lnTo>
                  <a:lnTo>
                    <a:pt x="839" y="2076"/>
                  </a:lnTo>
                  <a:lnTo>
                    <a:pt x="804" y="2071"/>
                  </a:lnTo>
                  <a:lnTo>
                    <a:pt x="772" y="2058"/>
                  </a:lnTo>
                  <a:lnTo>
                    <a:pt x="747" y="2037"/>
                  </a:lnTo>
                  <a:lnTo>
                    <a:pt x="725" y="2010"/>
                  </a:lnTo>
                  <a:lnTo>
                    <a:pt x="712" y="1979"/>
                  </a:lnTo>
                  <a:lnTo>
                    <a:pt x="707" y="1943"/>
                  </a:lnTo>
                  <a:lnTo>
                    <a:pt x="712" y="1909"/>
                  </a:lnTo>
                  <a:lnTo>
                    <a:pt x="725" y="1876"/>
                  </a:lnTo>
                  <a:lnTo>
                    <a:pt x="747" y="1849"/>
                  </a:lnTo>
                  <a:lnTo>
                    <a:pt x="772" y="1829"/>
                  </a:lnTo>
                  <a:lnTo>
                    <a:pt x="804" y="1815"/>
                  </a:lnTo>
                  <a:lnTo>
                    <a:pt x="839" y="1811"/>
                  </a:lnTo>
                  <a:lnTo>
                    <a:pt x="947" y="1811"/>
                  </a:lnTo>
                  <a:lnTo>
                    <a:pt x="947" y="1737"/>
                  </a:lnTo>
                  <a:lnTo>
                    <a:pt x="132" y="1737"/>
                  </a:lnTo>
                  <a:lnTo>
                    <a:pt x="97" y="1732"/>
                  </a:lnTo>
                  <a:lnTo>
                    <a:pt x="65" y="1719"/>
                  </a:lnTo>
                  <a:lnTo>
                    <a:pt x="40" y="1698"/>
                  </a:lnTo>
                  <a:lnTo>
                    <a:pt x="18" y="1670"/>
                  </a:lnTo>
                  <a:lnTo>
                    <a:pt x="5" y="1640"/>
                  </a:lnTo>
                  <a:lnTo>
                    <a:pt x="0" y="1604"/>
                  </a:lnTo>
                  <a:lnTo>
                    <a:pt x="0" y="132"/>
                  </a:lnTo>
                  <a:lnTo>
                    <a:pt x="5" y="97"/>
                  </a:lnTo>
                  <a:lnTo>
                    <a:pt x="18" y="65"/>
                  </a:lnTo>
                  <a:lnTo>
                    <a:pt x="40" y="39"/>
                  </a:lnTo>
                  <a:lnTo>
                    <a:pt x="65" y="18"/>
                  </a:lnTo>
                  <a:lnTo>
                    <a:pt x="97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42"/>
          <p:cNvGrpSpPr/>
          <p:nvPr/>
        </p:nvGrpSpPr>
        <p:grpSpPr>
          <a:xfrm>
            <a:off x="1089680" y="1397343"/>
            <a:ext cx="10901516" cy="4651299"/>
            <a:chOff x="60398" y="2560324"/>
            <a:chExt cx="10901516" cy="5460063"/>
          </a:xfrm>
          <a:noFill/>
        </p:grpSpPr>
        <p:sp>
          <p:nvSpPr>
            <p:cNvPr id="86" name="Rounded Rectangle 5"/>
            <p:cNvSpPr/>
            <p:nvPr/>
          </p:nvSpPr>
          <p:spPr>
            <a:xfrm>
              <a:off x="8636726" y="2560324"/>
              <a:ext cx="2325188" cy="5460063"/>
            </a:xfrm>
            <a:prstGeom prst="roundRect">
              <a:avLst>
                <a:gd name="adj" fmla="val 5431"/>
              </a:avLst>
            </a:prstGeom>
            <a:grpFill/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1"/>
            <p:cNvSpPr txBox="1"/>
            <p:nvPr/>
          </p:nvSpPr>
          <p:spPr>
            <a:xfrm>
              <a:off x="8636726" y="3987034"/>
              <a:ext cx="232518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-150" dirty="0" err="1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</a:t>
              </a:r>
              <a:endParaRPr lang="en-US" sz="2000" spc="-15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ectangle 15"/>
            <p:cNvSpPr/>
            <p:nvPr/>
          </p:nvSpPr>
          <p:spPr>
            <a:xfrm>
              <a:off x="8628015" y="5153748"/>
              <a:ext cx="2320834" cy="15696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Proporcionar </a:t>
              </a:r>
              <a:r>
                <a:rPr lang="es-E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 marco de referencia para </a:t>
              </a:r>
              <a:r>
                <a:rPr lang="es-ES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obtener la </a:t>
              </a:r>
              <a:r>
                <a:rPr lang="es-E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capacidad de una respuesta efectiva</a:t>
              </a:r>
              <a:r>
                <a:rPr lang="es-ES" sz="1600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s-ES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7"/>
            <p:cNvSpPr>
              <a:spLocks noEditPoints="1"/>
            </p:cNvSpPr>
            <p:nvPr/>
          </p:nvSpPr>
          <p:spPr bwMode="auto">
            <a:xfrm>
              <a:off x="60398" y="2952480"/>
              <a:ext cx="507909" cy="751569"/>
            </a:xfrm>
            <a:custGeom>
              <a:avLst/>
              <a:gdLst>
                <a:gd name="T0" fmla="*/ 1309 w 2141"/>
                <a:gd name="T1" fmla="*/ 3165 h 3347"/>
                <a:gd name="T2" fmla="*/ 1218 w 2141"/>
                <a:gd name="T3" fmla="*/ 3294 h 3347"/>
                <a:gd name="T4" fmla="*/ 1103 w 2141"/>
                <a:gd name="T5" fmla="*/ 3345 h 3347"/>
                <a:gd name="T6" fmla="*/ 978 w 2141"/>
                <a:gd name="T7" fmla="*/ 3328 h 3347"/>
                <a:gd name="T8" fmla="*/ 872 w 2141"/>
                <a:gd name="T9" fmla="*/ 3238 h 3347"/>
                <a:gd name="T10" fmla="*/ 811 w 2141"/>
                <a:gd name="T11" fmla="*/ 3079 h 3347"/>
                <a:gd name="T12" fmla="*/ 685 w 2141"/>
                <a:gd name="T13" fmla="*/ 2976 h 3347"/>
                <a:gd name="T14" fmla="*/ 1266 w 2141"/>
                <a:gd name="T15" fmla="*/ 1358 h 3347"/>
                <a:gd name="T16" fmla="*/ 1266 w 2141"/>
                <a:gd name="T17" fmla="*/ 1794 h 3347"/>
                <a:gd name="T18" fmla="*/ 875 w 2141"/>
                <a:gd name="T19" fmla="*/ 1794 h 3347"/>
                <a:gd name="T20" fmla="*/ 875 w 2141"/>
                <a:gd name="T21" fmla="*/ 1358 h 3347"/>
                <a:gd name="T22" fmla="*/ 1003 w 2141"/>
                <a:gd name="T23" fmla="*/ 248 h 3347"/>
                <a:gd name="T24" fmla="*/ 755 w 2141"/>
                <a:gd name="T25" fmla="*/ 305 h 3347"/>
                <a:gd name="T26" fmla="*/ 537 w 2141"/>
                <a:gd name="T27" fmla="*/ 439 h 3347"/>
                <a:gd name="T28" fmla="*/ 363 w 2141"/>
                <a:gd name="T29" fmla="*/ 636 h 3347"/>
                <a:gd name="T30" fmla="*/ 267 w 2141"/>
                <a:gd name="T31" fmla="*/ 869 h 3347"/>
                <a:gd name="T32" fmla="*/ 247 w 2141"/>
                <a:gd name="T33" fmla="*/ 1132 h 3347"/>
                <a:gd name="T34" fmla="*/ 309 w 2141"/>
                <a:gd name="T35" fmla="*/ 1387 h 3347"/>
                <a:gd name="T36" fmla="*/ 455 w 2141"/>
                <a:gd name="T37" fmla="*/ 1611 h 3347"/>
                <a:gd name="T38" fmla="*/ 517 w 2141"/>
                <a:gd name="T39" fmla="*/ 1700 h 3347"/>
                <a:gd name="T40" fmla="*/ 646 w 2141"/>
                <a:gd name="T41" fmla="*/ 1951 h 3347"/>
                <a:gd name="T42" fmla="*/ 754 w 2141"/>
                <a:gd name="T43" fmla="*/ 2254 h 3347"/>
                <a:gd name="T44" fmla="*/ 1373 w 2141"/>
                <a:gd name="T45" fmla="*/ 2341 h 3347"/>
                <a:gd name="T46" fmla="*/ 1396 w 2141"/>
                <a:gd name="T47" fmla="*/ 2218 h 3347"/>
                <a:gd name="T48" fmla="*/ 1491 w 2141"/>
                <a:gd name="T49" fmla="*/ 1951 h 3347"/>
                <a:gd name="T50" fmla="*/ 1614 w 2141"/>
                <a:gd name="T51" fmla="*/ 1710 h 3347"/>
                <a:gd name="T52" fmla="*/ 1678 w 2141"/>
                <a:gd name="T53" fmla="*/ 1618 h 3347"/>
                <a:gd name="T54" fmla="*/ 1829 w 2141"/>
                <a:gd name="T55" fmla="*/ 1393 h 3347"/>
                <a:gd name="T56" fmla="*/ 1894 w 2141"/>
                <a:gd name="T57" fmla="*/ 1133 h 3347"/>
                <a:gd name="T58" fmla="*/ 1874 w 2141"/>
                <a:gd name="T59" fmla="*/ 869 h 3347"/>
                <a:gd name="T60" fmla="*/ 1778 w 2141"/>
                <a:gd name="T61" fmla="*/ 636 h 3347"/>
                <a:gd name="T62" fmla="*/ 1604 w 2141"/>
                <a:gd name="T63" fmla="*/ 439 h 3347"/>
                <a:gd name="T64" fmla="*/ 1386 w 2141"/>
                <a:gd name="T65" fmla="*/ 305 h 3347"/>
                <a:gd name="T66" fmla="*/ 1138 w 2141"/>
                <a:gd name="T67" fmla="*/ 248 h 3347"/>
                <a:gd name="T68" fmla="*/ 1150 w 2141"/>
                <a:gd name="T69" fmla="*/ 3 h 3347"/>
                <a:gd name="T70" fmla="*/ 1445 w 2141"/>
                <a:gd name="T71" fmla="*/ 64 h 3347"/>
                <a:gd name="T72" fmla="*/ 1706 w 2141"/>
                <a:gd name="T73" fmla="*/ 209 h 3347"/>
                <a:gd name="T74" fmla="*/ 1929 w 2141"/>
                <a:gd name="T75" fmla="*/ 430 h 3347"/>
                <a:gd name="T76" fmla="*/ 2076 w 2141"/>
                <a:gd name="T77" fmla="*/ 690 h 3347"/>
                <a:gd name="T78" fmla="*/ 2138 w 2141"/>
                <a:gd name="T79" fmla="*/ 985 h 3347"/>
                <a:gd name="T80" fmla="*/ 2116 w 2141"/>
                <a:gd name="T81" fmla="*/ 1303 h 3347"/>
                <a:gd name="T82" fmla="*/ 2003 w 2141"/>
                <a:gd name="T83" fmla="*/ 1593 h 3347"/>
                <a:gd name="T84" fmla="*/ 1855 w 2141"/>
                <a:gd name="T85" fmla="*/ 1790 h 3347"/>
                <a:gd name="T86" fmla="*/ 1775 w 2141"/>
                <a:gd name="T87" fmla="*/ 1926 h 3347"/>
                <a:gd name="T88" fmla="*/ 1644 w 2141"/>
                <a:gd name="T89" fmla="*/ 2249 h 3347"/>
                <a:gd name="T90" fmla="*/ 1630 w 2141"/>
                <a:gd name="T91" fmla="*/ 2298 h 3347"/>
                <a:gd name="T92" fmla="*/ 1619 w 2141"/>
                <a:gd name="T93" fmla="*/ 2341 h 3347"/>
                <a:gd name="T94" fmla="*/ 1617 w 2141"/>
                <a:gd name="T95" fmla="*/ 2586 h 3347"/>
                <a:gd name="T96" fmla="*/ 520 w 2141"/>
                <a:gd name="T97" fmla="*/ 2340 h 3347"/>
                <a:gd name="T98" fmla="*/ 464 w 2141"/>
                <a:gd name="T99" fmla="*/ 2149 h 3347"/>
                <a:gd name="T100" fmla="*/ 307 w 2141"/>
                <a:gd name="T101" fmla="*/ 1828 h 3347"/>
                <a:gd name="T102" fmla="*/ 276 w 2141"/>
                <a:gd name="T103" fmla="*/ 1775 h 3347"/>
                <a:gd name="T104" fmla="*/ 100 w 2141"/>
                <a:gd name="T105" fmla="*/ 1516 h 3347"/>
                <a:gd name="T106" fmla="*/ 11 w 2141"/>
                <a:gd name="T107" fmla="*/ 1223 h 3347"/>
                <a:gd name="T108" fmla="*/ 10 w 2141"/>
                <a:gd name="T109" fmla="*/ 907 h 3347"/>
                <a:gd name="T110" fmla="*/ 94 w 2141"/>
                <a:gd name="T111" fmla="*/ 622 h 3347"/>
                <a:gd name="T112" fmla="*/ 260 w 2141"/>
                <a:gd name="T113" fmla="*/ 370 h 3347"/>
                <a:gd name="T114" fmla="*/ 497 w 2141"/>
                <a:gd name="T115" fmla="*/ 165 h 3347"/>
                <a:gd name="T116" fmla="*/ 767 w 2141"/>
                <a:gd name="T117" fmla="*/ 42 h 3347"/>
                <a:gd name="T118" fmla="*/ 1070 w 2141"/>
                <a:gd name="T119" fmla="*/ 0 h 3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1" h="3347">
                  <a:moveTo>
                    <a:pt x="811" y="3079"/>
                  </a:moveTo>
                  <a:lnTo>
                    <a:pt x="1330" y="3079"/>
                  </a:lnTo>
                  <a:lnTo>
                    <a:pt x="1322" y="3124"/>
                  </a:lnTo>
                  <a:lnTo>
                    <a:pt x="1309" y="3165"/>
                  </a:lnTo>
                  <a:lnTo>
                    <a:pt x="1291" y="3203"/>
                  </a:lnTo>
                  <a:lnTo>
                    <a:pt x="1269" y="3238"/>
                  </a:lnTo>
                  <a:lnTo>
                    <a:pt x="1242" y="3270"/>
                  </a:lnTo>
                  <a:lnTo>
                    <a:pt x="1218" y="3294"/>
                  </a:lnTo>
                  <a:lnTo>
                    <a:pt x="1192" y="3313"/>
                  </a:lnTo>
                  <a:lnTo>
                    <a:pt x="1163" y="3328"/>
                  </a:lnTo>
                  <a:lnTo>
                    <a:pt x="1134" y="3339"/>
                  </a:lnTo>
                  <a:lnTo>
                    <a:pt x="1103" y="3345"/>
                  </a:lnTo>
                  <a:lnTo>
                    <a:pt x="1070" y="3347"/>
                  </a:lnTo>
                  <a:lnTo>
                    <a:pt x="1038" y="3345"/>
                  </a:lnTo>
                  <a:lnTo>
                    <a:pt x="1007" y="3339"/>
                  </a:lnTo>
                  <a:lnTo>
                    <a:pt x="978" y="3328"/>
                  </a:lnTo>
                  <a:lnTo>
                    <a:pt x="949" y="3313"/>
                  </a:lnTo>
                  <a:lnTo>
                    <a:pt x="923" y="3294"/>
                  </a:lnTo>
                  <a:lnTo>
                    <a:pt x="899" y="3270"/>
                  </a:lnTo>
                  <a:lnTo>
                    <a:pt x="872" y="3238"/>
                  </a:lnTo>
                  <a:lnTo>
                    <a:pt x="850" y="3203"/>
                  </a:lnTo>
                  <a:lnTo>
                    <a:pt x="832" y="3165"/>
                  </a:lnTo>
                  <a:lnTo>
                    <a:pt x="819" y="3124"/>
                  </a:lnTo>
                  <a:lnTo>
                    <a:pt x="811" y="3079"/>
                  </a:lnTo>
                  <a:close/>
                  <a:moveTo>
                    <a:pt x="646" y="2693"/>
                  </a:moveTo>
                  <a:lnTo>
                    <a:pt x="1491" y="2693"/>
                  </a:lnTo>
                  <a:lnTo>
                    <a:pt x="1456" y="2976"/>
                  </a:lnTo>
                  <a:lnTo>
                    <a:pt x="685" y="2976"/>
                  </a:lnTo>
                  <a:lnTo>
                    <a:pt x="646" y="2693"/>
                  </a:lnTo>
                  <a:close/>
                  <a:moveTo>
                    <a:pt x="1070" y="971"/>
                  </a:moveTo>
                  <a:lnTo>
                    <a:pt x="1158" y="1144"/>
                  </a:lnTo>
                  <a:lnTo>
                    <a:pt x="1266" y="1358"/>
                  </a:lnTo>
                  <a:lnTo>
                    <a:pt x="1373" y="1144"/>
                  </a:lnTo>
                  <a:lnTo>
                    <a:pt x="1545" y="1232"/>
                  </a:lnTo>
                  <a:lnTo>
                    <a:pt x="1349" y="1618"/>
                  </a:lnTo>
                  <a:lnTo>
                    <a:pt x="1266" y="1794"/>
                  </a:lnTo>
                  <a:lnTo>
                    <a:pt x="1177" y="1618"/>
                  </a:lnTo>
                  <a:lnTo>
                    <a:pt x="1070" y="1404"/>
                  </a:lnTo>
                  <a:lnTo>
                    <a:pt x="964" y="1618"/>
                  </a:lnTo>
                  <a:lnTo>
                    <a:pt x="875" y="1794"/>
                  </a:lnTo>
                  <a:lnTo>
                    <a:pt x="792" y="1618"/>
                  </a:lnTo>
                  <a:lnTo>
                    <a:pt x="596" y="1232"/>
                  </a:lnTo>
                  <a:lnTo>
                    <a:pt x="768" y="1144"/>
                  </a:lnTo>
                  <a:lnTo>
                    <a:pt x="875" y="1358"/>
                  </a:lnTo>
                  <a:lnTo>
                    <a:pt x="983" y="1144"/>
                  </a:lnTo>
                  <a:lnTo>
                    <a:pt x="1070" y="971"/>
                  </a:lnTo>
                  <a:close/>
                  <a:moveTo>
                    <a:pt x="1070" y="244"/>
                  </a:moveTo>
                  <a:lnTo>
                    <a:pt x="1003" y="248"/>
                  </a:lnTo>
                  <a:lnTo>
                    <a:pt x="938" y="255"/>
                  </a:lnTo>
                  <a:lnTo>
                    <a:pt x="875" y="267"/>
                  </a:lnTo>
                  <a:lnTo>
                    <a:pt x="814" y="283"/>
                  </a:lnTo>
                  <a:lnTo>
                    <a:pt x="755" y="305"/>
                  </a:lnTo>
                  <a:lnTo>
                    <a:pt x="697" y="331"/>
                  </a:lnTo>
                  <a:lnTo>
                    <a:pt x="642" y="363"/>
                  </a:lnTo>
                  <a:lnTo>
                    <a:pt x="588" y="398"/>
                  </a:lnTo>
                  <a:lnTo>
                    <a:pt x="537" y="439"/>
                  </a:lnTo>
                  <a:lnTo>
                    <a:pt x="487" y="484"/>
                  </a:lnTo>
                  <a:lnTo>
                    <a:pt x="442" y="533"/>
                  </a:lnTo>
                  <a:lnTo>
                    <a:pt x="400" y="584"/>
                  </a:lnTo>
                  <a:lnTo>
                    <a:pt x="363" y="636"/>
                  </a:lnTo>
                  <a:lnTo>
                    <a:pt x="332" y="691"/>
                  </a:lnTo>
                  <a:lnTo>
                    <a:pt x="305" y="748"/>
                  </a:lnTo>
                  <a:lnTo>
                    <a:pt x="284" y="808"/>
                  </a:lnTo>
                  <a:lnTo>
                    <a:pt x="267" y="869"/>
                  </a:lnTo>
                  <a:lnTo>
                    <a:pt x="254" y="932"/>
                  </a:lnTo>
                  <a:lnTo>
                    <a:pt x="247" y="997"/>
                  </a:lnTo>
                  <a:lnTo>
                    <a:pt x="245" y="1063"/>
                  </a:lnTo>
                  <a:lnTo>
                    <a:pt x="247" y="1132"/>
                  </a:lnTo>
                  <a:lnTo>
                    <a:pt x="255" y="1198"/>
                  </a:lnTo>
                  <a:lnTo>
                    <a:pt x="269" y="1264"/>
                  </a:lnTo>
                  <a:lnTo>
                    <a:pt x="286" y="1327"/>
                  </a:lnTo>
                  <a:lnTo>
                    <a:pt x="309" y="1387"/>
                  </a:lnTo>
                  <a:lnTo>
                    <a:pt x="338" y="1446"/>
                  </a:lnTo>
                  <a:lnTo>
                    <a:pt x="372" y="1503"/>
                  </a:lnTo>
                  <a:lnTo>
                    <a:pt x="411" y="1558"/>
                  </a:lnTo>
                  <a:lnTo>
                    <a:pt x="455" y="1611"/>
                  </a:lnTo>
                  <a:lnTo>
                    <a:pt x="466" y="1625"/>
                  </a:lnTo>
                  <a:lnTo>
                    <a:pt x="480" y="1642"/>
                  </a:lnTo>
                  <a:lnTo>
                    <a:pt x="498" y="1664"/>
                  </a:lnTo>
                  <a:lnTo>
                    <a:pt x="517" y="1700"/>
                  </a:lnTo>
                  <a:lnTo>
                    <a:pt x="539" y="1740"/>
                  </a:lnTo>
                  <a:lnTo>
                    <a:pt x="578" y="1811"/>
                  </a:lnTo>
                  <a:lnTo>
                    <a:pt x="614" y="1882"/>
                  </a:lnTo>
                  <a:lnTo>
                    <a:pt x="646" y="1951"/>
                  </a:lnTo>
                  <a:lnTo>
                    <a:pt x="693" y="2063"/>
                  </a:lnTo>
                  <a:lnTo>
                    <a:pt x="734" y="2177"/>
                  </a:lnTo>
                  <a:lnTo>
                    <a:pt x="745" y="2218"/>
                  </a:lnTo>
                  <a:lnTo>
                    <a:pt x="754" y="2254"/>
                  </a:lnTo>
                  <a:lnTo>
                    <a:pt x="761" y="2287"/>
                  </a:lnTo>
                  <a:lnTo>
                    <a:pt x="766" y="2316"/>
                  </a:lnTo>
                  <a:lnTo>
                    <a:pt x="768" y="2341"/>
                  </a:lnTo>
                  <a:lnTo>
                    <a:pt x="1373" y="2341"/>
                  </a:lnTo>
                  <a:lnTo>
                    <a:pt x="1375" y="2316"/>
                  </a:lnTo>
                  <a:lnTo>
                    <a:pt x="1380" y="2287"/>
                  </a:lnTo>
                  <a:lnTo>
                    <a:pt x="1387" y="2254"/>
                  </a:lnTo>
                  <a:lnTo>
                    <a:pt x="1396" y="2218"/>
                  </a:lnTo>
                  <a:lnTo>
                    <a:pt x="1407" y="2177"/>
                  </a:lnTo>
                  <a:lnTo>
                    <a:pt x="1432" y="2101"/>
                  </a:lnTo>
                  <a:lnTo>
                    <a:pt x="1459" y="2025"/>
                  </a:lnTo>
                  <a:lnTo>
                    <a:pt x="1491" y="1951"/>
                  </a:lnTo>
                  <a:lnTo>
                    <a:pt x="1524" y="1879"/>
                  </a:lnTo>
                  <a:lnTo>
                    <a:pt x="1557" y="1811"/>
                  </a:lnTo>
                  <a:lnTo>
                    <a:pt x="1590" y="1748"/>
                  </a:lnTo>
                  <a:lnTo>
                    <a:pt x="1614" y="1710"/>
                  </a:lnTo>
                  <a:lnTo>
                    <a:pt x="1640" y="1672"/>
                  </a:lnTo>
                  <a:lnTo>
                    <a:pt x="1655" y="1649"/>
                  </a:lnTo>
                  <a:lnTo>
                    <a:pt x="1667" y="1631"/>
                  </a:lnTo>
                  <a:lnTo>
                    <a:pt x="1678" y="1618"/>
                  </a:lnTo>
                  <a:lnTo>
                    <a:pt x="1724" y="1565"/>
                  </a:lnTo>
                  <a:lnTo>
                    <a:pt x="1764" y="1510"/>
                  </a:lnTo>
                  <a:lnTo>
                    <a:pt x="1799" y="1453"/>
                  </a:lnTo>
                  <a:lnTo>
                    <a:pt x="1829" y="1393"/>
                  </a:lnTo>
                  <a:lnTo>
                    <a:pt x="1853" y="1332"/>
                  </a:lnTo>
                  <a:lnTo>
                    <a:pt x="1872" y="1268"/>
                  </a:lnTo>
                  <a:lnTo>
                    <a:pt x="1886" y="1202"/>
                  </a:lnTo>
                  <a:lnTo>
                    <a:pt x="1894" y="1133"/>
                  </a:lnTo>
                  <a:lnTo>
                    <a:pt x="1896" y="1063"/>
                  </a:lnTo>
                  <a:lnTo>
                    <a:pt x="1894" y="997"/>
                  </a:lnTo>
                  <a:lnTo>
                    <a:pt x="1887" y="932"/>
                  </a:lnTo>
                  <a:lnTo>
                    <a:pt x="1874" y="869"/>
                  </a:lnTo>
                  <a:lnTo>
                    <a:pt x="1857" y="808"/>
                  </a:lnTo>
                  <a:lnTo>
                    <a:pt x="1836" y="748"/>
                  </a:lnTo>
                  <a:lnTo>
                    <a:pt x="1809" y="691"/>
                  </a:lnTo>
                  <a:lnTo>
                    <a:pt x="1778" y="636"/>
                  </a:lnTo>
                  <a:lnTo>
                    <a:pt x="1741" y="584"/>
                  </a:lnTo>
                  <a:lnTo>
                    <a:pt x="1699" y="533"/>
                  </a:lnTo>
                  <a:lnTo>
                    <a:pt x="1654" y="484"/>
                  </a:lnTo>
                  <a:lnTo>
                    <a:pt x="1604" y="439"/>
                  </a:lnTo>
                  <a:lnTo>
                    <a:pt x="1553" y="398"/>
                  </a:lnTo>
                  <a:lnTo>
                    <a:pt x="1499" y="363"/>
                  </a:lnTo>
                  <a:lnTo>
                    <a:pt x="1444" y="331"/>
                  </a:lnTo>
                  <a:lnTo>
                    <a:pt x="1386" y="305"/>
                  </a:lnTo>
                  <a:lnTo>
                    <a:pt x="1327" y="283"/>
                  </a:lnTo>
                  <a:lnTo>
                    <a:pt x="1266" y="267"/>
                  </a:lnTo>
                  <a:lnTo>
                    <a:pt x="1203" y="255"/>
                  </a:lnTo>
                  <a:lnTo>
                    <a:pt x="1138" y="248"/>
                  </a:lnTo>
                  <a:lnTo>
                    <a:pt x="1070" y="244"/>
                  </a:lnTo>
                  <a:close/>
                  <a:moveTo>
                    <a:pt x="1070" y="0"/>
                  </a:moveTo>
                  <a:lnTo>
                    <a:pt x="1070" y="0"/>
                  </a:lnTo>
                  <a:lnTo>
                    <a:pt x="1150" y="3"/>
                  </a:lnTo>
                  <a:lnTo>
                    <a:pt x="1226" y="10"/>
                  </a:lnTo>
                  <a:lnTo>
                    <a:pt x="1301" y="24"/>
                  </a:lnTo>
                  <a:lnTo>
                    <a:pt x="1374" y="42"/>
                  </a:lnTo>
                  <a:lnTo>
                    <a:pt x="1445" y="64"/>
                  </a:lnTo>
                  <a:lnTo>
                    <a:pt x="1513" y="93"/>
                  </a:lnTo>
                  <a:lnTo>
                    <a:pt x="1579" y="126"/>
                  </a:lnTo>
                  <a:lnTo>
                    <a:pt x="1644" y="165"/>
                  </a:lnTo>
                  <a:lnTo>
                    <a:pt x="1706" y="209"/>
                  </a:lnTo>
                  <a:lnTo>
                    <a:pt x="1768" y="258"/>
                  </a:lnTo>
                  <a:lnTo>
                    <a:pt x="1826" y="312"/>
                  </a:lnTo>
                  <a:lnTo>
                    <a:pt x="1880" y="370"/>
                  </a:lnTo>
                  <a:lnTo>
                    <a:pt x="1929" y="430"/>
                  </a:lnTo>
                  <a:lnTo>
                    <a:pt x="1974" y="492"/>
                  </a:lnTo>
                  <a:lnTo>
                    <a:pt x="2013" y="556"/>
                  </a:lnTo>
                  <a:lnTo>
                    <a:pt x="2047" y="622"/>
                  </a:lnTo>
                  <a:lnTo>
                    <a:pt x="2076" y="690"/>
                  </a:lnTo>
                  <a:lnTo>
                    <a:pt x="2099" y="761"/>
                  </a:lnTo>
                  <a:lnTo>
                    <a:pt x="2118" y="833"/>
                  </a:lnTo>
                  <a:lnTo>
                    <a:pt x="2131" y="907"/>
                  </a:lnTo>
                  <a:lnTo>
                    <a:pt x="2138" y="985"/>
                  </a:lnTo>
                  <a:lnTo>
                    <a:pt x="2141" y="1063"/>
                  </a:lnTo>
                  <a:lnTo>
                    <a:pt x="2138" y="1146"/>
                  </a:lnTo>
                  <a:lnTo>
                    <a:pt x="2130" y="1226"/>
                  </a:lnTo>
                  <a:lnTo>
                    <a:pt x="2116" y="1303"/>
                  </a:lnTo>
                  <a:lnTo>
                    <a:pt x="2095" y="1380"/>
                  </a:lnTo>
                  <a:lnTo>
                    <a:pt x="2070" y="1453"/>
                  </a:lnTo>
                  <a:lnTo>
                    <a:pt x="2039" y="1524"/>
                  </a:lnTo>
                  <a:lnTo>
                    <a:pt x="2003" y="1593"/>
                  </a:lnTo>
                  <a:lnTo>
                    <a:pt x="1960" y="1660"/>
                  </a:lnTo>
                  <a:lnTo>
                    <a:pt x="1912" y="1724"/>
                  </a:lnTo>
                  <a:lnTo>
                    <a:pt x="1858" y="1786"/>
                  </a:lnTo>
                  <a:lnTo>
                    <a:pt x="1855" y="1790"/>
                  </a:lnTo>
                  <a:lnTo>
                    <a:pt x="1850" y="1796"/>
                  </a:lnTo>
                  <a:lnTo>
                    <a:pt x="1843" y="1805"/>
                  </a:lnTo>
                  <a:lnTo>
                    <a:pt x="1804" y="1870"/>
                  </a:lnTo>
                  <a:lnTo>
                    <a:pt x="1775" y="1926"/>
                  </a:lnTo>
                  <a:lnTo>
                    <a:pt x="1745" y="1987"/>
                  </a:lnTo>
                  <a:lnTo>
                    <a:pt x="1717" y="2051"/>
                  </a:lnTo>
                  <a:lnTo>
                    <a:pt x="1677" y="2149"/>
                  </a:lnTo>
                  <a:lnTo>
                    <a:pt x="1644" y="2249"/>
                  </a:lnTo>
                  <a:lnTo>
                    <a:pt x="1639" y="2257"/>
                  </a:lnTo>
                  <a:lnTo>
                    <a:pt x="1635" y="2269"/>
                  </a:lnTo>
                  <a:lnTo>
                    <a:pt x="1632" y="2284"/>
                  </a:lnTo>
                  <a:lnTo>
                    <a:pt x="1630" y="2298"/>
                  </a:lnTo>
                  <a:lnTo>
                    <a:pt x="1627" y="2309"/>
                  </a:lnTo>
                  <a:lnTo>
                    <a:pt x="1625" y="2316"/>
                  </a:lnTo>
                  <a:lnTo>
                    <a:pt x="1621" y="2327"/>
                  </a:lnTo>
                  <a:lnTo>
                    <a:pt x="1619" y="2341"/>
                  </a:lnTo>
                  <a:lnTo>
                    <a:pt x="1618" y="2351"/>
                  </a:lnTo>
                  <a:lnTo>
                    <a:pt x="1617" y="2356"/>
                  </a:lnTo>
                  <a:lnTo>
                    <a:pt x="1617" y="2358"/>
                  </a:lnTo>
                  <a:lnTo>
                    <a:pt x="1617" y="2586"/>
                  </a:lnTo>
                  <a:lnTo>
                    <a:pt x="524" y="2586"/>
                  </a:lnTo>
                  <a:lnTo>
                    <a:pt x="524" y="2364"/>
                  </a:lnTo>
                  <a:lnTo>
                    <a:pt x="522" y="2351"/>
                  </a:lnTo>
                  <a:lnTo>
                    <a:pt x="520" y="2340"/>
                  </a:lnTo>
                  <a:lnTo>
                    <a:pt x="517" y="2325"/>
                  </a:lnTo>
                  <a:lnTo>
                    <a:pt x="513" y="2306"/>
                  </a:lnTo>
                  <a:lnTo>
                    <a:pt x="498" y="2249"/>
                  </a:lnTo>
                  <a:lnTo>
                    <a:pt x="464" y="2149"/>
                  </a:lnTo>
                  <a:lnTo>
                    <a:pt x="424" y="2051"/>
                  </a:lnTo>
                  <a:lnTo>
                    <a:pt x="380" y="1958"/>
                  </a:lnTo>
                  <a:lnTo>
                    <a:pt x="329" y="1863"/>
                  </a:lnTo>
                  <a:lnTo>
                    <a:pt x="307" y="1828"/>
                  </a:lnTo>
                  <a:lnTo>
                    <a:pt x="287" y="1798"/>
                  </a:lnTo>
                  <a:lnTo>
                    <a:pt x="282" y="1789"/>
                  </a:lnTo>
                  <a:lnTo>
                    <a:pt x="276" y="1779"/>
                  </a:lnTo>
                  <a:lnTo>
                    <a:pt x="276" y="1775"/>
                  </a:lnTo>
                  <a:lnTo>
                    <a:pt x="223" y="1714"/>
                  </a:lnTo>
                  <a:lnTo>
                    <a:pt x="176" y="1650"/>
                  </a:lnTo>
                  <a:lnTo>
                    <a:pt x="135" y="1584"/>
                  </a:lnTo>
                  <a:lnTo>
                    <a:pt x="100" y="1516"/>
                  </a:lnTo>
                  <a:lnTo>
                    <a:pt x="69" y="1446"/>
                  </a:lnTo>
                  <a:lnTo>
                    <a:pt x="44" y="1374"/>
                  </a:lnTo>
                  <a:lnTo>
                    <a:pt x="24" y="1299"/>
                  </a:lnTo>
                  <a:lnTo>
                    <a:pt x="11" y="1223"/>
                  </a:lnTo>
                  <a:lnTo>
                    <a:pt x="3" y="1145"/>
                  </a:lnTo>
                  <a:lnTo>
                    <a:pt x="0" y="1063"/>
                  </a:lnTo>
                  <a:lnTo>
                    <a:pt x="3" y="985"/>
                  </a:lnTo>
                  <a:lnTo>
                    <a:pt x="10" y="907"/>
                  </a:lnTo>
                  <a:lnTo>
                    <a:pt x="23" y="833"/>
                  </a:lnTo>
                  <a:lnTo>
                    <a:pt x="42" y="761"/>
                  </a:lnTo>
                  <a:lnTo>
                    <a:pt x="65" y="690"/>
                  </a:lnTo>
                  <a:lnTo>
                    <a:pt x="94" y="622"/>
                  </a:lnTo>
                  <a:lnTo>
                    <a:pt x="128" y="556"/>
                  </a:lnTo>
                  <a:lnTo>
                    <a:pt x="167" y="492"/>
                  </a:lnTo>
                  <a:lnTo>
                    <a:pt x="212" y="430"/>
                  </a:lnTo>
                  <a:lnTo>
                    <a:pt x="260" y="370"/>
                  </a:lnTo>
                  <a:lnTo>
                    <a:pt x="315" y="312"/>
                  </a:lnTo>
                  <a:lnTo>
                    <a:pt x="373" y="258"/>
                  </a:lnTo>
                  <a:lnTo>
                    <a:pt x="434" y="209"/>
                  </a:lnTo>
                  <a:lnTo>
                    <a:pt x="497" y="165"/>
                  </a:lnTo>
                  <a:lnTo>
                    <a:pt x="562" y="126"/>
                  </a:lnTo>
                  <a:lnTo>
                    <a:pt x="628" y="93"/>
                  </a:lnTo>
                  <a:lnTo>
                    <a:pt x="696" y="64"/>
                  </a:lnTo>
                  <a:lnTo>
                    <a:pt x="767" y="42"/>
                  </a:lnTo>
                  <a:lnTo>
                    <a:pt x="839" y="24"/>
                  </a:lnTo>
                  <a:lnTo>
                    <a:pt x="915" y="10"/>
                  </a:lnTo>
                  <a:lnTo>
                    <a:pt x="991" y="3"/>
                  </a:lnTo>
                  <a:lnTo>
                    <a:pt x="1070" y="0"/>
                  </a:lnTo>
                  <a:close/>
                </a:path>
              </a:pathLst>
            </a:custGeom>
            <a:grpFill/>
            <a:ln w="0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3" name="Group 195">
            <a:extLst>
              <a:ext uri="{FF2B5EF4-FFF2-40B4-BE49-F238E27FC236}">
                <a16:creationId xmlns:a16="http://schemas.microsoft.com/office/drawing/2014/main" id="{88462B66-AAD6-4F71-9BB0-47F67A07A174}"/>
              </a:ext>
            </a:extLst>
          </p:cNvPr>
          <p:cNvGrpSpPr/>
          <p:nvPr/>
        </p:nvGrpSpPr>
        <p:grpSpPr>
          <a:xfrm>
            <a:off x="10455365" y="1633266"/>
            <a:ext cx="731441" cy="808826"/>
            <a:chOff x="-3114676" y="415925"/>
            <a:chExt cx="4587876" cy="4552951"/>
          </a:xfrm>
          <a:noFill/>
        </p:grpSpPr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2F5029D5-6DA6-4561-A9EE-D3A0B57D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0863" y="4557713"/>
              <a:ext cx="4564063" cy="411163"/>
            </a:xfrm>
            <a:custGeom>
              <a:avLst/>
              <a:gdLst>
                <a:gd name="T0" fmla="*/ 179 w 188"/>
                <a:gd name="T1" fmla="*/ 0 h 17"/>
                <a:gd name="T2" fmla="*/ 9 w 188"/>
                <a:gd name="T3" fmla="*/ 0 h 17"/>
                <a:gd name="T4" fmla="*/ 0 w 188"/>
                <a:gd name="T5" fmla="*/ 8 h 17"/>
                <a:gd name="T6" fmla="*/ 9 w 188"/>
                <a:gd name="T7" fmla="*/ 17 h 17"/>
                <a:gd name="T8" fmla="*/ 179 w 188"/>
                <a:gd name="T9" fmla="*/ 17 h 17"/>
                <a:gd name="T10" fmla="*/ 188 w 188"/>
                <a:gd name="T11" fmla="*/ 8 h 17"/>
                <a:gd name="T12" fmla="*/ 179 w 18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84" y="17"/>
                    <a:pt x="188" y="13"/>
                    <a:pt x="188" y="8"/>
                  </a:cubicBezTo>
                  <a:cubicBezTo>
                    <a:pt x="188" y="4"/>
                    <a:pt x="184" y="0"/>
                    <a:pt x="179" y="0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0CD0BE7D-56E6-4E2E-AF3A-67C68CFAA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24163" y="1941513"/>
              <a:ext cx="4030663" cy="2495550"/>
            </a:xfrm>
            <a:custGeom>
              <a:avLst/>
              <a:gdLst>
                <a:gd name="T0" fmla="*/ 8 w 166"/>
                <a:gd name="T1" fmla="*/ 86 h 103"/>
                <a:gd name="T2" fmla="*/ 0 w 166"/>
                <a:gd name="T3" fmla="*/ 94 h 103"/>
                <a:gd name="T4" fmla="*/ 8 w 166"/>
                <a:gd name="T5" fmla="*/ 103 h 103"/>
                <a:gd name="T6" fmla="*/ 158 w 166"/>
                <a:gd name="T7" fmla="*/ 103 h 103"/>
                <a:gd name="T8" fmla="*/ 166 w 166"/>
                <a:gd name="T9" fmla="*/ 94 h 103"/>
                <a:gd name="T10" fmla="*/ 158 w 166"/>
                <a:gd name="T11" fmla="*/ 86 h 103"/>
                <a:gd name="T12" fmla="*/ 156 w 166"/>
                <a:gd name="T13" fmla="*/ 86 h 103"/>
                <a:gd name="T14" fmla="*/ 156 w 166"/>
                <a:gd name="T15" fmla="*/ 9 h 103"/>
                <a:gd name="T16" fmla="*/ 158 w 166"/>
                <a:gd name="T17" fmla="*/ 9 h 103"/>
                <a:gd name="T18" fmla="*/ 162 w 166"/>
                <a:gd name="T19" fmla="*/ 5 h 103"/>
                <a:gd name="T20" fmla="*/ 158 w 166"/>
                <a:gd name="T21" fmla="*/ 0 h 103"/>
                <a:gd name="T22" fmla="*/ 8 w 166"/>
                <a:gd name="T23" fmla="*/ 0 h 103"/>
                <a:gd name="T24" fmla="*/ 4 w 166"/>
                <a:gd name="T25" fmla="*/ 5 h 103"/>
                <a:gd name="T26" fmla="*/ 8 w 166"/>
                <a:gd name="T27" fmla="*/ 9 h 103"/>
                <a:gd name="T28" fmla="*/ 10 w 166"/>
                <a:gd name="T29" fmla="*/ 9 h 103"/>
                <a:gd name="T30" fmla="*/ 10 w 166"/>
                <a:gd name="T31" fmla="*/ 86 h 103"/>
                <a:gd name="T32" fmla="*/ 8 w 166"/>
                <a:gd name="T33" fmla="*/ 86 h 103"/>
                <a:gd name="T34" fmla="*/ 138 w 166"/>
                <a:gd name="T35" fmla="*/ 9 h 103"/>
                <a:gd name="T36" fmla="*/ 138 w 166"/>
                <a:gd name="T37" fmla="*/ 86 h 103"/>
                <a:gd name="T38" fmla="*/ 113 w 166"/>
                <a:gd name="T39" fmla="*/ 86 h 103"/>
                <a:gd name="T40" fmla="*/ 113 w 166"/>
                <a:gd name="T41" fmla="*/ 9 h 103"/>
                <a:gd name="T42" fmla="*/ 138 w 166"/>
                <a:gd name="T43" fmla="*/ 9 h 103"/>
                <a:gd name="T44" fmla="*/ 96 w 166"/>
                <a:gd name="T45" fmla="*/ 9 h 103"/>
                <a:gd name="T46" fmla="*/ 96 w 166"/>
                <a:gd name="T47" fmla="*/ 86 h 103"/>
                <a:gd name="T48" fmla="*/ 70 w 166"/>
                <a:gd name="T49" fmla="*/ 86 h 103"/>
                <a:gd name="T50" fmla="*/ 70 w 166"/>
                <a:gd name="T51" fmla="*/ 9 h 103"/>
                <a:gd name="T52" fmla="*/ 96 w 166"/>
                <a:gd name="T53" fmla="*/ 9 h 103"/>
                <a:gd name="T54" fmla="*/ 27 w 166"/>
                <a:gd name="T55" fmla="*/ 9 h 103"/>
                <a:gd name="T56" fmla="*/ 53 w 166"/>
                <a:gd name="T57" fmla="*/ 9 h 103"/>
                <a:gd name="T58" fmla="*/ 53 w 166"/>
                <a:gd name="T59" fmla="*/ 86 h 103"/>
                <a:gd name="T60" fmla="*/ 27 w 166"/>
                <a:gd name="T61" fmla="*/ 86 h 103"/>
                <a:gd name="T62" fmla="*/ 27 w 166"/>
                <a:gd name="T63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103">
                  <a:moveTo>
                    <a:pt x="8" y="86"/>
                  </a:moveTo>
                  <a:cubicBezTo>
                    <a:pt x="3" y="86"/>
                    <a:pt x="0" y="89"/>
                    <a:pt x="0" y="94"/>
                  </a:cubicBezTo>
                  <a:cubicBezTo>
                    <a:pt x="0" y="99"/>
                    <a:pt x="3" y="103"/>
                    <a:pt x="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62" y="103"/>
                    <a:pt x="166" y="99"/>
                    <a:pt x="166" y="94"/>
                  </a:cubicBezTo>
                  <a:cubicBezTo>
                    <a:pt x="166" y="89"/>
                    <a:pt x="162" y="86"/>
                    <a:pt x="158" y="86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60" y="9"/>
                    <a:pt x="162" y="7"/>
                    <a:pt x="162" y="5"/>
                  </a:cubicBezTo>
                  <a:cubicBezTo>
                    <a:pt x="162" y="2"/>
                    <a:pt x="160" y="0"/>
                    <a:pt x="1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2"/>
                    <a:pt x="4" y="5"/>
                  </a:cubicBezTo>
                  <a:cubicBezTo>
                    <a:pt x="4" y="7"/>
                    <a:pt x="6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8" y="86"/>
                    <a:pt x="8" y="86"/>
                    <a:pt x="8" y="86"/>
                  </a:cubicBezTo>
                  <a:close/>
                  <a:moveTo>
                    <a:pt x="138" y="9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38" y="9"/>
                  </a:lnTo>
                  <a:close/>
                  <a:moveTo>
                    <a:pt x="96" y="9"/>
                  </a:moveTo>
                  <a:cubicBezTo>
                    <a:pt x="96" y="86"/>
                    <a:pt x="96" y="86"/>
                    <a:pt x="96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"/>
                    <a:pt x="70" y="9"/>
                    <a:pt x="70" y="9"/>
                  </a:cubicBezTo>
                  <a:lnTo>
                    <a:pt x="96" y="9"/>
                  </a:lnTo>
                  <a:close/>
                  <a:moveTo>
                    <a:pt x="27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27" y="86"/>
                    <a:pt x="27" y="86"/>
                    <a:pt x="27" y="86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FE88AF83-2167-4532-93B4-8019034A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4676" y="415925"/>
              <a:ext cx="4587875" cy="1355725"/>
            </a:xfrm>
            <a:custGeom>
              <a:avLst/>
              <a:gdLst>
                <a:gd name="T0" fmla="*/ 10 w 189"/>
                <a:gd name="T1" fmla="*/ 56 h 56"/>
                <a:gd name="T2" fmla="*/ 180 w 189"/>
                <a:gd name="T3" fmla="*/ 56 h 56"/>
                <a:gd name="T4" fmla="*/ 180 w 189"/>
                <a:gd name="T5" fmla="*/ 56 h 56"/>
                <a:gd name="T6" fmla="*/ 189 w 189"/>
                <a:gd name="T7" fmla="*/ 47 h 56"/>
                <a:gd name="T8" fmla="*/ 183 w 189"/>
                <a:gd name="T9" fmla="*/ 39 h 56"/>
                <a:gd name="T10" fmla="*/ 98 w 189"/>
                <a:gd name="T11" fmla="*/ 1 h 56"/>
                <a:gd name="T12" fmla="*/ 91 w 189"/>
                <a:gd name="T13" fmla="*/ 1 h 56"/>
                <a:gd name="T14" fmla="*/ 6 w 189"/>
                <a:gd name="T15" fmla="*/ 39 h 56"/>
                <a:gd name="T16" fmla="*/ 1 w 189"/>
                <a:gd name="T17" fmla="*/ 49 h 56"/>
                <a:gd name="T18" fmla="*/ 10 w 189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56">
                  <a:moveTo>
                    <a:pt x="10" y="56"/>
                  </a:move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5" y="56"/>
                    <a:pt x="189" y="52"/>
                    <a:pt x="189" y="47"/>
                  </a:cubicBezTo>
                  <a:cubicBezTo>
                    <a:pt x="189" y="43"/>
                    <a:pt x="187" y="40"/>
                    <a:pt x="183" y="39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0"/>
                    <a:pt x="94" y="0"/>
                    <a:pt x="91" y="1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1"/>
                    <a:pt x="0" y="45"/>
                    <a:pt x="1" y="49"/>
                  </a:cubicBezTo>
                  <a:cubicBezTo>
                    <a:pt x="2" y="53"/>
                    <a:pt x="6" y="56"/>
                    <a:pt x="10" y="56"/>
                  </a:cubicBezTo>
                  <a:close/>
                </a:path>
              </a:pathLst>
            </a:custGeom>
            <a:grp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19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Determinación del alcance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37" name="Group 43"/>
          <p:cNvGrpSpPr/>
          <p:nvPr/>
        </p:nvGrpSpPr>
        <p:grpSpPr>
          <a:xfrm>
            <a:off x="874699" y="1374569"/>
            <a:ext cx="5159828" cy="1445013"/>
            <a:chOff x="874699" y="1492861"/>
            <a:chExt cx="5159828" cy="1445013"/>
          </a:xfrm>
        </p:grpSpPr>
        <p:sp>
          <p:nvSpPr>
            <p:cNvPr id="38" name="Rectangle 1"/>
            <p:cNvSpPr/>
            <p:nvPr/>
          </p:nvSpPr>
          <p:spPr>
            <a:xfrm>
              <a:off x="1059756" y="1743233"/>
              <a:ext cx="4974771" cy="11946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42"/>
            <p:cNvGrpSpPr/>
            <p:nvPr/>
          </p:nvGrpSpPr>
          <p:grpSpPr>
            <a:xfrm>
              <a:off x="874699" y="1492861"/>
              <a:ext cx="892627" cy="762000"/>
              <a:chOff x="874699" y="1492861"/>
              <a:chExt cx="892627" cy="762000"/>
            </a:xfrm>
          </p:grpSpPr>
          <p:sp>
            <p:nvSpPr>
              <p:cNvPr id="40" name="Rectangle 2"/>
              <p:cNvSpPr/>
              <p:nvPr/>
            </p:nvSpPr>
            <p:spPr>
              <a:xfrm>
                <a:off x="874699" y="1492861"/>
                <a:ext cx="634518" cy="76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ight Triangle 3"/>
              <p:cNvSpPr/>
              <p:nvPr/>
            </p:nvSpPr>
            <p:spPr>
              <a:xfrm>
                <a:off x="1509217" y="1492861"/>
                <a:ext cx="258109" cy="250372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964506" y="1743233"/>
                <a:ext cx="454905" cy="279400"/>
              </a:xfrm>
              <a:custGeom>
                <a:avLst/>
                <a:gdLst>
                  <a:gd name="T0" fmla="*/ 3087 w 3583"/>
                  <a:gd name="T1" fmla="*/ 1241 h 1916"/>
                  <a:gd name="T2" fmla="*/ 3295 w 3583"/>
                  <a:gd name="T3" fmla="*/ 1314 h 1916"/>
                  <a:gd name="T4" fmla="*/ 3467 w 3583"/>
                  <a:gd name="T5" fmla="*/ 1415 h 1916"/>
                  <a:gd name="T6" fmla="*/ 3568 w 3583"/>
                  <a:gd name="T7" fmla="*/ 1546 h 1916"/>
                  <a:gd name="T8" fmla="*/ 3135 w 3583"/>
                  <a:gd name="T9" fmla="*/ 1916 h 1916"/>
                  <a:gd name="T10" fmla="*/ 3108 w 3583"/>
                  <a:gd name="T11" fmla="*/ 1465 h 1916"/>
                  <a:gd name="T12" fmla="*/ 3000 w 3583"/>
                  <a:gd name="T13" fmla="*/ 1284 h 1916"/>
                  <a:gd name="T14" fmla="*/ 1981 w 3583"/>
                  <a:gd name="T15" fmla="*/ 1179 h 1916"/>
                  <a:gd name="T16" fmla="*/ 2168 w 3583"/>
                  <a:gd name="T17" fmla="*/ 1199 h 1916"/>
                  <a:gd name="T18" fmla="*/ 2375 w 3583"/>
                  <a:gd name="T19" fmla="*/ 1246 h 1916"/>
                  <a:gd name="T20" fmla="*/ 2572 w 3583"/>
                  <a:gd name="T21" fmla="*/ 1319 h 1916"/>
                  <a:gd name="T22" fmla="*/ 2730 w 3583"/>
                  <a:gd name="T23" fmla="*/ 1420 h 1916"/>
                  <a:gd name="T24" fmla="*/ 2823 w 3583"/>
                  <a:gd name="T25" fmla="*/ 1547 h 1916"/>
                  <a:gd name="T26" fmla="*/ 1045 w 3583"/>
                  <a:gd name="T27" fmla="*/ 1916 h 1916"/>
                  <a:gd name="T28" fmla="*/ 1074 w 3583"/>
                  <a:gd name="T29" fmla="*/ 1513 h 1916"/>
                  <a:gd name="T30" fmla="*/ 1186 w 3583"/>
                  <a:gd name="T31" fmla="*/ 1393 h 1916"/>
                  <a:gd name="T32" fmla="*/ 1357 w 3583"/>
                  <a:gd name="T33" fmla="*/ 1299 h 1916"/>
                  <a:gd name="T34" fmla="*/ 1558 w 3583"/>
                  <a:gd name="T35" fmla="*/ 1232 h 1916"/>
                  <a:gd name="T36" fmla="*/ 1762 w 3583"/>
                  <a:gd name="T37" fmla="*/ 1192 h 1916"/>
                  <a:gd name="T38" fmla="*/ 1941 w 3583"/>
                  <a:gd name="T39" fmla="*/ 1179 h 1916"/>
                  <a:gd name="T40" fmla="*/ 1194 w 3583"/>
                  <a:gd name="T41" fmla="*/ 737 h 1916"/>
                  <a:gd name="T42" fmla="*/ 448 w 3583"/>
                  <a:gd name="T43" fmla="*/ 1474 h 1916"/>
                  <a:gd name="T44" fmla="*/ 448 w 3583"/>
                  <a:gd name="T45" fmla="*/ 737 h 1916"/>
                  <a:gd name="T46" fmla="*/ 2799 w 3583"/>
                  <a:gd name="T47" fmla="*/ 13 h 1916"/>
                  <a:gd name="T48" fmla="*/ 2987 w 3583"/>
                  <a:gd name="T49" fmla="*/ 109 h 1916"/>
                  <a:gd name="T50" fmla="*/ 3105 w 3583"/>
                  <a:gd name="T51" fmla="*/ 279 h 1916"/>
                  <a:gd name="T52" fmla="*/ 3131 w 3583"/>
                  <a:gd name="T53" fmla="*/ 499 h 1916"/>
                  <a:gd name="T54" fmla="*/ 3057 w 3583"/>
                  <a:gd name="T55" fmla="*/ 697 h 1916"/>
                  <a:gd name="T56" fmla="*/ 2901 w 3583"/>
                  <a:gd name="T57" fmla="*/ 834 h 1916"/>
                  <a:gd name="T58" fmla="*/ 2687 w 3583"/>
                  <a:gd name="T59" fmla="*/ 884 h 1916"/>
                  <a:gd name="T60" fmla="*/ 2552 w 3583"/>
                  <a:gd name="T61" fmla="*/ 869 h 1916"/>
                  <a:gd name="T62" fmla="*/ 2653 w 3583"/>
                  <a:gd name="T63" fmla="*/ 666 h 1916"/>
                  <a:gd name="T64" fmla="*/ 2687 w 3583"/>
                  <a:gd name="T65" fmla="*/ 442 h 1916"/>
                  <a:gd name="T66" fmla="*/ 2653 w 3583"/>
                  <a:gd name="T67" fmla="*/ 217 h 1916"/>
                  <a:gd name="T68" fmla="*/ 2552 w 3583"/>
                  <a:gd name="T69" fmla="*/ 14 h 1916"/>
                  <a:gd name="T70" fmla="*/ 2687 w 3583"/>
                  <a:gd name="T71" fmla="*/ 0 h 1916"/>
                  <a:gd name="T72" fmla="*/ 2105 w 3583"/>
                  <a:gd name="T73" fmla="*/ 29 h 1916"/>
                  <a:gd name="T74" fmla="*/ 2278 w 3583"/>
                  <a:gd name="T75" fmla="*/ 146 h 1916"/>
                  <a:gd name="T76" fmla="*/ 2375 w 3583"/>
                  <a:gd name="T77" fmla="*/ 330 h 1916"/>
                  <a:gd name="T78" fmla="*/ 2375 w 3583"/>
                  <a:gd name="T79" fmla="*/ 552 h 1916"/>
                  <a:gd name="T80" fmla="*/ 2278 w 3583"/>
                  <a:gd name="T81" fmla="*/ 738 h 1916"/>
                  <a:gd name="T82" fmla="*/ 2105 w 3583"/>
                  <a:gd name="T83" fmla="*/ 855 h 1916"/>
                  <a:gd name="T84" fmla="*/ 1883 w 3583"/>
                  <a:gd name="T85" fmla="*/ 881 h 1916"/>
                  <a:gd name="T86" fmla="*/ 1682 w 3583"/>
                  <a:gd name="T87" fmla="*/ 807 h 1916"/>
                  <a:gd name="T88" fmla="*/ 1544 w 3583"/>
                  <a:gd name="T89" fmla="*/ 653 h 1916"/>
                  <a:gd name="T90" fmla="*/ 1493 w 3583"/>
                  <a:gd name="T91" fmla="*/ 442 h 1916"/>
                  <a:gd name="T92" fmla="*/ 1544 w 3583"/>
                  <a:gd name="T93" fmla="*/ 231 h 1916"/>
                  <a:gd name="T94" fmla="*/ 1682 w 3583"/>
                  <a:gd name="T95" fmla="*/ 77 h 1916"/>
                  <a:gd name="T96" fmla="*/ 1883 w 3583"/>
                  <a:gd name="T97" fmla="*/ 3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83" h="1916">
                    <a:moveTo>
                      <a:pt x="2926" y="1208"/>
                    </a:moveTo>
                    <a:lnTo>
                      <a:pt x="2979" y="1217"/>
                    </a:lnTo>
                    <a:lnTo>
                      <a:pt x="3033" y="1228"/>
                    </a:lnTo>
                    <a:lnTo>
                      <a:pt x="3087" y="1241"/>
                    </a:lnTo>
                    <a:lnTo>
                      <a:pt x="3142" y="1256"/>
                    </a:lnTo>
                    <a:lnTo>
                      <a:pt x="3194" y="1274"/>
                    </a:lnTo>
                    <a:lnTo>
                      <a:pt x="3246" y="1293"/>
                    </a:lnTo>
                    <a:lnTo>
                      <a:pt x="3295" y="1314"/>
                    </a:lnTo>
                    <a:lnTo>
                      <a:pt x="3343" y="1336"/>
                    </a:lnTo>
                    <a:lnTo>
                      <a:pt x="3388" y="1361"/>
                    </a:lnTo>
                    <a:lnTo>
                      <a:pt x="3430" y="1388"/>
                    </a:lnTo>
                    <a:lnTo>
                      <a:pt x="3467" y="1415"/>
                    </a:lnTo>
                    <a:lnTo>
                      <a:pt x="3500" y="1446"/>
                    </a:lnTo>
                    <a:lnTo>
                      <a:pt x="3528" y="1478"/>
                    </a:lnTo>
                    <a:lnTo>
                      <a:pt x="3551" y="1512"/>
                    </a:lnTo>
                    <a:lnTo>
                      <a:pt x="3568" y="1546"/>
                    </a:lnTo>
                    <a:lnTo>
                      <a:pt x="3579" y="1583"/>
                    </a:lnTo>
                    <a:lnTo>
                      <a:pt x="3583" y="1621"/>
                    </a:lnTo>
                    <a:lnTo>
                      <a:pt x="3583" y="1916"/>
                    </a:lnTo>
                    <a:lnTo>
                      <a:pt x="3135" y="1916"/>
                    </a:lnTo>
                    <a:lnTo>
                      <a:pt x="3135" y="1621"/>
                    </a:lnTo>
                    <a:lnTo>
                      <a:pt x="3131" y="1567"/>
                    </a:lnTo>
                    <a:lnTo>
                      <a:pt x="3122" y="1516"/>
                    </a:lnTo>
                    <a:lnTo>
                      <a:pt x="3108" y="1465"/>
                    </a:lnTo>
                    <a:lnTo>
                      <a:pt x="3087" y="1417"/>
                    </a:lnTo>
                    <a:lnTo>
                      <a:pt x="3063" y="1370"/>
                    </a:lnTo>
                    <a:lnTo>
                      <a:pt x="3033" y="1325"/>
                    </a:lnTo>
                    <a:lnTo>
                      <a:pt x="3000" y="1284"/>
                    </a:lnTo>
                    <a:lnTo>
                      <a:pt x="2964" y="1245"/>
                    </a:lnTo>
                    <a:lnTo>
                      <a:pt x="2926" y="1208"/>
                    </a:lnTo>
                    <a:close/>
                    <a:moveTo>
                      <a:pt x="1941" y="1179"/>
                    </a:moveTo>
                    <a:lnTo>
                      <a:pt x="1981" y="1179"/>
                    </a:lnTo>
                    <a:lnTo>
                      <a:pt x="2024" y="1182"/>
                    </a:lnTo>
                    <a:lnTo>
                      <a:pt x="2071" y="1185"/>
                    </a:lnTo>
                    <a:lnTo>
                      <a:pt x="2118" y="1192"/>
                    </a:lnTo>
                    <a:lnTo>
                      <a:pt x="2168" y="1199"/>
                    </a:lnTo>
                    <a:lnTo>
                      <a:pt x="2219" y="1209"/>
                    </a:lnTo>
                    <a:lnTo>
                      <a:pt x="2271" y="1219"/>
                    </a:lnTo>
                    <a:lnTo>
                      <a:pt x="2323" y="1232"/>
                    </a:lnTo>
                    <a:lnTo>
                      <a:pt x="2375" y="1246"/>
                    </a:lnTo>
                    <a:lnTo>
                      <a:pt x="2426" y="1263"/>
                    </a:lnTo>
                    <a:lnTo>
                      <a:pt x="2476" y="1279"/>
                    </a:lnTo>
                    <a:lnTo>
                      <a:pt x="2524" y="1299"/>
                    </a:lnTo>
                    <a:lnTo>
                      <a:pt x="2572" y="1319"/>
                    </a:lnTo>
                    <a:lnTo>
                      <a:pt x="2616" y="1343"/>
                    </a:lnTo>
                    <a:lnTo>
                      <a:pt x="2658" y="1366"/>
                    </a:lnTo>
                    <a:lnTo>
                      <a:pt x="2695" y="1393"/>
                    </a:lnTo>
                    <a:lnTo>
                      <a:pt x="2730" y="1420"/>
                    </a:lnTo>
                    <a:lnTo>
                      <a:pt x="2761" y="1450"/>
                    </a:lnTo>
                    <a:lnTo>
                      <a:pt x="2787" y="1480"/>
                    </a:lnTo>
                    <a:lnTo>
                      <a:pt x="2808" y="1513"/>
                    </a:lnTo>
                    <a:lnTo>
                      <a:pt x="2823" y="1547"/>
                    </a:lnTo>
                    <a:lnTo>
                      <a:pt x="2833" y="1583"/>
                    </a:lnTo>
                    <a:lnTo>
                      <a:pt x="2836" y="1621"/>
                    </a:lnTo>
                    <a:lnTo>
                      <a:pt x="2836" y="1916"/>
                    </a:lnTo>
                    <a:lnTo>
                      <a:pt x="1045" y="1916"/>
                    </a:lnTo>
                    <a:lnTo>
                      <a:pt x="1045" y="1621"/>
                    </a:lnTo>
                    <a:lnTo>
                      <a:pt x="1048" y="1583"/>
                    </a:lnTo>
                    <a:lnTo>
                      <a:pt x="1059" y="1547"/>
                    </a:lnTo>
                    <a:lnTo>
                      <a:pt x="1074" y="1513"/>
                    </a:lnTo>
                    <a:lnTo>
                      <a:pt x="1095" y="1480"/>
                    </a:lnTo>
                    <a:lnTo>
                      <a:pt x="1121" y="1450"/>
                    </a:lnTo>
                    <a:lnTo>
                      <a:pt x="1151" y="1420"/>
                    </a:lnTo>
                    <a:lnTo>
                      <a:pt x="1186" y="1393"/>
                    </a:lnTo>
                    <a:lnTo>
                      <a:pt x="1225" y="1366"/>
                    </a:lnTo>
                    <a:lnTo>
                      <a:pt x="1265" y="1343"/>
                    </a:lnTo>
                    <a:lnTo>
                      <a:pt x="1311" y="1319"/>
                    </a:lnTo>
                    <a:lnTo>
                      <a:pt x="1357" y="1299"/>
                    </a:lnTo>
                    <a:lnTo>
                      <a:pt x="1406" y="1279"/>
                    </a:lnTo>
                    <a:lnTo>
                      <a:pt x="1455" y="1263"/>
                    </a:lnTo>
                    <a:lnTo>
                      <a:pt x="1506" y="1246"/>
                    </a:lnTo>
                    <a:lnTo>
                      <a:pt x="1558" y="1232"/>
                    </a:lnTo>
                    <a:lnTo>
                      <a:pt x="1610" y="1219"/>
                    </a:lnTo>
                    <a:lnTo>
                      <a:pt x="1662" y="1209"/>
                    </a:lnTo>
                    <a:lnTo>
                      <a:pt x="1712" y="1199"/>
                    </a:lnTo>
                    <a:lnTo>
                      <a:pt x="1762" y="1192"/>
                    </a:lnTo>
                    <a:lnTo>
                      <a:pt x="1811" y="1185"/>
                    </a:lnTo>
                    <a:lnTo>
                      <a:pt x="1856" y="1182"/>
                    </a:lnTo>
                    <a:lnTo>
                      <a:pt x="1900" y="1179"/>
                    </a:lnTo>
                    <a:lnTo>
                      <a:pt x="1941" y="1179"/>
                    </a:lnTo>
                    <a:close/>
                    <a:moveTo>
                      <a:pt x="448" y="294"/>
                    </a:moveTo>
                    <a:lnTo>
                      <a:pt x="746" y="294"/>
                    </a:lnTo>
                    <a:lnTo>
                      <a:pt x="746" y="737"/>
                    </a:lnTo>
                    <a:lnTo>
                      <a:pt x="1194" y="737"/>
                    </a:lnTo>
                    <a:lnTo>
                      <a:pt x="1194" y="1031"/>
                    </a:lnTo>
                    <a:lnTo>
                      <a:pt x="746" y="1031"/>
                    </a:lnTo>
                    <a:lnTo>
                      <a:pt x="746" y="1474"/>
                    </a:lnTo>
                    <a:lnTo>
                      <a:pt x="448" y="1474"/>
                    </a:lnTo>
                    <a:lnTo>
                      <a:pt x="448" y="1031"/>
                    </a:lnTo>
                    <a:lnTo>
                      <a:pt x="0" y="1031"/>
                    </a:lnTo>
                    <a:lnTo>
                      <a:pt x="0" y="737"/>
                    </a:lnTo>
                    <a:lnTo>
                      <a:pt x="448" y="737"/>
                    </a:lnTo>
                    <a:lnTo>
                      <a:pt x="448" y="294"/>
                    </a:lnTo>
                    <a:close/>
                    <a:moveTo>
                      <a:pt x="2687" y="0"/>
                    </a:moveTo>
                    <a:lnTo>
                      <a:pt x="2745" y="3"/>
                    </a:lnTo>
                    <a:lnTo>
                      <a:pt x="2799" y="13"/>
                    </a:lnTo>
                    <a:lnTo>
                      <a:pt x="2851" y="29"/>
                    </a:lnTo>
                    <a:lnTo>
                      <a:pt x="2901" y="50"/>
                    </a:lnTo>
                    <a:lnTo>
                      <a:pt x="2946" y="77"/>
                    </a:lnTo>
                    <a:lnTo>
                      <a:pt x="2987" y="109"/>
                    </a:lnTo>
                    <a:lnTo>
                      <a:pt x="3024" y="146"/>
                    </a:lnTo>
                    <a:lnTo>
                      <a:pt x="3057" y="186"/>
                    </a:lnTo>
                    <a:lnTo>
                      <a:pt x="3084" y="231"/>
                    </a:lnTo>
                    <a:lnTo>
                      <a:pt x="3105" y="279"/>
                    </a:lnTo>
                    <a:lnTo>
                      <a:pt x="3121" y="330"/>
                    </a:lnTo>
                    <a:lnTo>
                      <a:pt x="3131" y="385"/>
                    </a:lnTo>
                    <a:lnTo>
                      <a:pt x="3135" y="442"/>
                    </a:lnTo>
                    <a:lnTo>
                      <a:pt x="3131" y="499"/>
                    </a:lnTo>
                    <a:lnTo>
                      <a:pt x="3121" y="552"/>
                    </a:lnTo>
                    <a:lnTo>
                      <a:pt x="3105" y="604"/>
                    </a:lnTo>
                    <a:lnTo>
                      <a:pt x="3084" y="653"/>
                    </a:lnTo>
                    <a:lnTo>
                      <a:pt x="3057" y="697"/>
                    </a:lnTo>
                    <a:lnTo>
                      <a:pt x="3024" y="738"/>
                    </a:lnTo>
                    <a:lnTo>
                      <a:pt x="2987" y="775"/>
                    </a:lnTo>
                    <a:lnTo>
                      <a:pt x="2946" y="807"/>
                    </a:lnTo>
                    <a:lnTo>
                      <a:pt x="2901" y="834"/>
                    </a:lnTo>
                    <a:lnTo>
                      <a:pt x="2851" y="855"/>
                    </a:lnTo>
                    <a:lnTo>
                      <a:pt x="2799" y="871"/>
                    </a:lnTo>
                    <a:lnTo>
                      <a:pt x="2745" y="881"/>
                    </a:lnTo>
                    <a:lnTo>
                      <a:pt x="2687" y="884"/>
                    </a:lnTo>
                    <a:lnTo>
                      <a:pt x="2653" y="882"/>
                    </a:lnTo>
                    <a:lnTo>
                      <a:pt x="2620" y="876"/>
                    </a:lnTo>
                    <a:lnTo>
                      <a:pt x="2586" y="872"/>
                    </a:lnTo>
                    <a:lnTo>
                      <a:pt x="2552" y="869"/>
                    </a:lnTo>
                    <a:lnTo>
                      <a:pt x="2584" y="819"/>
                    </a:lnTo>
                    <a:lnTo>
                      <a:pt x="2611" y="769"/>
                    </a:lnTo>
                    <a:lnTo>
                      <a:pt x="2634" y="719"/>
                    </a:lnTo>
                    <a:lnTo>
                      <a:pt x="2653" y="666"/>
                    </a:lnTo>
                    <a:lnTo>
                      <a:pt x="2668" y="614"/>
                    </a:lnTo>
                    <a:lnTo>
                      <a:pt x="2678" y="558"/>
                    </a:lnTo>
                    <a:lnTo>
                      <a:pt x="2685" y="501"/>
                    </a:lnTo>
                    <a:lnTo>
                      <a:pt x="2687" y="442"/>
                    </a:lnTo>
                    <a:lnTo>
                      <a:pt x="2685" y="383"/>
                    </a:lnTo>
                    <a:lnTo>
                      <a:pt x="2678" y="326"/>
                    </a:lnTo>
                    <a:lnTo>
                      <a:pt x="2668" y="270"/>
                    </a:lnTo>
                    <a:lnTo>
                      <a:pt x="2653" y="217"/>
                    </a:lnTo>
                    <a:lnTo>
                      <a:pt x="2634" y="165"/>
                    </a:lnTo>
                    <a:lnTo>
                      <a:pt x="2611" y="115"/>
                    </a:lnTo>
                    <a:lnTo>
                      <a:pt x="2584" y="64"/>
                    </a:lnTo>
                    <a:lnTo>
                      <a:pt x="2552" y="14"/>
                    </a:lnTo>
                    <a:lnTo>
                      <a:pt x="2586" y="12"/>
                    </a:lnTo>
                    <a:lnTo>
                      <a:pt x="2620" y="6"/>
                    </a:lnTo>
                    <a:lnTo>
                      <a:pt x="2653" y="2"/>
                    </a:lnTo>
                    <a:lnTo>
                      <a:pt x="2687" y="0"/>
                    </a:lnTo>
                    <a:close/>
                    <a:moveTo>
                      <a:pt x="1941" y="0"/>
                    </a:moveTo>
                    <a:lnTo>
                      <a:pt x="1998" y="3"/>
                    </a:lnTo>
                    <a:lnTo>
                      <a:pt x="2053" y="13"/>
                    </a:lnTo>
                    <a:lnTo>
                      <a:pt x="2105" y="29"/>
                    </a:lnTo>
                    <a:lnTo>
                      <a:pt x="2154" y="50"/>
                    </a:lnTo>
                    <a:lnTo>
                      <a:pt x="2200" y="77"/>
                    </a:lnTo>
                    <a:lnTo>
                      <a:pt x="2240" y="109"/>
                    </a:lnTo>
                    <a:lnTo>
                      <a:pt x="2278" y="146"/>
                    </a:lnTo>
                    <a:lnTo>
                      <a:pt x="2310" y="186"/>
                    </a:lnTo>
                    <a:lnTo>
                      <a:pt x="2338" y="231"/>
                    </a:lnTo>
                    <a:lnTo>
                      <a:pt x="2359" y="279"/>
                    </a:lnTo>
                    <a:lnTo>
                      <a:pt x="2375" y="330"/>
                    </a:lnTo>
                    <a:lnTo>
                      <a:pt x="2385" y="385"/>
                    </a:lnTo>
                    <a:lnTo>
                      <a:pt x="2388" y="442"/>
                    </a:lnTo>
                    <a:lnTo>
                      <a:pt x="2385" y="499"/>
                    </a:lnTo>
                    <a:lnTo>
                      <a:pt x="2375" y="552"/>
                    </a:lnTo>
                    <a:lnTo>
                      <a:pt x="2359" y="604"/>
                    </a:lnTo>
                    <a:lnTo>
                      <a:pt x="2338" y="653"/>
                    </a:lnTo>
                    <a:lnTo>
                      <a:pt x="2310" y="697"/>
                    </a:lnTo>
                    <a:lnTo>
                      <a:pt x="2278" y="738"/>
                    </a:lnTo>
                    <a:lnTo>
                      <a:pt x="2240" y="775"/>
                    </a:lnTo>
                    <a:lnTo>
                      <a:pt x="2200" y="807"/>
                    </a:lnTo>
                    <a:lnTo>
                      <a:pt x="2154" y="834"/>
                    </a:lnTo>
                    <a:lnTo>
                      <a:pt x="2105" y="855"/>
                    </a:lnTo>
                    <a:lnTo>
                      <a:pt x="2053" y="871"/>
                    </a:lnTo>
                    <a:lnTo>
                      <a:pt x="1998" y="881"/>
                    </a:lnTo>
                    <a:lnTo>
                      <a:pt x="1941" y="884"/>
                    </a:lnTo>
                    <a:lnTo>
                      <a:pt x="1883" y="881"/>
                    </a:lnTo>
                    <a:lnTo>
                      <a:pt x="1828" y="871"/>
                    </a:lnTo>
                    <a:lnTo>
                      <a:pt x="1776" y="855"/>
                    </a:lnTo>
                    <a:lnTo>
                      <a:pt x="1727" y="834"/>
                    </a:lnTo>
                    <a:lnTo>
                      <a:pt x="1682" y="807"/>
                    </a:lnTo>
                    <a:lnTo>
                      <a:pt x="1641" y="775"/>
                    </a:lnTo>
                    <a:lnTo>
                      <a:pt x="1604" y="738"/>
                    </a:lnTo>
                    <a:lnTo>
                      <a:pt x="1571" y="697"/>
                    </a:lnTo>
                    <a:lnTo>
                      <a:pt x="1544" y="653"/>
                    </a:lnTo>
                    <a:lnTo>
                      <a:pt x="1522" y="604"/>
                    </a:lnTo>
                    <a:lnTo>
                      <a:pt x="1506" y="552"/>
                    </a:lnTo>
                    <a:lnTo>
                      <a:pt x="1496" y="499"/>
                    </a:lnTo>
                    <a:lnTo>
                      <a:pt x="1493" y="442"/>
                    </a:lnTo>
                    <a:lnTo>
                      <a:pt x="1496" y="385"/>
                    </a:lnTo>
                    <a:lnTo>
                      <a:pt x="1506" y="330"/>
                    </a:lnTo>
                    <a:lnTo>
                      <a:pt x="1522" y="279"/>
                    </a:lnTo>
                    <a:lnTo>
                      <a:pt x="1544" y="231"/>
                    </a:lnTo>
                    <a:lnTo>
                      <a:pt x="1571" y="186"/>
                    </a:lnTo>
                    <a:lnTo>
                      <a:pt x="1604" y="146"/>
                    </a:lnTo>
                    <a:lnTo>
                      <a:pt x="1641" y="109"/>
                    </a:lnTo>
                    <a:lnTo>
                      <a:pt x="1682" y="77"/>
                    </a:lnTo>
                    <a:lnTo>
                      <a:pt x="1727" y="50"/>
                    </a:lnTo>
                    <a:lnTo>
                      <a:pt x="1776" y="29"/>
                    </a:lnTo>
                    <a:lnTo>
                      <a:pt x="1828" y="13"/>
                    </a:lnTo>
                    <a:lnTo>
                      <a:pt x="1883" y="3"/>
                    </a:lnTo>
                    <a:lnTo>
                      <a:pt x="1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Rectangle 44"/>
          <p:cNvSpPr/>
          <p:nvPr/>
        </p:nvSpPr>
        <p:spPr>
          <a:xfrm>
            <a:off x="1609774" y="1650031"/>
            <a:ext cx="41397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Responsables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ersonal de IT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omité de crisis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omité paritario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alta dirección</a:t>
            </a:r>
            <a:endParaRPr lang="es-EC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1"/>
          <p:cNvGrpSpPr/>
          <p:nvPr/>
        </p:nvGrpSpPr>
        <p:grpSpPr>
          <a:xfrm>
            <a:off x="800419" y="3320925"/>
            <a:ext cx="5159828" cy="1209169"/>
            <a:chOff x="892629" y="2895599"/>
            <a:chExt cx="5159828" cy="1209169"/>
          </a:xfrm>
        </p:grpSpPr>
        <p:sp>
          <p:nvSpPr>
            <p:cNvPr id="49" name="Rectangle 7"/>
            <p:cNvSpPr/>
            <p:nvPr/>
          </p:nvSpPr>
          <p:spPr>
            <a:xfrm>
              <a:off x="1077686" y="3145971"/>
              <a:ext cx="4974771" cy="9587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8"/>
            <p:cNvGrpSpPr/>
            <p:nvPr/>
          </p:nvGrpSpPr>
          <p:grpSpPr>
            <a:xfrm>
              <a:off x="892629" y="2895599"/>
              <a:ext cx="892627" cy="762000"/>
              <a:chOff x="1643743" y="936171"/>
              <a:chExt cx="903514" cy="762000"/>
            </a:xfrm>
          </p:grpSpPr>
          <p:sp>
            <p:nvSpPr>
              <p:cNvPr id="55" name="Rectangle 9"/>
              <p:cNvSpPr/>
              <p:nvPr/>
            </p:nvSpPr>
            <p:spPr>
              <a:xfrm>
                <a:off x="1643743" y="936171"/>
                <a:ext cx="642257" cy="762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ight Triangle 10"/>
              <p:cNvSpPr/>
              <p:nvPr/>
            </p:nvSpPr>
            <p:spPr>
              <a:xfrm>
                <a:off x="2286000" y="936171"/>
                <a:ext cx="261257" cy="25037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40"/>
          <p:cNvGrpSpPr/>
          <p:nvPr/>
        </p:nvGrpSpPr>
        <p:grpSpPr>
          <a:xfrm>
            <a:off x="856770" y="4866936"/>
            <a:ext cx="5159828" cy="1121229"/>
            <a:chOff x="979715" y="4169227"/>
            <a:chExt cx="5159828" cy="1121229"/>
          </a:xfrm>
        </p:grpSpPr>
        <p:sp>
          <p:nvSpPr>
            <p:cNvPr id="62" name="Rectangle 12"/>
            <p:cNvSpPr/>
            <p:nvPr/>
          </p:nvSpPr>
          <p:spPr>
            <a:xfrm>
              <a:off x="1164772" y="4419599"/>
              <a:ext cx="4974771" cy="8708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39"/>
            <p:cNvGrpSpPr/>
            <p:nvPr/>
          </p:nvGrpSpPr>
          <p:grpSpPr>
            <a:xfrm>
              <a:off x="979715" y="4169227"/>
              <a:ext cx="892627" cy="762000"/>
              <a:chOff x="979715" y="4169227"/>
              <a:chExt cx="892627" cy="762000"/>
            </a:xfrm>
          </p:grpSpPr>
          <p:sp>
            <p:nvSpPr>
              <p:cNvPr id="64" name="Rectangle 14"/>
              <p:cNvSpPr/>
              <p:nvPr/>
            </p:nvSpPr>
            <p:spPr>
              <a:xfrm>
                <a:off x="979715" y="4169227"/>
                <a:ext cx="634518" cy="762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ight Triangle 15"/>
              <p:cNvSpPr/>
              <p:nvPr/>
            </p:nvSpPr>
            <p:spPr>
              <a:xfrm>
                <a:off x="1614233" y="4169227"/>
                <a:ext cx="258109" cy="250372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6" name="Oval 52"/>
          <p:cNvSpPr/>
          <p:nvPr/>
        </p:nvSpPr>
        <p:spPr>
          <a:xfrm>
            <a:off x="7598227" y="1887541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53"/>
          <p:cNvSpPr/>
          <p:nvPr/>
        </p:nvSpPr>
        <p:spPr>
          <a:xfrm>
            <a:off x="7918267" y="2207581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60"/>
          <p:cNvSpPr/>
          <p:nvPr/>
        </p:nvSpPr>
        <p:spPr>
          <a:xfrm>
            <a:off x="8070667" y="3313622"/>
            <a:ext cx="2438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Política </a:t>
            </a:r>
            <a:r>
              <a:rPr lang="es-EC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objetivos de la continuidad del negocio</a:t>
            </a:r>
            <a:endParaRPr lang="en-US" dirty="0"/>
          </a:p>
        </p:txBody>
      </p:sp>
      <p:sp>
        <p:nvSpPr>
          <p:cNvPr id="87" name="Freeform 11"/>
          <p:cNvSpPr>
            <a:spLocks/>
          </p:cNvSpPr>
          <p:nvPr/>
        </p:nvSpPr>
        <p:spPr bwMode="auto">
          <a:xfrm>
            <a:off x="959149" y="3763048"/>
            <a:ext cx="305480" cy="152798"/>
          </a:xfrm>
          <a:custGeom>
            <a:avLst/>
            <a:gdLst>
              <a:gd name="T0" fmla="*/ 1891 w 2633"/>
              <a:gd name="T1" fmla="*/ 156 h 1317"/>
              <a:gd name="T2" fmla="*/ 2187 w 2633"/>
              <a:gd name="T3" fmla="*/ 159 h 1317"/>
              <a:gd name="T4" fmla="*/ 2277 w 2633"/>
              <a:gd name="T5" fmla="*/ 179 h 1317"/>
              <a:gd name="T6" fmla="*/ 2355 w 2633"/>
              <a:gd name="T7" fmla="*/ 220 h 1317"/>
              <a:gd name="T8" fmla="*/ 2425 w 2633"/>
              <a:gd name="T9" fmla="*/ 281 h 1317"/>
              <a:gd name="T10" fmla="*/ 2486 w 2633"/>
              <a:gd name="T11" fmla="*/ 365 h 1317"/>
              <a:gd name="T12" fmla="*/ 2534 w 2633"/>
              <a:gd name="T13" fmla="*/ 463 h 1317"/>
              <a:gd name="T14" fmla="*/ 2570 w 2633"/>
              <a:gd name="T15" fmla="*/ 571 h 1317"/>
              <a:gd name="T16" fmla="*/ 2597 w 2633"/>
              <a:gd name="T17" fmla="*/ 685 h 1317"/>
              <a:gd name="T18" fmla="*/ 2615 w 2633"/>
              <a:gd name="T19" fmla="*/ 802 h 1317"/>
              <a:gd name="T20" fmla="*/ 2627 w 2633"/>
              <a:gd name="T21" fmla="*/ 917 h 1317"/>
              <a:gd name="T22" fmla="*/ 2632 w 2633"/>
              <a:gd name="T23" fmla="*/ 1027 h 1317"/>
              <a:gd name="T24" fmla="*/ 2633 w 2633"/>
              <a:gd name="T25" fmla="*/ 1128 h 1317"/>
              <a:gd name="T26" fmla="*/ 2631 w 2633"/>
              <a:gd name="T27" fmla="*/ 1217 h 1317"/>
              <a:gd name="T28" fmla="*/ 2627 w 2633"/>
              <a:gd name="T29" fmla="*/ 1288 h 1317"/>
              <a:gd name="T30" fmla="*/ 14 w 2633"/>
              <a:gd name="T31" fmla="*/ 1317 h 1317"/>
              <a:gd name="T32" fmla="*/ 8 w 2633"/>
              <a:gd name="T33" fmla="*/ 1256 h 1317"/>
              <a:gd name="T34" fmla="*/ 3 w 2633"/>
              <a:gd name="T35" fmla="*/ 1177 h 1317"/>
              <a:gd name="T36" fmla="*/ 0 w 2633"/>
              <a:gd name="T37" fmla="*/ 1083 h 1317"/>
              <a:gd name="T38" fmla="*/ 0 w 2633"/>
              <a:gd name="T39" fmla="*/ 979 h 1317"/>
              <a:gd name="T40" fmla="*/ 5 w 2633"/>
              <a:gd name="T41" fmla="*/ 868 h 1317"/>
              <a:gd name="T42" fmla="*/ 17 w 2633"/>
              <a:gd name="T43" fmla="*/ 752 h 1317"/>
              <a:gd name="T44" fmla="*/ 37 w 2633"/>
              <a:gd name="T45" fmla="*/ 637 h 1317"/>
              <a:gd name="T46" fmla="*/ 66 w 2633"/>
              <a:gd name="T47" fmla="*/ 527 h 1317"/>
              <a:gd name="T48" fmla="*/ 105 w 2633"/>
              <a:gd name="T49" fmla="*/ 424 h 1317"/>
              <a:gd name="T50" fmla="*/ 159 w 2633"/>
              <a:gd name="T51" fmla="*/ 332 h 1317"/>
              <a:gd name="T52" fmla="*/ 221 w 2633"/>
              <a:gd name="T53" fmla="*/ 259 h 1317"/>
              <a:gd name="T54" fmla="*/ 290 w 2633"/>
              <a:gd name="T55" fmla="*/ 207 h 1317"/>
              <a:gd name="T56" fmla="*/ 367 w 2633"/>
              <a:gd name="T57" fmla="*/ 174 h 1317"/>
              <a:gd name="T58" fmla="*/ 456 w 2633"/>
              <a:gd name="T59" fmla="*/ 156 h 1317"/>
              <a:gd name="T60" fmla="*/ 762 w 2633"/>
              <a:gd name="T61" fmla="*/ 154 h 1317"/>
              <a:gd name="T62" fmla="*/ 957 w 2633"/>
              <a:gd name="T63" fmla="*/ 51 h 1317"/>
              <a:gd name="T64" fmla="*/ 1065 w 2633"/>
              <a:gd name="T65" fmla="*/ 107 h 1317"/>
              <a:gd name="T66" fmla="*/ 1183 w 2633"/>
              <a:gd name="T67" fmla="*/ 142 h 1317"/>
              <a:gd name="T68" fmla="*/ 1307 w 2633"/>
              <a:gd name="T69" fmla="*/ 154 h 1317"/>
              <a:gd name="T70" fmla="*/ 1421 w 2633"/>
              <a:gd name="T71" fmla="*/ 144 h 1317"/>
              <a:gd name="T72" fmla="*/ 1531 w 2633"/>
              <a:gd name="T73" fmla="*/ 113 h 1317"/>
              <a:gd name="T74" fmla="*/ 1634 w 2633"/>
              <a:gd name="T75" fmla="*/ 65 h 1317"/>
              <a:gd name="T76" fmla="*/ 1728 w 2633"/>
              <a:gd name="T7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633" h="1317">
                <a:moveTo>
                  <a:pt x="1728" y="0"/>
                </a:moveTo>
                <a:lnTo>
                  <a:pt x="1891" y="156"/>
                </a:lnTo>
                <a:lnTo>
                  <a:pt x="2138" y="156"/>
                </a:lnTo>
                <a:lnTo>
                  <a:pt x="2187" y="159"/>
                </a:lnTo>
                <a:lnTo>
                  <a:pt x="2233" y="166"/>
                </a:lnTo>
                <a:lnTo>
                  <a:pt x="2277" y="179"/>
                </a:lnTo>
                <a:lnTo>
                  <a:pt x="2317" y="197"/>
                </a:lnTo>
                <a:lnTo>
                  <a:pt x="2355" y="220"/>
                </a:lnTo>
                <a:lnTo>
                  <a:pt x="2391" y="248"/>
                </a:lnTo>
                <a:lnTo>
                  <a:pt x="2425" y="281"/>
                </a:lnTo>
                <a:lnTo>
                  <a:pt x="2458" y="322"/>
                </a:lnTo>
                <a:lnTo>
                  <a:pt x="2486" y="365"/>
                </a:lnTo>
                <a:lnTo>
                  <a:pt x="2512" y="412"/>
                </a:lnTo>
                <a:lnTo>
                  <a:pt x="2534" y="463"/>
                </a:lnTo>
                <a:lnTo>
                  <a:pt x="2554" y="515"/>
                </a:lnTo>
                <a:lnTo>
                  <a:pt x="2570" y="571"/>
                </a:lnTo>
                <a:lnTo>
                  <a:pt x="2585" y="627"/>
                </a:lnTo>
                <a:lnTo>
                  <a:pt x="2597" y="685"/>
                </a:lnTo>
                <a:lnTo>
                  <a:pt x="2608" y="744"/>
                </a:lnTo>
                <a:lnTo>
                  <a:pt x="2615" y="802"/>
                </a:lnTo>
                <a:lnTo>
                  <a:pt x="2623" y="860"/>
                </a:lnTo>
                <a:lnTo>
                  <a:pt x="2627" y="917"/>
                </a:lnTo>
                <a:lnTo>
                  <a:pt x="2630" y="973"/>
                </a:lnTo>
                <a:lnTo>
                  <a:pt x="2632" y="1027"/>
                </a:lnTo>
                <a:lnTo>
                  <a:pt x="2633" y="1079"/>
                </a:lnTo>
                <a:lnTo>
                  <a:pt x="2633" y="1128"/>
                </a:lnTo>
                <a:lnTo>
                  <a:pt x="2632" y="1175"/>
                </a:lnTo>
                <a:lnTo>
                  <a:pt x="2631" y="1217"/>
                </a:lnTo>
                <a:lnTo>
                  <a:pt x="2629" y="1255"/>
                </a:lnTo>
                <a:lnTo>
                  <a:pt x="2627" y="1288"/>
                </a:lnTo>
                <a:lnTo>
                  <a:pt x="2625" y="1317"/>
                </a:lnTo>
                <a:lnTo>
                  <a:pt x="14" y="1317"/>
                </a:lnTo>
                <a:lnTo>
                  <a:pt x="10" y="1288"/>
                </a:lnTo>
                <a:lnTo>
                  <a:pt x="8" y="1256"/>
                </a:lnTo>
                <a:lnTo>
                  <a:pt x="5" y="1219"/>
                </a:lnTo>
                <a:lnTo>
                  <a:pt x="3" y="1177"/>
                </a:lnTo>
                <a:lnTo>
                  <a:pt x="1" y="1131"/>
                </a:lnTo>
                <a:lnTo>
                  <a:pt x="0" y="1083"/>
                </a:lnTo>
                <a:lnTo>
                  <a:pt x="0" y="1032"/>
                </a:lnTo>
                <a:lnTo>
                  <a:pt x="0" y="979"/>
                </a:lnTo>
                <a:lnTo>
                  <a:pt x="2" y="924"/>
                </a:lnTo>
                <a:lnTo>
                  <a:pt x="5" y="868"/>
                </a:lnTo>
                <a:lnTo>
                  <a:pt x="10" y="810"/>
                </a:lnTo>
                <a:lnTo>
                  <a:pt x="17" y="752"/>
                </a:lnTo>
                <a:lnTo>
                  <a:pt x="26" y="695"/>
                </a:lnTo>
                <a:lnTo>
                  <a:pt x="37" y="637"/>
                </a:lnTo>
                <a:lnTo>
                  <a:pt x="50" y="582"/>
                </a:lnTo>
                <a:lnTo>
                  <a:pt x="66" y="527"/>
                </a:lnTo>
                <a:lnTo>
                  <a:pt x="85" y="474"/>
                </a:lnTo>
                <a:lnTo>
                  <a:pt x="105" y="424"/>
                </a:lnTo>
                <a:lnTo>
                  <a:pt x="130" y="376"/>
                </a:lnTo>
                <a:lnTo>
                  <a:pt x="159" y="332"/>
                </a:lnTo>
                <a:lnTo>
                  <a:pt x="190" y="291"/>
                </a:lnTo>
                <a:lnTo>
                  <a:pt x="221" y="259"/>
                </a:lnTo>
                <a:lnTo>
                  <a:pt x="255" y="231"/>
                </a:lnTo>
                <a:lnTo>
                  <a:pt x="290" y="207"/>
                </a:lnTo>
                <a:lnTo>
                  <a:pt x="328" y="188"/>
                </a:lnTo>
                <a:lnTo>
                  <a:pt x="367" y="174"/>
                </a:lnTo>
                <a:lnTo>
                  <a:pt x="410" y="163"/>
                </a:lnTo>
                <a:lnTo>
                  <a:pt x="456" y="156"/>
                </a:lnTo>
                <a:lnTo>
                  <a:pt x="504" y="154"/>
                </a:lnTo>
                <a:lnTo>
                  <a:pt x="762" y="154"/>
                </a:lnTo>
                <a:lnTo>
                  <a:pt x="907" y="15"/>
                </a:lnTo>
                <a:lnTo>
                  <a:pt x="957" y="51"/>
                </a:lnTo>
                <a:lnTo>
                  <a:pt x="1010" y="81"/>
                </a:lnTo>
                <a:lnTo>
                  <a:pt x="1065" y="107"/>
                </a:lnTo>
                <a:lnTo>
                  <a:pt x="1123" y="127"/>
                </a:lnTo>
                <a:lnTo>
                  <a:pt x="1183" y="142"/>
                </a:lnTo>
                <a:lnTo>
                  <a:pt x="1244" y="151"/>
                </a:lnTo>
                <a:lnTo>
                  <a:pt x="1307" y="154"/>
                </a:lnTo>
                <a:lnTo>
                  <a:pt x="1365" y="152"/>
                </a:lnTo>
                <a:lnTo>
                  <a:pt x="1421" y="144"/>
                </a:lnTo>
                <a:lnTo>
                  <a:pt x="1478" y="131"/>
                </a:lnTo>
                <a:lnTo>
                  <a:pt x="1531" y="113"/>
                </a:lnTo>
                <a:lnTo>
                  <a:pt x="1583" y="91"/>
                </a:lnTo>
                <a:lnTo>
                  <a:pt x="1634" y="65"/>
                </a:lnTo>
                <a:lnTo>
                  <a:pt x="1682" y="34"/>
                </a:lnTo>
                <a:lnTo>
                  <a:pt x="17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Freeform 12"/>
          <p:cNvSpPr>
            <a:spLocks/>
          </p:cNvSpPr>
          <p:nvPr/>
        </p:nvSpPr>
        <p:spPr bwMode="auto">
          <a:xfrm>
            <a:off x="1022844" y="3653525"/>
            <a:ext cx="178090" cy="113583"/>
          </a:xfrm>
          <a:custGeom>
            <a:avLst/>
            <a:gdLst>
              <a:gd name="T0" fmla="*/ 1457 w 1535"/>
              <a:gd name="T1" fmla="*/ 0 h 979"/>
              <a:gd name="T2" fmla="*/ 1497 w 1535"/>
              <a:gd name="T3" fmla="*/ 47 h 979"/>
              <a:gd name="T4" fmla="*/ 1525 w 1535"/>
              <a:gd name="T5" fmla="*/ 106 h 979"/>
              <a:gd name="T6" fmla="*/ 1535 w 1535"/>
              <a:gd name="T7" fmla="*/ 175 h 979"/>
              <a:gd name="T8" fmla="*/ 1526 w 1535"/>
              <a:gd name="T9" fmla="*/ 242 h 979"/>
              <a:gd name="T10" fmla="*/ 1500 w 1535"/>
              <a:gd name="T11" fmla="*/ 300 h 979"/>
              <a:gd name="T12" fmla="*/ 1459 w 1535"/>
              <a:gd name="T13" fmla="*/ 347 h 979"/>
              <a:gd name="T14" fmla="*/ 1408 w 1535"/>
              <a:gd name="T15" fmla="*/ 377 h 979"/>
              <a:gd name="T16" fmla="*/ 1348 w 1535"/>
              <a:gd name="T17" fmla="*/ 387 h 979"/>
              <a:gd name="T18" fmla="*/ 1334 w 1535"/>
              <a:gd name="T19" fmla="*/ 448 h 979"/>
              <a:gd name="T20" fmla="*/ 1302 w 1535"/>
              <a:gd name="T21" fmla="*/ 560 h 979"/>
              <a:gd name="T22" fmla="*/ 1255 w 1535"/>
              <a:gd name="T23" fmla="*/ 664 h 979"/>
              <a:gd name="T24" fmla="*/ 1194 w 1535"/>
              <a:gd name="T25" fmla="*/ 755 h 979"/>
              <a:gd name="T26" fmla="*/ 1136 w 1535"/>
              <a:gd name="T27" fmla="*/ 819 h 979"/>
              <a:gd name="T28" fmla="*/ 1092 w 1535"/>
              <a:gd name="T29" fmla="*/ 857 h 979"/>
              <a:gd name="T30" fmla="*/ 1030 w 1535"/>
              <a:gd name="T31" fmla="*/ 900 h 979"/>
              <a:gd name="T32" fmla="*/ 952 w 1535"/>
              <a:gd name="T33" fmla="*/ 940 h 979"/>
              <a:gd name="T34" fmla="*/ 856 w 1535"/>
              <a:gd name="T35" fmla="*/ 969 h 979"/>
              <a:gd name="T36" fmla="*/ 752 w 1535"/>
              <a:gd name="T37" fmla="*/ 979 h 979"/>
              <a:gd name="T38" fmla="*/ 650 w 1535"/>
              <a:gd name="T39" fmla="*/ 969 h 979"/>
              <a:gd name="T40" fmla="*/ 553 w 1535"/>
              <a:gd name="T41" fmla="*/ 940 h 979"/>
              <a:gd name="T42" fmla="*/ 475 w 1535"/>
              <a:gd name="T43" fmla="*/ 900 h 979"/>
              <a:gd name="T44" fmla="*/ 413 w 1535"/>
              <a:gd name="T45" fmla="*/ 857 h 979"/>
              <a:gd name="T46" fmla="*/ 368 w 1535"/>
              <a:gd name="T47" fmla="*/ 819 h 979"/>
              <a:gd name="T48" fmla="*/ 311 w 1535"/>
              <a:gd name="T49" fmla="*/ 755 h 979"/>
              <a:gd name="T50" fmla="*/ 249 w 1535"/>
              <a:gd name="T51" fmla="*/ 664 h 979"/>
              <a:gd name="T52" fmla="*/ 201 w 1535"/>
              <a:gd name="T53" fmla="*/ 559 h 979"/>
              <a:gd name="T54" fmla="*/ 170 w 1535"/>
              <a:gd name="T55" fmla="*/ 446 h 979"/>
              <a:gd name="T56" fmla="*/ 131 w 1535"/>
              <a:gd name="T57" fmla="*/ 378 h 979"/>
              <a:gd name="T58" fmla="*/ 78 w 1535"/>
              <a:gd name="T59" fmla="*/ 348 h 979"/>
              <a:gd name="T60" fmla="*/ 37 w 1535"/>
              <a:gd name="T61" fmla="*/ 302 h 979"/>
              <a:gd name="T62" fmla="*/ 9 w 1535"/>
              <a:gd name="T63" fmla="*/ 243 h 979"/>
              <a:gd name="T64" fmla="*/ 0 w 1535"/>
              <a:gd name="T65" fmla="*/ 175 h 979"/>
              <a:gd name="T66" fmla="*/ 9 w 1535"/>
              <a:gd name="T67" fmla="*/ 106 h 979"/>
              <a:gd name="T68" fmla="*/ 36 w 1535"/>
              <a:gd name="T69" fmla="*/ 47 h 979"/>
              <a:gd name="T70" fmla="*/ 78 w 1535"/>
              <a:gd name="T71" fmla="*/ 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35" h="979">
                <a:moveTo>
                  <a:pt x="78" y="0"/>
                </a:moveTo>
                <a:lnTo>
                  <a:pt x="1457" y="0"/>
                </a:lnTo>
                <a:lnTo>
                  <a:pt x="1479" y="22"/>
                </a:lnTo>
                <a:lnTo>
                  <a:pt x="1497" y="47"/>
                </a:lnTo>
                <a:lnTo>
                  <a:pt x="1513" y="75"/>
                </a:lnTo>
                <a:lnTo>
                  <a:pt x="1525" y="106"/>
                </a:lnTo>
                <a:lnTo>
                  <a:pt x="1532" y="139"/>
                </a:lnTo>
                <a:lnTo>
                  <a:pt x="1535" y="175"/>
                </a:lnTo>
                <a:lnTo>
                  <a:pt x="1532" y="209"/>
                </a:lnTo>
                <a:lnTo>
                  <a:pt x="1526" y="242"/>
                </a:lnTo>
                <a:lnTo>
                  <a:pt x="1514" y="273"/>
                </a:lnTo>
                <a:lnTo>
                  <a:pt x="1500" y="300"/>
                </a:lnTo>
                <a:lnTo>
                  <a:pt x="1481" y="325"/>
                </a:lnTo>
                <a:lnTo>
                  <a:pt x="1459" y="347"/>
                </a:lnTo>
                <a:lnTo>
                  <a:pt x="1435" y="363"/>
                </a:lnTo>
                <a:lnTo>
                  <a:pt x="1408" y="377"/>
                </a:lnTo>
                <a:lnTo>
                  <a:pt x="1378" y="385"/>
                </a:lnTo>
                <a:lnTo>
                  <a:pt x="1348" y="387"/>
                </a:lnTo>
                <a:lnTo>
                  <a:pt x="1343" y="387"/>
                </a:lnTo>
                <a:lnTo>
                  <a:pt x="1334" y="448"/>
                </a:lnTo>
                <a:lnTo>
                  <a:pt x="1320" y="505"/>
                </a:lnTo>
                <a:lnTo>
                  <a:pt x="1302" y="560"/>
                </a:lnTo>
                <a:lnTo>
                  <a:pt x="1280" y="614"/>
                </a:lnTo>
                <a:lnTo>
                  <a:pt x="1255" y="664"/>
                </a:lnTo>
                <a:lnTo>
                  <a:pt x="1226" y="711"/>
                </a:lnTo>
                <a:lnTo>
                  <a:pt x="1194" y="755"/>
                </a:lnTo>
                <a:lnTo>
                  <a:pt x="1158" y="797"/>
                </a:lnTo>
                <a:lnTo>
                  <a:pt x="1136" y="819"/>
                </a:lnTo>
                <a:lnTo>
                  <a:pt x="1114" y="839"/>
                </a:lnTo>
                <a:lnTo>
                  <a:pt x="1092" y="857"/>
                </a:lnTo>
                <a:lnTo>
                  <a:pt x="1061" y="880"/>
                </a:lnTo>
                <a:lnTo>
                  <a:pt x="1030" y="900"/>
                </a:lnTo>
                <a:lnTo>
                  <a:pt x="998" y="919"/>
                </a:lnTo>
                <a:lnTo>
                  <a:pt x="952" y="940"/>
                </a:lnTo>
                <a:lnTo>
                  <a:pt x="905" y="956"/>
                </a:lnTo>
                <a:lnTo>
                  <a:pt x="856" y="969"/>
                </a:lnTo>
                <a:lnTo>
                  <a:pt x="805" y="976"/>
                </a:lnTo>
                <a:lnTo>
                  <a:pt x="752" y="979"/>
                </a:lnTo>
                <a:lnTo>
                  <a:pt x="700" y="976"/>
                </a:lnTo>
                <a:lnTo>
                  <a:pt x="650" y="969"/>
                </a:lnTo>
                <a:lnTo>
                  <a:pt x="600" y="956"/>
                </a:lnTo>
                <a:lnTo>
                  <a:pt x="553" y="940"/>
                </a:lnTo>
                <a:lnTo>
                  <a:pt x="507" y="919"/>
                </a:lnTo>
                <a:lnTo>
                  <a:pt x="475" y="900"/>
                </a:lnTo>
                <a:lnTo>
                  <a:pt x="443" y="880"/>
                </a:lnTo>
                <a:lnTo>
                  <a:pt x="413" y="857"/>
                </a:lnTo>
                <a:lnTo>
                  <a:pt x="390" y="839"/>
                </a:lnTo>
                <a:lnTo>
                  <a:pt x="368" y="819"/>
                </a:lnTo>
                <a:lnTo>
                  <a:pt x="346" y="797"/>
                </a:lnTo>
                <a:lnTo>
                  <a:pt x="311" y="755"/>
                </a:lnTo>
                <a:lnTo>
                  <a:pt x="279" y="711"/>
                </a:lnTo>
                <a:lnTo>
                  <a:pt x="249" y="664"/>
                </a:lnTo>
                <a:lnTo>
                  <a:pt x="223" y="612"/>
                </a:lnTo>
                <a:lnTo>
                  <a:pt x="201" y="559"/>
                </a:lnTo>
                <a:lnTo>
                  <a:pt x="184" y="504"/>
                </a:lnTo>
                <a:lnTo>
                  <a:pt x="170" y="446"/>
                </a:lnTo>
                <a:lnTo>
                  <a:pt x="161" y="386"/>
                </a:lnTo>
                <a:lnTo>
                  <a:pt x="131" y="378"/>
                </a:lnTo>
                <a:lnTo>
                  <a:pt x="103" y="366"/>
                </a:lnTo>
                <a:lnTo>
                  <a:pt x="78" y="348"/>
                </a:lnTo>
                <a:lnTo>
                  <a:pt x="56" y="327"/>
                </a:lnTo>
                <a:lnTo>
                  <a:pt x="37" y="302"/>
                </a:lnTo>
                <a:lnTo>
                  <a:pt x="21" y="274"/>
                </a:lnTo>
                <a:lnTo>
                  <a:pt x="9" y="243"/>
                </a:lnTo>
                <a:lnTo>
                  <a:pt x="2" y="209"/>
                </a:lnTo>
                <a:lnTo>
                  <a:pt x="0" y="175"/>
                </a:lnTo>
                <a:lnTo>
                  <a:pt x="2" y="139"/>
                </a:lnTo>
                <a:lnTo>
                  <a:pt x="9" y="106"/>
                </a:lnTo>
                <a:lnTo>
                  <a:pt x="21" y="75"/>
                </a:lnTo>
                <a:lnTo>
                  <a:pt x="36" y="47"/>
                </a:lnTo>
                <a:lnTo>
                  <a:pt x="56" y="22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13"/>
          <p:cNvSpPr>
            <a:spLocks/>
          </p:cNvSpPr>
          <p:nvPr/>
        </p:nvSpPr>
        <p:spPr bwMode="auto">
          <a:xfrm>
            <a:off x="1015999" y="3546207"/>
            <a:ext cx="191549" cy="93048"/>
          </a:xfrm>
          <a:custGeom>
            <a:avLst/>
            <a:gdLst>
              <a:gd name="T0" fmla="*/ 551 w 1651"/>
              <a:gd name="T1" fmla="*/ 0 h 802"/>
              <a:gd name="T2" fmla="*/ 551 w 1651"/>
              <a:gd name="T3" fmla="*/ 524 h 802"/>
              <a:gd name="T4" fmla="*/ 551 w 1651"/>
              <a:gd name="T5" fmla="*/ 535 h 802"/>
              <a:gd name="T6" fmla="*/ 554 w 1651"/>
              <a:gd name="T7" fmla="*/ 546 h 802"/>
              <a:gd name="T8" fmla="*/ 558 w 1651"/>
              <a:gd name="T9" fmla="*/ 566 h 802"/>
              <a:gd name="T10" fmla="*/ 565 w 1651"/>
              <a:gd name="T11" fmla="*/ 586 h 802"/>
              <a:gd name="T12" fmla="*/ 575 w 1651"/>
              <a:gd name="T13" fmla="*/ 604 h 802"/>
              <a:gd name="T14" fmla="*/ 590 w 1651"/>
              <a:gd name="T15" fmla="*/ 625 h 802"/>
              <a:gd name="T16" fmla="*/ 608 w 1651"/>
              <a:gd name="T17" fmla="*/ 643 h 802"/>
              <a:gd name="T18" fmla="*/ 629 w 1651"/>
              <a:gd name="T19" fmla="*/ 657 h 802"/>
              <a:gd name="T20" fmla="*/ 652 w 1651"/>
              <a:gd name="T21" fmla="*/ 668 h 802"/>
              <a:gd name="T22" fmla="*/ 678 w 1651"/>
              <a:gd name="T23" fmla="*/ 675 h 802"/>
              <a:gd name="T24" fmla="*/ 705 w 1651"/>
              <a:gd name="T25" fmla="*/ 677 h 802"/>
              <a:gd name="T26" fmla="*/ 951 w 1651"/>
              <a:gd name="T27" fmla="*/ 677 h 802"/>
              <a:gd name="T28" fmla="*/ 980 w 1651"/>
              <a:gd name="T29" fmla="*/ 674 h 802"/>
              <a:gd name="T30" fmla="*/ 1006 w 1651"/>
              <a:gd name="T31" fmla="*/ 665 h 802"/>
              <a:gd name="T32" fmla="*/ 1032 w 1651"/>
              <a:gd name="T33" fmla="*/ 653 h 802"/>
              <a:gd name="T34" fmla="*/ 1053 w 1651"/>
              <a:gd name="T35" fmla="*/ 636 h 802"/>
              <a:gd name="T36" fmla="*/ 1072 w 1651"/>
              <a:gd name="T37" fmla="*/ 615 h 802"/>
              <a:gd name="T38" fmla="*/ 1087 w 1651"/>
              <a:gd name="T39" fmla="*/ 593 h 802"/>
              <a:gd name="T40" fmla="*/ 1095 w 1651"/>
              <a:gd name="T41" fmla="*/ 573 h 802"/>
              <a:gd name="T42" fmla="*/ 1099 w 1651"/>
              <a:gd name="T43" fmla="*/ 553 h 802"/>
              <a:gd name="T44" fmla="*/ 1103 w 1651"/>
              <a:gd name="T45" fmla="*/ 532 h 802"/>
              <a:gd name="T46" fmla="*/ 1103 w 1651"/>
              <a:gd name="T47" fmla="*/ 2 h 802"/>
              <a:gd name="T48" fmla="*/ 1157 w 1651"/>
              <a:gd name="T49" fmla="*/ 33 h 802"/>
              <a:gd name="T50" fmla="*/ 1209 w 1651"/>
              <a:gd name="T51" fmla="*/ 69 h 802"/>
              <a:gd name="T52" fmla="*/ 1258 w 1651"/>
              <a:gd name="T53" fmla="*/ 108 h 802"/>
              <a:gd name="T54" fmla="*/ 1305 w 1651"/>
              <a:gd name="T55" fmla="*/ 152 h 802"/>
              <a:gd name="T56" fmla="*/ 1349 w 1651"/>
              <a:gd name="T57" fmla="*/ 198 h 802"/>
              <a:gd name="T58" fmla="*/ 1388 w 1651"/>
              <a:gd name="T59" fmla="*/ 247 h 802"/>
              <a:gd name="T60" fmla="*/ 1425 w 1651"/>
              <a:gd name="T61" fmla="*/ 298 h 802"/>
              <a:gd name="T62" fmla="*/ 1457 w 1651"/>
              <a:gd name="T63" fmla="*/ 351 h 802"/>
              <a:gd name="T64" fmla="*/ 1486 w 1651"/>
              <a:gd name="T65" fmla="*/ 405 h 802"/>
              <a:gd name="T66" fmla="*/ 1508 w 1651"/>
              <a:gd name="T67" fmla="*/ 459 h 802"/>
              <a:gd name="T68" fmla="*/ 1528 w 1651"/>
              <a:gd name="T69" fmla="*/ 514 h 802"/>
              <a:gd name="T70" fmla="*/ 1542 w 1651"/>
              <a:gd name="T71" fmla="*/ 557 h 802"/>
              <a:gd name="T72" fmla="*/ 1651 w 1651"/>
              <a:gd name="T73" fmla="*/ 557 h 802"/>
              <a:gd name="T74" fmla="*/ 1651 w 1651"/>
              <a:gd name="T75" fmla="*/ 802 h 802"/>
              <a:gd name="T76" fmla="*/ 0 w 1651"/>
              <a:gd name="T77" fmla="*/ 802 h 802"/>
              <a:gd name="T78" fmla="*/ 0 w 1651"/>
              <a:gd name="T79" fmla="*/ 557 h 802"/>
              <a:gd name="T80" fmla="*/ 112 w 1651"/>
              <a:gd name="T81" fmla="*/ 557 h 802"/>
              <a:gd name="T82" fmla="*/ 126 w 1651"/>
              <a:gd name="T83" fmla="*/ 514 h 802"/>
              <a:gd name="T84" fmla="*/ 146 w 1651"/>
              <a:gd name="T85" fmla="*/ 459 h 802"/>
              <a:gd name="T86" fmla="*/ 169 w 1651"/>
              <a:gd name="T87" fmla="*/ 405 h 802"/>
              <a:gd name="T88" fmla="*/ 197 w 1651"/>
              <a:gd name="T89" fmla="*/ 351 h 802"/>
              <a:gd name="T90" fmla="*/ 229 w 1651"/>
              <a:gd name="T91" fmla="*/ 298 h 802"/>
              <a:gd name="T92" fmla="*/ 266 w 1651"/>
              <a:gd name="T93" fmla="*/ 247 h 802"/>
              <a:gd name="T94" fmla="*/ 305 w 1651"/>
              <a:gd name="T95" fmla="*/ 198 h 802"/>
              <a:gd name="T96" fmla="*/ 349 w 1651"/>
              <a:gd name="T97" fmla="*/ 151 h 802"/>
              <a:gd name="T98" fmla="*/ 395 w 1651"/>
              <a:gd name="T99" fmla="*/ 107 h 802"/>
              <a:gd name="T100" fmla="*/ 445 w 1651"/>
              <a:gd name="T101" fmla="*/ 67 h 802"/>
              <a:gd name="T102" fmla="*/ 497 w 1651"/>
              <a:gd name="T103" fmla="*/ 31 h 802"/>
              <a:gd name="T104" fmla="*/ 551 w 1651"/>
              <a:gd name="T105" fmla="*/ 0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51" h="802">
                <a:moveTo>
                  <a:pt x="551" y="0"/>
                </a:moveTo>
                <a:lnTo>
                  <a:pt x="551" y="524"/>
                </a:lnTo>
                <a:lnTo>
                  <a:pt x="551" y="535"/>
                </a:lnTo>
                <a:lnTo>
                  <a:pt x="554" y="546"/>
                </a:lnTo>
                <a:lnTo>
                  <a:pt x="558" y="566"/>
                </a:lnTo>
                <a:lnTo>
                  <a:pt x="565" y="586"/>
                </a:lnTo>
                <a:lnTo>
                  <a:pt x="575" y="604"/>
                </a:lnTo>
                <a:lnTo>
                  <a:pt x="590" y="625"/>
                </a:lnTo>
                <a:lnTo>
                  <a:pt x="608" y="643"/>
                </a:lnTo>
                <a:lnTo>
                  <a:pt x="629" y="657"/>
                </a:lnTo>
                <a:lnTo>
                  <a:pt x="652" y="668"/>
                </a:lnTo>
                <a:lnTo>
                  <a:pt x="678" y="675"/>
                </a:lnTo>
                <a:lnTo>
                  <a:pt x="705" y="677"/>
                </a:lnTo>
                <a:lnTo>
                  <a:pt x="951" y="677"/>
                </a:lnTo>
                <a:lnTo>
                  <a:pt x="980" y="674"/>
                </a:lnTo>
                <a:lnTo>
                  <a:pt x="1006" y="665"/>
                </a:lnTo>
                <a:lnTo>
                  <a:pt x="1032" y="653"/>
                </a:lnTo>
                <a:lnTo>
                  <a:pt x="1053" y="636"/>
                </a:lnTo>
                <a:lnTo>
                  <a:pt x="1072" y="615"/>
                </a:lnTo>
                <a:lnTo>
                  <a:pt x="1087" y="593"/>
                </a:lnTo>
                <a:lnTo>
                  <a:pt x="1095" y="573"/>
                </a:lnTo>
                <a:lnTo>
                  <a:pt x="1099" y="553"/>
                </a:lnTo>
                <a:lnTo>
                  <a:pt x="1103" y="532"/>
                </a:lnTo>
                <a:lnTo>
                  <a:pt x="1103" y="2"/>
                </a:lnTo>
                <a:lnTo>
                  <a:pt x="1157" y="33"/>
                </a:lnTo>
                <a:lnTo>
                  <a:pt x="1209" y="69"/>
                </a:lnTo>
                <a:lnTo>
                  <a:pt x="1258" y="108"/>
                </a:lnTo>
                <a:lnTo>
                  <a:pt x="1305" y="152"/>
                </a:lnTo>
                <a:lnTo>
                  <a:pt x="1349" y="198"/>
                </a:lnTo>
                <a:lnTo>
                  <a:pt x="1388" y="247"/>
                </a:lnTo>
                <a:lnTo>
                  <a:pt x="1425" y="298"/>
                </a:lnTo>
                <a:lnTo>
                  <a:pt x="1457" y="351"/>
                </a:lnTo>
                <a:lnTo>
                  <a:pt x="1486" y="405"/>
                </a:lnTo>
                <a:lnTo>
                  <a:pt x="1508" y="459"/>
                </a:lnTo>
                <a:lnTo>
                  <a:pt x="1528" y="514"/>
                </a:lnTo>
                <a:lnTo>
                  <a:pt x="1542" y="557"/>
                </a:lnTo>
                <a:lnTo>
                  <a:pt x="1651" y="557"/>
                </a:lnTo>
                <a:lnTo>
                  <a:pt x="1651" y="802"/>
                </a:lnTo>
                <a:lnTo>
                  <a:pt x="0" y="802"/>
                </a:lnTo>
                <a:lnTo>
                  <a:pt x="0" y="557"/>
                </a:lnTo>
                <a:lnTo>
                  <a:pt x="112" y="557"/>
                </a:lnTo>
                <a:lnTo>
                  <a:pt x="126" y="514"/>
                </a:lnTo>
                <a:lnTo>
                  <a:pt x="146" y="459"/>
                </a:lnTo>
                <a:lnTo>
                  <a:pt x="169" y="405"/>
                </a:lnTo>
                <a:lnTo>
                  <a:pt x="197" y="351"/>
                </a:lnTo>
                <a:lnTo>
                  <a:pt x="229" y="298"/>
                </a:lnTo>
                <a:lnTo>
                  <a:pt x="266" y="247"/>
                </a:lnTo>
                <a:lnTo>
                  <a:pt x="305" y="198"/>
                </a:lnTo>
                <a:lnTo>
                  <a:pt x="349" y="151"/>
                </a:lnTo>
                <a:lnTo>
                  <a:pt x="395" y="107"/>
                </a:lnTo>
                <a:lnTo>
                  <a:pt x="445" y="67"/>
                </a:lnTo>
                <a:lnTo>
                  <a:pt x="497" y="31"/>
                </a:lnTo>
                <a:lnTo>
                  <a:pt x="5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Freeform 14"/>
          <p:cNvSpPr>
            <a:spLocks/>
          </p:cNvSpPr>
          <p:nvPr/>
        </p:nvSpPr>
        <p:spPr bwMode="auto">
          <a:xfrm>
            <a:off x="1087003" y="3518246"/>
            <a:ext cx="49772" cy="99545"/>
          </a:xfrm>
          <a:custGeom>
            <a:avLst/>
            <a:gdLst>
              <a:gd name="T0" fmla="*/ 92 w 429"/>
              <a:gd name="T1" fmla="*/ 0 h 858"/>
              <a:gd name="T2" fmla="*/ 307 w 429"/>
              <a:gd name="T3" fmla="*/ 0 h 858"/>
              <a:gd name="T4" fmla="*/ 332 w 429"/>
              <a:gd name="T5" fmla="*/ 2 h 858"/>
              <a:gd name="T6" fmla="*/ 356 w 429"/>
              <a:gd name="T7" fmla="*/ 11 h 858"/>
              <a:gd name="T8" fmla="*/ 377 w 429"/>
              <a:gd name="T9" fmla="*/ 22 h 858"/>
              <a:gd name="T10" fmla="*/ 396 w 429"/>
              <a:gd name="T11" fmla="*/ 38 h 858"/>
              <a:gd name="T12" fmla="*/ 410 w 429"/>
              <a:gd name="T13" fmla="*/ 56 h 858"/>
              <a:gd name="T14" fmla="*/ 421 w 429"/>
              <a:gd name="T15" fmla="*/ 78 h 858"/>
              <a:gd name="T16" fmla="*/ 425 w 429"/>
              <a:gd name="T17" fmla="*/ 92 h 858"/>
              <a:gd name="T18" fmla="*/ 428 w 429"/>
              <a:gd name="T19" fmla="*/ 106 h 858"/>
              <a:gd name="T20" fmla="*/ 429 w 429"/>
              <a:gd name="T21" fmla="*/ 121 h 858"/>
              <a:gd name="T22" fmla="*/ 429 w 429"/>
              <a:gd name="T23" fmla="*/ 765 h 858"/>
              <a:gd name="T24" fmla="*/ 428 w 429"/>
              <a:gd name="T25" fmla="*/ 780 h 858"/>
              <a:gd name="T26" fmla="*/ 424 w 429"/>
              <a:gd name="T27" fmla="*/ 794 h 858"/>
              <a:gd name="T28" fmla="*/ 417 w 429"/>
              <a:gd name="T29" fmla="*/ 809 h 858"/>
              <a:gd name="T30" fmla="*/ 406 w 429"/>
              <a:gd name="T31" fmla="*/ 824 h 858"/>
              <a:gd name="T32" fmla="*/ 392 w 429"/>
              <a:gd name="T33" fmla="*/ 838 h 858"/>
              <a:gd name="T34" fmla="*/ 376 w 429"/>
              <a:gd name="T35" fmla="*/ 848 h 858"/>
              <a:gd name="T36" fmla="*/ 357 w 429"/>
              <a:gd name="T37" fmla="*/ 854 h 858"/>
              <a:gd name="T38" fmla="*/ 337 w 429"/>
              <a:gd name="T39" fmla="*/ 858 h 858"/>
              <a:gd name="T40" fmla="*/ 92 w 429"/>
              <a:gd name="T41" fmla="*/ 858 h 858"/>
              <a:gd name="T42" fmla="*/ 69 w 429"/>
              <a:gd name="T43" fmla="*/ 854 h 858"/>
              <a:gd name="T44" fmla="*/ 48 w 429"/>
              <a:gd name="T45" fmla="*/ 846 h 858"/>
              <a:gd name="T46" fmla="*/ 30 w 429"/>
              <a:gd name="T47" fmla="*/ 834 h 858"/>
              <a:gd name="T48" fmla="*/ 16 w 429"/>
              <a:gd name="T49" fmla="*/ 818 h 858"/>
              <a:gd name="T50" fmla="*/ 6 w 429"/>
              <a:gd name="T51" fmla="*/ 801 h 858"/>
              <a:gd name="T52" fmla="*/ 1 w 429"/>
              <a:gd name="T53" fmla="*/ 784 h 858"/>
              <a:gd name="T54" fmla="*/ 0 w 429"/>
              <a:gd name="T55" fmla="*/ 765 h 858"/>
              <a:gd name="T56" fmla="*/ 0 w 429"/>
              <a:gd name="T57" fmla="*/ 92 h 858"/>
              <a:gd name="T58" fmla="*/ 0 w 429"/>
              <a:gd name="T59" fmla="*/ 88 h 858"/>
              <a:gd name="T60" fmla="*/ 1 w 429"/>
              <a:gd name="T61" fmla="*/ 84 h 858"/>
              <a:gd name="T62" fmla="*/ 1 w 429"/>
              <a:gd name="T63" fmla="*/ 80 h 858"/>
              <a:gd name="T64" fmla="*/ 6 w 429"/>
              <a:gd name="T65" fmla="*/ 58 h 858"/>
              <a:gd name="T66" fmla="*/ 16 w 429"/>
              <a:gd name="T67" fmla="*/ 40 h 858"/>
              <a:gd name="T68" fmla="*/ 30 w 429"/>
              <a:gd name="T69" fmla="*/ 23 h 858"/>
              <a:gd name="T70" fmla="*/ 48 w 429"/>
              <a:gd name="T71" fmla="*/ 11 h 858"/>
              <a:gd name="T72" fmla="*/ 69 w 429"/>
              <a:gd name="T73" fmla="*/ 2 h 858"/>
              <a:gd name="T74" fmla="*/ 92 w 429"/>
              <a:gd name="T75" fmla="*/ 0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9" h="858">
                <a:moveTo>
                  <a:pt x="92" y="0"/>
                </a:moveTo>
                <a:lnTo>
                  <a:pt x="307" y="0"/>
                </a:lnTo>
                <a:lnTo>
                  <a:pt x="332" y="2"/>
                </a:lnTo>
                <a:lnTo>
                  <a:pt x="356" y="11"/>
                </a:lnTo>
                <a:lnTo>
                  <a:pt x="377" y="22"/>
                </a:lnTo>
                <a:lnTo>
                  <a:pt x="396" y="38"/>
                </a:lnTo>
                <a:lnTo>
                  <a:pt x="410" y="56"/>
                </a:lnTo>
                <a:lnTo>
                  <a:pt x="421" y="78"/>
                </a:lnTo>
                <a:lnTo>
                  <a:pt x="425" y="92"/>
                </a:lnTo>
                <a:lnTo>
                  <a:pt x="428" y="106"/>
                </a:lnTo>
                <a:lnTo>
                  <a:pt x="429" y="121"/>
                </a:lnTo>
                <a:lnTo>
                  <a:pt x="429" y="765"/>
                </a:lnTo>
                <a:lnTo>
                  <a:pt x="428" y="780"/>
                </a:lnTo>
                <a:lnTo>
                  <a:pt x="424" y="794"/>
                </a:lnTo>
                <a:lnTo>
                  <a:pt x="417" y="809"/>
                </a:lnTo>
                <a:lnTo>
                  <a:pt x="406" y="824"/>
                </a:lnTo>
                <a:lnTo>
                  <a:pt x="392" y="838"/>
                </a:lnTo>
                <a:lnTo>
                  <a:pt x="376" y="848"/>
                </a:lnTo>
                <a:lnTo>
                  <a:pt x="357" y="854"/>
                </a:lnTo>
                <a:lnTo>
                  <a:pt x="337" y="858"/>
                </a:lnTo>
                <a:lnTo>
                  <a:pt x="92" y="858"/>
                </a:lnTo>
                <a:lnTo>
                  <a:pt x="69" y="854"/>
                </a:lnTo>
                <a:lnTo>
                  <a:pt x="48" y="846"/>
                </a:lnTo>
                <a:lnTo>
                  <a:pt x="30" y="834"/>
                </a:lnTo>
                <a:lnTo>
                  <a:pt x="16" y="818"/>
                </a:lnTo>
                <a:lnTo>
                  <a:pt x="6" y="801"/>
                </a:lnTo>
                <a:lnTo>
                  <a:pt x="1" y="784"/>
                </a:lnTo>
                <a:lnTo>
                  <a:pt x="0" y="765"/>
                </a:lnTo>
                <a:lnTo>
                  <a:pt x="0" y="92"/>
                </a:lnTo>
                <a:lnTo>
                  <a:pt x="0" y="88"/>
                </a:lnTo>
                <a:lnTo>
                  <a:pt x="1" y="84"/>
                </a:lnTo>
                <a:lnTo>
                  <a:pt x="1" y="80"/>
                </a:lnTo>
                <a:lnTo>
                  <a:pt x="6" y="58"/>
                </a:lnTo>
                <a:lnTo>
                  <a:pt x="16" y="40"/>
                </a:lnTo>
                <a:lnTo>
                  <a:pt x="30" y="23"/>
                </a:lnTo>
                <a:lnTo>
                  <a:pt x="48" y="11"/>
                </a:lnTo>
                <a:lnTo>
                  <a:pt x="69" y="2"/>
                </a:lnTo>
                <a:lnTo>
                  <a:pt x="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13" name="Group 195">
            <a:extLst>
              <a:ext uri="{FF2B5EF4-FFF2-40B4-BE49-F238E27FC236}">
                <a16:creationId xmlns:a16="http://schemas.microsoft.com/office/drawing/2014/main" id="{88462B66-AAD6-4F71-9BB0-47F67A07A174}"/>
              </a:ext>
            </a:extLst>
          </p:cNvPr>
          <p:cNvGrpSpPr/>
          <p:nvPr/>
        </p:nvGrpSpPr>
        <p:grpSpPr>
          <a:xfrm>
            <a:off x="8973596" y="2475711"/>
            <a:ext cx="632542" cy="621942"/>
            <a:chOff x="-3114676" y="415925"/>
            <a:chExt cx="4587876" cy="4552951"/>
          </a:xfrm>
          <a:noFill/>
        </p:grpSpPr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id="{2F5029D5-6DA6-4561-A9EE-D3A0B57D1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90863" y="4557713"/>
              <a:ext cx="4564063" cy="411163"/>
            </a:xfrm>
            <a:custGeom>
              <a:avLst/>
              <a:gdLst>
                <a:gd name="T0" fmla="*/ 179 w 188"/>
                <a:gd name="T1" fmla="*/ 0 h 17"/>
                <a:gd name="T2" fmla="*/ 9 w 188"/>
                <a:gd name="T3" fmla="*/ 0 h 17"/>
                <a:gd name="T4" fmla="*/ 0 w 188"/>
                <a:gd name="T5" fmla="*/ 8 h 17"/>
                <a:gd name="T6" fmla="*/ 9 w 188"/>
                <a:gd name="T7" fmla="*/ 17 h 17"/>
                <a:gd name="T8" fmla="*/ 179 w 188"/>
                <a:gd name="T9" fmla="*/ 17 h 17"/>
                <a:gd name="T10" fmla="*/ 188 w 188"/>
                <a:gd name="T11" fmla="*/ 8 h 17"/>
                <a:gd name="T12" fmla="*/ 179 w 188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84" y="17"/>
                    <a:pt x="188" y="13"/>
                    <a:pt x="188" y="8"/>
                  </a:cubicBezTo>
                  <a:cubicBezTo>
                    <a:pt x="188" y="4"/>
                    <a:pt x="184" y="0"/>
                    <a:pt x="17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0CD0BE7D-56E6-4E2E-AF3A-67C68CFAA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824163" y="1941513"/>
              <a:ext cx="4030663" cy="2495550"/>
            </a:xfrm>
            <a:custGeom>
              <a:avLst/>
              <a:gdLst>
                <a:gd name="T0" fmla="*/ 8 w 166"/>
                <a:gd name="T1" fmla="*/ 86 h 103"/>
                <a:gd name="T2" fmla="*/ 0 w 166"/>
                <a:gd name="T3" fmla="*/ 94 h 103"/>
                <a:gd name="T4" fmla="*/ 8 w 166"/>
                <a:gd name="T5" fmla="*/ 103 h 103"/>
                <a:gd name="T6" fmla="*/ 158 w 166"/>
                <a:gd name="T7" fmla="*/ 103 h 103"/>
                <a:gd name="T8" fmla="*/ 166 w 166"/>
                <a:gd name="T9" fmla="*/ 94 h 103"/>
                <a:gd name="T10" fmla="*/ 158 w 166"/>
                <a:gd name="T11" fmla="*/ 86 h 103"/>
                <a:gd name="T12" fmla="*/ 156 w 166"/>
                <a:gd name="T13" fmla="*/ 86 h 103"/>
                <a:gd name="T14" fmla="*/ 156 w 166"/>
                <a:gd name="T15" fmla="*/ 9 h 103"/>
                <a:gd name="T16" fmla="*/ 158 w 166"/>
                <a:gd name="T17" fmla="*/ 9 h 103"/>
                <a:gd name="T18" fmla="*/ 162 w 166"/>
                <a:gd name="T19" fmla="*/ 5 h 103"/>
                <a:gd name="T20" fmla="*/ 158 w 166"/>
                <a:gd name="T21" fmla="*/ 0 h 103"/>
                <a:gd name="T22" fmla="*/ 8 w 166"/>
                <a:gd name="T23" fmla="*/ 0 h 103"/>
                <a:gd name="T24" fmla="*/ 4 w 166"/>
                <a:gd name="T25" fmla="*/ 5 h 103"/>
                <a:gd name="T26" fmla="*/ 8 w 166"/>
                <a:gd name="T27" fmla="*/ 9 h 103"/>
                <a:gd name="T28" fmla="*/ 10 w 166"/>
                <a:gd name="T29" fmla="*/ 9 h 103"/>
                <a:gd name="T30" fmla="*/ 10 w 166"/>
                <a:gd name="T31" fmla="*/ 86 h 103"/>
                <a:gd name="T32" fmla="*/ 8 w 166"/>
                <a:gd name="T33" fmla="*/ 86 h 103"/>
                <a:gd name="T34" fmla="*/ 138 w 166"/>
                <a:gd name="T35" fmla="*/ 9 h 103"/>
                <a:gd name="T36" fmla="*/ 138 w 166"/>
                <a:gd name="T37" fmla="*/ 86 h 103"/>
                <a:gd name="T38" fmla="*/ 113 w 166"/>
                <a:gd name="T39" fmla="*/ 86 h 103"/>
                <a:gd name="T40" fmla="*/ 113 w 166"/>
                <a:gd name="T41" fmla="*/ 9 h 103"/>
                <a:gd name="T42" fmla="*/ 138 w 166"/>
                <a:gd name="T43" fmla="*/ 9 h 103"/>
                <a:gd name="T44" fmla="*/ 96 w 166"/>
                <a:gd name="T45" fmla="*/ 9 h 103"/>
                <a:gd name="T46" fmla="*/ 96 w 166"/>
                <a:gd name="T47" fmla="*/ 86 h 103"/>
                <a:gd name="T48" fmla="*/ 70 w 166"/>
                <a:gd name="T49" fmla="*/ 86 h 103"/>
                <a:gd name="T50" fmla="*/ 70 w 166"/>
                <a:gd name="T51" fmla="*/ 9 h 103"/>
                <a:gd name="T52" fmla="*/ 96 w 166"/>
                <a:gd name="T53" fmla="*/ 9 h 103"/>
                <a:gd name="T54" fmla="*/ 27 w 166"/>
                <a:gd name="T55" fmla="*/ 9 h 103"/>
                <a:gd name="T56" fmla="*/ 53 w 166"/>
                <a:gd name="T57" fmla="*/ 9 h 103"/>
                <a:gd name="T58" fmla="*/ 53 w 166"/>
                <a:gd name="T59" fmla="*/ 86 h 103"/>
                <a:gd name="T60" fmla="*/ 27 w 166"/>
                <a:gd name="T61" fmla="*/ 86 h 103"/>
                <a:gd name="T62" fmla="*/ 27 w 166"/>
                <a:gd name="T63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103">
                  <a:moveTo>
                    <a:pt x="8" y="86"/>
                  </a:moveTo>
                  <a:cubicBezTo>
                    <a:pt x="3" y="86"/>
                    <a:pt x="0" y="89"/>
                    <a:pt x="0" y="94"/>
                  </a:cubicBezTo>
                  <a:cubicBezTo>
                    <a:pt x="0" y="99"/>
                    <a:pt x="3" y="103"/>
                    <a:pt x="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62" y="103"/>
                    <a:pt x="166" y="99"/>
                    <a:pt x="166" y="94"/>
                  </a:cubicBezTo>
                  <a:cubicBezTo>
                    <a:pt x="166" y="89"/>
                    <a:pt x="162" y="86"/>
                    <a:pt x="158" y="86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60" y="9"/>
                    <a:pt x="162" y="7"/>
                    <a:pt x="162" y="5"/>
                  </a:cubicBezTo>
                  <a:cubicBezTo>
                    <a:pt x="162" y="2"/>
                    <a:pt x="160" y="0"/>
                    <a:pt x="1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2"/>
                    <a:pt x="4" y="5"/>
                  </a:cubicBezTo>
                  <a:cubicBezTo>
                    <a:pt x="4" y="7"/>
                    <a:pt x="6" y="9"/>
                    <a:pt x="8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8" y="86"/>
                    <a:pt x="8" y="86"/>
                    <a:pt x="8" y="86"/>
                  </a:cubicBezTo>
                  <a:close/>
                  <a:moveTo>
                    <a:pt x="138" y="9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38" y="9"/>
                  </a:lnTo>
                  <a:close/>
                  <a:moveTo>
                    <a:pt x="96" y="9"/>
                  </a:moveTo>
                  <a:cubicBezTo>
                    <a:pt x="96" y="86"/>
                    <a:pt x="96" y="86"/>
                    <a:pt x="96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"/>
                    <a:pt x="70" y="9"/>
                    <a:pt x="70" y="9"/>
                  </a:cubicBezTo>
                  <a:lnTo>
                    <a:pt x="96" y="9"/>
                  </a:lnTo>
                  <a:close/>
                  <a:moveTo>
                    <a:pt x="27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27" y="86"/>
                    <a:pt x="27" y="86"/>
                    <a:pt x="27" y="86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FE88AF83-2167-4532-93B4-8019034AA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4676" y="415925"/>
              <a:ext cx="4587875" cy="1355725"/>
            </a:xfrm>
            <a:custGeom>
              <a:avLst/>
              <a:gdLst>
                <a:gd name="T0" fmla="*/ 10 w 189"/>
                <a:gd name="T1" fmla="*/ 56 h 56"/>
                <a:gd name="T2" fmla="*/ 180 w 189"/>
                <a:gd name="T3" fmla="*/ 56 h 56"/>
                <a:gd name="T4" fmla="*/ 180 w 189"/>
                <a:gd name="T5" fmla="*/ 56 h 56"/>
                <a:gd name="T6" fmla="*/ 189 w 189"/>
                <a:gd name="T7" fmla="*/ 47 h 56"/>
                <a:gd name="T8" fmla="*/ 183 w 189"/>
                <a:gd name="T9" fmla="*/ 39 h 56"/>
                <a:gd name="T10" fmla="*/ 98 w 189"/>
                <a:gd name="T11" fmla="*/ 1 h 56"/>
                <a:gd name="T12" fmla="*/ 91 w 189"/>
                <a:gd name="T13" fmla="*/ 1 h 56"/>
                <a:gd name="T14" fmla="*/ 6 w 189"/>
                <a:gd name="T15" fmla="*/ 39 h 56"/>
                <a:gd name="T16" fmla="*/ 1 w 189"/>
                <a:gd name="T17" fmla="*/ 49 h 56"/>
                <a:gd name="T18" fmla="*/ 10 w 189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56">
                  <a:moveTo>
                    <a:pt x="10" y="56"/>
                  </a:moveTo>
                  <a:cubicBezTo>
                    <a:pt x="180" y="56"/>
                    <a:pt x="180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5" y="56"/>
                    <a:pt x="189" y="52"/>
                    <a:pt x="189" y="47"/>
                  </a:cubicBezTo>
                  <a:cubicBezTo>
                    <a:pt x="189" y="43"/>
                    <a:pt x="187" y="40"/>
                    <a:pt x="183" y="39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0"/>
                    <a:pt x="94" y="0"/>
                    <a:pt x="91" y="1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41"/>
                    <a:pt x="0" y="45"/>
                    <a:pt x="1" y="49"/>
                  </a:cubicBezTo>
                  <a:cubicBezTo>
                    <a:pt x="2" y="53"/>
                    <a:pt x="6" y="56"/>
                    <a:pt x="10" y="5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91" name="Rectangle 44"/>
          <p:cNvSpPr/>
          <p:nvPr/>
        </p:nvSpPr>
        <p:spPr>
          <a:xfrm>
            <a:off x="1584669" y="3547434"/>
            <a:ext cx="4139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Pruebas de efectividad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Mantenimiento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Tiempos de recuperación</a:t>
            </a:r>
            <a:endParaRPr lang="es-EC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4"/>
          <p:cNvSpPr/>
          <p:nvPr/>
        </p:nvSpPr>
        <p:spPr>
          <a:xfrm>
            <a:off x="1667397" y="5145465"/>
            <a:ext cx="4139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Comunicación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Firmada previamente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Publicada en portales de la organización</a:t>
            </a:r>
            <a:endParaRPr lang="es-EC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Connector 7"/>
          <p:cNvCxnSpPr>
            <a:stCxn id="52" idx="6"/>
            <a:endCxn id="127" idx="2"/>
          </p:cNvCxnSpPr>
          <p:nvPr/>
        </p:nvCxnSpPr>
        <p:spPr>
          <a:xfrm>
            <a:off x="2008005" y="1931272"/>
            <a:ext cx="3145330" cy="1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5"/>
          <p:cNvSpPr/>
          <p:nvPr/>
        </p:nvSpPr>
        <p:spPr>
          <a:xfrm>
            <a:off x="8086317" y="3430435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9"/>
          <p:cNvCxnSpPr>
            <a:stCxn id="129" idx="6"/>
            <a:endCxn id="50" idx="0"/>
          </p:cNvCxnSpPr>
          <p:nvPr/>
        </p:nvCxnSpPr>
        <p:spPr>
          <a:xfrm>
            <a:off x="6734503" y="1931273"/>
            <a:ext cx="2129054" cy="1499162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16"/>
          <p:cNvSpPr/>
          <p:nvPr/>
        </p:nvSpPr>
        <p:spPr>
          <a:xfrm>
            <a:off x="700413" y="1278129"/>
            <a:ext cx="1307592" cy="13062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17"/>
          <p:cNvSpPr/>
          <p:nvPr/>
        </p:nvSpPr>
        <p:spPr>
          <a:xfrm>
            <a:off x="8209761" y="3554532"/>
            <a:ext cx="1307592" cy="13062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10"/>
          <p:cNvGrpSpPr>
            <a:grpSpLocks noChangeAspect="1"/>
          </p:cNvGrpSpPr>
          <p:nvPr/>
        </p:nvGrpSpPr>
        <p:grpSpPr bwMode="auto">
          <a:xfrm>
            <a:off x="987320" y="1578778"/>
            <a:ext cx="736259" cy="703490"/>
            <a:chOff x="756" y="2561"/>
            <a:chExt cx="1056" cy="1009"/>
          </a:xfrm>
          <a:solidFill>
            <a:schemeClr val="bg1"/>
          </a:solidFill>
        </p:grpSpPr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1388" y="2933"/>
              <a:ext cx="87" cy="3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828" y="3172"/>
              <a:ext cx="99" cy="98"/>
            </a:xfrm>
            <a:custGeom>
              <a:avLst/>
              <a:gdLst>
                <a:gd name="T0" fmla="*/ 196 w 393"/>
                <a:gd name="T1" fmla="*/ 0 h 394"/>
                <a:gd name="T2" fmla="*/ 236 w 393"/>
                <a:gd name="T3" fmla="*/ 4 h 394"/>
                <a:gd name="T4" fmla="*/ 273 w 393"/>
                <a:gd name="T5" fmla="*/ 16 h 394"/>
                <a:gd name="T6" fmla="*/ 307 w 393"/>
                <a:gd name="T7" fmla="*/ 34 h 394"/>
                <a:gd name="T8" fmla="*/ 335 w 393"/>
                <a:gd name="T9" fmla="*/ 59 h 394"/>
                <a:gd name="T10" fmla="*/ 359 w 393"/>
                <a:gd name="T11" fmla="*/ 87 h 394"/>
                <a:gd name="T12" fmla="*/ 377 w 393"/>
                <a:gd name="T13" fmla="*/ 121 h 394"/>
                <a:gd name="T14" fmla="*/ 389 w 393"/>
                <a:gd name="T15" fmla="*/ 158 h 394"/>
                <a:gd name="T16" fmla="*/ 393 w 393"/>
                <a:gd name="T17" fmla="*/ 198 h 394"/>
                <a:gd name="T18" fmla="*/ 389 w 393"/>
                <a:gd name="T19" fmla="*/ 237 h 394"/>
                <a:gd name="T20" fmla="*/ 377 w 393"/>
                <a:gd name="T21" fmla="*/ 274 h 394"/>
                <a:gd name="T22" fmla="*/ 359 w 393"/>
                <a:gd name="T23" fmla="*/ 308 h 394"/>
                <a:gd name="T24" fmla="*/ 335 w 393"/>
                <a:gd name="T25" fmla="*/ 337 h 394"/>
                <a:gd name="T26" fmla="*/ 307 w 393"/>
                <a:gd name="T27" fmla="*/ 360 h 394"/>
                <a:gd name="T28" fmla="*/ 273 w 393"/>
                <a:gd name="T29" fmla="*/ 378 h 394"/>
                <a:gd name="T30" fmla="*/ 236 w 393"/>
                <a:gd name="T31" fmla="*/ 390 h 394"/>
                <a:gd name="T32" fmla="*/ 196 w 393"/>
                <a:gd name="T33" fmla="*/ 394 h 394"/>
                <a:gd name="T34" fmla="*/ 156 w 393"/>
                <a:gd name="T35" fmla="*/ 390 h 394"/>
                <a:gd name="T36" fmla="*/ 120 w 393"/>
                <a:gd name="T37" fmla="*/ 378 h 394"/>
                <a:gd name="T38" fmla="*/ 86 w 393"/>
                <a:gd name="T39" fmla="*/ 360 h 394"/>
                <a:gd name="T40" fmla="*/ 57 w 393"/>
                <a:gd name="T41" fmla="*/ 337 h 394"/>
                <a:gd name="T42" fmla="*/ 32 w 393"/>
                <a:gd name="T43" fmla="*/ 308 h 394"/>
                <a:gd name="T44" fmla="*/ 14 w 393"/>
                <a:gd name="T45" fmla="*/ 274 h 394"/>
                <a:gd name="T46" fmla="*/ 4 w 393"/>
                <a:gd name="T47" fmla="*/ 237 h 394"/>
                <a:gd name="T48" fmla="*/ 0 w 393"/>
                <a:gd name="T49" fmla="*/ 198 h 394"/>
                <a:gd name="T50" fmla="*/ 4 w 393"/>
                <a:gd name="T51" fmla="*/ 158 h 394"/>
                <a:gd name="T52" fmla="*/ 14 w 393"/>
                <a:gd name="T53" fmla="*/ 121 h 394"/>
                <a:gd name="T54" fmla="*/ 32 w 393"/>
                <a:gd name="T55" fmla="*/ 87 h 394"/>
                <a:gd name="T56" fmla="*/ 57 w 393"/>
                <a:gd name="T57" fmla="*/ 59 h 394"/>
                <a:gd name="T58" fmla="*/ 86 w 393"/>
                <a:gd name="T59" fmla="*/ 34 h 394"/>
                <a:gd name="T60" fmla="*/ 120 w 393"/>
                <a:gd name="T61" fmla="*/ 16 h 394"/>
                <a:gd name="T62" fmla="*/ 156 w 393"/>
                <a:gd name="T63" fmla="*/ 4 h 394"/>
                <a:gd name="T64" fmla="*/ 196 w 393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3" h="394">
                  <a:moveTo>
                    <a:pt x="196" y="0"/>
                  </a:moveTo>
                  <a:lnTo>
                    <a:pt x="236" y="4"/>
                  </a:lnTo>
                  <a:lnTo>
                    <a:pt x="273" y="16"/>
                  </a:lnTo>
                  <a:lnTo>
                    <a:pt x="307" y="34"/>
                  </a:lnTo>
                  <a:lnTo>
                    <a:pt x="335" y="59"/>
                  </a:lnTo>
                  <a:lnTo>
                    <a:pt x="359" y="87"/>
                  </a:lnTo>
                  <a:lnTo>
                    <a:pt x="377" y="121"/>
                  </a:lnTo>
                  <a:lnTo>
                    <a:pt x="389" y="158"/>
                  </a:lnTo>
                  <a:lnTo>
                    <a:pt x="393" y="198"/>
                  </a:lnTo>
                  <a:lnTo>
                    <a:pt x="389" y="237"/>
                  </a:lnTo>
                  <a:lnTo>
                    <a:pt x="377" y="274"/>
                  </a:lnTo>
                  <a:lnTo>
                    <a:pt x="359" y="308"/>
                  </a:lnTo>
                  <a:lnTo>
                    <a:pt x="335" y="337"/>
                  </a:lnTo>
                  <a:lnTo>
                    <a:pt x="307" y="360"/>
                  </a:lnTo>
                  <a:lnTo>
                    <a:pt x="273" y="378"/>
                  </a:lnTo>
                  <a:lnTo>
                    <a:pt x="236" y="390"/>
                  </a:lnTo>
                  <a:lnTo>
                    <a:pt x="196" y="394"/>
                  </a:lnTo>
                  <a:lnTo>
                    <a:pt x="156" y="390"/>
                  </a:lnTo>
                  <a:lnTo>
                    <a:pt x="120" y="378"/>
                  </a:lnTo>
                  <a:lnTo>
                    <a:pt x="86" y="360"/>
                  </a:lnTo>
                  <a:lnTo>
                    <a:pt x="57" y="337"/>
                  </a:lnTo>
                  <a:lnTo>
                    <a:pt x="32" y="308"/>
                  </a:lnTo>
                  <a:lnTo>
                    <a:pt x="14" y="274"/>
                  </a:lnTo>
                  <a:lnTo>
                    <a:pt x="4" y="237"/>
                  </a:lnTo>
                  <a:lnTo>
                    <a:pt x="0" y="198"/>
                  </a:lnTo>
                  <a:lnTo>
                    <a:pt x="4" y="158"/>
                  </a:lnTo>
                  <a:lnTo>
                    <a:pt x="14" y="121"/>
                  </a:lnTo>
                  <a:lnTo>
                    <a:pt x="32" y="87"/>
                  </a:lnTo>
                  <a:lnTo>
                    <a:pt x="57" y="59"/>
                  </a:lnTo>
                  <a:lnTo>
                    <a:pt x="86" y="34"/>
                  </a:lnTo>
                  <a:lnTo>
                    <a:pt x="120" y="16"/>
                  </a:lnTo>
                  <a:lnTo>
                    <a:pt x="156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939" y="3248"/>
              <a:ext cx="99" cy="99"/>
            </a:xfrm>
            <a:custGeom>
              <a:avLst/>
              <a:gdLst>
                <a:gd name="T0" fmla="*/ 197 w 395"/>
                <a:gd name="T1" fmla="*/ 0 h 394"/>
                <a:gd name="T2" fmla="*/ 237 w 395"/>
                <a:gd name="T3" fmla="*/ 4 h 394"/>
                <a:gd name="T4" fmla="*/ 275 w 395"/>
                <a:gd name="T5" fmla="*/ 15 h 394"/>
                <a:gd name="T6" fmla="*/ 307 w 395"/>
                <a:gd name="T7" fmla="*/ 34 h 394"/>
                <a:gd name="T8" fmla="*/ 337 w 395"/>
                <a:gd name="T9" fmla="*/ 57 h 394"/>
                <a:gd name="T10" fmla="*/ 361 w 395"/>
                <a:gd name="T11" fmla="*/ 87 h 394"/>
                <a:gd name="T12" fmla="*/ 379 w 395"/>
                <a:gd name="T13" fmla="*/ 120 h 394"/>
                <a:gd name="T14" fmla="*/ 391 w 395"/>
                <a:gd name="T15" fmla="*/ 158 h 394"/>
                <a:gd name="T16" fmla="*/ 395 w 395"/>
                <a:gd name="T17" fmla="*/ 197 h 394"/>
                <a:gd name="T18" fmla="*/ 391 w 395"/>
                <a:gd name="T19" fmla="*/ 237 h 394"/>
                <a:gd name="T20" fmla="*/ 379 w 395"/>
                <a:gd name="T21" fmla="*/ 274 h 394"/>
                <a:gd name="T22" fmla="*/ 361 w 395"/>
                <a:gd name="T23" fmla="*/ 308 h 394"/>
                <a:gd name="T24" fmla="*/ 337 w 395"/>
                <a:gd name="T25" fmla="*/ 336 h 394"/>
                <a:gd name="T26" fmla="*/ 307 w 395"/>
                <a:gd name="T27" fmla="*/ 361 h 394"/>
                <a:gd name="T28" fmla="*/ 275 w 395"/>
                <a:gd name="T29" fmla="*/ 378 h 394"/>
                <a:gd name="T30" fmla="*/ 237 w 395"/>
                <a:gd name="T31" fmla="*/ 390 h 394"/>
                <a:gd name="T32" fmla="*/ 197 w 395"/>
                <a:gd name="T33" fmla="*/ 394 h 394"/>
                <a:gd name="T34" fmla="*/ 158 w 395"/>
                <a:gd name="T35" fmla="*/ 390 h 394"/>
                <a:gd name="T36" fmla="*/ 120 w 395"/>
                <a:gd name="T37" fmla="*/ 378 h 394"/>
                <a:gd name="T38" fmla="*/ 88 w 395"/>
                <a:gd name="T39" fmla="*/ 361 h 394"/>
                <a:gd name="T40" fmla="*/ 58 w 395"/>
                <a:gd name="T41" fmla="*/ 336 h 394"/>
                <a:gd name="T42" fmla="*/ 34 w 395"/>
                <a:gd name="T43" fmla="*/ 308 h 394"/>
                <a:gd name="T44" fmla="*/ 16 w 395"/>
                <a:gd name="T45" fmla="*/ 274 h 394"/>
                <a:gd name="T46" fmla="*/ 4 w 395"/>
                <a:gd name="T47" fmla="*/ 237 h 394"/>
                <a:gd name="T48" fmla="*/ 0 w 395"/>
                <a:gd name="T49" fmla="*/ 197 h 394"/>
                <a:gd name="T50" fmla="*/ 4 w 395"/>
                <a:gd name="T51" fmla="*/ 158 h 394"/>
                <a:gd name="T52" fmla="*/ 16 w 395"/>
                <a:gd name="T53" fmla="*/ 120 h 394"/>
                <a:gd name="T54" fmla="*/ 34 w 395"/>
                <a:gd name="T55" fmla="*/ 87 h 394"/>
                <a:gd name="T56" fmla="*/ 58 w 395"/>
                <a:gd name="T57" fmla="*/ 57 h 394"/>
                <a:gd name="T58" fmla="*/ 88 w 395"/>
                <a:gd name="T59" fmla="*/ 34 h 394"/>
                <a:gd name="T60" fmla="*/ 120 w 395"/>
                <a:gd name="T61" fmla="*/ 15 h 394"/>
                <a:gd name="T62" fmla="*/ 158 w 395"/>
                <a:gd name="T63" fmla="*/ 4 h 394"/>
                <a:gd name="T64" fmla="*/ 197 w 395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5" h="394">
                  <a:moveTo>
                    <a:pt x="197" y="0"/>
                  </a:moveTo>
                  <a:lnTo>
                    <a:pt x="237" y="4"/>
                  </a:lnTo>
                  <a:lnTo>
                    <a:pt x="275" y="15"/>
                  </a:lnTo>
                  <a:lnTo>
                    <a:pt x="307" y="34"/>
                  </a:lnTo>
                  <a:lnTo>
                    <a:pt x="337" y="57"/>
                  </a:lnTo>
                  <a:lnTo>
                    <a:pt x="361" y="87"/>
                  </a:lnTo>
                  <a:lnTo>
                    <a:pt x="379" y="120"/>
                  </a:lnTo>
                  <a:lnTo>
                    <a:pt x="391" y="158"/>
                  </a:lnTo>
                  <a:lnTo>
                    <a:pt x="395" y="197"/>
                  </a:lnTo>
                  <a:lnTo>
                    <a:pt x="391" y="237"/>
                  </a:lnTo>
                  <a:lnTo>
                    <a:pt x="379" y="274"/>
                  </a:lnTo>
                  <a:lnTo>
                    <a:pt x="361" y="308"/>
                  </a:lnTo>
                  <a:lnTo>
                    <a:pt x="337" y="336"/>
                  </a:lnTo>
                  <a:lnTo>
                    <a:pt x="307" y="361"/>
                  </a:lnTo>
                  <a:lnTo>
                    <a:pt x="275" y="378"/>
                  </a:lnTo>
                  <a:lnTo>
                    <a:pt x="237" y="390"/>
                  </a:lnTo>
                  <a:lnTo>
                    <a:pt x="197" y="394"/>
                  </a:lnTo>
                  <a:lnTo>
                    <a:pt x="158" y="390"/>
                  </a:lnTo>
                  <a:lnTo>
                    <a:pt x="120" y="378"/>
                  </a:lnTo>
                  <a:lnTo>
                    <a:pt x="88" y="361"/>
                  </a:lnTo>
                  <a:lnTo>
                    <a:pt x="58" y="336"/>
                  </a:lnTo>
                  <a:lnTo>
                    <a:pt x="34" y="308"/>
                  </a:lnTo>
                  <a:lnTo>
                    <a:pt x="16" y="274"/>
                  </a:lnTo>
                  <a:lnTo>
                    <a:pt x="4" y="237"/>
                  </a:lnTo>
                  <a:lnTo>
                    <a:pt x="0" y="197"/>
                  </a:lnTo>
                  <a:lnTo>
                    <a:pt x="4" y="158"/>
                  </a:lnTo>
                  <a:lnTo>
                    <a:pt x="16" y="120"/>
                  </a:lnTo>
                  <a:lnTo>
                    <a:pt x="34" y="87"/>
                  </a:lnTo>
                  <a:lnTo>
                    <a:pt x="58" y="57"/>
                  </a:lnTo>
                  <a:lnTo>
                    <a:pt x="88" y="34"/>
                  </a:lnTo>
                  <a:lnTo>
                    <a:pt x="120" y="15"/>
                  </a:lnTo>
                  <a:lnTo>
                    <a:pt x="158" y="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070" y="3294"/>
              <a:ext cx="98" cy="99"/>
            </a:xfrm>
            <a:custGeom>
              <a:avLst/>
              <a:gdLst>
                <a:gd name="T0" fmla="*/ 197 w 394"/>
                <a:gd name="T1" fmla="*/ 0 h 395"/>
                <a:gd name="T2" fmla="*/ 236 w 394"/>
                <a:gd name="T3" fmla="*/ 4 h 395"/>
                <a:gd name="T4" fmla="*/ 272 w 394"/>
                <a:gd name="T5" fmla="*/ 16 h 395"/>
                <a:gd name="T6" fmla="*/ 306 w 394"/>
                <a:gd name="T7" fmla="*/ 34 h 395"/>
                <a:gd name="T8" fmla="*/ 335 w 394"/>
                <a:gd name="T9" fmla="*/ 58 h 395"/>
                <a:gd name="T10" fmla="*/ 360 w 394"/>
                <a:gd name="T11" fmla="*/ 88 h 395"/>
                <a:gd name="T12" fmla="*/ 378 w 394"/>
                <a:gd name="T13" fmla="*/ 121 h 395"/>
                <a:gd name="T14" fmla="*/ 390 w 394"/>
                <a:gd name="T15" fmla="*/ 157 h 395"/>
                <a:gd name="T16" fmla="*/ 394 w 394"/>
                <a:gd name="T17" fmla="*/ 198 h 395"/>
                <a:gd name="T18" fmla="*/ 390 w 394"/>
                <a:gd name="T19" fmla="*/ 237 h 395"/>
                <a:gd name="T20" fmla="*/ 378 w 394"/>
                <a:gd name="T21" fmla="*/ 275 h 395"/>
                <a:gd name="T22" fmla="*/ 360 w 394"/>
                <a:gd name="T23" fmla="*/ 307 h 395"/>
                <a:gd name="T24" fmla="*/ 335 w 394"/>
                <a:gd name="T25" fmla="*/ 336 h 395"/>
                <a:gd name="T26" fmla="*/ 306 w 394"/>
                <a:gd name="T27" fmla="*/ 361 h 395"/>
                <a:gd name="T28" fmla="*/ 272 w 394"/>
                <a:gd name="T29" fmla="*/ 379 h 395"/>
                <a:gd name="T30" fmla="*/ 236 w 394"/>
                <a:gd name="T31" fmla="*/ 391 h 395"/>
                <a:gd name="T32" fmla="*/ 197 w 394"/>
                <a:gd name="T33" fmla="*/ 395 h 395"/>
                <a:gd name="T34" fmla="*/ 156 w 394"/>
                <a:gd name="T35" fmla="*/ 391 h 395"/>
                <a:gd name="T36" fmla="*/ 120 w 394"/>
                <a:gd name="T37" fmla="*/ 379 h 395"/>
                <a:gd name="T38" fmla="*/ 86 w 394"/>
                <a:gd name="T39" fmla="*/ 361 h 395"/>
                <a:gd name="T40" fmla="*/ 57 w 394"/>
                <a:gd name="T41" fmla="*/ 336 h 395"/>
                <a:gd name="T42" fmla="*/ 33 w 394"/>
                <a:gd name="T43" fmla="*/ 307 h 395"/>
                <a:gd name="T44" fmla="*/ 15 w 394"/>
                <a:gd name="T45" fmla="*/ 275 h 395"/>
                <a:gd name="T46" fmla="*/ 3 w 394"/>
                <a:gd name="T47" fmla="*/ 237 h 395"/>
                <a:gd name="T48" fmla="*/ 0 w 394"/>
                <a:gd name="T49" fmla="*/ 198 h 395"/>
                <a:gd name="T50" fmla="*/ 3 w 394"/>
                <a:gd name="T51" fmla="*/ 157 h 395"/>
                <a:gd name="T52" fmla="*/ 15 w 394"/>
                <a:gd name="T53" fmla="*/ 121 h 395"/>
                <a:gd name="T54" fmla="*/ 33 w 394"/>
                <a:gd name="T55" fmla="*/ 88 h 395"/>
                <a:gd name="T56" fmla="*/ 57 w 394"/>
                <a:gd name="T57" fmla="*/ 58 h 395"/>
                <a:gd name="T58" fmla="*/ 86 w 394"/>
                <a:gd name="T59" fmla="*/ 34 h 395"/>
                <a:gd name="T60" fmla="*/ 120 w 394"/>
                <a:gd name="T61" fmla="*/ 16 h 395"/>
                <a:gd name="T62" fmla="*/ 156 w 394"/>
                <a:gd name="T63" fmla="*/ 4 h 395"/>
                <a:gd name="T64" fmla="*/ 197 w 394"/>
                <a:gd name="T65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395">
                  <a:moveTo>
                    <a:pt x="197" y="0"/>
                  </a:moveTo>
                  <a:lnTo>
                    <a:pt x="236" y="4"/>
                  </a:lnTo>
                  <a:lnTo>
                    <a:pt x="272" y="16"/>
                  </a:lnTo>
                  <a:lnTo>
                    <a:pt x="306" y="34"/>
                  </a:lnTo>
                  <a:lnTo>
                    <a:pt x="335" y="58"/>
                  </a:lnTo>
                  <a:lnTo>
                    <a:pt x="360" y="88"/>
                  </a:lnTo>
                  <a:lnTo>
                    <a:pt x="378" y="121"/>
                  </a:lnTo>
                  <a:lnTo>
                    <a:pt x="390" y="157"/>
                  </a:lnTo>
                  <a:lnTo>
                    <a:pt x="394" y="198"/>
                  </a:lnTo>
                  <a:lnTo>
                    <a:pt x="390" y="237"/>
                  </a:lnTo>
                  <a:lnTo>
                    <a:pt x="378" y="275"/>
                  </a:lnTo>
                  <a:lnTo>
                    <a:pt x="360" y="307"/>
                  </a:lnTo>
                  <a:lnTo>
                    <a:pt x="335" y="336"/>
                  </a:lnTo>
                  <a:lnTo>
                    <a:pt x="306" y="361"/>
                  </a:lnTo>
                  <a:lnTo>
                    <a:pt x="272" y="379"/>
                  </a:lnTo>
                  <a:lnTo>
                    <a:pt x="236" y="391"/>
                  </a:lnTo>
                  <a:lnTo>
                    <a:pt x="197" y="395"/>
                  </a:lnTo>
                  <a:lnTo>
                    <a:pt x="156" y="391"/>
                  </a:lnTo>
                  <a:lnTo>
                    <a:pt x="120" y="379"/>
                  </a:lnTo>
                  <a:lnTo>
                    <a:pt x="86" y="361"/>
                  </a:lnTo>
                  <a:lnTo>
                    <a:pt x="57" y="336"/>
                  </a:lnTo>
                  <a:lnTo>
                    <a:pt x="33" y="307"/>
                  </a:lnTo>
                  <a:lnTo>
                    <a:pt x="15" y="275"/>
                  </a:lnTo>
                  <a:lnTo>
                    <a:pt x="3" y="237"/>
                  </a:lnTo>
                  <a:lnTo>
                    <a:pt x="0" y="198"/>
                  </a:lnTo>
                  <a:lnTo>
                    <a:pt x="3" y="157"/>
                  </a:lnTo>
                  <a:lnTo>
                    <a:pt x="15" y="121"/>
                  </a:lnTo>
                  <a:lnTo>
                    <a:pt x="33" y="88"/>
                  </a:lnTo>
                  <a:lnTo>
                    <a:pt x="57" y="58"/>
                  </a:lnTo>
                  <a:lnTo>
                    <a:pt x="86" y="34"/>
                  </a:lnTo>
                  <a:lnTo>
                    <a:pt x="120" y="16"/>
                  </a:lnTo>
                  <a:lnTo>
                    <a:pt x="156" y="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1207" y="3307"/>
              <a:ext cx="99" cy="99"/>
            </a:xfrm>
            <a:custGeom>
              <a:avLst/>
              <a:gdLst>
                <a:gd name="T0" fmla="*/ 198 w 395"/>
                <a:gd name="T1" fmla="*/ 0 h 394"/>
                <a:gd name="T2" fmla="*/ 237 w 395"/>
                <a:gd name="T3" fmla="*/ 4 h 394"/>
                <a:gd name="T4" fmla="*/ 275 w 395"/>
                <a:gd name="T5" fmla="*/ 16 h 394"/>
                <a:gd name="T6" fmla="*/ 307 w 395"/>
                <a:gd name="T7" fmla="*/ 34 h 394"/>
                <a:gd name="T8" fmla="*/ 337 w 395"/>
                <a:gd name="T9" fmla="*/ 57 h 394"/>
                <a:gd name="T10" fmla="*/ 361 w 395"/>
                <a:gd name="T11" fmla="*/ 87 h 394"/>
                <a:gd name="T12" fmla="*/ 379 w 395"/>
                <a:gd name="T13" fmla="*/ 120 h 394"/>
                <a:gd name="T14" fmla="*/ 391 w 395"/>
                <a:gd name="T15" fmla="*/ 158 h 394"/>
                <a:gd name="T16" fmla="*/ 395 w 395"/>
                <a:gd name="T17" fmla="*/ 197 h 394"/>
                <a:gd name="T18" fmla="*/ 391 w 395"/>
                <a:gd name="T19" fmla="*/ 236 h 394"/>
                <a:gd name="T20" fmla="*/ 379 w 395"/>
                <a:gd name="T21" fmla="*/ 274 h 394"/>
                <a:gd name="T22" fmla="*/ 361 w 395"/>
                <a:gd name="T23" fmla="*/ 307 h 394"/>
                <a:gd name="T24" fmla="*/ 337 w 395"/>
                <a:gd name="T25" fmla="*/ 337 h 394"/>
                <a:gd name="T26" fmla="*/ 307 w 395"/>
                <a:gd name="T27" fmla="*/ 360 h 394"/>
                <a:gd name="T28" fmla="*/ 275 w 395"/>
                <a:gd name="T29" fmla="*/ 379 h 394"/>
                <a:gd name="T30" fmla="*/ 237 w 395"/>
                <a:gd name="T31" fmla="*/ 390 h 394"/>
                <a:gd name="T32" fmla="*/ 198 w 395"/>
                <a:gd name="T33" fmla="*/ 394 h 394"/>
                <a:gd name="T34" fmla="*/ 157 w 395"/>
                <a:gd name="T35" fmla="*/ 390 h 394"/>
                <a:gd name="T36" fmla="*/ 121 w 395"/>
                <a:gd name="T37" fmla="*/ 379 h 394"/>
                <a:gd name="T38" fmla="*/ 87 w 395"/>
                <a:gd name="T39" fmla="*/ 360 h 394"/>
                <a:gd name="T40" fmla="*/ 58 w 395"/>
                <a:gd name="T41" fmla="*/ 337 h 394"/>
                <a:gd name="T42" fmla="*/ 34 w 395"/>
                <a:gd name="T43" fmla="*/ 307 h 394"/>
                <a:gd name="T44" fmla="*/ 16 w 395"/>
                <a:gd name="T45" fmla="*/ 274 h 394"/>
                <a:gd name="T46" fmla="*/ 4 w 395"/>
                <a:gd name="T47" fmla="*/ 236 h 394"/>
                <a:gd name="T48" fmla="*/ 0 w 395"/>
                <a:gd name="T49" fmla="*/ 197 h 394"/>
                <a:gd name="T50" fmla="*/ 4 w 395"/>
                <a:gd name="T51" fmla="*/ 158 h 394"/>
                <a:gd name="T52" fmla="*/ 16 w 395"/>
                <a:gd name="T53" fmla="*/ 120 h 394"/>
                <a:gd name="T54" fmla="*/ 34 w 395"/>
                <a:gd name="T55" fmla="*/ 87 h 394"/>
                <a:gd name="T56" fmla="*/ 58 w 395"/>
                <a:gd name="T57" fmla="*/ 57 h 394"/>
                <a:gd name="T58" fmla="*/ 87 w 395"/>
                <a:gd name="T59" fmla="*/ 34 h 394"/>
                <a:gd name="T60" fmla="*/ 121 w 395"/>
                <a:gd name="T61" fmla="*/ 16 h 394"/>
                <a:gd name="T62" fmla="*/ 157 w 395"/>
                <a:gd name="T63" fmla="*/ 4 h 394"/>
                <a:gd name="T64" fmla="*/ 198 w 395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5" h="394">
                  <a:moveTo>
                    <a:pt x="198" y="0"/>
                  </a:moveTo>
                  <a:lnTo>
                    <a:pt x="237" y="4"/>
                  </a:lnTo>
                  <a:lnTo>
                    <a:pt x="275" y="16"/>
                  </a:lnTo>
                  <a:lnTo>
                    <a:pt x="307" y="34"/>
                  </a:lnTo>
                  <a:lnTo>
                    <a:pt x="337" y="57"/>
                  </a:lnTo>
                  <a:lnTo>
                    <a:pt x="361" y="87"/>
                  </a:lnTo>
                  <a:lnTo>
                    <a:pt x="379" y="120"/>
                  </a:lnTo>
                  <a:lnTo>
                    <a:pt x="391" y="158"/>
                  </a:lnTo>
                  <a:lnTo>
                    <a:pt x="395" y="197"/>
                  </a:lnTo>
                  <a:lnTo>
                    <a:pt x="391" y="236"/>
                  </a:lnTo>
                  <a:lnTo>
                    <a:pt x="379" y="274"/>
                  </a:lnTo>
                  <a:lnTo>
                    <a:pt x="361" y="307"/>
                  </a:lnTo>
                  <a:lnTo>
                    <a:pt x="337" y="337"/>
                  </a:lnTo>
                  <a:lnTo>
                    <a:pt x="307" y="360"/>
                  </a:lnTo>
                  <a:lnTo>
                    <a:pt x="275" y="379"/>
                  </a:lnTo>
                  <a:lnTo>
                    <a:pt x="237" y="390"/>
                  </a:lnTo>
                  <a:lnTo>
                    <a:pt x="198" y="394"/>
                  </a:lnTo>
                  <a:lnTo>
                    <a:pt x="157" y="390"/>
                  </a:lnTo>
                  <a:lnTo>
                    <a:pt x="121" y="379"/>
                  </a:lnTo>
                  <a:lnTo>
                    <a:pt x="87" y="360"/>
                  </a:lnTo>
                  <a:lnTo>
                    <a:pt x="58" y="337"/>
                  </a:lnTo>
                  <a:lnTo>
                    <a:pt x="34" y="307"/>
                  </a:lnTo>
                  <a:lnTo>
                    <a:pt x="16" y="274"/>
                  </a:lnTo>
                  <a:lnTo>
                    <a:pt x="4" y="236"/>
                  </a:lnTo>
                  <a:lnTo>
                    <a:pt x="0" y="197"/>
                  </a:lnTo>
                  <a:lnTo>
                    <a:pt x="4" y="158"/>
                  </a:lnTo>
                  <a:lnTo>
                    <a:pt x="16" y="120"/>
                  </a:lnTo>
                  <a:lnTo>
                    <a:pt x="34" y="87"/>
                  </a:lnTo>
                  <a:lnTo>
                    <a:pt x="58" y="57"/>
                  </a:lnTo>
                  <a:lnTo>
                    <a:pt x="87" y="34"/>
                  </a:lnTo>
                  <a:lnTo>
                    <a:pt x="121" y="16"/>
                  </a:lnTo>
                  <a:lnTo>
                    <a:pt x="157" y="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1346" y="3292"/>
              <a:ext cx="99" cy="98"/>
            </a:xfrm>
            <a:custGeom>
              <a:avLst/>
              <a:gdLst>
                <a:gd name="T0" fmla="*/ 197 w 395"/>
                <a:gd name="T1" fmla="*/ 0 h 393"/>
                <a:gd name="T2" fmla="*/ 237 w 395"/>
                <a:gd name="T3" fmla="*/ 3 h 393"/>
                <a:gd name="T4" fmla="*/ 274 w 395"/>
                <a:gd name="T5" fmla="*/ 15 h 393"/>
                <a:gd name="T6" fmla="*/ 307 w 395"/>
                <a:gd name="T7" fmla="*/ 32 h 393"/>
                <a:gd name="T8" fmla="*/ 336 w 395"/>
                <a:gd name="T9" fmla="*/ 57 h 393"/>
                <a:gd name="T10" fmla="*/ 361 w 395"/>
                <a:gd name="T11" fmla="*/ 86 h 393"/>
                <a:gd name="T12" fmla="*/ 379 w 395"/>
                <a:gd name="T13" fmla="*/ 120 h 393"/>
                <a:gd name="T14" fmla="*/ 391 w 395"/>
                <a:gd name="T15" fmla="*/ 156 h 393"/>
                <a:gd name="T16" fmla="*/ 395 w 395"/>
                <a:gd name="T17" fmla="*/ 195 h 393"/>
                <a:gd name="T18" fmla="*/ 391 w 395"/>
                <a:gd name="T19" fmla="*/ 236 h 393"/>
                <a:gd name="T20" fmla="*/ 379 w 395"/>
                <a:gd name="T21" fmla="*/ 272 h 393"/>
                <a:gd name="T22" fmla="*/ 361 w 395"/>
                <a:gd name="T23" fmla="*/ 306 h 393"/>
                <a:gd name="T24" fmla="*/ 336 w 395"/>
                <a:gd name="T25" fmla="*/ 335 h 393"/>
                <a:gd name="T26" fmla="*/ 307 w 395"/>
                <a:gd name="T27" fmla="*/ 359 h 393"/>
                <a:gd name="T28" fmla="*/ 274 w 395"/>
                <a:gd name="T29" fmla="*/ 377 h 393"/>
                <a:gd name="T30" fmla="*/ 237 w 395"/>
                <a:gd name="T31" fmla="*/ 389 h 393"/>
                <a:gd name="T32" fmla="*/ 197 w 395"/>
                <a:gd name="T33" fmla="*/ 393 h 393"/>
                <a:gd name="T34" fmla="*/ 158 w 395"/>
                <a:gd name="T35" fmla="*/ 389 h 393"/>
                <a:gd name="T36" fmla="*/ 120 w 395"/>
                <a:gd name="T37" fmla="*/ 377 h 393"/>
                <a:gd name="T38" fmla="*/ 88 w 395"/>
                <a:gd name="T39" fmla="*/ 359 h 393"/>
                <a:gd name="T40" fmla="*/ 58 w 395"/>
                <a:gd name="T41" fmla="*/ 335 h 393"/>
                <a:gd name="T42" fmla="*/ 34 w 395"/>
                <a:gd name="T43" fmla="*/ 306 h 393"/>
                <a:gd name="T44" fmla="*/ 16 w 395"/>
                <a:gd name="T45" fmla="*/ 272 h 393"/>
                <a:gd name="T46" fmla="*/ 4 w 395"/>
                <a:gd name="T47" fmla="*/ 236 h 393"/>
                <a:gd name="T48" fmla="*/ 0 w 395"/>
                <a:gd name="T49" fmla="*/ 195 h 393"/>
                <a:gd name="T50" fmla="*/ 4 w 395"/>
                <a:gd name="T51" fmla="*/ 156 h 393"/>
                <a:gd name="T52" fmla="*/ 16 w 395"/>
                <a:gd name="T53" fmla="*/ 120 h 393"/>
                <a:gd name="T54" fmla="*/ 34 w 395"/>
                <a:gd name="T55" fmla="*/ 86 h 393"/>
                <a:gd name="T56" fmla="*/ 58 w 395"/>
                <a:gd name="T57" fmla="*/ 57 h 393"/>
                <a:gd name="T58" fmla="*/ 88 w 395"/>
                <a:gd name="T59" fmla="*/ 32 h 393"/>
                <a:gd name="T60" fmla="*/ 120 w 395"/>
                <a:gd name="T61" fmla="*/ 15 h 393"/>
                <a:gd name="T62" fmla="*/ 158 w 395"/>
                <a:gd name="T63" fmla="*/ 3 h 393"/>
                <a:gd name="T64" fmla="*/ 197 w 395"/>
                <a:gd name="T65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5" h="393">
                  <a:moveTo>
                    <a:pt x="197" y="0"/>
                  </a:moveTo>
                  <a:lnTo>
                    <a:pt x="237" y="3"/>
                  </a:lnTo>
                  <a:lnTo>
                    <a:pt x="274" y="15"/>
                  </a:lnTo>
                  <a:lnTo>
                    <a:pt x="307" y="32"/>
                  </a:lnTo>
                  <a:lnTo>
                    <a:pt x="336" y="57"/>
                  </a:lnTo>
                  <a:lnTo>
                    <a:pt x="361" y="86"/>
                  </a:lnTo>
                  <a:lnTo>
                    <a:pt x="379" y="120"/>
                  </a:lnTo>
                  <a:lnTo>
                    <a:pt x="391" y="156"/>
                  </a:lnTo>
                  <a:lnTo>
                    <a:pt x="395" y="195"/>
                  </a:lnTo>
                  <a:lnTo>
                    <a:pt x="391" y="236"/>
                  </a:lnTo>
                  <a:lnTo>
                    <a:pt x="379" y="272"/>
                  </a:lnTo>
                  <a:lnTo>
                    <a:pt x="361" y="306"/>
                  </a:lnTo>
                  <a:lnTo>
                    <a:pt x="336" y="335"/>
                  </a:lnTo>
                  <a:lnTo>
                    <a:pt x="307" y="359"/>
                  </a:lnTo>
                  <a:lnTo>
                    <a:pt x="274" y="377"/>
                  </a:lnTo>
                  <a:lnTo>
                    <a:pt x="237" y="389"/>
                  </a:lnTo>
                  <a:lnTo>
                    <a:pt x="197" y="393"/>
                  </a:lnTo>
                  <a:lnTo>
                    <a:pt x="158" y="389"/>
                  </a:lnTo>
                  <a:lnTo>
                    <a:pt x="120" y="377"/>
                  </a:lnTo>
                  <a:lnTo>
                    <a:pt x="88" y="359"/>
                  </a:lnTo>
                  <a:lnTo>
                    <a:pt x="58" y="335"/>
                  </a:lnTo>
                  <a:lnTo>
                    <a:pt x="34" y="306"/>
                  </a:lnTo>
                  <a:lnTo>
                    <a:pt x="16" y="272"/>
                  </a:lnTo>
                  <a:lnTo>
                    <a:pt x="4" y="236"/>
                  </a:lnTo>
                  <a:lnTo>
                    <a:pt x="0" y="195"/>
                  </a:lnTo>
                  <a:lnTo>
                    <a:pt x="4" y="156"/>
                  </a:lnTo>
                  <a:lnTo>
                    <a:pt x="16" y="120"/>
                  </a:lnTo>
                  <a:lnTo>
                    <a:pt x="34" y="86"/>
                  </a:lnTo>
                  <a:lnTo>
                    <a:pt x="58" y="57"/>
                  </a:lnTo>
                  <a:lnTo>
                    <a:pt x="88" y="32"/>
                  </a:lnTo>
                  <a:lnTo>
                    <a:pt x="120" y="15"/>
                  </a:lnTo>
                  <a:lnTo>
                    <a:pt x="158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1463" y="3234"/>
              <a:ext cx="99" cy="99"/>
            </a:xfrm>
            <a:custGeom>
              <a:avLst/>
              <a:gdLst>
                <a:gd name="T0" fmla="*/ 196 w 394"/>
                <a:gd name="T1" fmla="*/ 0 h 394"/>
                <a:gd name="T2" fmla="*/ 236 w 394"/>
                <a:gd name="T3" fmla="*/ 4 h 394"/>
                <a:gd name="T4" fmla="*/ 273 w 394"/>
                <a:gd name="T5" fmla="*/ 16 h 394"/>
                <a:gd name="T6" fmla="*/ 307 w 394"/>
                <a:gd name="T7" fmla="*/ 34 h 394"/>
                <a:gd name="T8" fmla="*/ 335 w 394"/>
                <a:gd name="T9" fmla="*/ 58 h 394"/>
                <a:gd name="T10" fmla="*/ 360 w 394"/>
                <a:gd name="T11" fmla="*/ 86 h 394"/>
                <a:gd name="T12" fmla="*/ 379 w 394"/>
                <a:gd name="T13" fmla="*/ 120 h 394"/>
                <a:gd name="T14" fmla="*/ 389 w 394"/>
                <a:gd name="T15" fmla="*/ 158 h 394"/>
                <a:gd name="T16" fmla="*/ 394 w 394"/>
                <a:gd name="T17" fmla="*/ 197 h 394"/>
                <a:gd name="T18" fmla="*/ 389 w 394"/>
                <a:gd name="T19" fmla="*/ 236 h 394"/>
                <a:gd name="T20" fmla="*/ 379 w 394"/>
                <a:gd name="T21" fmla="*/ 274 h 394"/>
                <a:gd name="T22" fmla="*/ 360 w 394"/>
                <a:gd name="T23" fmla="*/ 307 h 394"/>
                <a:gd name="T24" fmla="*/ 335 w 394"/>
                <a:gd name="T25" fmla="*/ 336 h 394"/>
                <a:gd name="T26" fmla="*/ 307 w 394"/>
                <a:gd name="T27" fmla="*/ 361 h 394"/>
                <a:gd name="T28" fmla="*/ 273 w 394"/>
                <a:gd name="T29" fmla="*/ 379 h 394"/>
                <a:gd name="T30" fmla="*/ 236 w 394"/>
                <a:gd name="T31" fmla="*/ 391 h 394"/>
                <a:gd name="T32" fmla="*/ 196 w 394"/>
                <a:gd name="T33" fmla="*/ 394 h 394"/>
                <a:gd name="T34" fmla="*/ 157 w 394"/>
                <a:gd name="T35" fmla="*/ 391 h 394"/>
                <a:gd name="T36" fmla="*/ 120 w 394"/>
                <a:gd name="T37" fmla="*/ 379 h 394"/>
                <a:gd name="T38" fmla="*/ 86 w 394"/>
                <a:gd name="T39" fmla="*/ 361 h 394"/>
                <a:gd name="T40" fmla="*/ 57 w 394"/>
                <a:gd name="T41" fmla="*/ 336 h 394"/>
                <a:gd name="T42" fmla="*/ 33 w 394"/>
                <a:gd name="T43" fmla="*/ 307 h 394"/>
                <a:gd name="T44" fmla="*/ 14 w 394"/>
                <a:gd name="T45" fmla="*/ 274 h 394"/>
                <a:gd name="T46" fmla="*/ 4 w 394"/>
                <a:gd name="T47" fmla="*/ 236 h 394"/>
                <a:gd name="T48" fmla="*/ 0 w 394"/>
                <a:gd name="T49" fmla="*/ 197 h 394"/>
                <a:gd name="T50" fmla="*/ 4 w 394"/>
                <a:gd name="T51" fmla="*/ 158 h 394"/>
                <a:gd name="T52" fmla="*/ 14 w 394"/>
                <a:gd name="T53" fmla="*/ 120 h 394"/>
                <a:gd name="T54" fmla="*/ 33 w 394"/>
                <a:gd name="T55" fmla="*/ 86 h 394"/>
                <a:gd name="T56" fmla="*/ 57 w 394"/>
                <a:gd name="T57" fmla="*/ 58 h 394"/>
                <a:gd name="T58" fmla="*/ 86 w 394"/>
                <a:gd name="T59" fmla="*/ 34 h 394"/>
                <a:gd name="T60" fmla="*/ 120 w 394"/>
                <a:gd name="T61" fmla="*/ 16 h 394"/>
                <a:gd name="T62" fmla="*/ 157 w 394"/>
                <a:gd name="T63" fmla="*/ 4 h 394"/>
                <a:gd name="T64" fmla="*/ 196 w 39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394">
                  <a:moveTo>
                    <a:pt x="196" y="0"/>
                  </a:moveTo>
                  <a:lnTo>
                    <a:pt x="236" y="4"/>
                  </a:lnTo>
                  <a:lnTo>
                    <a:pt x="273" y="16"/>
                  </a:lnTo>
                  <a:lnTo>
                    <a:pt x="307" y="34"/>
                  </a:lnTo>
                  <a:lnTo>
                    <a:pt x="335" y="58"/>
                  </a:lnTo>
                  <a:lnTo>
                    <a:pt x="360" y="86"/>
                  </a:lnTo>
                  <a:lnTo>
                    <a:pt x="379" y="120"/>
                  </a:lnTo>
                  <a:lnTo>
                    <a:pt x="389" y="158"/>
                  </a:lnTo>
                  <a:lnTo>
                    <a:pt x="394" y="197"/>
                  </a:lnTo>
                  <a:lnTo>
                    <a:pt x="389" y="236"/>
                  </a:lnTo>
                  <a:lnTo>
                    <a:pt x="379" y="274"/>
                  </a:lnTo>
                  <a:lnTo>
                    <a:pt x="360" y="307"/>
                  </a:lnTo>
                  <a:lnTo>
                    <a:pt x="335" y="336"/>
                  </a:lnTo>
                  <a:lnTo>
                    <a:pt x="307" y="361"/>
                  </a:lnTo>
                  <a:lnTo>
                    <a:pt x="273" y="379"/>
                  </a:lnTo>
                  <a:lnTo>
                    <a:pt x="236" y="391"/>
                  </a:lnTo>
                  <a:lnTo>
                    <a:pt x="196" y="394"/>
                  </a:lnTo>
                  <a:lnTo>
                    <a:pt x="157" y="391"/>
                  </a:lnTo>
                  <a:lnTo>
                    <a:pt x="120" y="379"/>
                  </a:lnTo>
                  <a:lnTo>
                    <a:pt x="86" y="361"/>
                  </a:lnTo>
                  <a:lnTo>
                    <a:pt x="57" y="336"/>
                  </a:lnTo>
                  <a:lnTo>
                    <a:pt x="33" y="307"/>
                  </a:lnTo>
                  <a:lnTo>
                    <a:pt x="14" y="274"/>
                  </a:lnTo>
                  <a:lnTo>
                    <a:pt x="4" y="236"/>
                  </a:lnTo>
                  <a:lnTo>
                    <a:pt x="0" y="197"/>
                  </a:lnTo>
                  <a:lnTo>
                    <a:pt x="4" y="158"/>
                  </a:lnTo>
                  <a:lnTo>
                    <a:pt x="14" y="120"/>
                  </a:lnTo>
                  <a:lnTo>
                    <a:pt x="33" y="86"/>
                  </a:lnTo>
                  <a:lnTo>
                    <a:pt x="57" y="58"/>
                  </a:lnTo>
                  <a:lnTo>
                    <a:pt x="86" y="34"/>
                  </a:lnTo>
                  <a:lnTo>
                    <a:pt x="120" y="16"/>
                  </a:lnTo>
                  <a:lnTo>
                    <a:pt x="157" y="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1562" y="3151"/>
              <a:ext cx="99" cy="99"/>
            </a:xfrm>
            <a:custGeom>
              <a:avLst/>
              <a:gdLst>
                <a:gd name="T0" fmla="*/ 197 w 394"/>
                <a:gd name="T1" fmla="*/ 0 h 394"/>
                <a:gd name="T2" fmla="*/ 237 w 394"/>
                <a:gd name="T3" fmla="*/ 4 h 394"/>
                <a:gd name="T4" fmla="*/ 274 w 394"/>
                <a:gd name="T5" fmla="*/ 15 h 394"/>
                <a:gd name="T6" fmla="*/ 308 w 394"/>
                <a:gd name="T7" fmla="*/ 34 h 394"/>
                <a:gd name="T8" fmla="*/ 337 w 394"/>
                <a:gd name="T9" fmla="*/ 57 h 394"/>
                <a:gd name="T10" fmla="*/ 360 w 394"/>
                <a:gd name="T11" fmla="*/ 87 h 394"/>
                <a:gd name="T12" fmla="*/ 378 w 394"/>
                <a:gd name="T13" fmla="*/ 120 h 394"/>
                <a:gd name="T14" fmla="*/ 390 w 394"/>
                <a:gd name="T15" fmla="*/ 158 h 394"/>
                <a:gd name="T16" fmla="*/ 394 w 394"/>
                <a:gd name="T17" fmla="*/ 197 h 394"/>
                <a:gd name="T18" fmla="*/ 390 w 394"/>
                <a:gd name="T19" fmla="*/ 236 h 394"/>
                <a:gd name="T20" fmla="*/ 378 w 394"/>
                <a:gd name="T21" fmla="*/ 274 h 394"/>
                <a:gd name="T22" fmla="*/ 360 w 394"/>
                <a:gd name="T23" fmla="*/ 306 h 394"/>
                <a:gd name="T24" fmla="*/ 337 w 394"/>
                <a:gd name="T25" fmla="*/ 336 h 394"/>
                <a:gd name="T26" fmla="*/ 308 w 394"/>
                <a:gd name="T27" fmla="*/ 360 h 394"/>
                <a:gd name="T28" fmla="*/ 274 w 394"/>
                <a:gd name="T29" fmla="*/ 378 h 394"/>
                <a:gd name="T30" fmla="*/ 237 w 394"/>
                <a:gd name="T31" fmla="*/ 390 h 394"/>
                <a:gd name="T32" fmla="*/ 197 w 394"/>
                <a:gd name="T33" fmla="*/ 394 h 394"/>
                <a:gd name="T34" fmla="*/ 158 w 394"/>
                <a:gd name="T35" fmla="*/ 390 h 394"/>
                <a:gd name="T36" fmla="*/ 120 w 394"/>
                <a:gd name="T37" fmla="*/ 378 h 394"/>
                <a:gd name="T38" fmla="*/ 87 w 394"/>
                <a:gd name="T39" fmla="*/ 360 h 394"/>
                <a:gd name="T40" fmla="*/ 57 w 394"/>
                <a:gd name="T41" fmla="*/ 336 h 394"/>
                <a:gd name="T42" fmla="*/ 34 w 394"/>
                <a:gd name="T43" fmla="*/ 306 h 394"/>
                <a:gd name="T44" fmla="*/ 15 w 394"/>
                <a:gd name="T45" fmla="*/ 274 h 394"/>
                <a:gd name="T46" fmla="*/ 4 w 394"/>
                <a:gd name="T47" fmla="*/ 236 h 394"/>
                <a:gd name="T48" fmla="*/ 0 w 394"/>
                <a:gd name="T49" fmla="*/ 197 h 394"/>
                <a:gd name="T50" fmla="*/ 4 w 394"/>
                <a:gd name="T51" fmla="*/ 158 h 394"/>
                <a:gd name="T52" fmla="*/ 15 w 394"/>
                <a:gd name="T53" fmla="*/ 120 h 394"/>
                <a:gd name="T54" fmla="*/ 34 w 394"/>
                <a:gd name="T55" fmla="*/ 87 h 394"/>
                <a:gd name="T56" fmla="*/ 57 w 394"/>
                <a:gd name="T57" fmla="*/ 57 h 394"/>
                <a:gd name="T58" fmla="*/ 87 w 394"/>
                <a:gd name="T59" fmla="*/ 34 h 394"/>
                <a:gd name="T60" fmla="*/ 120 w 394"/>
                <a:gd name="T61" fmla="*/ 15 h 394"/>
                <a:gd name="T62" fmla="*/ 158 w 394"/>
                <a:gd name="T63" fmla="*/ 4 h 394"/>
                <a:gd name="T64" fmla="*/ 197 w 39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394">
                  <a:moveTo>
                    <a:pt x="197" y="0"/>
                  </a:moveTo>
                  <a:lnTo>
                    <a:pt x="237" y="4"/>
                  </a:lnTo>
                  <a:lnTo>
                    <a:pt x="274" y="15"/>
                  </a:lnTo>
                  <a:lnTo>
                    <a:pt x="308" y="34"/>
                  </a:lnTo>
                  <a:lnTo>
                    <a:pt x="337" y="57"/>
                  </a:lnTo>
                  <a:lnTo>
                    <a:pt x="360" y="87"/>
                  </a:lnTo>
                  <a:lnTo>
                    <a:pt x="378" y="120"/>
                  </a:lnTo>
                  <a:lnTo>
                    <a:pt x="390" y="158"/>
                  </a:lnTo>
                  <a:lnTo>
                    <a:pt x="394" y="197"/>
                  </a:lnTo>
                  <a:lnTo>
                    <a:pt x="390" y="236"/>
                  </a:lnTo>
                  <a:lnTo>
                    <a:pt x="378" y="274"/>
                  </a:lnTo>
                  <a:lnTo>
                    <a:pt x="360" y="306"/>
                  </a:lnTo>
                  <a:lnTo>
                    <a:pt x="337" y="336"/>
                  </a:lnTo>
                  <a:lnTo>
                    <a:pt x="308" y="360"/>
                  </a:lnTo>
                  <a:lnTo>
                    <a:pt x="274" y="378"/>
                  </a:lnTo>
                  <a:lnTo>
                    <a:pt x="237" y="390"/>
                  </a:lnTo>
                  <a:lnTo>
                    <a:pt x="197" y="394"/>
                  </a:lnTo>
                  <a:lnTo>
                    <a:pt x="158" y="390"/>
                  </a:lnTo>
                  <a:lnTo>
                    <a:pt x="120" y="378"/>
                  </a:lnTo>
                  <a:lnTo>
                    <a:pt x="87" y="360"/>
                  </a:lnTo>
                  <a:lnTo>
                    <a:pt x="57" y="336"/>
                  </a:lnTo>
                  <a:lnTo>
                    <a:pt x="34" y="306"/>
                  </a:lnTo>
                  <a:lnTo>
                    <a:pt x="15" y="274"/>
                  </a:lnTo>
                  <a:lnTo>
                    <a:pt x="4" y="236"/>
                  </a:lnTo>
                  <a:lnTo>
                    <a:pt x="0" y="197"/>
                  </a:lnTo>
                  <a:lnTo>
                    <a:pt x="4" y="158"/>
                  </a:lnTo>
                  <a:lnTo>
                    <a:pt x="15" y="120"/>
                  </a:lnTo>
                  <a:lnTo>
                    <a:pt x="34" y="87"/>
                  </a:lnTo>
                  <a:lnTo>
                    <a:pt x="57" y="57"/>
                  </a:lnTo>
                  <a:lnTo>
                    <a:pt x="87" y="34"/>
                  </a:lnTo>
                  <a:lnTo>
                    <a:pt x="120" y="15"/>
                  </a:lnTo>
                  <a:lnTo>
                    <a:pt x="158" y="4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756" y="3319"/>
              <a:ext cx="106" cy="106"/>
            </a:xfrm>
            <a:custGeom>
              <a:avLst/>
              <a:gdLst>
                <a:gd name="T0" fmla="*/ 213 w 426"/>
                <a:gd name="T1" fmla="*/ 0 h 425"/>
                <a:gd name="T2" fmla="*/ 251 w 426"/>
                <a:gd name="T3" fmla="*/ 4 h 425"/>
                <a:gd name="T4" fmla="*/ 287 w 426"/>
                <a:gd name="T5" fmla="*/ 13 h 425"/>
                <a:gd name="T6" fmla="*/ 320 w 426"/>
                <a:gd name="T7" fmla="*/ 28 h 425"/>
                <a:gd name="T8" fmla="*/ 350 w 426"/>
                <a:gd name="T9" fmla="*/ 49 h 425"/>
                <a:gd name="T10" fmla="*/ 376 w 426"/>
                <a:gd name="T11" fmla="*/ 75 h 425"/>
                <a:gd name="T12" fmla="*/ 397 w 426"/>
                <a:gd name="T13" fmla="*/ 105 h 425"/>
                <a:gd name="T14" fmla="*/ 413 w 426"/>
                <a:gd name="T15" fmla="*/ 138 h 425"/>
                <a:gd name="T16" fmla="*/ 423 w 426"/>
                <a:gd name="T17" fmla="*/ 175 h 425"/>
                <a:gd name="T18" fmla="*/ 426 w 426"/>
                <a:gd name="T19" fmla="*/ 212 h 425"/>
                <a:gd name="T20" fmla="*/ 423 w 426"/>
                <a:gd name="T21" fmla="*/ 250 h 425"/>
                <a:gd name="T22" fmla="*/ 413 w 426"/>
                <a:gd name="T23" fmla="*/ 287 h 425"/>
                <a:gd name="T24" fmla="*/ 397 w 426"/>
                <a:gd name="T25" fmla="*/ 319 h 425"/>
                <a:gd name="T26" fmla="*/ 376 w 426"/>
                <a:gd name="T27" fmla="*/ 349 h 425"/>
                <a:gd name="T28" fmla="*/ 350 w 426"/>
                <a:gd name="T29" fmla="*/ 376 h 425"/>
                <a:gd name="T30" fmla="*/ 320 w 426"/>
                <a:gd name="T31" fmla="*/ 396 h 425"/>
                <a:gd name="T32" fmla="*/ 287 w 426"/>
                <a:gd name="T33" fmla="*/ 412 h 425"/>
                <a:gd name="T34" fmla="*/ 251 w 426"/>
                <a:gd name="T35" fmla="*/ 423 h 425"/>
                <a:gd name="T36" fmla="*/ 213 w 426"/>
                <a:gd name="T37" fmla="*/ 425 h 425"/>
                <a:gd name="T38" fmla="*/ 175 w 426"/>
                <a:gd name="T39" fmla="*/ 423 h 425"/>
                <a:gd name="T40" fmla="*/ 138 w 426"/>
                <a:gd name="T41" fmla="*/ 412 h 425"/>
                <a:gd name="T42" fmla="*/ 106 w 426"/>
                <a:gd name="T43" fmla="*/ 396 h 425"/>
                <a:gd name="T44" fmla="*/ 76 w 426"/>
                <a:gd name="T45" fmla="*/ 376 h 425"/>
                <a:gd name="T46" fmla="*/ 50 w 426"/>
                <a:gd name="T47" fmla="*/ 349 h 425"/>
                <a:gd name="T48" fmla="*/ 29 w 426"/>
                <a:gd name="T49" fmla="*/ 319 h 425"/>
                <a:gd name="T50" fmla="*/ 13 w 426"/>
                <a:gd name="T51" fmla="*/ 287 h 425"/>
                <a:gd name="T52" fmla="*/ 4 w 426"/>
                <a:gd name="T53" fmla="*/ 250 h 425"/>
                <a:gd name="T54" fmla="*/ 0 w 426"/>
                <a:gd name="T55" fmla="*/ 212 h 425"/>
                <a:gd name="T56" fmla="*/ 4 w 426"/>
                <a:gd name="T57" fmla="*/ 175 h 425"/>
                <a:gd name="T58" fmla="*/ 13 w 426"/>
                <a:gd name="T59" fmla="*/ 138 h 425"/>
                <a:gd name="T60" fmla="*/ 29 w 426"/>
                <a:gd name="T61" fmla="*/ 105 h 425"/>
                <a:gd name="T62" fmla="*/ 50 w 426"/>
                <a:gd name="T63" fmla="*/ 75 h 425"/>
                <a:gd name="T64" fmla="*/ 76 w 426"/>
                <a:gd name="T65" fmla="*/ 49 h 425"/>
                <a:gd name="T66" fmla="*/ 106 w 426"/>
                <a:gd name="T67" fmla="*/ 28 h 425"/>
                <a:gd name="T68" fmla="*/ 138 w 426"/>
                <a:gd name="T69" fmla="*/ 13 h 425"/>
                <a:gd name="T70" fmla="*/ 175 w 426"/>
                <a:gd name="T71" fmla="*/ 4 h 425"/>
                <a:gd name="T72" fmla="*/ 213 w 426"/>
                <a:gd name="T7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6" h="425">
                  <a:moveTo>
                    <a:pt x="213" y="0"/>
                  </a:moveTo>
                  <a:lnTo>
                    <a:pt x="251" y="4"/>
                  </a:lnTo>
                  <a:lnTo>
                    <a:pt x="287" y="13"/>
                  </a:lnTo>
                  <a:lnTo>
                    <a:pt x="320" y="28"/>
                  </a:lnTo>
                  <a:lnTo>
                    <a:pt x="350" y="49"/>
                  </a:lnTo>
                  <a:lnTo>
                    <a:pt x="376" y="75"/>
                  </a:lnTo>
                  <a:lnTo>
                    <a:pt x="397" y="105"/>
                  </a:lnTo>
                  <a:lnTo>
                    <a:pt x="413" y="138"/>
                  </a:lnTo>
                  <a:lnTo>
                    <a:pt x="423" y="175"/>
                  </a:lnTo>
                  <a:lnTo>
                    <a:pt x="426" y="212"/>
                  </a:lnTo>
                  <a:lnTo>
                    <a:pt x="423" y="250"/>
                  </a:lnTo>
                  <a:lnTo>
                    <a:pt x="413" y="287"/>
                  </a:lnTo>
                  <a:lnTo>
                    <a:pt x="397" y="319"/>
                  </a:lnTo>
                  <a:lnTo>
                    <a:pt x="376" y="349"/>
                  </a:lnTo>
                  <a:lnTo>
                    <a:pt x="350" y="376"/>
                  </a:lnTo>
                  <a:lnTo>
                    <a:pt x="320" y="396"/>
                  </a:lnTo>
                  <a:lnTo>
                    <a:pt x="287" y="412"/>
                  </a:lnTo>
                  <a:lnTo>
                    <a:pt x="251" y="423"/>
                  </a:lnTo>
                  <a:lnTo>
                    <a:pt x="213" y="425"/>
                  </a:lnTo>
                  <a:lnTo>
                    <a:pt x="175" y="423"/>
                  </a:lnTo>
                  <a:lnTo>
                    <a:pt x="138" y="412"/>
                  </a:lnTo>
                  <a:lnTo>
                    <a:pt x="106" y="396"/>
                  </a:lnTo>
                  <a:lnTo>
                    <a:pt x="76" y="376"/>
                  </a:lnTo>
                  <a:lnTo>
                    <a:pt x="50" y="349"/>
                  </a:lnTo>
                  <a:lnTo>
                    <a:pt x="29" y="319"/>
                  </a:lnTo>
                  <a:lnTo>
                    <a:pt x="13" y="287"/>
                  </a:lnTo>
                  <a:lnTo>
                    <a:pt x="4" y="250"/>
                  </a:lnTo>
                  <a:lnTo>
                    <a:pt x="0" y="212"/>
                  </a:lnTo>
                  <a:lnTo>
                    <a:pt x="4" y="175"/>
                  </a:lnTo>
                  <a:lnTo>
                    <a:pt x="13" y="138"/>
                  </a:lnTo>
                  <a:lnTo>
                    <a:pt x="29" y="105"/>
                  </a:lnTo>
                  <a:lnTo>
                    <a:pt x="50" y="75"/>
                  </a:lnTo>
                  <a:lnTo>
                    <a:pt x="76" y="49"/>
                  </a:lnTo>
                  <a:lnTo>
                    <a:pt x="106" y="28"/>
                  </a:lnTo>
                  <a:lnTo>
                    <a:pt x="138" y="13"/>
                  </a:lnTo>
                  <a:lnTo>
                    <a:pt x="175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880" y="3400"/>
              <a:ext cx="106" cy="106"/>
            </a:xfrm>
            <a:custGeom>
              <a:avLst/>
              <a:gdLst>
                <a:gd name="T0" fmla="*/ 213 w 427"/>
                <a:gd name="T1" fmla="*/ 0 h 426"/>
                <a:gd name="T2" fmla="*/ 250 w 427"/>
                <a:gd name="T3" fmla="*/ 3 h 426"/>
                <a:gd name="T4" fmla="*/ 287 w 427"/>
                <a:gd name="T5" fmla="*/ 13 h 426"/>
                <a:gd name="T6" fmla="*/ 320 w 427"/>
                <a:gd name="T7" fmla="*/ 29 h 426"/>
                <a:gd name="T8" fmla="*/ 350 w 427"/>
                <a:gd name="T9" fmla="*/ 50 h 426"/>
                <a:gd name="T10" fmla="*/ 376 w 427"/>
                <a:gd name="T11" fmla="*/ 76 h 426"/>
                <a:gd name="T12" fmla="*/ 397 w 427"/>
                <a:gd name="T13" fmla="*/ 106 h 426"/>
                <a:gd name="T14" fmla="*/ 412 w 427"/>
                <a:gd name="T15" fmla="*/ 139 h 426"/>
                <a:gd name="T16" fmla="*/ 423 w 427"/>
                <a:gd name="T17" fmla="*/ 175 h 426"/>
                <a:gd name="T18" fmla="*/ 427 w 427"/>
                <a:gd name="T19" fmla="*/ 213 h 426"/>
                <a:gd name="T20" fmla="*/ 423 w 427"/>
                <a:gd name="T21" fmla="*/ 251 h 426"/>
                <a:gd name="T22" fmla="*/ 412 w 427"/>
                <a:gd name="T23" fmla="*/ 288 h 426"/>
                <a:gd name="T24" fmla="*/ 397 w 427"/>
                <a:gd name="T25" fmla="*/ 320 h 426"/>
                <a:gd name="T26" fmla="*/ 376 w 427"/>
                <a:gd name="T27" fmla="*/ 350 h 426"/>
                <a:gd name="T28" fmla="*/ 350 w 427"/>
                <a:gd name="T29" fmla="*/ 376 h 426"/>
                <a:gd name="T30" fmla="*/ 320 w 427"/>
                <a:gd name="T31" fmla="*/ 397 h 426"/>
                <a:gd name="T32" fmla="*/ 287 w 427"/>
                <a:gd name="T33" fmla="*/ 413 h 426"/>
                <a:gd name="T34" fmla="*/ 250 w 427"/>
                <a:gd name="T35" fmla="*/ 423 h 426"/>
                <a:gd name="T36" fmla="*/ 213 w 427"/>
                <a:gd name="T37" fmla="*/ 426 h 426"/>
                <a:gd name="T38" fmla="*/ 175 w 427"/>
                <a:gd name="T39" fmla="*/ 423 h 426"/>
                <a:gd name="T40" fmla="*/ 138 w 427"/>
                <a:gd name="T41" fmla="*/ 413 h 426"/>
                <a:gd name="T42" fmla="*/ 106 w 427"/>
                <a:gd name="T43" fmla="*/ 397 h 426"/>
                <a:gd name="T44" fmla="*/ 75 w 427"/>
                <a:gd name="T45" fmla="*/ 376 h 426"/>
                <a:gd name="T46" fmla="*/ 49 w 427"/>
                <a:gd name="T47" fmla="*/ 350 h 426"/>
                <a:gd name="T48" fmla="*/ 28 w 427"/>
                <a:gd name="T49" fmla="*/ 320 h 426"/>
                <a:gd name="T50" fmla="*/ 13 w 427"/>
                <a:gd name="T51" fmla="*/ 288 h 426"/>
                <a:gd name="T52" fmla="*/ 2 w 427"/>
                <a:gd name="T53" fmla="*/ 251 h 426"/>
                <a:gd name="T54" fmla="*/ 0 w 427"/>
                <a:gd name="T55" fmla="*/ 213 h 426"/>
                <a:gd name="T56" fmla="*/ 2 w 427"/>
                <a:gd name="T57" fmla="*/ 175 h 426"/>
                <a:gd name="T58" fmla="*/ 13 w 427"/>
                <a:gd name="T59" fmla="*/ 139 h 426"/>
                <a:gd name="T60" fmla="*/ 28 w 427"/>
                <a:gd name="T61" fmla="*/ 106 h 426"/>
                <a:gd name="T62" fmla="*/ 49 w 427"/>
                <a:gd name="T63" fmla="*/ 76 h 426"/>
                <a:gd name="T64" fmla="*/ 75 w 427"/>
                <a:gd name="T65" fmla="*/ 50 h 426"/>
                <a:gd name="T66" fmla="*/ 106 w 427"/>
                <a:gd name="T67" fmla="*/ 29 h 426"/>
                <a:gd name="T68" fmla="*/ 138 w 427"/>
                <a:gd name="T69" fmla="*/ 13 h 426"/>
                <a:gd name="T70" fmla="*/ 175 w 427"/>
                <a:gd name="T71" fmla="*/ 3 h 426"/>
                <a:gd name="T72" fmla="*/ 213 w 427"/>
                <a:gd name="T7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6">
                  <a:moveTo>
                    <a:pt x="213" y="0"/>
                  </a:moveTo>
                  <a:lnTo>
                    <a:pt x="250" y="3"/>
                  </a:lnTo>
                  <a:lnTo>
                    <a:pt x="287" y="13"/>
                  </a:lnTo>
                  <a:lnTo>
                    <a:pt x="320" y="29"/>
                  </a:lnTo>
                  <a:lnTo>
                    <a:pt x="350" y="50"/>
                  </a:lnTo>
                  <a:lnTo>
                    <a:pt x="376" y="76"/>
                  </a:lnTo>
                  <a:lnTo>
                    <a:pt x="397" y="106"/>
                  </a:lnTo>
                  <a:lnTo>
                    <a:pt x="412" y="139"/>
                  </a:lnTo>
                  <a:lnTo>
                    <a:pt x="423" y="175"/>
                  </a:lnTo>
                  <a:lnTo>
                    <a:pt x="427" y="213"/>
                  </a:lnTo>
                  <a:lnTo>
                    <a:pt x="423" y="251"/>
                  </a:lnTo>
                  <a:lnTo>
                    <a:pt x="412" y="288"/>
                  </a:lnTo>
                  <a:lnTo>
                    <a:pt x="397" y="320"/>
                  </a:lnTo>
                  <a:lnTo>
                    <a:pt x="376" y="350"/>
                  </a:lnTo>
                  <a:lnTo>
                    <a:pt x="350" y="376"/>
                  </a:lnTo>
                  <a:lnTo>
                    <a:pt x="320" y="397"/>
                  </a:lnTo>
                  <a:lnTo>
                    <a:pt x="287" y="413"/>
                  </a:lnTo>
                  <a:lnTo>
                    <a:pt x="250" y="423"/>
                  </a:lnTo>
                  <a:lnTo>
                    <a:pt x="213" y="426"/>
                  </a:lnTo>
                  <a:lnTo>
                    <a:pt x="175" y="423"/>
                  </a:lnTo>
                  <a:lnTo>
                    <a:pt x="138" y="413"/>
                  </a:lnTo>
                  <a:lnTo>
                    <a:pt x="106" y="397"/>
                  </a:lnTo>
                  <a:lnTo>
                    <a:pt x="75" y="376"/>
                  </a:lnTo>
                  <a:lnTo>
                    <a:pt x="49" y="350"/>
                  </a:lnTo>
                  <a:lnTo>
                    <a:pt x="28" y="320"/>
                  </a:lnTo>
                  <a:lnTo>
                    <a:pt x="13" y="288"/>
                  </a:lnTo>
                  <a:lnTo>
                    <a:pt x="2" y="251"/>
                  </a:lnTo>
                  <a:lnTo>
                    <a:pt x="0" y="213"/>
                  </a:lnTo>
                  <a:lnTo>
                    <a:pt x="2" y="175"/>
                  </a:lnTo>
                  <a:lnTo>
                    <a:pt x="13" y="139"/>
                  </a:lnTo>
                  <a:lnTo>
                    <a:pt x="28" y="106"/>
                  </a:lnTo>
                  <a:lnTo>
                    <a:pt x="49" y="76"/>
                  </a:lnTo>
                  <a:lnTo>
                    <a:pt x="75" y="50"/>
                  </a:lnTo>
                  <a:lnTo>
                    <a:pt x="106" y="29"/>
                  </a:lnTo>
                  <a:lnTo>
                    <a:pt x="138" y="13"/>
                  </a:lnTo>
                  <a:lnTo>
                    <a:pt x="175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1024" y="3449"/>
              <a:ext cx="106" cy="106"/>
            </a:xfrm>
            <a:custGeom>
              <a:avLst/>
              <a:gdLst>
                <a:gd name="T0" fmla="*/ 213 w 425"/>
                <a:gd name="T1" fmla="*/ 0 h 425"/>
                <a:gd name="T2" fmla="*/ 250 w 425"/>
                <a:gd name="T3" fmla="*/ 3 h 425"/>
                <a:gd name="T4" fmla="*/ 287 w 425"/>
                <a:gd name="T5" fmla="*/ 14 h 425"/>
                <a:gd name="T6" fmla="*/ 320 w 425"/>
                <a:gd name="T7" fmla="*/ 29 h 425"/>
                <a:gd name="T8" fmla="*/ 350 w 425"/>
                <a:gd name="T9" fmla="*/ 50 h 425"/>
                <a:gd name="T10" fmla="*/ 374 w 425"/>
                <a:gd name="T11" fmla="*/ 75 h 425"/>
                <a:gd name="T12" fmla="*/ 397 w 425"/>
                <a:gd name="T13" fmla="*/ 105 h 425"/>
                <a:gd name="T14" fmla="*/ 412 w 425"/>
                <a:gd name="T15" fmla="*/ 138 h 425"/>
                <a:gd name="T16" fmla="*/ 421 w 425"/>
                <a:gd name="T17" fmla="*/ 174 h 425"/>
                <a:gd name="T18" fmla="*/ 425 w 425"/>
                <a:gd name="T19" fmla="*/ 212 h 425"/>
                <a:gd name="T20" fmla="*/ 421 w 425"/>
                <a:gd name="T21" fmla="*/ 251 h 425"/>
                <a:gd name="T22" fmla="*/ 412 w 425"/>
                <a:gd name="T23" fmla="*/ 286 h 425"/>
                <a:gd name="T24" fmla="*/ 397 w 425"/>
                <a:gd name="T25" fmla="*/ 320 h 425"/>
                <a:gd name="T26" fmla="*/ 374 w 425"/>
                <a:gd name="T27" fmla="*/ 349 h 425"/>
                <a:gd name="T28" fmla="*/ 350 w 425"/>
                <a:gd name="T29" fmla="*/ 375 h 425"/>
                <a:gd name="T30" fmla="*/ 320 w 425"/>
                <a:gd name="T31" fmla="*/ 396 h 425"/>
                <a:gd name="T32" fmla="*/ 287 w 425"/>
                <a:gd name="T33" fmla="*/ 412 h 425"/>
                <a:gd name="T34" fmla="*/ 250 w 425"/>
                <a:gd name="T35" fmla="*/ 422 h 425"/>
                <a:gd name="T36" fmla="*/ 213 w 425"/>
                <a:gd name="T37" fmla="*/ 425 h 425"/>
                <a:gd name="T38" fmla="*/ 173 w 425"/>
                <a:gd name="T39" fmla="*/ 422 h 425"/>
                <a:gd name="T40" fmla="*/ 138 w 425"/>
                <a:gd name="T41" fmla="*/ 412 h 425"/>
                <a:gd name="T42" fmla="*/ 104 w 425"/>
                <a:gd name="T43" fmla="*/ 396 h 425"/>
                <a:gd name="T44" fmla="*/ 75 w 425"/>
                <a:gd name="T45" fmla="*/ 375 h 425"/>
                <a:gd name="T46" fmla="*/ 49 w 425"/>
                <a:gd name="T47" fmla="*/ 349 h 425"/>
                <a:gd name="T48" fmla="*/ 28 w 425"/>
                <a:gd name="T49" fmla="*/ 320 h 425"/>
                <a:gd name="T50" fmla="*/ 13 w 425"/>
                <a:gd name="T51" fmla="*/ 286 h 425"/>
                <a:gd name="T52" fmla="*/ 2 w 425"/>
                <a:gd name="T53" fmla="*/ 251 h 425"/>
                <a:gd name="T54" fmla="*/ 0 w 425"/>
                <a:gd name="T55" fmla="*/ 212 h 425"/>
                <a:gd name="T56" fmla="*/ 2 w 425"/>
                <a:gd name="T57" fmla="*/ 174 h 425"/>
                <a:gd name="T58" fmla="*/ 13 w 425"/>
                <a:gd name="T59" fmla="*/ 138 h 425"/>
                <a:gd name="T60" fmla="*/ 28 w 425"/>
                <a:gd name="T61" fmla="*/ 105 h 425"/>
                <a:gd name="T62" fmla="*/ 49 w 425"/>
                <a:gd name="T63" fmla="*/ 75 h 425"/>
                <a:gd name="T64" fmla="*/ 75 w 425"/>
                <a:gd name="T65" fmla="*/ 50 h 425"/>
                <a:gd name="T66" fmla="*/ 104 w 425"/>
                <a:gd name="T67" fmla="*/ 29 h 425"/>
                <a:gd name="T68" fmla="*/ 138 w 425"/>
                <a:gd name="T69" fmla="*/ 14 h 425"/>
                <a:gd name="T70" fmla="*/ 173 w 425"/>
                <a:gd name="T71" fmla="*/ 3 h 425"/>
                <a:gd name="T72" fmla="*/ 213 w 425"/>
                <a:gd name="T7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425">
                  <a:moveTo>
                    <a:pt x="213" y="0"/>
                  </a:moveTo>
                  <a:lnTo>
                    <a:pt x="250" y="3"/>
                  </a:lnTo>
                  <a:lnTo>
                    <a:pt x="287" y="14"/>
                  </a:lnTo>
                  <a:lnTo>
                    <a:pt x="320" y="29"/>
                  </a:lnTo>
                  <a:lnTo>
                    <a:pt x="350" y="50"/>
                  </a:lnTo>
                  <a:lnTo>
                    <a:pt x="374" y="75"/>
                  </a:lnTo>
                  <a:lnTo>
                    <a:pt x="397" y="105"/>
                  </a:lnTo>
                  <a:lnTo>
                    <a:pt x="412" y="138"/>
                  </a:lnTo>
                  <a:lnTo>
                    <a:pt x="421" y="174"/>
                  </a:lnTo>
                  <a:lnTo>
                    <a:pt x="425" y="212"/>
                  </a:lnTo>
                  <a:lnTo>
                    <a:pt x="421" y="251"/>
                  </a:lnTo>
                  <a:lnTo>
                    <a:pt x="412" y="286"/>
                  </a:lnTo>
                  <a:lnTo>
                    <a:pt x="397" y="320"/>
                  </a:lnTo>
                  <a:lnTo>
                    <a:pt x="374" y="349"/>
                  </a:lnTo>
                  <a:lnTo>
                    <a:pt x="350" y="375"/>
                  </a:lnTo>
                  <a:lnTo>
                    <a:pt x="320" y="396"/>
                  </a:lnTo>
                  <a:lnTo>
                    <a:pt x="287" y="412"/>
                  </a:lnTo>
                  <a:lnTo>
                    <a:pt x="250" y="422"/>
                  </a:lnTo>
                  <a:lnTo>
                    <a:pt x="213" y="425"/>
                  </a:lnTo>
                  <a:lnTo>
                    <a:pt x="173" y="422"/>
                  </a:lnTo>
                  <a:lnTo>
                    <a:pt x="138" y="412"/>
                  </a:lnTo>
                  <a:lnTo>
                    <a:pt x="104" y="396"/>
                  </a:lnTo>
                  <a:lnTo>
                    <a:pt x="75" y="375"/>
                  </a:lnTo>
                  <a:lnTo>
                    <a:pt x="49" y="349"/>
                  </a:lnTo>
                  <a:lnTo>
                    <a:pt x="28" y="320"/>
                  </a:lnTo>
                  <a:lnTo>
                    <a:pt x="13" y="286"/>
                  </a:lnTo>
                  <a:lnTo>
                    <a:pt x="2" y="251"/>
                  </a:lnTo>
                  <a:lnTo>
                    <a:pt x="0" y="212"/>
                  </a:lnTo>
                  <a:lnTo>
                    <a:pt x="2" y="174"/>
                  </a:lnTo>
                  <a:lnTo>
                    <a:pt x="13" y="138"/>
                  </a:lnTo>
                  <a:lnTo>
                    <a:pt x="28" y="105"/>
                  </a:lnTo>
                  <a:lnTo>
                    <a:pt x="49" y="75"/>
                  </a:lnTo>
                  <a:lnTo>
                    <a:pt x="75" y="50"/>
                  </a:lnTo>
                  <a:lnTo>
                    <a:pt x="104" y="29"/>
                  </a:lnTo>
                  <a:lnTo>
                    <a:pt x="138" y="14"/>
                  </a:lnTo>
                  <a:lnTo>
                    <a:pt x="173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181" y="3463"/>
              <a:ext cx="107" cy="107"/>
            </a:xfrm>
            <a:custGeom>
              <a:avLst/>
              <a:gdLst>
                <a:gd name="T0" fmla="*/ 213 w 426"/>
                <a:gd name="T1" fmla="*/ 0 h 425"/>
                <a:gd name="T2" fmla="*/ 251 w 426"/>
                <a:gd name="T3" fmla="*/ 2 h 425"/>
                <a:gd name="T4" fmla="*/ 287 w 426"/>
                <a:gd name="T5" fmla="*/ 13 h 425"/>
                <a:gd name="T6" fmla="*/ 320 w 426"/>
                <a:gd name="T7" fmla="*/ 28 h 425"/>
                <a:gd name="T8" fmla="*/ 350 w 426"/>
                <a:gd name="T9" fmla="*/ 49 h 425"/>
                <a:gd name="T10" fmla="*/ 375 w 426"/>
                <a:gd name="T11" fmla="*/ 75 h 425"/>
                <a:gd name="T12" fmla="*/ 396 w 426"/>
                <a:gd name="T13" fmla="*/ 105 h 425"/>
                <a:gd name="T14" fmla="*/ 411 w 426"/>
                <a:gd name="T15" fmla="*/ 138 h 425"/>
                <a:gd name="T16" fmla="*/ 422 w 426"/>
                <a:gd name="T17" fmla="*/ 175 h 425"/>
                <a:gd name="T18" fmla="*/ 426 w 426"/>
                <a:gd name="T19" fmla="*/ 212 h 425"/>
                <a:gd name="T20" fmla="*/ 422 w 426"/>
                <a:gd name="T21" fmla="*/ 250 h 425"/>
                <a:gd name="T22" fmla="*/ 411 w 426"/>
                <a:gd name="T23" fmla="*/ 287 h 425"/>
                <a:gd name="T24" fmla="*/ 396 w 426"/>
                <a:gd name="T25" fmla="*/ 319 h 425"/>
                <a:gd name="T26" fmla="*/ 375 w 426"/>
                <a:gd name="T27" fmla="*/ 349 h 425"/>
                <a:gd name="T28" fmla="*/ 350 w 426"/>
                <a:gd name="T29" fmla="*/ 376 h 425"/>
                <a:gd name="T30" fmla="*/ 320 w 426"/>
                <a:gd name="T31" fmla="*/ 396 h 425"/>
                <a:gd name="T32" fmla="*/ 287 w 426"/>
                <a:gd name="T33" fmla="*/ 412 h 425"/>
                <a:gd name="T34" fmla="*/ 251 w 426"/>
                <a:gd name="T35" fmla="*/ 421 h 425"/>
                <a:gd name="T36" fmla="*/ 213 w 426"/>
                <a:gd name="T37" fmla="*/ 425 h 425"/>
                <a:gd name="T38" fmla="*/ 174 w 426"/>
                <a:gd name="T39" fmla="*/ 421 h 425"/>
                <a:gd name="T40" fmla="*/ 138 w 426"/>
                <a:gd name="T41" fmla="*/ 412 h 425"/>
                <a:gd name="T42" fmla="*/ 106 w 426"/>
                <a:gd name="T43" fmla="*/ 396 h 425"/>
                <a:gd name="T44" fmla="*/ 76 w 426"/>
                <a:gd name="T45" fmla="*/ 376 h 425"/>
                <a:gd name="T46" fmla="*/ 50 w 426"/>
                <a:gd name="T47" fmla="*/ 349 h 425"/>
                <a:gd name="T48" fmla="*/ 29 w 426"/>
                <a:gd name="T49" fmla="*/ 319 h 425"/>
                <a:gd name="T50" fmla="*/ 13 w 426"/>
                <a:gd name="T51" fmla="*/ 287 h 425"/>
                <a:gd name="T52" fmla="*/ 4 w 426"/>
                <a:gd name="T53" fmla="*/ 250 h 425"/>
                <a:gd name="T54" fmla="*/ 0 w 426"/>
                <a:gd name="T55" fmla="*/ 212 h 425"/>
                <a:gd name="T56" fmla="*/ 4 w 426"/>
                <a:gd name="T57" fmla="*/ 175 h 425"/>
                <a:gd name="T58" fmla="*/ 13 w 426"/>
                <a:gd name="T59" fmla="*/ 138 h 425"/>
                <a:gd name="T60" fmla="*/ 29 w 426"/>
                <a:gd name="T61" fmla="*/ 105 h 425"/>
                <a:gd name="T62" fmla="*/ 50 w 426"/>
                <a:gd name="T63" fmla="*/ 75 h 425"/>
                <a:gd name="T64" fmla="*/ 76 w 426"/>
                <a:gd name="T65" fmla="*/ 49 h 425"/>
                <a:gd name="T66" fmla="*/ 106 w 426"/>
                <a:gd name="T67" fmla="*/ 28 h 425"/>
                <a:gd name="T68" fmla="*/ 138 w 426"/>
                <a:gd name="T69" fmla="*/ 13 h 425"/>
                <a:gd name="T70" fmla="*/ 174 w 426"/>
                <a:gd name="T71" fmla="*/ 2 h 425"/>
                <a:gd name="T72" fmla="*/ 213 w 426"/>
                <a:gd name="T7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6" h="425">
                  <a:moveTo>
                    <a:pt x="213" y="0"/>
                  </a:moveTo>
                  <a:lnTo>
                    <a:pt x="251" y="2"/>
                  </a:lnTo>
                  <a:lnTo>
                    <a:pt x="287" y="13"/>
                  </a:lnTo>
                  <a:lnTo>
                    <a:pt x="320" y="28"/>
                  </a:lnTo>
                  <a:lnTo>
                    <a:pt x="350" y="49"/>
                  </a:lnTo>
                  <a:lnTo>
                    <a:pt x="375" y="75"/>
                  </a:lnTo>
                  <a:lnTo>
                    <a:pt x="396" y="105"/>
                  </a:lnTo>
                  <a:lnTo>
                    <a:pt x="411" y="138"/>
                  </a:lnTo>
                  <a:lnTo>
                    <a:pt x="422" y="175"/>
                  </a:lnTo>
                  <a:lnTo>
                    <a:pt x="426" y="212"/>
                  </a:lnTo>
                  <a:lnTo>
                    <a:pt x="422" y="250"/>
                  </a:lnTo>
                  <a:lnTo>
                    <a:pt x="411" y="287"/>
                  </a:lnTo>
                  <a:lnTo>
                    <a:pt x="396" y="319"/>
                  </a:lnTo>
                  <a:lnTo>
                    <a:pt x="375" y="349"/>
                  </a:lnTo>
                  <a:lnTo>
                    <a:pt x="350" y="376"/>
                  </a:lnTo>
                  <a:lnTo>
                    <a:pt x="320" y="396"/>
                  </a:lnTo>
                  <a:lnTo>
                    <a:pt x="287" y="412"/>
                  </a:lnTo>
                  <a:lnTo>
                    <a:pt x="251" y="421"/>
                  </a:lnTo>
                  <a:lnTo>
                    <a:pt x="213" y="425"/>
                  </a:lnTo>
                  <a:lnTo>
                    <a:pt x="174" y="421"/>
                  </a:lnTo>
                  <a:lnTo>
                    <a:pt x="138" y="412"/>
                  </a:lnTo>
                  <a:lnTo>
                    <a:pt x="106" y="396"/>
                  </a:lnTo>
                  <a:lnTo>
                    <a:pt x="76" y="376"/>
                  </a:lnTo>
                  <a:lnTo>
                    <a:pt x="50" y="349"/>
                  </a:lnTo>
                  <a:lnTo>
                    <a:pt x="29" y="319"/>
                  </a:lnTo>
                  <a:lnTo>
                    <a:pt x="13" y="287"/>
                  </a:lnTo>
                  <a:lnTo>
                    <a:pt x="4" y="250"/>
                  </a:lnTo>
                  <a:lnTo>
                    <a:pt x="0" y="212"/>
                  </a:lnTo>
                  <a:lnTo>
                    <a:pt x="4" y="175"/>
                  </a:lnTo>
                  <a:lnTo>
                    <a:pt x="13" y="138"/>
                  </a:lnTo>
                  <a:lnTo>
                    <a:pt x="29" y="105"/>
                  </a:lnTo>
                  <a:lnTo>
                    <a:pt x="50" y="75"/>
                  </a:lnTo>
                  <a:lnTo>
                    <a:pt x="76" y="49"/>
                  </a:lnTo>
                  <a:lnTo>
                    <a:pt x="106" y="28"/>
                  </a:lnTo>
                  <a:lnTo>
                    <a:pt x="138" y="13"/>
                  </a:lnTo>
                  <a:lnTo>
                    <a:pt x="174" y="2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4"/>
            <p:cNvSpPr>
              <a:spLocks/>
            </p:cNvSpPr>
            <p:nvPr/>
          </p:nvSpPr>
          <p:spPr bwMode="auto">
            <a:xfrm>
              <a:off x="1338" y="3452"/>
              <a:ext cx="107" cy="107"/>
            </a:xfrm>
            <a:custGeom>
              <a:avLst/>
              <a:gdLst>
                <a:gd name="T0" fmla="*/ 212 w 427"/>
                <a:gd name="T1" fmla="*/ 0 h 425"/>
                <a:gd name="T2" fmla="*/ 252 w 427"/>
                <a:gd name="T3" fmla="*/ 3 h 425"/>
                <a:gd name="T4" fmla="*/ 287 w 427"/>
                <a:gd name="T5" fmla="*/ 13 h 425"/>
                <a:gd name="T6" fmla="*/ 321 w 427"/>
                <a:gd name="T7" fmla="*/ 28 h 425"/>
                <a:gd name="T8" fmla="*/ 351 w 427"/>
                <a:gd name="T9" fmla="*/ 49 h 425"/>
                <a:gd name="T10" fmla="*/ 376 w 427"/>
                <a:gd name="T11" fmla="*/ 75 h 425"/>
                <a:gd name="T12" fmla="*/ 396 w 427"/>
                <a:gd name="T13" fmla="*/ 105 h 425"/>
                <a:gd name="T14" fmla="*/ 412 w 427"/>
                <a:gd name="T15" fmla="*/ 138 h 425"/>
                <a:gd name="T16" fmla="*/ 423 w 427"/>
                <a:gd name="T17" fmla="*/ 174 h 425"/>
                <a:gd name="T18" fmla="*/ 427 w 427"/>
                <a:gd name="T19" fmla="*/ 212 h 425"/>
                <a:gd name="T20" fmla="*/ 423 w 427"/>
                <a:gd name="T21" fmla="*/ 250 h 425"/>
                <a:gd name="T22" fmla="*/ 412 w 427"/>
                <a:gd name="T23" fmla="*/ 287 h 425"/>
                <a:gd name="T24" fmla="*/ 396 w 427"/>
                <a:gd name="T25" fmla="*/ 319 h 425"/>
                <a:gd name="T26" fmla="*/ 376 w 427"/>
                <a:gd name="T27" fmla="*/ 349 h 425"/>
                <a:gd name="T28" fmla="*/ 351 w 427"/>
                <a:gd name="T29" fmla="*/ 376 h 425"/>
                <a:gd name="T30" fmla="*/ 321 w 427"/>
                <a:gd name="T31" fmla="*/ 396 h 425"/>
                <a:gd name="T32" fmla="*/ 287 w 427"/>
                <a:gd name="T33" fmla="*/ 412 h 425"/>
                <a:gd name="T34" fmla="*/ 252 w 427"/>
                <a:gd name="T35" fmla="*/ 423 h 425"/>
                <a:gd name="T36" fmla="*/ 212 w 427"/>
                <a:gd name="T37" fmla="*/ 425 h 425"/>
                <a:gd name="T38" fmla="*/ 175 w 427"/>
                <a:gd name="T39" fmla="*/ 423 h 425"/>
                <a:gd name="T40" fmla="*/ 139 w 427"/>
                <a:gd name="T41" fmla="*/ 412 h 425"/>
                <a:gd name="T42" fmla="*/ 105 w 427"/>
                <a:gd name="T43" fmla="*/ 396 h 425"/>
                <a:gd name="T44" fmla="*/ 75 w 427"/>
                <a:gd name="T45" fmla="*/ 376 h 425"/>
                <a:gd name="T46" fmla="*/ 51 w 427"/>
                <a:gd name="T47" fmla="*/ 349 h 425"/>
                <a:gd name="T48" fmla="*/ 30 w 427"/>
                <a:gd name="T49" fmla="*/ 319 h 425"/>
                <a:gd name="T50" fmla="*/ 14 w 427"/>
                <a:gd name="T51" fmla="*/ 287 h 425"/>
                <a:gd name="T52" fmla="*/ 4 w 427"/>
                <a:gd name="T53" fmla="*/ 250 h 425"/>
                <a:gd name="T54" fmla="*/ 0 w 427"/>
                <a:gd name="T55" fmla="*/ 212 h 425"/>
                <a:gd name="T56" fmla="*/ 4 w 427"/>
                <a:gd name="T57" fmla="*/ 174 h 425"/>
                <a:gd name="T58" fmla="*/ 14 w 427"/>
                <a:gd name="T59" fmla="*/ 138 h 425"/>
                <a:gd name="T60" fmla="*/ 30 w 427"/>
                <a:gd name="T61" fmla="*/ 105 h 425"/>
                <a:gd name="T62" fmla="*/ 51 w 427"/>
                <a:gd name="T63" fmla="*/ 75 h 425"/>
                <a:gd name="T64" fmla="*/ 75 w 427"/>
                <a:gd name="T65" fmla="*/ 49 h 425"/>
                <a:gd name="T66" fmla="*/ 105 w 427"/>
                <a:gd name="T67" fmla="*/ 28 h 425"/>
                <a:gd name="T68" fmla="*/ 139 w 427"/>
                <a:gd name="T69" fmla="*/ 13 h 425"/>
                <a:gd name="T70" fmla="*/ 175 w 427"/>
                <a:gd name="T71" fmla="*/ 3 h 425"/>
                <a:gd name="T72" fmla="*/ 212 w 427"/>
                <a:gd name="T7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5">
                  <a:moveTo>
                    <a:pt x="212" y="0"/>
                  </a:moveTo>
                  <a:lnTo>
                    <a:pt x="252" y="3"/>
                  </a:lnTo>
                  <a:lnTo>
                    <a:pt x="287" y="13"/>
                  </a:lnTo>
                  <a:lnTo>
                    <a:pt x="321" y="28"/>
                  </a:lnTo>
                  <a:lnTo>
                    <a:pt x="351" y="49"/>
                  </a:lnTo>
                  <a:lnTo>
                    <a:pt x="376" y="75"/>
                  </a:lnTo>
                  <a:lnTo>
                    <a:pt x="396" y="105"/>
                  </a:lnTo>
                  <a:lnTo>
                    <a:pt x="412" y="138"/>
                  </a:lnTo>
                  <a:lnTo>
                    <a:pt x="423" y="174"/>
                  </a:lnTo>
                  <a:lnTo>
                    <a:pt x="427" y="212"/>
                  </a:lnTo>
                  <a:lnTo>
                    <a:pt x="423" y="250"/>
                  </a:lnTo>
                  <a:lnTo>
                    <a:pt x="412" y="287"/>
                  </a:lnTo>
                  <a:lnTo>
                    <a:pt x="396" y="319"/>
                  </a:lnTo>
                  <a:lnTo>
                    <a:pt x="376" y="349"/>
                  </a:lnTo>
                  <a:lnTo>
                    <a:pt x="351" y="376"/>
                  </a:lnTo>
                  <a:lnTo>
                    <a:pt x="321" y="396"/>
                  </a:lnTo>
                  <a:lnTo>
                    <a:pt x="287" y="412"/>
                  </a:lnTo>
                  <a:lnTo>
                    <a:pt x="252" y="423"/>
                  </a:lnTo>
                  <a:lnTo>
                    <a:pt x="212" y="425"/>
                  </a:lnTo>
                  <a:lnTo>
                    <a:pt x="175" y="423"/>
                  </a:lnTo>
                  <a:lnTo>
                    <a:pt x="139" y="412"/>
                  </a:lnTo>
                  <a:lnTo>
                    <a:pt x="105" y="396"/>
                  </a:lnTo>
                  <a:lnTo>
                    <a:pt x="75" y="376"/>
                  </a:lnTo>
                  <a:lnTo>
                    <a:pt x="51" y="349"/>
                  </a:lnTo>
                  <a:lnTo>
                    <a:pt x="30" y="319"/>
                  </a:lnTo>
                  <a:lnTo>
                    <a:pt x="14" y="287"/>
                  </a:lnTo>
                  <a:lnTo>
                    <a:pt x="4" y="250"/>
                  </a:lnTo>
                  <a:lnTo>
                    <a:pt x="0" y="212"/>
                  </a:lnTo>
                  <a:lnTo>
                    <a:pt x="4" y="174"/>
                  </a:lnTo>
                  <a:lnTo>
                    <a:pt x="14" y="138"/>
                  </a:lnTo>
                  <a:lnTo>
                    <a:pt x="30" y="105"/>
                  </a:lnTo>
                  <a:lnTo>
                    <a:pt x="51" y="75"/>
                  </a:lnTo>
                  <a:lnTo>
                    <a:pt x="75" y="49"/>
                  </a:lnTo>
                  <a:lnTo>
                    <a:pt x="105" y="28"/>
                  </a:lnTo>
                  <a:lnTo>
                    <a:pt x="139" y="13"/>
                  </a:lnTo>
                  <a:lnTo>
                    <a:pt x="175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1480" y="3401"/>
              <a:ext cx="107" cy="107"/>
            </a:xfrm>
            <a:custGeom>
              <a:avLst/>
              <a:gdLst>
                <a:gd name="T0" fmla="*/ 213 w 427"/>
                <a:gd name="T1" fmla="*/ 0 h 427"/>
                <a:gd name="T2" fmla="*/ 252 w 427"/>
                <a:gd name="T3" fmla="*/ 4 h 427"/>
                <a:gd name="T4" fmla="*/ 287 w 427"/>
                <a:gd name="T5" fmla="*/ 14 h 427"/>
                <a:gd name="T6" fmla="*/ 321 w 427"/>
                <a:gd name="T7" fmla="*/ 30 h 427"/>
                <a:gd name="T8" fmla="*/ 351 w 427"/>
                <a:gd name="T9" fmla="*/ 51 h 427"/>
                <a:gd name="T10" fmla="*/ 376 w 427"/>
                <a:gd name="T11" fmla="*/ 77 h 427"/>
                <a:gd name="T12" fmla="*/ 398 w 427"/>
                <a:gd name="T13" fmla="*/ 106 h 427"/>
                <a:gd name="T14" fmla="*/ 414 w 427"/>
                <a:gd name="T15" fmla="*/ 140 h 427"/>
                <a:gd name="T16" fmla="*/ 423 w 427"/>
                <a:gd name="T17" fmla="*/ 176 h 427"/>
                <a:gd name="T18" fmla="*/ 427 w 427"/>
                <a:gd name="T19" fmla="*/ 214 h 427"/>
                <a:gd name="T20" fmla="*/ 423 w 427"/>
                <a:gd name="T21" fmla="*/ 252 h 427"/>
                <a:gd name="T22" fmla="*/ 414 w 427"/>
                <a:gd name="T23" fmla="*/ 288 h 427"/>
                <a:gd name="T24" fmla="*/ 398 w 427"/>
                <a:gd name="T25" fmla="*/ 321 h 427"/>
                <a:gd name="T26" fmla="*/ 376 w 427"/>
                <a:gd name="T27" fmla="*/ 351 h 427"/>
                <a:gd name="T28" fmla="*/ 351 w 427"/>
                <a:gd name="T29" fmla="*/ 377 h 427"/>
                <a:gd name="T30" fmla="*/ 321 w 427"/>
                <a:gd name="T31" fmla="*/ 398 h 427"/>
                <a:gd name="T32" fmla="*/ 287 w 427"/>
                <a:gd name="T33" fmla="*/ 414 h 427"/>
                <a:gd name="T34" fmla="*/ 252 w 427"/>
                <a:gd name="T35" fmla="*/ 423 h 427"/>
                <a:gd name="T36" fmla="*/ 213 w 427"/>
                <a:gd name="T37" fmla="*/ 427 h 427"/>
                <a:gd name="T38" fmla="*/ 175 w 427"/>
                <a:gd name="T39" fmla="*/ 423 h 427"/>
                <a:gd name="T40" fmla="*/ 139 w 427"/>
                <a:gd name="T41" fmla="*/ 414 h 427"/>
                <a:gd name="T42" fmla="*/ 106 w 427"/>
                <a:gd name="T43" fmla="*/ 398 h 427"/>
                <a:gd name="T44" fmla="*/ 76 w 427"/>
                <a:gd name="T45" fmla="*/ 377 h 427"/>
                <a:gd name="T46" fmla="*/ 51 w 427"/>
                <a:gd name="T47" fmla="*/ 351 h 427"/>
                <a:gd name="T48" fmla="*/ 29 w 427"/>
                <a:gd name="T49" fmla="*/ 321 h 427"/>
                <a:gd name="T50" fmla="*/ 13 w 427"/>
                <a:gd name="T51" fmla="*/ 288 h 427"/>
                <a:gd name="T52" fmla="*/ 4 w 427"/>
                <a:gd name="T53" fmla="*/ 252 h 427"/>
                <a:gd name="T54" fmla="*/ 0 w 427"/>
                <a:gd name="T55" fmla="*/ 214 h 427"/>
                <a:gd name="T56" fmla="*/ 4 w 427"/>
                <a:gd name="T57" fmla="*/ 176 h 427"/>
                <a:gd name="T58" fmla="*/ 13 w 427"/>
                <a:gd name="T59" fmla="*/ 140 h 427"/>
                <a:gd name="T60" fmla="*/ 29 w 427"/>
                <a:gd name="T61" fmla="*/ 106 h 427"/>
                <a:gd name="T62" fmla="*/ 51 w 427"/>
                <a:gd name="T63" fmla="*/ 77 h 427"/>
                <a:gd name="T64" fmla="*/ 76 w 427"/>
                <a:gd name="T65" fmla="*/ 51 h 427"/>
                <a:gd name="T66" fmla="*/ 106 w 427"/>
                <a:gd name="T67" fmla="*/ 30 h 427"/>
                <a:gd name="T68" fmla="*/ 139 w 427"/>
                <a:gd name="T69" fmla="*/ 14 h 427"/>
                <a:gd name="T70" fmla="*/ 175 w 427"/>
                <a:gd name="T71" fmla="*/ 4 h 427"/>
                <a:gd name="T72" fmla="*/ 213 w 427"/>
                <a:gd name="T7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lnTo>
                    <a:pt x="252" y="4"/>
                  </a:lnTo>
                  <a:lnTo>
                    <a:pt x="287" y="14"/>
                  </a:lnTo>
                  <a:lnTo>
                    <a:pt x="321" y="30"/>
                  </a:lnTo>
                  <a:lnTo>
                    <a:pt x="351" y="51"/>
                  </a:lnTo>
                  <a:lnTo>
                    <a:pt x="376" y="77"/>
                  </a:lnTo>
                  <a:lnTo>
                    <a:pt x="398" y="106"/>
                  </a:lnTo>
                  <a:lnTo>
                    <a:pt x="414" y="140"/>
                  </a:lnTo>
                  <a:lnTo>
                    <a:pt x="423" y="176"/>
                  </a:lnTo>
                  <a:lnTo>
                    <a:pt x="427" y="214"/>
                  </a:lnTo>
                  <a:lnTo>
                    <a:pt x="423" y="252"/>
                  </a:lnTo>
                  <a:lnTo>
                    <a:pt x="414" y="288"/>
                  </a:lnTo>
                  <a:lnTo>
                    <a:pt x="398" y="321"/>
                  </a:lnTo>
                  <a:lnTo>
                    <a:pt x="376" y="351"/>
                  </a:lnTo>
                  <a:lnTo>
                    <a:pt x="351" y="377"/>
                  </a:lnTo>
                  <a:lnTo>
                    <a:pt x="321" y="398"/>
                  </a:lnTo>
                  <a:lnTo>
                    <a:pt x="287" y="414"/>
                  </a:lnTo>
                  <a:lnTo>
                    <a:pt x="252" y="423"/>
                  </a:lnTo>
                  <a:lnTo>
                    <a:pt x="213" y="427"/>
                  </a:lnTo>
                  <a:lnTo>
                    <a:pt x="175" y="423"/>
                  </a:lnTo>
                  <a:lnTo>
                    <a:pt x="139" y="414"/>
                  </a:lnTo>
                  <a:lnTo>
                    <a:pt x="106" y="398"/>
                  </a:lnTo>
                  <a:lnTo>
                    <a:pt x="76" y="377"/>
                  </a:lnTo>
                  <a:lnTo>
                    <a:pt x="51" y="351"/>
                  </a:lnTo>
                  <a:lnTo>
                    <a:pt x="29" y="321"/>
                  </a:lnTo>
                  <a:lnTo>
                    <a:pt x="13" y="288"/>
                  </a:lnTo>
                  <a:lnTo>
                    <a:pt x="4" y="252"/>
                  </a:lnTo>
                  <a:lnTo>
                    <a:pt x="0" y="214"/>
                  </a:lnTo>
                  <a:lnTo>
                    <a:pt x="4" y="176"/>
                  </a:lnTo>
                  <a:lnTo>
                    <a:pt x="13" y="140"/>
                  </a:lnTo>
                  <a:lnTo>
                    <a:pt x="29" y="106"/>
                  </a:lnTo>
                  <a:lnTo>
                    <a:pt x="51" y="77"/>
                  </a:lnTo>
                  <a:lnTo>
                    <a:pt x="76" y="51"/>
                  </a:lnTo>
                  <a:lnTo>
                    <a:pt x="106" y="30"/>
                  </a:lnTo>
                  <a:lnTo>
                    <a:pt x="139" y="14"/>
                  </a:lnTo>
                  <a:lnTo>
                    <a:pt x="175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/>
            <p:cNvSpPr>
              <a:spLocks/>
            </p:cNvSpPr>
            <p:nvPr/>
          </p:nvSpPr>
          <p:spPr bwMode="auto">
            <a:xfrm>
              <a:off x="1601" y="3323"/>
              <a:ext cx="106" cy="107"/>
            </a:xfrm>
            <a:custGeom>
              <a:avLst/>
              <a:gdLst>
                <a:gd name="T0" fmla="*/ 212 w 425"/>
                <a:gd name="T1" fmla="*/ 0 h 425"/>
                <a:gd name="T2" fmla="*/ 251 w 425"/>
                <a:gd name="T3" fmla="*/ 4 h 425"/>
                <a:gd name="T4" fmla="*/ 287 w 425"/>
                <a:gd name="T5" fmla="*/ 13 h 425"/>
                <a:gd name="T6" fmla="*/ 321 w 425"/>
                <a:gd name="T7" fmla="*/ 29 h 425"/>
                <a:gd name="T8" fmla="*/ 349 w 425"/>
                <a:gd name="T9" fmla="*/ 50 h 425"/>
                <a:gd name="T10" fmla="*/ 375 w 425"/>
                <a:gd name="T11" fmla="*/ 76 h 425"/>
                <a:gd name="T12" fmla="*/ 396 w 425"/>
                <a:gd name="T13" fmla="*/ 106 h 425"/>
                <a:gd name="T14" fmla="*/ 412 w 425"/>
                <a:gd name="T15" fmla="*/ 138 h 425"/>
                <a:gd name="T16" fmla="*/ 422 w 425"/>
                <a:gd name="T17" fmla="*/ 175 h 425"/>
                <a:gd name="T18" fmla="*/ 425 w 425"/>
                <a:gd name="T19" fmla="*/ 213 h 425"/>
                <a:gd name="T20" fmla="*/ 422 w 425"/>
                <a:gd name="T21" fmla="*/ 251 h 425"/>
                <a:gd name="T22" fmla="*/ 412 w 425"/>
                <a:gd name="T23" fmla="*/ 287 h 425"/>
                <a:gd name="T24" fmla="*/ 396 w 425"/>
                <a:gd name="T25" fmla="*/ 320 h 425"/>
                <a:gd name="T26" fmla="*/ 375 w 425"/>
                <a:gd name="T27" fmla="*/ 350 h 425"/>
                <a:gd name="T28" fmla="*/ 349 w 425"/>
                <a:gd name="T29" fmla="*/ 376 h 425"/>
                <a:gd name="T30" fmla="*/ 321 w 425"/>
                <a:gd name="T31" fmla="*/ 397 h 425"/>
                <a:gd name="T32" fmla="*/ 287 w 425"/>
                <a:gd name="T33" fmla="*/ 412 h 425"/>
                <a:gd name="T34" fmla="*/ 251 w 425"/>
                <a:gd name="T35" fmla="*/ 422 h 425"/>
                <a:gd name="T36" fmla="*/ 212 w 425"/>
                <a:gd name="T37" fmla="*/ 425 h 425"/>
                <a:gd name="T38" fmla="*/ 174 w 425"/>
                <a:gd name="T39" fmla="*/ 422 h 425"/>
                <a:gd name="T40" fmla="*/ 138 w 425"/>
                <a:gd name="T41" fmla="*/ 412 h 425"/>
                <a:gd name="T42" fmla="*/ 105 w 425"/>
                <a:gd name="T43" fmla="*/ 397 h 425"/>
                <a:gd name="T44" fmla="*/ 75 w 425"/>
                <a:gd name="T45" fmla="*/ 376 h 425"/>
                <a:gd name="T46" fmla="*/ 50 w 425"/>
                <a:gd name="T47" fmla="*/ 350 h 425"/>
                <a:gd name="T48" fmla="*/ 28 w 425"/>
                <a:gd name="T49" fmla="*/ 320 h 425"/>
                <a:gd name="T50" fmla="*/ 13 w 425"/>
                <a:gd name="T51" fmla="*/ 287 h 425"/>
                <a:gd name="T52" fmla="*/ 3 w 425"/>
                <a:gd name="T53" fmla="*/ 251 h 425"/>
                <a:gd name="T54" fmla="*/ 0 w 425"/>
                <a:gd name="T55" fmla="*/ 213 h 425"/>
                <a:gd name="T56" fmla="*/ 3 w 425"/>
                <a:gd name="T57" fmla="*/ 175 h 425"/>
                <a:gd name="T58" fmla="*/ 13 w 425"/>
                <a:gd name="T59" fmla="*/ 138 h 425"/>
                <a:gd name="T60" fmla="*/ 28 w 425"/>
                <a:gd name="T61" fmla="*/ 106 h 425"/>
                <a:gd name="T62" fmla="*/ 50 w 425"/>
                <a:gd name="T63" fmla="*/ 76 h 425"/>
                <a:gd name="T64" fmla="*/ 75 w 425"/>
                <a:gd name="T65" fmla="*/ 50 h 425"/>
                <a:gd name="T66" fmla="*/ 105 w 425"/>
                <a:gd name="T67" fmla="*/ 29 h 425"/>
                <a:gd name="T68" fmla="*/ 138 w 425"/>
                <a:gd name="T69" fmla="*/ 13 h 425"/>
                <a:gd name="T70" fmla="*/ 174 w 425"/>
                <a:gd name="T71" fmla="*/ 4 h 425"/>
                <a:gd name="T72" fmla="*/ 212 w 425"/>
                <a:gd name="T7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425">
                  <a:moveTo>
                    <a:pt x="212" y="0"/>
                  </a:moveTo>
                  <a:lnTo>
                    <a:pt x="251" y="4"/>
                  </a:lnTo>
                  <a:lnTo>
                    <a:pt x="287" y="13"/>
                  </a:lnTo>
                  <a:lnTo>
                    <a:pt x="321" y="29"/>
                  </a:lnTo>
                  <a:lnTo>
                    <a:pt x="349" y="50"/>
                  </a:lnTo>
                  <a:lnTo>
                    <a:pt x="375" y="76"/>
                  </a:lnTo>
                  <a:lnTo>
                    <a:pt x="396" y="106"/>
                  </a:lnTo>
                  <a:lnTo>
                    <a:pt x="412" y="138"/>
                  </a:lnTo>
                  <a:lnTo>
                    <a:pt x="422" y="175"/>
                  </a:lnTo>
                  <a:lnTo>
                    <a:pt x="425" y="213"/>
                  </a:lnTo>
                  <a:lnTo>
                    <a:pt x="422" y="251"/>
                  </a:lnTo>
                  <a:lnTo>
                    <a:pt x="412" y="287"/>
                  </a:lnTo>
                  <a:lnTo>
                    <a:pt x="396" y="320"/>
                  </a:lnTo>
                  <a:lnTo>
                    <a:pt x="375" y="350"/>
                  </a:lnTo>
                  <a:lnTo>
                    <a:pt x="349" y="376"/>
                  </a:lnTo>
                  <a:lnTo>
                    <a:pt x="321" y="397"/>
                  </a:lnTo>
                  <a:lnTo>
                    <a:pt x="287" y="412"/>
                  </a:lnTo>
                  <a:lnTo>
                    <a:pt x="251" y="422"/>
                  </a:lnTo>
                  <a:lnTo>
                    <a:pt x="212" y="425"/>
                  </a:lnTo>
                  <a:lnTo>
                    <a:pt x="174" y="422"/>
                  </a:lnTo>
                  <a:lnTo>
                    <a:pt x="138" y="412"/>
                  </a:lnTo>
                  <a:lnTo>
                    <a:pt x="105" y="397"/>
                  </a:lnTo>
                  <a:lnTo>
                    <a:pt x="75" y="376"/>
                  </a:lnTo>
                  <a:lnTo>
                    <a:pt x="50" y="350"/>
                  </a:lnTo>
                  <a:lnTo>
                    <a:pt x="28" y="320"/>
                  </a:lnTo>
                  <a:lnTo>
                    <a:pt x="13" y="287"/>
                  </a:lnTo>
                  <a:lnTo>
                    <a:pt x="3" y="251"/>
                  </a:lnTo>
                  <a:lnTo>
                    <a:pt x="0" y="213"/>
                  </a:lnTo>
                  <a:lnTo>
                    <a:pt x="3" y="175"/>
                  </a:lnTo>
                  <a:lnTo>
                    <a:pt x="13" y="138"/>
                  </a:lnTo>
                  <a:lnTo>
                    <a:pt x="28" y="106"/>
                  </a:lnTo>
                  <a:lnTo>
                    <a:pt x="50" y="76"/>
                  </a:lnTo>
                  <a:lnTo>
                    <a:pt x="75" y="50"/>
                  </a:lnTo>
                  <a:lnTo>
                    <a:pt x="105" y="29"/>
                  </a:lnTo>
                  <a:lnTo>
                    <a:pt x="138" y="13"/>
                  </a:lnTo>
                  <a:lnTo>
                    <a:pt x="174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706" y="3220"/>
              <a:ext cx="106" cy="107"/>
            </a:xfrm>
            <a:custGeom>
              <a:avLst/>
              <a:gdLst>
                <a:gd name="T0" fmla="*/ 213 w 427"/>
                <a:gd name="T1" fmla="*/ 0 h 427"/>
                <a:gd name="T2" fmla="*/ 252 w 427"/>
                <a:gd name="T3" fmla="*/ 4 h 427"/>
                <a:gd name="T4" fmla="*/ 287 w 427"/>
                <a:gd name="T5" fmla="*/ 15 h 427"/>
                <a:gd name="T6" fmla="*/ 321 w 427"/>
                <a:gd name="T7" fmla="*/ 30 h 427"/>
                <a:gd name="T8" fmla="*/ 351 w 427"/>
                <a:gd name="T9" fmla="*/ 51 h 427"/>
                <a:gd name="T10" fmla="*/ 376 w 427"/>
                <a:gd name="T11" fmla="*/ 77 h 427"/>
                <a:gd name="T12" fmla="*/ 397 w 427"/>
                <a:gd name="T13" fmla="*/ 106 h 427"/>
                <a:gd name="T14" fmla="*/ 412 w 427"/>
                <a:gd name="T15" fmla="*/ 140 h 427"/>
                <a:gd name="T16" fmla="*/ 423 w 427"/>
                <a:gd name="T17" fmla="*/ 175 h 427"/>
                <a:gd name="T18" fmla="*/ 427 w 427"/>
                <a:gd name="T19" fmla="*/ 214 h 427"/>
                <a:gd name="T20" fmla="*/ 423 w 427"/>
                <a:gd name="T21" fmla="*/ 252 h 427"/>
                <a:gd name="T22" fmla="*/ 412 w 427"/>
                <a:gd name="T23" fmla="*/ 289 h 427"/>
                <a:gd name="T24" fmla="*/ 397 w 427"/>
                <a:gd name="T25" fmla="*/ 322 h 427"/>
                <a:gd name="T26" fmla="*/ 376 w 427"/>
                <a:gd name="T27" fmla="*/ 352 h 427"/>
                <a:gd name="T28" fmla="*/ 351 w 427"/>
                <a:gd name="T29" fmla="*/ 376 h 427"/>
                <a:gd name="T30" fmla="*/ 321 w 427"/>
                <a:gd name="T31" fmla="*/ 399 h 427"/>
                <a:gd name="T32" fmla="*/ 287 w 427"/>
                <a:gd name="T33" fmla="*/ 414 h 427"/>
                <a:gd name="T34" fmla="*/ 252 w 427"/>
                <a:gd name="T35" fmla="*/ 423 h 427"/>
                <a:gd name="T36" fmla="*/ 213 w 427"/>
                <a:gd name="T37" fmla="*/ 427 h 427"/>
                <a:gd name="T38" fmla="*/ 175 w 427"/>
                <a:gd name="T39" fmla="*/ 423 h 427"/>
                <a:gd name="T40" fmla="*/ 140 w 427"/>
                <a:gd name="T41" fmla="*/ 414 h 427"/>
                <a:gd name="T42" fmla="*/ 106 w 427"/>
                <a:gd name="T43" fmla="*/ 399 h 427"/>
                <a:gd name="T44" fmla="*/ 77 w 427"/>
                <a:gd name="T45" fmla="*/ 376 h 427"/>
                <a:gd name="T46" fmla="*/ 51 w 427"/>
                <a:gd name="T47" fmla="*/ 352 h 427"/>
                <a:gd name="T48" fmla="*/ 30 w 427"/>
                <a:gd name="T49" fmla="*/ 322 h 427"/>
                <a:gd name="T50" fmla="*/ 14 w 427"/>
                <a:gd name="T51" fmla="*/ 289 h 427"/>
                <a:gd name="T52" fmla="*/ 4 w 427"/>
                <a:gd name="T53" fmla="*/ 252 h 427"/>
                <a:gd name="T54" fmla="*/ 0 w 427"/>
                <a:gd name="T55" fmla="*/ 214 h 427"/>
                <a:gd name="T56" fmla="*/ 4 w 427"/>
                <a:gd name="T57" fmla="*/ 175 h 427"/>
                <a:gd name="T58" fmla="*/ 14 w 427"/>
                <a:gd name="T59" fmla="*/ 140 h 427"/>
                <a:gd name="T60" fmla="*/ 30 w 427"/>
                <a:gd name="T61" fmla="*/ 106 h 427"/>
                <a:gd name="T62" fmla="*/ 51 w 427"/>
                <a:gd name="T63" fmla="*/ 77 h 427"/>
                <a:gd name="T64" fmla="*/ 77 w 427"/>
                <a:gd name="T65" fmla="*/ 51 h 427"/>
                <a:gd name="T66" fmla="*/ 106 w 427"/>
                <a:gd name="T67" fmla="*/ 30 h 427"/>
                <a:gd name="T68" fmla="*/ 140 w 427"/>
                <a:gd name="T69" fmla="*/ 15 h 427"/>
                <a:gd name="T70" fmla="*/ 175 w 427"/>
                <a:gd name="T71" fmla="*/ 4 h 427"/>
                <a:gd name="T72" fmla="*/ 213 w 427"/>
                <a:gd name="T7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lnTo>
                    <a:pt x="252" y="4"/>
                  </a:lnTo>
                  <a:lnTo>
                    <a:pt x="287" y="15"/>
                  </a:lnTo>
                  <a:lnTo>
                    <a:pt x="321" y="30"/>
                  </a:lnTo>
                  <a:lnTo>
                    <a:pt x="351" y="51"/>
                  </a:lnTo>
                  <a:lnTo>
                    <a:pt x="376" y="77"/>
                  </a:lnTo>
                  <a:lnTo>
                    <a:pt x="397" y="106"/>
                  </a:lnTo>
                  <a:lnTo>
                    <a:pt x="412" y="140"/>
                  </a:lnTo>
                  <a:lnTo>
                    <a:pt x="423" y="175"/>
                  </a:lnTo>
                  <a:lnTo>
                    <a:pt x="427" y="214"/>
                  </a:lnTo>
                  <a:lnTo>
                    <a:pt x="423" y="252"/>
                  </a:lnTo>
                  <a:lnTo>
                    <a:pt x="412" y="289"/>
                  </a:lnTo>
                  <a:lnTo>
                    <a:pt x="397" y="322"/>
                  </a:lnTo>
                  <a:lnTo>
                    <a:pt x="376" y="352"/>
                  </a:lnTo>
                  <a:lnTo>
                    <a:pt x="351" y="376"/>
                  </a:lnTo>
                  <a:lnTo>
                    <a:pt x="321" y="399"/>
                  </a:lnTo>
                  <a:lnTo>
                    <a:pt x="287" y="414"/>
                  </a:lnTo>
                  <a:lnTo>
                    <a:pt x="252" y="423"/>
                  </a:lnTo>
                  <a:lnTo>
                    <a:pt x="213" y="427"/>
                  </a:lnTo>
                  <a:lnTo>
                    <a:pt x="175" y="423"/>
                  </a:lnTo>
                  <a:lnTo>
                    <a:pt x="140" y="414"/>
                  </a:lnTo>
                  <a:lnTo>
                    <a:pt x="106" y="399"/>
                  </a:lnTo>
                  <a:lnTo>
                    <a:pt x="77" y="376"/>
                  </a:lnTo>
                  <a:lnTo>
                    <a:pt x="51" y="352"/>
                  </a:lnTo>
                  <a:lnTo>
                    <a:pt x="30" y="322"/>
                  </a:lnTo>
                  <a:lnTo>
                    <a:pt x="14" y="289"/>
                  </a:lnTo>
                  <a:lnTo>
                    <a:pt x="4" y="252"/>
                  </a:lnTo>
                  <a:lnTo>
                    <a:pt x="0" y="214"/>
                  </a:lnTo>
                  <a:lnTo>
                    <a:pt x="4" y="175"/>
                  </a:lnTo>
                  <a:lnTo>
                    <a:pt x="14" y="140"/>
                  </a:lnTo>
                  <a:lnTo>
                    <a:pt x="30" y="106"/>
                  </a:lnTo>
                  <a:lnTo>
                    <a:pt x="51" y="77"/>
                  </a:lnTo>
                  <a:lnTo>
                    <a:pt x="77" y="51"/>
                  </a:lnTo>
                  <a:lnTo>
                    <a:pt x="106" y="30"/>
                  </a:lnTo>
                  <a:lnTo>
                    <a:pt x="140" y="15"/>
                  </a:lnTo>
                  <a:lnTo>
                    <a:pt x="175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881" y="3090"/>
              <a:ext cx="713" cy="185"/>
            </a:xfrm>
            <a:custGeom>
              <a:avLst/>
              <a:gdLst>
                <a:gd name="T0" fmla="*/ 2850 w 2850"/>
                <a:gd name="T1" fmla="*/ 78 h 742"/>
                <a:gd name="T2" fmla="*/ 2815 w 2850"/>
                <a:gd name="T3" fmla="*/ 139 h 742"/>
                <a:gd name="T4" fmla="*/ 2770 w 2850"/>
                <a:gd name="T5" fmla="*/ 205 h 742"/>
                <a:gd name="T6" fmla="*/ 2713 w 2850"/>
                <a:gd name="T7" fmla="*/ 277 h 742"/>
                <a:gd name="T8" fmla="*/ 2645 w 2850"/>
                <a:gd name="T9" fmla="*/ 350 h 742"/>
                <a:gd name="T10" fmla="*/ 2562 w 2850"/>
                <a:gd name="T11" fmla="*/ 425 h 742"/>
                <a:gd name="T12" fmla="*/ 2465 w 2850"/>
                <a:gd name="T13" fmla="*/ 495 h 742"/>
                <a:gd name="T14" fmla="*/ 2353 w 2850"/>
                <a:gd name="T15" fmla="*/ 561 h 742"/>
                <a:gd name="T16" fmla="*/ 2225 w 2850"/>
                <a:gd name="T17" fmla="*/ 621 h 742"/>
                <a:gd name="T18" fmla="*/ 2077 w 2850"/>
                <a:gd name="T19" fmla="*/ 670 h 742"/>
                <a:gd name="T20" fmla="*/ 1913 w 2850"/>
                <a:gd name="T21" fmla="*/ 708 h 742"/>
                <a:gd name="T22" fmla="*/ 1727 w 2850"/>
                <a:gd name="T23" fmla="*/ 733 h 742"/>
                <a:gd name="T24" fmla="*/ 1522 w 2850"/>
                <a:gd name="T25" fmla="*/ 742 h 742"/>
                <a:gd name="T26" fmla="*/ 1294 w 2850"/>
                <a:gd name="T27" fmla="*/ 734 h 742"/>
                <a:gd name="T28" fmla="*/ 1088 w 2850"/>
                <a:gd name="T29" fmla="*/ 709 h 742"/>
                <a:gd name="T30" fmla="*/ 902 w 2850"/>
                <a:gd name="T31" fmla="*/ 673 h 742"/>
                <a:gd name="T32" fmla="*/ 735 w 2850"/>
                <a:gd name="T33" fmla="*/ 626 h 742"/>
                <a:gd name="T34" fmla="*/ 586 w 2850"/>
                <a:gd name="T35" fmla="*/ 571 h 742"/>
                <a:gd name="T36" fmla="*/ 457 w 2850"/>
                <a:gd name="T37" fmla="*/ 511 h 742"/>
                <a:gd name="T38" fmla="*/ 345 w 2850"/>
                <a:gd name="T39" fmla="*/ 447 h 742"/>
                <a:gd name="T40" fmla="*/ 248 w 2850"/>
                <a:gd name="T41" fmla="*/ 382 h 742"/>
                <a:gd name="T42" fmla="*/ 167 w 2850"/>
                <a:gd name="T43" fmla="*/ 319 h 742"/>
                <a:gd name="T44" fmla="*/ 102 w 2850"/>
                <a:gd name="T45" fmla="*/ 260 h 742"/>
                <a:gd name="T46" fmla="*/ 51 w 2850"/>
                <a:gd name="T47" fmla="*/ 208 h 742"/>
                <a:gd name="T48" fmla="*/ 13 w 2850"/>
                <a:gd name="T49" fmla="*/ 164 h 742"/>
                <a:gd name="T50" fmla="*/ 0 w 2850"/>
                <a:gd name="T51" fmla="*/ 92 h 742"/>
                <a:gd name="T52" fmla="*/ 4 w 2850"/>
                <a:gd name="T53" fmla="*/ 93 h 742"/>
                <a:gd name="T54" fmla="*/ 16 w 2850"/>
                <a:gd name="T55" fmla="*/ 111 h 742"/>
                <a:gd name="T56" fmla="*/ 39 w 2850"/>
                <a:gd name="T57" fmla="*/ 141 h 742"/>
                <a:gd name="T58" fmla="*/ 76 w 2850"/>
                <a:gd name="T59" fmla="*/ 185 h 742"/>
                <a:gd name="T60" fmla="*/ 126 w 2850"/>
                <a:gd name="T61" fmla="*/ 235 h 742"/>
                <a:gd name="T62" fmla="*/ 190 w 2850"/>
                <a:gd name="T63" fmla="*/ 293 h 742"/>
                <a:gd name="T64" fmla="*/ 268 w 2850"/>
                <a:gd name="T65" fmla="*/ 354 h 742"/>
                <a:gd name="T66" fmla="*/ 362 w 2850"/>
                <a:gd name="T67" fmla="*/ 418 h 742"/>
                <a:gd name="T68" fmla="*/ 473 w 2850"/>
                <a:gd name="T69" fmla="*/ 481 h 742"/>
                <a:gd name="T70" fmla="*/ 601 w 2850"/>
                <a:gd name="T71" fmla="*/ 541 h 742"/>
                <a:gd name="T72" fmla="*/ 746 w 2850"/>
                <a:gd name="T73" fmla="*/ 594 h 742"/>
                <a:gd name="T74" fmla="*/ 910 w 2850"/>
                <a:gd name="T75" fmla="*/ 641 h 742"/>
                <a:gd name="T76" fmla="*/ 1094 w 2850"/>
                <a:gd name="T77" fmla="*/ 677 h 742"/>
                <a:gd name="T78" fmla="*/ 1298 w 2850"/>
                <a:gd name="T79" fmla="*/ 700 h 742"/>
                <a:gd name="T80" fmla="*/ 1522 w 2850"/>
                <a:gd name="T81" fmla="*/ 709 h 742"/>
                <a:gd name="T82" fmla="*/ 1729 w 2850"/>
                <a:gd name="T83" fmla="*/ 700 h 742"/>
                <a:gd name="T84" fmla="*/ 1913 w 2850"/>
                <a:gd name="T85" fmla="*/ 675 h 742"/>
                <a:gd name="T86" fmla="*/ 2077 w 2850"/>
                <a:gd name="T87" fmla="*/ 636 h 742"/>
                <a:gd name="T88" fmla="*/ 2222 w 2850"/>
                <a:gd name="T89" fmla="*/ 585 h 742"/>
                <a:gd name="T90" fmla="*/ 2350 w 2850"/>
                <a:gd name="T91" fmla="*/ 525 h 742"/>
                <a:gd name="T92" fmla="*/ 2460 w 2850"/>
                <a:gd name="T93" fmla="*/ 459 h 742"/>
                <a:gd name="T94" fmla="*/ 2554 w 2850"/>
                <a:gd name="T95" fmla="*/ 388 h 742"/>
                <a:gd name="T96" fmla="*/ 2633 w 2850"/>
                <a:gd name="T97" fmla="*/ 315 h 742"/>
                <a:gd name="T98" fmla="*/ 2700 w 2850"/>
                <a:gd name="T99" fmla="*/ 242 h 742"/>
                <a:gd name="T100" fmla="*/ 2753 w 2850"/>
                <a:gd name="T101" fmla="*/ 172 h 742"/>
                <a:gd name="T102" fmla="*/ 2795 w 2850"/>
                <a:gd name="T103" fmla="*/ 106 h 742"/>
                <a:gd name="T104" fmla="*/ 2827 w 2850"/>
                <a:gd name="T105" fmla="*/ 49 h 742"/>
                <a:gd name="T106" fmla="*/ 2850 w 2850"/>
                <a:gd name="T107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0" h="742">
                  <a:moveTo>
                    <a:pt x="2850" y="0"/>
                  </a:moveTo>
                  <a:lnTo>
                    <a:pt x="2850" y="78"/>
                  </a:lnTo>
                  <a:lnTo>
                    <a:pt x="2833" y="108"/>
                  </a:lnTo>
                  <a:lnTo>
                    <a:pt x="2815" y="139"/>
                  </a:lnTo>
                  <a:lnTo>
                    <a:pt x="2794" y="172"/>
                  </a:lnTo>
                  <a:lnTo>
                    <a:pt x="2770" y="205"/>
                  </a:lnTo>
                  <a:lnTo>
                    <a:pt x="2743" y="241"/>
                  </a:lnTo>
                  <a:lnTo>
                    <a:pt x="2713" y="277"/>
                  </a:lnTo>
                  <a:lnTo>
                    <a:pt x="2680" y="314"/>
                  </a:lnTo>
                  <a:lnTo>
                    <a:pt x="2645" y="350"/>
                  </a:lnTo>
                  <a:lnTo>
                    <a:pt x="2605" y="388"/>
                  </a:lnTo>
                  <a:lnTo>
                    <a:pt x="2562" y="425"/>
                  </a:lnTo>
                  <a:lnTo>
                    <a:pt x="2516" y="460"/>
                  </a:lnTo>
                  <a:lnTo>
                    <a:pt x="2465" y="495"/>
                  </a:lnTo>
                  <a:lnTo>
                    <a:pt x="2411" y="529"/>
                  </a:lnTo>
                  <a:lnTo>
                    <a:pt x="2353" y="561"/>
                  </a:lnTo>
                  <a:lnTo>
                    <a:pt x="2291" y="592"/>
                  </a:lnTo>
                  <a:lnTo>
                    <a:pt x="2225" y="621"/>
                  </a:lnTo>
                  <a:lnTo>
                    <a:pt x="2153" y="647"/>
                  </a:lnTo>
                  <a:lnTo>
                    <a:pt x="2077" y="670"/>
                  </a:lnTo>
                  <a:lnTo>
                    <a:pt x="1998" y="691"/>
                  </a:lnTo>
                  <a:lnTo>
                    <a:pt x="1913" y="708"/>
                  </a:lnTo>
                  <a:lnTo>
                    <a:pt x="1823" y="722"/>
                  </a:lnTo>
                  <a:lnTo>
                    <a:pt x="1727" y="733"/>
                  </a:lnTo>
                  <a:lnTo>
                    <a:pt x="1628" y="739"/>
                  </a:lnTo>
                  <a:lnTo>
                    <a:pt x="1522" y="742"/>
                  </a:lnTo>
                  <a:lnTo>
                    <a:pt x="1406" y="739"/>
                  </a:lnTo>
                  <a:lnTo>
                    <a:pt x="1294" y="734"/>
                  </a:lnTo>
                  <a:lnTo>
                    <a:pt x="1188" y="724"/>
                  </a:lnTo>
                  <a:lnTo>
                    <a:pt x="1088" y="709"/>
                  </a:lnTo>
                  <a:lnTo>
                    <a:pt x="992" y="694"/>
                  </a:lnTo>
                  <a:lnTo>
                    <a:pt x="902" y="673"/>
                  </a:lnTo>
                  <a:lnTo>
                    <a:pt x="816" y="651"/>
                  </a:lnTo>
                  <a:lnTo>
                    <a:pt x="735" y="626"/>
                  </a:lnTo>
                  <a:lnTo>
                    <a:pt x="658" y="600"/>
                  </a:lnTo>
                  <a:lnTo>
                    <a:pt x="586" y="571"/>
                  </a:lnTo>
                  <a:lnTo>
                    <a:pt x="520" y="541"/>
                  </a:lnTo>
                  <a:lnTo>
                    <a:pt x="457" y="511"/>
                  </a:lnTo>
                  <a:lnTo>
                    <a:pt x="398" y="478"/>
                  </a:lnTo>
                  <a:lnTo>
                    <a:pt x="345" y="447"/>
                  </a:lnTo>
                  <a:lnTo>
                    <a:pt x="294" y="414"/>
                  </a:lnTo>
                  <a:lnTo>
                    <a:pt x="248" y="382"/>
                  </a:lnTo>
                  <a:lnTo>
                    <a:pt x="207" y="350"/>
                  </a:lnTo>
                  <a:lnTo>
                    <a:pt x="167" y="319"/>
                  </a:lnTo>
                  <a:lnTo>
                    <a:pt x="133" y="289"/>
                  </a:lnTo>
                  <a:lnTo>
                    <a:pt x="102" y="260"/>
                  </a:lnTo>
                  <a:lnTo>
                    <a:pt x="75" y="233"/>
                  </a:lnTo>
                  <a:lnTo>
                    <a:pt x="51" y="208"/>
                  </a:lnTo>
                  <a:lnTo>
                    <a:pt x="32" y="185"/>
                  </a:lnTo>
                  <a:lnTo>
                    <a:pt x="13" y="164"/>
                  </a:lnTo>
                  <a:lnTo>
                    <a:pt x="0" y="147"/>
                  </a:lnTo>
                  <a:lnTo>
                    <a:pt x="0" y="92"/>
                  </a:lnTo>
                  <a:lnTo>
                    <a:pt x="2" y="9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6" y="111"/>
                  </a:lnTo>
                  <a:lnTo>
                    <a:pt x="26" y="125"/>
                  </a:lnTo>
                  <a:lnTo>
                    <a:pt x="39" y="141"/>
                  </a:lnTo>
                  <a:lnTo>
                    <a:pt x="56" y="162"/>
                  </a:lnTo>
                  <a:lnTo>
                    <a:pt x="76" y="185"/>
                  </a:lnTo>
                  <a:lnTo>
                    <a:pt x="98" y="209"/>
                  </a:lnTo>
                  <a:lnTo>
                    <a:pt x="126" y="235"/>
                  </a:lnTo>
                  <a:lnTo>
                    <a:pt x="156" y="263"/>
                  </a:lnTo>
                  <a:lnTo>
                    <a:pt x="190" y="293"/>
                  </a:lnTo>
                  <a:lnTo>
                    <a:pt x="226" y="323"/>
                  </a:lnTo>
                  <a:lnTo>
                    <a:pt x="268" y="354"/>
                  </a:lnTo>
                  <a:lnTo>
                    <a:pt x="312" y="387"/>
                  </a:lnTo>
                  <a:lnTo>
                    <a:pt x="362" y="418"/>
                  </a:lnTo>
                  <a:lnTo>
                    <a:pt x="415" y="450"/>
                  </a:lnTo>
                  <a:lnTo>
                    <a:pt x="473" y="481"/>
                  </a:lnTo>
                  <a:lnTo>
                    <a:pt x="534" y="511"/>
                  </a:lnTo>
                  <a:lnTo>
                    <a:pt x="601" y="541"/>
                  </a:lnTo>
                  <a:lnTo>
                    <a:pt x="671" y="568"/>
                  </a:lnTo>
                  <a:lnTo>
                    <a:pt x="746" y="594"/>
                  </a:lnTo>
                  <a:lnTo>
                    <a:pt x="825" y="619"/>
                  </a:lnTo>
                  <a:lnTo>
                    <a:pt x="910" y="641"/>
                  </a:lnTo>
                  <a:lnTo>
                    <a:pt x="999" y="661"/>
                  </a:lnTo>
                  <a:lnTo>
                    <a:pt x="1094" y="677"/>
                  </a:lnTo>
                  <a:lnTo>
                    <a:pt x="1193" y="691"/>
                  </a:lnTo>
                  <a:lnTo>
                    <a:pt x="1298" y="700"/>
                  </a:lnTo>
                  <a:lnTo>
                    <a:pt x="1408" y="707"/>
                  </a:lnTo>
                  <a:lnTo>
                    <a:pt x="1522" y="709"/>
                  </a:lnTo>
                  <a:lnTo>
                    <a:pt x="1628" y="707"/>
                  </a:lnTo>
                  <a:lnTo>
                    <a:pt x="1729" y="700"/>
                  </a:lnTo>
                  <a:lnTo>
                    <a:pt x="1823" y="690"/>
                  </a:lnTo>
                  <a:lnTo>
                    <a:pt x="1913" y="675"/>
                  </a:lnTo>
                  <a:lnTo>
                    <a:pt x="1998" y="657"/>
                  </a:lnTo>
                  <a:lnTo>
                    <a:pt x="2077" y="636"/>
                  </a:lnTo>
                  <a:lnTo>
                    <a:pt x="2153" y="611"/>
                  </a:lnTo>
                  <a:lnTo>
                    <a:pt x="2222" y="585"/>
                  </a:lnTo>
                  <a:lnTo>
                    <a:pt x="2289" y="557"/>
                  </a:lnTo>
                  <a:lnTo>
                    <a:pt x="2350" y="525"/>
                  </a:lnTo>
                  <a:lnTo>
                    <a:pt x="2408" y="493"/>
                  </a:lnTo>
                  <a:lnTo>
                    <a:pt x="2460" y="459"/>
                  </a:lnTo>
                  <a:lnTo>
                    <a:pt x="2509" y="423"/>
                  </a:lnTo>
                  <a:lnTo>
                    <a:pt x="2554" y="388"/>
                  </a:lnTo>
                  <a:lnTo>
                    <a:pt x="2596" y="352"/>
                  </a:lnTo>
                  <a:lnTo>
                    <a:pt x="2633" y="315"/>
                  </a:lnTo>
                  <a:lnTo>
                    <a:pt x="2669" y="279"/>
                  </a:lnTo>
                  <a:lnTo>
                    <a:pt x="2700" y="242"/>
                  </a:lnTo>
                  <a:lnTo>
                    <a:pt x="2729" y="207"/>
                  </a:lnTo>
                  <a:lnTo>
                    <a:pt x="2753" y="172"/>
                  </a:lnTo>
                  <a:lnTo>
                    <a:pt x="2776" y="139"/>
                  </a:lnTo>
                  <a:lnTo>
                    <a:pt x="2795" y="106"/>
                  </a:lnTo>
                  <a:lnTo>
                    <a:pt x="2812" y="76"/>
                  </a:lnTo>
                  <a:lnTo>
                    <a:pt x="2827" y="49"/>
                  </a:lnTo>
                  <a:lnTo>
                    <a:pt x="2840" y="23"/>
                  </a:lnTo>
                  <a:lnTo>
                    <a:pt x="28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817" y="3222"/>
              <a:ext cx="863" cy="210"/>
            </a:xfrm>
            <a:custGeom>
              <a:avLst/>
              <a:gdLst>
                <a:gd name="T0" fmla="*/ 3450 w 3450"/>
                <a:gd name="T1" fmla="*/ 57 h 838"/>
                <a:gd name="T2" fmla="*/ 3411 w 3450"/>
                <a:gd name="T3" fmla="*/ 110 h 838"/>
                <a:gd name="T4" fmla="*/ 3358 w 3450"/>
                <a:gd name="T5" fmla="*/ 172 h 838"/>
                <a:gd name="T6" fmla="*/ 3290 w 3450"/>
                <a:gd name="T7" fmla="*/ 243 h 838"/>
                <a:gd name="T8" fmla="*/ 3208 w 3450"/>
                <a:gd name="T9" fmla="*/ 321 h 838"/>
                <a:gd name="T10" fmla="*/ 3111 w 3450"/>
                <a:gd name="T11" fmla="*/ 401 h 838"/>
                <a:gd name="T12" fmla="*/ 2999 w 3450"/>
                <a:gd name="T13" fmla="*/ 482 h 838"/>
                <a:gd name="T14" fmla="*/ 2871 w 3450"/>
                <a:gd name="T15" fmla="*/ 560 h 838"/>
                <a:gd name="T16" fmla="*/ 2726 w 3450"/>
                <a:gd name="T17" fmla="*/ 634 h 838"/>
                <a:gd name="T18" fmla="*/ 2564 w 3450"/>
                <a:gd name="T19" fmla="*/ 701 h 838"/>
                <a:gd name="T20" fmla="*/ 2385 w 3450"/>
                <a:gd name="T21" fmla="*/ 757 h 838"/>
                <a:gd name="T22" fmla="*/ 2189 w 3450"/>
                <a:gd name="T23" fmla="*/ 800 h 838"/>
                <a:gd name="T24" fmla="*/ 1974 w 3450"/>
                <a:gd name="T25" fmla="*/ 828 h 838"/>
                <a:gd name="T26" fmla="*/ 1742 w 3450"/>
                <a:gd name="T27" fmla="*/ 838 h 838"/>
                <a:gd name="T28" fmla="*/ 1490 w 3450"/>
                <a:gd name="T29" fmla="*/ 829 h 838"/>
                <a:gd name="T30" fmla="*/ 1260 w 3450"/>
                <a:gd name="T31" fmla="*/ 803 h 838"/>
                <a:gd name="T32" fmla="*/ 1051 w 3450"/>
                <a:gd name="T33" fmla="*/ 762 h 838"/>
                <a:gd name="T34" fmla="*/ 862 w 3450"/>
                <a:gd name="T35" fmla="*/ 711 h 838"/>
                <a:gd name="T36" fmla="*/ 693 w 3450"/>
                <a:gd name="T37" fmla="*/ 651 h 838"/>
                <a:gd name="T38" fmla="*/ 543 w 3450"/>
                <a:gd name="T39" fmla="*/ 585 h 838"/>
                <a:gd name="T40" fmla="*/ 411 w 3450"/>
                <a:gd name="T41" fmla="*/ 516 h 838"/>
                <a:gd name="T42" fmla="*/ 298 w 3450"/>
                <a:gd name="T43" fmla="*/ 445 h 838"/>
                <a:gd name="T44" fmla="*/ 202 w 3450"/>
                <a:gd name="T45" fmla="*/ 377 h 838"/>
                <a:gd name="T46" fmla="*/ 124 w 3450"/>
                <a:gd name="T47" fmla="*/ 313 h 838"/>
                <a:gd name="T48" fmla="*/ 63 w 3450"/>
                <a:gd name="T49" fmla="*/ 257 h 838"/>
                <a:gd name="T50" fmla="*/ 17 w 3450"/>
                <a:gd name="T51" fmla="*/ 211 h 838"/>
                <a:gd name="T52" fmla="*/ 0 w 3450"/>
                <a:gd name="T53" fmla="*/ 142 h 838"/>
                <a:gd name="T54" fmla="*/ 14 w 3450"/>
                <a:gd name="T55" fmla="*/ 159 h 838"/>
                <a:gd name="T56" fmla="*/ 43 w 3450"/>
                <a:gd name="T57" fmla="*/ 192 h 838"/>
                <a:gd name="T58" fmla="*/ 88 w 3450"/>
                <a:gd name="T59" fmla="*/ 237 h 838"/>
                <a:gd name="T60" fmla="*/ 149 w 3450"/>
                <a:gd name="T61" fmla="*/ 292 h 838"/>
                <a:gd name="T62" fmla="*/ 226 w 3450"/>
                <a:gd name="T63" fmla="*/ 354 h 838"/>
                <a:gd name="T64" fmla="*/ 320 w 3450"/>
                <a:gd name="T65" fmla="*/ 420 h 838"/>
                <a:gd name="T66" fmla="*/ 431 w 3450"/>
                <a:gd name="T67" fmla="*/ 489 h 838"/>
                <a:gd name="T68" fmla="*/ 560 w 3450"/>
                <a:gd name="T69" fmla="*/ 557 h 838"/>
                <a:gd name="T70" fmla="*/ 709 w 3450"/>
                <a:gd name="T71" fmla="*/ 623 h 838"/>
                <a:gd name="T72" fmla="*/ 875 w 3450"/>
                <a:gd name="T73" fmla="*/ 681 h 838"/>
                <a:gd name="T74" fmla="*/ 1061 w 3450"/>
                <a:gd name="T75" fmla="*/ 731 h 838"/>
                <a:gd name="T76" fmla="*/ 1268 w 3450"/>
                <a:gd name="T77" fmla="*/ 770 h 838"/>
                <a:gd name="T78" fmla="*/ 1494 w 3450"/>
                <a:gd name="T79" fmla="*/ 796 h 838"/>
                <a:gd name="T80" fmla="*/ 1742 w 3450"/>
                <a:gd name="T81" fmla="*/ 805 h 838"/>
                <a:gd name="T82" fmla="*/ 1973 w 3450"/>
                <a:gd name="T83" fmla="*/ 795 h 838"/>
                <a:gd name="T84" fmla="*/ 2185 w 3450"/>
                <a:gd name="T85" fmla="*/ 768 h 838"/>
                <a:gd name="T86" fmla="*/ 2380 w 3450"/>
                <a:gd name="T87" fmla="*/ 724 h 838"/>
                <a:gd name="T88" fmla="*/ 2556 w 3450"/>
                <a:gd name="T89" fmla="*/ 668 h 838"/>
                <a:gd name="T90" fmla="*/ 2715 w 3450"/>
                <a:gd name="T91" fmla="*/ 603 h 838"/>
                <a:gd name="T92" fmla="*/ 2859 w 3450"/>
                <a:gd name="T93" fmla="*/ 530 h 838"/>
                <a:gd name="T94" fmla="*/ 2984 w 3450"/>
                <a:gd name="T95" fmla="*/ 452 h 838"/>
                <a:gd name="T96" fmla="*/ 3095 w 3450"/>
                <a:gd name="T97" fmla="*/ 372 h 838"/>
                <a:gd name="T98" fmla="*/ 3191 w 3450"/>
                <a:gd name="T99" fmla="*/ 292 h 838"/>
                <a:gd name="T100" fmla="*/ 3270 w 3450"/>
                <a:gd name="T101" fmla="*/ 217 h 838"/>
                <a:gd name="T102" fmla="*/ 3336 w 3450"/>
                <a:gd name="T103" fmla="*/ 147 h 838"/>
                <a:gd name="T104" fmla="*/ 3388 w 3450"/>
                <a:gd name="T105" fmla="*/ 86 h 838"/>
                <a:gd name="T106" fmla="*/ 3426 w 3450"/>
                <a:gd name="T107" fmla="*/ 36 h 838"/>
                <a:gd name="T108" fmla="*/ 3450 w 3450"/>
                <a:gd name="T10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0" h="838">
                  <a:moveTo>
                    <a:pt x="3450" y="0"/>
                  </a:moveTo>
                  <a:lnTo>
                    <a:pt x="3450" y="57"/>
                  </a:lnTo>
                  <a:lnTo>
                    <a:pt x="3432" y="82"/>
                  </a:lnTo>
                  <a:lnTo>
                    <a:pt x="3411" y="110"/>
                  </a:lnTo>
                  <a:lnTo>
                    <a:pt x="3386" y="140"/>
                  </a:lnTo>
                  <a:lnTo>
                    <a:pt x="3358" y="172"/>
                  </a:lnTo>
                  <a:lnTo>
                    <a:pt x="3325" y="207"/>
                  </a:lnTo>
                  <a:lnTo>
                    <a:pt x="3290" y="243"/>
                  </a:lnTo>
                  <a:lnTo>
                    <a:pt x="3251" y="282"/>
                  </a:lnTo>
                  <a:lnTo>
                    <a:pt x="3208" y="321"/>
                  </a:lnTo>
                  <a:lnTo>
                    <a:pt x="3162" y="360"/>
                  </a:lnTo>
                  <a:lnTo>
                    <a:pt x="3111" y="401"/>
                  </a:lnTo>
                  <a:lnTo>
                    <a:pt x="3057" y="441"/>
                  </a:lnTo>
                  <a:lnTo>
                    <a:pt x="2999" y="482"/>
                  </a:lnTo>
                  <a:lnTo>
                    <a:pt x="2937" y="521"/>
                  </a:lnTo>
                  <a:lnTo>
                    <a:pt x="2871" y="560"/>
                  </a:lnTo>
                  <a:lnTo>
                    <a:pt x="2800" y="598"/>
                  </a:lnTo>
                  <a:lnTo>
                    <a:pt x="2726" y="634"/>
                  </a:lnTo>
                  <a:lnTo>
                    <a:pt x="2648" y="668"/>
                  </a:lnTo>
                  <a:lnTo>
                    <a:pt x="2564" y="701"/>
                  </a:lnTo>
                  <a:lnTo>
                    <a:pt x="2478" y="730"/>
                  </a:lnTo>
                  <a:lnTo>
                    <a:pt x="2385" y="757"/>
                  </a:lnTo>
                  <a:lnTo>
                    <a:pt x="2290" y="781"/>
                  </a:lnTo>
                  <a:lnTo>
                    <a:pt x="2189" y="800"/>
                  </a:lnTo>
                  <a:lnTo>
                    <a:pt x="2084" y="816"/>
                  </a:lnTo>
                  <a:lnTo>
                    <a:pt x="1974" y="828"/>
                  </a:lnTo>
                  <a:lnTo>
                    <a:pt x="1860" y="835"/>
                  </a:lnTo>
                  <a:lnTo>
                    <a:pt x="1742" y="838"/>
                  </a:lnTo>
                  <a:lnTo>
                    <a:pt x="1612" y="835"/>
                  </a:lnTo>
                  <a:lnTo>
                    <a:pt x="1490" y="829"/>
                  </a:lnTo>
                  <a:lnTo>
                    <a:pt x="1372" y="817"/>
                  </a:lnTo>
                  <a:lnTo>
                    <a:pt x="1260" y="803"/>
                  </a:lnTo>
                  <a:lnTo>
                    <a:pt x="1153" y="784"/>
                  </a:lnTo>
                  <a:lnTo>
                    <a:pt x="1051" y="762"/>
                  </a:lnTo>
                  <a:lnTo>
                    <a:pt x="954" y="739"/>
                  </a:lnTo>
                  <a:lnTo>
                    <a:pt x="862" y="711"/>
                  </a:lnTo>
                  <a:lnTo>
                    <a:pt x="776" y="683"/>
                  </a:lnTo>
                  <a:lnTo>
                    <a:pt x="693" y="651"/>
                  </a:lnTo>
                  <a:lnTo>
                    <a:pt x="615" y="619"/>
                  </a:lnTo>
                  <a:lnTo>
                    <a:pt x="543" y="585"/>
                  </a:lnTo>
                  <a:lnTo>
                    <a:pt x="475" y="551"/>
                  </a:lnTo>
                  <a:lnTo>
                    <a:pt x="411" y="516"/>
                  </a:lnTo>
                  <a:lnTo>
                    <a:pt x="353" y="480"/>
                  </a:lnTo>
                  <a:lnTo>
                    <a:pt x="298" y="445"/>
                  </a:lnTo>
                  <a:lnTo>
                    <a:pt x="248" y="411"/>
                  </a:lnTo>
                  <a:lnTo>
                    <a:pt x="202" y="377"/>
                  </a:lnTo>
                  <a:lnTo>
                    <a:pt x="161" y="345"/>
                  </a:lnTo>
                  <a:lnTo>
                    <a:pt x="124" y="313"/>
                  </a:lnTo>
                  <a:lnTo>
                    <a:pt x="92" y="284"/>
                  </a:lnTo>
                  <a:lnTo>
                    <a:pt x="63" y="257"/>
                  </a:lnTo>
                  <a:lnTo>
                    <a:pt x="38" y="234"/>
                  </a:lnTo>
                  <a:lnTo>
                    <a:pt x="17" y="211"/>
                  </a:lnTo>
                  <a:lnTo>
                    <a:pt x="0" y="193"/>
                  </a:lnTo>
                  <a:lnTo>
                    <a:pt x="0" y="142"/>
                  </a:lnTo>
                  <a:lnTo>
                    <a:pt x="5" y="149"/>
                  </a:lnTo>
                  <a:lnTo>
                    <a:pt x="14" y="159"/>
                  </a:lnTo>
                  <a:lnTo>
                    <a:pt x="26" y="174"/>
                  </a:lnTo>
                  <a:lnTo>
                    <a:pt x="43" y="192"/>
                  </a:lnTo>
                  <a:lnTo>
                    <a:pt x="64" y="213"/>
                  </a:lnTo>
                  <a:lnTo>
                    <a:pt x="88" y="237"/>
                  </a:lnTo>
                  <a:lnTo>
                    <a:pt x="116" y="264"/>
                  </a:lnTo>
                  <a:lnTo>
                    <a:pt x="149" y="292"/>
                  </a:lnTo>
                  <a:lnTo>
                    <a:pt x="185" y="322"/>
                  </a:lnTo>
                  <a:lnTo>
                    <a:pt x="226" y="354"/>
                  </a:lnTo>
                  <a:lnTo>
                    <a:pt x="270" y="386"/>
                  </a:lnTo>
                  <a:lnTo>
                    <a:pt x="320" y="420"/>
                  </a:lnTo>
                  <a:lnTo>
                    <a:pt x="373" y="454"/>
                  </a:lnTo>
                  <a:lnTo>
                    <a:pt x="431" y="489"/>
                  </a:lnTo>
                  <a:lnTo>
                    <a:pt x="494" y="523"/>
                  </a:lnTo>
                  <a:lnTo>
                    <a:pt x="560" y="557"/>
                  </a:lnTo>
                  <a:lnTo>
                    <a:pt x="632" y="590"/>
                  </a:lnTo>
                  <a:lnTo>
                    <a:pt x="709" y="623"/>
                  </a:lnTo>
                  <a:lnTo>
                    <a:pt x="790" y="653"/>
                  </a:lnTo>
                  <a:lnTo>
                    <a:pt x="875" y="681"/>
                  </a:lnTo>
                  <a:lnTo>
                    <a:pt x="966" y="707"/>
                  </a:lnTo>
                  <a:lnTo>
                    <a:pt x="1061" y="731"/>
                  </a:lnTo>
                  <a:lnTo>
                    <a:pt x="1162" y="752"/>
                  </a:lnTo>
                  <a:lnTo>
                    <a:pt x="1268" y="770"/>
                  </a:lnTo>
                  <a:lnTo>
                    <a:pt x="1377" y="786"/>
                  </a:lnTo>
                  <a:lnTo>
                    <a:pt x="1494" y="796"/>
                  </a:lnTo>
                  <a:lnTo>
                    <a:pt x="1615" y="803"/>
                  </a:lnTo>
                  <a:lnTo>
                    <a:pt x="1742" y="805"/>
                  </a:lnTo>
                  <a:lnTo>
                    <a:pt x="1859" y="803"/>
                  </a:lnTo>
                  <a:lnTo>
                    <a:pt x="1973" y="795"/>
                  </a:lnTo>
                  <a:lnTo>
                    <a:pt x="2081" y="783"/>
                  </a:lnTo>
                  <a:lnTo>
                    <a:pt x="2185" y="768"/>
                  </a:lnTo>
                  <a:lnTo>
                    <a:pt x="2285" y="748"/>
                  </a:lnTo>
                  <a:lnTo>
                    <a:pt x="2380" y="724"/>
                  </a:lnTo>
                  <a:lnTo>
                    <a:pt x="2470" y="698"/>
                  </a:lnTo>
                  <a:lnTo>
                    <a:pt x="2556" y="668"/>
                  </a:lnTo>
                  <a:lnTo>
                    <a:pt x="2638" y="637"/>
                  </a:lnTo>
                  <a:lnTo>
                    <a:pt x="2715" y="603"/>
                  </a:lnTo>
                  <a:lnTo>
                    <a:pt x="2789" y="566"/>
                  </a:lnTo>
                  <a:lnTo>
                    <a:pt x="2859" y="530"/>
                  </a:lnTo>
                  <a:lnTo>
                    <a:pt x="2923" y="491"/>
                  </a:lnTo>
                  <a:lnTo>
                    <a:pt x="2984" y="452"/>
                  </a:lnTo>
                  <a:lnTo>
                    <a:pt x="3042" y="411"/>
                  </a:lnTo>
                  <a:lnTo>
                    <a:pt x="3095" y="372"/>
                  </a:lnTo>
                  <a:lnTo>
                    <a:pt x="3145" y="331"/>
                  </a:lnTo>
                  <a:lnTo>
                    <a:pt x="3191" y="292"/>
                  </a:lnTo>
                  <a:lnTo>
                    <a:pt x="3232" y="254"/>
                  </a:lnTo>
                  <a:lnTo>
                    <a:pt x="3270" y="217"/>
                  </a:lnTo>
                  <a:lnTo>
                    <a:pt x="3306" y="181"/>
                  </a:lnTo>
                  <a:lnTo>
                    <a:pt x="3336" y="147"/>
                  </a:lnTo>
                  <a:lnTo>
                    <a:pt x="3363" y="115"/>
                  </a:lnTo>
                  <a:lnTo>
                    <a:pt x="3388" y="86"/>
                  </a:lnTo>
                  <a:lnTo>
                    <a:pt x="3409" y="59"/>
                  </a:lnTo>
                  <a:lnTo>
                    <a:pt x="3426" y="36"/>
                  </a:lnTo>
                  <a:lnTo>
                    <a:pt x="3440" y="16"/>
                  </a:lnTo>
                  <a:lnTo>
                    <a:pt x="3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1162" y="2801"/>
              <a:ext cx="118" cy="119"/>
            </a:xfrm>
            <a:custGeom>
              <a:avLst/>
              <a:gdLst>
                <a:gd name="T0" fmla="*/ 236 w 474"/>
                <a:gd name="T1" fmla="*/ 0 h 474"/>
                <a:gd name="T2" fmla="*/ 279 w 474"/>
                <a:gd name="T3" fmla="*/ 4 h 474"/>
                <a:gd name="T4" fmla="*/ 320 w 474"/>
                <a:gd name="T5" fmla="*/ 15 h 474"/>
                <a:gd name="T6" fmla="*/ 356 w 474"/>
                <a:gd name="T7" fmla="*/ 33 h 474"/>
                <a:gd name="T8" fmla="*/ 389 w 474"/>
                <a:gd name="T9" fmla="*/ 56 h 474"/>
                <a:gd name="T10" fmla="*/ 417 w 474"/>
                <a:gd name="T11" fmla="*/ 85 h 474"/>
                <a:gd name="T12" fmla="*/ 441 w 474"/>
                <a:gd name="T13" fmla="*/ 118 h 474"/>
                <a:gd name="T14" fmla="*/ 458 w 474"/>
                <a:gd name="T15" fmla="*/ 154 h 474"/>
                <a:gd name="T16" fmla="*/ 470 w 474"/>
                <a:gd name="T17" fmla="*/ 195 h 474"/>
                <a:gd name="T18" fmla="*/ 474 w 474"/>
                <a:gd name="T19" fmla="*/ 236 h 474"/>
                <a:gd name="T20" fmla="*/ 470 w 474"/>
                <a:gd name="T21" fmla="*/ 280 h 474"/>
                <a:gd name="T22" fmla="*/ 458 w 474"/>
                <a:gd name="T23" fmla="*/ 320 h 474"/>
                <a:gd name="T24" fmla="*/ 441 w 474"/>
                <a:gd name="T25" fmla="*/ 357 h 474"/>
                <a:gd name="T26" fmla="*/ 417 w 474"/>
                <a:gd name="T27" fmla="*/ 389 h 474"/>
                <a:gd name="T28" fmla="*/ 389 w 474"/>
                <a:gd name="T29" fmla="*/ 418 h 474"/>
                <a:gd name="T30" fmla="*/ 356 w 474"/>
                <a:gd name="T31" fmla="*/ 441 h 474"/>
                <a:gd name="T32" fmla="*/ 320 w 474"/>
                <a:gd name="T33" fmla="*/ 460 h 474"/>
                <a:gd name="T34" fmla="*/ 279 w 474"/>
                <a:gd name="T35" fmla="*/ 470 h 474"/>
                <a:gd name="T36" fmla="*/ 236 w 474"/>
                <a:gd name="T37" fmla="*/ 474 h 474"/>
                <a:gd name="T38" fmla="*/ 194 w 474"/>
                <a:gd name="T39" fmla="*/ 470 h 474"/>
                <a:gd name="T40" fmla="*/ 154 w 474"/>
                <a:gd name="T41" fmla="*/ 460 h 474"/>
                <a:gd name="T42" fmla="*/ 117 w 474"/>
                <a:gd name="T43" fmla="*/ 441 h 474"/>
                <a:gd name="T44" fmla="*/ 85 w 474"/>
                <a:gd name="T45" fmla="*/ 418 h 474"/>
                <a:gd name="T46" fmla="*/ 56 w 474"/>
                <a:gd name="T47" fmla="*/ 389 h 474"/>
                <a:gd name="T48" fmla="*/ 32 w 474"/>
                <a:gd name="T49" fmla="*/ 357 h 474"/>
                <a:gd name="T50" fmla="*/ 15 w 474"/>
                <a:gd name="T51" fmla="*/ 320 h 474"/>
                <a:gd name="T52" fmla="*/ 4 w 474"/>
                <a:gd name="T53" fmla="*/ 280 h 474"/>
                <a:gd name="T54" fmla="*/ 0 w 474"/>
                <a:gd name="T55" fmla="*/ 236 h 474"/>
                <a:gd name="T56" fmla="*/ 4 w 474"/>
                <a:gd name="T57" fmla="*/ 195 h 474"/>
                <a:gd name="T58" fmla="*/ 15 w 474"/>
                <a:gd name="T59" fmla="*/ 154 h 474"/>
                <a:gd name="T60" fmla="*/ 32 w 474"/>
                <a:gd name="T61" fmla="*/ 118 h 474"/>
                <a:gd name="T62" fmla="*/ 56 w 474"/>
                <a:gd name="T63" fmla="*/ 85 h 474"/>
                <a:gd name="T64" fmla="*/ 85 w 474"/>
                <a:gd name="T65" fmla="*/ 56 h 474"/>
                <a:gd name="T66" fmla="*/ 117 w 474"/>
                <a:gd name="T67" fmla="*/ 33 h 474"/>
                <a:gd name="T68" fmla="*/ 154 w 474"/>
                <a:gd name="T69" fmla="*/ 15 h 474"/>
                <a:gd name="T70" fmla="*/ 194 w 474"/>
                <a:gd name="T71" fmla="*/ 4 h 474"/>
                <a:gd name="T72" fmla="*/ 236 w 474"/>
                <a:gd name="T7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4" h="474">
                  <a:moveTo>
                    <a:pt x="236" y="0"/>
                  </a:moveTo>
                  <a:lnTo>
                    <a:pt x="279" y="4"/>
                  </a:lnTo>
                  <a:lnTo>
                    <a:pt x="320" y="15"/>
                  </a:lnTo>
                  <a:lnTo>
                    <a:pt x="356" y="33"/>
                  </a:lnTo>
                  <a:lnTo>
                    <a:pt x="389" y="56"/>
                  </a:lnTo>
                  <a:lnTo>
                    <a:pt x="417" y="85"/>
                  </a:lnTo>
                  <a:lnTo>
                    <a:pt x="441" y="118"/>
                  </a:lnTo>
                  <a:lnTo>
                    <a:pt x="458" y="154"/>
                  </a:lnTo>
                  <a:lnTo>
                    <a:pt x="470" y="195"/>
                  </a:lnTo>
                  <a:lnTo>
                    <a:pt x="474" y="236"/>
                  </a:lnTo>
                  <a:lnTo>
                    <a:pt x="470" y="280"/>
                  </a:lnTo>
                  <a:lnTo>
                    <a:pt x="458" y="320"/>
                  </a:lnTo>
                  <a:lnTo>
                    <a:pt x="441" y="357"/>
                  </a:lnTo>
                  <a:lnTo>
                    <a:pt x="417" y="389"/>
                  </a:lnTo>
                  <a:lnTo>
                    <a:pt x="389" y="418"/>
                  </a:lnTo>
                  <a:lnTo>
                    <a:pt x="356" y="441"/>
                  </a:lnTo>
                  <a:lnTo>
                    <a:pt x="320" y="460"/>
                  </a:lnTo>
                  <a:lnTo>
                    <a:pt x="279" y="470"/>
                  </a:lnTo>
                  <a:lnTo>
                    <a:pt x="236" y="474"/>
                  </a:lnTo>
                  <a:lnTo>
                    <a:pt x="194" y="470"/>
                  </a:lnTo>
                  <a:lnTo>
                    <a:pt x="154" y="460"/>
                  </a:lnTo>
                  <a:lnTo>
                    <a:pt x="117" y="441"/>
                  </a:lnTo>
                  <a:lnTo>
                    <a:pt x="85" y="418"/>
                  </a:lnTo>
                  <a:lnTo>
                    <a:pt x="56" y="389"/>
                  </a:lnTo>
                  <a:lnTo>
                    <a:pt x="32" y="357"/>
                  </a:lnTo>
                  <a:lnTo>
                    <a:pt x="15" y="320"/>
                  </a:lnTo>
                  <a:lnTo>
                    <a:pt x="4" y="280"/>
                  </a:lnTo>
                  <a:lnTo>
                    <a:pt x="0" y="236"/>
                  </a:lnTo>
                  <a:lnTo>
                    <a:pt x="4" y="195"/>
                  </a:lnTo>
                  <a:lnTo>
                    <a:pt x="15" y="154"/>
                  </a:lnTo>
                  <a:lnTo>
                    <a:pt x="32" y="118"/>
                  </a:lnTo>
                  <a:lnTo>
                    <a:pt x="56" y="85"/>
                  </a:lnTo>
                  <a:lnTo>
                    <a:pt x="85" y="56"/>
                  </a:lnTo>
                  <a:lnTo>
                    <a:pt x="117" y="33"/>
                  </a:lnTo>
                  <a:lnTo>
                    <a:pt x="154" y="15"/>
                  </a:lnTo>
                  <a:lnTo>
                    <a:pt x="194" y="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"/>
            <p:cNvSpPr>
              <a:spLocks noEditPoints="1"/>
            </p:cNvSpPr>
            <p:nvPr/>
          </p:nvSpPr>
          <p:spPr bwMode="auto">
            <a:xfrm>
              <a:off x="948" y="2561"/>
              <a:ext cx="579" cy="596"/>
            </a:xfrm>
            <a:custGeom>
              <a:avLst/>
              <a:gdLst>
                <a:gd name="T0" fmla="*/ 86 w 2316"/>
                <a:gd name="T1" fmla="*/ 1668 h 2381"/>
                <a:gd name="T2" fmla="*/ 858 w 2316"/>
                <a:gd name="T3" fmla="*/ 1630 h 2381"/>
                <a:gd name="T4" fmla="*/ 457 w 2316"/>
                <a:gd name="T5" fmla="*/ 1291 h 2381"/>
                <a:gd name="T6" fmla="*/ 1003 w 2316"/>
                <a:gd name="T7" fmla="*/ 1468 h 2381"/>
                <a:gd name="T8" fmla="*/ 1179 w 2316"/>
                <a:gd name="T9" fmla="*/ 1468 h 2381"/>
                <a:gd name="T10" fmla="*/ 1754 w 2316"/>
                <a:gd name="T11" fmla="*/ 1275 h 2381"/>
                <a:gd name="T12" fmla="*/ 1332 w 2316"/>
                <a:gd name="T13" fmla="*/ 1590 h 2381"/>
                <a:gd name="T14" fmla="*/ 2230 w 2316"/>
                <a:gd name="T15" fmla="*/ 1668 h 2381"/>
                <a:gd name="T16" fmla="*/ 86 w 2316"/>
                <a:gd name="T17" fmla="*/ 511 h 2381"/>
                <a:gd name="T18" fmla="*/ 964 w 2316"/>
                <a:gd name="T19" fmla="*/ 425 h 2381"/>
                <a:gd name="T20" fmla="*/ 1328 w 2316"/>
                <a:gd name="T21" fmla="*/ 192 h 2381"/>
                <a:gd name="T22" fmla="*/ 1289 w 2316"/>
                <a:gd name="T23" fmla="*/ 209 h 2381"/>
                <a:gd name="T24" fmla="*/ 1243 w 2316"/>
                <a:gd name="T25" fmla="*/ 207 h 2381"/>
                <a:gd name="T26" fmla="*/ 1203 w 2316"/>
                <a:gd name="T27" fmla="*/ 186 h 2381"/>
                <a:gd name="T28" fmla="*/ 1295 w 2316"/>
                <a:gd name="T29" fmla="*/ 4 h 2381"/>
                <a:gd name="T30" fmla="*/ 1342 w 2316"/>
                <a:gd name="T31" fmla="*/ 31 h 2381"/>
                <a:gd name="T32" fmla="*/ 1370 w 2316"/>
                <a:gd name="T33" fmla="*/ 77 h 2381"/>
                <a:gd name="T34" fmla="*/ 1371 w 2316"/>
                <a:gd name="T35" fmla="*/ 125 h 2381"/>
                <a:gd name="T36" fmla="*/ 1357 w 2316"/>
                <a:gd name="T37" fmla="*/ 160 h 2381"/>
                <a:gd name="T38" fmla="*/ 2316 w 2316"/>
                <a:gd name="T39" fmla="*/ 425 h 2381"/>
                <a:gd name="T40" fmla="*/ 1321 w 2316"/>
                <a:gd name="T41" fmla="*/ 1754 h 2381"/>
                <a:gd name="T42" fmla="*/ 1295 w 2316"/>
                <a:gd name="T43" fmla="*/ 1951 h 2381"/>
                <a:gd name="T44" fmla="*/ 1244 w 2316"/>
                <a:gd name="T45" fmla="*/ 2304 h 2381"/>
                <a:gd name="T46" fmla="*/ 1294 w 2316"/>
                <a:gd name="T47" fmla="*/ 2378 h 2381"/>
                <a:gd name="T48" fmla="*/ 1105 w 2316"/>
                <a:gd name="T49" fmla="*/ 2304 h 2381"/>
                <a:gd name="T50" fmla="*/ 1126 w 2316"/>
                <a:gd name="T51" fmla="*/ 2045 h 2381"/>
                <a:gd name="T52" fmla="*/ 1066 w 2316"/>
                <a:gd name="T53" fmla="*/ 2305 h 2381"/>
                <a:gd name="T54" fmla="*/ 1081 w 2316"/>
                <a:gd name="T55" fmla="*/ 2381 h 2381"/>
                <a:gd name="T56" fmla="*/ 900 w 2316"/>
                <a:gd name="T57" fmla="*/ 2305 h 2381"/>
                <a:gd name="T58" fmla="*/ 896 w 2316"/>
                <a:gd name="T59" fmla="*/ 2045 h 2381"/>
                <a:gd name="T60" fmla="*/ 884 w 2316"/>
                <a:gd name="T61" fmla="*/ 1951 h 2381"/>
                <a:gd name="T62" fmla="*/ 870 w 2316"/>
                <a:gd name="T63" fmla="*/ 1754 h 2381"/>
                <a:gd name="T64" fmla="*/ 0 w 2316"/>
                <a:gd name="T65" fmla="*/ 425 h 2381"/>
                <a:gd name="T66" fmla="*/ 1175 w 2316"/>
                <a:gd name="T67" fmla="*/ 154 h 2381"/>
                <a:gd name="T68" fmla="*/ 1163 w 2316"/>
                <a:gd name="T69" fmla="*/ 104 h 2381"/>
                <a:gd name="T70" fmla="*/ 1178 w 2316"/>
                <a:gd name="T71" fmla="*/ 52 h 2381"/>
                <a:gd name="T72" fmla="*/ 1214 w 2316"/>
                <a:gd name="T73" fmla="*/ 14 h 2381"/>
                <a:gd name="T74" fmla="*/ 1268 w 2316"/>
                <a:gd name="T7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6" h="2381">
                  <a:moveTo>
                    <a:pt x="86" y="511"/>
                  </a:moveTo>
                  <a:lnTo>
                    <a:pt x="86" y="1668"/>
                  </a:lnTo>
                  <a:lnTo>
                    <a:pt x="862" y="1668"/>
                  </a:lnTo>
                  <a:lnTo>
                    <a:pt x="858" y="1630"/>
                  </a:lnTo>
                  <a:lnTo>
                    <a:pt x="401" y="1406"/>
                  </a:lnTo>
                  <a:lnTo>
                    <a:pt x="457" y="1291"/>
                  </a:lnTo>
                  <a:lnTo>
                    <a:pt x="857" y="1488"/>
                  </a:lnTo>
                  <a:lnTo>
                    <a:pt x="1003" y="1468"/>
                  </a:lnTo>
                  <a:lnTo>
                    <a:pt x="1089" y="1573"/>
                  </a:lnTo>
                  <a:lnTo>
                    <a:pt x="1179" y="1468"/>
                  </a:lnTo>
                  <a:lnTo>
                    <a:pt x="1392" y="1453"/>
                  </a:lnTo>
                  <a:lnTo>
                    <a:pt x="1754" y="1275"/>
                  </a:lnTo>
                  <a:lnTo>
                    <a:pt x="1807" y="1378"/>
                  </a:lnTo>
                  <a:lnTo>
                    <a:pt x="1332" y="1590"/>
                  </a:lnTo>
                  <a:lnTo>
                    <a:pt x="1327" y="1668"/>
                  </a:lnTo>
                  <a:lnTo>
                    <a:pt x="2230" y="1668"/>
                  </a:lnTo>
                  <a:lnTo>
                    <a:pt x="2230" y="511"/>
                  </a:lnTo>
                  <a:lnTo>
                    <a:pt x="86" y="511"/>
                  </a:lnTo>
                  <a:close/>
                  <a:moveTo>
                    <a:pt x="1203" y="186"/>
                  </a:moveTo>
                  <a:lnTo>
                    <a:pt x="964" y="425"/>
                  </a:lnTo>
                  <a:lnTo>
                    <a:pt x="1562" y="425"/>
                  </a:lnTo>
                  <a:lnTo>
                    <a:pt x="1328" y="192"/>
                  </a:lnTo>
                  <a:lnTo>
                    <a:pt x="1310" y="202"/>
                  </a:lnTo>
                  <a:lnTo>
                    <a:pt x="1289" y="209"/>
                  </a:lnTo>
                  <a:lnTo>
                    <a:pt x="1268" y="210"/>
                  </a:lnTo>
                  <a:lnTo>
                    <a:pt x="1243" y="207"/>
                  </a:lnTo>
                  <a:lnTo>
                    <a:pt x="1222" y="199"/>
                  </a:lnTo>
                  <a:lnTo>
                    <a:pt x="1203" y="186"/>
                  </a:lnTo>
                  <a:close/>
                  <a:moveTo>
                    <a:pt x="1268" y="0"/>
                  </a:moveTo>
                  <a:lnTo>
                    <a:pt x="1295" y="4"/>
                  </a:lnTo>
                  <a:lnTo>
                    <a:pt x="1321" y="14"/>
                  </a:lnTo>
                  <a:lnTo>
                    <a:pt x="1342" y="31"/>
                  </a:lnTo>
                  <a:lnTo>
                    <a:pt x="1359" y="52"/>
                  </a:lnTo>
                  <a:lnTo>
                    <a:pt x="1370" y="77"/>
                  </a:lnTo>
                  <a:lnTo>
                    <a:pt x="1374" y="104"/>
                  </a:lnTo>
                  <a:lnTo>
                    <a:pt x="1371" y="125"/>
                  </a:lnTo>
                  <a:lnTo>
                    <a:pt x="1366" y="143"/>
                  </a:lnTo>
                  <a:lnTo>
                    <a:pt x="1357" y="160"/>
                  </a:lnTo>
                  <a:lnTo>
                    <a:pt x="1622" y="425"/>
                  </a:lnTo>
                  <a:lnTo>
                    <a:pt x="2316" y="425"/>
                  </a:lnTo>
                  <a:lnTo>
                    <a:pt x="2316" y="1754"/>
                  </a:lnTo>
                  <a:lnTo>
                    <a:pt x="1321" y="1754"/>
                  </a:lnTo>
                  <a:lnTo>
                    <a:pt x="1310" y="1951"/>
                  </a:lnTo>
                  <a:lnTo>
                    <a:pt x="1295" y="1951"/>
                  </a:lnTo>
                  <a:lnTo>
                    <a:pt x="1295" y="2045"/>
                  </a:lnTo>
                  <a:lnTo>
                    <a:pt x="1244" y="2304"/>
                  </a:lnTo>
                  <a:lnTo>
                    <a:pt x="1294" y="2304"/>
                  </a:lnTo>
                  <a:lnTo>
                    <a:pt x="1294" y="2378"/>
                  </a:lnTo>
                  <a:lnTo>
                    <a:pt x="1105" y="2378"/>
                  </a:lnTo>
                  <a:lnTo>
                    <a:pt x="1105" y="2304"/>
                  </a:lnTo>
                  <a:lnTo>
                    <a:pt x="1126" y="2304"/>
                  </a:lnTo>
                  <a:lnTo>
                    <a:pt x="1126" y="2045"/>
                  </a:lnTo>
                  <a:lnTo>
                    <a:pt x="1066" y="2045"/>
                  </a:lnTo>
                  <a:lnTo>
                    <a:pt x="1066" y="2305"/>
                  </a:lnTo>
                  <a:lnTo>
                    <a:pt x="1081" y="2305"/>
                  </a:lnTo>
                  <a:lnTo>
                    <a:pt x="1081" y="2381"/>
                  </a:lnTo>
                  <a:lnTo>
                    <a:pt x="900" y="2381"/>
                  </a:lnTo>
                  <a:lnTo>
                    <a:pt x="900" y="2305"/>
                  </a:lnTo>
                  <a:lnTo>
                    <a:pt x="947" y="2305"/>
                  </a:lnTo>
                  <a:lnTo>
                    <a:pt x="896" y="2045"/>
                  </a:lnTo>
                  <a:lnTo>
                    <a:pt x="896" y="1951"/>
                  </a:lnTo>
                  <a:lnTo>
                    <a:pt x="884" y="1951"/>
                  </a:lnTo>
                  <a:lnTo>
                    <a:pt x="879" y="1864"/>
                  </a:lnTo>
                  <a:lnTo>
                    <a:pt x="870" y="1754"/>
                  </a:lnTo>
                  <a:lnTo>
                    <a:pt x="0" y="1754"/>
                  </a:lnTo>
                  <a:lnTo>
                    <a:pt x="0" y="425"/>
                  </a:lnTo>
                  <a:lnTo>
                    <a:pt x="902" y="425"/>
                  </a:lnTo>
                  <a:lnTo>
                    <a:pt x="1175" y="154"/>
                  </a:lnTo>
                  <a:lnTo>
                    <a:pt x="1166" y="130"/>
                  </a:lnTo>
                  <a:lnTo>
                    <a:pt x="1163" y="104"/>
                  </a:lnTo>
                  <a:lnTo>
                    <a:pt x="1166" y="77"/>
                  </a:lnTo>
                  <a:lnTo>
                    <a:pt x="1178" y="52"/>
                  </a:lnTo>
                  <a:lnTo>
                    <a:pt x="1193" y="31"/>
                  </a:lnTo>
                  <a:lnTo>
                    <a:pt x="1214" y="14"/>
                  </a:lnTo>
                  <a:lnTo>
                    <a:pt x="1239" y="4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34"/>
          <p:cNvGrpSpPr>
            <a:grpSpLocks noChangeAspect="1"/>
          </p:cNvGrpSpPr>
          <p:nvPr/>
        </p:nvGrpSpPr>
        <p:grpSpPr bwMode="auto">
          <a:xfrm>
            <a:off x="8564910" y="3880893"/>
            <a:ext cx="557307" cy="641681"/>
            <a:chOff x="2469" y="569"/>
            <a:chExt cx="2761" cy="3179"/>
          </a:xfrm>
          <a:solidFill>
            <a:schemeClr val="bg1"/>
          </a:solidFill>
        </p:grpSpPr>
        <p:sp>
          <p:nvSpPr>
            <p:cNvPr id="111" name="Rectangle 37"/>
            <p:cNvSpPr>
              <a:spLocks noChangeArrowheads="1"/>
            </p:cNvSpPr>
            <p:nvPr/>
          </p:nvSpPr>
          <p:spPr bwMode="auto">
            <a:xfrm rot="6072372">
              <a:off x="4690" y="963"/>
              <a:ext cx="832" cy="24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9"/>
            <p:cNvSpPr>
              <a:spLocks noChangeArrowheads="1"/>
            </p:cNvSpPr>
            <p:nvPr/>
          </p:nvSpPr>
          <p:spPr bwMode="auto">
            <a:xfrm>
              <a:off x="4296" y="1485"/>
              <a:ext cx="833" cy="2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2469" y="1190"/>
              <a:ext cx="1515" cy="2558"/>
            </a:xfrm>
            <a:custGeom>
              <a:avLst/>
              <a:gdLst>
                <a:gd name="T0" fmla="*/ 841 w 3030"/>
                <a:gd name="T1" fmla="*/ 0 h 5117"/>
                <a:gd name="T2" fmla="*/ 1584 w 3030"/>
                <a:gd name="T3" fmla="*/ 0 h 5117"/>
                <a:gd name="T4" fmla="*/ 1516 w 3030"/>
                <a:gd name="T5" fmla="*/ 460 h 5117"/>
                <a:gd name="T6" fmla="*/ 3030 w 3030"/>
                <a:gd name="T7" fmla="*/ 460 h 5117"/>
                <a:gd name="T8" fmla="*/ 3030 w 3030"/>
                <a:gd name="T9" fmla="*/ 1133 h 5117"/>
                <a:gd name="T10" fmla="*/ 3028 w 3030"/>
                <a:gd name="T11" fmla="*/ 1133 h 5117"/>
                <a:gd name="T12" fmla="*/ 3028 w 3030"/>
                <a:gd name="T13" fmla="*/ 1133 h 5117"/>
                <a:gd name="T14" fmla="*/ 1417 w 3030"/>
                <a:gd name="T15" fmla="*/ 1133 h 5117"/>
                <a:gd name="T16" fmla="*/ 1276 w 3030"/>
                <a:gd name="T17" fmla="*/ 2116 h 5117"/>
                <a:gd name="T18" fmla="*/ 2800 w 3030"/>
                <a:gd name="T19" fmla="*/ 2116 h 5117"/>
                <a:gd name="T20" fmla="*/ 2802 w 3030"/>
                <a:gd name="T21" fmla="*/ 5117 h 5117"/>
                <a:gd name="T22" fmla="*/ 2057 w 3030"/>
                <a:gd name="T23" fmla="*/ 5117 h 5117"/>
                <a:gd name="T24" fmla="*/ 2057 w 3030"/>
                <a:gd name="T25" fmla="*/ 2857 h 5117"/>
                <a:gd name="T26" fmla="*/ 0 w 3030"/>
                <a:gd name="T27" fmla="*/ 2857 h 5117"/>
                <a:gd name="T28" fmla="*/ 841 w 3030"/>
                <a:gd name="T29" fmla="*/ 0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0" h="5117">
                  <a:moveTo>
                    <a:pt x="841" y="0"/>
                  </a:moveTo>
                  <a:lnTo>
                    <a:pt x="1584" y="0"/>
                  </a:lnTo>
                  <a:lnTo>
                    <a:pt x="1516" y="460"/>
                  </a:lnTo>
                  <a:lnTo>
                    <a:pt x="3030" y="460"/>
                  </a:lnTo>
                  <a:lnTo>
                    <a:pt x="3030" y="1133"/>
                  </a:lnTo>
                  <a:lnTo>
                    <a:pt x="3028" y="1133"/>
                  </a:lnTo>
                  <a:lnTo>
                    <a:pt x="3028" y="1133"/>
                  </a:lnTo>
                  <a:lnTo>
                    <a:pt x="1417" y="1133"/>
                  </a:lnTo>
                  <a:lnTo>
                    <a:pt x="1276" y="2116"/>
                  </a:lnTo>
                  <a:lnTo>
                    <a:pt x="2800" y="2116"/>
                  </a:lnTo>
                  <a:lnTo>
                    <a:pt x="2802" y="5117"/>
                  </a:lnTo>
                  <a:lnTo>
                    <a:pt x="2057" y="5117"/>
                  </a:lnTo>
                  <a:lnTo>
                    <a:pt x="2057" y="2857"/>
                  </a:lnTo>
                  <a:lnTo>
                    <a:pt x="0" y="2857"/>
                  </a:lnTo>
                  <a:lnTo>
                    <a:pt x="8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2863" y="569"/>
              <a:ext cx="538" cy="538"/>
            </a:xfrm>
            <a:custGeom>
              <a:avLst/>
              <a:gdLst>
                <a:gd name="T0" fmla="*/ 538 w 1075"/>
                <a:gd name="T1" fmla="*/ 0 h 1075"/>
                <a:gd name="T2" fmla="*/ 617 w 1075"/>
                <a:gd name="T3" fmla="*/ 5 h 1075"/>
                <a:gd name="T4" fmla="*/ 692 w 1075"/>
                <a:gd name="T5" fmla="*/ 21 h 1075"/>
                <a:gd name="T6" fmla="*/ 764 w 1075"/>
                <a:gd name="T7" fmla="*/ 50 h 1075"/>
                <a:gd name="T8" fmla="*/ 830 w 1075"/>
                <a:gd name="T9" fmla="*/ 85 h 1075"/>
                <a:gd name="T10" fmla="*/ 889 w 1075"/>
                <a:gd name="T11" fmla="*/ 131 h 1075"/>
                <a:gd name="T12" fmla="*/ 944 w 1075"/>
                <a:gd name="T13" fmla="*/ 183 h 1075"/>
                <a:gd name="T14" fmla="*/ 988 w 1075"/>
                <a:gd name="T15" fmla="*/ 243 h 1075"/>
                <a:gd name="T16" fmla="*/ 1025 w 1075"/>
                <a:gd name="T17" fmla="*/ 311 h 1075"/>
                <a:gd name="T18" fmla="*/ 1052 w 1075"/>
                <a:gd name="T19" fmla="*/ 381 h 1075"/>
                <a:gd name="T20" fmla="*/ 1069 w 1075"/>
                <a:gd name="T21" fmla="*/ 458 h 1075"/>
                <a:gd name="T22" fmla="*/ 1075 w 1075"/>
                <a:gd name="T23" fmla="*/ 537 h 1075"/>
                <a:gd name="T24" fmla="*/ 1069 w 1075"/>
                <a:gd name="T25" fmla="*/ 617 h 1075"/>
                <a:gd name="T26" fmla="*/ 1052 w 1075"/>
                <a:gd name="T27" fmla="*/ 692 h 1075"/>
                <a:gd name="T28" fmla="*/ 1025 w 1075"/>
                <a:gd name="T29" fmla="*/ 764 h 1075"/>
                <a:gd name="T30" fmla="*/ 988 w 1075"/>
                <a:gd name="T31" fmla="*/ 830 h 1075"/>
                <a:gd name="T32" fmla="*/ 944 w 1075"/>
                <a:gd name="T33" fmla="*/ 890 h 1075"/>
                <a:gd name="T34" fmla="*/ 889 w 1075"/>
                <a:gd name="T35" fmla="*/ 944 h 1075"/>
                <a:gd name="T36" fmla="*/ 830 w 1075"/>
                <a:gd name="T37" fmla="*/ 988 h 1075"/>
                <a:gd name="T38" fmla="*/ 764 w 1075"/>
                <a:gd name="T39" fmla="*/ 1025 h 1075"/>
                <a:gd name="T40" fmla="*/ 692 w 1075"/>
                <a:gd name="T41" fmla="*/ 1052 h 1075"/>
                <a:gd name="T42" fmla="*/ 617 w 1075"/>
                <a:gd name="T43" fmla="*/ 1069 h 1075"/>
                <a:gd name="T44" fmla="*/ 538 w 1075"/>
                <a:gd name="T45" fmla="*/ 1075 h 1075"/>
                <a:gd name="T46" fmla="*/ 458 w 1075"/>
                <a:gd name="T47" fmla="*/ 1069 h 1075"/>
                <a:gd name="T48" fmla="*/ 381 w 1075"/>
                <a:gd name="T49" fmla="*/ 1052 h 1075"/>
                <a:gd name="T50" fmla="*/ 309 w 1075"/>
                <a:gd name="T51" fmla="*/ 1025 h 1075"/>
                <a:gd name="T52" fmla="*/ 244 w 1075"/>
                <a:gd name="T53" fmla="*/ 988 h 1075"/>
                <a:gd name="T54" fmla="*/ 184 w 1075"/>
                <a:gd name="T55" fmla="*/ 944 h 1075"/>
                <a:gd name="T56" fmla="*/ 131 w 1075"/>
                <a:gd name="T57" fmla="*/ 890 h 1075"/>
                <a:gd name="T58" fmla="*/ 85 w 1075"/>
                <a:gd name="T59" fmla="*/ 830 h 1075"/>
                <a:gd name="T60" fmla="*/ 48 w 1075"/>
                <a:gd name="T61" fmla="*/ 764 h 1075"/>
                <a:gd name="T62" fmla="*/ 21 w 1075"/>
                <a:gd name="T63" fmla="*/ 692 h 1075"/>
                <a:gd name="T64" fmla="*/ 6 w 1075"/>
                <a:gd name="T65" fmla="*/ 617 h 1075"/>
                <a:gd name="T66" fmla="*/ 0 w 1075"/>
                <a:gd name="T67" fmla="*/ 537 h 1075"/>
                <a:gd name="T68" fmla="*/ 6 w 1075"/>
                <a:gd name="T69" fmla="*/ 458 h 1075"/>
                <a:gd name="T70" fmla="*/ 21 w 1075"/>
                <a:gd name="T71" fmla="*/ 381 h 1075"/>
                <a:gd name="T72" fmla="*/ 48 w 1075"/>
                <a:gd name="T73" fmla="*/ 311 h 1075"/>
                <a:gd name="T74" fmla="*/ 85 w 1075"/>
                <a:gd name="T75" fmla="*/ 243 h 1075"/>
                <a:gd name="T76" fmla="*/ 131 w 1075"/>
                <a:gd name="T77" fmla="*/ 183 h 1075"/>
                <a:gd name="T78" fmla="*/ 184 w 1075"/>
                <a:gd name="T79" fmla="*/ 131 h 1075"/>
                <a:gd name="T80" fmla="*/ 244 w 1075"/>
                <a:gd name="T81" fmla="*/ 85 h 1075"/>
                <a:gd name="T82" fmla="*/ 309 w 1075"/>
                <a:gd name="T83" fmla="*/ 50 h 1075"/>
                <a:gd name="T84" fmla="*/ 381 w 1075"/>
                <a:gd name="T85" fmla="*/ 21 h 1075"/>
                <a:gd name="T86" fmla="*/ 458 w 1075"/>
                <a:gd name="T87" fmla="*/ 5 h 1075"/>
                <a:gd name="T88" fmla="*/ 538 w 1075"/>
                <a:gd name="T8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5" h="1075">
                  <a:moveTo>
                    <a:pt x="538" y="0"/>
                  </a:moveTo>
                  <a:lnTo>
                    <a:pt x="617" y="5"/>
                  </a:lnTo>
                  <a:lnTo>
                    <a:pt x="692" y="21"/>
                  </a:lnTo>
                  <a:lnTo>
                    <a:pt x="764" y="50"/>
                  </a:lnTo>
                  <a:lnTo>
                    <a:pt x="830" y="85"/>
                  </a:lnTo>
                  <a:lnTo>
                    <a:pt x="889" y="131"/>
                  </a:lnTo>
                  <a:lnTo>
                    <a:pt x="944" y="183"/>
                  </a:lnTo>
                  <a:lnTo>
                    <a:pt x="988" y="243"/>
                  </a:lnTo>
                  <a:lnTo>
                    <a:pt x="1025" y="311"/>
                  </a:lnTo>
                  <a:lnTo>
                    <a:pt x="1052" y="381"/>
                  </a:lnTo>
                  <a:lnTo>
                    <a:pt x="1069" y="458"/>
                  </a:lnTo>
                  <a:lnTo>
                    <a:pt x="1075" y="537"/>
                  </a:lnTo>
                  <a:lnTo>
                    <a:pt x="1069" y="617"/>
                  </a:lnTo>
                  <a:lnTo>
                    <a:pt x="1052" y="692"/>
                  </a:lnTo>
                  <a:lnTo>
                    <a:pt x="1025" y="764"/>
                  </a:lnTo>
                  <a:lnTo>
                    <a:pt x="988" y="830"/>
                  </a:lnTo>
                  <a:lnTo>
                    <a:pt x="944" y="890"/>
                  </a:lnTo>
                  <a:lnTo>
                    <a:pt x="889" y="944"/>
                  </a:lnTo>
                  <a:lnTo>
                    <a:pt x="830" y="988"/>
                  </a:lnTo>
                  <a:lnTo>
                    <a:pt x="764" y="1025"/>
                  </a:lnTo>
                  <a:lnTo>
                    <a:pt x="692" y="1052"/>
                  </a:lnTo>
                  <a:lnTo>
                    <a:pt x="617" y="1069"/>
                  </a:lnTo>
                  <a:lnTo>
                    <a:pt x="538" y="1075"/>
                  </a:lnTo>
                  <a:lnTo>
                    <a:pt x="458" y="1069"/>
                  </a:lnTo>
                  <a:lnTo>
                    <a:pt x="381" y="1052"/>
                  </a:lnTo>
                  <a:lnTo>
                    <a:pt x="309" y="1025"/>
                  </a:lnTo>
                  <a:lnTo>
                    <a:pt x="244" y="988"/>
                  </a:lnTo>
                  <a:lnTo>
                    <a:pt x="184" y="944"/>
                  </a:lnTo>
                  <a:lnTo>
                    <a:pt x="131" y="890"/>
                  </a:lnTo>
                  <a:lnTo>
                    <a:pt x="85" y="830"/>
                  </a:lnTo>
                  <a:lnTo>
                    <a:pt x="48" y="764"/>
                  </a:lnTo>
                  <a:lnTo>
                    <a:pt x="21" y="692"/>
                  </a:lnTo>
                  <a:lnTo>
                    <a:pt x="6" y="617"/>
                  </a:lnTo>
                  <a:lnTo>
                    <a:pt x="0" y="537"/>
                  </a:lnTo>
                  <a:lnTo>
                    <a:pt x="6" y="458"/>
                  </a:lnTo>
                  <a:lnTo>
                    <a:pt x="21" y="381"/>
                  </a:lnTo>
                  <a:lnTo>
                    <a:pt x="48" y="311"/>
                  </a:lnTo>
                  <a:lnTo>
                    <a:pt x="85" y="243"/>
                  </a:lnTo>
                  <a:lnTo>
                    <a:pt x="131" y="183"/>
                  </a:lnTo>
                  <a:lnTo>
                    <a:pt x="184" y="131"/>
                  </a:lnTo>
                  <a:lnTo>
                    <a:pt x="244" y="85"/>
                  </a:lnTo>
                  <a:lnTo>
                    <a:pt x="309" y="50"/>
                  </a:lnTo>
                  <a:lnTo>
                    <a:pt x="381" y="21"/>
                  </a:lnTo>
                  <a:lnTo>
                    <a:pt x="458" y="5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3478" y="1829"/>
              <a:ext cx="1728" cy="1919"/>
            </a:xfrm>
            <a:custGeom>
              <a:avLst/>
              <a:gdLst>
                <a:gd name="T0" fmla="*/ 0 w 3455"/>
                <a:gd name="T1" fmla="*/ 0 h 3839"/>
                <a:gd name="T2" fmla="*/ 3455 w 3455"/>
                <a:gd name="T3" fmla="*/ 0 h 3839"/>
                <a:gd name="T4" fmla="*/ 3455 w 3455"/>
                <a:gd name="T5" fmla="*/ 513 h 3839"/>
                <a:gd name="T6" fmla="*/ 2028 w 3455"/>
                <a:gd name="T7" fmla="*/ 513 h 3839"/>
                <a:gd name="T8" fmla="*/ 2028 w 3455"/>
                <a:gd name="T9" fmla="*/ 3839 h 3839"/>
                <a:gd name="T10" fmla="*/ 1419 w 3455"/>
                <a:gd name="T11" fmla="*/ 3839 h 3839"/>
                <a:gd name="T12" fmla="*/ 1419 w 3455"/>
                <a:gd name="T13" fmla="*/ 513 h 3839"/>
                <a:gd name="T14" fmla="*/ 0 w 3455"/>
                <a:gd name="T15" fmla="*/ 513 h 3839"/>
                <a:gd name="T16" fmla="*/ 0 w 3455"/>
                <a:gd name="T17" fmla="*/ 0 h 3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5" h="3839">
                  <a:moveTo>
                    <a:pt x="0" y="0"/>
                  </a:moveTo>
                  <a:lnTo>
                    <a:pt x="3455" y="0"/>
                  </a:lnTo>
                  <a:lnTo>
                    <a:pt x="3455" y="513"/>
                  </a:lnTo>
                  <a:lnTo>
                    <a:pt x="2028" y="513"/>
                  </a:lnTo>
                  <a:lnTo>
                    <a:pt x="2028" y="3839"/>
                  </a:lnTo>
                  <a:lnTo>
                    <a:pt x="1419" y="3839"/>
                  </a:lnTo>
                  <a:lnTo>
                    <a:pt x="1419" y="513"/>
                  </a:lnTo>
                  <a:lnTo>
                    <a:pt x="0" y="5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2517" y="2714"/>
              <a:ext cx="909" cy="1034"/>
            </a:xfrm>
            <a:custGeom>
              <a:avLst/>
              <a:gdLst>
                <a:gd name="T0" fmla="*/ 0 w 1817"/>
                <a:gd name="T1" fmla="*/ 0 h 2069"/>
                <a:gd name="T2" fmla="*/ 1817 w 1817"/>
                <a:gd name="T3" fmla="*/ 0 h 2069"/>
                <a:gd name="T4" fmla="*/ 1817 w 1817"/>
                <a:gd name="T5" fmla="*/ 271 h 2069"/>
                <a:gd name="T6" fmla="*/ 1067 w 1817"/>
                <a:gd name="T7" fmla="*/ 271 h 2069"/>
                <a:gd name="T8" fmla="*/ 1067 w 1817"/>
                <a:gd name="T9" fmla="*/ 2069 h 2069"/>
                <a:gd name="T10" fmla="*/ 746 w 1817"/>
                <a:gd name="T11" fmla="*/ 2069 h 2069"/>
                <a:gd name="T12" fmla="*/ 746 w 1817"/>
                <a:gd name="T13" fmla="*/ 271 h 2069"/>
                <a:gd name="T14" fmla="*/ 0 w 1817"/>
                <a:gd name="T15" fmla="*/ 271 h 2069"/>
                <a:gd name="T16" fmla="*/ 0 w 1817"/>
                <a:gd name="T17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7" h="2069">
                  <a:moveTo>
                    <a:pt x="0" y="0"/>
                  </a:moveTo>
                  <a:lnTo>
                    <a:pt x="1817" y="0"/>
                  </a:lnTo>
                  <a:lnTo>
                    <a:pt x="1817" y="271"/>
                  </a:lnTo>
                  <a:lnTo>
                    <a:pt x="1067" y="271"/>
                  </a:lnTo>
                  <a:lnTo>
                    <a:pt x="1067" y="2069"/>
                  </a:lnTo>
                  <a:lnTo>
                    <a:pt x="746" y="2069"/>
                  </a:lnTo>
                  <a:lnTo>
                    <a:pt x="746" y="271"/>
                  </a:lnTo>
                  <a:lnTo>
                    <a:pt x="0" y="2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Rectangle 73"/>
          <p:cNvSpPr/>
          <p:nvPr/>
        </p:nvSpPr>
        <p:spPr>
          <a:xfrm>
            <a:off x="217181" y="2795388"/>
            <a:ext cx="33617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Mantener reuniones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Revisión de documentación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profesionales (infraestructura, desarrollo y proyectos)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Usuarios y directivos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C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74"/>
          <p:cNvSpPr/>
          <p:nvPr/>
        </p:nvSpPr>
        <p:spPr>
          <a:xfrm>
            <a:off x="6096000" y="5103266"/>
            <a:ext cx="635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Departamento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Tecnologías de la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Información o </a:t>
            </a:r>
            <a:r>
              <a:rPr lang="es-EC" sz="160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Gestiona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información y procesos críticos para el giro 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negocio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 cuenta con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plan de continuidad 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negocio.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alcanza actualmente un nivel de cumplimiento de 57.96%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directivos manifiestan interés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 la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implementación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 BCP</a:t>
            </a:r>
          </a:p>
        </p:txBody>
      </p:sp>
      <p:grpSp>
        <p:nvGrpSpPr>
          <p:cNvPr id="126" name="Group 27"/>
          <p:cNvGrpSpPr/>
          <p:nvPr/>
        </p:nvGrpSpPr>
        <p:grpSpPr>
          <a:xfrm>
            <a:off x="5153335" y="1115021"/>
            <a:ext cx="1683841" cy="1632503"/>
            <a:chOff x="4886099" y="2149433"/>
            <a:chExt cx="1874520" cy="1876302"/>
          </a:xfrm>
        </p:grpSpPr>
        <p:sp>
          <p:nvSpPr>
            <p:cNvPr id="127" name="Oval 1"/>
            <p:cNvSpPr/>
            <p:nvPr/>
          </p:nvSpPr>
          <p:spPr>
            <a:xfrm>
              <a:off x="4886099" y="2149433"/>
              <a:ext cx="1874520" cy="187630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26"/>
            <p:cNvGrpSpPr/>
            <p:nvPr/>
          </p:nvGrpSpPr>
          <p:grpSpPr>
            <a:xfrm>
              <a:off x="5000399" y="2262991"/>
              <a:ext cx="1645920" cy="1649187"/>
              <a:chOff x="5000399" y="2262991"/>
              <a:chExt cx="1645920" cy="1649187"/>
            </a:xfrm>
          </p:grpSpPr>
          <p:sp>
            <p:nvSpPr>
              <p:cNvPr id="129" name="Oval 19"/>
              <p:cNvSpPr/>
              <p:nvPr/>
            </p:nvSpPr>
            <p:spPr>
              <a:xfrm>
                <a:off x="5000399" y="2262991"/>
                <a:ext cx="1645920" cy="16491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4"/>
              <p:cNvGrpSpPr>
                <a:grpSpLocks noChangeAspect="1"/>
              </p:cNvGrpSpPr>
              <p:nvPr/>
            </p:nvGrpSpPr>
            <p:grpSpPr bwMode="auto">
              <a:xfrm>
                <a:off x="5410946" y="2698162"/>
                <a:ext cx="824826" cy="778844"/>
                <a:chOff x="818" y="189"/>
                <a:chExt cx="1740" cy="1643"/>
              </a:xfrm>
              <a:solidFill>
                <a:schemeClr val="bg1"/>
              </a:solidFill>
            </p:grpSpPr>
            <p:sp>
              <p:nvSpPr>
                <p:cNvPr id="131" name="Freeform 6"/>
                <p:cNvSpPr>
                  <a:spLocks noEditPoints="1"/>
                </p:cNvSpPr>
                <p:nvPr/>
              </p:nvSpPr>
              <p:spPr bwMode="auto">
                <a:xfrm>
                  <a:off x="835" y="1279"/>
                  <a:ext cx="1701" cy="553"/>
                </a:xfrm>
                <a:custGeom>
                  <a:avLst/>
                  <a:gdLst>
                    <a:gd name="T0" fmla="*/ 587 w 3404"/>
                    <a:gd name="T1" fmla="*/ 986 h 1105"/>
                    <a:gd name="T2" fmla="*/ 2608 w 3404"/>
                    <a:gd name="T3" fmla="*/ 927 h 1105"/>
                    <a:gd name="T4" fmla="*/ 1448 w 3404"/>
                    <a:gd name="T5" fmla="*/ 1044 h 1105"/>
                    <a:gd name="T6" fmla="*/ 1418 w 3404"/>
                    <a:gd name="T7" fmla="*/ 967 h 1105"/>
                    <a:gd name="T8" fmla="*/ 2135 w 3404"/>
                    <a:gd name="T9" fmla="*/ 887 h 1105"/>
                    <a:gd name="T10" fmla="*/ 2496 w 3404"/>
                    <a:gd name="T11" fmla="*/ 1038 h 1105"/>
                    <a:gd name="T12" fmla="*/ 2127 w 3404"/>
                    <a:gd name="T13" fmla="*/ 803 h 1105"/>
                    <a:gd name="T14" fmla="*/ 2251 w 3404"/>
                    <a:gd name="T15" fmla="*/ 838 h 1105"/>
                    <a:gd name="T16" fmla="*/ 1161 w 3404"/>
                    <a:gd name="T17" fmla="*/ 796 h 1105"/>
                    <a:gd name="T18" fmla="*/ 2449 w 3404"/>
                    <a:gd name="T19" fmla="*/ 841 h 1105"/>
                    <a:gd name="T20" fmla="*/ 1042 w 3404"/>
                    <a:gd name="T21" fmla="*/ 866 h 1105"/>
                    <a:gd name="T22" fmla="*/ 2337 w 3404"/>
                    <a:gd name="T23" fmla="*/ 790 h 1105"/>
                    <a:gd name="T24" fmla="*/ 1183 w 3404"/>
                    <a:gd name="T25" fmla="*/ 741 h 1105"/>
                    <a:gd name="T26" fmla="*/ 1498 w 3404"/>
                    <a:gd name="T27" fmla="*/ 793 h 1105"/>
                    <a:gd name="T28" fmla="*/ 605 w 3404"/>
                    <a:gd name="T29" fmla="*/ 793 h 1105"/>
                    <a:gd name="T30" fmla="*/ 667 w 3404"/>
                    <a:gd name="T31" fmla="*/ 950 h 1105"/>
                    <a:gd name="T32" fmla="*/ 756 w 3404"/>
                    <a:gd name="T33" fmla="*/ 918 h 1105"/>
                    <a:gd name="T34" fmla="*/ 2139 w 3404"/>
                    <a:gd name="T35" fmla="*/ 680 h 1105"/>
                    <a:gd name="T36" fmla="*/ 3168 w 3404"/>
                    <a:gd name="T37" fmla="*/ 798 h 1105"/>
                    <a:gd name="T38" fmla="*/ 3348 w 3404"/>
                    <a:gd name="T39" fmla="*/ 695 h 1105"/>
                    <a:gd name="T40" fmla="*/ 2173 w 3404"/>
                    <a:gd name="T41" fmla="*/ 715 h 1105"/>
                    <a:gd name="T42" fmla="*/ 2377 w 3404"/>
                    <a:gd name="T43" fmla="*/ 904 h 1105"/>
                    <a:gd name="T44" fmla="*/ 3345 w 3404"/>
                    <a:gd name="T45" fmla="*/ 725 h 1105"/>
                    <a:gd name="T46" fmla="*/ 3050 w 3404"/>
                    <a:gd name="T47" fmla="*/ 977 h 1105"/>
                    <a:gd name="T48" fmla="*/ 3372 w 3404"/>
                    <a:gd name="T49" fmla="*/ 627 h 1105"/>
                    <a:gd name="T50" fmla="*/ 910 w 3404"/>
                    <a:gd name="T51" fmla="*/ 616 h 1105"/>
                    <a:gd name="T52" fmla="*/ 989 w 3404"/>
                    <a:gd name="T53" fmla="*/ 635 h 1105"/>
                    <a:gd name="T54" fmla="*/ 135 w 3404"/>
                    <a:gd name="T55" fmla="*/ 543 h 1105"/>
                    <a:gd name="T56" fmla="*/ 496 w 3404"/>
                    <a:gd name="T57" fmla="*/ 795 h 1105"/>
                    <a:gd name="T58" fmla="*/ 490 w 3404"/>
                    <a:gd name="T59" fmla="*/ 847 h 1105"/>
                    <a:gd name="T60" fmla="*/ 148 w 3404"/>
                    <a:gd name="T61" fmla="*/ 516 h 1105"/>
                    <a:gd name="T62" fmla="*/ 899 w 3404"/>
                    <a:gd name="T63" fmla="*/ 551 h 1105"/>
                    <a:gd name="T64" fmla="*/ 928 w 3404"/>
                    <a:gd name="T65" fmla="*/ 561 h 1105"/>
                    <a:gd name="T66" fmla="*/ 832 w 3404"/>
                    <a:gd name="T67" fmla="*/ 648 h 1105"/>
                    <a:gd name="T68" fmla="*/ 1687 w 3404"/>
                    <a:gd name="T69" fmla="*/ 476 h 1105"/>
                    <a:gd name="T70" fmla="*/ 1719 w 3404"/>
                    <a:gd name="T71" fmla="*/ 685 h 1105"/>
                    <a:gd name="T72" fmla="*/ 1740 w 3404"/>
                    <a:gd name="T73" fmla="*/ 892 h 1105"/>
                    <a:gd name="T74" fmla="*/ 1268 w 3404"/>
                    <a:gd name="T75" fmla="*/ 578 h 1105"/>
                    <a:gd name="T76" fmla="*/ 1514 w 3404"/>
                    <a:gd name="T77" fmla="*/ 710 h 1105"/>
                    <a:gd name="T78" fmla="*/ 559 w 3404"/>
                    <a:gd name="T79" fmla="*/ 479 h 1105"/>
                    <a:gd name="T80" fmla="*/ 1466 w 3404"/>
                    <a:gd name="T81" fmla="*/ 760 h 1105"/>
                    <a:gd name="T82" fmla="*/ 416 w 3404"/>
                    <a:gd name="T83" fmla="*/ 456 h 1105"/>
                    <a:gd name="T84" fmla="*/ 2802 w 3404"/>
                    <a:gd name="T85" fmla="*/ 391 h 1105"/>
                    <a:gd name="T86" fmla="*/ 2041 w 3404"/>
                    <a:gd name="T87" fmla="*/ 460 h 1105"/>
                    <a:gd name="T88" fmla="*/ 2030 w 3404"/>
                    <a:gd name="T89" fmla="*/ 515 h 1105"/>
                    <a:gd name="T90" fmla="*/ 539 w 3404"/>
                    <a:gd name="T91" fmla="*/ 255 h 1105"/>
                    <a:gd name="T92" fmla="*/ 483 w 3404"/>
                    <a:gd name="T93" fmla="*/ 248 h 1105"/>
                    <a:gd name="T94" fmla="*/ 2572 w 3404"/>
                    <a:gd name="T95" fmla="*/ 202 h 1105"/>
                    <a:gd name="T96" fmla="*/ 2952 w 3404"/>
                    <a:gd name="T97" fmla="*/ 631 h 1105"/>
                    <a:gd name="T98" fmla="*/ 2410 w 3404"/>
                    <a:gd name="T99" fmla="*/ 349 h 1105"/>
                    <a:gd name="T100" fmla="*/ 3091 w 3404"/>
                    <a:gd name="T101" fmla="*/ 286 h 1105"/>
                    <a:gd name="T102" fmla="*/ 3316 w 3404"/>
                    <a:gd name="T103" fmla="*/ 329 h 1105"/>
                    <a:gd name="T104" fmla="*/ 3255 w 3404"/>
                    <a:gd name="T105" fmla="*/ 359 h 1105"/>
                    <a:gd name="T106" fmla="*/ 3152 w 3404"/>
                    <a:gd name="T107" fmla="*/ 484 h 1105"/>
                    <a:gd name="T108" fmla="*/ 3026 w 3404"/>
                    <a:gd name="T109" fmla="*/ 281 h 1105"/>
                    <a:gd name="T110" fmla="*/ 1272 w 3404"/>
                    <a:gd name="T111" fmla="*/ 206 h 1105"/>
                    <a:gd name="T112" fmla="*/ 1410 w 3404"/>
                    <a:gd name="T113" fmla="*/ 233 h 1105"/>
                    <a:gd name="T114" fmla="*/ 2036 w 3404"/>
                    <a:gd name="T115" fmla="*/ 170 h 1105"/>
                    <a:gd name="T116" fmla="*/ 2187 w 3404"/>
                    <a:gd name="T117" fmla="*/ 32 h 1105"/>
                    <a:gd name="T118" fmla="*/ 1760 w 3404"/>
                    <a:gd name="T119" fmla="*/ 321 h 1105"/>
                    <a:gd name="T120" fmla="*/ 2284 w 3404"/>
                    <a:gd name="T121" fmla="*/ 301 h 1105"/>
                    <a:gd name="T122" fmla="*/ 1514 w 3404"/>
                    <a:gd name="T123" fmla="*/ 15 h 1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04" h="1105">
                      <a:moveTo>
                        <a:pt x="582" y="1003"/>
                      </a:moveTo>
                      <a:lnTo>
                        <a:pt x="649" y="1020"/>
                      </a:lnTo>
                      <a:lnTo>
                        <a:pt x="645" y="1024"/>
                      </a:lnTo>
                      <a:lnTo>
                        <a:pt x="641" y="1029"/>
                      </a:lnTo>
                      <a:lnTo>
                        <a:pt x="636" y="1032"/>
                      </a:lnTo>
                      <a:lnTo>
                        <a:pt x="628" y="1034"/>
                      </a:lnTo>
                      <a:lnTo>
                        <a:pt x="620" y="1033"/>
                      </a:lnTo>
                      <a:lnTo>
                        <a:pt x="608" y="1030"/>
                      </a:lnTo>
                      <a:lnTo>
                        <a:pt x="608" y="1030"/>
                      </a:lnTo>
                      <a:lnTo>
                        <a:pt x="597" y="1024"/>
                      </a:lnTo>
                      <a:lnTo>
                        <a:pt x="589" y="1018"/>
                      </a:lnTo>
                      <a:lnTo>
                        <a:pt x="584" y="1009"/>
                      </a:lnTo>
                      <a:lnTo>
                        <a:pt x="582" y="1003"/>
                      </a:lnTo>
                      <a:close/>
                      <a:moveTo>
                        <a:pt x="2568" y="984"/>
                      </a:moveTo>
                      <a:lnTo>
                        <a:pt x="2574" y="984"/>
                      </a:lnTo>
                      <a:lnTo>
                        <a:pt x="2574" y="993"/>
                      </a:lnTo>
                      <a:lnTo>
                        <a:pt x="2568" y="993"/>
                      </a:lnTo>
                      <a:lnTo>
                        <a:pt x="2568" y="984"/>
                      </a:lnTo>
                      <a:close/>
                      <a:moveTo>
                        <a:pt x="588" y="981"/>
                      </a:moveTo>
                      <a:lnTo>
                        <a:pt x="657" y="1000"/>
                      </a:lnTo>
                      <a:lnTo>
                        <a:pt x="655" y="1004"/>
                      </a:lnTo>
                      <a:lnTo>
                        <a:pt x="654" y="1007"/>
                      </a:lnTo>
                      <a:lnTo>
                        <a:pt x="653" y="1009"/>
                      </a:lnTo>
                      <a:lnTo>
                        <a:pt x="652" y="1010"/>
                      </a:lnTo>
                      <a:lnTo>
                        <a:pt x="652" y="1011"/>
                      </a:lnTo>
                      <a:lnTo>
                        <a:pt x="651" y="1014"/>
                      </a:lnTo>
                      <a:lnTo>
                        <a:pt x="648" y="1014"/>
                      </a:lnTo>
                      <a:lnTo>
                        <a:pt x="584" y="997"/>
                      </a:lnTo>
                      <a:lnTo>
                        <a:pt x="584" y="994"/>
                      </a:lnTo>
                      <a:lnTo>
                        <a:pt x="584" y="992"/>
                      </a:lnTo>
                      <a:lnTo>
                        <a:pt x="585" y="989"/>
                      </a:lnTo>
                      <a:lnTo>
                        <a:pt x="587" y="986"/>
                      </a:lnTo>
                      <a:lnTo>
                        <a:pt x="588" y="981"/>
                      </a:lnTo>
                      <a:close/>
                      <a:moveTo>
                        <a:pt x="1138" y="926"/>
                      </a:moveTo>
                      <a:lnTo>
                        <a:pt x="1145" y="926"/>
                      </a:lnTo>
                      <a:lnTo>
                        <a:pt x="1145" y="935"/>
                      </a:lnTo>
                      <a:lnTo>
                        <a:pt x="1138" y="935"/>
                      </a:lnTo>
                      <a:lnTo>
                        <a:pt x="1138" y="926"/>
                      </a:lnTo>
                      <a:close/>
                      <a:moveTo>
                        <a:pt x="2631" y="920"/>
                      </a:moveTo>
                      <a:lnTo>
                        <a:pt x="2640" y="920"/>
                      </a:lnTo>
                      <a:lnTo>
                        <a:pt x="2640" y="927"/>
                      </a:lnTo>
                      <a:lnTo>
                        <a:pt x="2631" y="927"/>
                      </a:lnTo>
                      <a:lnTo>
                        <a:pt x="2631" y="925"/>
                      </a:lnTo>
                      <a:lnTo>
                        <a:pt x="2631" y="924"/>
                      </a:lnTo>
                      <a:lnTo>
                        <a:pt x="2631" y="922"/>
                      </a:lnTo>
                      <a:lnTo>
                        <a:pt x="2631" y="920"/>
                      </a:lnTo>
                      <a:close/>
                      <a:moveTo>
                        <a:pt x="2503" y="920"/>
                      </a:moveTo>
                      <a:lnTo>
                        <a:pt x="2511" y="920"/>
                      </a:lnTo>
                      <a:lnTo>
                        <a:pt x="2511" y="922"/>
                      </a:lnTo>
                      <a:lnTo>
                        <a:pt x="2511" y="924"/>
                      </a:lnTo>
                      <a:lnTo>
                        <a:pt x="2511" y="925"/>
                      </a:lnTo>
                      <a:lnTo>
                        <a:pt x="2511" y="927"/>
                      </a:lnTo>
                      <a:lnTo>
                        <a:pt x="2503" y="927"/>
                      </a:lnTo>
                      <a:lnTo>
                        <a:pt x="2503" y="920"/>
                      </a:lnTo>
                      <a:close/>
                      <a:moveTo>
                        <a:pt x="1514" y="881"/>
                      </a:moveTo>
                      <a:lnTo>
                        <a:pt x="1504" y="891"/>
                      </a:lnTo>
                      <a:lnTo>
                        <a:pt x="1602" y="952"/>
                      </a:lnTo>
                      <a:lnTo>
                        <a:pt x="1612" y="944"/>
                      </a:lnTo>
                      <a:lnTo>
                        <a:pt x="1514" y="881"/>
                      </a:lnTo>
                      <a:close/>
                      <a:moveTo>
                        <a:pt x="2569" y="870"/>
                      </a:moveTo>
                      <a:lnTo>
                        <a:pt x="2573" y="870"/>
                      </a:lnTo>
                      <a:lnTo>
                        <a:pt x="2573" y="920"/>
                      </a:lnTo>
                      <a:lnTo>
                        <a:pt x="2608" y="920"/>
                      </a:lnTo>
                      <a:lnTo>
                        <a:pt x="2608" y="927"/>
                      </a:lnTo>
                      <a:lnTo>
                        <a:pt x="2569" y="927"/>
                      </a:lnTo>
                      <a:lnTo>
                        <a:pt x="2569" y="870"/>
                      </a:lnTo>
                      <a:close/>
                      <a:moveTo>
                        <a:pt x="1201" y="863"/>
                      </a:moveTo>
                      <a:lnTo>
                        <a:pt x="1210" y="863"/>
                      </a:lnTo>
                      <a:lnTo>
                        <a:pt x="1210" y="870"/>
                      </a:lnTo>
                      <a:lnTo>
                        <a:pt x="1201" y="870"/>
                      </a:lnTo>
                      <a:lnTo>
                        <a:pt x="1201" y="868"/>
                      </a:lnTo>
                      <a:lnTo>
                        <a:pt x="1202" y="866"/>
                      </a:lnTo>
                      <a:lnTo>
                        <a:pt x="1201" y="865"/>
                      </a:lnTo>
                      <a:lnTo>
                        <a:pt x="1201" y="863"/>
                      </a:lnTo>
                      <a:close/>
                      <a:moveTo>
                        <a:pt x="1073" y="863"/>
                      </a:moveTo>
                      <a:lnTo>
                        <a:pt x="1081" y="863"/>
                      </a:lnTo>
                      <a:lnTo>
                        <a:pt x="1081" y="870"/>
                      </a:lnTo>
                      <a:lnTo>
                        <a:pt x="1073" y="870"/>
                      </a:lnTo>
                      <a:lnTo>
                        <a:pt x="1073" y="863"/>
                      </a:lnTo>
                      <a:close/>
                      <a:moveTo>
                        <a:pt x="2568" y="855"/>
                      </a:moveTo>
                      <a:lnTo>
                        <a:pt x="2574" y="855"/>
                      </a:lnTo>
                      <a:lnTo>
                        <a:pt x="2574" y="864"/>
                      </a:lnTo>
                      <a:lnTo>
                        <a:pt x="2568" y="864"/>
                      </a:lnTo>
                      <a:lnTo>
                        <a:pt x="2568" y="855"/>
                      </a:lnTo>
                      <a:close/>
                      <a:moveTo>
                        <a:pt x="1521" y="854"/>
                      </a:moveTo>
                      <a:lnTo>
                        <a:pt x="1641" y="930"/>
                      </a:lnTo>
                      <a:lnTo>
                        <a:pt x="1622" y="950"/>
                      </a:lnTo>
                      <a:lnTo>
                        <a:pt x="1621" y="950"/>
                      </a:lnTo>
                      <a:lnTo>
                        <a:pt x="1514" y="1069"/>
                      </a:lnTo>
                      <a:lnTo>
                        <a:pt x="1514" y="1067"/>
                      </a:lnTo>
                      <a:lnTo>
                        <a:pt x="1501" y="1074"/>
                      </a:lnTo>
                      <a:lnTo>
                        <a:pt x="1487" y="1076"/>
                      </a:lnTo>
                      <a:lnTo>
                        <a:pt x="1473" y="1074"/>
                      </a:lnTo>
                      <a:lnTo>
                        <a:pt x="1460" y="1066"/>
                      </a:lnTo>
                      <a:lnTo>
                        <a:pt x="1452" y="1056"/>
                      </a:lnTo>
                      <a:lnTo>
                        <a:pt x="1448" y="1044"/>
                      </a:lnTo>
                      <a:lnTo>
                        <a:pt x="1447" y="1031"/>
                      </a:lnTo>
                      <a:lnTo>
                        <a:pt x="1450" y="1019"/>
                      </a:lnTo>
                      <a:lnTo>
                        <a:pt x="1458" y="1008"/>
                      </a:lnTo>
                      <a:lnTo>
                        <a:pt x="1468" y="1001"/>
                      </a:lnTo>
                      <a:lnTo>
                        <a:pt x="1480" y="996"/>
                      </a:lnTo>
                      <a:lnTo>
                        <a:pt x="1492" y="995"/>
                      </a:lnTo>
                      <a:lnTo>
                        <a:pt x="1505" y="998"/>
                      </a:lnTo>
                      <a:lnTo>
                        <a:pt x="1516" y="1006"/>
                      </a:lnTo>
                      <a:lnTo>
                        <a:pt x="1522" y="1014"/>
                      </a:lnTo>
                      <a:lnTo>
                        <a:pt x="1526" y="1023"/>
                      </a:lnTo>
                      <a:lnTo>
                        <a:pt x="1529" y="1033"/>
                      </a:lnTo>
                      <a:lnTo>
                        <a:pt x="1596" y="959"/>
                      </a:lnTo>
                      <a:lnTo>
                        <a:pt x="1500" y="897"/>
                      </a:lnTo>
                      <a:lnTo>
                        <a:pt x="1403" y="1002"/>
                      </a:lnTo>
                      <a:lnTo>
                        <a:pt x="1403" y="1002"/>
                      </a:lnTo>
                      <a:lnTo>
                        <a:pt x="1390" y="1008"/>
                      </a:lnTo>
                      <a:lnTo>
                        <a:pt x="1376" y="1010"/>
                      </a:lnTo>
                      <a:lnTo>
                        <a:pt x="1362" y="1007"/>
                      </a:lnTo>
                      <a:lnTo>
                        <a:pt x="1350" y="1000"/>
                      </a:lnTo>
                      <a:lnTo>
                        <a:pt x="1341" y="990"/>
                      </a:lnTo>
                      <a:lnTo>
                        <a:pt x="1337" y="978"/>
                      </a:lnTo>
                      <a:lnTo>
                        <a:pt x="1337" y="965"/>
                      </a:lnTo>
                      <a:lnTo>
                        <a:pt x="1340" y="953"/>
                      </a:lnTo>
                      <a:lnTo>
                        <a:pt x="1348" y="942"/>
                      </a:lnTo>
                      <a:lnTo>
                        <a:pt x="1357" y="935"/>
                      </a:lnTo>
                      <a:lnTo>
                        <a:pt x="1369" y="931"/>
                      </a:lnTo>
                      <a:lnTo>
                        <a:pt x="1381" y="930"/>
                      </a:lnTo>
                      <a:lnTo>
                        <a:pt x="1394" y="933"/>
                      </a:lnTo>
                      <a:lnTo>
                        <a:pt x="1405" y="940"/>
                      </a:lnTo>
                      <a:lnTo>
                        <a:pt x="1411" y="948"/>
                      </a:lnTo>
                      <a:lnTo>
                        <a:pt x="1416" y="958"/>
                      </a:lnTo>
                      <a:lnTo>
                        <a:pt x="1418" y="967"/>
                      </a:lnTo>
                      <a:lnTo>
                        <a:pt x="1510" y="866"/>
                      </a:lnTo>
                      <a:lnTo>
                        <a:pt x="1521" y="854"/>
                      </a:lnTo>
                      <a:close/>
                      <a:moveTo>
                        <a:pt x="2571" y="851"/>
                      </a:moveTo>
                      <a:lnTo>
                        <a:pt x="2552" y="854"/>
                      </a:lnTo>
                      <a:lnTo>
                        <a:pt x="2534" y="861"/>
                      </a:lnTo>
                      <a:lnTo>
                        <a:pt x="2519" y="872"/>
                      </a:lnTo>
                      <a:lnTo>
                        <a:pt x="2509" y="887"/>
                      </a:lnTo>
                      <a:lnTo>
                        <a:pt x="2501" y="905"/>
                      </a:lnTo>
                      <a:lnTo>
                        <a:pt x="2499" y="924"/>
                      </a:lnTo>
                      <a:lnTo>
                        <a:pt x="2501" y="942"/>
                      </a:lnTo>
                      <a:lnTo>
                        <a:pt x="2508" y="960"/>
                      </a:lnTo>
                      <a:lnTo>
                        <a:pt x="2518" y="974"/>
                      </a:lnTo>
                      <a:lnTo>
                        <a:pt x="2533" y="986"/>
                      </a:lnTo>
                      <a:lnTo>
                        <a:pt x="2550" y="993"/>
                      </a:lnTo>
                      <a:lnTo>
                        <a:pt x="2570" y="996"/>
                      </a:lnTo>
                      <a:lnTo>
                        <a:pt x="2589" y="993"/>
                      </a:lnTo>
                      <a:lnTo>
                        <a:pt x="2607" y="986"/>
                      </a:lnTo>
                      <a:lnTo>
                        <a:pt x="2622" y="975"/>
                      </a:lnTo>
                      <a:lnTo>
                        <a:pt x="2634" y="960"/>
                      </a:lnTo>
                      <a:lnTo>
                        <a:pt x="2640" y="942"/>
                      </a:lnTo>
                      <a:lnTo>
                        <a:pt x="2642" y="923"/>
                      </a:lnTo>
                      <a:lnTo>
                        <a:pt x="2641" y="905"/>
                      </a:lnTo>
                      <a:lnTo>
                        <a:pt x="2636" y="889"/>
                      </a:lnTo>
                      <a:lnTo>
                        <a:pt x="2624" y="873"/>
                      </a:lnTo>
                      <a:lnTo>
                        <a:pt x="2609" y="862"/>
                      </a:lnTo>
                      <a:lnTo>
                        <a:pt x="2592" y="854"/>
                      </a:lnTo>
                      <a:lnTo>
                        <a:pt x="2571" y="851"/>
                      </a:lnTo>
                      <a:close/>
                      <a:moveTo>
                        <a:pt x="2183" y="835"/>
                      </a:moveTo>
                      <a:lnTo>
                        <a:pt x="2168" y="851"/>
                      </a:lnTo>
                      <a:lnTo>
                        <a:pt x="2155" y="866"/>
                      </a:lnTo>
                      <a:lnTo>
                        <a:pt x="2144" y="878"/>
                      </a:lnTo>
                      <a:lnTo>
                        <a:pt x="2135" y="887"/>
                      </a:lnTo>
                      <a:lnTo>
                        <a:pt x="2128" y="895"/>
                      </a:lnTo>
                      <a:lnTo>
                        <a:pt x="2149" y="914"/>
                      </a:lnTo>
                      <a:lnTo>
                        <a:pt x="2173" y="930"/>
                      </a:lnTo>
                      <a:lnTo>
                        <a:pt x="2197" y="941"/>
                      </a:lnTo>
                      <a:lnTo>
                        <a:pt x="2200" y="928"/>
                      </a:lnTo>
                      <a:lnTo>
                        <a:pt x="2202" y="912"/>
                      </a:lnTo>
                      <a:lnTo>
                        <a:pt x="2202" y="894"/>
                      </a:lnTo>
                      <a:lnTo>
                        <a:pt x="2200" y="875"/>
                      </a:lnTo>
                      <a:lnTo>
                        <a:pt x="2193" y="854"/>
                      </a:lnTo>
                      <a:lnTo>
                        <a:pt x="2183" y="835"/>
                      </a:lnTo>
                      <a:close/>
                      <a:moveTo>
                        <a:pt x="2571" y="824"/>
                      </a:moveTo>
                      <a:lnTo>
                        <a:pt x="2594" y="827"/>
                      </a:lnTo>
                      <a:lnTo>
                        <a:pt x="2615" y="835"/>
                      </a:lnTo>
                      <a:lnTo>
                        <a:pt x="2634" y="847"/>
                      </a:lnTo>
                      <a:lnTo>
                        <a:pt x="2649" y="862"/>
                      </a:lnTo>
                      <a:lnTo>
                        <a:pt x="2661" y="880"/>
                      </a:lnTo>
                      <a:lnTo>
                        <a:pt x="2668" y="900"/>
                      </a:lnTo>
                      <a:lnTo>
                        <a:pt x="2671" y="923"/>
                      </a:lnTo>
                      <a:lnTo>
                        <a:pt x="2668" y="948"/>
                      </a:lnTo>
                      <a:lnTo>
                        <a:pt x="2659" y="969"/>
                      </a:lnTo>
                      <a:lnTo>
                        <a:pt x="2645" y="989"/>
                      </a:lnTo>
                      <a:lnTo>
                        <a:pt x="2628" y="1005"/>
                      </a:lnTo>
                      <a:lnTo>
                        <a:pt x="2643" y="1038"/>
                      </a:lnTo>
                      <a:lnTo>
                        <a:pt x="2629" y="1038"/>
                      </a:lnTo>
                      <a:lnTo>
                        <a:pt x="2617" y="1012"/>
                      </a:lnTo>
                      <a:lnTo>
                        <a:pt x="2595" y="1020"/>
                      </a:lnTo>
                      <a:lnTo>
                        <a:pt x="2571" y="1023"/>
                      </a:lnTo>
                      <a:lnTo>
                        <a:pt x="2554" y="1022"/>
                      </a:lnTo>
                      <a:lnTo>
                        <a:pt x="2538" y="1018"/>
                      </a:lnTo>
                      <a:lnTo>
                        <a:pt x="2523" y="1011"/>
                      </a:lnTo>
                      <a:lnTo>
                        <a:pt x="2511" y="1038"/>
                      </a:lnTo>
                      <a:lnTo>
                        <a:pt x="2496" y="1038"/>
                      </a:lnTo>
                      <a:lnTo>
                        <a:pt x="2512" y="1004"/>
                      </a:lnTo>
                      <a:lnTo>
                        <a:pt x="2496" y="989"/>
                      </a:lnTo>
                      <a:lnTo>
                        <a:pt x="2483" y="969"/>
                      </a:lnTo>
                      <a:lnTo>
                        <a:pt x="2474" y="948"/>
                      </a:lnTo>
                      <a:lnTo>
                        <a:pt x="2472" y="924"/>
                      </a:lnTo>
                      <a:lnTo>
                        <a:pt x="2474" y="900"/>
                      </a:lnTo>
                      <a:lnTo>
                        <a:pt x="2482" y="880"/>
                      </a:lnTo>
                      <a:lnTo>
                        <a:pt x="2494" y="862"/>
                      </a:lnTo>
                      <a:lnTo>
                        <a:pt x="2509" y="847"/>
                      </a:lnTo>
                      <a:lnTo>
                        <a:pt x="2527" y="835"/>
                      </a:lnTo>
                      <a:lnTo>
                        <a:pt x="2548" y="827"/>
                      </a:lnTo>
                      <a:lnTo>
                        <a:pt x="2571" y="824"/>
                      </a:lnTo>
                      <a:close/>
                      <a:moveTo>
                        <a:pt x="1139" y="812"/>
                      </a:moveTo>
                      <a:lnTo>
                        <a:pt x="1144" y="812"/>
                      </a:lnTo>
                      <a:lnTo>
                        <a:pt x="1144" y="863"/>
                      </a:lnTo>
                      <a:lnTo>
                        <a:pt x="1178" y="863"/>
                      </a:lnTo>
                      <a:lnTo>
                        <a:pt x="1178" y="870"/>
                      </a:lnTo>
                      <a:lnTo>
                        <a:pt x="1139" y="870"/>
                      </a:lnTo>
                      <a:lnTo>
                        <a:pt x="1139" y="812"/>
                      </a:lnTo>
                      <a:close/>
                      <a:moveTo>
                        <a:pt x="655" y="808"/>
                      </a:moveTo>
                      <a:lnTo>
                        <a:pt x="628" y="963"/>
                      </a:lnTo>
                      <a:lnTo>
                        <a:pt x="630" y="964"/>
                      </a:lnTo>
                      <a:lnTo>
                        <a:pt x="639" y="966"/>
                      </a:lnTo>
                      <a:lnTo>
                        <a:pt x="714" y="828"/>
                      </a:lnTo>
                      <a:lnTo>
                        <a:pt x="707" y="826"/>
                      </a:lnTo>
                      <a:lnTo>
                        <a:pt x="696" y="824"/>
                      </a:lnTo>
                      <a:lnTo>
                        <a:pt x="684" y="821"/>
                      </a:lnTo>
                      <a:lnTo>
                        <a:pt x="679" y="820"/>
                      </a:lnTo>
                      <a:lnTo>
                        <a:pt x="673" y="819"/>
                      </a:lnTo>
                      <a:lnTo>
                        <a:pt x="663" y="813"/>
                      </a:lnTo>
                      <a:lnTo>
                        <a:pt x="655" y="808"/>
                      </a:lnTo>
                      <a:close/>
                      <a:moveTo>
                        <a:pt x="2127" y="803"/>
                      </a:moveTo>
                      <a:lnTo>
                        <a:pt x="2113" y="805"/>
                      </a:lnTo>
                      <a:lnTo>
                        <a:pt x="2100" y="807"/>
                      </a:lnTo>
                      <a:lnTo>
                        <a:pt x="2091" y="810"/>
                      </a:lnTo>
                      <a:lnTo>
                        <a:pt x="2096" y="838"/>
                      </a:lnTo>
                      <a:lnTo>
                        <a:pt x="2107" y="863"/>
                      </a:lnTo>
                      <a:lnTo>
                        <a:pt x="2121" y="885"/>
                      </a:lnTo>
                      <a:lnTo>
                        <a:pt x="2130" y="876"/>
                      </a:lnTo>
                      <a:lnTo>
                        <a:pt x="2142" y="862"/>
                      </a:lnTo>
                      <a:lnTo>
                        <a:pt x="2158" y="844"/>
                      </a:lnTo>
                      <a:lnTo>
                        <a:pt x="2176" y="825"/>
                      </a:lnTo>
                      <a:lnTo>
                        <a:pt x="2160" y="813"/>
                      </a:lnTo>
                      <a:lnTo>
                        <a:pt x="2144" y="806"/>
                      </a:lnTo>
                      <a:lnTo>
                        <a:pt x="2127" y="803"/>
                      </a:lnTo>
                      <a:close/>
                      <a:moveTo>
                        <a:pt x="2218" y="801"/>
                      </a:moveTo>
                      <a:lnTo>
                        <a:pt x="2192" y="826"/>
                      </a:lnTo>
                      <a:lnTo>
                        <a:pt x="2204" y="848"/>
                      </a:lnTo>
                      <a:lnTo>
                        <a:pt x="2211" y="870"/>
                      </a:lnTo>
                      <a:lnTo>
                        <a:pt x="2215" y="893"/>
                      </a:lnTo>
                      <a:lnTo>
                        <a:pt x="2215" y="913"/>
                      </a:lnTo>
                      <a:lnTo>
                        <a:pt x="2212" y="931"/>
                      </a:lnTo>
                      <a:lnTo>
                        <a:pt x="2210" y="945"/>
                      </a:lnTo>
                      <a:lnTo>
                        <a:pt x="2228" y="948"/>
                      </a:lnTo>
                      <a:lnTo>
                        <a:pt x="2246" y="949"/>
                      </a:lnTo>
                      <a:lnTo>
                        <a:pt x="2272" y="947"/>
                      </a:lnTo>
                      <a:lnTo>
                        <a:pt x="2295" y="940"/>
                      </a:lnTo>
                      <a:lnTo>
                        <a:pt x="2318" y="931"/>
                      </a:lnTo>
                      <a:lnTo>
                        <a:pt x="2338" y="919"/>
                      </a:lnTo>
                      <a:lnTo>
                        <a:pt x="2328" y="909"/>
                      </a:lnTo>
                      <a:lnTo>
                        <a:pt x="2313" y="896"/>
                      </a:lnTo>
                      <a:lnTo>
                        <a:pt x="2294" y="880"/>
                      </a:lnTo>
                      <a:lnTo>
                        <a:pt x="2274" y="859"/>
                      </a:lnTo>
                      <a:lnTo>
                        <a:pt x="2251" y="838"/>
                      </a:lnTo>
                      <a:lnTo>
                        <a:pt x="2228" y="813"/>
                      </a:lnTo>
                      <a:lnTo>
                        <a:pt x="2222" y="807"/>
                      </a:lnTo>
                      <a:lnTo>
                        <a:pt x="2218" y="801"/>
                      </a:lnTo>
                      <a:close/>
                      <a:moveTo>
                        <a:pt x="1138" y="797"/>
                      </a:moveTo>
                      <a:lnTo>
                        <a:pt x="1145" y="797"/>
                      </a:lnTo>
                      <a:lnTo>
                        <a:pt x="1145" y="806"/>
                      </a:lnTo>
                      <a:lnTo>
                        <a:pt x="1138" y="806"/>
                      </a:lnTo>
                      <a:lnTo>
                        <a:pt x="1138" y="797"/>
                      </a:lnTo>
                      <a:close/>
                      <a:moveTo>
                        <a:pt x="1141" y="794"/>
                      </a:moveTo>
                      <a:lnTo>
                        <a:pt x="1122" y="796"/>
                      </a:lnTo>
                      <a:lnTo>
                        <a:pt x="1104" y="803"/>
                      </a:lnTo>
                      <a:lnTo>
                        <a:pt x="1090" y="814"/>
                      </a:lnTo>
                      <a:lnTo>
                        <a:pt x="1078" y="829"/>
                      </a:lnTo>
                      <a:lnTo>
                        <a:pt x="1071" y="847"/>
                      </a:lnTo>
                      <a:lnTo>
                        <a:pt x="1069" y="866"/>
                      </a:lnTo>
                      <a:lnTo>
                        <a:pt x="1071" y="885"/>
                      </a:lnTo>
                      <a:lnTo>
                        <a:pt x="1078" y="901"/>
                      </a:lnTo>
                      <a:lnTo>
                        <a:pt x="1089" y="917"/>
                      </a:lnTo>
                      <a:lnTo>
                        <a:pt x="1103" y="928"/>
                      </a:lnTo>
                      <a:lnTo>
                        <a:pt x="1119" y="936"/>
                      </a:lnTo>
                      <a:lnTo>
                        <a:pt x="1140" y="938"/>
                      </a:lnTo>
                      <a:lnTo>
                        <a:pt x="1159" y="936"/>
                      </a:lnTo>
                      <a:lnTo>
                        <a:pt x="1176" y="928"/>
                      </a:lnTo>
                      <a:lnTo>
                        <a:pt x="1192" y="917"/>
                      </a:lnTo>
                      <a:lnTo>
                        <a:pt x="1203" y="901"/>
                      </a:lnTo>
                      <a:lnTo>
                        <a:pt x="1211" y="884"/>
                      </a:lnTo>
                      <a:lnTo>
                        <a:pt x="1213" y="865"/>
                      </a:lnTo>
                      <a:lnTo>
                        <a:pt x="1211" y="848"/>
                      </a:lnTo>
                      <a:lnTo>
                        <a:pt x="1206" y="831"/>
                      </a:lnTo>
                      <a:lnTo>
                        <a:pt x="1194" y="816"/>
                      </a:lnTo>
                      <a:lnTo>
                        <a:pt x="1179" y="803"/>
                      </a:lnTo>
                      <a:lnTo>
                        <a:pt x="1161" y="796"/>
                      </a:lnTo>
                      <a:lnTo>
                        <a:pt x="1141" y="794"/>
                      </a:lnTo>
                      <a:close/>
                      <a:moveTo>
                        <a:pt x="2641" y="790"/>
                      </a:moveTo>
                      <a:lnTo>
                        <a:pt x="2657" y="793"/>
                      </a:lnTo>
                      <a:lnTo>
                        <a:pt x="2671" y="800"/>
                      </a:lnTo>
                      <a:lnTo>
                        <a:pt x="2683" y="811"/>
                      </a:lnTo>
                      <a:lnTo>
                        <a:pt x="2690" y="825"/>
                      </a:lnTo>
                      <a:lnTo>
                        <a:pt x="2693" y="841"/>
                      </a:lnTo>
                      <a:lnTo>
                        <a:pt x="2690" y="858"/>
                      </a:lnTo>
                      <a:lnTo>
                        <a:pt x="2681" y="872"/>
                      </a:lnTo>
                      <a:lnTo>
                        <a:pt x="2668" y="883"/>
                      </a:lnTo>
                      <a:lnTo>
                        <a:pt x="2659" y="866"/>
                      </a:lnTo>
                      <a:lnTo>
                        <a:pt x="2648" y="850"/>
                      </a:lnTo>
                      <a:lnTo>
                        <a:pt x="2633" y="837"/>
                      </a:lnTo>
                      <a:lnTo>
                        <a:pt x="2614" y="827"/>
                      </a:lnTo>
                      <a:lnTo>
                        <a:pt x="2595" y="821"/>
                      </a:lnTo>
                      <a:lnTo>
                        <a:pt x="2602" y="809"/>
                      </a:lnTo>
                      <a:lnTo>
                        <a:pt x="2613" y="799"/>
                      </a:lnTo>
                      <a:lnTo>
                        <a:pt x="2626" y="793"/>
                      </a:lnTo>
                      <a:lnTo>
                        <a:pt x="2641" y="790"/>
                      </a:lnTo>
                      <a:close/>
                      <a:moveTo>
                        <a:pt x="2501" y="790"/>
                      </a:moveTo>
                      <a:lnTo>
                        <a:pt x="2515" y="793"/>
                      </a:lnTo>
                      <a:lnTo>
                        <a:pt x="2529" y="799"/>
                      </a:lnTo>
                      <a:lnTo>
                        <a:pt x="2540" y="809"/>
                      </a:lnTo>
                      <a:lnTo>
                        <a:pt x="2547" y="821"/>
                      </a:lnTo>
                      <a:lnTo>
                        <a:pt x="2528" y="827"/>
                      </a:lnTo>
                      <a:lnTo>
                        <a:pt x="2510" y="837"/>
                      </a:lnTo>
                      <a:lnTo>
                        <a:pt x="2495" y="850"/>
                      </a:lnTo>
                      <a:lnTo>
                        <a:pt x="2483" y="866"/>
                      </a:lnTo>
                      <a:lnTo>
                        <a:pt x="2474" y="883"/>
                      </a:lnTo>
                      <a:lnTo>
                        <a:pt x="2461" y="872"/>
                      </a:lnTo>
                      <a:lnTo>
                        <a:pt x="2453" y="858"/>
                      </a:lnTo>
                      <a:lnTo>
                        <a:pt x="2449" y="841"/>
                      </a:lnTo>
                      <a:lnTo>
                        <a:pt x="2453" y="825"/>
                      </a:lnTo>
                      <a:lnTo>
                        <a:pt x="2459" y="811"/>
                      </a:lnTo>
                      <a:lnTo>
                        <a:pt x="2471" y="800"/>
                      </a:lnTo>
                      <a:lnTo>
                        <a:pt x="2485" y="793"/>
                      </a:lnTo>
                      <a:lnTo>
                        <a:pt x="2501" y="790"/>
                      </a:lnTo>
                      <a:close/>
                      <a:moveTo>
                        <a:pt x="1142" y="767"/>
                      </a:moveTo>
                      <a:lnTo>
                        <a:pt x="1165" y="769"/>
                      </a:lnTo>
                      <a:lnTo>
                        <a:pt x="1185" y="776"/>
                      </a:lnTo>
                      <a:lnTo>
                        <a:pt x="1203" y="788"/>
                      </a:lnTo>
                      <a:lnTo>
                        <a:pt x="1220" y="803"/>
                      </a:lnTo>
                      <a:lnTo>
                        <a:pt x="1231" y="822"/>
                      </a:lnTo>
                      <a:lnTo>
                        <a:pt x="1238" y="843"/>
                      </a:lnTo>
                      <a:lnTo>
                        <a:pt x="1241" y="866"/>
                      </a:lnTo>
                      <a:lnTo>
                        <a:pt x="1238" y="890"/>
                      </a:lnTo>
                      <a:lnTo>
                        <a:pt x="1229" y="912"/>
                      </a:lnTo>
                      <a:lnTo>
                        <a:pt x="1216" y="932"/>
                      </a:lnTo>
                      <a:lnTo>
                        <a:pt x="1198" y="947"/>
                      </a:lnTo>
                      <a:lnTo>
                        <a:pt x="1214" y="981"/>
                      </a:lnTo>
                      <a:lnTo>
                        <a:pt x="1199" y="981"/>
                      </a:lnTo>
                      <a:lnTo>
                        <a:pt x="1187" y="954"/>
                      </a:lnTo>
                      <a:lnTo>
                        <a:pt x="1173" y="961"/>
                      </a:lnTo>
                      <a:lnTo>
                        <a:pt x="1157" y="964"/>
                      </a:lnTo>
                      <a:lnTo>
                        <a:pt x="1141" y="965"/>
                      </a:lnTo>
                      <a:lnTo>
                        <a:pt x="1116" y="962"/>
                      </a:lnTo>
                      <a:lnTo>
                        <a:pt x="1094" y="953"/>
                      </a:lnTo>
                      <a:lnTo>
                        <a:pt x="1081" y="981"/>
                      </a:lnTo>
                      <a:lnTo>
                        <a:pt x="1066" y="981"/>
                      </a:lnTo>
                      <a:lnTo>
                        <a:pt x="1082" y="946"/>
                      </a:lnTo>
                      <a:lnTo>
                        <a:pt x="1066" y="931"/>
                      </a:lnTo>
                      <a:lnTo>
                        <a:pt x="1053" y="911"/>
                      </a:lnTo>
                      <a:lnTo>
                        <a:pt x="1045" y="890"/>
                      </a:lnTo>
                      <a:lnTo>
                        <a:pt x="1042" y="866"/>
                      </a:lnTo>
                      <a:lnTo>
                        <a:pt x="1044" y="843"/>
                      </a:lnTo>
                      <a:lnTo>
                        <a:pt x="1052" y="823"/>
                      </a:lnTo>
                      <a:lnTo>
                        <a:pt x="1063" y="803"/>
                      </a:lnTo>
                      <a:lnTo>
                        <a:pt x="1080" y="788"/>
                      </a:lnTo>
                      <a:lnTo>
                        <a:pt x="1098" y="776"/>
                      </a:lnTo>
                      <a:lnTo>
                        <a:pt x="1118" y="769"/>
                      </a:lnTo>
                      <a:lnTo>
                        <a:pt x="1142" y="767"/>
                      </a:lnTo>
                      <a:close/>
                      <a:moveTo>
                        <a:pt x="2263" y="761"/>
                      </a:moveTo>
                      <a:lnTo>
                        <a:pt x="2249" y="773"/>
                      </a:lnTo>
                      <a:lnTo>
                        <a:pt x="2234" y="785"/>
                      </a:lnTo>
                      <a:lnTo>
                        <a:pt x="2231" y="788"/>
                      </a:lnTo>
                      <a:lnTo>
                        <a:pt x="2226" y="793"/>
                      </a:lnTo>
                      <a:lnTo>
                        <a:pt x="2232" y="798"/>
                      </a:lnTo>
                      <a:lnTo>
                        <a:pt x="2237" y="805"/>
                      </a:lnTo>
                      <a:lnTo>
                        <a:pt x="2258" y="826"/>
                      </a:lnTo>
                      <a:lnTo>
                        <a:pt x="2278" y="847"/>
                      </a:lnTo>
                      <a:lnTo>
                        <a:pt x="2296" y="864"/>
                      </a:lnTo>
                      <a:lnTo>
                        <a:pt x="2314" y="880"/>
                      </a:lnTo>
                      <a:lnTo>
                        <a:pt x="2328" y="893"/>
                      </a:lnTo>
                      <a:lnTo>
                        <a:pt x="2340" y="903"/>
                      </a:lnTo>
                      <a:lnTo>
                        <a:pt x="2348" y="910"/>
                      </a:lnTo>
                      <a:lnTo>
                        <a:pt x="2366" y="892"/>
                      </a:lnTo>
                      <a:lnTo>
                        <a:pt x="2382" y="870"/>
                      </a:lnTo>
                      <a:lnTo>
                        <a:pt x="2392" y="845"/>
                      </a:lnTo>
                      <a:lnTo>
                        <a:pt x="2400" y="821"/>
                      </a:lnTo>
                      <a:lnTo>
                        <a:pt x="2402" y="793"/>
                      </a:lnTo>
                      <a:lnTo>
                        <a:pt x="2402" y="790"/>
                      </a:lnTo>
                      <a:lnTo>
                        <a:pt x="2401" y="788"/>
                      </a:lnTo>
                      <a:lnTo>
                        <a:pt x="2389" y="789"/>
                      </a:lnTo>
                      <a:lnTo>
                        <a:pt x="2374" y="792"/>
                      </a:lnTo>
                      <a:lnTo>
                        <a:pt x="2357" y="792"/>
                      </a:lnTo>
                      <a:lnTo>
                        <a:pt x="2337" y="790"/>
                      </a:lnTo>
                      <a:lnTo>
                        <a:pt x="2317" y="788"/>
                      </a:lnTo>
                      <a:lnTo>
                        <a:pt x="2298" y="783"/>
                      </a:lnTo>
                      <a:lnTo>
                        <a:pt x="2279" y="773"/>
                      </a:lnTo>
                      <a:lnTo>
                        <a:pt x="2263" y="761"/>
                      </a:lnTo>
                      <a:close/>
                      <a:moveTo>
                        <a:pt x="1571" y="741"/>
                      </a:moveTo>
                      <a:lnTo>
                        <a:pt x="1573" y="748"/>
                      </a:lnTo>
                      <a:lnTo>
                        <a:pt x="1575" y="757"/>
                      </a:lnTo>
                      <a:lnTo>
                        <a:pt x="1574" y="767"/>
                      </a:lnTo>
                      <a:lnTo>
                        <a:pt x="1567" y="779"/>
                      </a:lnTo>
                      <a:lnTo>
                        <a:pt x="1554" y="792"/>
                      </a:lnTo>
                      <a:lnTo>
                        <a:pt x="1554" y="792"/>
                      </a:lnTo>
                      <a:lnTo>
                        <a:pt x="1542" y="800"/>
                      </a:lnTo>
                      <a:lnTo>
                        <a:pt x="1529" y="805"/>
                      </a:lnTo>
                      <a:lnTo>
                        <a:pt x="1517" y="805"/>
                      </a:lnTo>
                      <a:lnTo>
                        <a:pt x="1508" y="802"/>
                      </a:lnTo>
                      <a:lnTo>
                        <a:pt x="1571" y="741"/>
                      </a:lnTo>
                      <a:close/>
                      <a:moveTo>
                        <a:pt x="1212" y="732"/>
                      </a:moveTo>
                      <a:lnTo>
                        <a:pt x="1228" y="736"/>
                      </a:lnTo>
                      <a:lnTo>
                        <a:pt x="1242" y="742"/>
                      </a:lnTo>
                      <a:lnTo>
                        <a:pt x="1253" y="753"/>
                      </a:lnTo>
                      <a:lnTo>
                        <a:pt x="1259" y="767"/>
                      </a:lnTo>
                      <a:lnTo>
                        <a:pt x="1263" y="783"/>
                      </a:lnTo>
                      <a:lnTo>
                        <a:pt x="1259" y="800"/>
                      </a:lnTo>
                      <a:lnTo>
                        <a:pt x="1251" y="815"/>
                      </a:lnTo>
                      <a:lnTo>
                        <a:pt x="1239" y="826"/>
                      </a:lnTo>
                      <a:lnTo>
                        <a:pt x="1229" y="808"/>
                      </a:lnTo>
                      <a:lnTo>
                        <a:pt x="1217" y="793"/>
                      </a:lnTo>
                      <a:lnTo>
                        <a:pt x="1202" y="780"/>
                      </a:lnTo>
                      <a:lnTo>
                        <a:pt x="1185" y="770"/>
                      </a:lnTo>
                      <a:lnTo>
                        <a:pt x="1166" y="764"/>
                      </a:lnTo>
                      <a:lnTo>
                        <a:pt x="1173" y="751"/>
                      </a:lnTo>
                      <a:lnTo>
                        <a:pt x="1183" y="741"/>
                      </a:lnTo>
                      <a:lnTo>
                        <a:pt x="1197" y="734"/>
                      </a:lnTo>
                      <a:lnTo>
                        <a:pt x="1212" y="732"/>
                      </a:lnTo>
                      <a:close/>
                      <a:moveTo>
                        <a:pt x="1071" y="732"/>
                      </a:moveTo>
                      <a:lnTo>
                        <a:pt x="1086" y="734"/>
                      </a:lnTo>
                      <a:lnTo>
                        <a:pt x="1099" y="741"/>
                      </a:lnTo>
                      <a:lnTo>
                        <a:pt x="1110" y="751"/>
                      </a:lnTo>
                      <a:lnTo>
                        <a:pt x="1117" y="764"/>
                      </a:lnTo>
                      <a:lnTo>
                        <a:pt x="1098" y="770"/>
                      </a:lnTo>
                      <a:lnTo>
                        <a:pt x="1081" y="780"/>
                      </a:lnTo>
                      <a:lnTo>
                        <a:pt x="1066" y="793"/>
                      </a:lnTo>
                      <a:lnTo>
                        <a:pt x="1053" y="808"/>
                      </a:lnTo>
                      <a:lnTo>
                        <a:pt x="1044" y="826"/>
                      </a:lnTo>
                      <a:lnTo>
                        <a:pt x="1031" y="815"/>
                      </a:lnTo>
                      <a:lnTo>
                        <a:pt x="1022" y="800"/>
                      </a:lnTo>
                      <a:lnTo>
                        <a:pt x="1020" y="783"/>
                      </a:lnTo>
                      <a:lnTo>
                        <a:pt x="1022" y="767"/>
                      </a:lnTo>
                      <a:lnTo>
                        <a:pt x="1030" y="753"/>
                      </a:lnTo>
                      <a:lnTo>
                        <a:pt x="1041" y="742"/>
                      </a:lnTo>
                      <a:lnTo>
                        <a:pt x="1055" y="736"/>
                      </a:lnTo>
                      <a:lnTo>
                        <a:pt x="1071" y="732"/>
                      </a:lnTo>
                      <a:close/>
                      <a:moveTo>
                        <a:pt x="1553" y="718"/>
                      </a:moveTo>
                      <a:lnTo>
                        <a:pt x="1556" y="723"/>
                      </a:lnTo>
                      <a:lnTo>
                        <a:pt x="1559" y="726"/>
                      </a:lnTo>
                      <a:lnTo>
                        <a:pt x="1560" y="728"/>
                      </a:lnTo>
                      <a:lnTo>
                        <a:pt x="1561" y="730"/>
                      </a:lnTo>
                      <a:lnTo>
                        <a:pt x="1562" y="731"/>
                      </a:lnTo>
                      <a:lnTo>
                        <a:pt x="1562" y="732"/>
                      </a:lnTo>
                      <a:lnTo>
                        <a:pt x="1565" y="736"/>
                      </a:lnTo>
                      <a:lnTo>
                        <a:pt x="1562" y="739"/>
                      </a:lnTo>
                      <a:lnTo>
                        <a:pt x="1503" y="797"/>
                      </a:lnTo>
                      <a:lnTo>
                        <a:pt x="1500" y="794"/>
                      </a:lnTo>
                      <a:lnTo>
                        <a:pt x="1498" y="793"/>
                      </a:lnTo>
                      <a:lnTo>
                        <a:pt x="1496" y="790"/>
                      </a:lnTo>
                      <a:lnTo>
                        <a:pt x="1494" y="788"/>
                      </a:lnTo>
                      <a:lnTo>
                        <a:pt x="1493" y="786"/>
                      </a:lnTo>
                      <a:lnTo>
                        <a:pt x="1489" y="782"/>
                      </a:lnTo>
                      <a:lnTo>
                        <a:pt x="1553" y="718"/>
                      </a:lnTo>
                      <a:close/>
                      <a:moveTo>
                        <a:pt x="2369" y="697"/>
                      </a:moveTo>
                      <a:lnTo>
                        <a:pt x="2359" y="701"/>
                      </a:lnTo>
                      <a:lnTo>
                        <a:pt x="2347" y="708"/>
                      </a:lnTo>
                      <a:lnTo>
                        <a:pt x="2331" y="716"/>
                      </a:lnTo>
                      <a:lnTo>
                        <a:pt x="2314" y="726"/>
                      </a:lnTo>
                      <a:lnTo>
                        <a:pt x="2294" y="739"/>
                      </a:lnTo>
                      <a:lnTo>
                        <a:pt x="2273" y="754"/>
                      </a:lnTo>
                      <a:lnTo>
                        <a:pt x="2288" y="764"/>
                      </a:lnTo>
                      <a:lnTo>
                        <a:pt x="2304" y="771"/>
                      </a:lnTo>
                      <a:lnTo>
                        <a:pt x="2322" y="776"/>
                      </a:lnTo>
                      <a:lnTo>
                        <a:pt x="2341" y="779"/>
                      </a:lnTo>
                      <a:lnTo>
                        <a:pt x="2359" y="779"/>
                      </a:lnTo>
                      <a:lnTo>
                        <a:pt x="2376" y="778"/>
                      </a:lnTo>
                      <a:lnTo>
                        <a:pt x="2390" y="776"/>
                      </a:lnTo>
                      <a:lnTo>
                        <a:pt x="2401" y="775"/>
                      </a:lnTo>
                      <a:lnTo>
                        <a:pt x="2394" y="746"/>
                      </a:lnTo>
                      <a:lnTo>
                        <a:pt x="2384" y="720"/>
                      </a:lnTo>
                      <a:lnTo>
                        <a:pt x="2369" y="697"/>
                      </a:lnTo>
                      <a:close/>
                      <a:moveTo>
                        <a:pt x="721" y="696"/>
                      </a:moveTo>
                      <a:lnTo>
                        <a:pt x="706" y="698"/>
                      </a:lnTo>
                      <a:lnTo>
                        <a:pt x="691" y="704"/>
                      </a:lnTo>
                      <a:lnTo>
                        <a:pt x="676" y="715"/>
                      </a:lnTo>
                      <a:lnTo>
                        <a:pt x="659" y="728"/>
                      </a:lnTo>
                      <a:lnTo>
                        <a:pt x="643" y="743"/>
                      </a:lnTo>
                      <a:lnTo>
                        <a:pt x="629" y="759"/>
                      </a:lnTo>
                      <a:lnTo>
                        <a:pt x="615" y="776"/>
                      </a:lnTo>
                      <a:lnTo>
                        <a:pt x="605" y="793"/>
                      </a:lnTo>
                      <a:lnTo>
                        <a:pt x="595" y="810"/>
                      </a:lnTo>
                      <a:lnTo>
                        <a:pt x="587" y="824"/>
                      </a:lnTo>
                      <a:lnTo>
                        <a:pt x="582" y="843"/>
                      </a:lnTo>
                      <a:lnTo>
                        <a:pt x="581" y="863"/>
                      </a:lnTo>
                      <a:lnTo>
                        <a:pt x="584" y="882"/>
                      </a:lnTo>
                      <a:lnTo>
                        <a:pt x="591" y="899"/>
                      </a:lnTo>
                      <a:lnTo>
                        <a:pt x="600" y="915"/>
                      </a:lnTo>
                      <a:lnTo>
                        <a:pt x="614" y="930"/>
                      </a:lnTo>
                      <a:lnTo>
                        <a:pt x="619" y="934"/>
                      </a:lnTo>
                      <a:lnTo>
                        <a:pt x="609" y="958"/>
                      </a:lnTo>
                      <a:lnTo>
                        <a:pt x="612" y="959"/>
                      </a:lnTo>
                      <a:lnTo>
                        <a:pt x="621" y="961"/>
                      </a:lnTo>
                      <a:lnTo>
                        <a:pt x="651" y="793"/>
                      </a:lnTo>
                      <a:lnTo>
                        <a:pt x="656" y="798"/>
                      </a:lnTo>
                      <a:lnTo>
                        <a:pt x="657" y="799"/>
                      </a:lnTo>
                      <a:lnTo>
                        <a:pt x="662" y="803"/>
                      </a:lnTo>
                      <a:lnTo>
                        <a:pt x="668" y="808"/>
                      </a:lnTo>
                      <a:lnTo>
                        <a:pt x="677" y="812"/>
                      </a:lnTo>
                      <a:lnTo>
                        <a:pt x="681" y="813"/>
                      </a:lnTo>
                      <a:lnTo>
                        <a:pt x="685" y="814"/>
                      </a:lnTo>
                      <a:lnTo>
                        <a:pt x="699" y="817"/>
                      </a:lnTo>
                      <a:lnTo>
                        <a:pt x="710" y="820"/>
                      </a:lnTo>
                      <a:lnTo>
                        <a:pt x="718" y="821"/>
                      </a:lnTo>
                      <a:lnTo>
                        <a:pt x="721" y="822"/>
                      </a:lnTo>
                      <a:lnTo>
                        <a:pt x="726" y="823"/>
                      </a:lnTo>
                      <a:lnTo>
                        <a:pt x="647" y="968"/>
                      </a:lnTo>
                      <a:lnTo>
                        <a:pt x="648" y="969"/>
                      </a:lnTo>
                      <a:lnTo>
                        <a:pt x="651" y="970"/>
                      </a:lnTo>
                      <a:lnTo>
                        <a:pt x="653" y="970"/>
                      </a:lnTo>
                      <a:lnTo>
                        <a:pt x="655" y="972"/>
                      </a:lnTo>
                      <a:lnTo>
                        <a:pt x="663" y="950"/>
                      </a:lnTo>
                      <a:lnTo>
                        <a:pt x="667" y="950"/>
                      </a:lnTo>
                      <a:lnTo>
                        <a:pt x="690" y="948"/>
                      </a:lnTo>
                      <a:lnTo>
                        <a:pt x="711" y="939"/>
                      </a:lnTo>
                      <a:lnTo>
                        <a:pt x="729" y="927"/>
                      </a:lnTo>
                      <a:lnTo>
                        <a:pt x="745" y="910"/>
                      </a:lnTo>
                      <a:lnTo>
                        <a:pt x="755" y="890"/>
                      </a:lnTo>
                      <a:lnTo>
                        <a:pt x="761" y="873"/>
                      </a:lnTo>
                      <a:lnTo>
                        <a:pt x="765" y="855"/>
                      </a:lnTo>
                      <a:lnTo>
                        <a:pt x="767" y="835"/>
                      </a:lnTo>
                      <a:lnTo>
                        <a:pt x="769" y="813"/>
                      </a:lnTo>
                      <a:lnTo>
                        <a:pt x="769" y="792"/>
                      </a:lnTo>
                      <a:lnTo>
                        <a:pt x="767" y="770"/>
                      </a:lnTo>
                      <a:lnTo>
                        <a:pt x="765" y="750"/>
                      </a:lnTo>
                      <a:lnTo>
                        <a:pt x="760" y="731"/>
                      </a:lnTo>
                      <a:lnTo>
                        <a:pt x="753" y="716"/>
                      </a:lnTo>
                      <a:lnTo>
                        <a:pt x="745" y="704"/>
                      </a:lnTo>
                      <a:lnTo>
                        <a:pt x="733" y="697"/>
                      </a:lnTo>
                      <a:lnTo>
                        <a:pt x="721" y="696"/>
                      </a:lnTo>
                      <a:close/>
                      <a:moveTo>
                        <a:pt x="723" y="681"/>
                      </a:moveTo>
                      <a:lnTo>
                        <a:pt x="738" y="684"/>
                      </a:lnTo>
                      <a:lnTo>
                        <a:pt x="751" y="691"/>
                      </a:lnTo>
                      <a:lnTo>
                        <a:pt x="762" y="703"/>
                      </a:lnTo>
                      <a:lnTo>
                        <a:pt x="770" y="718"/>
                      </a:lnTo>
                      <a:lnTo>
                        <a:pt x="776" y="737"/>
                      </a:lnTo>
                      <a:lnTo>
                        <a:pt x="780" y="757"/>
                      </a:lnTo>
                      <a:lnTo>
                        <a:pt x="782" y="778"/>
                      </a:lnTo>
                      <a:lnTo>
                        <a:pt x="783" y="800"/>
                      </a:lnTo>
                      <a:lnTo>
                        <a:pt x="782" y="822"/>
                      </a:lnTo>
                      <a:lnTo>
                        <a:pt x="781" y="843"/>
                      </a:lnTo>
                      <a:lnTo>
                        <a:pt x="778" y="863"/>
                      </a:lnTo>
                      <a:lnTo>
                        <a:pt x="774" y="880"/>
                      </a:lnTo>
                      <a:lnTo>
                        <a:pt x="769" y="895"/>
                      </a:lnTo>
                      <a:lnTo>
                        <a:pt x="756" y="918"/>
                      </a:lnTo>
                      <a:lnTo>
                        <a:pt x="740" y="936"/>
                      </a:lnTo>
                      <a:lnTo>
                        <a:pt x="720" y="951"/>
                      </a:lnTo>
                      <a:lnTo>
                        <a:pt x="697" y="961"/>
                      </a:lnTo>
                      <a:lnTo>
                        <a:pt x="672" y="964"/>
                      </a:lnTo>
                      <a:lnTo>
                        <a:pt x="665" y="986"/>
                      </a:lnTo>
                      <a:lnTo>
                        <a:pt x="662" y="986"/>
                      </a:lnTo>
                      <a:lnTo>
                        <a:pt x="658" y="994"/>
                      </a:lnTo>
                      <a:lnTo>
                        <a:pt x="591" y="976"/>
                      </a:lnTo>
                      <a:lnTo>
                        <a:pt x="595" y="965"/>
                      </a:lnTo>
                      <a:lnTo>
                        <a:pt x="594" y="964"/>
                      </a:lnTo>
                      <a:lnTo>
                        <a:pt x="593" y="962"/>
                      </a:lnTo>
                      <a:lnTo>
                        <a:pt x="593" y="960"/>
                      </a:lnTo>
                      <a:lnTo>
                        <a:pt x="593" y="956"/>
                      </a:lnTo>
                      <a:lnTo>
                        <a:pt x="595" y="953"/>
                      </a:lnTo>
                      <a:lnTo>
                        <a:pt x="600" y="938"/>
                      </a:lnTo>
                      <a:lnTo>
                        <a:pt x="586" y="922"/>
                      </a:lnTo>
                      <a:lnTo>
                        <a:pt x="575" y="904"/>
                      </a:lnTo>
                      <a:lnTo>
                        <a:pt x="569" y="883"/>
                      </a:lnTo>
                      <a:lnTo>
                        <a:pt x="567" y="862"/>
                      </a:lnTo>
                      <a:lnTo>
                        <a:pt x="568" y="840"/>
                      </a:lnTo>
                      <a:lnTo>
                        <a:pt x="574" y="819"/>
                      </a:lnTo>
                      <a:lnTo>
                        <a:pt x="581" y="803"/>
                      </a:lnTo>
                      <a:lnTo>
                        <a:pt x="592" y="786"/>
                      </a:lnTo>
                      <a:lnTo>
                        <a:pt x="603" y="769"/>
                      </a:lnTo>
                      <a:lnTo>
                        <a:pt x="619" y="751"/>
                      </a:lnTo>
                      <a:lnTo>
                        <a:pt x="635" y="732"/>
                      </a:lnTo>
                      <a:lnTo>
                        <a:pt x="652" y="716"/>
                      </a:lnTo>
                      <a:lnTo>
                        <a:pt x="669" y="702"/>
                      </a:lnTo>
                      <a:lnTo>
                        <a:pt x="687" y="690"/>
                      </a:lnTo>
                      <a:lnTo>
                        <a:pt x="706" y="684"/>
                      </a:lnTo>
                      <a:lnTo>
                        <a:pt x="723" y="681"/>
                      </a:lnTo>
                      <a:close/>
                      <a:moveTo>
                        <a:pt x="2139" y="680"/>
                      </a:moveTo>
                      <a:lnTo>
                        <a:pt x="2122" y="698"/>
                      </a:lnTo>
                      <a:lnTo>
                        <a:pt x="2109" y="718"/>
                      </a:lnTo>
                      <a:lnTo>
                        <a:pt x="2098" y="742"/>
                      </a:lnTo>
                      <a:lnTo>
                        <a:pt x="2092" y="767"/>
                      </a:lnTo>
                      <a:lnTo>
                        <a:pt x="2090" y="793"/>
                      </a:lnTo>
                      <a:lnTo>
                        <a:pt x="2090" y="795"/>
                      </a:lnTo>
                      <a:lnTo>
                        <a:pt x="2091" y="797"/>
                      </a:lnTo>
                      <a:lnTo>
                        <a:pt x="2100" y="794"/>
                      </a:lnTo>
                      <a:lnTo>
                        <a:pt x="2112" y="792"/>
                      </a:lnTo>
                      <a:lnTo>
                        <a:pt x="2125" y="790"/>
                      </a:lnTo>
                      <a:lnTo>
                        <a:pt x="2140" y="793"/>
                      </a:lnTo>
                      <a:lnTo>
                        <a:pt x="2154" y="796"/>
                      </a:lnTo>
                      <a:lnTo>
                        <a:pt x="2169" y="805"/>
                      </a:lnTo>
                      <a:lnTo>
                        <a:pt x="2184" y="816"/>
                      </a:lnTo>
                      <a:lnTo>
                        <a:pt x="2209" y="792"/>
                      </a:lnTo>
                      <a:lnTo>
                        <a:pt x="2192" y="768"/>
                      </a:lnTo>
                      <a:lnTo>
                        <a:pt x="2177" y="746"/>
                      </a:lnTo>
                      <a:lnTo>
                        <a:pt x="2164" y="725"/>
                      </a:lnTo>
                      <a:lnTo>
                        <a:pt x="2153" y="706"/>
                      </a:lnTo>
                      <a:lnTo>
                        <a:pt x="2145" y="691"/>
                      </a:lnTo>
                      <a:lnTo>
                        <a:pt x="2139" y="680"/>
                      </a:lnTo>
                      <a:close/>
                      <a:moveTo>
                        <a:pt x="3326" y="672"/>
                      </a:moveTo>
                      <a:lnTo>
                        <a:pt x="3299" y="689"/>
                      </a:lnTo>
                      <a:lnTo>
                        <a:pt x="3274" y="705"/>
                      </a:lnTo>
                      <a:lnTo>
                        <a:pt x="3252" y="722"/>
                      </a:lnTo>
                      <a:lnTo>
                        <a:pt x="3231" y="736"/>
                      </a:lnTo>
                      <a:lnTo>
                        <a:pt x="3214" y="748"/>
                      </a:lnTo>
                      <a:lnTo>
                        <a:pt x="3201" y="760"/>
                      </a:lnTo>
                      <a:lnTo>
                        <a:pt x="3191" y="769"/>
                      </a:lnTo>
                      <a:lnTo>
                        <a:pt x="3187" y="775"/>
                      </a:lnTo>
                      <a:lnTo>
                        <a:pt x="3201" y="803"/>
                      </a:lnTo>
                      <a:lnTo>
                        <a:pt x="3168" y="798"/>
                      </a:lnTo>
                      <a:lnTo>
                        <a:pt x="3163" y="802"/>
                      </a:lnTo>
                      <a:lnTo>
                        <a:pt x="3156" y="810"/>
                      </a:lnTo>
                      <a:lnTo>
                        <a:pt x="3148" y="820"/>
                      </a:lnTo>
                      <a:lnTo>
                        <a:pt x="3142" y="831"/>
                      </a:lnTo>
                      <a:lnTo>
                        <a:pt x="3138" y="844"/>
                      </a:lnTo>
                      <a:lnTo>
                        <a:pt x="3138" y="857"/>
                      </a:lnTo>
                      <a:lnTo>
                        <a:pt x="3140" y="868"/>
                      </a:lnTo>
                      <a:lnTo>
                        <a:pt x="3146" y="878"/>
                      </a:lnTo>
                      <a:lnTo>
                        <a:pt x="3148" y="879"/>
                      </a:lnTo>
                      <a:lnTo>
                        <a:pt x="3149" y="881"/>
                      </a:lnTo>
                      <a:lnTo>
                        <a:pt x="3152" y="879"/>
                      </a:lnTo>
                      <a:lnTo>
                        <a:pt x="3275" y="756"/>
                      </a:lnTo>
                      <a:lnTo>
                        <a:pt x="3278" y="757"/>
                      </a:lnTo>
                      <a:lnTo>
                        <a:pt x="3160" y="886"/>
                      </a:lnTo>
                      <a:lnTo>
                        <a:pt x="3160" y="887"/>
                      </a:lnTo>
                      <a:lnTo>
                        <a:pt x="3171" y="892"/>
                      </a:lnTo>
                      <a:lnTo>
                        <a:pt x="3184" y="893"/>
                      </a:lnTo>
                      <a:lnTo>
                        <a:pt x="3198" y="892"/>
                      </a:lnTo>
                      <a:lnTo>
                        <a:pt x="3211" y="889"/>
                      </a:lnTo>
                      <a:lnTo>
                        <a:pt x="3222" y="884"/>
                      </a:lnTo>
                      <a:lnTo>
                        <a:pt x="3230" y="880"/>
                      </a:lnTo>
                      <a:lnTo>
                        <a:pt x="3235" y="876"/>
                      </a:lnTo>
                      <a:lnTo>
                        <a:pt x="3232" y="847"/>
                      </a:lnTo>
                      <a:lnTo>
                        <a:pt x="3257" y="858"/>
                      </a:lnTo>
                      <a:lnTo>
                        <a:pt x="3263" y="852"/>
                      </a:lnTo>
                      <a:lnTo>
                        <a:pt x="3270" y="840"/>
                      </a:lnTo>
                      <a:lnTo>
                        <a:pt x="3280" y="824"/>
                      </a:lnTo>
                      <a:lnTo>
                        <a:pt x="3292" y="803"/>
                      </a:lnTo>
                      <a:lnTo>
                        <a:pt x="3305" y="780"/>
                      </a:lnTo>
                      <a:lnTo>
                        <a:pt x="3317" y="753"/>
                      </a:lnTo>
                      <a:lnTo>
                        <a:pt x="3333" y="725"/>
                      </a:lnTo>
                      <a:lnTo>
                        <a:pt x="3348" y="695"/>
                      </a:lnTo>
                      <a:lnTo>
                        <a:pt x="3326" y="697"/>
                      </a:lnTo>
                      <a:lnTo>
                        <a:pt x="3326" y="672"/>
                      </a:lnTo>
                      <a:close/>
                      <a:moveTo>
                        <a:pt x="2290" y="643"/>
                      </a:moveTo>
                      <a:lnTo>
                        <a:pt x="2285" y="650"/>
                      </a:lnTo>
                      <a:lnTo>
                        <a:pt x="2277" y="660"/>
                      </a:lnTo>
                      <a:lnTo>
                        <a:pt x="2270" y="672"/>
                      </a:lnTo>
                      <a:lnTo>
                        <a:pt x="2263" y="685"/>
                      </a:lnTo>
                      <a:lnTo>
                        <a:pt x="2259" y="699"/>
                      </a:lnTo>
                      <a:lnTo>
                        <a:pt x="2257" y="714"/>
                      </a:lnTo>
                      <a:lnTo>
                        <a:pt x="2259" y="729"/>
                      </a:lnTo>
                      <a:lnTo>
                        <a:pt x="2265" y="744"/>
                      </a:lnTo>
                      <a:lnTo>
                        <a:pt x="2289" y="727"/>
                      </a:lnTo>
                      <a:lnTo>
                        <a:pt x="2312" y="713"/>
                      </a:lnTo>
                      <a:lnTo>
                        <a:pt x="2331" y="702"/>
                      </a:lnTo>
                      <a:lnTo>
                        <a:pt x="2348" y="694"/>
                      </a:lnTo>
                      <a:lnTo>
                        <a:pt x="2360" y="687"/>
                      </a:lnTo>
                      <a:lnTo>
                        <a:pt x="2340" y="669"/>
                      </a:lnTo>
                      <a:lnTo>
                        <a:pt x="2316" y="654"/>
                      </a:lnTo>
                      <a:lnTo>
                        <a:pt x="2290" y="643"/>
                      </a:lnTo>
                      <a:close/>
                      <a:moveTo>
                        <a:pt x="3375" y="641"/>
                      </a:moveTo>
                      <a:lnTo>
                        <a:pt x="3335" y="667"/>
                      </a:lnTo>
                      <a:lnTo>
                        <a:pt x="3335" y="688"/>
                      </a:lnTo>
                      <a:lnTo>
                        <a:pt x="3352" y="686"/>
                      </a:lnTo>
                      <a:lnTo>
                        <a:pt x="3375" y="641"/>
                      </a:lnTo>
                      <a:close/>
                      <a:moveTo>
                        <a:pt x="2246" y="636"/>
                      </a:moveTo>
                      <a:lnTo>
                        <a:pt x="2219" y="640"/>
                      </a:lnTo>
                      <a:lnTo>
                        <a:pt x="2194" y="646"/>
                      </a:lnTo>
                      <a:lnTo>
                        <a:pt x="2170" y="657"/>
                      </a:lnTo>
                      <a:lnTo>
                        <a:pt x="2149" y="671"/>
                      </a:lnTo>
                      <a:lnTo>
                        <a:pt x="2154" y="682"/>
                      </a:lnTo>
                      <a:lnTo>
                        <a:pt x="2162" y="697"/>
                      </a:lnTo>
                      <a:lnTo>
                        <a:pt x="2173" y="715"/>
                      </a:lnTo>
                      <a:lnTo>
                        <a:pt x="2186" y="736"/>
                      </a:lnTo>
                      <a:lnTo>
                        <a:pt x="2201" y="759"/>
                      </a:lnTo>
                      <a:lnTo>
                        <a:pt x="2219" y="783"/>
                      </a:lnTo>
                      <a:lnTo>
                        <a:pt x="2222" y="780"/>
                      </a:lnTo>
                      <a:lnTo>
                        <a:pt x="2226" y="775"/>
                      </a:lnTo>
                      <a:lnTo>
                        <a:pt x="2254" y="751"/>
                      </a:lnTo>
                      <a:lnTo>
                        <a:pt x="2246" y="733"/>
                      </a:lnTo>
                      <a:lnTo>
                        <a:pt x="2244" y="715"/>
                      </a:lnTo>
                      <a:lnTo>
                        <a:pt x="2246" y="697"/>
                      </a:lnTo>
                      <a:lnTo>
                        <a:pt x="2252" y="680"/>
                      </a:lnTo>
                      <a:lnTo>
                        <a:pt x="2260" y="663"/>
                      </a:lnTo>
                      <a:lnTo>
                        <a:pt x="2268" y="650"/>
                      </a:lnTo>
                      <a:lnTo>
                        <a:pt x="2276" y="640"/>
                      </a:lnTo>
                      <a:lnTo>
                        <a:pt x="2246" y="636"/>
                      </a:lnTo>
                      <a:close/>
                      <a:moveTo>
                        <a:pt x="1773" y="630"/>
                      </a:moveTo>
                      <a:lnTo>
                        <a:pt x="1804" y="828"/>
                      </a:lnTo>
                      <a:lnTo>
                        <a:pt x="1874" y="716"/>
                      </a:lnTo>
                      <a:lnTo>
                        <a:pt x="1773" y="630"/>
                      </a:lnTo>
                      <a:close/>
                      <a:moveTo>
                        <a:pt x="2246" y="620"/>
                      </a:moveTo>
                      <a:lnTo>
                        <a:pt x="2277" y="623"/>
                      </a:lnTo>
                      <a:lnTo>
                        <a:pt x="2306" y="631"/>
                      </a:lnTo>
                      <a:lnTo>
                        <a:pt x="2333" y="644"/>
                      </a:lnTo>
                      <a:lnTo>
                        <a:pt x="2357" y="661"/>
                      </a:lnTo>
                      <a:lnTo>
                        <a:pt x="2377" y="682"/>
                      </a:lnTo>
                      <a:lnTo>
                        <a:pt x="2394" y="705"/>
                      </a:lnTo>
                      <a:lnTo>
                        <a:pt x="2407" y="732"/>
                      </a:lnTo>
                      <a:lnTo>
                        <a:pt x="2416" y="761"/>
                      </a:lnTo>
                      <a:lnTo>
                        <a:pt x="2418" y="793"/>
                      </a:lnTo>
                      <a:lnTo>
                        <a:pt x="2416" y="824"/>
                      </a:lnTo>
                      <a:lnTo>
                        <a:pt x="2407" y="853"/>
                      </a:lnTo>
                      <a:lnTo>
                        <a:pt x="2394" y="880"/>
                      </a:lnTo>
                      <a:lnTo>
                        <a:pt x="2377" y="904"/>
                      </a:lnTo>
                      <a:lnTo>
                        <a:pt x="2357" y="925"/>
                      </a:lnTo>
                      <a:lnTo>
                        <a:pt x="2333" y="941"/>
                      </a:lnTo>
                      <a:lnTo>
                        <a:pt x="2306" y="954"/>
                      </a:lnTo>
                      <a:lnTo>
                        <a:pt x="2277" y="963"/>
                      </a:lnTo>
                      <a:lnTo>
                        <a:pt x="2246" y="965"/>
                      </a:lnTo>
                      <a:lnTo>
                        <a:pt x="2215" y="963"/>
                      </a:lnTo>
                      <a:lnTo>
                        <a:pt x="2186" y="954"/>
                      </a:lnTo>
                      <a:lnTo>
                        <a:pt x="2159" y="941"/>
                      </a:lnTo>
                      <a:lnTo>
                        <a:pt x="2135" y="925"/>
                      </a:lnTo>
                      <a:lnTo>
                        <a:pt x="2114" y="904"/>
                      </a:lnTo>
                      <a:lnTo>
                        <a:pt x="2097" y="880"/>
                      </a:lnTo>
                      <a:lnTo>
                        <a:pt x="2084" y="853"/>
                      </a:lnTo>
                      <a:lnTo>
                        <a:pt x="2076" y="824"/>
                      </a:lnTo>
                      <a:lnTo>
                        <a:pt x="2074" y="793"/>
                      </a:lnTo>
                      <a:lnTo>
                        <a:pt x="2076" y="761"/>
                      </a:lnTo>
                      <a:lnTo>
                        <a:pt x="2084" y="732"/>
                      </a:lnTo>
                      <a:lnTo>
                        <a:pt x="2097" y="705"/>
                      </a:lnTo>
                      <a:lnTo>
                        <a:pt x="2114" y="682"/>
                      </a:lnTo>
                      <a:lnTo>
                        <a:pt x="2135" y="661"/>
                      </a:lnTo>
                      <a:lnTo>
                        <a:pt x="2159" y="644"/>
                      </a:lnTo>
                      <a:lnTo>
                        <a:pt x="2186" y="631"/>
                      </a:lnTo>
                      <a:lnTo>
                        <a:pt x="2215" y="623"/>
                      </a:lnTo>
                      <a:lnTo>
                        <a:pt x="2246" y="620"/>
                      </a:lnTo>
                      <a:close/>
                      <a:moveTo>
                        <a:pt x="3404" y="608"/>
                      </a:moveTo>
                      <a:lnTo>
                        <a:pt x="3394" y="627"/>
                      </a:lnTo>
                      <a:lnTo>
                        <a:pt x="3393" y="630"/>
                      </a:lnTo>
                      <a:lnTo>
                        <a:pt x="3390" y="637"/>
                      </a:lnTo>
                      <a:lnTo>
                        <a:pt x="3383" y="649"/>
                      </a:lnTo>
                      <a:lnTo>
                        <a:pt x="3376" y="665"/>
                      </a:lnTo>
                      <a:lnTo>
                        <a:pt x="3367" y="684"/>
                      </a:lnTo>
                      <a:lnTo>
                        <a:pt x="3356" y="703"/>
                      </a:lnTo>
                      <a:lnTo>
                        <a:pt x="3345" y="725"/>
                      </a:lnTo>
                      <a:lnTo>
                        <a:pt x="3335" y="747"/>
                      </a:lnTo>
                      <a:lnTo>
                        <a:pt x="3320" y="775"/>
                      </a:lnTo>
                      <a:lnTo>
                        <a:pt x="3307" y="799"/>
                      </a:lnTo>
                      <a:lnTo>
                        <a:pt x="3296" y="819"/>
                      </a:lnTo>
                      <a:lnTo>
                        <a:pt x="3287" y="835"/>
                      </a:lnTo>
                      <a:lnTo>
                        <a:pt x="3280" y="847"/>
                      </a:lnTo>
                      <a:lnTo>
                        <a:pt x="3273" y="855"/>
                      </a:lnTo>
                      <a:lnTo>
                        <a:pt x="3269" y="862"/>
                      </a:lnTo>
                      <a:lnTo>
                        <a:pt x="3265" y="866"/>
                      </a:lnTo>
                      <a:lnTo>
                        <a:pt x="3261" y="869"/>
                      </a:lnTo>
                      <a:lnTo>
                        <a:pt x="3259" y="870"/>
                      </a:lnTo>
                      <a:lnTo>
                        <a:pt x="3257" y="870"/>
                      </a:lnTo>
                      <a:lnTo>
                        <a:pt x="3256" y="871"/>
                      </a:lnTo>
                      <a:lnTo>
                        <a:pt x="3253" y="870"/>
                      </a:lnTo>
                      <a:lnTo>
                        <a:pt x="3246" y="867"/>
                      </a:lnTo>
                      <a:lnTo>
                        <a:pt x="3247" y="875"/>
                      </a:lnTo>
                      <a:lnTo>
                        <a:pt x="3247" y="876"/>
                      </a:lnTo>
                      <a:lnTo>
                        <a:pt x="3247" y="879"/>
                      </a:lnTo>
                      <a:lnTo>
                        <a:pt x="3245" y="881"/>
                      </a:lnTo>
                      <a:lnTo>
                        <a:pt x="3240" y="886"/>
                      </a:lnTo>
                      <a:lnTo>
                        <a:pt x="3229" y="893"/>
                      </a:lnTo>
                      <a:lnTo>
                        <a:pt x="3216" y="898"/>
                      </a:lnTo>
                      <a:lnTo>
                        <a:pt x="3200" y="903"/>
                      </a:lnTo>
                      <a:lnTo>
                        <a:pt x="3184" y="904"/>
                      </a:lnTo>
                      <a:lnTo>
                        <a:pt x="3166" y="903"/>
                      </a:lnTo>
                      <a:lnTo>
                        <a:pt x="3151" y="896"/>
                      </a:lnTo>
                      <a:lnTo>
                        <a:pt x="3140" y="907"/>
                      </a:lnTo>
                      <a:lnTo>
                        <a:pt x="3148" y="915"/>
                      </a:lnTo>
                      <a:lnTo>
                        <a:pt x="3141" y="922"/>
                      </a:lnTo>
                      <a:lnTo>
                        <a:pt x="3133" y="913"/>
                      </a:lnTo>
                      <a:lnTo>
                        <a:pt x="3081" y="965"/>
                      </a:lnTo>
                      <a:lnTo>
                        <a:pt x="3050" y="977"/>
                      </a:lnTo>
                      <a:lnTo>
                        <a:pt x="3124" y="905"/>
                      </a:lnTo>
                      <a:lnTo>
                        <a:pt x="3113" y="894"/>
                      </a:lnTo>
                      <a:lnTo>
                        <a:pt x="3119" y="887"/>
                      </a:lnTo>
                      <a:lnTo>
                        <a:pt x="3131" y="898"/>
                      </a:lnTo>
                      <a:lnTo>
                        <a:pt x="3141" y="889"/>
                      </a:lnTo>
                      <a:lnTo>
                        <a:pt x="3140" y="889"/>
                      </a:lnTo>
                      <a:lnTo>
                        <a:pt x="3138" y="886"/>
                      </a:lnTo>
                      <a:lnTo>
                        <a:pt x="3129" y="875"/>
                      </a:lnTo>
                      <a:lnTo>
                        <a:pt x="3125" y="861"/>
                      </a:lnTo>
                      <a:lnTo>
                        <a:pt x="3126" y="844"/>
                      </a:lnTo>
                      <a:lnTo>
                        <a:pt x="3131" y="827"/>
                      </a:lnTo>
                      <a:lnTo>
                        <a:pt x="3137" y="815"/>
                      </a:lnTo>
                      <a:lnTo>
                        <a:pt x="3145" y="805"/>
                      </a:lnTo>
                      <a:lnTo>
                        <a:pt x="3154" y="795"/>
                      </a:lnTo>
                      <a:lnTo>
                        <a:pt x="3161" y="788"/>
                      </a:lnTo>
                      <a:lnTo>
                        <a:pt x="3168" y="785"/>
                      </a:lnTo>
                      <a:lnTo>
                        <a:pt x="3170" y="785"/>
                      </a:lnTo>
                      <a:lnTo>
                        <a:pt x="3180" y="787"/>
                      </a:lnTo>
                      <a:lnTo>
                        <a:pt x="3174" y="778"/>
                      </a:lnTo>
                      <a:lnTo>
                        <a:pt x="3174" y="775"/>
                      </a:lnTo>
                      <a:lnTo>
                        <a:pt x="3177" y="768"/>
                      </a:lnTo>
                      <a:lnTo>
                        <a:pt x="3186" y="758"/>
                      </a:lnTo>
                      <a:lnTo>
                        <a:pt x="3198" y="747"/>
                      </a:lnTo>
                      <a:lnTo>
                        <a:pt x="3213" y="734"/>
                      </a:lnTo>
                      <a:lnTo>
                        <a:pt x="3231" y="720"/>
                      </a:lnTo>
                      <a:lnTo>
                        <a:pt x="3252" y="705"/>
                      </a:lnTo>
                      <a:lnTo>
                        <a:pt x="3273" y="691"/>
                      </a:lnTo>
                      <a:lnTo>
                        <a:pt x="3295" y="676"/>
                      </a:lnTo>
                      <a:lnTo>
                        <a:pt x="3316" y="662"/>
                      </a:lnTo>
                      <a:lnTo>
                        <a:pt x="3337" y="649"/>
                      </a:lnTo>
                      <a:lnTo>
                        <a:pt x="3356" y="637"/>
                      </a:lnTo>
                      <a:lnTo>
                        <a:pt x="3372" y="627"/>
                      </a:lnTo>
                      <a:lnTo>
                        <a:pt x="3385" y="619"/>
                      </a:lnTo>
                      <a:lnTo>
                        <a:pt x="3404" y="608"/>
                      </a:lnTo>
                      <a:close/>
                      <a:moveTo>
                        <a:pt x="894" y="606"/>
                      </a:moveTo>
                      <a:lnTo>
                        <a:pt x="880" y="622"/>
                      </a:lnTo>
                      <a:lnTo>
                        <a:pt x="868" y="635"/>
                      </a:lnTo>
                      <a:lnTo>
                        <a:pt x="859" y="646"/>
                      </a:lnTo>
                      <a:lnTo>
                        <a:pt x="852" y="654"/>
                      </a:lnTo>
                      <a:lnTo>
                        <a:pt x="867" y="669"/>
                      </a:lnTo>
                      <a:lnTo>
                        <a:pt x="886" y="681"/>
                      </a:lnTo>
                      <a:lnTo>
                        <a:pt x="906" y="689"/>
                      </a:lnTo>
                      <a:lnTo>
                        <a:pt x="907" y="677"/>
                      </a:lnTo>
                      <a:lnTo>
                        <a:pt x="908" y="661"/>
                      </a:lnTo>
                      <a:lnTo>
                        <a:pt x="907" y="643"/>
                      </a:lnTo>
                      <a:lnTo>
                        <a:pt x="903" y="625"/>
                      </a:lnTo>
                      <a:lnTo>
                        <a:pt x="894" y="606"/>
                      </a:lnTo>
                      <a:close/>
                      <a:moveTo>
                        <a:pt x="851" y="583"/>
                      </a:moveTo>
                      <a:lnTo>
                        <a:pt x="839" y="583"/>
                      </a:lnTo>
                      <a:lnTo>
                        <a:pt x="830" y="585"/>
                      </a:lnTo>
                      <a:lnTo>
                        <a:pt x="822" y="587"/>
                      </a:lnTo>
                      <a:lnTo>
                        <a:pt x="826" y="608"/>
                      </a:lnTo>
                      <a:lnTo>
                        <a:pt x="835" y="628"/>
                      </a:lnTo>
                      <a:lnTo>
                        <a:pt x="846" y="646"/>
                      </a:lnTo>
                      <a:lnTo>
                        <a:pt x="852" y="637"/>
                      </a:lnTo>
                      <a:lnTo>
                        <a:pt x="862" y="627"/>
                      </a:lnTo>
                      <a:lnTo>
                        <a:pt x="874" y="614"/>
                      </a:lnTo>
                      <a:lnTo>
                        <a:pt x="888" y="599"/>
                      </a:lnTo>
                      <a:lnTo>
                        <a:pt x="876" y="589"/>
                      </a:lnTo>
                      <a:lnTo>
                        <a:pt x="863" y="584"/>
                      </a:lnTo>
                      <a:lnTo>
                        <a:pt x="851" y="583"/>
                      </a:lnTo>
                      <a:close/>
                      <a:moveTo>
                        <a:pt x="921" y="579"/>
                      </a:moveTo>
                      <a:lnTo>
                        <a:pt x="902" y="600"/>
                      </a:lnTo>
                      <a:lnTo>
                        <a:pt x="910" y="616"/>
                      </a:lnTo>
                      <a:lnTo>
                        <a:pt x="916" y="634"/>
                      </a:lnTo>
                      <a:lnTo>
                        <a:pt x="919" y="651"/>
                      </a:lnTo>
                      <a:lnTo>
                        <a:pt x="919" y="668"/>
                      </a:lnTo>
                      <a:lnTo>
                        <a:pt x="917" y="682"/>
                      </a:lnTo>
                      <a:lnTo>
                        <a:pt x="916" y="692"/>
                      </a:lnTo>
                      <a:lnTo>
                        <a:pt x="929" y="694"/>
                      </a:lnTo>
                      <a:lnTo>
                        <a:pt x="943" y="695"/>
                      </a:lnTo>
                      <a:lnTo>
                        <a:pt x="970" y="692"/>
                      </a:lnTo>
                      <a:lnTo>
                        <a:pt x="993" y="684"/>
                      </a:lnTo>
                      <a:lnTo>
                        <a:pt x="1015" y="671"/>
                      </a:lnTo>
                      <a:lnTo>
                        <a:pt x="1006" y="663"/>
                      </a:lnTo>
                      <a:lnTo>
                        <a:pt x="994" y="654"/>
                      </a:lnTo>
                      <a:lnTo>
                        <a:pt x="980" y="641"/>
                      </a:lnTo>
                      <a:lnTo>
                        <a:pt x="964" y="626"/>
                      </a:lnTo>
                      <a:lnTo>
                        <a:pt x="947" y="608"/>
                      </a:lnTo>
                      <a:lnTo>
                        <a:pt x="929" y="589"/>
                      </a:lnTo>
                      <a:lnTo>
                        <a:pt x="926" y="585"/>
                      </a:lnTo>
                      <a:lnTo>
                        <a:pt x="921" y="579"/>
                      </a:lnTo>
                      <a:close/>
                      <a:moveTo>
                        <a:pt x="1744" y="578"/>
                      </a:moveTo>
                      <a:lnTo>
                        <a:pt x="1901" y="712"/>
                      </a:lnTo>
                      <a:lnTo>
                        <a:pt x="1792" y="887"/>
                      </a:lnTo>
                      <a:lnTo>
                        <a:pt x="1744" y="578"/>
                      </a:lnTo>
                      <a:close/>
                      <a:moveTo>
                        <a:pt x="957" y="549"/>
                      </a:moveTo>
                      <a:lnTo>
                        <a:pt x="946" y="558"/>
                      </a:lnTo>
                      <a:lnTo>
                        <a:pt x="934" y="567"/>
                      </a:lnTo>
                      <a:lnTo>
                        <a:pt x="931" y="571"/>
                      </a:lnTo>
                      <a:lnTo>
                        <a:pt x="929" y="573"/>
                      </a:lnTo>
                      <a:lnTo>
                        <a:pt x="932" y="577"/>
                      </a:lnTo>
                      <a:lnTo>
                        <a:pt x="936" y="583"/>
                      </a:lnTo>
                      <a:lnTo>
                        <a:pt x="955" y="602"/>
                      </a:lnTo>
                      <a:lnTo>
                        <a:pt x="973" y="620"/>
                      </a:lnTo>
                      <a:lnTo>
                        <a:pt x="989" y="635"/>
                      </a:lnTo>
                      <a:lnTo>
                        <a:pt x="1003" y="648"/>
                      </a:lnTo>
                      <a:lnTo>
                        <a:pt x="1015" y="658"/>
                      </a:lnTo>
                      <a:lnTo>
                        <a:pt x="1022" y="665"/>
                      </a:lnTo>
                      <a:lnTo>
                        <a:pt x="1040" y="646"/>
                      </a:lnTo>
                      <a:lnTo>
                        <a:pt x="1053" y="625"/>
                      </a:lnTo>
                      <a:lnTo>
                        <a:pt x="1061" y="600"/>
                      </a:lnTo>
                      <a:lnTo>
                        <a:pt x="1064" y="574"/>
                      </a:lnTo>
                      <a:lnTo>
                        <a:pt x="1064" y="570"/>
                      </a:lnTo>
                      <a:lnTo>
                        <a:pt x="1055" y="571"/>
                      </a:lnTo>
                      <a:lnTo>
                        <a:pt x="1043" y="572"/>
                      </a:lnTo>
                      <a:lnTo>
                        <a:pt x="1030" y="573"/>
                      </a:lnTo>
                      <a:lnTo>
                        <a:pt x="1014" y="572"/>
                      </a:lnTo>
                      <a:lnTo>
                        <a:pt x="999" y="570"/>
                      </a:lnTo>
                      <a:lnTo>
                        <a:pt x="983" y="565"/>
                      </a:lnTo>
                      <a:lnTo>
                        <a:pt x="969" y="559"/>
                      </a:lnTo>
                      <a:lnTo>
                        <a:pt x="957" y="549"/>
                      </a:lnTo>
                      <a:close/>
                      <a:moveTo>
                        <a:pt x="1404" y="545"/>
                      </a:moveTo>
                      <a:lnTo>
                        <a:pt x="1397" y="552"/>
                      </a:lnTo>
                      <a:lnTo>
                        <a:pt x="1388" y="562"/>
                      </a:lnTo>
                      <a:lnTo>
                        <a:pt x="1377" y="574"/>
                      </a:lnTo>
                      <a:lnTo>
                        <a:pt x="1371" y="578"/>
                      </a:lnTo>
                      <a:lnTo>
                        <a:pt x="1366" y="583"/>
                      </a:lnTo>
                      <a:lnTo>
                        <a:pt x="1354" y="591"/>
                      </a:lnTo>
                      <a:lnTo>
                        <a:pt x="1343" y="597"/>
                      </a:lnTo>
                      <a:lnTo>
                        <a:pt x="1494" y="727"/>
                      </a:lnTo>
                      <a:lnTo>
                        <a:pt x="1496" y="725"/>
                      </a:lnTo>
                      <a:lnTo>
                        <a:pt x="1506" y="716"/>
                      </a:lnTo>
                      <a:lnTo>
                        <a:pt x="1404" y="545"/>
                      </a:lnTo>
                      <a:close/>
                      <a:moveTo>
                        <a:pt x="210" y="528"/>
                      </a:moveTo>
                      <a:lnTo>
                        <a:pt x="182" y="529"/>
                      </a:lnTo>
                      <a:lnTo>
                        <a:pt x="158" y="534"/>
                      </a:lnTo>
                      <a:lnTo>
                        <a:pt x="135" y="543"/>
                      </a:lnTo>
                      <a:lnTo>
                        <a:pt x="115" y="555"/>
                      </a:lnTo>
                      <a:lnTo>
                        <a:pt x="97" y="570"/>
                      </a:lnTo>
                      <a:lnTo>
                        <a:pt x="84" y="588"/>
                      </a:lnTo>
                      <a:lnTo>
                        <a:pt x="75" y="611"/>
                      </a:lnTo>
                      <a:lnTo>
                        <a:pt x="70" y="635"/>
                      </a:lnTo>
                      <a:lnTo>
                        <a:pt x="71" y="661"/>
                      </a:lnTo>
                      <a:lnTo>
                        <a:pt x="78" y="688"/>
                      </a:lnTo>
                      <a:lnTo>
                        <a:pt x="90" y="716"/>
                      </a:lnTo>
                      <a:lnTo>
                        <a:pt x="106" y="744"/>
                      </a:lnTo>
                      <a:lnTo>
                        <a:pt x="112" y="753"/>
                      </a:lnTo>
                      <a:lnTo>
                        <a:pt x="47" y="792"/>
                      </a:lnTo>
                      <a:lnTo>
                        <a:pt x="65" y="798"/>
                      </a:lnTo>
                      <a:lnTo>
                        <a:pt x="85" y="806"/>
                      </a:lnTo>
                      <a:lnTo>
                        <a:pt x="111" y="814"/>
                      </a:lnTo>
                      <a:lnTo>
                        <a:pt x="138" y="824"/>
                      </a:lnTo>
                      <a:lnTo>
                        <a:pt x="167" y="833"/>
                      </a:lnTo>
                      <a:lnTo>
                        <a:pt x="196" y="842"/>
                      </a:lnTo>
                      <a:lnTo>
                        <a:pt x="225" y="850"/>
                      </a:lnTo>
                      <a:lnTo>
                        <a:pt x="255" y="857"/>
                      </a:lnTo>
                      <a:lnTo>
                        <a:pt x="270" y="861"/>
                      </a:lnTo>
                      <a:lnTo>
                        <a:pt x="288" y="864"/>
                      </a:lnTo>
                      <a:lnTo>
                        <a:pt x="307" y="867"/>
                      </a:lnTo>
                      <a:lnTo>
                        <a:pt x="330" y="869"/>
                      </a:lnTo>
                      <a:lnTo>
                        <a:pt x="353" y="870"/>
                      </a:lnTo>
                      <a:lnTo>
                        <a:pt x="375" y="870"/>
                      </a:lnTo>
                      <a:lnTo>
                        <a:pt x="398" y="868"/>
                      </a:lnTo>
                      <a:lnTo>
                        <a:pt x="419" y="864"/>
                      </a:lnTo>
                      <a:lnTo>
                        <a:pt x="440" y="857"/>
                      </a:lnTo>
                      <a:lnTo>
                        <a:pt x="458" y="848"/>
                      </a:lnTo>
                      <a:lnTo>
                        <a:pt x="474" y="835"/>
                      </a:lnTo>
                      <a:lnTo>
                        <a:pt x="486" y="817"/>
                      </a:lnTo>
                      <a:lnTo>
                        <a:pt x="496" y="795"/>
                      </a:lnTo>
                      <a:lnTo>
                        <a:pt x="500" y="770"/>
                      </a:lnTo>
                      <a:lnTo>
                        <a:pt x="499" y="744"/>
                      </a:lnTo>
                      <a:lnTo>
                        <a:pt x="493" y="717"/>
                      </a:lnTo>
                      <a:lnTo>
                        <a:pt x="481" y="690"/>
                      </a:lnTo>
                      <a:lnTo>
                        <a:pt x="465" y="663"/>
                      </a:lnTo>
                      <a:lnTo>
                        <a:pt x="444" y="637"/>
                      </a:lnTo>
                      <a:lnTo>
                        <a:pt x="420" y="613"/>
                      </a:lnTo>
                      <a:lnTo>
                        <a:pt x="392" y="590"/>
                      </a:lnTo>
                      <a:lnTo>
                        <a:pt x="360" y="570"/>
                      </a:lnTo>
                      <a:lnTo>
                        <a:pt x="330" y="555"/>
                      </a:lnTo>
                      <a:lnTo>
                        <a:pt x="300" y="543"/>
                      </a:lnTo>
                      <a:lnTo>
                        <a:pt x="269" y="534"/>
                      </a:lnTo>
                      <a:lnTo>
                        <a:pt x="239" y="529"/>
                      </a:lnTo>
                      <a:lnTo>
                        <a:pt x="210" y="528"/>
                      </a:lnTo>
                      <a:close/>
                      <a:moveTo>
                        <a:pt x="206" y="507"/>
                      </a:moveTo>
                      <a:lnTo>
                        <a:pt x="238" y="508"/>
                      </a:lnTo>
                      <a:lnTo>
                        <a:pt x="271" y="514"/>
                      </a:lnTo>
                      <a:lnTo>
                        <a:pt x="304" y="522"/>
                      </a:lnTo>
                      <a:lnTo>
                        <a:pt x="337" y="535"/>
                      </a:lnTo>
                      <a:lnTo>
                        <a:pt x="371" y="552"/>
                      </a:lnTo>
                      <a:lnTo>
                        <a:pt x="402" y="572"/>
                      </a:lnTo>
                      <a:lnTo>
                        <a:pt x="431" y="594"/>
                      </a:lnTo>
                      <a:lnTo>
                        <a:pt x="456" y="618"/>
                      </a:lnTo>
                      <a:lnTo>
                        <a:pt x="476" y="644"/>
                      </a:lnTo>
                      <a:lnTo>
                        <a:pt x="494" y="671"/>
                      </a:lnTo>
                      <a:lnTo>
                        <a:pt x="507" y="698"/>
                      </a:lnTo>
                      <a:lnTo>
                        <a:pt x="515" y="726"/>
                      </a:lnTo>
                      <a:lnTo>
                        <a:pt x="521" y="753"/>
                      </a:lnTo>
                      <a:lnTo>
                        <a:pt x="519" y="779"/>
                      </a:lnTo>
                      <a:lnTo>
                        <a:pt x="514" y="805"/>
                      </a:lnTo>
                      <a:lnTo>
                        <a:pt x="504" y="827"/>
                      </a:lnTo>
                      <a:lnTo>
                        <a:pt x="490" y="847"/>
                      </a:lnTo>
                      <a:lnTo>
                        <a:pt x="473" y="862"/>
                      </a:lnTo>
                      <a:lnTo>
                        <a:pt x="451" y="875"/>
                      </a:lnTo>
                      <a:lnTo>
                        <a:pt x="426" y="883"/>
                      </a:lnTo>
                      <a:lnTo>
                        <a:pt x="397" y="889"/>
                      </a:lnTo>
                      <a:lnTo>
                        <a:pt x="364" y="891"/>
                      </a:lnTo>
                      <a:lnTo>
                        <a:pt x="329" y="890"/>
                      </a:lnTo>
                      <a:lnTo>
                        <a:pt x="290" y="885"/>
                      </a:lnTo>
                      <a:lnTo>
                        <a:pt x="249" y="877"/>
                      </a:lnTo>
                      <a:lnTo>
                        <a:pt x="224" y="870"/>
                      </a:lnTo>
                      <a:lnTo>
                        <a:pt x="199" y="864"/>
                      </a:lnTo>
                      <a:lnTo>
                        <a:pt x="173" y="855"/>
                      </a:lnTo>
                      <a:lnTo>
                        <a:pt x="147" y="848"/>
                      </a:lnTo>
                      <a:lnTo>
                        <a:pt x="122" y="839"/>
                      </a:lnTo>
                      <a:lnTo>
                        <a:pt x="98" y="831"/>
                      </a:lnTo>
                      <a:lnTo>
                        <a:pt x="77" y="824"/>
                      </a:lnTo>
                      <a:lnTo>
                        <a:pt x="59" y="817"/>
                      </a:lnTo>
                      <a:lnTo>
                        <a:pt x="42" y="812"/>
                      </a:lnTo>
                      <a:lnTo>
                        <a:pt x="31" y="808"/>
                      </a:lnTo>
                      <a:lnTo>
                        <a:pt x="23" y="805"/>
                      </a:lnTo>
                      <a:lnTo>
                        <a:pt x="20" y="803"/>
                      </a:lnTo>
                      <a:lnTo>
                        <a:pt x="0" y="796"/>
                      </a:lnTo>
                      <a:lnTo>
                        <a:pt x="84" y="746"/>
                      </a:lnTo>
                      <a:lnTo>
                        <a:pt x="67" y="716"/>
                      </a:lnTo>
                      <a:lnTo>
                        <a:pt x="56" y="687"/>
                      </a:lnTo>
                      <a:lnTo>
                        <a:pt x="51" y="657"/>
                      </a:lnTo>
                      <a:lnTo>
                        <a:pt x="51" y="629"/>
                      </a:lnTo>
                      <a:lnTo>
                        <a:pt x="55" y="602"/>
                      </a:lnTo>
                      <a:lnTo>
                        <a:pt x="66" y="577"/>
                      </a:lnTo>
                      <a:lnTo>
                        <a:pt x="81" y="557"/>
                      </a:lnTo>
                      <a:lnTo>
                        <a:pt x="101" y="539"/>
                      </a:lnTo>
                      <a:lnTo>
                        <a:pt x="123" y="525"/>
                      </a:lnTo>
                      <a:lnTo>
                        <a:pt x="148" y="516"/>
                      </a:lnTo>
                      <a:lnTo>
                        <a:pt x="177" y="509"/>
                      </a:lnTo>
                      <a:lnTo>
                        <a:pt x="206" y="507"/>
                      </a:lnTo>
                      <a:close/>
                      <a:moveTo>
                        <a:pt x="1039" y="500"/>
                      </a:moveTo>
                      <a:lnTo>
                        <a:pt x="1030" y="503"/>
                      </a:lnTo>
                      <a:lnTo>
                        <a:pt x="1017" y="509"/>
                      </a:lnTo>
                      <a:lnTo>
                        <a:pt x="1001" y="519"/>
                      </a:lnTo>
                      <a:lnTo>
                        <a:pt x="984" y="530"/>
                      </a:lnTo>
                      <a:lnTo>
                        <a:pt x="964" y="544"/>
                      </a:lnTo>
                      <a:lnTo>
                        <a:pt x="977" y="552"/>
                      </a:lnTo>
                      <a:lnTo>
                        <a:pt x="992" y="559"/>
                      </a:lnTo>
                      <a:lnTo>
                        <a:pt x="1008" y="562"/>
                      </a:lnTo>
                      <a:lnTo>
                        <a:pt x="1026" y="563"/>
                      </a:lnTo>
                      <a:lnTo>
                        <a:pt x="1041" y="562"/>
                      </a:lnTo>
                      <a:lnTo>
                        <a:pt x="1054" y="561"/>
                      </a:lnTo>
                      <a:lnTo>
                        <a:pt x="1063" y="560"/>
                      </a:lnTo>
                      <a:lnTo>
                        <a:pt x="1059" y="538"/>
                      </a:lnTo>
                      <a:lnTo>
                        <a:pt x="1050" y="518"/>
                      </a:lnTo>
                      <a:lnTo>
                        <a:pt x="1039" y="500"/>
                      </a:lnTo>
                      <a:close/>
                      <a:moveTo>
                        <a:pt x="860" y="486"/>
                      </a:moveTo>
                      <a:lnTo>
                        <a:pt x="844" y="504"/>
                      </a:lnTo>
                      <a:lnTo>
                        <a:pt x="832" y="524"/>
                      </a:lnTo>
                      <a:lnTo>
                        <a:pt x="824" y="548"/>
                      </a:lnTo>
                      <a:lnTo>
                        <a:pt x="822" y="574"/>
                      </a:lnTo>
                      <a:lnTo>
                        <a:pt x="822" y="576"/>
                      </a:lnTo>
                      <a:lnTo>
                        <a:pt x="831" y="574"/>
                      </a:lnTo>
                      <a:lnTo>
                        <a:pt x="843" y="573"/>
                      </a:lnTo>
                      <a:lnTo>
                        <a:pt x="854" y="573"/>
                      </a:lnTo>
                      <a:lnTo>
                        <a:pt x="868" y="575"/>
                      </a:lnTo>
                      <a:lnTo>
                        <a:pt x="882" y="581"/>
                      </a:lnTo>
                      <a:lnTo>
                        <a:pt x="895" y="592"/>
                      </a:lnTo>
                      <a:lnTo>
                        <a:pt x="916" y="572"/>
                      </a:lnTo>
                      <a:lnTo>
                        <a:pt x="899" y="551"/>
                      </a:lnTo>
                      <a:lnTo>
                        <a:pt x="886" y="531"/>
                      </a:lnTo>
                      <a:lnTo>
                        <a:pt x="874" y="512"/>
                      </a:lnTo>
                      <a:lnTo>
                        <a:pt x="866" y="496"/>
                      </a:lnTo>
                      <a:lnTo>
                        <a:pt x="860" y="486"/>
                      </a:lnTo>
                      <a:close/>
                      <a:moveTo>
                        <a:pt x="977" y="456"/>
                      </a:moveTo>
                      <a:lnTo>
                        <a:pt x="972" y="463"/>
                      </a:lnTo>
                      <a:lnTo>
                        <a:pt x="965" y="473"/>
                      </a:lnTo>
                      <a:lnTo>
                        <a:pt x="960" y="483"/>
                      </a:lnTo>
                      <a:lnTo>
                        <a:pt x="955" y="495"/>
                      </a:lnTo>
                      <a:lnTo>
                        <a:pt x="951" y="509"/>
                      </a:lnTo>
                      <a:lnTo>
                        <a:pt x="952" y="522"/>
                      </a:lnTo>
                      <a:lnTo>
                        <a:pt x="958" y="535"/>
                      </a:lnTo>
                      <a:lnTo>
                        <a:pt x="976" y="522"/>
                      </a:lnTo>
                      <a:lnTo>
                        <a:pt x="993" y="511"/>
                      </a:lnTo>
                      <a:lnTo>
                        <a:pt x="1010" y="503"/>
                      </a:lnTo>
                      <a:lnTo>
                        <a:pt x="1022" y="496"/>
                      </a:lnTo>
                      <a:lnTo>
                        <a:pt x="1032" y="491"/>
                      </a:lnTo>
                      <a:lnTo>
                        <a:pt x="1016" y="477"/>
                      </a:lnTo>
                      <a:lnTo>
                        <a:pt x="998" y="465"/>
                      </a:lnTo>
                      <a:lnTo>
                        <a:pt x="977" y="456"/>
                      </a:lnTo>
                      <a:close/>
                      <a:moveTo>
                        <a:pt x="943" y="452"/>
                      </a:moveTo>
                      <a:lnTo>
                        <a:pt x="916" y="455"/>
                      </a:lnTo>
                      <a:lnTo>
                        <a:pt x="890" y="465"/>
                      </a:lnTo>
                      <a:lnTo>
                        <a:pt x="867" y="479"/>
                      </a:lnTo>
                      <a:lnTo>
                        <a:pt x="872" y="487"/>
                      </a:lnTo>
                      <a:lnTo>
                        <a:pt x="878" y="498"/>
                      </a:lnTo>
                      <a:lnTo>
                        <a:pt x="886" y="512"/>
                      </a:lnTo>
                      <a:lnTo>
                        <a:pt x="896" y="530"/>
                      </a:lnTo>
                      <a:lnTo>
                        <a:pt x="908" y="547"/>
                      </a:lnTo>
                      <a:lnTo>
                        <a:pt x="922" y="565"/>
                      </a:lnTo>
                      <a:lnTo>
                        <a:pt x="924" y="563"/>
                      </a:lnTo>
                      <a:lnTo>
                        <a:pt x="928" y="561"/>
                      </a:lnTo>
                      <a:lnTo>
                        <a:pt x="950" y="542"/>
                      </a:lnTo>
                      <a:lnTo>
                        <a:pt x="944" y="528"/>
                      </a:lnTo>
                      <a:lnTo>
                        <a:pt x="942" y="512"/>
                      </a:lnTo>
                      <a:lnTo>
                        <a:pt x="944" y="498"/>
                      </a:lnTo>
                      <a:lnTo>
                        <a:pt x="948" y="486"/>
                      </a:lnTo>
                      <a:lnTo>
                        <a:pt x="954" y="474"/>
                      </a:lnTo>
                      <a:lnTo>
                        <a:pt x="960" y="463"/>
                      </a:lnTo>
                      <a:lnTo>
                        <a:pt x="966" y="454"/>
                      </a:lnTo>
                      <a:lnTo>
                        <a:pt x="955" y="453"/>
                      </a:lnTo>
                      <a:lnTo>
                        <a:pt x="943" y="452"/>
                      </a:lnTo>
                      <a:close/>
                      <a:moveTo>
                        <a:pt x="943" y="439"/>
                      </a:moveTo>
                      <a:lnTo>
                        <a:pt x="970" y="442"/>
                      </a:lnTo>
                      <a:lnTo>
                        <a:pt x="996" y="450"/>
                      </a:lnTo>
                      <a:lnTo>
                        <a:pt x="1018" y="462"/>
                      </a:lnTo>
                      <a:lnTo>
                        <a:pt x="1038" y="479"/>
                      </a:lnTo>
                      <a:lnTo>
                        <a:pt x="1054" y="498"/>
                      </a:lnTo>
                      <a:lnTo>
                        <a:pt x="1067" y="521"/>
                      </a:lnTo>
                      <a:lnTo>
                        <a:pt x="1074" y="547"/>
                      </a:lnTo>
                      <a:lnTo>
                        <a:pt x="1077" y="574"/>
                      </a:lnTo>
                      <a:lnTo>
                        <a:pt x="1074" y="601"/>
                      </a:lnTo>
                      <a:lnTo>
                        <a:pt x="1067" y="626"/>
                      </a:lnTo>
                      <a:lnTo>
                        <a:pt x="1055" y="648"/>
                      </a:lnTo>
                      <a:lnTo>
                        <a:pt x="1038" y="669"/>
                      </a:lnTo>
                      <a:lnTo>
                        <a:pt x="1018" y="685"/>
                      </a:lnTo>
                      <a:lnTo>
                        <a:pt x="996" y="698"/>
                      </a:lnTo>
                      <a:lnTo>
                        <a:pt x="970" y="705"/>
                      </a:lnTo>
                      <a:lnTo>
                        <a:pt x="943" y="708"/>
                      </a:lnTo>
                      <a:lnTo>
                        <a:pt x="916" y="705"/>
                      </a:lnTo>
                      <a:lnTo>
                        <a:pt x="891" y="698"/>
                      </a:lnTo>
                      <a:lnTo>
                        <a:pt x="868" y="685"/>
                      </a:lnTo>
                      <a:lnTo>
                        <a:pt x="848" y="669"/>
                      </a:lnTo>
                      <a:lnTo>
                        <a:pt x="832" y="648"/>
                      </a:lnTo>
                      <a:lnTo>
                        <a:pt x="819" y="626"/>
                      </a:lnTo>
                      <a:lnTo>
                        <a:pt x="811" y="601"/>
                      </a:lnTo>
                      <a:lnTo>
                        <a:pt x="808" y="574"/>
                      </a:lnTo>
                      <a:lnTo>
                        <a:pt x="811" y="547"/>
                      </a:lnTo>
                      <a:lnTo>
                        <a:pt x="819" y="521"/>
                      </a:lnTo>
                      <a:lnTo>
                        <a:pt x="832" y="498"/>
                      </a:lnTo>
                      <a:lnTo>
                        <a:pt x="848" y="479"/>
                      </a:lnTo>
                      <a:lnTo>
                        <a:pt x="868" y="462"/>
                      </a:lnTo>
                      <a:lnTo>
                        <a:pt x="891" y="450"/>
                      </a:lnTo>
                      <a:lnTo>
                        <a:pt x="916" y="442"/>
                      </a:lnTo>
                      <a:lnTo>
                        <a:pt x="943" y="439"/>
                      </a:lnTo>
                      <a:close/>
                      <a:moveTo>
                        <a:pt x="475" y="437"/>
                      </a:moveTo>
                      <a:lnTo>
                        <a:pt x="466" y="439"/>
                      </a:lnTo>
                      <a:lnTo>
                        <a:pt x="457" y="445"/>
                      </a:lnTo>
                      <a:lnTo>
                        <a:pt x="453" y="453"/>
                      </a:lnTo>
                      <a:lnTo>
                        <a:pt x="451" y="464"/>
                      </a:lnTo>
                      <a:lnTo>
                        <a:pt x="454" y="476"/>
                      </a:lnTo>
                      <a:lnTo>
                        <a:pt x="459" y="486"/>
                      </a:lnTo>
                      <a:lnTo>
                        <a:pt x="468" y="492"/>
                      </a:lnTo>
                      <a:lnTo>
                        <a:pt x="477" y="495"/>
                      </a:lnTo>
                      <a:lnTo>
                        <a:pt x="487" y="493"/>
                      </a:lnTo>
                      <a:lnTo>
                        <a:pt x="496" y="488"/>
                      </a:lnTo>
                      <a:lnTo>
                        <a:pt x="501" y="479"/>
                      </a:lnTo>
                      <a:lnTo>
                        <a:pt x="502" y="468"/>
                      </a:lnTo>
                      <a:lnTo>
                        <a:pt x="499" y="456"/>
                      </a:lnTo>
                      <a:lnTo>
                        <a:pt x="494" y="447"/>
                      </a:lnTo>
                      <a:lnTo>
                        <a:pt x="485" y="440"/>
                      </a:lnTo>
                      <a:lnTo>
                        <a:pt x="475" y="437"/>
                      </a:lnTo>
                      <a:close/>
                      <a:moveTo>
                        <a:pt x="1662" y="431"/>
                      </a:moveTo>
                      <a:lnTo>
                        <a:pt x="1669" y="467"/>
                      </a:lnTo>
                      <a:lnTo>
                        <a:pt x="1685" y="464"/>
                      </a:lnTo>
                      <a:lnTo>
                        <a:pt x="1687" y="476"/>
                      </a:lnTo>
                      <a:lnTo>
                        <a:pt x="1671" y="479"/>
                      </a:lnTo>
                      <a:lnTo>
                        <a:pt x="1672" y="491"/>
                      </a:lnTo>
                      <a:lnTo>
                        <a:pt x="1700" y="487"/>
                      </a:lnTo>
                      <a:lnTo>
                        <a:pt x="1701" y="498"/>
                      </a:lnTo>
                      <a:lnTo>
                        <a:pt x="1674" y="502"/>
                      </a:lnTo>
                      <a:lnTo>
                        <a:pt x="1677" y="520"/>
                      </a:lnTo>
                      <a:lnTo>
                        <a:pt x="1693" y="517"/>
                      </a:lnTo>
                      <a:lnTo>
                        <a:pt x="1696" y="529"/>
                      </a:lnTo>
                      <a:lnTo>
                        <a:pt x="1678" y="531"/>
                      </a:lnTo>
                      <a:lnTo>
                        <a:pt x="1680" y="544"/>
                      </a:lnTo>
                      <a:lnTo>
                        <a:pt x="1708" y="539"/>
                      </a:lnTo>
                      <a:lnTo>
                        <a:pt x="1711" y="550"/>
                      </a:lnTo>
                      <a:lnTo>
                        <a:pt x="1683" y="556"/>
                      </a:lnTo>
                      <a:lnTo>
                        <a:pt x="1685" y="571"/>
                      </a:lnTo>
                      <a:lnTo>
                        <a:pt x="1703" y="567"/>
                      </a:lnTo>
                      <a:lnTo>
                        <a:pt x="1704" y="579"/>
                      </a:lnTo>
                      <a:lnTo>
                        <a:pt x="1687" y="583"/>
                      </a:lnTo>
                      <a:lnTo>
                        <a:pt x="1689" y="594"/>
                      </a:lnTo>
                      <a:lnTo>
                        <a:pt x="1717" y="590"/>
                      </a:lnTo>
                      <a:lnTo>
                        <a:pt x="1719" y="602"/>
                      </a:lnTo>
                      <a:lnTo>
                        <a:pt x="1691" y="606"/>
                      </a:lnTo>
                      <a:lnTo>
                        <a:pt x="1693" y="623"/>
                      </a:lnTo>
                      <a:lnTo>
                        <a:pt x="1712" y="621"/>
                      </a:lnTo>
                      <a:lnTo>
                        <a:pt x="1714" y="632"/>
                      </a:lnTo>
                      <a:lnTo>
                        <a:pt x="1696" y="634"/>
                      </a:lnTo>
                      <a:lnTo>
                        <a:pt x="1698" y="647"/>
                      </a:lnTo>
                      <a:lnTo>
                        <a:pt x="1726" y="643"/>
                      </a:lnTo>
                      <a:lnTo>
                        <a:pt x="1728" y="655"/>
                      </a:lnTo>
                      <a:lnTo>
                        <a:pt x="1700" y="659"/>
                      </a:lnTo>
                      <a:lnTo>
                        <a:pt x="1702" y="675"/>
                      </a:lnTo>
                      <a:lnTo>
                        <a:pt x="1717" y="673"/>
                      </a:lnTo>
                      <a:lnTo>
                        <a:pt x="1719" y="685"/>
                      </a:lnTo>
                      <a:lnTo>
                        <a:pt x="1704" y="687"/>
                      </a:lnTo>
                      <a:lnTo>
                        <a:pt x="1706" y="700"/>
                      </a:lnTo>
                      <a:lnTo>
                        <a:pt x="1731" y="696"/>
                      </a:lnTo>
                      <a:lnTo>
                        <a:pt x="1733" y="708"/>
                      </a:lnTo>
                      <a:lnTo>
                        <a:pt x="1708" y="711"/>
                      </a:lnTo>
                      <a:lnTo>
                        <a:pt x="1711" y="728"/>
                      </a:lnTo>
                      <a:lnTo>
                        <a:pt x="1726" y="726"/>
                      </a:lnTo>
                      <a:lnTo>
                        <a:pt x="1728" y="738"/>
                      </a:lnTo>
                      <a:lnTo>
                        <a:pt x="1713" y="740"/>
                      </a:lnTo>
                      <a:lnTo>
                        <a:pt x="1715" y="752"/>
                      </a:lnTo>
                      <a:lnTo>
                        <a:pt x="1741" y="748"/>
                      </a:lnTo>
                      <a:lnTo>
                        <a:pt x="1742" y="759"/>
                      </a:lnTo>
                      <a:lnTo>
                        <a:pt x="1718" y="764"/>
                      </a:lnTo>
                      <a:lnTo>
                        <a:pt x="1720" y="772"/>
                      </a:lnTo>
                      <a:lnTo>
                        <a:pt x="1719" y="772"/>
                      </a:lnTo>
                      <a:lnTo>
                        <a:pt x="1721" y="788"/>
                      </a:lnTo>
                      <a:lnTo>
                        <a:pt x="1743" y="784"/>
                      </a:lnTo>
                      <a:lnTo>
                        <a:pt x="1745" y="796"/>
                      </a:lnTo>
                      <a:lnTo>
                        <a:pt x="1724" y="799"/>
                      </a:lnTo>
                      <a:lnTo>
                        <a:pt x="1726" y="812"/>
                      </a:lnTo>
                      <a:lnTo>
                        <a:pt x="1757" y="807"/>
                      </a:lnTo>
                      <a:lnTo>
                        <a:pt x="1759" y="819"/>
                      </a:lnTo>
                      <a:lnTo>
                        <a:pt x="1728" y="823"/>
                      </a:lnTo>
                      <a:lnTo>
                        <a:pt x="1731" y="840"/>
                      </a:lnTo>
                      <a:lnTo>
                        <a:pt x="1752" y="837"/>
                      </a:lnTo>
                      <a:lnTo>
                        <a:pt x="1754" y="849"/>
                      </a:lnTo>
                      <a:lnTo>
                        <a:pt x="1732" y="852"/>
                      </a:lnTo>
                      <a:lnTo>
                        <a:pt x="1734" y="865"/>
                      </a:lnTo>
                      <a:lnTo>
                        <a:pt x="1766" y="859"/>
                      </a:lnTo>
                      <a:lnTo>
                        <a:pt x="1768" y="870"/>
                      </a:lnTo>
                      <a:lnTo>
                        <a:pt x="1736" y="876"/>
                      </a:lnTo>
                      <a:lnTo>
                        <a:pt x="1740" y="892"/>
                      </a:lnTo>
                      <a:lnTo>
                        <a:pt x="1760" y="887"/>
                      </a:lnTo>
                      <a:lnTo>
                        <a:pt x="1762" y="899"/>
                      </a:lnTo>
                      <a:lnTo>
                        <a:pt x="1741" y="903"/>
                      </a:lnTo>
                      <a:lnTo>
                        <a:pt x="1743" y="915"/>
                      </a:lnTo>
                      <a:lnTo>
                        <a:pt x="1774" y="911"/>
                      </a:lnTo>
                      <a:lnTo>
                        <a:pt x="1776" y="922"/>
                      </a:lnTo>
                      <a:lnTo>
                        <a:pt x="1745" y="927"/>
                      </a:lnTo>
                      <a:lnTo>
                        <a:pt x="1747" y="945"/>
                      </a:lnTo>
                      <a:lnTo>
                        <a:pt x="1769" y="941"/>
                      </a:lnTo>
                      <a:lnTo>
                        <a:pt x="1771" y="952"/>
                      </a:lnTo>
                      <a:lnTo>
                        <a:pt x="1749" y="955"/>
                      </a:lnTo>
                      <a:lnTo>
                        <a:pt x="1752" y="968"/>
                      </a:lnTo>
                      <a:lnTo>
                        <a:pt x="1783" y="963"/>
                      </a:lnTo>
                      <a:lnTo>
                        <a:pt x="1785" y="975"/>
                      </a:lnTo>
                      <a:lnTo>
                        <a:pt x="1753" y="980"/>
                      </a:lnTo>
                      <a:lnTo>
                        <a:pt x="1756" y="997"/>
                      </a:lnTo>
                      <a:lnTo>
                        <a:pt x="1774" y="994"/>
                      </a:lnTo>
                      <a:lnTo>
                        <a:pt x="1776" y="1006"/>
                      </a:lnTo>
                      <a:lnTo>
                        <a:pt x="1758" y="1008"/>
                      </a:lnTo>
                      <a:lnTo>
                        <a:pt x="1763" y="1045"/>
                      </a:lnTo>
                      <a:lnTo>
                        <a:pt x="1980" y="695"/>
                      </a:lnTo>
                      <a:lnTo>
                        <a:pt x="1662" y="431"/>
                      </a:lnTo>
                      <a:close/>
                      <a:moveTo>
                        <a:pt x="1304" y="430"/>
                      </a:moveTo>
                      <a:lnTo>
                        <a:pt x="1287" y="433"/>
                      </a:lnTo>
                      <a:lnTo>
                        <a:pt x="1273" y="439"/>
                      </a:lnTo>
                      <a:lnTo>
                        <a:pt x="1264" y="451"/>
                      </a:lnTo>
                      <a:lnTo>
                        <a:pt x="1257" y="466"/>
                      </a:lnTo>
                      <a:lnTo>
                        <a:pt x="1255" y="484"/>
                      </a:lnTo>
                      <a:lnTo>
                        <a:pt x="1255" y="506"/>
                      </a:lnTo>
                      <a:lnTo>
                        <a:pt x="1257" y="529"/>
                      </a:lnTo>
                      <a:lnTo>
                        <a:pt x="1262" y="553"/>
                      </a:lnTo>
                      <a:lnTo>
                        <a:pt x="1268" y="578"/>
                      </a:lnTo>
                      <a:lnTo>
                        <a:pt x="1277" y="602"/>
                      </a:lnTo>
                      <a:lnTo>
                        <a:pt x="1286" y="625"/>
                      </a:lnTo>
                      <a:lnTo>
                        <a:pt x="1296" y="646"/>
                      </a:lnTo>
                      <a:lnTo>
                        <a:pt x="1307" y="665"/>
                      </a:lnTo>
                      <a:lnTo>
                        <a:pt x="1318" y="681"/>
                      </a:lnTo>
                      <a:lnTo>
                        <a:pt x="1335" y="699"/>
                      </a:lnTo>
                      <a:lnTo>
                        <a:pt x="1355" y="713"/>
                      </a:lnTo>
                      <a:lnTo>
                        <a:pt x="1378" y="723"/>
                      </a:lnTo>
                      <a:lnTo>
                        <a:pt x="1402" y="727"/>
                      </a:lnTo>
                      <a:lnTo>
                        <a:pt x="1425" y="726"/>
                      </a:lnTo>
                      <a:lnTo>
                        <a:pt x="1449" y="720"/>
                      </a:lnTo>
                      <a:lnTo>
                        <a:pt x="1455" y="718"/>
                      </a:lnTo>
                      <a:lnTo>
                        <a:pt x="1476" y="744"/>
                      </a:lnTo>
                      <a:lnTo>
                        <a:pt x="1478" y="743"/>
                      </a:lnTo>
                      <a:lnTo>
                        <a:pt x="1480" y="742"/>
                      </a:lnTo>
                      <a:lnTo>
                        <a:pt x="1489" y="734"/>
                      </a:lnTo>
                      <a:lnTo>
                        <a:pt x="1324" y="592"/>
                      </a:lnTo>
                      <a:lnTo>
                        <a:pt x="1333" y="590"/>
                      </a:lnTo>
                      <a:lnTo>
                        <a:pt x="1336" y="589"/>
                      </a:lnTo>
                      <a:lnTo>
                        <a:pt x="1342" y="587"/>
                      </a:lnTo>
                      <a:lnTo>
                        <a:pt x="1351" y="583"/>
                      </a:lnTo>
                      <a:lnTo>
                        <a:pt x="1361" y="575"/>
                      </a:lnTo>
                      <a:lnTo>
                        <a:pt x="1366" y="572"/>
                      </a:lnTo>
                      <a:lnTo>
                        <a:pt x="1370" y="567"/>
                      </a:lnTo>
                      <a:lnTo>
                        <a:pt x="1380" y="557"/>
                      </a:lnTo>
                      <a:lnTo>
                        <a:pt x="1389" y="548"/>
                      </a:lnTo>
                      <a:lnTo>
                        <a:pt x="1395" y="540"/>
                      </a:lnTo>
                      <a:lnTo>
                        <a:pt x="1400" y="535"/>
                      </a:lnTo>
                      <a:lnTo>
                        <a:pt x="1402" y="534"/>
                      </a:lnTo>
                      <a:lnTo>
                        <a:pt x="1406" y="529"/>
                      </a:lnTo>
                      <a:lnTo>
                        <a:pt x="1512" y="710"/>
                      </a:lnTo>
                      <a:lnTo>
                        <a:pt x="1514" y="710"/>
                      </a:lnTo>
                      <a:lnTo>
                        <a:pt x="1517" y="706"/>
                      </a:lnTo>
                      <a:lnTo>
                        <a:pt x="1519" y="704"/>
                      </a:lnTo>
                      <a:lnTo>
                        <a:pt x="1521" y="703"/>
                      </a:lnTo>
                      <a:lnTo>
                        <a:pt x="1503" y="681"/>
                      </a:lnTo>
                      <a:lnTo>
                        <a:pt x="1506" y="674"/>
                      </a:lnTo>
                      <a:lnTo>
                        <a:pt x="1517" y="653"/>
                      </a:lnTo>
                      <a:lnTo>
                        <a:pt x="1522" y="630"/>
                      </a:lnTo>
                      <a:lnTo>
                        <a:pt x="1522" y="606"/>
                      </a:lnTo>
                      <a:lnTo>
                        <a:pt x="1519" y="583"/>
                      </a:lnTo>
                      <a:lnTo>
                        <a:pt x="1510" y="560"/>
                      </a:lnTo>
                      <a:lnTo>
                        <a:pt x="1497" y="539"/>
                      </a:lnTo>
                      <a:lnTo>
                        <a:pt x="1484" y="525"/>
                      </a:lnTo>
                      <a:lnTo>
                        <a:pt x="1469" y="510"/>
                      </a:lnTo>
                      <a:lnTo>
                        <a:pt x="1451" y="495"/>
                      </a:lnTo>
                      <a:lnTo>
                        <a:pt x="1431" y="481"/>
                      </a:lnTo>
                      <a:lnTo>
                        <a:pt x="1409" y="467"/>
                      </a:lnTo>
                      <a:lnTo>
                        <a:pt x="1388" y="455"/>
                      </a:lnTo>
                      <a:lnTo>
                        <a:pt x="1365" y="445"/>
                      </a:lnTo>
                      <a:lnTo>
                        <a:pt x="1343" y="437"/>
                      </a:lnTo>
                      <a:lnTo>
                        <a:pt x="1323" y="432"/>
                      </a:lnTo>
                      <a:lnTo>
                        <a:pt x="1304" y="430"/>
                      </a:lnTo>
                      <a:close/>
                      <a:moveTo>
                        <a:pt x="539" y="428"/>
                      </a:moveTo>
                      <a:lnTo>
                        <a:pt x="529" y="431"/>
                      </a:lnTo>
                      <a:lnTo>
                        <a:pt x="522" y="436"/>
                      </a:lnTo>
                      <a:lnTo>
                        <a:pt x="516" y="445"/>
                      </a:lnTo>
                      <a:lnTo>
                        <a:pt x="515" y="455"/>
                      </a:lnTo>
                      <a:lnTo>
                        <a:pt x="517" y="466"/>
                      </a:lnTo>
                      <a:lnTo>
                        <a:pt x="524" y="477"/>
                      </a:lnTo>
                      <a:lnTo>
                        <a:pt x="532" y="483"/>
                      </a:lnTo>
                      <a:lnTo>
                        <a:pt x="542" y="487"/>
                      </a:lnTo>
                      <a:lnTo>
                        <a:pt x="552" y="484"/>
                      </a:lnTo>
                      <a:lnTo>
                        <a:pt x="559" y="479"/>
                      </a:lnTo>
                      <a:lnTo>
                        <a:pt x="565" y="470"/>
                      </a:lnTo>
                      <a:lnTo>
                        <a:pt x="566" y="460"/>
                      </a:lnTo>
                      <a:lnTo>
                        <a:pt x="564" y="448"/>
                      </a:lnTo>
                      <a:lnTo>
                        <a:pt x="557" y="438"/>
                      </a:lnTo>
                      <a:lnTo>
                        <a:pt x="549" y="432"/>
                      </a:lnTo>
                      <a:lnTo>
                        <a:pt x="539" y="428"/>
                      </a:lnTo>
                      <a:close/>
                      <a:moveTo>
                        <a:pt x="1296" y="412"/>
                      </a:moveTo>
                      <a:lnTo>
                        <a:pt x="1315" y="412"/>
                      </a:lnTo>
                      <a:lnTo>
                        <a:pt x="1337" y="417"/>
                      </a:lnTo>
                      <a:lnTo>
                        <a:pt x="1360" y="423"/>
                      </a:lnTo>
                      <a:lnTo>
                        <a:pt x="1382" y="433"/>
                      </a:lnTo>
                      <a:lnTo>
                        <a:pt x="1405" y="444"/>
                      </a:lnTo>
                      <a:lnTo>
                        <a:pt x="1427" y="456"/>
                      </a:lnTo>
                      <a:lnTo>
                        <a:pt x="1449" y="472"/>
                      </a:lnTo>
                      <a:lnTo>
                        <a:pt x="1468" y="486"/>
                      </a:lnTo>
                      <a:lnTo>
                        <a:pt x="1486" y="501"/>
                      </a:lnTo>
                      <a:lnTo>
                        <a:pt x="1501" y="515"/>
                      </a:lnTo>
                      <a:lnTo>
                        <a:pt x="1512" y="529"/>
                      </a:lnTo>
                      <a:lnTo>
                        <a:pt x="1526" y="551"/>
                      </a:lnTo>
                      <a:lnTo>
                        <a:pt x="1536" y="576"/>
                      </a:lnTo>
                      <a:lnTo>
                        <a:pt x="1542" y="602"/>
                      </a:lnTo>
                      <a:lnTo>
                        <a:pt x="1542" y="629"/>
                      </a:lnTo>
                      <a:lnTo>
                        <a:pt x="1536" y="655"/>
                      </a:lnTo>
                      <a:lnTo>
                        <a:pt x="1525" y="680"/>
                      </a:lnTo>
                      <a:lnTo>
                        <a:pt x="1543" y="701"/>
                      </a:lnTo>
                      <a:lnTo>
                        <a:pt x="1542" y="704"/>
                      </a:lnTo>
                      <a:lnTo>
                        <a:pt x="1548" y="713"/>
                      </a:lnTo>
                      <a:lnTo>
                        <a:pt x="1484" y="775"/>
                      </a:lnTo>
                      <a:lnTo>
                        <a:pt x="1476" y="765"/>
                      </a:lnTo>
                      <a:lnTo>
                        <a:pt x="1473" y="765"/>
                      </a:lnTo>
                      <a:lnTo>
                        <a:pt x="1469" y="764"/>
                      </a:lnTo>
                      <a:lnTo>
                        <a:pt x="1466" y="760"/>
                      </a:lnTo>
                      <a:lnTo>
                        <a:pt x="1462" y="756"/>
                      </a:lnTo>
                      <a:lnTo>
                        <a:pt x="1449" y="740"/>
                      </a:lnTo>
                      <a:lnTo>
                        <a:pt x="1423" y="745"/>
                      </a:lnTo>
                      <a:lnTo>
                        <a:pt x="1396" y="744"/>
                      </a:lnTo>
                      <a:lnTo>
                        <a:pt x="1369" y="739"/>
                      </a:lnTo>
                      <a:lnTo>
                        <a:pt x="1344" y="728"/>
                      </a:lnTo>
                      <a:lnTo>
                        <a:pt x="1322" y="712"/>
                      </a:lnTo>
                      <a:lnTo>
                        <a:pt x="1302" y="692"/>
                      </a:lnTo>
                      <a:lnTo>
                        <a:pt x="1293" y="677"/>
                      </a:lnTo>
                      <a:lnTo>
                        <a:pt x="1282" y="659"/>
                      </a:lnTo>
                      <a:lnTo>
                        <a:pt x="1272" y="639"/>
                      </a:lnTo>
                      <a:lnTo>
                        <a:pt x="1263" y="617"/>
                      </a:lnTo>
                      <a:lnTo>
                        <a:pt x="1254" y="592"/>
                      </a:lnTo>
                      <a:lnTo>
                        <a:pt x="1246" y="567"/>
                      </a:lnTo>
                      <a:lnTo>
                        <a:pt x="1241" y="543"/>
                      </a:lnTo>
                      <a:lnTo>
                        <a:pt x="1238" y="519"/>
                      </a:lnTo>
                      <a:lnTo>
                        <a:pt x="1237" y="495"/>
                      </a:lnTo>
                      <a:lnTo>
                        <a:pt x="1238" y="474"/>
                      </a:lnTo>
                      <a:lnTo>
                        <a:pt x="1242" y="454"/>
                      </a:lnTo>
                      <a:lnTo>
                        <a:pt x="1251" y="438"/>
                      </a:lnTo>
                      <a:lnTo>
                        <a:pt x="1263" y="425"/>
                      </a:lnTo>
                      <a:lnTo>
                        <a:pt x="1278" y="417"/>
                      </a:lnTo>
                      <a:lnTo>
                        <a:pt x="1296" y="412"/>
                      </a:lnTo>
                      <a:close/>
                      <a:moveTo>
                        <a:pt x="413" y="399"/>
                      </a:moveTo>
                      <a:lnTo>
                        <a:pt x="404" y="400"/>
                      </a:lnTo>
                      <a:lnTo>
                        <a:pt x="396" y="407"/>
                      </a:lnTo>
                      <a:lnTo>
                        <a:pt x="390" y="415"/>
                      </a:lnTo>
                      <a:lnTo>
                        <a:pt x="389" y="426"/>
                      </a:lnTo>
                      <a:lnTo>
                        <a:pt x="391" y="437"/>
                      </a:lnTo>
                      <a:lnTo>
                        <a:pt x="398" y="448"/>
                      </a:lnTo>
                      <a:lnTo>
                        <a:pt x="406" y="454"/>
                      </a:lnTo>
                      <a:lnTo>
                        <a:pt x="416" y="456"/>
                      </a:lnTo>
                      <a:lnTo>
                        <a:pt x="426" y="455"/>
                      </a:lnTo>
                      <a:lnTo>
                        <a:pt x="433" y="449"/>
                      </a:lnTo>
                      <a:lnTo>
                        <a:pt x="439" y="440"/>
                      </a:lnTo>
                      <a:lnTo>
                        <a:pt x="440" y="430"/>
                      </a:lnTo>
                      <a:lnTo>
                        <a:pt x="438" y="419"/>
                      </a:lnTo>
                      <a:lnTo>
                        <a:pt x="431" y="409"/>
                      </a:lnTo>
                      <a:lnTo>
                        <a:pt x="423" y="401"/>
                      </a:lnTo>
                      <a:lnTo>
                        <a:pt x="413" y="399"/>
                      </a:lnTo>
                      <a:close/>
                      <a:moveTo>
                        <a:pt x="2802" y="391"/>
                      </a:moveTo>
                      <a:lnTo>
                        <a:pt x="2761" y="392"/>
                      </a:lnTo>
                      <a:lnTo>
                        <a:pt x="2648" y="572"/>
                      </a:lnTo>
                      <a:lnTo>
                        <a:pt x="2645" y="557"/>
                      </a:lnTo>
                      <a:lnTo>
                        <a:pt x="2569" y="677"/>
                      </a:lnTo>
                      <a:lnTo>
                        <a:pt x="2583" y="680"/>
                      </a:lnTo>
                      <a:lnTo>
                        <a:pt x="2601" y="683"/>
                      </a:lnTo>
                      <a:lnTo>
                        <a:pt x="2625" y="688"/>
                      </a:lnTo>
                      <a:lnTo>
                        <a:pt x="2651" y="697"/>
                      </a:lnTo>
                      <a:lnTo>
                        <a:pt x="2680" y="706"/>
                      </a:lnTo>
                      <a:lnTo>
                        <a:pt x="2709" y="719"/>
                      </a:lnTo>
                      <a:lnTo>
                        <a:pt x="2737" y="736"/>
                      </a:lnTo>
                      <a:lnTo>
                        <a:pt x="2762" y="753"/>
                      </a:lnTo>
                      <a:lnTo>
                        <a:pt x="2783" y="772"/>
                      </a:lnTo>
                      <a:lnTo>
                        <a:pt x="2801" y="794"/>
                      </a:lnTo>
                      <a:lnTo>
                        <a:pt x="2991" y="492"/>
                      </a:lnTo>
                      <a:lnTo>
                        <a:pt x="2984" y="483"/>
                      </a:lnTo>
                      <a:lnTo>
                        <a:pt x="2972" y="472"/>
                      </a:lnTo>
                      <a:lnTo>
                        <a:pt x="2958" y="459"/>
                      </a:lnTo>
                      <a:lnTo>
                        <a:pt x="2939" y="444"/>
                      </a:lnTo>
                      <a:lnTo>
                        <a:pt x="2918" y="428"/>
                      </a:lnTo>
                      <a:lnTo>
                        <a:pt x="2880" y="408"/>
                      </a:lnTo>
                      <a:lnTo>
                        <a:pt x="2840" y="396"/>
                      </a:lnTo>
                      <a:lnTo>
                        <a:pt x="2802" y="391"/>
                      </a:lnTo>
                      <a:close/>
                      <a:moveTo>
                        <a:pt x="584" y="378"/>
                      </a:moveTo>
                      <a:lnTo>
                        <a:pt x="574" y="380"/>
                      </a:lnTo>
                      <a:lnTo>
                        <a:pt x="567" y="385"/>
                      </a:lnTo>
                      <a:lnTo>
                        <a:pt x="561" y="394"/>
                      </a:lnTo>
                      <a:lnTo>
                        <a:pt x="560" y="405"/>
                      </a:lnTo>
                      <a:lnTo>
                        <a:pt x="563" y="417"/>
                      </a:lnTo>
                      <a:lnTo>
                        <a:pt x="569" y="426"/>
                      </a:lnTo>
                      <a:lnTo>
                        <a:pt x="578" y="433"/>
                      </a:lnTo>
                      <a:lnTo>
                        <a:pt x="587" y="436"/>
                      </a:lnTo>
                      <a:lnTo>
                        <a:pt x="597" y="435"/>
                      </a:lnTo>
                      <a:lnTo>
                        <a:pt x="606" y="428"/>
                      </a:lnTo>
                      <a:lnTo>
                        <a:pt x="610" y="420"/>
                      </a:lnTo>
                      <a:lnTo>
                        <a:pt x="612" y="409"/>
                      </a:lnTo>
                      <a:lnTo>
                        <a:pt x="609" y="397"/>
                      </a:lnTo>
                      <a:lnTo>
                        <a:pt x="603" y="387"/>
                      </a:lnTo>
                      <a:lnTo>
                        <a:pt x="595" y="381"/>
                      </a:lnTo>
                      <a:lnTo>
                        <a:pt x="584" y="378"/>
                      </a:lnTo>
                      <a:close/>
                      <a:moveTo>
                        <a:pt x="1634" y="377"/>
                      </a:moveTo>
                      <a:lnTo>
                        <a:pt x="2006" y="691"/>
                      </a:lnTo>
                      <a:lnTo>
                        <a:pt x="1750" y="1105"/>
                      </a:lnTo>
                      <a:lnTo>
                        <a:pt x="1647" y="454"/>
                      </a:lnTo>
                      <a:lnTo>
                        <a:pt x="1644" y="437"/>
                      </a:lnTo>
                      <a:lnTo>
                        <a:pt x="1634" y="377"/>
                      </a:lnTo>
                      <a:close/>
                      <a:moveTo>
                        <a:pt x="2068" y="361"/>
                      </a:moveTo>
                      <a:lnTo>
                        <a:pt x="2054" y="364"/>
                      </a:lnTo>
                      <a:lnTo>
                        <a:pt x="2041" y="371"/>
                      </a:lnTo>
                      <a:lnTo>
                        <a:pt x="2028" y="383"/>
                      </a:lnTo>
                      <a:lnTo>
                        <a:pt x="2021" y="398"/>
                      </a:lnTo>
                      <a:lnTo>
                        <a:pt x="2019" y="414"/>
                      </a:lnTo>
                      <a:lnTo>
                        <a:pt x="2021" y="432"/>
                      </a:lnTo>
                      <a:lnTo>
                        <a:pt x="2029" y="447"/>
                      </a:lnTo>
                      <a:lnTo>
                        <a:pt x="2041" y="460"/>
                      </a:lnTo>
                      <a:lnTo>
                        <a:pt x="2056" y="467"/>
                      </a:lnTo>
                      <a:lnTo>
                        <a:pt x="2072" y="469"/>
                      </a:lnTo>
                      <a:lnTo>
                        <a:pt x="2090" y="467"/>
                      </a:lnTo>
                      <a:lnTo>
                        <a:pt x="2105" y="459"/>
                      </a:lnTo>
                      <a:lnTo>
                        <a:pt x="2118" y="447"/>
                      </a:lnTo>
                      <a:lnTo>
                        <a:pt x="2125" y="432"/>
                      </a:lnTo>
                      <a:lnTo>
                        <a:pt x="2127" y="415"/>
                      </a:lnTo>
                      <a:lnTo>
                        <a:pt x="2125" y="398"/>
                      </a:lnTo>
                      <a:lnTo>
                        <a:pt x="2118" y="383"/>
                      </a:lnTo>
                      <a:lnTo>
                        <a:pt x="2107" y="372"/>
                      </a:lnTo>
                      <a:lnTo>
                        <a:pt x="2095" y="365"/>
                      </a:lnTo>
                      <a:lnTo>
                        <a:pt x="2082" y="362"/>
                      </a:lnTo>
                      <a:lnTo>
                        <a:pt x="2068" y="361"/>
                      </a:lnTo>
                      <a:close/>
                      <a:moveTo>
                        <a:pt x="2078" y="322"/>
                      </a:moveTo>
                      <a:lnTo>
                        <a:pt x="2097" y="325"/>
                      </a:lnTo>
                      <a:lnTo>
                        <a:pt x="2117" y="333"/>
                      </a:lnTo>
                      <a:lnTo>
                        <a:pt x="2134" y="344"/>
                      </a:lnTo>
                      <a:lnTo>
                        <a:pt x="2149" y="361"/>
                      </a:lnTo>
                      <a:lnTo>
                        <a:pt x="2160" y="379"/>
                      </a:lnTo>
                      <a:lnTo>
                        <a:pt x="2165" y="399"/>
                      </a:lnTo>
                      <a:lnTo>
                        <a:pt x="2166" y="420"/>
                      </a:lnTo>
                      <a:lnTo>
                        <a:pt x="2163" y="440"/>
                      </a:lnTo>
                      <a:lnTo>
                        <a:pt x="2155" y="459"/>
                      </a:lnTo>
                      <a:lnTo>
                        <a:pt x="2144" y="476"/>
                      </a:lnTo>
                      <a:lnTo>
                        <a:pt x="2128" y="491"/>
                      </a:lnTo>
                      <a:lnTo>
                        <a:pt x="2107" y="503"/>
                      </a:lnTo>
                      <a:lnTo>
                        <a:pt x="2084" y="508"/>
                      </a:lnTo>
                      <a:lnTo>
                        <a:pt x="2080" y="528"/>
                      </a:lnTo>
                      <a:lnTo>
                        <a:pt x="2067" y="524"/>
                      </a:lnTo>
                      <a:lnTo>
                        <a:pt x="2044" y="619"/>
                      </a:lnTo>
                      <a:lnTo>
                        <a:pt x="2007" y="609"/>
                      </a:lnTo>
                      <a:lnTo>
                        <a:pt x="2030" y="515"/>
                      </a:lnTo>
                      <a:lnTo>
                        <a:pt x="2015" y="511"/>
                      </a:lnTo>
                      <a:lnTo>
                        <a:pt x="2020" y="493"/>
                      </a:lnTo>
                      <a:lnTo>
                        <a:pt x="2008" y="482"/>
                      </a:lnTo>
                      <a:lnTo>
                        <a:pt x="1997" y="470"/>
                      </a:lnTo>
                      <a:lnTo>
                        <a:pt x="1987" y="451"/>
                      </a:lnTo>
                      <a:lnTo>
                        <a:pt x="1981" y="432"/>
                      </a:lnTo>
                      <a:lnTo>
                        <a:pt x="1980" y="411"/>
                      </a:lnTo>
                      <a:lnTo>
                        <a:pt x="1983" y="391"/>
                      </a:lnTo>
                      <a:lnTo>
                        <a:pt x="1991" y="371"/>
                      </a:lnTo>
                      <a:lnTo>
                        <a:pt x="2002" y="354"/>
                      </a:lnTo>
                      <a:lnTo>
                        <a:pt x="2018" y="339"/>
                      </a:lnTo>
                      <a:lnTo>
                        <a:pt x="2037" y="328"/>
                      </a:lnTo>
                      <a:lnTo>
                        <a:pt x="2057" y="323"/>
                      </a:lnTo>
                      <a:lnTo>
                        <a:pt x="2078" y="322"/>
                      </a:lnTo>
                      <a:close/>
                      <a:moveTo>
                        <a:pt x="589" y="305"/>
                      </a:moveTo>
                      <a:lnTo>
                        <a:pt x="580" y="306"/>
                      </a:lnTo>
                      <a:lnTo>
                        <a:pt x="572" y="312"/>
                      </a:lnTo>
                      <a:lnTo>
                        <a:pt x="567" y="321"/>
                      </a:lnTo>
                      <a:lnTo>
                        <a:pt x="566" y="331"/>
                      </a:lnTo>
                      <a:lnTo>
                        <a:pt x="568" y="343"/>
                      </a:lnTo>
                      <a:lnTo>
                        <a:pt x="574" y="353"/>
                      </a:lnTo>
                      <a:lnTo>
                        <a:pt x="583" y="359"/>
                      </a:lnTo>
                      <a:lnTo>
                        <a:pt x="593" y="363"/>
                      </a:lnTo>
                      <a:lnTo>
                        <a:pt x="602" y="361"/>
                      </a:lnTo>
                      <a:lnTo>
                        <a:pt x="610" y="355"/>
                      </a:lnTo>
                      <a:lnTo>
                        <a:pt x="615" y="345"/>
                      </a:lnTo>
                      <a:lnTo>
                        <a:pt x="616" y="336"/>
                      </a:lnTo>
                      <a:lnTo>
                        <a:pt x="614" y="324"/>
                      </a:lnTo>
                      <a:lnTo>
                        <a:pt x="608" y="314"/>
                      </a:lnTo>
                      <a:lnTo>
                        <a:pt x="599" y="308"/>
                      </a:lnTo>
                      <a:lnTo>
                        <a:pt x="589" y="305"/>
                      </a:lnTo>
                      <a:close/>
                      <a:moveTo>
                        <a:pt x="539" y="255"/>
                      </a:moveTo>
                      <a:lnTo>
                        <a:pt x="529" y="256"/>
                      </a:lnTo>
                      <a:lnTo>
                        <a:pt x="522" y="262"/>
                      </a:lnTo>
                      <a:lnTo>
                        <a:pt x="516" y="271"/>
                      </a:lnTo>
                      <a:lnTo>
                        <a:pt x="514" y="282"/>
                      </a:lnTo>
                      <a:lnTo>
                        <a:pt x="517" y="294"/>
                      </a:lnTo>
                      <a:lnTo>
                        <a:pt x="523" y="303"/>
                      </a:lnTo>
                      <a:lnTo>
                        <a:pt x="531" y="310"/>
                      </a:lnTo>
                      <a:lnTo>
                        <a:pt x="541" y="313"/>
                      </a:lnTo>
                      <a:lnTo>
                        <a:pt x="551" y="311"/>
                      </a:lnTo>
                      <a:lnTo>
                        <a:pt x="559" y="306"/>
                      </a:lnTo>
                      <a:lnTo>
                        <a:pt x="565" y="297"/>
                      </a:lnTo>
                      <a:lnTo>
                        <a:pt x="566" y="286"/>
                      </a:lnTo>
                      <a:lnTo>
                        <a:pt x="564" y="274"/>
                      </a:lnTo>
                      <a:lnTo>
                        <a:pt x="557" y="265"/>
                      </a:lnTo>
                      <a:lnTo>
                        <a:pt x="549" y="258"/>
                      </a:lnTo>
                      <a:lnTo>
                        <a:pt x="539" y="255"/>
                      </a:lnTo>
                      <a:close/>
                      <a:moveTo>
                        <a:pt x="473" y="245"/>
                      </a:moveTo>
                      <a:lnTo>
                        <a:pt x="463" y="247"/>
                      </a:lnTo>
                      <a:lnTo>
                        <a:pt x="455" y="253"/>
                      </a:lnTo>
                      <a:lnTo>
                        <a:pt x="449" y="261"/>
                      </a:lnTo>
                      <a:lnTo>
                        <a:pt x="448" y="272"/>
                      </a:lnTo>
                      <a:lnTo>
                        <a:pt x="451" y="283"/>
                      </a:lnTo>
                      <a:lnTo>
                        <a:pt x="457" y="293"/>
                      </a:lnTo>
                      <a:lnTo>
                        <a:pt x="466" y="299"/>
                      </a:lnTo>
                      <a:lnTo>
                        <a:pt x="475" y="302"/>
                      </a:lnTo>
                      <a:lnTo>
                        <a:pt x="485" y="301"/>
                      </a:lnTo>
                      <a:lnTo>
                        <a:pt x="493" y="295"/>
                      </a:lnTo>
                      <a:lnTo>
                        <a:pt x="498" y="286"/>
                      </a:lnTo>
                      <a:lnTo>
                        <a:pt x="500" y="275"/>
                      </a:lnTo>
                      <a:lnTo>
                        <a:pt x="497" y="265"/>
                      </a:lnTo>
                      <a:lnTo>
                        <a:pt x="490" y="255"/>
                      </a:lnTo>
                      <a:lnTo>
                        <a:pt x="483" y="248"/>
                      </a:lnTo>
                      <a:lnTo>
                        <a:pt x="473" y="245"/>
                      </a:lnTo>
                      <a:close/>
                      <a:moveTo>
                        <a:pt x="2550" y="214"/>
                      </a:moveTo>
                      <a:lnTo>
                        <a:pt x="2360" y="516"/>
                      </a:lnTo>
                      <a:lnTo>
                        <a:pt x="2385" y="522"/>
                      </a:lnTo>
                      <a:lnTo>
                        <a:pt x="2410" y="532"/>
                      </a:lnTo>
                      <a:lnTo>
                        <a:pt x="2435" y="547"/>
                      </a:lnTo>
                      <a:lnTo>
                        <a:pt x="2459" y="563"/>
                      </a:lnTo>
                      <a:lnTo>
                        <a:pt x="2482" y="581"/>
                      </a:lnTo>
                      <a:lnTo>
                        <a:pt x="2501" y="600"/>
                      </a:lnTo>
                      <a:lnTo>
                        <a:pt x="2519" y="618"/>
                      </a:lnTo>
                      <a:lnTo>
                        <a:pt x="2534" y="636"/>
                      </a:lnTo>
                      <a:lnTo>
                        <a:pt x="2547" y="651"/>
                      </a:lnTo>
                      <a:lnTo>
                        <a:pt x="2558" y="664"/>
                      </a:lnTo>
                      <a:lnTo>
                        <a:pt x="2565" y="674"/>
                      </a:lnTo>
                      <a:lnTo>
                        <a:pt x="2640" y="555"/>
                      </a:lnTo>
                      <a:lnTo>
                        <a:pt x="2626" y="558"/>
                      </a:lnTo>
                      <a:lnTo>
                        <a:pt x="2739" y="378"/>
                      </a:lnTo>
                      <a:lnTo>
                        <a:pt x="2727" y="349"/>
                      </a:lnTo>
                      <a:lnTo>
                        <a:pt x="2711" y="321"/>
                      </a:lnTo>
                      <a:lnTo>
                        <a:pt x="2691" y="295"/>
                      </a:lnTo>
                      <a:lnTo>
                        <a:pt x="2667" y="272"/>
                      </a:lnTo>
                      <a:lnTo>
                        <a:pt x="2638" y="252"/>
                      </a:lnTo>
                      <a:lnTo>
                        <a:pt x="2616" y="239"/>
                      </a:lnTo>
                      <a:lnTo>
                        <a:pt x="2595" y="229"/>
                      </a:lnTo>
                      <a:lnTo>
                        <a:pt x="2576" y="222"/>
                      </a:lnTo>
                      <a:lnTo>
                        <a:pt x="2560" y="217"/>
                      </a:lnTo>
                      <a:lnTo>
                        <a:pt x="2550" y="214"/>
                      </a:lnTo>
                      <a:close/>
                      <a:moveTo>
                        <a:pt x="2542" y="194"/>
                      </a:moveTo>
                      <a:lnTo>
                        <a:pt x="2547" y="196"/>
                      </a:lnTo>
                      <a:lnTo>
                        <a:pt x="2552" y="196"/>
                      </a:lnTo>
                      <a:lnTo>
                        <a:pt x="2559" y="198"/>
                      </a:lnTo>
                      <a:lnTo>
                        <a:pt x="2572" y="202"/>
                      </a:lnTo>
                      <a:lnTo>
                        <a:pt x="2588" y="208"/>
                      </a:lnTo>
                      <a:lnTo>
                        <a:pt x="2607" y="215"/>
                      </a:lnTo>
                      <a:lnTo>
                        <a:pt x="2626" y="225"/>
                      </a:lnTo>
                      <a:lnTo>
                        <a:pt x="2648" y="237"/>
                      </a:lnTo>
                      <a:lnTo>
                        <a:pt x="2679" y="259"/>
                      </a:lnTo>
                      <a:lnTo>
                        <a:pt x="2705" y="284"/>
                      </a:lnTo>
                      <a:lnTo>
                        <a:pt x="2726" y="312"/>
                      </a:lnTo>
                      <a:lnTo>
                        <a:pt x="2743" y="342"/>
                      </a:lnTo>
                      <a:lnTo>
                        <a:pt x="2756" y="375"/>
                      </a:lnTo>
                      <a:lnTo>
                        <a:pt x="2792" y="372"/>
                      </a:lnTo>
                      <a:lnTo>
                        <a:pt x="2826" y="375"/>
                      </a:lnTo>
                      <a:lnTo>
                        <a:pt x="2861" y="383"/>
                      </a:lnTo>
                      <a:lnTo>
                        <a:pt x="2894" y="396"/>
                      </a:lnTo>
                      <a:lnTo>
                        <a:pt x="2928" y="413"/>
                      </a:lnTo>
                      <a:lnTo>
                        <a:pt x="2948" y="427"/>
                      </a:lnTo>
                      <a:lnTo>
                        <a:pt x="2965" y="441"/>
                      </a:lnTo>
                      <a:lnTo>
                        <a:pt x="2980" y="455"/>
                      </a:lnTo>
                      <a:lnTo>
                        <a:pt x="2992" y="467"/>
                      </a:lnTo>
                      <a:lnTo>
                        <a:pt x="3001" y="477"/>
                      </a:lnTo>
                      <a:lnTo>
                        <a:pt x="3006" y="483"/>
                      </a:lnTo>
                      <a:lnTo>
                        <a:pt x="3008" y="487"/>
                      </a:lnTo>
                      <a:lnTo>
                        <a:pt x="3012" y="491"/>
                      </a:lnTo>
                      <a:lnTo>
                        <a:pt x="2992" y="523"/>
                      </a:lnTo>
                      <a:lnTo>
                        <a:pt x="3001" y="534"/>
                      </a:lnTo>
                      <a:lnTo>
                        <a:pt x="3004" y="543"/>
                      </a:lnTo>
                      <a:lnTo>
                        <a:pt x="3003" y="550"/>
                      </a:lnTo>
                      <a:lnTo>
                        <a:pt x="3000" y="555"/>
                      </a:lnTo>
                      <a:lnTo>
                        <a:pt x="2994" y="564"/>
                      </a:lnTo>
                      <a:lnTo>
                        <a:pt x="2987" y="576"/>
                      </a:lnTo>
                      <a:lnTo>
                        <a:pt x="2977" y="592"/>
                      </a:lnTo>
                      <a:lnTo>
                        <a:pt x="2965" y="611"/>
                      </a:lnTo>
                      <a:lnTo>
                        <a:pt x="2952" y="631"/>
                      </a:lnTo>
                      <a:lnTo>
                        <a:pt x="2938" y="653"/>
                      </a:lnTo>
                      <a:lnTo>
                        <a:pt x="2924" y="675"/>
                      </a:lnTo>
                      <a:lnTo>
                        <a:pt x="2909" y="699"/>
                      </a:lnTo>
                      <a:lnTo>
                        <a:pt x="2894" y="724"/>
                      </a:lnTo>
                      <a:lnTo>
                        <a:pt x="2879" y="746"/>
                      </a:lnTo>
                      <a:lnTo>
                        <a:pt x="2865" y="769"/>
                      </a:lnTo>
                      <a:lnTo>
                        <a:pt x="2852" y="790"/>
                      </a:lnTo>
                      <a:lnTo>
                        <a:pt x="2839" y="810"/>
                      </a:lnTo>
                      <a:lnTo>
                        <a:pt x="2829" y="827"/>
                      </a:lnTo>
                      <a:lnTo>
                        <a:pt x="2820" y="841"/>
                      </a:lnTo>
                      <a:lnTo>
                        <a:pt x="2813" y="852"/>
                      </a:lnTo>
                      <a:lnTo>
                        <a:pt x="2809" y="858"/>
                      </a:lnTo>
                      <a:lnTo>
                        <a:pt x="2808" y="861"/>
                      </a:lnTo>
                      <a:lnTo>
                        <a:pt x="2585" y="720"/>
                      </a:lnTo>
                      <a:lnTo>
                        <a:pt x="2572" y="720"/>
                      </a:lnTo>
                      <a:lnTo>
                        <a:pt x="2558" y="717"/>
                      </a:lnTo>
                      <a:lnTo>
                        <a:pt x="2545" y="711"/>
                      </a:lnTo>
                      <a:lnTo>
                        <a:pt x="2533" y="702"/>
                      </a:lnTo>
                      <a:lnTo>
                        <a:pt x="2526" y="691"/>
                      </a:lnTo>
                      <a:lnTo>
                        <a:pt x="2520" y="680"/>
                      </a:lnTo>
                      <a:lnTo>
                        <a:pt x="2292" y="535"/>
                      </a:lnTo>
                      <a:lnTo>
                        <a:pt x="2293" y="533"/>
                      </a:lnTo>
                      <a:lnTo>
                        <a:pt x="2298" y="526"/>
                      </a:lnTo>
                      <a:lnTo>
                        <a:pt x="2304" y="516"/>
                      </a:lnTo>
                      <a:lnTo>
                        <a:pt x="2314" y="502"/>
                      </a:lnTo>
                      <a:lnTo>
                        <a:pt x="2324" y="484"/>
                      </a:lnTo>
                      <a:lnTo>
                        <a:pt x="2336" y="465"/>
                      </a:lnTo>
                      <a:lnTo>
                        <a:pt x="2350" y="444"/>
                      </a:lnTo>
                      <a:lnTo>
                        <a:pt x="2364" y="420"/>
                      </a:lnTo>
                      <a:lnTo>
                        <a:pt x="2379" y="396"/>
                      </a:lnTo>
                      <a:lnTo>
                        <a:pt x="2394" y="372"/>
                      </a:lnTo>
                      <a:lnTo>
                        <a:pt x="2410" y="349"/>
                      </a:lnTo>
                      <a:lnTo>
                        <a:pt x="2425" y="325"/>
                      </a:lnTo>
                      <a:lnTo>
                        <a:pt x="2439" y="302"/>
                      </a:lnTo>
                      <a:lnTo>
                        <a:pt x="2452" y="282"/>
                      </a:lnTo>
                      <a:lnTo>
                        <a:pt x="2463" y="264"/>
                      </a:lnTo>
                      <a:lnTo>
                        <a:pt x="2473" y="247"/>
                      </a:lnTo>
                      <a:lnTo>
                        <a:pt x="2482" y="234"/>
                      </a:lnTo>
                      <a:lnTo>
                        <a:pt x="2487" y="225"/>
                      </a:lnTo>
                      <a:lnTo>
                        <a:pt x="2492" y="220"/>
                      </a:lnTo>
                      <a:lnTo>
                        <a:pt x="2500" y="218"/>
                      </a:lnTo>
                      <a:lnTo>
                        <a:pt x="2511" y="220"/>
                      </a:lnTo>
                      <a:lnTo>
                        <a:pt x="2523" y="224"/>
                      </a:lnTo>
                      <a:lnTo>
                        <a:pt x="2542" y="194"/>
                      </a:lnTo>
                      <a:close/>
                      <a:moveTo>
                        <a:pt x="3056" y="176"/>
                      </a:moveTo>
                      <a:lnTo>
                        <a:pt x="3045" y="177"/>
                      </a:lnTo>
                      <a:lnTo>
                        <a:pt x="3039" y="182"/>
                      </a:lnTo>
                      <a:lnTo>
                        <a:pt x="3034" y="190"/>
                      </a:lnTo>
                      <a:lnTo>
                        <a:pt x="3033" y="202"/>
                      </a:lnTo>
                      <a:lnTo>
                        <a:pt x="3034" y="216"/>
                      </a:lnTo>
                      <a:lnTo>
                        <a:pt x="3036" y="233"/>
                      </a:lnTo>
                      <a:lnTo>
                        <a:pt x="3039" y="251"/>
                      </a:lnTo>
                      <a:lnTo>
                        <a:pt x="3042" y="279"/>
                      </a:lnTo>
                      <a:lnTo>
                        <a:pt x="3044" y="307"/>
                      </a:lnTo>
                      <a:lnTo>
                        <a:pt x="3045" y="317"/>
                      </a:lnTo>
                      <a:lnTo>
                        <a:pt x="3049" y="326"/>
                      </a:lnTo>
                      <a:lnTo>
                        <a:pt x="3055" y="333"/>
                      </a:lnTo>
                      <a:lnTo>
                        <a:pt x="3065" y="340"/>
                      </a:lnTo>
                      <a:lnTo>
                        <a:pt x="3078" y="344"/>
                      </a:lnTo>
                      <a:lnTo>
                        <a:pt x="3091" y="347"/>
                      </a:lnTo>
                      <a:lnTo>
                        <a:pt x="3103" y="348"/>
                      </a:lnTo>
                      <a:lnTo>
                        <a:pt x="3112" y="348"/>
                      </a:lnTo>
                      <a:lnTo>
                        <a:pt x="3101" y="319"/>
                      </a:lnTo>
                      <a:lnTo>
                        <a:pt x="3091" y="286"/>
                      </a:lnTo>
                      <a:lnTo>
                        <a:pt x="3085" y="248"/>
                      </a:lnTo>
                      <a:lnTo>
                        <a:pt x="3093" y="242"/>
                      </a:lnTo>
                      <a:lnTo>
                        <a:pt x="3100" y="237"/>
                      </a:lnTo>
                      <a:lnTo>
                        <a:pt x="3104" y="229"/>
                      </a:lnTo>
                      <a:lnTo>
                        <a:pt x="3107" y="217"/>
                      </a:lnTo>
                      <a:lnTo>
                        <a:pt x="3093" y="217"/>
                      </a:lnTo>
                      <a:lnTo>
                        <a:pt x="3093" y="214"/>
                      </a:lnTo>
                      <a:lnTo>
                        <a:pt x="3092" y="211"/>
                      </a:lnTo>
                      <a:lnTo>
                        <a:pt x="3089" y="204"/>
                      </a:lnTo>
                      <a:lnTo>
                        <a:pt x="3083" y="197"/>
                      </a:lnTo>
                      <a:lnTo>
                        <a:pt x="3075" y="188"/>
                      </a:lnTo>
                      <a:lnTo>
                        <a:pt x="3067" y="181"/>
                      </a:lnTo>
                      <a:lnTo>
                        <a:pt x="3056" y="176"/>
                      </a:lnTo>
                      <a:close/>
                      <a:moveTo>
                        <a:pt x="3314" y="172"/>
                      </a:moveTo>
                      <a:lnTo>
                        <a:pt x="3305" y="176"/>
                      </a:lnTo>
                      <a:lnTo>
                        <a:pt x="3296" y="184"/>
                      </a:lnTo>
                      <a:lnTo>
                        <a:pt x="3288" y="192"/>
                      </a:lnTo>
                      <a:lnTo>
                        <a:pt x="3282" y="200"/>
                      </a:lnTo>
                      <a:lnTo>
                        <a:pt x="3279" y="206"/>
                      </a:lnTo>
                      <a:lnTo>
                        <a:pt x="3279" y="217"/>
                      </a:lnTo>
                      <a:lnTo>
                        <a:pt x="3265" y="217"/>
                      </a:lnTo>
                      <a:lnTo>
                        <a:pt x="3268" y="229"/>
                      </a:lnTo>
                      <a:lnTo>
                        <a:pt x="3272" y="237"/>
                      </a:lnTo>
                      <a:lnTo>
                        <a:pt x="3279" y="242"/>
                      </a:lnTo>
                      <a:lnTo>
                        <a:pt x="3287" y="248"/>
                      </a:lnTo>
                      <a:lnTo>
                        <a:pt x="3281" y="284"/>
                      </a:lnTo>
                      <a:lnTo>
                        <a:pt x="3272" y="316"/>
                      </a:lnTo>
                      <a:lnTo>
                        <a:pt x="3261" y="343"/>
                      </a:lnTo>
                      <a:lnTo>
                        <a:pt x="3274" y="343"/>
                      </a:lnTo>
                      <a:lnTo>
                        <a:pt x="3288" y="341"/>
                      </a:lnTo>
                      <a:lnTo>
                        <a:pt x="3303" y="337"/>
                      </a:lnTo>
                      <a:lnTo>
                        <a:pt x="3316" y="329"/>
                      </a:lnTo>
                      <a:lnTo>
                        <a:pt x="3322" y="322"/>
                      </a:lnTo>
                      <a:lnTo>
                        <a:pt x="3325" y="313"/>
                      </a:lnTo>
                      <a:lnTo>
                        <a:pt x="3327" y="303"/>
                      </a:lnTo>
                      <a:lnTo>
                        <a:pt x="3328" y="275"/>
                      </a:lnTo>
                      <a:lnTo>
                        <a:pt x="3333" y="246"/>
                      </a:lnTo>
                      <a:lnTo>
                        <a:pt x="3335" y="229"/>
                      </a:lnTo>
                      <a:lnTo>
                        <a:pt x="3337" y="213"/>
                      </a:lnTo>
                      <a:lnTo>
                        <a:pt x="3337" y="198"/>
                      </a:lnTo>
                      <a:lnTo>
                        <a:pt x="3336" y="186"/>
                      </a:lnTo>
                      <a:lnTo>
                        <a:pt x="3333" y="177"/>
                      </a:lnTo>
                      <a:lnTo>
                        <a:pt x="3326" y="173"/>
                      </a:lnTo>
                      <a:lnTo>
                        <a:pt x="3314" y="172"/>
                      </a:lnTo>
                      <a:close/>
                      <a:moveTo>
                        <a:pt x="3315" y="156"/>
                      </a:moveTo>
                      <a:lnTo>
                        <a:pt x="3330" y="158"/>
                      </a:lnTo>
                      <a:lnTo>
                        <a:pt x="3340" y="163"/>
                      </a:lnTo>
                      <a:lnTo>
                        <a:pt x="3348" y="172"/>
                      </a:lnTo>
                      <a:lnTo>
                        <a:pt x="3351" y="184"/>
                      </a:lnTo>
                      <a:lnTo>
                        <a:pt x="3353" y="198"/>
                      </a:lnTo>
                      <a:lnTo>
                        <a:pt x="3352" y="214"/>
                      </a:lnTo>
                      <a:lnTo>
                        <a:pt x="3351" y="231"/>
                      </a:lnTo>
                      <a:lnTo>
                        <a:pt x="3348" y="248"/>
                      </a:lnTo>
                      <a:lnTo>
                        <a:pt x="3344" y="276"/>
                      </a:lnTo>
                      <a:lnTo>
                        <a:pt x="3342" y="303"/>
                      </a:lnTo>
                      <a:lnTo>
                        <a:pt x="3340" y="319"/>
                      </a:lnTo>
                      <a:lnTo>
                        <a:pt x="3335" y="330"/>
                      </a:lnTo>
                      <a:lnTo>
                        <a:pt x="3326" y="341"/>
                      </a:lnTo>
                      <a:lnTo>
                        <a:pt x="3314" y="349"/>
                      </a:lnTo>
                      <a:lnTo>
                        <a:pt x="3301" y="354"/>
                      </a:lnTo>
                      <a:lnTo>
                        <a:pt x="3287" y="357"/>
                      </a:lnTo>
                      <a:lnTo>
                        <a:pt x="3274" y="359"/>
                      </a:lnTo>
                      <a:lnTo>
                        <a:pt x="3263" y="359"/>
                      </a:lnTo>
                      <a:lnTo>
                        <a:pt x="3255" y="359"/>
                      </a:lnTo>
                      <a:lnTo>
                        <a:pt x="3244" y="379"/>
                      </a:lnTo>
                      <a:lnTo>
                        <a:pt x="3233" y="395"/>
                      </a:lnTo>
                      <a:lnTo>
                        <a:pt x="3224" y="407"/>
                      </a:lnTo>
                      <a:lnTo>
                        <a:pt x="3216" y="415"/>
                      </a:lnTo>
                      <a:lnTo>
                        <a:pt x="3212" y="421"/>
                      </a:lnTo>
                      <a:lnTo>
                        <a:pt x="3210" y="422"/>
                      </a:lnTo>
                      <a:lnTo>
                        <a:pt x="3210" y="434"/>
                      </a:lnTo>
                      <a:lnTo>
                        <a:pt x="3209" y="434"/>
                      </a:lnTo>
                      <a:lnTo>
                        <a:pt x="3208" y="434"/>
                      </a:lnTo>
                      <a:lnTo>
                        <a:pt x="3204" y="434"/>
                      </a:lnTo>
                      <a:lnTo>
                        <a:pt x="3202" y="434"/>
                      </a:lnTo>
                      <a:lnTo>
                        <a:pt x="3200" y="434"/>
                      </a:lnTo>
                      <a:lnTo>
                        <a:pt x="3202" y="448"/>
                      </a:lnTo>
                      <a:lnTo>
                        <a:pt x="3205" y="458"/>
                      </a:lnTo>
                      <a:lnTo>
                        <a:pt x="3211" y="464"/>
                      </a:lnTo>
                      <a:lnTo>
                        <a:pt x="3215" y="467"/>
                      </a:lnTo>
                      <a:lnTo>
                        <a:pt x="3219" y="468"/>
                      </a:lnTo>
                      <a:lnTo>
                        <a:pt x="3221" y="469"/>
                      </a:lnTo>
                      <a:lnTo>
                        <a:pt x="3221" y="484"/>
                      </a:lnTo>
                      <a:lnTo>
                        <a:pt x="3233" y="484"/>
                      </a:lnTo>
                      <a:lnTo>
                        <a:pt x="3233" y="491"/>
                      </a:lnTo>
                      <a:lnTo>
                        <a:pt x="3241" y="491"/>
                      </a:lnTo>
                      <a:lnTo>
                        <a:pt x="3246" y="507"/>
                      </a:lnTo>
                      <a:lnTo>
                        <a:pt x="3263" y="507"/>
                      </a:lnTo>
                      <a:lnTo>
                        <a:pt x="3263" y="524"/>
                      </a:lnTo>
                      <a:lnTo>
                        <a:pt x="3105" y="524"/>
                      </a:lnTo>
                      <a:lnTo>
                        <a:pt x="3105" y="507"/>
                      </a:lnTo>
                      <a:lnTo>
                        <a:pt x="3126" y="507"/>
                      </a:lnTo>
                      <a:lnTo>
                        <a:pt x="3132" y="491"/>
                      </a:lnTo>
                      <a:lnTo>
                        <a:pt x="3139" y="491"/>
                      </a:lnTo>
                      <a:lnTo>
                        <a:pt x="3139" y="484"/>
                      </a:lnTo>
                      <a:lnTo>
                        <a:pt x="3152" y="484"/>
                      </a:lnTo>
                      <a:lnTo>
                        <a:pt x="3152" y="469"/>
                      </a:lnTo>
                      <a:lnTo>
                        <a:pt x="3154" y="468"/>
                      </a:lnTo>
                      <a:lnTo>
                        <a:pt x="3157" y="467"/>
                      </a:lnTo>
                      <a:lnTo>
                        <a:pt x="3162" y="464"/>
                      </a:lnTo>
                      <a:lnTo>
                        <a:pt x="3167" y="458"/>
                      </a:lnTo>
                      <a:lnTo>
                        <a:pt x="3170" y="448"/>
                      </a:lnTo>
                      <a:lnTo>
                        <a:pt x="3172" y="434"/>
                      </a:lnTo>
                      <a:lnTo>
                        <a:pt x="3170" y="434"/>
                      </a:lnTo>
                      <a:lnTo>
                        <a:pt x="3168" y="434"/>
                      </a:lnTo>
                      <a:lnTo>
                        <a:pt x="3166" y="434"/>
                      </a:lnTo>
                      <a:lnTo>
                        <a:pt x="3163" y="434"/>
                      </a:lnTo>
                      <a:lnTo>
                        <a:pt x="3162" y="434"/>
                      </a:lnTo>
                      <a:lnTo>
                        <a:pt x="3162" y="422"/>
                      </a:lnTo>
                      <a:lnTo>
                        <a:pt x="3161" y="421"/>
                      </a:lnTo>
                      <a:lnTo>
                        <a:pt x="3156" y="415"/>
                      </a:lnTo>
                      <a:lnTo>
                        <a:pt x="3148" y="407"/>
                      </a:lnTo>
                      <a:lnTo>
                        <a:pt x="3140" y="396"/>
                      </a:lnTo>
                      <a:lnTo>
                        <a:pt x="3130" y="381"/>
                      </a:lnTo>
                      <a:lnTo>
                        <a:pt x="3119" y="364"/>
                      </a:lnTo>
                      <a:lnTo>
                        <a:pt x="3118" y="364"/>
                      </a:lnTo>
                      <a:lnTo>
                        <a:pt x="3116" y="364"/>
                      </a:lnTo>
                      <a:lnTo>
                        <a:pt x="3112" y="364"/>
                      </a:lnTo>
                      <a:lnTo>
                        <a:pt x="3107" y="364"/>
                      </a:lnTo>
                      <a:lnTo>
                        <a:pt x="3096" y="364"/>
                      </a:lnTo>
                      <a:lnTo>
                        <a:pt x="3083" y="362"/>
                      </a:lnTo>
                      <a:lnTo>
                        <a:pt x="3070" y="358"/>
                      </a:lnTo>
                      <a:lnTo>
                        <a:pt x="3056" y="353"/>
                      </a:lnTo>
                      <a:lnTo>
                        <a:pt x="3044" y="345"/>
                      </a:lnTo>
                      <a:lnTo>
                        <a:pt x="3035" y="335"/>
                      </a:lnTo>
                      <a:lnTo>
                        <a:pt x="3030" y="322"/>
                      </a:lnTo>
                      <a:lnTo>
                        <a:pt x="3028" y="308"/>
                      </a:lnTo>
                      <a:lnTo>
                        <a:pt x="3026" y="281"/>
                      </a:lnTo>
                      <a:lnTo>
                        <a:pt x="3022" y="253"/>
                      </a:lnTo>
                      <a:lnTo>
                        <a:pt x="3020" y="234"/>
                      </a:lnTo>
                      <a:lnTo>
                        <a:pt x="3018" y="217"/>
                      </a:lnTo>
                      <a:lnTo>
                        <a:pt x="3018" y="201"/>
                      </a:lnTo>
                      <a:lnTo>
                        <a:pt x="3019" y="187"/>
                      </a:lnTo>
                      <a:lnTo>
                        <a:pt x="3022" y="175"/>
                      </a:lnTo>
                      <a:lnTo>
                        <a:pt x="3030" y="167"/>
                      </a:lnTo>
                      <a:lnTo>
                        <a:pt x="3041" y="161"/>
                      </a:lnTo>
                      <a:lnTo>
                        <a:pt x="3056" y="160"/>
                      </a:lnTo>
                      <a:lnTo>
                        <a:pt x="3070" y="164"/>
                      </a:lnTo>
                      <a:lnTo>
                        <a:pt x="3081" y="172"/>
                      </a:lnTo>
                      <a:lnTo>
                        <a:pt x="3091" y="182"/>
                      </a:lnTo>
                      <a:lnTo>
                        <a:pt x="3099" y="191"/>
                      </a:lnTo>
                      <a:lnTo>
                        <a:pt x="3104" y="200"/>
                      </a:lnTo>
                      <a:lnTo>
                        <a:pt x="3264" y="200"/>
                      </a:lnTo>
                      <a:lnTo>
                        <a:pt x="3268" y="194"/>
                      </a:lnTo>
                      <a:lnTo>
                        <a:pt x="3273" y="185"/>
                      </a:lnTo>
                      <a:lnTo>
                        <a:pt x="3281" y="175"/>
                      </a:lnTo>
                      <a:lnTo>
                        <a:pt x="3291" y="167"/>
                      </a:lnTo>
                      <a:lnTo>
                        <a:pt x="3302" y="160"/>
                      </a:lnTo>
                      <a:lnTo>
                        <a:pt x="3315" y="156"/>
                      </a:lnTo>
                      <a:close/>
                      <a:moveTo>
                        <a:pt x="1306" y="83"/>
                      </a:moveTo>
                      <a:lnTo>
                        <a:pt x="1288" y="86"/>
                      </a:lnTo>
                      <a:lnTo>
                        <a:pt x="1272" y="92"/>
                      </a:lnTo>
                      <a:lnTo>
                        <a:pt x="1258" y="102"/>
                      </a:lnTo>
                      <a:lnTo>
                        <a:pt x="1249" y="116"/>
                      </a:lnTo>
                      <a:lnTo>
                        <a:pt x="1242" y="132"/>
                      </a:lnTo>
                      <a:lnTo>
                        <a:pt x="1240" y="149"/>
                      </a:lnTo>
                      <a:lnTo>
                        <a:pt x="1242" y="167"/>
                      </a:lnTo>
                      <a:lnTo>
                        <a:pt x="1249" y="183"/>
                      </a:lnTo>
                      <a:lnTo>
                        <a:pt x="1258" y="197"/>
                      </a:lnTo>
                      <a:lnTo>
                        <a:pt x="1272" y="206"/>
                      </a:lnTo>
                      <a:lnTo>
                        <a:pt x="1288" y="213"/>
                      </a:lnTo>
                      <a:lnTo>
                        <a:pt x="1306" y="216"/>
                      </a:lnTo>
                      <a:lnTo>
                        <a:pt x="1323" y="213"/>
                      </a:lnTo>
                      <a:lnTo>
                        <a:pt x="1339" y="206"/>
                      </a:lnTo>
                      <a:lnTo>
                        <a:pt x="1352" y="197"/>
                      </a:lnTo>
                      <a:lnTo>
                        <a:pt x="1363" y="183"/>
                      </a:lnTo>
                      <a:lnTo>
                        <a:pt x="1369" y="167"/>
                      </a:lnTo>
                      <a:lnTo>
                        <a:pt x="1371" y="149"/>
                      </a:lnTo>
                      <a:lnTo>
                        <a:pt x="1369" y="132"/>
                      </a:lnTo>
                      <a:lnTo>
                        <a:pt x="1363" y="116"/>
                      </a:lnTo>
                      <a:lnTo>
                        <a:pt x="1352" y="102"/>
                      </a:lnTo>
                      <a:lnTo>
                        <a:pt x="1339" y="92"/>
                      </a:lnTo>
                      <a:lnTo>
                        <a:pt x="1323" y="86"/>
                      </a:lnTo>
                      <a:lnTo>
                        <a:pt x="1306" y="83"/>
                      </a:lnTo>
                      <a:close/>
                      <a:moveTo>
                        <a:pt x="1836" y="51"/>
                      </a:moveTo>
                      <a:lnTo>
                        <a:pt x="1741" y="118"/>
                      </a:lnTo>
                      <a:lnTo>
                        <a:pt x="1746" y="130"/>
                      </a:lnTo>
                      <a:lnTo>
                        <a:pt x="1841" y="63"/>
                      </a:lnTo>
                      <a:lnTo>
                        <a:pt x="1836" y="51"/>
                      </a:lnTo>
                      <a:close/>
                      <a:moveTo>
                        <a:pt x="1306" y="35"/>
                      </a:moveTo>
                      <a:lnTo>
                        <a:pt x="1332" y="38"/>
                      </a:lnTo>
                      <a:lnTo>
                        <a:pt x="1355" y="47"/>
                      </a:lnTo>
                      <a:lnTo>
                        <a:pt x="1377" y="60"/>
                      </a:lnTo>
                      <a:lnTo>
                        <a:pt x="1395" y="78"/>
                      </a:lnTo>
                      <a:lnTo>
                        <a:pt x="1408" y="100"/>
                      </a:lnTo>
                      <a:lnTo>
                        <a:pt x="1417" y="123"/>
                      </a:lnTo>
                      <a:lnTo>
                        <a:pt x="1420" y="149"/>
                      </a:lnTo>
                      <a:lnTo>
                        <a:pt x="1418" y="169"/>
                      </a:lnTo>
                      <a:lnTo>
                        <a:pt x="1413" y="187"/>
                      </a:lnTo>
                      <a:lnTo>
                        <a:pt x="1406" y="204"/>
                      </a:lnTo>
                      <a:lnTo>
                        <a:pt x="1421" y="224"/>
                      </a:lnTo>
                      <a:lnTo>
                        <a:pt x="1410" y="233"/>
                      </a:lnTo>
                      <a:lnTo>
                        <a:pt x="1486" y="324"/>
                      </a:lnTo>
                      <a:lnTo>
                        <a:pt x="1450" y="354"/>
                      </a:lnTo>
                      <a:lnTo>
                        <a:pt x="1374" y="262"/>
                      </a:lnTo>
                      <a:lnTo>
                        <a:pt x="1360" y="275"/>
                      </a:lnTo>
                      <a:lnTo>
                        <a:pt x="1344" y="256"/>
                      </a:lnTo>
                      <a:lnTo>
                        <a:pt x="1325" y="261"/>
                      </a:lnTo>
                      <a:lnTo>
                        <a:pt x="1306" y="264"/>
                      </a:lnTo>
                      <a:lnTo>
                        <a:pt x="1280" y="260"/>
                      </a:lnTo>
                      <a:lnTo>
                        <a:pt x="1255" y="252"/>
                      </a:lnTo>
                      <a:lnTo>
                        <a:pt x="1235" y="239"/>
                      </a:lnTo>
                      <a:lnTo>
                        <a:pt x="1216" y="220"/>
                      </a:lnTo>
                      <a:lnTo>
                        <a:pt x="1203" y="200"/>
                      </a:lnTo>
                      <a:lnTo>
                        <a:pt x="1195" y="175"/>
                      </a:lnTo>
                      <a:lnTo>
                        <a:pt x="1192" y="149"/>
                      </a:lnTo>
                      <a:lnTo>
                        <a:pt x="1195" y="123"/>
                      </a:lnTo>
                      <a:lnTo>
                        <a:pt x="1203" y="100"/>
                      </a:lnTo>
                      <a:lnTo>
                        <a:pt x="1216" y="78"/>
                      </a:lnTo>
                      <a:lnTo>
                        <a:pt x="1235" y="60"/>
                      </a:lnTo>
                      <a:lnTo>
                        <a:pt x="1255" y="47"/>
                      </a:lnTo>
                      <a:lnTo>
                        <a:pt x="1280" y="38"/>
                      </a:lnTo>
                      <a:lnTo>
                        <a:pt x="1306" y="35"/>
                      </a:lnTo>
                      <a:close/>
                      <a:moveTo>
                        <a:pt x="2131" y="23"/>
                      </a:moveTo>
                      <a:lnTo>
                        <a:pt x="2105" y="25"/>
                      </a:lnTo>
                      <a:lnTo>
                        <a:pt x="2081" y="31"/>
                      </a:lnTo>
                      <a:lnTo>
                        <a:pt x="2061" y="41"/>
                      </a:lnTo>
                      <a:lnTo>
                        <a:pt x="2043" y="53"/>
                      </a:lnTo>
                      <a:lnTo>
                        <a:pt x="2030" y="71"/>
                      </a:lnTo>
                      <a:lnTo>
                        <a:pt x="2024" y="88"/>
                      </a:lnTo>
                      <a:lnTo>
                        <a:pt x="2021" y="107"/>
                      </a:lnTo>
                      <a:lnTo>
                        <a:pt x="2022" y="127"/>
                      </a:lnTo>
                      <a:lnTo>
                        <a:pt x="2026" y="148"/>
                      </a:lnTo>
                      <a:lnTo>
                        <a:pt x="2036" y="170"/>
                      </a:lnTo>
                      <a:lnTo>
                        <a:pt x="2049" y="191"/>
                      </a:lnTo>
                      <a:lnTo>
                        <a:pt x="2053" y="198"/>
                      </a:lnTo>
                      <a:lnTo>
                        <a:pt x="2002" y="228"/>
                      </a:lnTo>
                      <a:lnTo>
                        <a:pt x="2018" y="233"/>
                      </a:lnTo>
                      <a:lnTo>
                        <a:pt x="2038" y="241"/>
                      </a:lnTo>
                      <a:lnTo>
                        <a:pt x="2061" y="248"/>
                      </a:lnTo>
                      <a:lnTo>
                        <a:pt x="2085" y="256"/>
                      </a:lnTo>
                      <a:lnTo>
                        <a:pt x="2111" y="265"/>
                      </a:lnTo>
                      <a:lnTo>
                        <a:pt x="2137" y="271"/>
                      </a:lnTo>
                      <a:lnTo>
                        <a:pt x="2162" y="278"/>
                      </a:lnTo>
                      <a:lnTo>
                        <a:pt x="2175" y="281"/>
                      </a:lnTo>
                      <a:lnTo>
                        <a:pt x="2191" y="284"/>
                      </a:lnTo>
                      <a:lnTo>
                        <a:pt x="2208" y="286"/>
                      </a:lnTo>
                      <a:lnTo>
                        <a:pt x="2226" y="288"/>
                      </a:lnTo>
                      <a:lnTo>
                        <a:pt x="2246" y="288"/>
                      </a:lnTo>
                      <a:lnTo>
                        <a:pt x="2265" y="287"/>
                      </a:lnTo>
                      <a:lnTo>
                        <a:pt x="2284" y="285"/>
                      </a:lnTo>
                      <a:lnTo>
                        <a:pt x="2302" y="280"/>
                      </a:lnTo>
                      <a:lnTo>
                        <a:pt x="2317" y="272"/>
                      </a:lnTo>
                      <a:lnTo>
                        <a:pt x="2331" y="261"/>
                      </a:lnTo>
                      <a:lnTo>
                        <a:pt x="2342" y="248"/>
                      </a:lnTo>
                      <a:lnTo>
                        <a:pt x="2349" y="228"/>
                      </a:lnTo>
                      <a:lnTo>
                        <a:pt x="2352" y="206"/>
                      </a:lnTo>
                      <a:lnTo>
                        <a:pt x="2349" y="184"/>
                      </a:lnTo>
                      <a:lnTo>
                        <a:pt x="2343" y="161"/>
                      </a:lnTo>
                      <a:lnTo>
                        <a:pt x="2331" y="137"/>
                      </a:lnTo>
                      <a:lnTo>
                        <a:pt x="2315" y="115"/>
                      </a:lnTo>
                      <a:lnTo>
                        <a:pt x="2295" y="94"/>
                      </a:lnTo>
                      <a:lnTo>
                        <a:pt x="2272" y="74"/>
                      </a:lnTo>
                      <a:lnTo>
                        <a:pt x="2245" y="57"/>
                      </a:lnTo>
                      <a:lnTo>
                        <a:pt x="2216" y="43"/>
                      </a:lnTo>
                      <a:lnTo>
                        <a:pt x="2187" y="32"/>
                      </a:lnTo>
                      <a:lnTo>
                        <a:pt x="2159" y="25"/>
                      </a:lnTo>
                      <a:lnTo>
                        <a:pt x="2131" y="23"/>
                      </a:lnTo>
                      <a:close/>
                      <a:moveTo>
                        <a:pt x="1836" y="18"/>
                      </a:moveTo>
                      <a:lnTo>
                        <a:pt x="1847" y="43"/>
                      </a:lnTo>
                      <a:lnTo>
                        <a:pt x="1846" y="44"/>
                      </a:lnTo>
                      <a:lnTo>
                        <a:pt x="1913" y="191"/>
                      </a:lnTo>
                      <a:lnTo>
                        <a:pt x="1914" y="205"/>
                      </a:lnTo>
                      <a:lnTo>
                        <a:pt x="1911" y="219"/>
                      </a:lnTo>
                      <a:lnTo>
                        <a:pt x="1903" y="232"/>
                      </a:lnTo>
                      <a:lnTo>
                        <a:pt x="1890" y="241"/>
                      </a:lnTo>
                      <a:lnTo>
                        <a:pt x="1878" y="244"/>
                      </a:lnTo>
                      <a:lnTo>
                        <a:pt x="1866" y="243"/>
                      </a:lnTo>
                      <a:lnTo>
                        <a:pt x="1854" y="239"/>
                      </a:lnTo>
                      <a:lnTo>
                        <a:pt x="1843" y="230"/>
                      </a:lnTo>
                      <a:lnTo>
                        <a:pt x="1836" y="219"/>
                      </a:lnTo>
                      <a:lnTo>
                        <a:pt x="1832" y="208"/>
                      </a:lnTo>
                      <a:lnTo>
                        <a:pt x="1833" y="195"/>
                      </a:lnTo>
                      <a:lnTo>
                        <a:pt x="1838" y="183"/>
                      </a:lnTo>
                      <a:lnTo>
                        <a:pt x="1845" y="172"/>
                      </a:lnTo>
                      <a:lnTo>
                        <a:pt x="1857" y="166"/>
                      </a:lnTo>
                      <a:lnTo>
                        <a:pt x="1872" y="161"/>
                      </a:lnTo>
                      <a:lnTo>
                        <a:pt x="1886" y="164"/>
                      </a:lnTo>
                      <a:lnTo>
                        <a:pt x="1844" y="71"/>
                      </a:lnTo>
                      <a:lnTo>
                        <a:pt x="1748" y="137"/>
                      </a:lnTo>
                      <a:lnTo>
                        <a:pt x="1809" y="268"/>
                      </a:lnTo>
                      <a:lnTo>
                        <a:pt x="1809" y="269"/>
                      </a:lnTo>
                      <a:lnTo>
                        <a:pt x="1810" y="283"/>
                      </a:lnTo>
                      <a:lnTo>
                        <a:pt x="1806" y="297"/>
                      </a:lnTo>
                      <a:lnTo>
                        <a:pt x="1798" y="309"/>
                      </a:lnTo>
                      <a:lnTo>
                        <a:pt x="1786" y="317"/>
                      </a:lnTo>
                      <a:lnTo>
                        <a:pt x="1773" y="321"/>
                      </a:lnTo>
                      <a:lnTo>
                        <a:pt x="1760" y="321"/>
                      </a:lnTo>
                      <a:lnTo>
                        <a:pt x="1748" y="316"/>
                      </a:lnTo>
                      <a:lnTo>
                        <a:pt x="1739" y="308"/>
                      </a:lnTo>
                      <a:lnTo>
                        <a:pt x="1731" y="297"/>
                      </a:lnTo>
                      <a:lnTo>
                        <a:pt x="1728" y="284"/>
                      </a:lnTo>
                      <a:lnTo>
                        <a:pt x="1729" y="272"/>
                      </a:lnTo>
                      <a:lnTo>
                        <a:pt x="1733" y="260"/>
                      </a:lnTo>
                      <a:lnTo>
                        <a:pt x="1741" y="250"/>
                      </a:lnTo>
                      <a:lnTo>
                        <a:pt x="1752" y="243"/>
                      </a:lnTo>
                      <a:lnTo>
                        <a:pt x="1762" y="239"/>
                      </a:lnTo>
                      <a:lnTo>
                        <a:pt x="1772" y="239"/>
                      </a:lnTo>
                      <a:lnTo>
                        <a:pt x="1782" y="241"/>
                      </a:lnTo>
                      <a:lnTo>
                        <a:pt x="1725" y="115"/>
                      </a:lnTo>
                      <a:lnTo>
                        <a:pt x="1718" y="101"/>
                      </a:lnTo>
                      <a:lnTo>
                        <a:pt x="1836" y="18"/>
                      </a:lnTo>
                      <a:close/>
                      <a:moveTo>
                        <a:pt x="2140" y="8"/>
                      </a:moveTo>
                      <a:lnTo>
                        <a:pt x="2167" y="11"/>
                      </a:lnTo>
                      <a:lnTo>
                        <a:pt x="2195" y="19"/>
                      </a:lnTo>
                      <a:lnTo>
                        <a:pt x="2224" y="29"/>
                      </a:lnTo>
                      <a:lnTo>
                        <a:pt x="2252" y="43"/>
                      </a:lnTo>
                      <a:lnTo>
                        <a:pt x="2281" y="62"/>
                      </a:lnTo>
                      <a:lnTo>
                        <a:pt x="2307" y="84"/>
                      </a:lnTo>
                      <a:lnTo>
                        <a:pt x="2329" y="107"/>
                      </a:lnTo>
                      <a:lnTo>
                        <a:pt x="2346" y="132"/>
                      </a:lnTo>
                      <a:lnTo>
                        <a:pt x="2358" y="158"/>
                      </a:lnTo>
                      <a:lnTo>
                        <a:pt x="2365" y="184"/>
                      </a:lnTo>
                      <a:lnTo>
                        <a:pt x="2368" y="209"/>
                      </a:lnTo>
                      <a:lnTo>
                        <a:pt x="2364" y="233"/>
                      </a:lnTo>
                      <a:lnTo>
                        <a:pt x="2355" y="255"/>
                      </a:lnTo>
                      <a:lnTo>
                        <a:pt x="2343" y="271"/>
                      </a:lnTo>
                      <a:lnTo>
                        <a:pt x="2327" y="285"/>
                      </a:lnTo>
                      <a:lnTo>
                        <a:pt x="2307" y="295"/>
                      </a:lnTo>
                      <a:lnTo>
                        <a:pt x="2284" y="301"/>
                      </a:lnTo>
                      <a:lnTo>
                        <a:pt x="2257" y="305"/>
                      </a:lnTo>
                      <a:lnTo>
                        <a:pt x="2226" y="305"/>
                      </a:lnTo>
                      <a:lnTo>
                        <a:pt x="2194" y="301"/>
                      </a:lnTo>
                      <a:lnTo>
                        <a:pt x="2159" y="294"/>
                      </a:lnTo>
                      <a:lnTo>
                        <a:pt x="2135" y="288"/>
                      </a:lnTo>
                      <a:lnTo>
                        <a:pt x="2111" y="281"/>
                      </a:lnTo>
                      <a:lnTo>
                        <a:pt x="2088" y="273"/>
                      </a:lnTo>
                      <a:lnTo>
                        <a:pt x="2064" y="266"/>
                      </a:lnTo>
                      <a:lnTo>
                        <a:pt x="2042" y="258"/>
                      </a:lnTo>
                      <a:lnTo>
                        <a:pt x="2022" y="252"/>
                      </a:lnTo>
                      <a:lnTo>
                        <a:pt x="2006" y="246"/>
                      </a:lnTo>
                      <a:lnTo>
                        <a:pt x="1993" y="241"/>
                      </a:lnTo>
                      <a:lnTo>
                        <a:pt x="1984" y="238"/>
                      </a:lnTo>
                      <a:lnTo>
                        <a:pt x="1981" y="237"/>
                      </a:lnTo>
                      <a:lnTo>
                        <a:pt x="1967" y="231"/>
                      </a:lnTo>
                      <a:lnTo>
                        <a:pt x="2030" y="192"/>
                      </a:lnTo>
                      <a:lnTo>
                        <a:pt x="2019" y="170"/>
                      </a:lnTo>
                      <a:lnTo>
                        <a:pt x="2010" y="147"/>
                      </a:lnTo>
                      <a:lnTo>
                        <a:pt x="2006" y="125"/>
                      </a:lnTo>
                      <a:lnTo>
                        <a:pt x="2006" y="103"/>
                      </a:lnTo>
                      <a:lnTo>
                        <a:pt x="2009" y="81"/>
                      </a:lnTo>
                      <a:lnTo>
                        <a:pt x="2018" y="62"/>
                      </a:lnTo>
                      <a:lnTo>
                        <a:pt x="2030" y="45"/>
                      </a:lnTo>
                      <a:lnTo>
                        <a:pt x="2047" y="31"/>
                      </a:lnTo>
                      <a:lnTo>
                        <a:pt x="2067" y="20"/>
                      </a:lnTo>
                      <a:lnTo>
                        <a:pt x="2089" y="12"/>
                      </a:lnTo>
                      <a:lnTo>
                        <a:pt x="2113" y="9"/>
                      </a:lnTo>
                      <a:lnTo>
                        <a:pt x="2140" y="8"/>
                      </a:lnTo>
                      <a:close/>
                      <a:moveTo>
                        <a:pt x="1546" y="0"/>
                      </a:moveTo>
                      <a:lnTo>
                        <a:pt x="1534" y="1"/>
                      </a:lnTo>
                      <a:lnTo>
                        <a:pt x="1522" y="6"/>
                      </a:lnTo>
                      <a:lnTo>
                        <a:pt x="1514" y="15"/>
                      </a:lnTo>
                      <a:lnTo>
                        <a:pt x="1507" y="24"/>
                      </a:lnTo>
                      <a:lnTo>
                        <a:pt x="1505" y="36"/>
                      </a:lnTo>
                      <a:lnTo>
                        <a:pt x="1506" y="48"/>
                      </a:lnTo>
                      <a:lnTo>
                        <a:pt x="1511" y="59"/>
                      </a:lnTo>
                      <a:lnTo>
                        <a:pt x="1519" y="69"/>
                      </a:lnTo>
                      <a:lnTo>
                        <a:pt x="1530" y="74"/>
                      </a:lnTo>
                      <a:lnTo>
                        <a:pt x="1542" y="76"/>
                      </a:lnTo>
                      <a:lnTo>
                        <a:pt x="1553" y="75"/>
                      </a:lnTo>
                      <a:lnTo>
                        <a:pt x="1564" y="71"/>
                      </a:lnTo>
                      <a:lnTo>
                        <a:pt x="1573" y="62"/>
                      </a:lnTo>
                      <a:lnTo>
                        <a:pt x="1579" y="52"/>
                      </a:lnTo>
                      <a:lnTo>
                        <a:pt x="1581" y="41"/>
                      </a:lnTo>
                      <a:lnTo>
                        <a:pt x="1580" y="29"/>
                      </a:lnTo>
                      <a:lnTo>
                        <a:pt x="1576" y="18"/>
                      </a:lnTo>
                      <a:lnTo>
                        <a:pt x="1567" y="8"/>
                      </a:lnTo>
                      <a:lnTo>
                        <a:pt x="1558" y="3"/>
                      </a:lnTo>
                      <a:lnTo>
                        <a:pt x="15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7"/>
                <p:cNvSpPr>
                  <a:spLocks noEditPoints="1"/>
                </p:cNvSpPr>
                <p:nvPr/>
              </p:nvSpPr>
              <p:spPr bwMode="auto">
                <a:xfrm>
                  <a:off x="818" y="189"/>
                  <a:ext cx="1740" cy="1346"/>
                </a:xfrm>
                <a:custGeom>
                  <a:avLst/>
                  <a:gdLst>
                    <a:gd name="T0" fmla="*/ 1634 w 3480"/>
                    <a:gd name="T1" fmla="*/ 2273 h 2690"/>
                    <a:gd name="T2" fmla="*/ 1497 w 3480"/>
                    <a:gd name="T3" fmla="*/ 2209 h 2690"/>
                    <a:gd name="T4" fmla="*/ 3236 w 3480"/>
                    <a:gd name="T5" fmla="*/ 2121 h 2690"/>
                    <a:gd name="T6" fmla="*/ 1637 w 3480"/>
                    <a:gd name="T7" fmla="*/ 2091 h 2690"/>
                    <a:gd name="T8" fmla="*/ 1481 w 3480"/>
                    <a:gd name="T9" fmla="*/ 2024 h 2690"/>
                    <a:gd name="T10" fmla="*/ 1487 w 3480"/>
                    <a:gd name="T11" fmla="*/ 2101 h 2690"/>
                    <a:gd name="T12" fmla="*/ 3098 w 3480"/>
                    <a:gd name="T13" fmla="*/ 2035 h 2690"/>
                    <a:gd name="T14" fmla="*/ 2840 w 3480"/>
                    <a:gd name="T15" fmla="*/ 2348 h 2690"/>
                    <a:gd name="T16" fmla="*/ 2814 w 3480"/>
                    <a:gd name="T17" fmla="*/ 2222 h 2690"/>
                    <a:gd name="T18" fmla="*/ 2698 w 3480"/>
                    <a:gd name="T19" fmla="*/ 2228 h 2690"/>
                    <a:gd name="T20" fmla="*/ 2609 w 3480"/>
                    <a:gd name="T21" fmla="*/ 2134 h 2690"/>
                    <a:gd name="T22" fmla="*/ 2870 w 3480"/>
                    <a:gd name="T23" fmla="*/ 2013 h 2690"/>
                    <a:gd name="T24" fmla="*/ 3233 w 3480"/>
                    <a:gd name="T25" fmla="*/ 2074 h 2690"/>
                    <a:gd name="T26" fmla="*/ 3089 w 3480"/>
                    <a:gd name="T27" fmla="*/ 2043 h 2690"/>
                    <a:gd name="T28" fmla="*/ 3119 w 3480"/>
                    <a:gd name="T29" fmla="*/ 1986 h 2690"/>
                    <a:gd name="T30" fmla="*/ 1557 w 3480"/>
                    <a:gd name="T31" fmla="*/ 2072 h 2690"/>
                    <a:gd name="T32" fmla="*/ 1401 w 3480"/>
                    <a:gd name="T33" fmla="*/ 2087 h 2690"/>
                    <a:gd name="T34" fmla="*/ 3294 w 3480"/>
                    <a:gd name="T35" fmla="*/ 1976 h 2690"/>
                    <a:gd name="T36" fmla="*/ 3325 w 3480"/>
                    <a:gd name="T37" fmla="*/ 1977 h 2690"/>
                    <a:gd name="T38" fmla="*/ 3376 w 3480"/>
                    <a:gd name="T39" fmla="*/ 1998 h 2690"/>
                    <a:gd name="T40" fmla="*/ 3235 w 3480"/>
                    <a:gd name="T41" fmla="*/ 1948 h 2690"/>
                    <a:gd name="T42" fmla="*/ 3277 w 3480"/>
                    <a:gd name="T43" fmla="*/ 1946 h 2690"/>
                    <a:gd name="T44" fmla="*/ 3383 w 3480"/>
                    <a:gd name="T45" fmla="*/ 1920 h 2690"/>
                    <a:gd name="T46" fmla="*/ 3425 w 3480"/>
                    <a:gd name="T47" fmla="*/ 1918 h 2690"/>
                    <a:gd name="T48" fmla="*/ 3006 w 3480"/>
                    <a:gd name="T49" fmla="*/ 1939 h 2690"/>
                    <a:gd name="T50" fmla="*/ 3223 w 3480"/>
                    <a:gd name="T51" fmla="*/ 1920 h 2690"/>
                    <a:gd name="T52" fmla="*/ 1649 w 3480"/>
                    <a:gd name="T53" fmla="*/ 2063 h 2690"/>
                    <a:gd name="T54" fmla="*/ 3233 w 3480"/>
                    <a:gd name="T55" fmla="*/ 1848 h 2690"/>
                    <a:gd name="T56" fmla="*/ 3262 w 3480"/>
                    <a:gd name="T57" fmla="*/ 1830 h 2690"/>
                    <a:gd name="T58" fmla="*/ 3330 w 3480"/>
                    <a:gd name="T59" fmla="*/ 1838 h 2690"/>
                    <a:gd name="T60" fmla="*/ 3366 w 3480"/>
                    <a:gd name="T61" fmla="*/ 1792 h 2690"/>
                    <a:gd name="T62" fmla="*/ 3368 w 3480"/>
                    <a:gd name="T63" fmla="*/ 1868 h 2690"/>
                    <a:gd name="T64" fmla="*/ 3446 w 3480"/>
                    <a:gd name="T65" fmla="*/ 1897 h 2690"/>
                    <a:gd name="T66" fmla="*/ 3284 w 3480"/>
                    <a:gd name="T67" fmla="*/ 2023 h 2690"/>
                    <a:gd name="T68" fmla="*/ 3249 w 3480"/>
                    <a:gd name="T69" fmla="*/ 1810 h 2690"/>
                    <a:gd name="T70" fmla="*/ 2691 w 3480"/>
                    <a:gd name="T71" fmla="*/ 1839 h 2690"/>
                    <a:gd name="T72" fmla="*/ 2822 w 3480"/>
                    <a:gd name="T73" fmla="*/ 1816 h 2690"/>
                    <a:gd name="T74" fmla="*/ 2846 w 3480"/>
                    <a:gd name="T75" fmla="*/ 1751 h 2690"/>
                    <a:gd name="T76" fmla="*/ 2767 w 3480"/>
                    <a:gd name="T77" fmla="*/ 1933 h 2690"/>
                    <a:gd name="T78" fmla="*/ 2654 w 3480"/>
                    <a:gd name="T79" fmla="*/ 1767 h 2690"/>
                    <a:gd name="T80" fmla="*/ 3265 w 3480"/>
                    <a:gd name="T81" fmla="*/ 1418 h 2690"/>
                    <a:gd name="T82" fmla="*/ 3131 w 3480"/>
                    <a:gd name="T83" fmla="*/ 1754 h 2690"/>
                    <a:gd name="T84" fmla="*/ 2956 w 3480"/>
                    <a:gd name="T85" fmla="*/ 1310 h 2690"/>
                    <a:gd name="T86" fmla="*/ 3021 w 3480"/>
                    <a:gd name="T87" fmla="*/ 1143 h 2690"/>
                    <a:gd name="T88" fmla="*/ 3010 w 3480"/>
                    <a:gd name="T89" fmla="*/ 1448 h 2690"/>
                    <a:gd name="T90" fmla="*/ 2947 w 3480"/>
                    <a:gd name="T91" fmla="*/ 1143 h 2690"/>
                    <a:gd name="T92" fmla="*/ 2990 w 3480"/>
                    <a:gd name="T93" fmla="*/ 1031 h 2690"/>
                    <a:gd name="T94" fmla="*/ 2991 w 3480"/>
                    <a:gd name="T95" fmla="*/ 1004 h 2690"/>
                    <a:gd name="T96" fmla="*/ 3205 w 3480"/>
                    <a:gd name="T97" fmla="*/ 1173 h 2690"/>
                    <a:gd name="T98" fmla="*/ 3216 w 3480"/>
                    <a:gd name="T99" fmla="*/ 953 h 2690"/>
                    <a:gd name="T100" fmla="*/ 3318 w 3480"/>
                    <a:gd name="T101" fmla="*/ 1186 h 2690"/>
                    <a:gd name="T102" fmla="*/ 3392 w 3480"/>
                    <a:gd name="T103" fmla="*/ 950 h 2690"/>
                    <a:gd name="T104" fmla="*/ 3471 w 3480"/>
                    <a:gd name="T105" fmla="*/ 978 h 2690"/>
                    <a:gd name="T106" fmla="*/ 3479 w 3480"/>
                    <a:gd name="T107" fmla="*/ 1140 h 2690"/>
                    <a:gd name="T108" fmla="*/ 3104 w 3480"/>
                    <a:gd name="T109" fmla="*/ 1214 h 2690"/>
                    <a:gd name="T110" fmla="*/ 3103 w 3480"/>
                    <a:gd name="T111" fmla="*/ 1000 h 2690"/>
                    <a:gd name="T112" fmla="*/ 3172 w 3480"/>
                    <a:gd name="T113" fmla="*/ 941 h 2690"/>
                    <a:gd name="T114" fmla="*/ 3353 w 3480"/>
                    <a:gd name="T115" fmla="*/ 513 h 2690"/>
                    <a:gd name="T116" fmla="*/ 668 w 3480"/>
                    <a:gd name="T117" fmla="*/ 2577 h 2690"/>
                    <a:gd name="T118" fmla="*/ 429 w 3480"/>
                    <a:gd name="T119" fmla="*/ 2649 h 2690"/>
                    <a:gd name="T120" fmla="*/ 412 w 3480"/>
                    <a:gd name="T121" fmla="*/ 2532 h 2690"/>
                    <a:gd name="T122" fmla="*/ 447 w 3480"/>
                    <a:gd name="T123" fmla="*/ 2473 h 2690"/>
                    <a:gd name="T124" fmla="*/ 78 w 3480"/>
                    <a:gd name="T125" fmla="*/ 2003 h 2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80" h="2690">
                      <a:moveTo>
                        <a:pt x="1572" y="2138"/>
                      </a:moveTo>
                      <a:lnTo>
                        <a:pt x="1593" y="2140"/>
                      </a:lnTo>
                      <a:lnTo>
                        <a:pt x="1612" y="2146"/>
                      </a:lnTo>
                      <a:lnTo>
                        <a:pt x="1629" y="2158"/>
                      </a:lnTo>
                      <a:lnTo>
                        <a:pt x="1643" y="2174"/>
                      </a:lnTo>
                      <a:lnTo>
                        <a:pt x="1651" y="2190"/>
                      </a:lnTo>
                      <a:lnTo>
                        <a:pt x="1655" y="2209"/>
                      </a:lnTo>
                      <a:lnTo>
                        <a:pt x="1655" y="2226"/>
                      </a:lnTo>
                      <a:lnTo>
                        <a:pt x="1652" y="2243"/>
                      </a:lnTo>
                      <a:lnTo>
                        <a:pt x="1645" y="2259"/>
                      </a:lnTo>
                      <a:lnTo>
                        <a:pt x="1634" y="2273"/>
                      </a:lnTo>
                      <a:lnTo>
                        <a:pt x="1619" y="2285"/>
                      </a:lnTo>
                      <a:lnTo>
                        <a:pt x="1603" y="2293"/>
                      </a:lnTo>
                      <a:lnTo>
                        <a:pt x="1585" y="2297"/>
                      </a:lnTo>
                      <a:lnTo>
                        <a:pt x="1568" y="2297"/>
                      </a:lnTo>
                      <a:lnTo>
                        <a:pt x="1551" y="2293"/>
                      </a:lnTo>
                      <a:lnTo>
                        <a:pt x="1535" y="2285"/>
                      </a:lnTo>
                      <a:lnTo>
                        <a:pt x="1521" y="2274"/>
                      </a:lnTo>
                      <a:lnTo>
                        <a:pt x="1509" y="2260"/>
                      </a:lnTo>
                      <a:lnTo>
                        <a:pt x="1501" y="2243"/>
                      </a:lnTo>
                      <a:lnTo>
                        <a:pt x="1497" y="2226"/>
                      </a:lnTo>
                      <a:lnTo>
                        <a:pt x="1497" y="2209"/>
                      </a:lnTo>
                      <a:lnTo>
                        <a:pt x="1500" y="2191"/>
                      </a:lnTo>
                      <a:lnTo>
                        <a:pt x="1508" y="2175"/>
                      </a:lnTo>
                      <a:lnTo>
                        <a:pt x="1519" y="2161"/>
                      </a:lnTo>
                      <a:lnTo>
                        <a:pt x="1533" y="2151"/>
                      </a:lnTo>
                      <a:lnTo>
                        <a:pt x="1553" y="2141"/>
                      </a:lnTo>
                      <a:lnTo>
                        <a:pt x="1572" y="2138"/>
                      </a:lnTo>
                      <a:close/>
                      <a:moveTo>
                        <a:pt x="3236" y="2121"/>
                      </a:moveTo>
                      <a:lnTo>
                        <a:pt x="3306" y="2188"/>
                      </a:lnTo>
                      <a:lnTo>
                        <a:pt x="3293" y="2202"/>
                      </a:lnTo>
                      <a:lnTo>
                        <a:pt x="3223" y="2134"/>
                      </a:lnTo>
                      <a:lnTo>
                        <a:pt x="3236" y="2121"/>
                      </a:lnTo>
                      <a:close/>
                      <a:moveTo>
                        <a:pt x="1613" y="2066"/>
                      </a:moveTo>
                      <a:lnTo>
                        <a:pt x="1606" y="2070"/>
                      </a:lnTo>
                      <a:lnTo>
                        <a:pt x="1599" y="2075"/>
                      </a:lnTo>
                      <a:lnTo>
                        <a:pt x="1597" y="2082"/>
                      </a:lnTo>
                      <a:lnTo>
                        <a:pt x="1596" y="2090"/>
                      </a:lnTo>
                      <a:lnTo>
                        <a:pt x="1599" y="2098"/>
                      </a:lnTo>
                      <a:lnTo>
                        <a:pt x="1608" y="2105"/>
                      </a:lnTo>
                      <a:lnTo>
                        <a:pt x="1618" y="2107"/>
                      </a:lnTo>
                      <a:lnTo>
                        <a:pt x="1627" y="2103"/>
                      </a:lnTo>
                      <a:lnTo>
                        <a:pt x="1634" y="2098"/>
                      </a:lnTo>
                      <a:lnTo>
                        <a:pt x="1637" y="2091"/>
                      </a:lnTo>
                      <a:lnTo>
                        <a:pt x="1637" y="2084"/>
                      </a:lnTo>
                      <a:lnTo>
                        <a:pt x="1634" y="2075"/>
                      </a:lnTo>
                      <a:lnTo>
                        <a:pt x="1628" y="2070"/>
                      </a:lnTo>
                      <a:lnTo>
                        <a:pt x="1621" y="2066"/>
                      </a:lnTo>
                      <a:lnTo>
                        <a:pt x="1613" y="2066"/>
                      </a:lnTo>
                      <a:close/>
                      <a:moveTo>
                        <a:pt x="2874" y="2038"/>
                      </a:moveTo>
                      <a:lnTo>
                        <a:pt x="2859" y="2054"/>
                      </a:lnTo>
                      <a:lnTo>
                        <a:pt x="3014" y="2152"/>
                      </a:lnTo>
                      <a:lnTo>
                        <a:pt x="3030" y="2135"/>
                      </a:lnTo>
                      <a:lnTo>
                        <a:pt x="2874" y="2038"/>
                      </a:lnTo>
                      <a:close/>
                      <a:moveTo>
                        <a:pt x="1481" y="2024"/>
                      </a:moveTo>
                      <a:lnTo>
                        <a:pt x="1469" y="2026"/>
                      </a:lnTo>
                      <a:lnTo>
                        <a:pt x="1457" y="2031"/>
                      </a:lnTo>
                      <a:lnTo>
                        <a:pt x="1449" y="2040"/>
                      </a:lnTo>
                      <a:lnTo>
                        <a:pt x="1442" y="2049"/>
                      </a:lnTo>
                      <a:lnTo>
                        <a:pt x="1440" y="2061"/>
                      </a:lnTo>
                      <a:lnTo>
                        <a:pt x="1441" y="2073"/>
                      </a:lnTo>
                      <a:lnTo>
                        <a:pt x="1445" y="2084"/>
                      </a:lnTo>
                      <a:lnTo>
                        <a:pt x="1454" y="2093"/>
                      </a:lnTo>
                      <a:lnTo>
                        <a:pt x="1464" y="2099"/>
                      </a:lnTo>
                      <a:lnTo>
                        <a:pt x="1475" y="2101"/>
                      </a:lnTo>
                      <a:lnTo>
                        <a:pt x="1487" y="2101"/>
                      </a:lnTo>
                      <a:lnTo>
                        <a:pt x="1499" y="2096"/>
                      </a:lnTo>
                      <a:lnTo>
                        <a:pt x="1508" y="2087"/>
                      </a:lnTo>
                      <a:lnTo>
                        <a:pt x="1513" y="2077"/>
                      </a:lnTo>
                      <a:lnTo>
                        <a:pt x="1516" y="2065"/>
                      </a:lnTo>
                      <a:lnTo>
                        <a:pt x="1515" y="2054"/>
                      </a:lnTo>
                      <a:lnTo>
                        <a:pt x="1510" y="2042"/>
                      </a:lnTo>
                      <a:lnTo>
                        <a:pt x="1502" y="2033"/>
                      </a:lnTo>
                      <a:lnTo>
                        <a:pt x="1492" y="2028"/>
                      </a:lnTo>
                      <a:lnTo>
                        <a:pt x="1481" y="2024"/>
                      </a:lnTo>
                      <a:close/>
                      <a:moveTo>
                        <a:pt x="3125" y="2006"/>
                      </a:moveTo>
                      <a:lnTo>
                        <a:pt x="3098" y="2035"/>
                      </a:lnTo>
                      <a:lnTo>
                        <a:pt x="3301" y="2227"/>
                      </a:lnTo>
                      <a:lnTo>
                        <a:pt x="3327" y="2198"/>
                      </a:lnTo>
                      <a:lnTo>
                        <a:pt x="3125" y="2006"/>
                      </a:lnTo>
                      <a:close/>
                      <a:moveTo>
                        <a:pt x="2886" y="1994"/>
                      </a:moveTo>
                      <a:lnTo>
                        <a:pt x="3077" y="2114"/>
                      </a:lnTo>
                      <a:lnTo>
                        <a:pt x="3047" y="2147"/>
                      </a:lnTo>
                      <a:lnTo>
                        <a:pt x="3046" y="2146"/>
                      </a:lnTo>
                      <a:lnTo>
                        <a:pt x="2874" y="2334"/>
                      </a:lnTo>
                      <a:lnTo>
                        <a:pt x="2873" y="2334"/>
                      </a:lnTo>
                      <a:lnTo>
                        <a:pt x="2858" y="2342"/>
                      </a:lnTo>
                      <a:lnTo>
                        <a:pt x="2840" y="2348"/>
                      </a:lnTo>
                      <a:lnTo>
                        <a:pt x="2822" y="2347"/>
                      </a:lnTo>
                      <a:lnTo>
                        <a:pt x="2804" y="2341"/>
                      </a:lnTo>
                      <a:lnTo>
                        <a:pt x="2788" y="2330"/>
                      </a:lnTo>
                      <a:lnTo>
                        <a:pt x="2778" y="2318"/>
                      </a:lnTo>
                      <a:lnTo>
                        <a:pt x="2771" y="2302"/>
                      </a:lnTo>
                      <a:lnTo>
                        <a:pt x="2768" y="2286"/>
                      </a:lnTo>
                      <a:lnTo>
                        <a:pt x="2770" y="2269"/>
                      </a:lnTo>
                      <a:lnTo>
                        <a:pt x="2775" y="2254"/>
                      </a:lnTo>
                      <a:lnTo>
                        <a:pt x="2785" y="2240"/>
                      </a:lnTo>
                      <a:lnTo>
                        <a:pt x="2798" y="2228"/>
                      </a:lnTo>
                      <a:lnTo>
                        <a:pt x="2814" y="2222"/>
                      </a:lnTo>
                      <a:lnTo>
                        <a:pt x="2830" y="2218"/>
                      </a:lnTo>
                      <a:lnTo>
                        <a:pt x="2846" y="2220"/>
                      </a:lnTo>
                      <a:lnTo>
                        <a:pt x="2863" y="2226"/>
                      </a:lnTo>
                      <a:lnTo>
                        <a:pt x="2877" y="2236"/>
                      </a:lnTo>
                      <a:lnTo>
                        <a:pt x="2887" y="2249"/>
                      </a:lnTo>
                      <a:lnTo>
                        <a:pt x="2894" y="2263"/>
                      </a:lnTo>
                      <a:lnTo>
                        <a:pt x="2897" y="2279"/>
                      </a:lnTo>
                      <a:lnTo>
                        <a:pt x="3006" y="2160"/>
                      </a:lnTo>
                      <a:lnTo>
                        <a:pt x="2852" y="2062"/>
                      </a:lnTo>
                      <a:lnTo>
                        <a:pt x="2698" y="2229"/>
                      </a:lnTo>
                      <a:lnTo>
                        <a:pt x="2698" y="2228"/>
                      </a:lnTo>
                      <a:lnTo>
                        <a:pt x="2682" y="2238"/>
                      </a:lnTo>
                      <a:lnTo>
                        <a:pt x="2664" y="2242"/>
                      </a:lnTo>
                      <a:lnTo>
                        <a:pt x="2646" y="2242"/>
                      </a:lnTo>
                      <a:lnTo>
                        <a:pt x="2629" y="2237"/>
                      </a:lnTo>
                      <a:lnTo>
                        <a:pt x="2613" y="2226"/>
                      </a:lnTo>
                      <a:lnTo>
                        <a:pt x="2602" y="2213"/>
                      </a:lnTo>
                      <a:lnTo>
                        <a:pt x="2595" y="2198"/>
                      </a:lnTo>
                      <a:lnTo>
                        <a:pt x="2592" y="2181"/>
                      </a:lnTo>
                      <a:lnTo>
                        <a:pt x="2593" y="2165"/>
                      </a:lnTo>
                      <a:lnTo>
                        <a:pt x="2600" y="2148"/>
                      </a:lnTo>
                      <a:lnTo>
                        <a:pt x="2609" y="2134"/>
                      </a:lnTo>
                      <a:lnTo>
                        <a:pt x="2622" y="2124"/>
                      </a:lnTo>
                      <a:lnTo>
                        <a:pt x="2639" y="2116"/>
                      </a:lnTo>
                      <a:lnTo>
                        <a:pt x="2655" y="2114"/>
                      </a:lnTo>
                      <a:lnTo>
                        <a:pt x="2671" y="2115"/>
                      </a:lnTo>
                      <a:lnTo>
                        <a:pt x="2687" y="2120"/>
                      </a:lnTo>
                      <a:lnTo>
                        <a:pt x="2701" y="2131"/>
                      </a:lnTo>
                      <a:lnTo>
                        <a:pt x="2712" y="2144"/>
                      </a:lnTo>
                      <a:lnTo>
                        <a:pt x="2718" y="2158"/>
                      </a:lnTo>
                      <a:lnTo>
                        <a:pt x="2722" y="2173"/>
                      </a:lnTo>
                      <a:lnTo>
                        <a:pt x="2869" y="2013"/>
                      </a:lnTo>
                      <a:lnTo>
                        <a:pt x="2870" y="2013"/>
                      </a:lnTo>
                      <a:lnTo>
                        <a:pt x="2886" y="1994"/>
                      </a:lnTo>
                      <a:close/>
                      <a:moveTo>
                        <a:pt x="3125" y="1985"/>
                      </a:moveTo>
                      <a:lnTo>
                        <a:pt x="3129" y="1985"/>
                      </a:lnTo>
                      <a:lnTo>
                        <a:pt x="3132" y="1987"/>
                      </a:lnTo>
                      <a:lnTo>
                        <a:pt x="3134" y="1989"/>
                      </a:lnTo>
                      <a:lnTo>
                        <a:pt x="3134" y="1992"/>
                      </a:lnTo>
                      <a:lnTo>
                        <a:pt x="3134" y="1995"/>
                      </a:lnTo>
                      <a:lnTo>
                        <a:pt x="3133" y="1999"/>
                      </a:lnTo>
                      <a:lnTo>
                        <a:pt x="3326" y="2183"/>
                      </a:lnTo>
                      <a:lnTo>
                        <a:pt x="3338" y="2170"/>
                      </a:lnTo>
                      <a:lnTo>
                        <a:pt x="3233" y="2074"/>
                      </a:lnTo>
                      <a:lnTo>
                        <a:pt x="3240" y="2066"/>
                      </a:lnTo>
                      <a:lnTo>
                        <a:pt x="3366" y="2172"/>
                      </a:lnTo>
                      <a:lnTo>
                        <a:pt x="3357" y="2181"/>
                      </a:lnTo>
                      <a:lnTo>
                        <a:pt x="3340" y="2200"/>
                      </a:lnTo>
                      <a:lnTo>
                        <a:pt x="3332" y="2208"/>
                      </a:lnTo>
                      <a:lnTo>
                        <a:pt x="3346" y="2222"/>
                      </a:lnTo>
                      <a:lnTo>
                        <a:pt x="3322" y="2246"/>
                      </a:lnTo>
                      <a:lnTo>
                        <a:pt x="3308" y="2234"/>
                      </a:lnTo>
                      <a:lnTo>
                        <a:pt x="3301" y="2241"/>
                      </a:lnTo>
                      <a:lnTo>
                        <a:pt x="3092" y="2042"/>
                      </a:lnTo>
                      <a:lnTo>
                        <a:pt x="3089" y="2043"/>
                      </a:lnTo>
                      <a:lnTo>
                        <a:pt x="3086" y="2044"/>
                      </a:lnTo>
                      <a:lnTo>
                        <a:pt x="3082" y="2043"/>
                      </a:lnTo>
                      <a:lnTo>
                        <a:pt x="3080" y="2042"/>
                      </a:lnTo>
                      <a:lnTo>
                        <a:pt x="3078" y="2040"/>
                      </a:lnTo>
                      <a:lnTo>
                        <a:pt x="3077" y="2036"/>
                      </a:lnTo>
                      <a:lnTo>
                        <a:pt x="3077" y="2033"/>
                      </a:lnTo>
                      <a:lnTo>
                        <a:pt x="3078" y="2030"/>
                      </a:lnTo>
                      <a:lnTo>
                        <a:pt x="3078" y="2030"/>
                      </a:lnTo>
                      <a:lnTo>
                        <a:pt x="3080" y="2028"/>
                      </a:lnTo>
                      <a:lnTo>
                        <a:pt x="3093" y="2014"/>
                      </a:lnTo>
                      <a:lnTo>
                        <a:pt x="3119" y="1986"/>
                      </a:lnTo>
                      <a:lnTo>
                        <a:pt x="3119" y="1987"/>
                      </a:lnTo>
                      <a:lnTo>
                        <a:pt x="3122" y="1985"/>
                      </a:lnTo>
                      <a:lnTo>
                        <a:pt x="3125" y="1985"/>
                      </a:lnTo>
                      <a:close/>
                      <a:moveTo>
                        <a:pt x="1486" y="1984"/>
                      </a:moveTo>
                      <a:lnTo>
                        <a:pt x="1503" y="1988"/>
                      </a:lnTo>
                      <a:lnTo>
                        <a:pt x="1520" y="1995"/>
                      </a:lnTo>
                      <a:lnTo>
                        <a:pt x="1534" y="2006"/>
                      </a:lnTo>
                      <a:lnTo>
                        <a:pt x="1545" y="2020"/>
                      </a:lnTo>
                      <a:lnTo>
                        <a:pt x="1553" y="2036"/>
                      </a:lnTo>
                      <a:lnTo>
                        <a:pt x="1557" y="2055"/>
                      </a:lnTo>
                      <a:lnTo>
                        <a:pt x="1557" y="2072"/>
                      </a:lnTo>
                      <a:lnTo>
                        <a:pt x="1553" y="2089"/>
                      </a:lnTo>
                      <a:lnTo>
                        <a:pt x="1547" y="2105"/>
                      </a:lnTo>
                      <a:lnTo>
                        <a:pt x="1535" y="2119"/>
                      </a:lnTo>
                      <a:lnTo>
                        <a:pt x="1521" y="2131"/>
                      </a:lnTo>
                      <a:lnTo>
                        <a:pt x="1501" y="2140"/>
                      </a:lnTo>
                      <a:lnTo>
                        <a:pt x="1481" y="2143"/>
                      </a:lnTo>
                      <a:lnTo>
                        <a:pt x="1460" y="2141"/>
                      </a:lnTo>
                      <a:lnTo>
                        <a:pt x="1441" y="2134"/>
                      </a:lnTo>
                      <a:lnTo>
                        <a:pt x="1425" y="2123"/>
                      </a:lnTo>
                      <a:lnTo>
                        <a:pt x="1411" y="2106"/>
                      </a:lnTo>
                      <a:lnTo>
                        <a:pt x="1401" y="2087"/>
                      </a:lnTo>
                      <a:lnTo>
                        <a:pt x="1398" y="2066"/>
                      </a:lnTo>
                      <a:lnTo>
                        <a:pt x="1400" y="2046"/>
                      </a:lnTo>
                      <a:lnTo>
                        <a:pt x="1407" y="2027"/>
                      </a:lnTo>
                      <a:lnTo>
                        <a:pt x="1418" y="2009"/>
                      </a:lnTo>
                      <a:lnTo>
                        <a:pt x="1435" y="1995"/>
                      </a:lnTo>
                      <a:lnTo>
                        <a:pt x="1452" y="1988"/>
                      </a:lnTo>
                      <a:lnTo>
                        <a:pt x="1469" y="1984"/>
                      </a:lnTo>
                      <a:lnTo>
                        <a:pt x="1486" y="1984"/>
                      </a:lnTo>
                      <a:close/>
                      <a:moveTo>
                        <a:pt x="3313" y="1973"/>
                      </a:moveTo>
                      <a:lnTo>
                        <a:pt x="3303" y="1973"/>
                      </a:lnTo>
                      <a:lnTo>
                        <a:pt x="3294" y="1976"/>
                      </a:lnTo>
                      <a:lnTo>
                        <a:pt x="3288" y="1982"/>
                      </a:lnTo>
                      <a:lnTo>
                        <a:pt x="3285" y="1991"/>
                      </a:lnTo>
                      <a:lnTo>
                        <a:pt x="3287" y="2002"/>
                      </a:lnTo>
                      <a:lnTo>
                        <a:pt x="3294" y="2010"/>
                      </a:lnTo>
                      <a:lnTo>
                        <a:pt x="3307" y="2016"/>
                      </a:lnTo>
                      <a:lnTo>
                        <a:pt x="3317" y="2015"/>
                      </a:lnTo>
                      <a:lnTo>
                        <a:pt x="3326" y="2012"/>
                      </a:lnTo>
                      <a:lnTo>
                        <a:pt x="3332" y="2005"/>
                      </a:lnTo>
                      <a:lnTo>
                        <a:pt x="3335" y="1996"/>
                      </a:lnTo>
                      <a:lnTo>
                        <a:pt x="3333" y="1986"/>
                      </a:lnTo>
                      <a:lnTo>
                        <a:pt x="3325" y="1977"/>
                      </a:lnTo>
                      <a:lnTo>
                        <a:pt x="3313" y="1973"/>
                      </a:lnTo>
                      <a:close/>
                      <a:moveTo>
                        <a:pt x="3372" y="1955"/>
                      </a:moveTo>
                      <a:lnTo>
                        <a:pt x="3362" y="1955"/>
                      </a:lnTo>
                      <a:lnTo>
                        <a:pt x="3354" y="1959"/>
                      </a:lnTo>
                      <a:lnTo>
                        <a:pt x="3347" y="1965"/>
                      </a:lnTo>
                      <a:lnTo>
                        <a:pt x="3344" y="1974"/>
                      </a:lnTo>
                      <a:lnTo>
                        <a:pt x="3345" y="1981"/>
                      </a:lnTo>
                      <a:lnTo>
                        <a:pt x="3349" y="1989"/>
                      </a:lnTo>
                      <a:lnTo>
                        <a:pt x="3357" y="1995"/>
                      </a:lnTo>
                      <a:lnTo>
                        <a:pt x="3367" y="1998"/>
                      </a:lnTo>
                      <a:lnTo>
                        <a:pt x="3376" y="1998"/>
                      </a:lnTo>
                      <a:lnTo>
                        <a:pt x="3385" y="1994"/>
                      </a:lnTo>
                      <a:lnTo>
                        <a:pt x="3391" y="1988"/>
                      </a:lnTo>
                      <a:lnTo>
                        <a:pt x="3395" y="1979"/>
                      </a:lnTo>
                      <a:lnTo>
                        <a:pt x="3394" y="1972"/>
                      </a:lnTo>
                      <a:lnTo>
                        <a:pt x="3389" y="1964"/>
                      </a:lnTo>
                      <a:lnTo>
                        <a:pt x="3382" y="1958"/>
                      </a:lnTo>
                      <a:lnTo>
                        <a:pt x="3372" y="1955"/>
                      </a:lnTo>
                      <a:close/>
                      <a:moveTo>
                        <a:pt x="3260" y="1937"/>
                      </a:moveTo>
                      <a:lnTo>
                        <a:pt x="3250" y="1938"/>
                      </a:lnTo>
                      <a:lnTo>
                        <a:pt x="3242" y="1941"/>
                      </a:lnTo>
                      <a:lnTo>
                        <a:pt x="3235" y="1948"/>
                      </a:lnTo>
                      <a:lnTo>
                        <a:pt x="3232" y="1955"/>
                      </a:lnTo>
                      <a:lnTo>
                        <a:pt x="3233" y="1964"/>
                      </a:lnTo>
                      <a:lnTo>
                        <a:pt x="3237" y="1972"/>
                      </a:lnTo>
                      <a:lnTo>
                        <a:pt x="3245" y="1977"/>
                      </a:lnTo>
                      <a:lnTo>
                        <a:pt x="3255" y="1980"/>
                      </a:lnTo>
                      <a:lnTo>
                        <a:pt x="3264" y="1980"/>
                      </a:lnTo>
                      <a:lnTo>
                        <a:pt x="3273" y="1976"/>
                      </a:lnTo>
                      <a:lnTo>
                        <a:pt x="3279" y="1971"/>
                      </a:lnTo>
                      <a:lnTo>
                        <a:pt x="3283" y="1962"/>
                      </a:lnTo>
                      <a:lnTo>
                        <a:pt x="3282" y="1953"/>
                      </a:lnTo>
                      <a:lnTo>
                        <a:pt x="3277" y="1946"/>
                      </a:lnTo>
                      <a:lnTo>
                        <a:pt x="3270" y="1940"/>
                      </a:lnTo>
                      <a:lnTo>
                        <a:pt x="3260" y="1937"/>
                      </a:lnTo>
                      <a:close/>
                      <a:moveTo>
                        <a:pt x="3031" y="1931"/>
                      </a:moveTo>
                      <a:lnTo>
                        <a:pt x="3017" y="1943"/>
                      </a:lnTo>
                      <a:lnTo>
                        <a:pt x="3073" y="2008"/>
                      </a:lnTo>
                      <a:lnTo>
                        <a:pt x="3098" y="1982"/>
                      </a:lnTo>
                      <a:lnTo>
                        <a:pt x="3031" y="1931"/>
                      </a:lnTo>
                      <a:close/>
                      <a:moveTo>
                        <a:pt x="3408" y="1909"/>
                      </a:moveTo>
                      <a:lnTo>
                        <a:pt x="3398" y="1910"/>
                      </a:lnTo>
                      <a:lnTo>
                        <a:pt x="3389" y="1913"/>
                      </a:lnTo>
                      <a:lnTo>
                        <a:pt x="3383" y="1920"/>
                      </a:lnTo>
                      <a:lnTo>
                        <a:pt x="3380" y="1927"/>
                      </a:lnTo>
                      <a:lnTo>
                        <a:pt x="3381" y="1936"/>
                      </a:lnTo>
                      <a:lnTo>
                        <a:pt x="3385" y="1944"/>
                      </a:lnTo>
                      <a:lnTo>
                        <a:pt x="3392" y="1949"/>
                      </a:lnTo>
                      <a:lnTo>
                        <a:pt x="3402" y="1952"/>
                      </a:lnTo>
                      <a:lnTo>
                        <a:pt x="3412" y="1952"/>
                      </a:lnTo>
                      <a:lnTo>
                        <a:pt x="3420" y="1948"/>
                      </a:lnTo>
                      <a:lnTo>
                        <a:pt x="3427" y="1943"/>
                      </a:lnTo>
                      <a:lnTo>
                        <a:pt x="3430" y="1934"/>
                      </a:lnTo>
                      <a:lnTo>
                        <a:pt x="3429" y="1925"/>
                      </a:lnTo>
                      <a:lnTo>
                        <a:pt x="3425" y="1918"/>
                      </a:lnTo>
                      <a:lnTo>
                        <a:pt x="3417" y="1912"/>
                      </a:lnTo>
                      <a:lnTo>
                        <a:pt x="3408" y="1909"/>
                      </a:lnTo>
                      <a:close/>
                      <a:moveTo>
                        <a:pt x="2989" y="1899"/>
                      </a:moveTo>
                      <a:lnTo>
                        <a:pt x="3008" y="1915"/>
                      </a:lnTo>
                      <a:lnTo>
                        <a:pt x="3011" y="1910"/>
                      </a:lnTo>
                      <a:lnTo>
                        <a:pt x="3027" y="1920"/>
                      </a:lnTo>
                      <a:lnTo>
                        <a:pt x="3030" y="1917"/>
                      </a:lnTo>
                      <a:lnTo>
                        <a:pt x="3114" y="1980"/>
                      </a:lnTo>
                      <a:lnTo>
                        <a:pt x="3073" y="2023"/>
                      </a:lnTo>
                      <a:lnTo>
                        <a:pt x="3003" y="1941"/>
                      </a:lnTo>
                      <a:lnTo>
                        <a:pt x="3006" y="1939"/>
                      </a:lnTo>
                      <a:lnTo>
                        <a:pt x="2996" y="1926"/>
                      </a:lnTo>
                      <a:lnTo>
                        <a:pt x="3000" y="1922"/>
                      </a:lnTo>
                      <a:lnTo>
                        <a:pt x="2984" y="1904"/>
                      </a:lnTo>
                      <a:lnTo>
                        <a:pt x="2989" y="1899"/>
                      </a:lnTo>
                      <a:close/>
                      <a:moveTo>
                        <a:pt x="3241" y="1882"/>
                      </a:moveTo>
                      <a:lnTo>
                        <a:pt x="3231" y="1882"/>
                      </a:lnTo>
                      <a:lnTo>
                        <a:pt x="3222" y="1885"/>
                      </a:lnTo>
                      <a:lnTo>
                        <a:pt x="3217" y="1892"/>
                      </a:lnTo>
                      <a:lnTo>
                        <a:pt x="3214" y="1901"/>
                      </a:lnTo>
                      <a:lnTo>
                        <a:pt x="3216" y="1911"/>
                      </a:lnTo>
                      <a:lnTo>
                        <a:pt x="3223" y="1920"/>
                      </a:lnTo>
                      <a:lnTo>
                        <a:pt x="3236" y="1924"/>
                      </a:lnTo>
                      <a:lnTo>
                        <a:pt x="3246" y="1924"/>
                      </a:lnTo>
                      <a:lnTo>
                        <a:pt x="3255" y="1921"/>
                      </a:lnTo>
                      <a:lnTo>
                        <a:pt x="3261" y="1915"/>
                      </a:lnTo>
                      <a:lnTo>
                        <a:pt x="3263" y="1907"/>
                      </a:lnTo>
                      <a:lnTo>
                        <a:pt x="3262" y="1897"/>
                      </a:lnTo>
                      <a:lnTo>
                        <a:pt x="3258" y="1890"/>
                      </a:lnTo>
                      <a:lnTo>
                        <a:pt x="3250" y="1884"/>
                      </a:lnTo>
                      <a:lnTo>
                        <a:pt x="3241" y="1882"/>
                      </a:lnTo>
                      <a:close/>
                      <a:moveTo>
                        <a:pt x="1690" y="1863"/>
                      </a:moveTo>
                      <a:lnTo>
                        <a:pt x="1649" y="2063"/>
                      </a:lnTo>
                      <a:lnTo>
                        <a:pt x="1649" y="2063"/>
                      </a:lnTo>
                      <a:lnTo>
                        <a:pt x="1852" y="2116"/>
                      </a:lnTo>
                      <a:lnTo>
                        <a:pt x="1768" y="2161"/>
                      </a:lnTo>
                      <a:lnTo>
                        <a:pt x="1569" y="2114"/>
                      </a:lnTo>
                      <a:lnTo>
                        <a:pt x="1611" y="1913"/>
                      </a:lnTo>
                      <a:lnTo>
                        <a:pt x="1690" y="1863"/>
                      </a:lnTo>
                      <a:close/>
                      <a:moveTo>
                        <a:pt x="3262" y="1830"/>
                      </a:moveTo>
                      <a:lnTo>
                        <a:pt x="3251" y="1830"/>
                      </a:lnTo>
                      <a:lnTo>
                        <a:pt x="3243" y="1834"/>
                      </a:lnTo>
                      <a:lnTo>
                        <a:pt x="3236" y="1840"/>
                      </a:lnTo>
                      <a:lnTo>
                        <a:pt x="3233" y="1848"/>
                      </a:lnTo>
                      <a:lnTo>
                        <a:pt x="3234" y="1856"/>
                      </a:lnTo>
                      <a:lnTo>
                        <a:pt x="3240" y="1864"/>
                      </a:lnTo>
                      <a:lnTo>
                        <a:pt x="3246" y="1869"/>
                      </a:lnTo>
                      <a:lnTo>
                        <a:pt x="3256" y="1873"/>
                      </a:lnTo>
                      <a:lnTo>
                        <a:pt x="3266" y="1873"/>
                      </a:lnTo>
                      <a:lnTo>
                        <a:pt x="3275" y="1869"/>
                      </a:lnTo>
                      <a:lnTo>
                        <a:pt x="3280" y="1863"/>
                      </a:lnTo>
                      <a:lnTo>
                        <a:pt x="3285" y="1854"/>
                      </a:lnTo>
                      <a:lnTo>
                        <a:pt x="3283" y="1843"/>
                      </a:lnTo>
                      <a:lnTo>
                        <a:pt x="3274" y="1835"/>
                      </a:lnTo>
                      <a:lnTo>
                        <a:pt x="3262" y="1830"/>
                      </a:lnTo>
                      <a:close/>
                      <a:moveTo>
                        <a:pt x="3316" y="1799"/>
                      </a:moveTo>
                      <a:lnTo>
                        <a:pt x="3306" y="1799"/>
                      </a:lnTo>
                      <a:lnTo>
                        <a:pt x="3298" y="1804"/>
                      </a:lnTo>
                      <a:lnTo>
                        <a:pt x="3292" y="1810"/>
                      </a:lnTo>
                      <a:lnTo>
                        <a:pt x="3289" y="1818"/>
                      </a:lnTo>
                      <a:lnTo>
                        <a:pt x="3289" y="1826"/>
                      </a:lnTo>
                      <a:lnTo>
                        <a:pt x="3294" y="1834"/>
                      </a:lnTo>
                      <a:lnTo>
                        <a:pt x="3302" y="1839"/>
                      </a:lnTo>
                      <a:lnTo>
                        <a:pt x="3311" y="1842"/>
                      </a:lnTo>
                      <a:lnTo>
                        <a:pt x="3321" y="1842"/>
                      </a:lnTo>
                      <a:lnTo>
                        <a:pt x="3330" y="1838"/>
                      </a:lnTo>
                      <a:lnTo>
                        <a:pt x="3335" y="1833"/>
                      </a:lnTo>
                      <a:lnTo>
                        <a:pt x="3339" y="1824"/>
                      </a:lnTo>
                      <a:lnTo>
                        <a:pt x="3338" y="1815"/>
                      </a:lnTo>
                      <a:lnTo>
                        <a:pt x="3333" y="1808"/>
                      </a:lnTo>
                      <a:lnTo>
                        <a:pt x="3326" y="1802"/>
                      </a:lnTo>
                      <a:lnTo>
                        <a:pt x="3316" y="1799"/>
                      </a:lnTo>
                      <a:close/>
                      <a:moveTo>
                        <a:pt x="3315" y="1784"/>
                      </a:moveTo>
                      <a:lnTo>
                        <a:pt x="3340" y="1784"/>
                      </a:lnTo>
                      <a:lnTo>
                        <a:pt x="3348" y="1786"/>
                      </a:lnTo>
                      <a:lnTo>
                        <a:pt x="3357" y="1788"/>
                      </a:lnTo>
                      <a:lnTo>
                        <a:pt x="3366" y="1792"/>
                      </a:lnTo>
                      <a:lnTo>
                        <a:pt x="3378" y="1797"/>
                      </a:lnTo>
                      <a:lnTo>
                        <a:pt x="3388" y="1804"/>
                      </a:lnTo>
                      <a:lnTo>
                        <a:pt x="3391" y="1810"/>
                      </a:lnTo>
                      <a:lnTo>
                        <a:pt x="3391" y="1816"/>
                      </a:lnTo>
                      <a:lnTo>
                        <a:pt x="3388" y="1823"/>
                      </a:lnTo>
                      <a:lnTo>
                        <a:pt x="3383" y="1829"/>
                      </a:lnTo>
                      <a:lnTo>
                        <a:pt x="3376" y="1836"/>
                      </a:lnTo>
                      <a:lnTo>
                        <a:pt x="3371" y="1843"/>
                      </a:lnTo>
                      <a:lnTo>
                        <a:pt x="3367" y="1851"/>
                      </a:lnTo>
                      <a:lnTo>
                        <a:pt x="3366" y="1860"/>
                      </a:lnTo>
                      <a:lnTo>
                        <a:pt x="3368" y="1868"/>
                      </a:lnTo>
                      <a:lnTo>
                        <a:pt x="3374" y="1876"/>
                      </a:lnTo>
                      <a:lnTo>
                        <a:pt x="3382" y="1880"/>
                      </a:lnTo>
                      <a:lnTo>
                        <a:pt x="3390" y="1881"/>
                      </a:lnTo>
                      <a:lnTo>
                        <a:pt x="3400" y="1880"/>
                      </a:lnTo>
                      <a:lnTo>
                        <a:pt x="3410" y="1878"/>
                      </a:lnTo>
                      <a:lnTo>
                        <a:pt x="3419" y="1876"/>
                      </a:lnTo>
                      <a:lnTo>
                        <a:pt x="3428" y="1875"/>
                      </a:lnTo>
                      <a:lnTo>
                        <a:pt x="3436" y="1875"/>
                      </a:lnTo>
                      <a:lnTo>
                        <a:pt x="3441" y="1878"/>
                      </a:lnTo>
                      <a:lnTo>
                        <a:pt x="3444" y="1884"/>
                      </a:lnTo>
                      <a:lnTo>
                        <a:pt x="3446" y="1897"/>
                      </a:lnTo>
                      <a:lnTo>
                        <a:pt x="3446" y="1909"/>
                      </a:lnTo>
                      <a:lnTo>
                        <a:pt x="3445" y="1922"/>
                      </a:lnTo>
                      <a:lnTo>
                        <a:pt x="3440" y="1947"/>
                      </a:lnTo>
                      <a:lnTo>
                        <a:pt x="3430" y="1968"/>
                      </a:lnTo>
                      <a:lnTo>
                        <a:pt x="3416" y="1988"/>
                      </a:lnTo>
                      <a:lnTo>
                        <a:pt x="3399" y="2004"/>
                      </a:lnTo>
                      <a:lnTo>
                        <a:pt x="3380" y="2017"/>
                      </a:lnTo>
                      <a:lnTo>
                        <a:pt x="3357" y="2026"/>
                      </a:lnTo>
                      <a:lnTo>
                        <a:pt x="3333" y="2030"/>
                      </a:lnTo>
                      <a:lnTo>
                        <a:pt x="3308" y="2029"/>
                      </a:lnTo>
                      <a:lnTo>
                        <a:pt x="3284" y="2023"/>
                      </a:lnTo>
                      <a:lnTo>
                        <a:pt x="3262" y="2013"/>
                      </a:lnTo>
                      <a:lnTo>
                        <a:pt x="3243" y="2000"/>
                      </a:lnTo>
                      <a:lnTo>
                        <a:pt x="3227" y="1982"/>
                      </a:lnTo>
                      <a:lnTo>
                        <a:pt x="3215" y="1962"/>
                      </a:lnTo>
                      <a:lnTo>
                        <a:pt x="3206" y="1940"/>
                      </a:lnTo>
                      <a:lnTo>
                        <a:pt x="3202" y="1917"/>
                      </a:lnTo>
                      <a:lnTo>
                        <a:pt x="3202" y="1892"/>
                      </a:lnTo>
                      <a:lnTo>
                        <a:pt x="3207" y="1867"/>
                      </a:lnTo>
                      <a:lnTo>
                        <a:pt x="3218" y="1846"/>
                      </a:lnTo>
                      <a:lnTo>
                        <a:pt x="3232" y="1826"/>
                      </a:lnTo>
                      <a:lnTo>
                        <a:pt x="3249" y="1810"/>
                      </a:lnTo>
                      <a:lnTo>
                        <a:pt x="3269" y="1797"/>
                      </a:lnTo>
                      <a:lnTo>
                        <a:pt x="3291" y="1788"/>
                      </a:lnTo>
                      <a:lnTo>
                        <a:pt x="3315" y="1784"/>
                      </a:lnTo>
                      <a:close/>
                      <a:moveTo>
                        <a:pt x="2753" y="1753"/>
                      </a:moveTo>
                      <a:lnTo>
                        <a:pt x="2734" y="1756"/>
                      </a:lnTo>
                      <a:lnTo>
                        <a:pt x="2719" y="1764"/>
                      </a:lnTo>
                      <a:lnTo>
                        <a:pt x="2705" y="1774"/>
                      </a:lnTo>
                      <a:lnTo>
                        <a:pt x="2696" y="1788"/>
                      </a:lnTo>
                      <a:lnTo>
                        <a:pt x="2690" y="1805"/>
                      </a:lnTo>
                      <a:lnTo>
                        <a:pt x="2688" y="1822"/>
                      </a:lnTo>
                      <a:lnTo>
                        <a:pt x="2691" y="1839"/>
                      </a:lnTo>
                      <a:lnTo>
                        <a:pt x="2699" y="1855"/>
                      </a:lnTo>
                      <a:lnTo>
                        <a:pt x="2711" y="1868"/>
                      </a:lnTo>
                      <a:lnTo>
                        <a:pt x="2725" y="1878"/>
                      </a:lnTo>
                      <a:lnTo>
                        <a:pt x="2741" y="1884"/>
                      </a:lnTo>
                      <a:lnTo>
                        <a:pt x="2757" y="1885"/>
                      </a:lnTo>
                      <a:lnTo>
                        <a:pt x="2775" y="1882"/>
                      </a:lnTo>
                      <a:lnTo>
                        <a:pt x="2792" y="1875"/>
                      </a:lnTo>
                      <a:lnTo>
                        <a:pt x="2804" y="1864"/>
                      </a:lnTo>
                      <a:lnTo>
                        <a:pt x="2814" y="1850"/>
                      </a:lnTo>
                      <a:lnTo>
                        <a:pt x="2820" y="1834"/>
                      </a:lnTo>
                      <a:lnTo>
                        <a:pt x="2822" y="1816"/>
                      </a:lnTo>
                      <a:lnTo>
                        <a:pt x="2818" y="1799"/>
                      </a:lnTo>
                      <a:lnTo>
                        <a:pt x="2811" y="1783"/>
                      </a:lnTo>
                      <a:lnTo>
                        <a:pt x="2800" y="1770"/>
                      </a:lnTo>
                      <a:lnTo>
                        <a:pt x="2786" y="1760"/>
                      </a:lnTo>
                      <a:lnTo>
                        <a:pt x="2770" y="1755"/>
                      </a:lnTo>
                      <a:lnTo>
                        <a:pt x="2753" y="1753"/>
                      </a:lnTo>
                      <a:close/>
                      <a:moveTo>
                        <a:pt x="2867" y="1596"/>
                      </a:moveTo>
                      <a:lnTo>
                        <a:pt x="2907" y="1619"/>
                      </a:lnTo>
                      <a:lnTo>
                        <a:pt x="2843" y="1720"/>
                      </a:lnTo>
                      <a:lnTo>
                        <a:pt x="2858" y="1730"/>
                      </a:lnTo>
                      <a:lnTo>
                        <a:pt x="2846" y="1751"/>
                      </a:lnTo>
                      <a:lnTo>
                        <a:pt x="2856" y="1767"/>
                      </a:lnTo>
                      <a:lnTo>
                        <a:pt x="2864" y="1784"/>
                      </a:lnTo>
                      <a:lnTo>
                        <a:pt x="2869" y="1808"/>
                      </a:lnTo>
                      <a:lnTo>
                        <a:pt x="2869" y="1829"/>
                      </a:lnTo>
                      <a:lnTo>
                        <a:pt x="2865" y="1852"/>
                      </a:lnTo>
                      <a:lnTo>
                        <a:pt x="2856" y="1873"/>
                      </a:lnTo>
                      <a:lnTo>
                        <a:pt x="2844" y="1891"/>
                      </a:lnTo>
                      <a:lnTo>
                        <a:pt x="2829" y="1906"/>
                      </a:lnTo>
                      <a:lnTo>
                        <a:pt x="2811" y="1919"/>
                      </a:lnTo>
                      <a:lnTo>
                        <a:pt x="2789" y="1929"/>
                      </a:lnTo>
                      <a:lnTo>
                        <a:pt x="2767" y="1933"/>
                      </a:lnTo>
                      <a:lnTo>
                        <a:pt x="2744" y="1933"/>
                      </a:lnTo>
                      <a:lnTo>
                        <a:pt x="2723" y="1929"/>
                      </a:lnTo>
                      <a:lnTo>
                        <a:pt x="2702" y="1921"/>
                      </a:lnTo>
                      <a:lnTo>
                        <a:pt x="2684" y="1908"/>
                      </a:lnTo>
                      <a:lnTo>
                        <a:pt x="2669" y="1893"/>
                      </a:lnTo>
                      <a:lnTo>
                        <a:pt x="2656" y="1875"/>
                      </a:lnTo>
                      <a:lnTo>
                        <a:pt x="2646" y="1853"/>
                      </a:lnTo>
                      <a:lnTo>
                        <a:pt x="2642" y="1832"/>
                      </a:lnTo>
                      <a:lnTo>
                        <a:pt x="2642" y="1809"/>
                      </a:lnTo>
                      <a:lnTo>
                        <a:pt x="2646" y="1787"/>
                      </a:lnTo>
                      <a:lnTo>
                        <a:pt x="2654" y="1767"/>
                      </a:lnTo>
                      <a:lnTo>
                        <a:pt x="2666" y="1749"/>
                      </a:lnTo>
                      <a:lnTo>
                        <a:pt x="2681" y="1732"/>
                      </a:lnTo>
                      <a:lnTo>
                        <a:pt x="2699" y="1720"/>
                      </a:lnTo>
                      <a:lnTo>
                        <a:pt x="2720" y="1711"/>
                      </a:lnTo>
                      <a:lnTo>
                        <a:pt x="2740" y="1707"/>
                      </a:lnTo>
                      <a:lnTo>
                        <a:pt x="2759" y="1705"/>
                      </a:lnTo>
                      <a:lnTo>
                        <a:pt x="2778" y="1708"/>
                      </a:lnTo>
                      <a:lnTo>
                        <a:pt x="2790" y="1687"/>
                      </a:lnTo>
                      <a:lnTo>
                        <a:pt x="2803" y="1695"/>
                      </a:lnTo>
                      <a:lnTo>
                        <a:pt x="2867" y="1596"/>
                      </a:lnTo>
                      <a:close/>
                      <a:moveTo>
                        <a:pt x="3265" y="1418"/>
                      </a:moveTo>
                      <a:lnTo>
                        <a:pt x="3291" y="1429"/>
                      </a:lnTo>
                      <a:lnTo>
                        <a:pt x="3143" y="1800"/>
                      </a:lnTo>
                      <a:lnTo>
                        <a:pt x="3117" y="1791"/>
                      </a:lnTo>
                      <a:lnTo>
                        <a:pt x="3123" y="1773"/>
                      </a:lnTo>
                      <a:lnTo>
                        <a:pt x="3064" y="1750"/>
                      </a:lnTo>
                      <a:lnTo>
                        <a:pt x="3060" y="1759"/>
                      </a:lnTo>
                      <a:lnTo>
                        <a:pt x="3010" y="1739"/>
                      </a:lnTo>
                      <a:lnTo>
                        <a:pt x="3027" y="1696"/>
                      </a:lnTo>
                      <a:lnTo>
                        <a:pt x="3077" y="1716"/>
                      </a:lnTo>
                      <a:lnTo>
                        <a:pt x="3072" y="1730"/>
                      </a:lnTo>
                      <a:lnTo>
                        <a:pt x="3131" y="1754"/>
                      </a:lnTo>
                      <a:lnTo>
                        <a:pt x="3143" y="1727"/>
                      </a:lnTo>
                      <a:lnTo>
                        <a:pt x="3059" y="1693"/>
                      </a:lnTo>
                      <a:lnTo>
                        <a:pt x="3068" y="1556"/>
                      </a:lnTo>
                      <a:lnTo>
                        <a:pt x="3159" y="1441"/>
                      </a:lnTo>
                      <a:lnTo>
                        <a:pt x="3242" y="1475"/>
                      </a:lnTo>
                      <a:lnTo>
                        <a:pt x="3265" y="1418"/>
                      </a:lnTo>
                      <a:close/>
                      <a:moveTo>
                        <a:pt x="2956" y="1310"/>
                      </a:moveTo>
                      <a:lnTo>
                        <a:pt x="2976" y="1312"/>
                      </a:lnTo>
                      <a:lnTo>
                        <a:pt x="2963" y="1409"/>
                      </a:lnTo>
                      <a:lnTo>
                        <a:pt x="2943" y="1407"/>
                      </a:lnTo>
                      <a:lnTo>
                        <a:pt x="2956" y="1310"/>
                      </a:lnTo>
                      <a:close/>
                      <a:moveTo>
                        <a:pt x="2964" y="1151"/>
                      </a:moveTo>
                      <a:lnTo>
                        <a:pt x="2927" y="1426"/>
                      </a:lnTo>
                      <a:lnTo>
                        <a:pt x="2967" y="1432"/>
                      </a:lnTo>
                      <a:lnTo>
                        <a:pt x="3003" y="1156"/>
                      </a:lnTo>
                      <a:lnTo>
                        <a:pt x="2964" y="1151"/>
                      </a:lnTo>
                      <a:close/>
                      <a:moveTo>
                        <a:pt x="2956" y="1131"/>
                      </a:moveTo>
                      <a:lnTo>
                        <a:pt x="2958" y="1131"/>
                      </a:lnTo>
                      <a:lnTo>
                        <a:pt x="2978" y="1133"/>
                      </a:lnTo>
                      <a:lnTo>
                        <a:pt x="3014" y="1139"/>
                      </a:lnTo>
                      <a:lnTo>
                        <a:pt x="3019" y="1141"/>
                      </a:lnTo>
                      <a:lnTo>
                        <a:pt x="3021" y="1143"/>
                      </a:lnTo>
                      <a:lnTo>
                        <a:pt x="3022" y="1146"/>
                      </a:lnTo>
                      <a:lnTo>
                        <a:pt x="3022" y="1149"/>
                      </a:lnTo>
                      <a:lnTo>
                        <a:pt x="3021" y="1153"/>
                      </a:lnTo>
                      <a:lnTo>
                        <a:pt x="3019" y="1155"/>
                      </a:lnTo>
                      <a:lnTo>
                        <a:pt x="3016" y="1156"/>
                      </a:lnTo>
                      <a:lnTo>
                        <a:pt x="3012" y="1157"/>
                      </a:lnTo>
                      <a:lnTo>
                        <a:pt x="2978" y="1421"/>
                      </a:lnTo>
                      <a:lnTo>
                        <a:pt x="2996" y="1423"/>
                      </a:lnTo>
                      <a:lnTo>
                        <a:pt x="3011" y="1282"/>
                      </a:lnTo>
                      <a:lnTo>
                        <a:pt x="3021" y="1284"/>
                      </a:lnTo>
                      <a:lnTo>
                        <a:pt x="3010" y="1448"/>
                      </a:lnTo>
                      <a:lnTo>
                        <a:pt x="2998" y="1446"/>
                      </a:lnTo>
                      <a:lnTo>
                        <a:pt x="2974" y="1443"/>
                      </a:lnTo>
                      <a:lnTo>
                        <a:pt x="2962" y="1441"/>
                      </a:lnTo>
                      <a:lnTo>
                        <a:pt x="2960" y="1461"/>
                      </a:lnTo>
                      <a:lnTo>
                        <a:pt x="2925" y="1457"/>
                      </a:lnTo>
                      <a:lnTo>
                        <a:pt x="2927" y="1437"/>
                      </a:lnTo>
                      <a:lnTo>
                        <a:pt x="2916" y="1435"/>
                      </a:lnTo>
                      <a:lnTo>
                        <a:pt x="2953" y="1149"/>
                      </a:lnTo>
                      <a:lnTo>
                        <a:pt x="2951" y="1147"/>
                      </a:lnTo>
                      <a:lnTo>
                        <a:pt x="2949" y="1145"/>
                      </a:lnTo>
                      <a:lnTo>
                        <a:pt x="2947" y="1143"/>
                      </a:lnTo>
                      <a:lnTo>
                        <a:pt x="2947" y="1140"/>
                      </a:lnTo>
                      <a:lnTo>
                        <a:pt x="2948" y="1137"/>
                      </a:lnTo>
                      <a:lnTo>
                        <a:pt x="2950" y="1134"/>
                      </a:lnTo>
                      <a:lnTo>
                        <a:pt x="2952" y="1132"/>
                      </a:lnTo>
                      <a:lnTo>
                        <a:pt x="2955" y="1131"/>
                      </a:lnTo>
                      <a:lnTo>
                        <a:pt x="2956" y="1131"/>
                      </a:lnTo>
                      <a:close/>
                      <a:moveTo>
                        <a:pt x="2990" y="1031"/>
                      </a:moveTo>
                      <a:lnTo>
                        <a:pt x="2969" y="1114"/>
                      </a:lnTo>
                      <a:lnTo>
                        <a:pt x="3006" y="1118"/>
                      </a:lnTo>
                      <a:lnTo>
                        <a:pt x="3007" y="1034"/>
                      </a:lnTo>
                      <a:lnTo>
                        <a:pt x="2990" y="1031"/>
                      </a:lnTo>
                      <a:close/>
                      <a:moveTo>
                        <a:pt x="3002" y="981"/>
                      </a:moveTo>
                      <a:lnTo>
                        <a:pt x="3007" y="982"/>
                      </a:lnTo>
                      <a:lnTo>
                        <a:pt x="3007" y="1007"/>
                      </a:lnTo>
                      <a:lnTo>
                        <a:pt x="3012" y="1007"/>
                      </a:lnTo>
                      <a:lnTo>
                        <a:pt x="3014" y="1026"/>
                      </a:lnTo>
                      <a:lnTo>
                        <a:pt x="3018" y="1026"/>
                      </a:lnTo>
                      <a:lnTo>
                        <a:pt x="3016" y="1130"/>
                      </a:lnTo>
                      <a:lnTo>
                        <a:pt x="2957" y="1123"/>
                      </a:lnTo>
                      <a:lnTo>
                        <a:pt x="2981" y="1019"/>
                      </a:lnTo>
                      <a:lnTo>
                        <a:pt x="2986" y="1020"/>
                      </a:lnTo>
                      <a:lnTo>
                        <a:pt x="2991" y="1004"/>
                      </a:lnTo>
                      <a:lnTo>
                        <a:pt x="2996" y="1005"/>
                      </a:lnTo>
                      <a:lnTo>
                        <a:pt x="3002" y="981"/>
                      </a:lnTo>
                      <a:close/>
                      <a:moveTo>
                        <a:pt x="3189" y="952"/>
                      </a:moveTo>
                      <a:lnTo>
                        <a:pt x="3170" y="953"/>
                      </a:lnTo>
                      <a:lnTo>
                        <a:pt x="3152" y="956"/>
                      </a:lnTo>
                      <a:lnTo>
                        <a:pt x="3139" y="959"/>
                      </a:lnTo>
                      <a:lnTo>
                        <a:pt x="3131" y="962"/>
                      </a:lnTo>
                      <a:lnTo>
                        <a:pt x="3132" y="1181"/>
                      </a:lnTo>
                      <a:lnTo>
                        <a:pt x="3156" y="1174"/>
                      </a:lnTo>
                      <a:lnTo>
                        <a:pt x="3181" y="1172"/>
                      </a:lnTo>
                      <a:lnTo>
                        <a:pt x="3205" y="1173"/>
                      </a:lnTo>
                      <a:lnTo>
                        <a:pt x="3229" y="1176"/>
                      </a:lnTo>
                      <a:lnTo>
                        <a:pt x="3249" y="1181"/>
                      </a:lnTo>
                      <a:lnTo>
                        <a:pt x="3268" y="1186"/>
                      </a:lnTo>
                      <a:lnTo>
                        <a:pt x="3282" y="1191"/>
                      </a:lnTo>
                      <a:lnTo>
                        <a:pt x="3291" y="1195"/>
                      </a:lnTo>
                      <a:lnTo>
                        <a:pt x="3290" y="1107"/>
                      </a:lnTo>
                      <a:lnTo>
                        <a:pt x="3285" y="1115"/>
                      </a:lnTo>
                      <a:lnTo>
                        <a:pt x="3283" y="984"/>
                      </a:lnTo>
                      <a:lnTo>
                        <a:pt x="3262" y="970"/>
                      </a:lnTo>
                      <a:lnTo>
                        <a:pt x="3240" y="960"/>
                      </a:lnTo>
                      <a:lnTo>
                        <a:pt x="3216" y="953"/>
                      </a:lnTo>
                      <a:lnTo>
                        <a:pt x="3189" y="952"/>
                      </a:lnTo>
                      <a:close/>
                      <a:moveTo>
                        <a:pt x="3392" y="950"/>
                      </a:moveTo>
                      <a:lnTo>
                        <a:pt x="3367" y="952"/>
                      </a:lnTo>
                      <a:lnTo>
                        <a:pt x="3342" y="959"/>
                      </a:lnTo>
                      <a:lnTo>
                        <a:pt x="3319" y="970"/>
                      </a:lnTo>
                      <a:lnTo>
                        <a:pt x="3300" y="984"/>
                      </a:lnTo>
                      <a:lnTo>
                        <a:pt x="3301" y="1114"/>
                      </a:lnTo>
                      <a:lnTo>
                        <a:pt x="3294" y="1107"/>
                      </a:lnTo>
                      <a:lnTo>
                        <a:pt x="3294" y="1195"/>
                      </a:lnTo>
                      <a:lnTo>
                        <a:pt x="3304" y="1190"/>
                      </a:lnTo>
                      <a:lnTo>
                        <a:pt x="3318" y="1186"/>
                      </a:lnTo>
                      <a:lnTo>
                        <a:pt x="3335" y="1181"/>
                      </a:lnTo>
                      <a:lnTo>
                        <a:pt x="3356" y="1175"/>
                      </a:lnTo>
                      <a:lnTo>
                        <a:pt x="3377" y="1171"/>
                      </a:lnTo>
                      <a:lnTo>
                        <a:pt x="3401" y="1169"/>
                      </a:lnTo>
                      <a:lnTo>
                        <a:pt x="3429" y="1172"/>
                      </a:lnTo>
                      <a:lnTo>
                        <a:pt x="3454" y="1179"/>
                      </a:lnTo>
                      <a:lnTo>
                        <a:pt x="3452" y="959"/>
                      </a:lnTo>
                      <a:lnTo>
                        <a:pt x="3443" y="957"/>
                      </a:lnTo>
                      <a:lnTo>
                        <a:pt x="3429" y="953"/>
                      </a:lnTo>
                      <a:lnTo>
                        <a:pt x="3413" y="951"/>
                      </a:lnTo>
                      <a:lnTo>
                        <a:pt x="3392" y="950"/>
                      </a:lnTo>
                      <a:close/>
                      <a:moveTo>
                        <a:pt x="3392" y="939"/>
                      </a:moveTo>
                      <a:lnTo>
                        <a:pt x="3411" y="939"/>
                      </a:lnTo>
                      <a:lnTo>
                        <a:pt x="3426" y="941"/>
                      </a:lnTo>
                      <a:lnTo>
                        <a:pt x="3439" y="945"/>
                      </a:lnTo>
                      <a:lnTo>
                        <a:pt x="3450" y="947"/>
                      </a:lnTo>
                      <a:lnTo>
                        <a:pt x="3456" y="949"/>
                      </a:lnTo>
                      <a:lnTo>
                        <a:pt x="3459" y="950"/>
                      </a:lnTo>
                      <a:lnTo>
                        <a:pt x="3462" y="952"/>
                      </a:lnTo>
                      <a:lnTo>
                        <a:pt x="3462" y="975"/>
                      </a:lnTo>
                      <a:lnTo>
                        <a:pt x="3468" y="976"/>
                      </a:lnTo>
                      <a:lnTo>
                        <a:pt x="3471" y="978"/>
                      </a:lnTo>
                      <a:lnTo>
                        <a:pt x="3474" y="980"/>
                      </a:lnTo>
                      <a:lnTo>
                        <a:pt x="3476" y="982"/>
                      </a:lnTo>
                      <a:lnTo>
                        <a:pt x="3478" y="985"/>
                      </a:lnTo>
                      <a:lnTo>
                        <a:pt x="3478" y="991"/>
                      </a:lnTo>
                      <a:lnTo>
                        <a:pt x="3478" y="1003"/>
                      </a:lnTo>
                      <a:lnTo>
                        <a:pt x="3478" y="1020"/>
                      </a:lnTo>
                      <a:lnTo>
                        <a:pt x="3478" y="1041"/>
                      </a:lnTo>
                      <a:lnTo>
                        <a:pt x="3478" y="1064"/>
                      </a:lnTo>
                      <a:lnTo>
                        <a:pt x="3479" y="1089"/>
                      </a:lnTo>
                      <a:lnTo>
                        <a:pt x="3479" y="1115"/>
                      </a:lnTo>
                      <a:lnTo>
                        <a:pt x="3479" y="1140"/>
                      </a:lnTo>
                      <a:lnTo>
                        <a:pt x="3479" y="1162"/>
                      </a:lnTo>
                      <a:lnTo>
                        <a:pt x="3479" y="1182"/>
                      </a:lnTo>
                      <a:lnTo>
                        <a:pt x="3479" y="1197"/>
                      </a:lnTo>
                      <a:lnTo>
                        <a:pt x="3480" y="1208"/>
                      </a:lnTo>
                      <a:lnTo>
                        <a:pt x="3480" y="1211"/>
                      </a:lnTo>
                      <a:lnTo>
                        <a:pt x="3317" y="1213"/>
                      </a:lnTo>
                      <a:lnTo>
                        <a:pt x="3307" y="1218"/>
                      </a:lnTo>
                      <a:lnTo>
                        <a:pt x="3294" y="1221"/>
                      </a:lnTo>
                      <a:lnTo>
                        <a:pt x="3280" y="1218"/>
                      </a:lnTo>
                      <a:lnTo>
                        <a:pt x="3270" y="1213"/>
                      </a:lnTo>
                      <a:lnTo>
                        <a:pt x="3104" y="1214"/>
                      </a:lnTo>
                      <a:lnTo>
                        <a:pt x="3104" y="1210"/>
                      </a:lnTo>
                      <a:lnTo>
                        <a:pt x="3104" y="1200"/>
                      </a:lnTo>
                      <a:lnTo>
                        <a:pt x="3104" y="1183"/>
                      </a:lnTo>
                      <a:lnTo>
                        <a:pt x="3104" y="1162"/>
                      </a:lnTo>
                      <a:lnTo>
                        <a:pt x="3103" y="1139"/>
                      </a:lnTo>
                      <a:lnTo>
                        <a:pt x="3103" y="1113"/>
                      </a:lnTo>
                      <a:lnTo>
                        <a:pt x="3103" y="1087"/>
                      </a:lnTo>
                      <a:lnTo>
                        <a:pt x="3103" y="1061"/>
                      </a:lnTo>
                      <a:lnTo>
                        <a:pt x="3103" y="1037"/>
                      </a:lnTo>
                      <a:lnTo>
                        <a:pt x="3103" y="1016"/>
                      </a:lnTo>
                      <a:lnTo>
                        <a:pt x="3103" y="1000"/>
                      </a:lnTo>
                      <a:lnTo>
                        <a:pt x="3103" y="988"/>
                      </a:lnTo>
                      <a:lnTo>
                        <a:pt x="3104" y="982"/>
                      </a:lnTo>
                      <a:lnTo>
                        <a:pt x="3110" y="979"/>
                      </a:lnTo>
                      <a:lnTo>
                        <a:pt x="3120" y="976"/>
                      </a:lnTo>
                      <a:lnTo>
                        <a:pt x="3120" y="954"/>
                      </a:lnTo>
                      <a:lnTo>
                        <a:pt x="3123" y="953"/>
                      </a:lnTo>
                      <a:lnTo>
                        <a:pt x="3125" y="952"/>
                      </a:lnTo>
                      <a:lnTo>
                        <a:pt x="3133" y="949"/>
                      </a:lnTo>
                      <a:lnTo>
                        <a:pt x="3143" y="947"/>
                      </a:lnTo>
                      <a:lnTo>
                        <a:pt x="3156" y="944"/>
                      </a:lnTo>
                      <a:lnTo>
                        <a:pt x="3172" y="941"/>
                      </a:lnTo>
                      <a:lnTo>
                        <a:pt x="3189" y="941"/>
                      </a:lnTo>
                      <a:lnTo>
                        <a:pt x="3218" y="944"/>
                      </a:lnTo>
                      <a:lnTo>
                        <a:pt x="3245" y="950"/>
                      </a:lnTo>
                      <a:lnTo>
                        <a:pt x="3269" y="961"/>
                      </a:lnTo>
                      <a:lnTo>
                        <a:pt x="3291" y="976"/>
                      </a:lnTo>
                      <a:lnTo>
                        <a:pt x="3313" y="960"/>
                      </a:lnTo>
                      <a:lnTo>
                        <a:pt x="3338" y="949"/>
                      </a:lnTo>
                      <a:lnTo>
                        <a:pt x="3364" y="941"/>
                      </a:lnTo>
                      <a:lnTo>
                        <a:pt x="3392" y="939"/>
                      </a:lnTo>
                      <a:close/>
                      <a:moveTo>
                        <a:pt x="3259" y="0"/>
                      </a:moveTo>
                      <a:lnTo>
                        <a:pt x="3353" y="513"/>
                      </a:lnTo>
                      <a:lnTo>
                        <a:pt x="3195" y="450"/>
                      </a:lnTo>
                      <a:lnTo>
                        <a:pt x="2365" y="2238"/>
                      </a:lnTo>
                      <a:lnTo>
                        <a:pt x="1561" y="1652"/>
                      </a:lnTo>
                      <a:lnTo>
                        <a:pt x="980" y="2590"/>
                      </a:lnTo>
                      <a:lnTo>
                        <a:pt x="630" y="2449"/>
                      </a:lnTo>
                      <a:lnTo>
                        <a:pt x="642" y="2463"/>
                      </a:lnTo>
                      <a:lnTo>
                        <a:pt x="652" y="2478"/>
                      </a:lnTo>
                      <a:lnTo>
                        <a:pt x="660" y="2494"/>
                      </a:lnTo>
                      <a:lnTo>
                        <a:pt x="668" y="2522"/>
                      </a:lnTo>
                      <a:lnTo>
                        <a:pt x="670" y="2550"/>
                      </a:lnTo>
                      <a:lnTo>
                        <a:pt x="668" y="2577"/>
                      </a:lnTo>
                      <a:lnTo>
                        <a:pt x="659" y="2603"/>
                      </a:lnTo>
                      <a:lnTo>
                        <a:pt x="646" y="2628"/>
                      </a:lnTo>
                      <a:lnTo>
                        <a:pt x="629" y="2648"/>
                      </a:lnTo>
                      <a:lnTo>
                        <a:pt x="607" y="2667"/>
                      </a:lnTo>
                      <a:lnTo>
                        <a:pt x="582" y="2680"/>
                      </a:lnTo>
                      <a:lnTo>
                        <a:pt x="555" y="2688"/>
                      </a:lnTo>
                      <a:lnTo>
                        <a:pt x="527" y="2690"/>
                      </a:lnTo>
                      <a:lnTo>
                        <a:pt x="500" y="2687"/>
                      </a:lnTo>
                      <a:lnTo>
                        <a:pt x="474" y="2680"/>
                      </a:lnTo>
                      <a:lnTo>
                        <a:pt x="449" y="2667"/>
                      </a:lnTo>
                      <a:lnTo>
                        <a:pt x="429" y="2649"/>
                      </a:lnTo>
                      <a:lnTo>
                        <a:pt x="410" y="2628"/>
                      </a:lnTo>
                      <a:lnTo>
                        <a:pt x="397" y="2602"/>
                      </a:lnTo>
                      <a:lnTo>
                        <a:pt x="393" y="2591"/>
                      </a:lnTo>
                      <a:lnTo>
                        <a:pt x="391" y="2583"/>
                      </a:lnTo>
                      <a:lnTo>
                        <a:pt x="389" y="2571"/>
                      </a:lnTo>
                      <a:lnTo>
                        <a:pt x="387" y="2556"/>
                      </a:lnTo>
                      <a:lnTo>
                        <a:pt x="388" y="2543"/>
                      </a:lnTo>
                      <a:lnTo>
                        <a:pt x="391" y="2535"/>
                      </a:lnTo>
                      <a:lnTo>
                        <a:pt x="397" y="2532"/>
                      </a:lnTo>
                      <a:lnTo>
                        <a:pt x="404" y="2531"/>
                      </a:lnTo>
                      <a:lnTo>
                        <a:pt x="412" y="2532"/>
                      </a:lnTo>
                      <a:lnTo>
                        <a:pt x="422" y="2534"/>
                      </a:lnTo>
                      <a:lnTo>
                        <a:pt x="432" y="2536"/>
                      </a:lnTo>
                      <a:lnTo>
                        <a:pt x="440" y="2537"/>
                      </a:lnTo>
                      <a:lnTo>
                        <a:pt x="450" y="2536"/>
                      </a:lnTo>
                      <a:lnTo>
                        <a:pt x="458" y="2533"/>
                      </a:lnTo>
                      <a:lnTo>
                        <a:pt x="465" y="2526"/>
                      </a:lnTo>
                      <a:lnTo>
                        <a:pt x="470" y="2515"/>
                      </a:lnTo>
                      <a:lnTo>
                        <a:pt x="467" y="2503"/>
                      </a:lnTo>
                      <a:lnTo>
                        <a:pt x="462" y="2493"/>
                      </a:lnTo>
                      <a:lnTo>
                        <a:pt x="454" y="2482"/>
                      </a:lnTo>
                      <a:lnTo>
                        <a:pt x="447" y="2473"/>
                      </a:lnTo>
                      <a:lnTo>
                        <a:pt x="439" y="2464"/>
                      </a:lnTo>
                      <a:lnTo>
                        <a:pt x="434" y="2455"/>
                      </a:lnTo>
                      <a:lnTo>
                        <a:pt x="433" y="2448"/>
                      </a:lnTo>
                      <a:lnTo>
                        <a:pt x="438" y="2440"/>
                      </a:lnTo>
                      <a:lnTo>
                        <a:pt x="450" y="2431"/>
                      </a:lnTo>
                      <a:lnTo>
                        <a:pt x="462" y="2423"/>
                      </a:lnTo>
                      <a:lnTo>
                        <a:pt x="475" y="2417"/>
                      </a:lnTo>
                      <a:lnTo>
                        <a:pt x="501" y="2409"/>
                      </a:lnTo>
                      <a:lnTo>
                        <a:pt x="526" y="2407"/>
                      </a:lnTo>
                      <a:lnTo>
                        <a:pt x="0" y="2195"/>
                      </a:lnTo>
                      <a:lnTo>
                        <a:pt x="78" y="2003"/>
                      </a:lnTo>
                      <a:lnTo>
                        <a:pt x="895" y="2333"/>
                      </a:lnTo>
                      <a:lnTo>
                        <a:pt x="1501" y="1352"/>
                      </a:lnTo>
                      <a:lnTo>
                        <a:pt x="2283" y="1922"/>
                      </a:lnTo>
                      <a:lnTo>
                        <a:pt x="3003" y="374"/>
                      </a:lnTo>
                      <a:lnTo>
                        <a:pt x="2838" y="307"/>
                      </a:lnTo>
                      <a:lnTo>
                        <a:pt x="32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" name="TextBox 6"/>
          <p:cNvSpPr txBox="1"/>
          <p:nvPr/>
        </p:nvSpPr>
        <p:spPr>
          <a:xfrm>
            <a:off x="2912102" y="712456"/>
            <a:ext cx="691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contexto de la organización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Rectangle 63"/>
          <p:cNvSpPr/>
          <p:nvPr/>
        </p:nvSpPr>
        <p:spPr>
          <a:xfrm>
            <a:off x="8991511" y="3079616"/>
            <a:ext cx="183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Rectángulo 135"/>
          <p:cNvSpPr/>
          <p:nvPr/>
        </p:nvSpPr>
        <p:spPr>
          <a:xfrm>
            <a:off x="92126" y="6548236"/>
            <a:ext cx="11537484" cy="35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es-EC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Cevallos, J. (2015). PLAN DE CONTINUIDAD DE NEGOCIO APLICADO AL CENTRO DE DATOS DE LA FISCALIZACIÓN DEL PROYECTO HIDROELÉCTRICO COCA CODO SINCLAIR. </a:t>
            </a:r>
          </a:p>
        </p:txBody>
      </p:sp>
      <p:sp>
        <p:nvSpPr>
          <p:cNvPr id="64" name="Rectangle 73"/>
          <p:cNvSpPr/>
          <p:nvPr/>
        </p:nvSpPr>
        <p:spPr>
          <a:xfrm>
            <a:off x="5244576" y="2795388"/>
            <a:ext cx="27203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Metodologías de investigación </a:t>
            </a:r>
            <a:endParaRPr lang="es-EC" sz="16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Entrevistas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Mesa redonda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Encuestas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C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34"/>
          <p:cNvGrpSpPr>
            <a:grpSpLocks noChangeAspect="1"/>
          </p:cNvGrpSpPr>
          <p:nvPr/>
        </p:nvGrpSpPr>
        <p:grpSpPr bwMode="auto">
          <a:xfrm>
            <a:off x="5797353" y="3939050"/>
            <a:ext cx="557307" cy="641681"/>
            <a:chOff x="2469" y="569"/>
            <a:chExt cx="2761" cy="3179"/>
          </a:xfrm>
          <a:solidFill>
            <a:schemeClr val="bg1"/>
          </a:solidFill>
        </p:grpSpPr>
        <p:sp>
          <p:nvSpPr>
            <p:cNvPr id="111" name="Rectangle 37"/>
            <p:cNvSpPr>
              <a:spLocks noChangeArrowheads="1"/>
            </p:cNvSpPr>
            <p:nvPr/>
          </p:nvSpPr>
          <p:spPr bwMode="auto">
            <a:xfrm rot="6072372">
              <a:off x="4690" y="963"/>
              <a:ext cx="832" cy="24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9"/>
            <p:cNvSpPr>
              <a:spLocks noChangeArrowheads="1"/>
            </p:cNvSpPr>
            <p:nvPr/>
          </p:nvSpPr>
          <p:spPr bwMode="auto">
            <a:xfrm>
              <a:off x="4296" y="1485"/>
              <a:ext cx="833" cy="2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2469" y="1190"/>
              <a:ext cx="1515" cy="2558"/>
            </a:xfrm>
            <a:custGeom>
              <a:avLst/>
              <a:gdLst>
                <a:gd name="T0" fmla="*/ 841 w 3030"/>
                <a:gd name="T1" fmla="*/ 0 h 5117"/>
                <a:gd name="T2" fmla="*/ 1584 w 3030"/>
                <a:gd name="T3" fmla="*/ 0 h 5117"/>
                <a:gd name="T4" fmla="*/ 1516 w 3030"/>
                <a:gd name="T5" fmla="*/ 460 h 5117"/>
                <a:gd name="T6" fmla="*/ 3030 w 3030"/>
                <a:gd name="T7" fmla="*/ 460 h 5117"/>
                <a:gd name="T8" fmla="*/ 3030 w 3030"/>
                <a:gd name="T9" fmla="*/ 1133 h 5117"/>
                <a:gd name="T10" fmla="*/ 3028 w 3030"/>
                <a:gd name="T11" fmla="*/ 1133 h 5117"/>
                <a:gd name="T12" fmla="*/ 3028 w 3030"/>
                <a:gd name="T13" fmla="*/ 1133 h 5117"/>
                <a:gd name="T14" fmla="*/ 1417 w 3030"/>
                <a:gd name="T15" fmla="*/ 1133 h 5117"/>
                <a:gd name="T16" fmla="*/ 1276 w 3030"/>
                <a:gd name="T17" fmla="*/ 2116 h 5117"/>
                <a:gd name="T18" fmla="*/ 2800 w 3030"/>
                <a:gd name="T19" fmla="*/ 2116 h 5117"/>
                <a:gd name="T20" fmla="*/ 2802 w 3030"/>
                <a:gd name="T21" fmla="*/ 5117 h 5117"/>
                <a:gd name="T22" fmla="*/ 2057 w 3030"/>
                <a:gd name="T23" fmla="*/ 5117 h 5117"/>
                <a:gd name="T24" fmla="*/ 2057 w 3030"/>
                <a:gd name="T25" fmla="*/ 2857 h 5117"/>
                <a:gd name="T26" fmla="*/ 0 w 3030"/>
                <a:gd name="T27" fmla="*/ 2857 h 5117"/>
                <a:gd name="T28" fmla="*/ 841 w 3030"/>
                <a:gd name="T29" fmla="*/ 0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30" h="5117">
                  <a:moveTo>
                    <a:pt x="841" y="0"/>
                  </a:moveTo>
                  <a:lnTo>
                    <a:pt x="1584" y="0"/>
                  </a:lnTo>
                  <a:lnTo>
                    <a:pt x="1516" y="460"/>
                  </a:lnTo>
                  <a:lnTo>
                    <a:pt x="3030" y="460"/>
                  </a:lnTo>
                  <a:lnTo>
                    <a:pt x="3030" y="1133"/>
                  </a:lnTo>
                  <a:lnTo>
                    <a:pt x="3028" y="1133"/>
                  </a:lnTo>
                  <a:lnTo>
                    <a:pt x="3028" y="1133"/>
                  </a:lnTo>
                  <a:lnTo>
                    <a:pt x="1417" y="1133"/>
                  </a:lnTo>
                  <a:lnTo>
                    <a:pt x="1276" y="2116"/>
                  </a:lnTo>
                  <a:lnTo>
                    <a:pt x="2800" y="2116"/>
                  </a:lnTo>
                  <a:lnTo>
                    <a:pt x="2802" y="5117"/>
                  </a:lnTo>
                  <a:lnTo>
                    <a:pt x="2057" y="5117"/>
                  </a:lnTo>
                  <a:lnTo>
                    <a:pt x="2057" y="2857"/>
                  </a:lnTo>
                  <a:lnTo>
                    <a:pt x="0" y="2857"/>
                  </a:lnTo>
                  <a:lnTo>
                    <a:pt x="8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2863" y="569"/>
              <a:ext cx="538" cy="538"/>
            </a:xfrm>
            <a:custGeom>
              <a:avLst/>
              <a:gdLst>
                <a:gd name="T0" fmla="*/ 538 w 1075"/>
                <a:gd name="T1" fmla="*/ 0 h 1075"/>
                <a:gd name="T2" fmla="*/ 617 w 1075"/>
                <a:gd name="T3" fmla="*/ 5 h 1075"/>
                <a:gd name="T4" fmla="*/ 692 w 1075"/>
                <a:gd name="T5" fmla="*/ 21 h 1075"/>
                <a:gd name="T6" fmla="*/ 764 w 1075"/>
                <a:gd name="T7" fmla="*/ 50 h 1075"/>
                <a:gd name="T8" fmla="*/ 830 w 1075"/>
                <a:gd name="T9" fmla="*/ 85 h 1075"/>
                <a:gd name="T10" fmla="*/ 889 w 1075"/>
                <a:gd name="T11" fmla="*/ 131 h 1075"/>
                <a:gd name="T12" fmla="*/ 944 w 1075"/>
                <a:gd name="T13" fmla="*/ 183 h 1075"/>
                <a:gd name="T14" fmla="*/ 988 w 1075"/>
                <a:gd name="T15" fmla="*/ 243 h 1075"/>
                <a:gd name="T16" fmla="*/ 1025 w 1075"/>
                <a:gd name="T17" fmla="*/ 311 h 1075"/>
                <a:gd name="T18" fmla="*/ 1052 w 1075"/>
                <a:gd name="T19" fmla="*/ 381 h 1075"/>
                <a:gd name="T20" fmla="*/ 1069 w 1075"/>
                <a:gd name="T21" fmla="*/ 458 h 1075"/>
                <a:gd name="T22" fmla="*/ 1075 w 1075"/>
                <a:gd name="T23" fmla="*/ 537 h 1075"/>
                <a:gd name="T24" fmla="*/ 1069 w 1075"/>
                <a:gd name="T25" fmla="*/ 617 h 1075"/>
                <a:gd name="T26" fmla="*/ 1052 w 1075"/>
                <a:gd name="T27" fmla="*/ 692 h 1075"/>
                <a:gd name="T28" fmla="*/ 1025 w 1075"/>
                <a:gd name="T29" fmla="*/ 764 h 1075"/>
                <a:gd name="T30" fmla="*/ 988 w 1075"/>
                <a:gd name="T31" fmla="*/ 830 h 1075"/>
                <a:gd name="T32" fmla="*/ 944 w 1075"/>
                <a:gd name="T33" fmla="*/ 890 h 1075"/>
                <a:gd name="T34" fmla="*/ 889 w 1075"/>
                <a:gd name="T35" fmla="*/ 944 h 1075"/>
                <a:gd name="T36" fmla="*/ 830 w 1075"/>
                <a:gd name="T37" fmla="*/ 988 h 1075"/>
                <a:gd name="T38" fmla="*/ 764 w 1075"/>
                <a:gd name="T39" fmla="*/ 1025 h 1075"/>
                <a:gd name="T40" fmla="*/ 692 w 1075"/>
                <a:gd name="T41" fmla="*/ 1052 h 1075"/>
                <a:gd name="T42" fmla="*/ 617 w 1075"/>
                <a:gd name="T43" fmla="*/ 1069 h 1075"/>
                <a:gd name="T44" fmla="*/ 538 w 1075"/>
                <a:gd name="T45" fmla="*/ 1075 h 1075"/>
                <a:gd name="T46" fmla="*/ 458 w 1075"/>
                <a:gd name="T47" fmla="*/ 1069 h 1075"/>
                <a:gd name="T48" fmla="*/ 381 w 1075"/>
                <a:gd name="T49" fmla="*/ 1052 h 1075"/>
                <a:gd name="T50" fmla="*/ 309 w 1075"/>
                <a:gd name="T51" fmla="*/ 1025 h 1075"/>
                <a:gd name="T52" fmla="*/ 244 w 1075"/>
                <a:gd name="T53" fmla="*/ 988 h 1075"/>
                <a:gd name="T54" fmla="*/ 184 w 1075"/>
                <a:gd name="T55" fmla="*/ 944 h 1075"/>
                <a:gd name="T56" fmla="*/ 131 w 1075"/>
                <a:gd name="T57" fmla="*/ 890 h 1075"/>
                <a:gd name="T58" fmla="*/ 85 w 1075"/>
                <a:gd name="T59" fmla="*/ 830 h 1075"/>
                <a:gd name="T60" fmla="*/ 48 w 1075"/>
                <a:gd name="T61" fmla="*/ 764 h 1075"/>
                <a:gd name="T62" fmla="*/ 21 w 1075"/>
                <a:gd name="T63" fmla="*/ 692 h 1075"/>
                <a:gd name="T64" fmla="*/ 6 w 1075"/>
                <a:gd name="T65" fmla="*/ 617 h 1075"/>
                <a:gd name="T66" fmla="*/ 0 w 1075"/>
                <a:gd name="T67" fmla="*/ 537 h 1075"/>
                <a:gd name="T68" fmla="*/ 6 w 1075"/>
                <a:gd name="T69" fmla="*/ 458 h 1075"/>
                <a:gd name="T70" fmla="*/ 21 w 1075"/>
                <a:gd name="T71" fmla="*/ 381 h 1075"/>
                <a:gd name="T72" fmla="*/ 48 w 1075"/>
                <a:gd name="T73" fmla="*/ 311 h 1075"/>
                <a:gd name="T74" fmla="*/ 85 w 1075"/>
                <a:gd name="T75" fmla="*/ 243 h 1075"/>
                <a:gd name="T76" fmla="*/ 131 w 1075"/>
                <a:gd name="T77" fmla="*/ 183 h 1075"/>
                <a:gd name="T78" fmla="*/ 184 w 1075"/>
                <a:gd name="T79" fmla="*/ 131 h 1075"/>
                <a:gd name="T80" fmla="*/ 244 w 1075"/>
                <a:gd name="T81" fmla="*/ 85 h 1075"/>
                <a:gd name="T82" fmla="*/ 309 w 1075"/>
                <a:gd name="T83" fmla="*/ 50 h 1075"/>
                <a:gd name="T84" fmla="*/ 381 w 1075"/>
                <a:gd name="T85" fmla="*/ 21 h 1075"/>
                <a:gd name="T86" fmla="*/ 458 w 1075"/>
                <a:gd name="T87" fmla="*/ 5 h 1075"/>
                <a:gd name="T88" fmla="*/ 538 w 1075"/>
                <a:gd name="T8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5" h="1075">
                  <a:moveTo>
                    <a:pt x="538" y="0"/>
                  </a:moveTo>
                  <a:lnTo>
                    <a:pt x="617" y="5"/>
                  </a:lnTo>
                  <a:lnTo>
                    <a:pt x="692" y="21"/>
                  </a:lnTo>
                  <a:lnTo>
                    <a:pt x="764" y="50"/>
                  </a:lnTo>
                  <a:lnTo>
                    <a:pt x="830" y="85"/>
                  </a:lnTo>
                  <a:lnTo>
                    <a:pt x="889" y="131"/>
                  </a:lnTo>
                  <a:lnTo>
                    <a:pt x="944" y="183"/>
                  </a:lnTo>
                  <a:lnTo>
                    <a:pt x="988" y="243"/>
                  </a:lnTo>
                  <a:lnTo>
                    <a:pt x="1025" y="311"/>
                  </a:lnTo>
                  <a:lnTo>
                    <a:pt x="1052" y="381"/>
                  </a:lnTo>
                  <a:lnTo>
                    <a:pt x="1069" y="458"/>
                  </a:lnTo>
                  <a:lnTo>
                    <a:pt x="1075" y="537"/>
                  </a:lnTo>
                  <a:lnTo>
                    <a:pt x="1069" y="617"/>
                  </a:lnTo>
                  <a:lnTo>
                    <a:pt x="1052" y="692"/>
                  </a:lnTo>
                  <a:lnTo>
                    <a:pt x="1025" y="764"/>
                  </a:lnTo>
                  <a:lnTo>
                    <a:pt x="988" y="830"/>
                  </a:lnTo>
                  <a:lnTo>
                    <a:pt x="944" y="890"/>
                  </a:lnTo>
                  <a:lnTo>
                    <a:pt x="889" y="944"/>
                  </a:lnTo>
                  <a:lnTo>
                    <a:pt x="830" y="988"/>
                  </a:lnTo>
                  <a:lnTo>
                    <a:pt x="764" y="1025"/>
                  </a:lnTo>
                  <a:lnTo>
                    <a:pt x="692" y="1052"/>
                  </a:lnTo>
                  <a:lnTo>
                    <a:pt x="617" y="1069"/>
                  </a:lnTo>
                  <a:lnTo>
                    <a:pt x="538" y="1075"/>
                  </a:lnTo>
                  <a:lnTo>
                    <a:pt x="458" y="1069"/>
                  </a:lnTo>
                  <a:lnTo>
                    <a:pt x="381" y="1052"/>
                  </a:lnTo>
                  <a:lnTo>
                    <a:pt x="309" y="1025"/>
                  </a:lnTo>
                  <a:lnTo>
                    <a:pt x="244" y="988"/>
                  </a:lnTo>
                  <a:lnTo>
                    <a:pt x="184" y="944"/>
                  </a:lnTo>
                  <a:lnTo>
                    <a:pt x="131" y="890"/>
                  </a:lnTo>
                  <a:lnTo>
                    <a:pt x="85" y="830"/>
                  </a:lnTo>
                  <a:lnTo>
                    <a:pt x="48" y="764"/>
                  </a:lnTo>
                  <a:lnTo>
                    <a:pt x="21" y="692"/>
                  </a:lnTo>
                  <a:lnTo>
                    <a:pt x="6" y="617"/>
                  </a:lnTo>
                  <a:lnTo>
                    <a:pt x="0" y="537"/>
                  </a:lnTo>
                  <a:lnTo>
                    <a:pt x="6" y="458"/>
                  </a:lnTo>
                  <a:lnTo>
                    <a:pt x="21" y="381"/>
                  </a:lnTo>
                  <a:lnTo>
                    <a:pt x="48" y="311"/>
                  </a:lnTo>
                  <a:lnTo>
                    <a:pt x="85" y="243"/>
                  </a:lnTo>
                  <a:lnTo>
                    <a:pt x="131" y="183"/>
                  </a:lnTo>
                  <a:lnTo>
                    <a:pt x="184" y="131"/>
                  </a:lnTo>
                  <a:lnTo>
                    <a:pt x="244" y="85"/>
                  </a:lnTo>
                  <a:lnTo>
                    <a:pt x="309" y="50"/>
                  </a:lnTo>
                  <a:lnTo>
                    <a:pt x="381" y="21"/>
                  </a:lnTo>
                  <a:lnTo>
                    <a:pt x="458" y="5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3478" y="1829"/>
              <a:ext cx="1728" cy="1919"/>
            </a:xfrm>
            <a:custGeom>
              <a:avLst/>
              <a:gdLst>
                <a:gd name="T0" fmla="*/ 0 w 3455"/>
                <a:gd name="T1" fmla="*/ 0 h 3839"/>
                <a:gd name="T2" fmla="*/ 3455 w 3455"/>
                <a:gd name="T3" fmla="*/ 0 h 3839"/>
                <a:gd name="T4" fmla="*/ 3455 w 3455"/>
                <a:gd name="T5" fmla="*/ 513 h 3839"/>
                <a:gd name="T6" fmla="*/ 2028 w 3455"/>
                <a:gd name="T7" fmla="*/ 513 h 3839"/>
                <a:gd name="T8" fmla="*/ 2028 w 3455"/>
                <a:gd name="T9" fmla="*/ 3839 h 3839"/>
                <a:gd name="T10" fmla="*/ 1419 w 3455"/>
                <a:gd name="T11" fmla="*/ 3839 h 3839"/>
                <a:gd name="T12" fmla="*/ 1419 w 3455"/>
                <a:gd name="T13" fmla="*/ 513 h 3839"/>
                <a:gd name="T14" fmla="*/ 0 w 3455"/>
                <a:gd name="T15" fmla="*/ 513 h 3839"/>
                <a:gd name="T16" fmla="*/ 0 w 3455"/>
                <a:gd name="T17" fmla="*/ 0 h 3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5" h="3839">
                  <a:moveTo>
                    <a:pt x="0" y="0"/>
                  </a:moveTo>
                  <a:lnTo>
                    <a:pt x="3455" y="0"/>
                  </a:lnTo>
                  <a:lnTo>
                    <a:pt x="3455" y="513"/>
                  </a:lnTo>
                  <a:lnTo>
                    <a:pt x="2028" y="513"/>
                  </a:lnTo>
                  <a:lnTo>
                    <a:pt x="2028" y="3839"/>
                  </a:lnTo>
                  <a:lnTo>
                    <a:pt x="1419" y="3839"/>
                  </a:lnTo>
                  <a:lnTo>
                    <a:pt x="1419" y="513"/>
                  </a:lnTo>
                  <a:lnTo>
                    <a:pt x="0" y="5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2517" y="2714"/>
              <a:ext cx="909" cy="1034"/>
            </a:xfrm>
            <a:custGeom>
              <a:avLst/>
              <a:gdLst>
                <a:gd name="T0" fmla="*/ 0 w 1817"/>
                <a:gd name="T1" fmla="*/ 0 h 2069"/>
                <a:gd name="T2" fmla="*/ 1817 w 1817"/>
                <a:gd name="T3" fmla="*/ 0 h 2069"/>
                <a:gd name="T4" fmla="*/ 1817 w 1817"/>
                <a:gd name="T5" fmla="*/ 271 h 2069"/>
                <a:gd name="T6" fmla="*/ 1067 w 1817"/>
                <a:gd name="T7" fmla="*/ 271 h 2069"/>
                <a:gd name="T8" fmla="*/ 1067 w 1817"/>
                <a:gd name="T9" fmla="*/ 2069 h 2069"/>
                <a:gd name="T10" fmla="*/ 746 w 1817"/>
                <a:gd name="T11" fmla="*/ 2069 h 2069"/>
                <a:gd name="T12" fmla="*/ 746 w 1817"/>
                <a:gd name="T13" fmla="*/ 271 h 2069"/>
                <a:gd name="T14" fmla="*/ 0 w 1817"/>
                <a:gd name="T15" fmla="*/ 271 h 2069"/>
                <a:gd name="T16" fmla="*/ 0 w 1817"/>
                <a:gd name="T17" fmla="*/ 0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7" h="2069">
                  <a:moveTo>
                    <a:pt x="0" y="0"/>
                  </a:moveTo>
                  <a:lnTo>
                    <a:pt x="1817" y="0"/>
                  </a:lnTo>
                  <a:lnTo>
                    <a:pt x="1817" y="271"/>
                  </a:lnTo>
                  <a:lnTo>
                    <a:pt x="1067" y="271"/>
                  </a:lnTo>
                  <a:lnTo>
                    <a:pt x="1067" y="2069"/>
                  </a:lnTo>
                  <a:lnTo>
                    <a:pt x="746" y="2069"/>
                  </a:lnTo>
                  <a:lnTo>
                    <a:pt x="746" y="271"/>
                  </a:lnTo>
                  <a:lnTo>
                    <a:pt x="0" y="2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3627065" y="819069"/>
            <a:ext cx="691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impacto en el negocio (BIA) 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9"/>
          <p:cNvSpPr/>
          <p:nvPr/>
        </p:nvSpPr>
        <p:spPr>
          <a:xfrm>
            <a:off x="4973551" y="2747089"/>
            <a:ext cx="2244896" cy="2280927"/>
          </a:xfrm>
          <a:custGeom>
            <a:avLst/>
            <a:gdLst>
              <a:gd name="connsiteX0" fmla="*/ 0 w 2627579"/>
              <a:gd name="connsiteY0" fmla="*/ 1313790 h 2627579"/>
              <a:gd name="connsiteX1" fmla="*/ 1313790 w 2627579"/>
              <a:gd name="connsiteY1" fmla="*/ 0 h 2627579"/>
              <a:gd name="connsiteX2" fmla="*/ 2627580 w 2627579"/>
              <a:gd name="connsiteY2" fmla="*/ 1313790 h 2627579"/>
              <a:gd name="connsiteX3" fmla="*/ 1313790 w 2627579"/>
              <a:gd name="connsiteY3" fmla="*/ 2627580 h 2627579"/>
              <a:gd name="connsiteX4" fmla="*/ 0 w 2627579"/>
              <a:gd name="connsiteY4" fmla="*/ 1313790 h 26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7579" h="2627579">
                <a:moveTo>
                  <a:pt x="0" y="1313790"/>
                </a:moveTo>
                <a:cubicBezTo>
                  <a:pt x="0" y="588204"/>
                  <a:pt x="588204" y="0"/>
                  <a:pt x="1313790" y="0"/>
                </a:cubicBezTo>
                <a:cubicBezTo>
                  <a:pt x="2039376" y="0"/>
                  <a:pt x="2627580" y="588204"/>
                  <a:pt x="2627580" y="1313790"/>
                </a:cubicBezTo>
                <a:cubicBezTo>
                  <a:pt x="2627580" y="2039376"/>
                  <a:pt x="2039376" y="2627580"/>
                  <a:pt x="1313790" y="2627580"/>
                </a:cubicBezTo>
                <a:cubicBezTo>
                  <a:pt x="588204" y="2627580"/>
                  <a:pt x="0" y="2039376"/>
                  <a:pt x="0" y="131379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15280" tIns="415280" rIns="415280" bIns="4152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n-US" sz="3200" kern="1200" dirty="0"/>
          </a:p>
        </p:txBody>
      </p:sp>
      <p:sp>
        <p:nvSpPr>
          <p:cNvPr id="64" name="Freeform 10"/>
          <p:cNvSpPr/>
          <p:nvPr/>
        </p:nvSpPr>
        <p:spPr>
          <a:xfrm>
            <a:off x="5653912" y="1928146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70" name="Freeform 11"/>
          <p:cNvSpPr/>
          <p:nvPr/>
        </p:nvSpPr>
        <p:spPr>
          <a:xfrm>
            <a:off x="4325493" y="3087180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11"/>
              <a:satOff val="3521"/>
              <a:lumOff val="1371"/>
              <a:alphaOff val="7500"/>
            </a:schemeClr>
          </a:fillRef>
          <a:effectRef idx="0">
            <a:schemeClr val="accent3">
              <a:shade val="80000"/>
              <a:alpha val="50000"/>
              <a:hueOff val="11"/>
              <a:satOff val="3521"/>
              <a:lumOff val="1371"/>
              <a:alphaOff val="750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74" name="Freeform 12"/>
          <p:cNvSpPr/>
          <p:nvPr/>
        </p:nvSpPr>
        <p:spPr>
          <a:xfrm>
            <a:off x="6334273" y="4391061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16"/>
              <a:satOff val="5281"/>
              <a:lumOff val="2056"/>
              <a:alphaOff val="11250"/>
            </a:schemeClr>
          </a:fillRef>
          <a:effectRef idx="0">
            <a:schemeClr val="accent3">
              <a:shade val="80000"/>
              <a:alpha val="50000"/>
              <a:hueOff val="16"/>
              <a:satOff val="5281"/>
              <a:lumOff val="2056"/>
              <a:alphaOff val="112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75" name="Freeform 13"/>
          <p:cNvSpPr/>
          <p:nvPr/>
        </p:nvSpPr>
        <p:spPr>
          <a:xfrm>
            <a:off x="4918231" y="4420489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22"/>
              <a:satOff val="7042"/>
              <a:lumOff val="2742"/>
              <a:alphaOff val="15000"/>
            </a:schemeClr>
          </a:fillRef>
          <a:effectRef idx="0">
            <a:schemeClr val="accent3">
              <a:shade val="80000"/>
              <a:alpha val="50000"/>
              <a:hueOff val="22"/>
              <a:satOff val="7042"/>
              <a:lumOff val="2742"/>
              <a:alphaOff val="1500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77" name="Freeform 15"/>
          <p:cNvSpPr/>
          <p:nvPr/>
        </p:nvSpPr>
        <p:spPr>
          <a:xfrm>
            <a:off x="6838885" y="3098863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32"/>
              <a:satOff val="10563"/>
              <a:lumOff val="4113"/>
              <a:alphaOff val="22500"/>
            </a:schemeClr>
          </a:fillRef>
          <a:effectRef idx="0">
            <a:schemeClr val="accent3">
              <a:shade val="80000"/>
              <a:alpha val="50000"/>
              <a:hueOff val="32"/>
              <a:satOff val="10563"/>
              <a:lumOff val="4113"/>
              <a:alphaOff val="2250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88" name="Freeform 11"/>
          <p:cNvSpPr>
            <a:spLocks/>
          </p:cNvSpPr>
          <p:nvPr/>
        </p:nvSpPr>
        <p:spPr bwMode="auto">
          <a:xfrm>
            <a:off x="6000505" y="2286479"/>
            <a:ext cx="115030" cy="119252"/>
          </a:xfrm>
          <a:custGeom>
            <a:avLst/>
            <a:gdLst>
              <a:gd name="T0" fmla="*/ 493 w 985"/>
              <a:gd name="T1" fmla="*/ 0 h 1005"/>
              <a:gd name="T2" fmla="*/ 493 w 985"/>
              <a:gd name="T3" fmla="*/ 0 h 1005"/>
              <a:gd name="T4" fmla="*/ 550 w 985"/>
              <a:gd name="T5" fmla="*/ 3 h 1005"/>
              <a:gd name="T6" fmla="*/ 605 w 985"/>
              <a:gd name="T7" fmla="*/ 13 h 1005"/>
              <a:gd name="T8" fmla="*/ 658 w 985"/>
              <a:gd name="T9" fmla="*/ 29 h 1005"/>
              <a:gd name="T10" fmla="*/ 709 w 985"/>
              <a:gd name="T11" fmla="*/ 51 h 1005"/>
              <a:gd name="T12" fmla="*/ 756 w 985"/>
              <a:gd name="T13" fmla="*/ 78 h 1005"/>
              <a:gd name="T14" fmla="*/ 800 w 985"/>
              <a:gd name="T15" fmla="*/ 110 h 1005"/>
              <a:gd name="T16" fmla="*/ 840 w 985"/>
              <a:gd name="T17" fmla="*/ 147 h 1005"/>
              <a:gd name="T18" fmla="*/ 876 w 985"/>
              <a:gd name="T19" fmla="*/ 188 h 1005"/>
              <a:gd name="T20" fmla="*/ 908 w 985"/>
              <a:gd name="T21" fmla="*/ 233 h 1005"/>
              <a:gd name="T22" fmla="*/ 934 w 985"/>
              <a:gd name="T23" fmla="*/ 281 h 1005"/>
              <a:gd name="T24" fmla="*/ 956 w 985"/>
              <a:gd name="T25" fmla="*/ 333 h 1005"/>
              <a:gd name="T26" fmla="*/ 972 w 985"/>
              <a:gd name="T27" fmla="*/ 387 h 1005"/>
              <a:gd name="T28" fmla="*/ 981 w 985"/>
              <a:gd name="T29" fmla="*/ 444 h 1005"/>
              <a:gd name="T30" fmla="*/ 985 w 985"/>
              <a:gd name="T31" fmla="*/ 503 h 1005"/>
              <a:gd name="T32" fmla="*/ 981 w 985"/>
              <a:gd name="T33" fmla="*/ 561 h 1005"/>
              <a:gd name="T34" fmla="*/ 972 w 985"/>
              <a:gd name="T35" fmla="*/ 617 h 1005"/>
              <a:gd name="T36" fmla="*/ 956 w 985"/>
              <a:gd name="T37" fmla="*/ 672 h 1005"/>
              <a:gd name="T38" fmla="*/ 934 w 985"/>
              <a:gd name="T39" fmla="*/ 723 h 1005"/>
              <a:gd name="T40" fmla="*/ 908 w 985"/>
              <a:gd name="T41" fmla="*/ 772 h 1005"/>
              <a:gd name="T42" fmla="*/ 876 w 985"/>
              <a:gd name="T43" fmla="*/ 817 h 1005"/>
              <a:gd name="T44" fmla="*/ 840 w 985"/>
              <a:gd name="T45" fmla="*/ 859 h 1005"/>
              <a:gd name="T46" fmla="*/ 800 w 985"/>
              <a:gd name="T47" fmla="*/ 894 h 1005"/>
              <a:gd name="T48" fmla="*/ 756 w 985"/>
              <a:gd name="T49" fmla="*/ 928 h 1005"/>
              <a:gd name="T50" fmla="*/ 709 w 985"/>
              <a:gd name="T51" fmla="*/ 955 h 1005"/>
              <a:gd name="T52" fmla="*/ 658 w 985"/>
              <a:gd name="T53" fmla="*/ 976 h 1005"/>
              <a:gd name="T54" fmla="*/ 605 w 985"/>
              <a:gd name="T55" fmla="*/ 992 h 1005"/>
              <a:gd name="T56" fmla="*/ 550 w 985"/>
              <a:gd name="T57" fmla="*/ 1001 h 1005"/>
              <a:gd name="T58" fmla="*/ 493 w 985"/>
              <a:gd name="T59" fmla="*/ 1005 h 1005"/>
              <a:gd name="T60" fmla="*/ 435 w 985"/>
              <a:gd name="T61" fmla="*/ 1001 h 1005"/>
              <a:gd name="T62" fmla="*/ 380 w 985"/>
              <a:gd name="T63" fmla="*/ 992 h 1005"/>
              <a:gd name="T64" fmla="*/ 327 w 985"/>
              <a:gd name="T65" fmla="*/ 976 h 1005"/>
              <a:gd name="T66" fmla="*/ 276 w 985"/>
              <a:gd name="T67" fmla="*/ 955 h 1005"/>
              <a:gd name="T68" fmla="*/ 229 w 985"/>
              <a:gd name="T69" fmla="*/ 928 h 1005"/>
              <a:gd name="T70" fmla="*/ 185 w 985"/>
              <a:gd name="T71" fmla="*/ 894 h 1005"/>
              <a:gd name="T72" fmla="*/ 145 w 985"/>
              <a:gd name="T73" fmla="*/ 859 h 1005"/>
              <a:gd name="T74" fmla="*/ 109 w 985"/>
              <a:gd name="T75" fmla="*/ 817 h 1005"/>
              <a:gd name="T76" fmla="*/ 78 w 985"/>
              <a:gd name="T77" fmla="*/ 772 h 1005"/>
              <a:gd name="T78" fmla="*/ 51 w 985"/>
              <a:gd name="T79" fmla="*/ 723 h 1005"/>
              <a:gd name="T80" fmla="*/ 29 w 985"/>
              <a:gd name="T81" fmla="*/ 672 h 1005"/>
              <a:gd name="T82" fmla="*/ 14 w 985"/>
              <a:gd name="T83" fmla="*/ 617 h 1005"/>
              <a:gd name="T84" fmla="*/ 4 w 985"/>
              <a:gd name="T85" fmla="*/ 561 h 1005"/>
              <a:gd name="T86" fmla="*/ 0 w 985"/>
              <a:gd name="T87" fmla="*/ 503 h 1005"/>
              <a:gd name="T88" fmla="*/ 4 w 985"/>
              <a:gd name="T89" fmla="*/ 444 h 1005"/>
              <a:gd name="T90" fmla="*/ 14 w 985"/>
              <a:gd name="T91" fmla="*/ 387 h 1005"/>
              <a:gd name="T92" fmla="*/ 29 w 985"/>
              <a:gd name="T93" fmla="*/ 333 h 1005"/>
              <a:gd name="T94" fmla="*/ 51 w 985"/>
              <a:gd name="T95" fmla="*/ 281 h 1005"/>
              <a:gd name="T96" fmla="*/ 78 w 985"/>
              <a:gd name="T97" fmla="*/ 233 h 1005"/>
              <a:gd name="T98" fmla="*/ 109 w 985"/>
              <a:gd name="T99" fmla="*/ 188 h 1005"/>
              <a:gd name="T100" fmla="*/ 145 w 985"/>
              <a:gd name="T101" fmla="*/ 147 h 1005"/>
              <a:gd name="T102" fmla="*/ 185 w 985"/>
              <a:gd name="T103" fmla="*/ 110 h 1005"/>
              <a:gd name="T104" fmla="*/ 229 w 985"/>
              <a:gd name="T105" fmla="*/ 78 h 1005"/>
              <a:gd name="T106" fmla="*/ 276 w 985"/>
              <a:gd name="T107" fmla="*/ 51 h 1005"/>
              <a:gd name="T108" fmla="*/ 327 w 985"/>
              <a:gd name="T109" fmla="*/ 29 h 1005"/>
              <a:gd name="T110" fmla="*/ 380 w 985"/>
              <a:gd name="T111" fmla="*/ 13 h 1005"/>
              <a:gd name="T112" fmla="*/ 435 w 985"/>
              <a:gd name="T113" fmla="*/ 3 h 1005"/>
              <a:gd name="T114" fmla="*/ 493 w 985"/>
              <a:gd name="T115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85" h="1005">
                <a:moveTo>
                  <a:pt x="493" y="0"/>
                </a:moveTo>
                <a:lnTo>
                  <a:pt x="493" y="0"/>
                </a:lnTo>
                <a:lnTo>
                  <a:pt x="550" y="3"/>
                </a:lnTo>
                <a:lnTo>
                  <a:pt x="605" y="13"/>
                </a:lnTo>
                <a:lnTo>
                  <a:pt x="658" y="29"/>
                </a:lnTo>
                <a:lnTo>
                  <a:pt x="709" y="51"/>
                </a:lnTo>
                <a:lnTo>
                  <a:pt x="756" y="78"/>
                </a:lnTo>
                <a:lnTo>
                  <a:pt x="800" y="110"/>
                </a:lnTo>
                <a:lnTo>
                  <a:pt x="840" y="147"/>
                </a:lnTo>
                <a:lnTo>
                  <a:pt x="876" y="188"/>
                </a:lnTo>
                <a:lnTo>
                  <a:pt x="908" y="233"/>
                </a:lnTo>
                <a:lnTo>
                  <a:pt x="934" y="281"/>
                </a:lnTo>
                <a:lnTo>
                  <a:pt x="956" y="333"/>
                </a:lnTo>
                <a:lnTo>
                  <a:pt x="972" y="387"/>
                </a:lnTo>
                <a:lnTo>
                  <a:pt x="981" y="444"/>
                </a:lnTo>
                <a:lnTo>
                  <a:pt x="985" y="503"/>
                </a:lnTo>
                <a:lnTo>
                  <a:pt x="981" y="561"/>
                </a:lnTo>
                <a:lnTo>
                  <a:pt x="972" y="617"/>
                </a:lnTo>
                <a:lnTo>
                  <a:pt x="956" y="672"/>
                </a:lnTo>
                <a:lnTo>
                  <a:pt x="934" y="723"/>
                </a:lnTo>
                <a:lnTo>
                  <a:pt x="908" y="772"/>
                </a:lnTo>
                <a:lnTo>
                  <a:pt x="876" y="817"/>
                </a:lnTo>
                <a:lnTo>
                  <a:pt x="840" y="859"/>
                </a:lnTo>
                <a:lnTo>
                  <a:pt x="800" y="894"/>
                </a:lnTo>
                <a:lnTo>
                  <a:pt x="756" y="928"/>
                </a:lnTo>
                <a:lnTo>
                  <a:pt x="709" y="955"/>
                </a:lnTo>
                <a:lnTo>
                  <a:pt x="658" y="976"/>
                </a:lnTo>
                <a:lnTo>
                  <a:pt x="605" y="992"/>
                </a:lnTo>
                <a:lnTo>
                  <a:pt x="550" y="1001"/>
                </a:lnTo>
                <a:lnTo>
                  <a:pt x="493" y="1005"/>
                </a:lnTo>
                <a:lnTo>
                  <a:pt x="435" y="1001"/>
                </a:lnTo>
                <a:lnTo>
                  <a:pt x="380" y="992"/>
                </a:lnTo>
                <a:lnTo>
                  <a:pt x="327" y="976"/>
                </a:lnTo>
                <a:lnTo>
                  <a:pt x="276" y="955"/>
                </a:lnTo>
                <a:lnTo>
                  <a:pt x="229" y="928"/>
                </a:lnTo>
                <a:lnTo>
                  <a:pt x="185" y="894"/>
                </a:lnTo>
                <a:lnTo>
                  <a:pt x="145" y="859"/>
                </a:lnTo>
                <a:lnTo>
                  <a:pt x="109" y="817"/>
                </a:lnTo>
                <a:lnTo>
                  <a:pt x="78" y="772"/>
                </a:lnTo>
                <a:lnTo>
                  <a:pt x="51" y="723"/>
                </a:lnTo>
                <a:lnTo>
                  <a:pt x="29" y="672"/>
                </a:lnTo>
                <a:lnTo>
                  <a:pt x="14" y="617"/>
                </a:lnTo>
                <a:lnTo>
                  <a:pt x="4" y="561"/>
                </a:lnTo>
                <a:lnTo>
                  <a:pt x="0" y="503"/>
                </a:lnTo>
                <a:lnTo>
                  <a:pt x="4" y="444"/>
                </a:lnTo>
                <a:lnTo>
                  <a:pt x="14" y="387"/>
                </a:lnTo>
                <a:lnTo>
                  <a:pt x="29" y="333"/>
                </a:lnTo>
                <a:lnTo>
                  <a:pt x="51" y="281"/>
                </a:lnTo>
                <a:lnTo>
                  <a:pt x="78" y="233"/>
                </a:lnTo>
                <a:lnTo>
                  <a:pt x="109" y="188"/>
                </a:lnTo>
                <a:lnTo>
                  <a:pt x="145" y="147"/>
                </a:lnTo>
                <a:lnTo>
                  <a:pt x="185" y="110"/>
                </a:lnTo>
                <a:lnTo>
                  <a:pt x="229" y="78"/>
                </a:lnTo>
                <a:lnTo>
                  <a:pt x="276" y="51"/>
                </a:lnTo>
                <a:lnTo>
                  <a:pt x="327" y="29"/>
                </a:lnTo>
                <a:lnTo>
                  <a:pt x="380" y="13"/>
                </a:lnTo>
                <a:lnTo>
                  <a:pt x="435" y="3"/>
                </a:lnTo>
                <a:lnTo>
                  <a:pt x="4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2"/>
          <p:cNvSpPr>
            <a:spLocks noEditPoints="1"/>
          </p:cNvSpPr>
          <p:nvPr/>
        </p:nvSpPr>
        <p:spPr bwMode="auto">
          <a:xfrm>
            <a:off x="5983204" y="2346343"/>
            <a:ext cx="463862" cy="363933"/>
          </a:xfrm>
          <a:custGeom>
            <a:avLst/>
            <a:gdLst>
              <a:gd name="T0" fmla="*/ 1396 w 3966"/>
              <a:gd name="T1" fmla="*/ 724 h 3067"/>
              <a:gd name="T2" fmla="*/ 1869 w 3966"/>
              <a:gd name="T3" fmla="*/ 1254 h 3067"/>
              <a:gd name="T4" fmla="*/ 1396 w 3966"/>
              <a:gd name="T5" fmla="*/ 1816 h 3067"/>
              <a:gd name="T6" fmla="*/ 3803 w 3966"/>
              <a:gd name="T7" fmla="*/ 303 h 3067"/>
              <a:gd name="T8" fmla="*/ 2412 w 3966"/>
              <a:gd name="T9" fmla="*/ 0 h 3067"/>
              <a:gd name="T10" fmla="*/ 2727 w 3966"/>
              <a:gd name="T11" fmla="*/ 138 h 3067"/>
              <a:gd name="T12" fmla="*/ 3966 w 3966"/>
              <a:gd name="T13" fmla="*/ 303 h 3067"/>
              <a:gd name="T14" fmla="*/ 3917 w 3966"/>
              <a:gd name="T15" fmla="*/ 1938 h 3067"/>
              <a:gd name="T16" fmla="*/ 2621 w 3966"/>
              <a:gd name="T17" fmla="*/ 2243 h 3067"/>
              <a:gd name="T18" fmla="*/ 3031 w 3966"/>
              <a:gd name="T19" fmla="*/ 2982 h 3067"/>
              <a:gd name="T20" fmla="*/ 2599 w 3966"/>
              <a:gd name="T21" fmla="*/ 2982 h 3067"/>
              <a:gd name="T22" fmla="*/ 2466 w 3966"/>
              <a:gd name="T23" fmla="*/ 2482 h 3067"/>
              <a:gd name="T24" fmla="*/ 1802 w 3966"/>
              <a:gd name="T25" fmla="*/ 2982 h 3067"/>
              <a:gd name="T26" fmla="*/ 2445 w 3966"/>
              <a:gd name="T27" fmla="*/ 1938 h 3067"/>
              <a:gd name="T28" fmla="*/ 1282 w 3966"/>
              <a:gd name="T29" fmla="*/ 982 h 3067"/>
              <a:gd name="T30" fmla="*/ 1090 w 3966"/>
              <a:gd name="T31" fmla="*/ 1744 h 3067"/>
              <a:gd name="T32" fmla="*/ 1059 w 3966"/>
              <a:gd name="T33" fmla="*/ 2838 h 3067"/>
              <a:gd name="T34" fmla="*/ 1290 w 3966"/>
              <a:gd name="T35" fmla="*/ 2881 h 3067"/>
              <a:gd name="T36" fmla="*/ 1123 w 3966"/>
              <a:gd name="T37" fmla="*/ 3067 h 3067"/>
              <a:gd name="T38" fmla="*/ 924 w 3966"/>
              <a:gd name="T39" fmla="*/ 3067 h 3067"/>
              <a:gd name="T40" fmla="*/ 707 w 3966"/>
              <a:gd name="T41" fmla="*/ 1943 h 3067"/>
              <a:gd name="T42" fmla="*/ 583 w 3966"/>
              <a:gd name="T43" fmla="*/ 3067 h 3067"/>
              <a:gd name="T44" fmla="*/ 364 w 3966"/>
              <a:gd name="T45" fmla="*/ 3035 h 3067"/>
              <a:gd name="T46" fmla="*/ 0 w 3966"/>
              <a:gd name="T47" fmla="*/ 3067 h 3067"/>
              <a:gd name="T48" fmla="*/ 198 w 3966"/>
              <a:gd name="T49" fmla="*/ 2836 h 3067"/>
              <a:gd name="T50" fmla="*/ 231 w 3966"/>
              <a:gd name="T51" fmla="*/ 1744 h 3067"/>
              <a:gd name="T52" fmla="*/ 196 w 3966"/>
              <a:gd name="T53" fmla="*/ 1557 h 3067"/>
              <a:gd name="T54" fmla="*/ 53 w 3966"/>
              <a:gd name="T55" fmla="*/ 653 h 3067"/>
              <a:gd name="T56" fmla="*/ 633 w 3966"/>
              <a:gd name="T57" fmla="*/ 800 h 3067"/>
              <a:gd name="T58" fmla="*/ 1098 w 3966"/>
              <a:gd name="T59" fmla="*/ 578 h 3067"/>
              <a:gd name="T60" fmla="*/ 1282 w 3966"/>
              <a:gd name="T61" fmla="*/ 303 h 3067"/>
              <a:gd name="T62" fmla="*/ 1202 w 3966"/>
              <a:gd name="T63" fmla="*/ 138 h 3067"/>
              <a:gd name="T64" fmla="*/ 2412 w 3966"/>
              <a:gd name="T65" fmla="*/ 0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66" h="3067">
                <a:moveTo>
                  <a:pt x="1396" y="303"/>
                </a:moveTo>
                <a:lnTo>
                  <a:pt x="1396" y="724"/>
                </a:lnTo>
                <a:lnTo>
                  <a:pt x="1866" y="952"/>
                </a:lnTo>
                <a:lnTo>
                  <a:pt x="1869" y="1254"/>
                </a:lnTo>
                <a:lnTo>
                  <a:pt x="1396" y="1035"/>
                </a:lnTo>
                <a:lnTo>
                  <a:pt x="1396" y="1816"/>
                </a:lnTo>
                <a:lnTo>
                  <a:pt x="3803" y="1816"/>
                </a:lnTo>
                <a:lnTo>
                  <a:pt x="3803" y="303"/>
                </a:lnTo>
                <a:lnTo>
                  <a:pt x="1396" y="303"/>
                </a:lnTo>
                <a:close/>
                <a:moveTo>
                  <a:pt x="2412" y="0"/>
                </a:moveTo>
                <a:lnTo>
                  <a:pt x="2727" y="0"/>
                </a:lnTo>
                <a:lnTo>
                  <a:pt x="2727" y="138"/>
                </a:lnTo>
                <a:lnTo>
                  <a:pt x="3966" y="138"/>
                </a:lnTo>
                <a:lnTo>
                  <a:pt x="3966" y="303"/>
                </a:lnTo>
                <a:lnTo>
                  <a:pt x="3917" y="303"/>
                </a:lnTo>
                <a:lnTo>
                  <a:pt x="3917" y="1938"/>
                </a:lnTo>
                <a:lnTo>
                  <a:pt x="2621" y="1938"/>
                </a:lnTo>
                <a:lnTo>
                  <a:pt x="2621" y="2243"/>
                </a:lnTo>
                <a:lnTo>
                  <a:pt x="3266" y="2982"/>
                </a:lnTo>
                <a:lnTo>
                  <a:pt x="3031" y="2982"/>
                </a:lnTo>
                <a:lnTo>
                  <a:pt x="2599" y="2482"/>
                </a:lnTo>
                <a:lnTo>
                  <a:pt x="2599" y="2982"/>
                </a:lnTo>
                <a:lnTo>
                  <a:pt x="2466" y="2982"/>
                </a:lnTo>
                <a:lnTo>
                  <a:pt x="2466" y="2482"/>
                </a:lnTo>
                <a:lnTo>
                  <a:pt x="2034" y="2982"/>
                </a:lnTo>
                <a:lnTo>
                  <a:pt x="1802" y="2982"/>
                </a:lnTo>
                <a:lnTo>
                  <a:pt x="2445" y="2243"/>
                </a:lnTo>
                <a:lnTo>
                  <a:pt x="2445" y="1938"/>
                </a:lnTo>
                <a:lnTo>
                  <a:pt x="1282" y="1938"/>
                </a:lnTo>
                <a:lnTo>
                  <a:pt x="1282" y="982"/>
                </a:lnTo>
                <a:lnTo>
                  <a:pt x="1130" y="912"/>
                </a:lnTo>
                <a:lnTo>
                  <a:pt x="1090" y="1744"/>
                </a:lnTo>
                <a:lnTo>
                  <a:pt x="1059" y="1744"/>
                </a:lnTo>
                <a:lnTo>
                  <a:pt x="1059" y="2838"/>
                </a:lnTo>
                <a:lnTo>
                  <a:pt x="1093" y="2838"/>
                </a:lnTo>
                <a:lnTo>
                  <a:pt x="1290" y="2881"/>
                </a:lnTo>
                <a:lnTo>
                  <a:pt x="1290" y="3067"/>
                </a:lnTo>
                <a:lnTo>
                  <a:pt x="1123" y="3067"/>
                </a:lnTo>
                <a:lnTo>
                  <a:pt x="927" y="3035"/>
                </a:lnTo>
                <a:lnTo>
                  <a:pt x="924" y="3067"/>
                </a:lnTo>
                <a:lnTo>
                  <a:pt x="707" y="3067"/>
                </a:lnTo>
                <a:lnTo>
                  <a:pt x="707" y="1943"/>
                </a:lnTo>
                <a:lnTo>
                  <a:pt x="583" y="1943"/>
                </a:lnTo>
                <a:lnTo>
                  <a:pt x="583" y="3067"/>
                </a:lnTo>
                <a:lnTo>
                  <a:pt x="366" y="3067"/>
                </a:lnTo>
                <a:lnTo>
                  <a:pt x="364" y="3035"/>
                </a:lnTo>
                <a:lnTo>
                  <a:pt x="169" y="3067"/>
                </a:lnTo>
                <a:lnTo>
                  <a:pt x="0" y="3067"/>
                </a:lnTo>
                <a:lnTo>
                  <a:pt x="0" y="2881"/>
                </a:lnTo>
                <a:lnTo>
                  <a:pt x="198" y="2836"/>
                </a:lnTo>
                <a:lnTo>
                  <a:pt x="231" y="2836"/>
                </a:lnTo>
                <a:lnTo>
                  <a:pt x="231" y="1744"/>
                </a:lnTo>
                <a:lnTo>
                  <a:pt x="206" y="1744"/>
                </a:lnTo>
                <a:lnTo>
                  <a:pt x="196" y="1557"/>
                </a:lnTo>
                <a:lnTo>
                  <a:pt x="28" y="1557"/>
                </a:lnTo>
                <a:lnTo>
                  <a:pt x="53" y="653"/>
                </a:lnTo>
                <a:lnTo>
                  <a:pt x="452" y="578"/>
                </a:lnTo>
                <a:lnTo>
                  <a:pt x="633" y="800"/>
                </a:lnTo>
                <a:lnTo>
                  <a:pt x="821" y="578"/>
                </a:lnTo>
                <a:lnTo>
                  <a:pt x="1098" y="578"/>
                </a:lnTo>
                <a:lnTo>
                  <a:pt x="1282" y="667"/>
                </a:lnTo>
                <a:lnTo>
                  <a:pt x="1282" y="303"/>
                </a:lnTo>
                <a:lnTo>
                  <a:pt x="1202" y="303"/>
                </a:lnTo>
                <a:lnTo>
                  <a:pt x="1202" y="138"/>
                </a:lnTo>
                <a:lnTo>
                  <a:pt x="2412" y="138"/>
                </a:lnTo>
                <a:lnTo>
                  <a:pt x="24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3"/>
          <p:cNvSpPr>
            <a:spLocks/>
          </p:cNvSpPr>
          <p:nvPr/>
        </p:nvSpPr>
        <p:spPr bwMode="auto">
          <a:xfrm>
            <a:off x="6217005" y="2405256"/>
            <a:ext cx="115030" cy="142533"/>
          </a:xfrm>
          <a:custGeom>
            <a:avLst/>
            <a:gdLst>
              <a:gd name="T0" fmla="*/ 568 w 983"/>
              <a:gd name="T1" fmla="*/ 0 h 1198"/>
              <a:gd name="T2" fmla="*/ 568 w 983"/>
              <a:gd name="T3" fmla="*/ 357 h 1198"/>
              <a:gd name="T4" fmla="*/ 528 w 983"/>
              <a:gd name="T5" fmla="*/ 365 h 1198"/>
              <a:gd name="T6" fmla="*/ 491 w 983"/>
              <a:gd name="T7" fmla="*/ 378 h 1198"/>
              <a:gd name="T8" fmla="*/ 457 w 983"/>
              <a:gd name="T9" fmla="*/ 397 h 1198"/>
              <a:gd name="T10" fmla="*/ 427 w 983"/>
              <a:gd name="T11" fmla="*/ 421 h 1198"/>
              <a:gd name="T12" fmla="*/ 401 w 983"/>
              <a:gd name="T13" fmla="*/ 450 h 1198"/>
              <a:gd name="T14" fmla="*/ 380 w 983"/>
              <a:gd name="T15" fmla="*/ 483 h 1198"/>
              <a:gd name="T16" fmla="*/ 364 w 983"/>
              <a:gd name="T17" fmla="*/ 518 h 1198"/>
              <a:gd name="T18" fmla="*/ 353 w 983"/>
              <a:gd name="T19" fmla="*/ 557 h 1198"/>
              <a:gd name="T20" fmla="*/ 351 w 983"/>
              <a:gd name="T21" fmla="*/ 598 h 1198"/>
              <a:gd name="T22" fmla="*/ 353 w 983"/>
              <a:gd name="T23" fmla="*/ 638 h 1198"/>
              <a:gd name="T24" fmla="*/ 363 w 983"/>
              <a:gd name="T25" fmla="*/ 675 h 1198"/>
              <a:gd name="T26" fmla="*/ 377 w 983"/>
              <a:gd name="T27" fmla="*/ 709 h 1198"/>
              <a:gd name="T28" fmla="*/ 397 w 983"/>
              <a:gd name="T29" fmla="*/ 741 h 1198"/>
              <a:gd name="T30" fmla="*/ 420 w 983"/>
              <a:gd name="T31" fmla="*/ 768 h 1198"/>
              <a:gd name="T32" fmla="*/ 447 w 983"/>
              <a:gd name="T33" fmla="*/ 793 h 1198"/>
              <a:gd name="T34" fmla="*/ 479 w 983"/>
              <a:gd name="T35" fmla="*/ 813 h 1198"/>
              <a:gd name="T36" fmla="*/ 512 w 983"/>
              <a:gd name="T37" fmla="*/ 827 h 1198"/>
              <a:gd name="T38" fmla="*/ 548 w 983"/>
              <a:gd name="T39" fmla="*/ 836 h 1198"/>
              <a:gd name="T40" fmla="*/ 587 w 983"/>
              <a:gd name="T41" fmla="*/ 840 h 1198"/>
              <a:gd name="T42" fmla="*/ 621 w 983"/>
              <a:gd name="T43" fmla="*/ 837 h 1198"/>
              <a:gd name="T44" fmla="*/ 653 w 983"/>
              <a:gd name="T45" fmla="*/ 830 h 1198"/>
              <a:gd name="T46" fmla="*/ 685 w 983"/>
              <a:gd name="T47" fmla="*/ 817 h 1198"/>
              <a:gd name="T48" fmla="*/ 714 w 983"/>
              <a:gd name="T49" fmla="*/ 801 h 1198"/>
              <a:gd name="T50" fmla="*/ 739 w 983"/>
              <a:gd name="T51" fmla="*/ 782 h 1198"/>
              <a:gd name="T52" fmla="*/ 983 w 983"/>
              <a:gd name="T53" fmla="*/ 1040 h 1198"/>
              <a:gd name="T54" fmla="*/ 936 w 983"/>
              <a:gd name="T55" fmla="*/ 1080 h 1198"/>
              <a:gd name="T56" fmla="*/ 886 w 983"/>
              <a:gd name="T57" fmla="*/ 1114 h 1198"/>
              <a:gd name="T58" fmla="*/ 832 w 983"/>
              <a:gd name="T59" fmla="*/ 1142 h 1198"/>
              <a:gd name="T60" fmla="*/ 774 w 983"/>
              <a:gd name="T61" fmla="*/ 1166 h 1198"/>
              <a:gd name="T62" fmla="*/ 714 w 983"/>
              <a:gd name="T63" fmla="*/ 1183 h 1198"/>
              <a:gd name="T64" fmla="*/ 651 w 983"/>
              <a:gd name="T65" fmla="*/ 1194 h 1198"/>
              <a:gd name="T66" fmla="*/ 587 w 983"/>
              <a:gd name="T67" fmla="*/ 1198 h 1198"/>
              <a:gd name="T68" fmla="*/ 523 w 983"/>
              <a:gd name="T69" fmla="*/ 1194 h 1198"/>
              <a:gd name="T70" fmla="*/ 462 w 983"/>
              <a:gd name="T71" fmla="*/ 1183 h 1198"/>
              <a:gd name="T72" fmla="*/ 401 w 983"/>
              <a:gd name="T73" fmla="*/ 1167 h 1198"/>
              <a:gd name="T74" fmla="*/ 345 w 983"/>
              <a:gd name="T75" fmla="*/ 1144 h 1198"/>
              <a:gd name="T76" fmla="*/ 291 w 983"/>
              <a:gd name="T77" fmla="*/ 1115 h 1198"/>
              <a:gd name="T78" fmla="*/ 240 w 983"/>
              <a:gd name="T79" fmla="*/ 1082 h 1198"/>
              <a:gd name="T80" fmla="*/ 194 w 983"/>
              <a:gd name="T81" fmla="*/ 1043 h 1198"/>
              <a:gd name="T82" fmla="*/ 152 w 983"/>
              <a:gd name="T83" fmla="*/ 1000 h 1198"/>
              <a:gd name="T84" fmla="*/ 114 w 983"/>
              <a:gd name="T85" fmla="*/ 952 h 1198"/>
              <a:gd name="T86" fmla="*/ 80 w 983"/>
              <a:gd name="T87" fmla="*/ 900 h 1198"/>
              <a:gd name="T88" fmla="*/ 52 w 983"/>
              <a:gd name="T89" fmla="*/ 846 h 1198"/>
              <a:gd name="T90" fmla="*/ 30 w 983"/>
              <a:gd name="T91" fmla="*/ 788 h 1198"/>
              <a:gd name="T92" fmla="*/ 14 w 983"/>
              <a:gd name="T93" fmla="*/ 726 h 1198"/>
              <a:gd name="T94" fmla="*/ 4 w 983"/>
              <a:gd name="T95" fmla="*/ 664 h 1198"/>
              <a:gd name="T96" fmla="*/ 0 w 983"/>
              <a:gd name="T97" fmla="*/ 598 h 1198"/>
              <a:gd name="T98" fmla="*/ 4 w 983"/>
              <a:gd name="T99" fmla="*/ 530 h 1198"/>
              <a:gd name="T100" fmla="*/ 15 w 983"/>
              <a:gd name="T101" fmla="*/ 464 h 1198"/>
              <a:gd name="T102" fmla="*/ 33 w 983"/>
              <a:gd name="T103" fmla="*/ 400 h 1198"/>
              <a:gd name="T104" fmla="*/ 58 w 983"/>
              <a:gd name="T105" fmla="*/ 340 h 1198"/>
              <a:gd name="T106" fmla="*/ 88 w 983"/>
              <a:gd name="T107" fmla="*/ 283 h 1198"/>
              <a:gd name="T108" fmla="*/ 124 w 983"/>
              <a:gd name="T109" fmla="*/ 230 h 1198"/>
              <a:gd name="T110" fmla="*/ 165 w 983"/>
              <a:gd name="T111" fmla="*/ 181 h 1198"/>
              <a:gd name="T112" fmla="*/ 212 w 983"/>
              <a:gd name="T113" fmla="*/ 138 h 1198"/>
              <a:gd name="T114" fmla="*/ 263 w 983"/>
              <a:gd name="T115" fmla="*/ 99 h 1198"/>
              <a:gd name="T116" fmla="*/ 317 w 983"/>
              <a:gd name="T117" fmla="*/ 67 h 1198"/>
              <a:gd name="T118" fmla="*/ 375 w 983"/>
              <a:gd name="T119" fmla="*/ 40 h 1198"/>
              <a:gd name="T120" fmla="*/ 436 w 983"/>
              <a:gd name="T121" fmla="*/ 19 h 1198"/>
              <a:gd name="T122" fmla="*/ 500 w 983"/>
              <a:gd name="T123" fmla="*/ 7 h 1198"/>
              <a:gd name="T124" fmla="*/ 568 w 983"/>
              <a:gd name="T125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3" h="1198">
                <a:moveTo>
                  <a:pt x="568" y="0"/>
                </a:moveTo>
                <a:lnTo>
                  <a:pt x="568" y="357"/>
                </a:lnTo>
                <a:lnTo>
                  <a:pt x="528" y="365"/>
                </a:lnTo>
                <a:lnTo>
                  <a:pt x="491" y="378"/>
                </a:lnTo>
                <a:lnTo>
                  <a:pt x="457" y="397"/>
                </a:lnTo>
                <a:lnTo>
                  <a:pt x="427" y="421"/>
                </a:lnTo>
                <a:lnTo>
                  <a:pt x="401" y="450"/>
                </a:lnTo>
                <a:lnTo>
                  <a:pt x="380" y="483"/>
                </a:lnTo>
                <a:lnTo>
                  <a:pt x="364" y="518"/>
                </a:lnTo>
                <a:lnTo>
                  <a:pt x="353" y="557"/>
                </a:lnTo>
                <a:lnTo>
                  <a:pt x="351" y="598"/>
                </a:lnTo>
                <a:lnTo>
                  <a:pt x="353" y="638"/>
                </a:lnTo>
                <a:lnTo>
                  <a:pt x="363" y="675"/>
                </a:lnTo>
                <a:lnTo>
                  <a:pt x="377" y="709"/>
                </a:lnTo>
                <a:lnTo>
                  <a:pt x="397" y="741"/>
                </a:lnTo>
                <a:lnTo>
                  <a:pt x="420" y="768"/>
                </a:lnTo>
                <a:lnTo>
                  <a:pt x="447" y="793"/>
                </a:lnTo>
                <a:lnTo>
                  <a:pt x="479" y="813"/>
                </a:lnTo>
                <a:lnTo>
                  <a:pt x="512" y="827"/>
                </a:lnTo>
                <a:lnTo>
                  <a:pt x="548" y="836"/>
                </a:lnTo>
                <a:lnTo>
                  <a:pt x="587" y="840"/>
                </a:lnTo>
                <a:lnTo>
                  <a:pt x="621" y="837"/>
                </a:lnTo>
                <a:lnTo>
                  <a:pt x="653" y="830"/>
                </a:lnTo>
                <a:lnTo>
                  <a:pt x="685" y="817"/>
                </a:lnTo>
                <a:lnTo>
                  <a:pt x="714" y="801"/>
                </a:lnTo>
                <a:lnTo>
                  <a:pt x="739" y="782"/>
                </a:lnTo>
                <a:lnTo>
                  <a:pt x="983" y="1040"/>
                </a:lnTo>
                <a:lnTo>
                  <a:pt x="936" y="1080"/>
                </a:lnTo>
                <a:lnTo>
                  <a:pt x="886" y="1114"/>
                </a:lnTo>
                <a:lnTo>
                  <a:pt x="832" y="1142"/>
                </a:lnTo>
                <a:lnTo>
                  <a:pt x="774" y="1166"/>
                </a:lnTo>
                <a:lnTo>
                  <a:pt x="714" y="1183"/>
                </a:lnTo>
                <a:lnTo>
                  <a:pt x="651" y="1194"/>
                </a:lnTo>
                <a:lnTo>
                  <a:pt x="587" y="1198"/>
                </a:lnTo>
                <a:lnTo>
                  <a:pt x="523" y="1194"/>
                </a:lnTo>
                <a:lnTo>
                  <a:pt x="462" y="1183"/>
                </a:lnTo>
                <a:lnTo>
                  <a:pt x="401" y="1167"/>
                </a:lnTo>
                <a:lnTo>
                  <a:pt x="345" y="1144"/>
                </a:lnTo>
                <a:lnTo>
                  <a:pt x="291" y="1115"/>
                </a:lnTo>
                <a:lnTo>
                  <a:pt x="240" y="1082"/>
                </a:lnTo>
                <a:lnTo>
                  <a:pt x="194" y="1043"/>
                </a:lnTo>
                <a:lnTo>
                  <a:pt x="152" y="1000"/>
                </a:lnTo>
                <a:lnTo>
                  <a:pt x="114" y="952"/>
                </a:lnTo>
                <a:lnTo>
                  <a:pt x="80" y="900"/>
                </a:lnTo>
                <a:lnTo>
                  <a:pt x="52" y="846"/>
                </a:lnTo>
                <a:lnTo>
                  <a:pt x="30" y="788"/>
                </a:lnTo>
                <a:lnTo>
                  <a:pt x="14" y="726"/>
                </a:lnTo>
                <a:lnTo>
                  <a:pt x="4" y="664"/>
                </a:lnTo>
                <a:lnTo>
                  <a:pt x="0" y="598"/>
                </a:lnTo>
                <a:lnTo>
                  <a:pt x="4" y="530"/>
                </a:lnTo>
                <a:lnTo>
                  <a:pt x="15" y="464"/>
                </a:lnTo>
                <a:lnTo>
                  <a:pt x="33" y="400"/>
                </a:lnTo>
                <a:lnTo>
                  <a:pt x="58" y="340"/>
                </a:lnTo>
                <a:lnTo>
                  <a:pt x="88" y="283"/>
                </a:lnTo>
                <a:lnTo>
                  <a:pt x="124" y="230"/>
                </a:lnTo>
                <a:lnTo>
                  <a:pt x="165" y="181"/>
                </a:lnTo>
                <a:lnTo>
                  <a:pt x="212" y="138"/>
                </a:lnTo>
                <a:lnTo>
                  <a:pt x="263" y="99"/>
                </a:lnTo>
                <a:lnTo>
                  <a:pt x="317" y="67"/>
                </a:lnTo>
                <a:lnTo>
                  <a:pt x="375" y="40"/>
                </a:lnTo>
                <a:lnTo>
                  <a:pt x="436" y="19"/>
                </a:lnTo>
                <a:lnTo>
                  <a:pt x="500" y="7"/>
                </a:lnTo>
                <a:lnTo>
                  <a:pt x="5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4"/>
          <p:cNvSpPr>
            <a:spLocks/>
          </p:cNvSpPr>
          <p:nvPr/>
        </p:nvSpPr>
        <p:spPr bwMode="auto">
          <a:xfrm>
            <a:off x="6312396" y="2481274"/>
            <a:ext cx="50501" cy="49886"/>
          </a:xfrm>
          <a:custGeom>
            <a:avLst/>
            <a:gdLst>
              <a:gd name="T0" fmla="*/ 432 w 432"/>
              <a:gd name="T1" fmla="*/ 0 h 421"/>
              <a:gd name="T2" fmla="*/ 428 w 432"/>
              <a:gd name="T3" fmla="*/ 61 h 421"/>
              <a:gd name="T4" fmla="*/ 417 w 432"/>
              <a:gd name="T5" fmla="*/ 122 h 421"/>
              <a:gd name="T6" fmla="*/ 400 w 432"/>
              <a:gd name="T7" fmla="*/ 178 h 421"/>
              <a:gd name="T8" fmla="*/ 378 w 432"/>
              <a:gd name="T9" fmla="*/ 234 h 421"/>
              <a:gd name="T10" fmla="*/ 351 w 432"/>
              <a:gd name="T11" fmla="*/ 285 h 421"/>
              <a:gd name="T12" fmla="*/ 319 w 432"/>
              <a:gd name="T13" fmla="*/ 335 h 421"/>
              <a:gd name="T14" fmla="*/ 283 w 432"/>
              <a:gd name="T15" fmla="*/ 379 h 421"/>
              <a:gd name="T16" fmla="*/ 242 w 432"/>
              <a:gd name="T17" fmla="*/ 421 h 421"/>
              <a:gd name="T18" fmla="*/ 0 w 432"/>
              <a:gd name="T19" fmla="*/ 162 h 421"/>
              <a:gd name="T20" fmla="*/ 25 w 432"/>
              <a:gd name="T21" fmla="*/ 136 h 421"/>
              <a:gd name="T22" fmla="*/ 47 w 432"/>
              <a:gd name="T23" fmla="*/ 107 h 421"/>
              <a:gd name="T24" fmla="*/ 64 w 432"/>
              <a:gd name="T25" fmla="*/ 75 h 421"/>
              <a:gd name="T26" fmla="*/ 76 w 432"/>
              <a:gd name="T27" fmla="*/ 39 h 421"/>
              <a:gd name="T28" fmla="*/ 82 w 432"/>
              <a:gd name="T29" fmla="*/ 1 h 421"/>
              <a:gd name="T30" fmla="*/ 432 w 432"/>
              <a:gd name="T31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2" h="421">
                <a:moveTo>
                  <a:pt x="432" y="0"/>
                </a:moveTo>
                <a:lnTo>
                  <a:pt x="428" y="61"/>
                </a:lnTo>
                <a:lnTo>
                  <a:pt x="417" y="122"/>
                </a:lnTo>
                <a:lnTo>
                  <a:pt x="400" y="178"/>
                </a:lnTo>
                <a:lnTo>
                  <a:pt x="378" y="234"/>
                </a:lnTo>
                <a:lnTo>
                  <a:pt x="351" y="285"/>
                </a:lnTo>
                <a:lnTo>
                  <a:pt x="319" y="335"/>
                </a:lnTo>
                <a:lnTo>
                  <a:pt x="283" y="379"/>
                </a:lnTo>
                <a:lnTo>
                  <a:pt x="242" y="421"/>
                </a:lnTo>
                <a:lnTo>
                  <a:pt x="0" y="162"/>
                </a:lnTo>
                <a:lnTo>
                  <a:pt x="25" y="136"/>
                </a:lnTo>
                <a:lnTo>
                  <a:pt x="47" y="107"/>
                </a:lnTo>
                <a:lnTo>
                  <a:pt x="64" y="75"/>
                </a:lnTo>
                <a:lnTo>
                  <a:pt x="76" y="39"/>
                </a:lnTo>
                <a:lnTo>
                  <a:pt x="82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5"/>
          <p:cNvSpPr>
            <a:spLocks/>
          </p:cNvSpPr>
          <p:nvPr/>
        </p:nvSpPr>
        <p:spPr bwMode="auto">
          <a:xfrm>
            <a:off x="6287613" y="2402406"/>
            <a:ext cx="70608" cy="74117"/>
          </a:xfrm>
          <a:custGeom>
            <a:avLst/>
            <a:gdLst>
              <a:gd name="T0" fmla="*/ 19 w 606"/>
              <a:gd name="T1" fmla="*/ 0 h 621"/>
              <a:gd name="T2" fmla="*/ 83 w 606"/>
              <a:gd name="T3" fmla="*/ 4 h 621"/>
              <a:gd name="T4" fmla="*/ 145 w 606"/>
              <a:gd name="T5" fmla="*/ 14 h 621"/>
              <a:gd name="T6" fmla="*/ 205 w 606"/>
              <a:gd name="T7" fmla="*/ 31 h 621"/>
              <a:gd name="T8" fmla="*/ 261 w 606"/>
              <a:gd name="T9" fmla="*/ 53 h 621"/>
              <a:gd name="T10" fmla="*/ 315 w 606"/>
              <a:gd name="T11" fmla="*/ 82 h 621"/>
              <a:gd name="T12" fmla="*/ 366 w 606"/>
              <a:gd name="T13" fmla="*/ 116 h 621"/>
              <a:gd name="T14" fmla="*/ 412 w 606"/>
              <a:gd name="T15" fmla="*/ 155 h 621"/>
              <a:gd name="T16" fmla="*/ 455 w 606"/>
              <a:gd name="T17" fmla="*/ 198 h 621"/>
              <a:gd name="T18" fmla="*/ 492 w 606"/>
              <a:gd name="T19" fmla="*/ 245 h 621"/>
              <a:gd name="T20" fmla="*/ 526 w 606"/>
              <a:gd name="T21" fmla="*/ 297 h 621"/>
              <a:gd name="T22" fmla="*/ 554 w 606"/>
              <a:gd name="T23" fmla="*/ 352 h 621"/>
              <a:gd name="T24" fmla="*/ 576 w 606"/>
              <a:gd name="T25" fmla="*/ 410 h 621"/>
              <a:gd name="T26" fmla="*/ 592 w 606"/>
              <a:gd name="T27" fmla="*/ 470 h 621"/>
              <a:gd name="T28" fmla="*/ 602 w 606"/>
              <a:gd name="T29" fmla="*/ 534 h 621"/>
              <a:gd name="T30" fmla="*/ 606 w 606"/>
              <a:gd name="T31" fmla="*/ 599 h 621"/>
              <a:gd name="T32" fmla="*/ 606 w 606"/>
              <a:gd name="T33" fmla="*/ 620 h 621"/>
              <a:gd name="T34" fmla="*/ 254 w 606"/>
              <a:gd name="T35" fmla="*/ 621 h 621"/>
              <a:gd name="T36" fmla="*/ 255 w 606"/>
              <a:gd name="T37" fmla="*/ 599 h 621"/>
              <a:gd name="T38" fmla="*/ 253 w 606"/>
              <a:gd name="T39" fmla="*/ 560 h 621"/>
              <a:gd name="T40" fmla="*/ 243 w 606"/>
              <a:gd name="T41" fmla="*/ 523 h 621"/>
              <a:gd name="T42" fmla="*/ 229 w 606"/>
              <a:gd name="T43" fmla="*/ 489 h 621"/>
              <a:gd name="T44" fmla="*/ 209 w 606"/>
              <a:gd name="T45" fmla="*/ 457 h 621"/>
              <a:gd name="T46" fmla="*/ 186 w 606"/>
              <a:gd name="T47" fmla="*/ 428 h 621"/>
              <a:gd name="T48" fmla="*/ 159 w 606"/>
              <a:gd name="T49" fmla="*/ 405 h 621"/>
              <a:gd name="T50" fmla="*/ 127 w 606"/>
              <a:gd name="T51" fmla="*/ 385 h 621"/>
              <a:gd name="T52" fmla="*/ 94 w 606"/>
              <a:gd name="T53" fmla="*/ 370 h 621"/>
              <a:gd name="T54" fmla="*/ 58 w 606"/>
              <a:gd name="T55" fmla="*/ 361 h 621"/>
              <a:gd name="T56" fmla="*/ 19 w 606"/>
              <a:gd name="T57" fmla="*/ 358 h 621"/>
              <a:gd name="T58" fmla="*/ 0 w 606"/>
              <a:gd name="T59" fmla="*/ 359 h 621"/>
              <a:gd name="T60" fmla="*/ 0 w 606"/>
              <a:gd name="T61" fmla="*/ 1 h 621"/>
              <a:gd name="T62" fmla="*/ 19 w 606"/>
              <a:gd name="T6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6" h="621">
                <a:moveTo>
                  <a:pt x="19" y="0"/>
                </a:moveTo>
                <a:lnTo>
                  <a:pt x="83" y="4"/>
                </a:lnTo>
                <a:lnTo>
                  <a:pt x="145" y="14"/>
                </a:lnTo>
                <a:lnTo>
                  <a:pt x="205" y="31"/>
                </a:lnTo>
                <a:lnTo>
                  <a:pt x="261" y="53"/>
                </a:lnTo>
                <a:lnTo>
                  <a:pt x="315" y="82"/>
                </a:lnTo>
                <a:lnTo>
                  <a:pt x="366" y="116"/>
                </a:lnTo>
                <a:lnTo>
                  <a:pt x="412" y="155"/>
                </a:lnTo>
                <a:lnTo>
                  <a:pt x="455" y="198"/>
                </a:lnTo>
                <a:lnTo>
                  <a:pt x="492" y="245"/>
                </a:lnTo>
                <a:lnTo>
                  <a:pt x="526" y="297"/>
                </a:lnTo>
                <a:lnTo>
                  <a:pt x="554" y="352"/>
                </a:lnTo>
                <a:lnTo>
                  <a:pt x="576" y="410"/>
                </a:lnTo>
                <a:lnTo>
                  <a:pt x="592" y="470"/>
                </a:lnTo>
                <a:lnTo>
                  <a:pt x="602" y="534"/>
                </a:lnTo>
                <a:lnTo>
                  <a:pt x="606" y="599"/>
                </a:lnTo>
                <a:lnTo>
                  <a:pt x="606" y="620"/>
                </a:lnTo>
                <a:lnTo>
                  <a:pt x="254" y="621"/>
                </a:lnTo>
                <a:lnTo>
                  <a:pt x="255" y="599"/>
                </a:lnTo>
                <a:lnTo>
                  <a:pt x="253" y="560"/>
                </a:lnTo>
                <a:lnTo>
                  <a:pt x="243" y="523"/>
                </a:lnTo>
                <a:lnTo>
                  <a:pt x="229" y="489"/>
                </a:lnTo>
                <a:lnTo>
                  <a:pt x="209" y="457"/>
                </a:lnTo>
                <a:lnTo>
                  <a:pt x="186" y="428"/>
                </a:lnTo>
                <a:lnTo>
                  <a:pt x="159" y="405"/>
                </a:lnTo>
                <a:lnTo>
                  <a:pt x="127" y="385"/>
                </a:lnTo>
                <a:lnTo>
                  <a:pt x="94" y="370"/>
                </a:lnTo>
                <a:lnTo>
                  <a:pt x="58" y="361"/>
                </a:lnTo>
                <a:lnTo>
                  <a:pt x="19" y="358"/>
                </a:lnTo>
                <a:lnTo>
                  <a:pt x="0" y="359"/>
                </a:lnTo>
                <a:lnTo>
                  <a:pt x="0" y="1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6380666" y="2482699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6380666" y="2497427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6380666" y="2512631"/>
            <a:ext cx="34603" cy="8552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6380666" y="2527834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6380666" y="2543038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7"/>
          <p:cNvSpPr>
            <a:spLocks noEditPoints="1"/>
          </p:cNvSpPr>
          <p:nvPr/>
        </p:nvSpPr>
        <p:spPr bwMode="auto">
          <a:xfrm>
            <a:off x="4725132" y="3462338"/>
            <a:ext cx="323168" cy="390146"/>
          </a:xfrm>
          <a:custGeom>
            <a:avLst/>
            <a:gdLst>
              <a:gd name="T0" fmla="*/ 1683 w 2742"/>
              <a:gd name="T1" fmla="*/ 2140 h 3256"/>
              <a:gd name="T2" fmla="*/ 1750 w 2742"/>
              <a:gd name="T3" fmla="*/ 2187 h 3256"/>
              <a:gd name="T4" fmla="*/ 1919 w 2742"/>
              <a:gd name="T5" fmla="*/ 2127 h 3256"/>
              <a:gd name="T6" fmla="*/ 1983 w 2742"/>
              <a:gd name="T7" fmla="*/ 2007 h 3256"/>
              <a:gd name="T8" fmla="*/ 1966 w 2742"/>
              <a:gd name="T9" fmla="*/ 1938 h 3256"/>
              <a:gd name="T10" fmla="*/ 794 w 2742"/>
              <a:gd name="T11" fmla="*/ 1145 h 3256"/>
              <a:gd name="T12" fmla="*/ 1100 w 2742"/>
              <a:gd name="T13" fmla="*/ 861 h 3256"/>
              <a:gd name="T14" fmla="*/ 913 w 2742"/>
              <a:gd name="T15" fmla="*/ 1059 h 3256"/>
              <a:gd name="T16" fmla="*/ 887 w 2742"/>
              <a:gd name="T17" fmla="*/ 1326 h 3256"/>
              <a:gd name="T18" fmla="*/ 999 w 2742"/>
              <a:gd name="T19" fmla="*/ 1524 h 3256"/>
              <a:gd name="T20" fmla="*/ 1179 w 2742"/>
              <a:gd name="T21" fmla="*/ 1669 h 3256"/>
              <a:gd name="T22" fmla="*/ 1376 w 2742"/>
              <a:gd name="T23" fmla="*/ 1797 h 3256"/>
              <a:gd name="T24" fmla="*/ 1506 w 2742"/>
              <a:gd name="T25" fmla="*/ 1873 h 3256"/>
              <a:gd name="T26" fmla="*/ 1785 w 2742"/>
              <a:gd name="T27" fmla="*/ 1690 h 3256"/>
              <a:gd name="T28" fmla="*/ 1758 w 2742"/>
              <a:gd name="T29" fmla="*/ 1506 h 3256"/>
              <a:gd name="T30" fmla="*/ 1700 w 2742"/>
              <a:gd name="T31" fmla="*/ 1231 h 3256"/>
              <a:gd name="T32" fmla="*/ 1617 w 2742"/>
              <a:gd name="T33" fmla="*/ 1006 h 3256"/>
              <a:gd name="T34" fmla="*/ 1410 w 2742"/>
              <a:gd name="T35" fmla="*/ 840 h 3256"/>
              <a:gd name="T36" fmla="*/ 765 w 2742"/>
              <a:gd name="T37" fmla="*/ 915 h 3256"/>
              <a:gd name="T38" fmla="*/ 1479 w 2742"/>
              <a:gd name="T39" fmla="*/ 498 h 3256"/>
              <a:gd name="T40" fmla="*/ 973 w 2742"/>
              <a:gd name="T41" fmla="*/ 373 h 3256"/>
              <a:gd name="T42" fmla="*/ 1648 w 2742"/>
              <a:gd name="T43" fmla="*/ 18 h 3256"/>
              <a:gd name="T44" fmla="*/ 1934 w 2742"/>
              <a:gd name="T45" fmla="*/ 89 h 3256"/>
              <a:gd name="T46" fmla="*/ 2163 w 2742"/>
              <a:gd name="T47" fmla="*/ 192 h 3256"/>
              <a:gd name="T48" fmla="*/ 2262 w 2742"/>
              <a:gd name="T49" fmla="*/ 334 h 3256"/>
              <a:gd name="T50" fmla="*/ 2433 w 2742"/>
              <a:gd name="T51" fmla="*/ 541 h 3256"/>
              <a:gd name="T52" fmla="*/ 2484 w 2742"/>
              <a:gd name="T53" fmla="*/ 817 h 3256"/>
              <a:gd name="T54" fmla="*/ 2587 w 2742"/>
              <a:gd name="T55" fmla="*/ 1128 h 3256"/>
              <a:gd name="T56" fmla="*/ 2580 w 2742"/>
              <a:gd name="T57" fmla="*/ 1339 h 3256"/>
              <a:gd name="T58" fmla="*/ 2701 w 2742"/>
              <a:gd name="T59" fmla="*/ 1694 h 3256"/>
              <a:gd name="T60" fmla="*/ 2717 w 2742"/>
              <a:gd name="T61" fmla="*/ 1887 h 3256"/>
              <a:gd name="T62" fmla="*/ 2635 w 2742"/>
              <a:gd name="T63" fmla="*/ 2028 h 3256"/>
              <a:gd name="T64" fmla="*/ 2645 w 2742"/>
              <a:gd name="T65" fmla="*/ 2198 h 3256"/>
              <a:gd name="T66" fmla="*/ 2611 w 2742"/>
              <a:gd name="T67" fmla="*/ 2268 h 3256"/>
              <a:gd name="T68" fmla="*/ 2652 w 2742"/>
              <a:gd name="T69" fmla="*/ 2363 h 3256"/>
              <a:gd name="T70" fmla="*/ 2609 w 2742"/>
              <a:gd name="T71" fmla="*/ 2449 h 3256"/>
              <a:gd name="T72" fmla="*/ 2600 w 2742"/>
              <a:gd name="T73" fmla="*/ 2629 h 3256"/>
              <a:gd name="T74" fmla="*/ 2501 w 2742"/>
              <a:gd name="T75" fmla="*/ 2707 h 3256"/>
              <a:gd name="T76" fmla="*/ 2436 w 2742"/>
              <a:gd name="T77" fmla="*/ 2705 h 3256"/>
              <a:gd name="T78" fmla="*/ 2276 w 2742"/>
              <a:gd name="T79" fmla="*/ 2688 h 3256"/>
              <a:gd name="T80" fmla="*/ 2154 w 2742"/>
              <a:gd name="T81" fmla="*/ 2710 h 3256"/>
              <a:gd name="T82" fmla="*/ 2094 w 2742"/>
              <a:gd name="T83" fmla="*/ 2883 h 3256"/>
              <a:gd name="T84" fmla="*/ 707 w 2742"/>
              <a:gd name="T85" fmla="*/ 3000 h 3256"/>
              <a:gd name="T86" fmla="*/ 700 w 2742"/>
              <a:gd name="T87" fmla="*/ 2827 h 3256"/>
              <a:gd name="T88" fmla="*/ 625 w 2742"/>
              <a:gd name="T89" fmla="*/ 2539 h 3256"/>
              <a:gd name="T90" fmla="*/ 384 w 2742"/>
              <a:gd name="T91" fmla="*/ 2140 h 3256"/>
              <a:gd name="T92" fmla="*/ 2 w 2742"/>
              <a:gd name="T93" fmla="*/ 1293 h 3256"/>
              <a:gd name="T94" fmla="*/ 54 w 2742"/>
              <a:gd name="T95" fmla="*/ 856 h 3256"/>
              <a:gd name="T96" fmla="*/ 180 w 2742"/>
              <a:gd name="T97" fmla="*/ 586 h 3256"/>
              <a:gd name="T98" fmla="*/ 366 w 2742"/>
              <a:gd name="T99" fmla="*/ 359 h 3256"/>
              <a:gd name="T100" fmla="*/ 614 w 2742"/>
              <a:gd name="T101" fmla="*/ 184 h 3256"/>
              <a:gd name="T102" fmla="*/ 906 w 2742"/>
              <a:gd name="T103" fmla="*/ 71 h 3256"/>
              <a:gd name="T104" fmla="*/ 1206 w 2742"/>
              <a:gd name="T105" fmla="*/ 12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42" h="3256">
                <a:moveTo>
                  <a:pt x="1850" y="1754"/>
                </a:moveTo>
                <a:lnTo>
                  <a:pt x="1558" y="1947"/>
                </a:lnTo>
                <a:lnTo>
                  <a:pt x="1669" y="2121"/>
                </a:lnTo>
                <a:lnTo>
                  <a:pt x="1674" y="2128"/>
                </a:lnTo>
                <a:lnTo>
                  <a:pt x="1679" y="2135"/>
                </a:lnTo>
                <a:lnTo>
                  <a:pt x="1683" y="2140"/>
                </a:lnTo>
                <a:lnTo>
                  <a:pt x="1687" y="2145"/>
                </a:lnTo>
                <a:lnTo>
                  <a:pt x="1693" y="2153"/>
                </a:lnTo>
                <a:lnTo>
                  <a:pt x="1703" y="2163"/>
                </a:lnTo>
                <a:lnTo>
                  <a:pt x="1716" y="2171"/>
                </a:lnTo>
                <a:lnTo>
                  <a:pt x="1731" y="2180"/>
                </a:lnTo>
                <a:lnTo>
                  <a:pt x="1750" y="2187"/>
                </a:lnTo>
                <a:lnTo>
                  <a:pt x="1779" y="2189"/>
                </a:lnTo>
                <a:lnTo>
                  <a:pt x="1805" y="2187"/>
                </a:lnTo>
                <a:lnTo>
                  <a:pt x="1832" y="2180"/>
                </a:lnTo>
                <a:lnTo>
                  <a:pt x="1860" y="2167"/>
                </a:lnTo>
                <a:lnTo>
                  <a:pt x="1890" y="2149"/>
                </a:lnTo>
                <a:lnTo>
                  <a:pt x="1919" y="2127"/>
                </a:lnTo>
                <a:lnTo>
                  <a:pt x="1940" y="2105"/>
                </a:lnTo>
                <a:lnTo>
                  <a:pt x="1958" y="2083"/>
                </a:lnTo>
                <a:lnTo>
                  <a:pt x="1970" y="2062"/>
                </a:lnTo>
                <a:lnTo>
                  <a:pt x="1977" y="2043"/>
                </a:lnTo>
                <a:lnTo>
                  <a:pt x="1982" y="2025"/>
                </a:lnTo>
                <a:lnTo>
                  <a:pt x="1983" y="2007"/>
                </a:lnTo>
                <a:lnTo>
                  <a:pt x="1983" y="1992"/>
                </a:lnTo>
                <a:lnTo>
                  <a:pt x="1981" y="1979"/>
                </a:lnTo>
                <a:lnTo>
                  <a:pt x="1978" y="1968"/>
                </a:lnTo>
                <a:lnTo>
                  <a:pt x="1975" y="1960"/>
                </a:lnTo>
                <a:lnTo>
                  <a:pt x="1971" y="1950"/>
                </a:lnTo>
                <a:lnTo>
                  <a:pt x="1966" y="1938"/>
                </a:lnTo>
                <a:lnTo>
                  <a:pt x="1959" y="1927"/>
                </a:lnTo>
                <a:lnTo>
                  <a:pt x="1850" y="1754"/>
                </a:lnTo>
                <a:close/>
                <a:moveTo>
                  <a:pt x="763" y="1009"/>
                </a:moveTo>
                <a:lnTo>
                  <a:pt x="449" y="1083"/>
                </a:lnTo>
                <a:lnTo>
                  <a:pt x="481" y="1219"/>
                </a:lnTo>
                <a:lnTo>
                  <a:pt x="794" y="1145"/>
                </a:lnTo>
                <a:lnTo>
                  <a:pt x="763" y="1009"/>
                </a:lnTo>
                <a:close/>
                <a:moveTo>
                  <a:pt x="1279" y="818"/>
                </a:moveTo>
                <a:lnTo>
                  <a:pt x="1233" y="820"/>
                </a:lnTo>
                <a:lnTo>
                  <a:pt x="1187" y="829"/>
                </a:lnTo>
                <a:lnTo>
                  <a:pt x="1143" y="842"/>
                </a:lnTo>
                <a:lnTo>
                  <a:pt x="1100" y="861"/>
                </a:lnTo>
                <a:lnTo>
                  <a:pt x="1059" y="885"/>
                </a:lnTo>
                <a:lnTo>
                  <a:pt x="1021" y="914"/>
                </a:lnTo>
                <a:lnTo>
                  <a:pt x="988" y="946"/>
                </a:lnTo>
                <a:lnTo>
                  <a:pt x="959" y="980"/>
                </a:lnTo>
                <a:lnTo>
                  <a:pt x="933" y="1019"/>
                </a:lnTo>
                <a:lnTo>
                  <a:pt x="913" y="1059"/>
                </a:lnTo>
                <a:lnTo>
                  <a:pt x="897" y="1102"/>
                </a:lnTo>
                <a:lnTo>
                  <a:pt x="885" y="1146"/>
                </a:lnTo>
                <a:lnTo>
                  <a:pt x="878" y="1190"/>
                </a:lnTo>
                <a:lnTo>
                  <a:pt x="877" y="1236"/>
                </a:lnTo>
                <a:lnTo>
                  <a:pt x="879" y="1281"/>
                </a:lnTo>
                <a:lnTo>
                  <a:pt x="887" y="1326"/>
                </a:lnTo>
                <a:lnTo>
                  <a:pt x="901" y="1371"/>
                </a:lnTo>
                <a:lnTo>
                  <a:pt x="919" y="1414"/>
                </a:lnTo>
                <a:lnTo>
                  <a:pt x="943" y="1456"/>
                </a:lnTo>
                <a:lnTo>
                  <a:pt x="958" y="1478"/>
                </a:lnTo>
                <a:lnTo>
                  <a:pt x="977" y="1501"/>
                </a:lnTo>
                <a:lnTo>
                  <a:pt x="999" y="1524"/>
                </a:lnTo>
                <a:lnTo>
                  <a:pt x="1024" y="1548"/>
                </a:lnTo>
                <a:lnTo>
                  <a:pt x="1052" y="1572"/>
                </a:lnTo>
                <a:lnTo>
                  <a:pt x="1082" y="1597"/>
                </a:lnTo>
                <a:lnTo>
                  <a:pt x="1113" y="1621"/>
                </a:lnTo>
                <a:lnTo>
                  <a:pt x="1145" y="1645"/>
                </a:lnTo>
                <a:lnTo>
                  <a:pt x="1179" y="1669"/>
                </a:lnTo>
                <a:lnTo>
                  <a:pt x="1212" y="1692"/>
                </a:lnTo>
                <a:lnTo>
                  <a:pt x="1247" y="1715"/>
                </a:lnTo>
                <a:lnTo>
                  <a:pt x="1281" y="1737"/>
                </a:lnTo>
                <a:lnTo>
                  <a:pt x="1313" y="1758"/>
                </a:lnTo>
                <a:lnTo>
                  <a:pt x="1345" y="1778"/>
                </a:lnTo>
                <a:lnTo>
                  <a:pt x="1376" y="1797"/>
                </a:lnTo>
                <a:lnTo>
                  <a:pt x="1404" y="1814"/>
                </a:lnTo>
                <a:lnTo>
                  <a:pt x="1431" y="1829"/>
                </a:lnTo>
                <a:lnTo>
                  <a:pt x="1454" y="1844"/>
                </a:lnTo>
                <a:lnTo>
                  <a:pt x="1476" y="1855"/>
                </a:lnTo>
                <a:lnTo>
                  <a:pt x="1493" y="1866"/>
                </a:lnTo>
                <a:lnTo>
                  <a:pt x="1506" y="1873"/>
                </a:lnTo>
                <a:lnTo>
                  <a:pt x="1516" y="1878"/>
                </a:lnTo>
                <a:lnTo>
                  <a:pt x="1521" y="1881"/>
                </a:lnTo>
                <a:lnTo>
                  <a:pt x="1537" y="1890"/>
                </a:lnTo>
                <a:lnTo>
                  <a:pt x="1788" y="1722"/>
                </a:lnTo>
                <a:lnTo>
                  <a:pt x="1786" y="1701"/>
                </a:lnTo>
                <a:lnTo>
                  <a:pt x="1785" y="1690"/>
                </a:lnTo>
                <a:lnTo>
                  <a:pt x="1782" y="1671"/>
                </a:lnTo>
                <a:lnTo>
                  <a:pt x="1779" y="1647"/>
                </a:lnTo>
                <a:lnTo>
                  <a:pt x="1775" y="1618"/>
                </a:lnTo>
                <a:lnTo>
                  <a:pt x="1770" y="1584"/>
                </a:lnTo>
                <a:lnTo>
                  <a:pt x="1764" y="1547"/>
                </a:lnTo>
                <a:lnTo>
                  <a:pt x="1758" y="1506"/>
                </a:lnTo>
                <a:lnTo>
                  <a:pt x="1750" y="1462"/>
                </a:lnTo>
                <a:lnTo>
                  <a:pt x="1741" y="1417"/>
                </a:lnTo>
                <a:lnTo>
                  <a:pt x="1733" y="1371"/>
                </a:lnTo>
                <a:lnTo>
                  <a:pt x="1723" y="1324"/>
                </a:lnTo>
                <a:lnTo>
                  <a:pt x="1712" y="1277"/>
                </a:lnTo>
                <a:lnTo>
                  <a:pt x="1700" y="1231"/>
                </a:lnTo>
                <a:lnTo>
                  <a:pt x="1688" y="1186"/>
                </a:lnTo>
                <a:lnTo>
                  <a:pt x="1676" y="1143"/>
                </a:lnTo>
                <a:lnTo>
                  <a:pt x="1662" y="1103"/>
                </a:lnTo>
                <a:lnTo>
                  <a:pt x="1647" y="1066"/>
                </a:lnTo>
                <a:lnTo>
                  <a:pt x="1633" y="1034"/>
                </a:lnTo>
                <a:lnTo>
                  <a:pt x="1617" y="1006"/>
                </a:lnTo>
                <a:lnTo>
                  <a:pt x="1590" y="968"/>
                </a:lnTo>
                <a:lnTo>
                  <a:pt x="1559" y="934"/>
                </a:lnTo>
                <a:lnTo>
                  <a:pt x="1526" y="905"/>
                </a:lnTo>
                <a:lnTo>
                  <a:pt x="1490" y="879"/>
                </a:lnTo>
                <a:lnTo>
                  <a:pt x="1451" y="858"/>
                </a:lnTo>
                <a:lnTo>
                  <a:pt x="1410" y="840"/>
                </a:lnTo>
                <a:lnTo>
                  <a:pt x="1367" y="829"/>
                </a:lnTo>
                <a:lnTo>
                  <a:pt x="1324" y="820"/>
                </a:lnTo>
                <a:lnTo>
                  <a:pt x="1279" y="818"/>
                </a:lnTo>
                <a:close/>
                <a:moveTo>
                  <a:pt x="586" y="652"/>
                </a:moveTo>
                <a:lnTo>
                  <a:pt x="519" y="773"/>
                </a:lnTo>
                <a:lnTo>
                  <a:pt x="765" y="915"/>
                </a:lnTo>
                <a:lnTo>
                  <a:pt x="831" y="793"/>
                </a:lnTo>
                <a:lnTo>
                  <a:pt x="586" y="652"/>
                </a:lnTo>
                <a:close/>
                <a:moveTo>
                  <a:pt x="1370" y="415"/>
                </a:moveTo>
                <a:lnTo>
                  <a:pt x="1203" y="649"/>
                </a:lnTo>
                <a:lnTo>
                  <a:pt x="1313" y="731"/>
                </a:lnTo>
                <a:lnTo>
                  <a:pt x="1479" y="498"/>
                </a:lnTo>
                <a:lnTo>
                  <a:pt x="1370" y="415"/>
                </a:lnTo>
                <a:close/>
                <a:moveTo>
                  <a:pt x="973" y="373"/>
                </a:moveTo>
                <a:lnTo>
                  <a:pt x="849" y="428"/>
                </a:lnTo>
                <a:lnTo>
                  <a:pt x="960" y="693"/>
                </a:lnTo>
                <a:lnTo>
                  <a:pt x="1086" y="637"/>
                </a:lnTo>
                <a:lnTo>
                  <a:pt x="973" y="373"/>
                </a:lnTo>
                <a:close/>
                <a:moveTo>
                  <a:pt x="1404" y="0"/>
                </a:moveTo>
                <a:lnTo>
                  <a:pt x="1452" y="2"/>
                </a:lnTo>
                <a:lnTo>
                  <a:pt x="1501" y="3"/>
                </a:lnTo>
                <a:lnTo>
                  <a:pt x="1550" y="6"/>
                </a:lnTo>
                <a:lnTo>
                  <a:pt x="1599" y="12"/>
                </a:lnTo>
                <a:lnTo>
                  <a:pt x="1648" y="18"/>
                </a:lnTo>
                <a:lnTo>
                  <a:pt x="1696" y="25"/>
                </a:lnTo>
                <a:lnTo>
                  <a:pt x="1745" y="36"/>
                </a:lnTo>
                <a:lnTo>
                  <a:pt x="1792" y="47"/>
                </a:lnTo>
                <a:lnTo>
                  <a:pt x="1840" y="60"/>
                </a:lnTo>
                <a:lnTo>
                  <a:pt x="1887" y="72"/>
                </a:lnTo>
                <a:lnTo>
                  <a:pt x="1934" y="89"/>
                </a:lnTo>
                <a:lnTo>
                  <a:pt x="1974" y="104"/>
                </a:lnTo>
                <a:lnTo>
                  <a:pt x="2013" y="119"/>
                </a:lnTo>
                <a:lnTo>
                  <a:pt x="2053" y="136"/>
                </a:lnTo>
                <a:lnTo>
                  <a:pt x="2091" y="153"/>
                </a:lnTo>
                <a:lnTo>
                  <a:pt x="2127" y="171"/>
                </a:lnTo>
                <a:lnTo>
                  <a:pt x="2163" y="192"/>
                </a:lnTo>
                <a:lnTo>
                  <a:pt x="2198" y="211"/>
                </a:lnTo>
                <a:lnTo>
                  <a:pt x="2233" y="232"/>
                </a:lnTo>
                <a:lnTo>
                  <a:pt x="2265" y="257"/>
                </a:lnTo>
                <a:lnTo>
                  <a:pt x="2299" y="280"/>
                </a:lnTo>
                <a:lnTo>
                  <a:pt x="2233" y="307"/>
                </a:lnTo>
                <a:lnTo>
                  <a:pt x="2262" y="334"/>
                </a:lnTo>
                <a:lnTo>
                  <a:pt x="2292" y="363"/>
                </a:lnTo>
                <a:lnTo>
                  <a:pt x="2320" y="392"/>
                </a:lnTo>
                <a:lnTo>
                  <a:pt x="2349" y="425"/>
                </a:lnTo>
                <a:lnTo>
                  <a:pt x="2375" y="458"/>
                </a:lnTo>
                <a:lnTo>
                  <a:pt x="2404" y="499"/>
                </a:lnTo>
                <a:lnTo>
                  <a:pt x="2433" y="541"/>
                </a:lnTo>
                <a:lnTo>
                  <a:pt x="2461" y="583"/>
                </a:lnTo>
                <a:lnTo>
                  <a:pt x="2487" y="628"/>
                </a:lnTo>
                <a:lnTo>
                  <a:pt x="2414" y="674"/>
                </a:lnTo>
                <a:lnTo>
                  <a:pt x="2437" y="721"/>
                </a:lnTo>
                <a:lnTo>
                  <a:pt x="2461" y="769"/>
                </a:lnTo>
                <a:lnTo>
                  <a:pt x="2484" y="817"/>
                </a:lnTo>
                <a:lnTo>
                  <a:pt x="2503" y="867"/>
                </a:lnTo>
                <a:lnTo>
                  <a:pt x="2523" y="920"/>
                </a:lnTo>
                <a:lnTo>
                  <a:pt x="2540" y="971"/>
                </a:lnTo>
                <a:lnTo>
                  <a:pt x="2557" y="1023"/>
                </a:lnTo>
                <a:lnTo>
                  <a:pt x="2573" y="1075"/>
                </a:lnTo>
                <a:lnTo>
                  <a:pt x="2587" y="1128"/>
                </a:lnTo>
                <a:lnTo>
                  <a:pt x="2600" y="1180"/>
                </a:lnTo>
                <a:lnTo>
                  <a:pt x="2611" y="1233"/>
                </a:lnTo>
                <a:lnTo>
                  <a:pt x="2607" y="1259"/>
                </a:lnTo>
                <a:lnTo>
                  <a:pt x="2595" y="1286"/>
                </a:lnTo>
                <a:lnTo>
                  <a:pt x="2583" y="1312"/>
                </a:lnTo>
                <a:lnTo>
                  <a:pt x="2580" y="1339"/>
                </a:lnTo>
                <a:lnTo>
                  <a:pt x="2593" y="1399"/>
                </a:lnTo>
                <a:lnTo>
                  <a:pt x="2611" y="1460"/>
                </a:lnTo>
                <a:lnTo>
                  <a:pt x="2632" y="1516"/>
                </a:lnTo>
                <a:lnTo>
                  <a:pt x="2654" y="1575"/>
                </a:lnTo>
                <a:lnTo>
                  <a:pt x="2677" y="1636"/>
                </a:lnTo>
                <a:lnTo>
                  <a:pt x="2701" y="1694"/>
                </a:lnTo>
                <a:lnTo>
                  <a:pt x="2721" y="1759"/>
                </a:lnTo>
                <a:lnTo>
                  <a:pt x="2740" y="1825"/>
                </a:lnTo>
                <a:lnTo>
                  <a:pt x="2742" y="1843"/>
                </a:lnTo>
                <a:lnTo>
                  <a:pt x="2737" y="1857"/>
                </a:lnTo>
                <a:lnTo>
                  <a:pt x="2729" y="1873"/>
                </a:lnTo>
                <a:lnTo>
                  <a:pt x="2717" y="1887"/>
                </a:lnTo>
                <a:lnTo>
                  <a:pt x="2699" y="1899"/>
                </a:lnTo>
                <a:lnTo>
                  <a:pt x="2679" y="1911"/>
                </a:lnTo>
                <a:lnTo>
                  <a:pt x="2654" y="1922"/>
                </a:lnTo>
                <a:lnTo>
                  <a:pt x="2628" y="1933"/>
                </a:lnTo>
                <a:lnTo>
                  <a:pt x="2628" y="1981"/>
                </a:lnTo>
                <a:lnTo>
                  <a:pt x="2635" y="2028"/>
                </a:lnTo>
                <a:lnTo>
                  <a:pt x="2645" y="2080"/>
                </a:lnTo>
                <a:lnTo>
                  <a:pt x="2662" y="2137"/>
                </a:lnTo>
                <a:lnTo>
                  <a:pt x="2667" y="2153"/>
                </a:lnTo>
                <a:lnTo>
                  <a:pt x="2662" y="2168"/>
                </a:lnTo>
                <a:lnTo>
                  <a:pt x="2656" y="2184"/>
                </a:lnTo>
                <a:lnTo>
                  <a:pt x="2645" y="2198"/>
                </a:lnTo>
                <a:lnTo>
                  <a:pt x="2634" y="2211"/>
                </a:lnTo>
                <a:lnTo>
                  <a:pt x="2615" y="2225"/>
                </a:lnTo>
                <a:lnTo>
                  <a:pt x="2598" y="2236"/>
                </a:lnTo>
                <a:lnTo>
                  <a:pt x="2580" y="2244"/>
                </a:lnTo>
                <a:lnTo>
                  <a:pt x="2596" y="2256"/>
                </a:lnTo>
                <a:lnTo>
                  <a:pt x="2611" y="2268"/>
                </a:lnTo>
                <a:lnTo>
                  <a:pt x="2624" y="2282"/>
                </a:lnTo>
                <a:lnTo>
                  <a:pt x="2635" y="2297"/>
                </a:lnTo>
                <a:lnTo>
                  <a:pt x="2642" y="2313"/>
                </a:lnTo>
                <a:lnTo>
                  <a:pt x="2647" y="2329"/>
                </a:lnTo>
                <a:lnTo>
                  <a:pt x="2650" y="2345"/>
                </a:lnTo>
                <a:lnTo>
                  <a:pt x="2652" y="2363"/>
                </a:lnTo>
                <a:lnTo>
                  <a:pt x="2650" y="2378"/>
                </a:lnTo>
                <a:lnTo>
                  <a:pt x="2644" y="2393"/>
                </a:lnTo>
                <a:lnTo>
                  <a:pt x="2636" y="2408"/>
                </a:lnTo>
                <a:lnTo>
                  <a:pt x="2627" y="2421"/>
                </a:lnTo>
                <a:lnTo>
                  <a:pt x="2617" y="2434"/>
                </a:lnTo>
                <a:lnTo>
                  <a:pt x="2609" y="2449"/>
                </a:lnTo>
                <a:lnTo>
                  <a:pt x="2602" y="2463"/>
                </a:lnTo>
                <a:lnTo>
                  <a:pt x="2596" y="2480"/>
                </a:lnTo>
                <a:lnTo>
                  <a:pt x="2596" y="2517"/>
                </a:lnTo>
                <a:lnTo>
                  <a:pt x="2604" y="2554"/>
                </a:lnTo>
                <a:lnTo>
                  <a:pt x="2607" y="2593"/>
                </a:lnTo>
                <a:lnTo>
                  <a:pt x="2600" y="2629"/>
                </a:lnTo>
                <a:lnTo>
                  <a:pt x="2588" y="2645"/>
                </a:lnTo>
                <a:lnTo>
                  <a:pt x="2575" y="2661"/>
                </a:lnTo>
                <a:lnTo>
                  <a:pt x="2559" y="2676"/>
                </a:lnTo>
                <a:lnTo>
                  <a:pt x="2540" y="2688"/>
                </a:lnTo>
                <a:lnTo>
                  <a:pt x="2521" y="2699"/>
                </a:lnTo>
                <a:lnTo>
                  <a:pt x="2501" y="2707"/>
                </a:lnTo>
                <a:lnTo>
                  <a:pt x="2481" y="2711"/>
                </a:lnTo>
                <a:lnTo>
                  <a:pt x="2461" y="2713"/>
                </a:lnTo>
                <a:lnTo>
                  <a:pt x="2429" y="2711"/>
                </a:lnTo>
                <a:lnTo>
                  <a:pt x="2398" y="2710"/>
                </a:lnTo>
                <a:lnTo>
                  <a:pt x="2368" y="2707"/>
                </a:lnTo>
                <a:lnTo>
                  <a:pt x="2436" y="2705"/>
                </a:lnTo>
                <a:lnTo>
                  <a:pt x="2408" y="2702"/>
                </a:lnTo>
                <a:lnTo>
                  <a:pt x="2381" y="2699"/>
                </a:lnTo>
                <a:lnTo>
                  <a:pt x="2356" y="2697"/>
                </a:lnTo>
                <a:lnTo>
                  <a:pt x="2330" y="2693"/>
                </a:lnTo>
                <a:lnTo>
                  <a:pt x="2304" y="2692"/>
                </a:lnTo>
                <a:lnTo>
                  <a:pt x="2276" y="2688"/>
                </a:lnTo>
                <a:lnTo>
                  <a:pt x="2270" y="2688"/>
                </a:lnTo>
                <a:lnTo>
                  <a:pt x="2244" y="2690"/>
                </a:lnTo>
                <a:lnTo>
                  <a:pt x="2215" y="2693"/>
                </a:lnTo>
                <a:lnTo>
                  <a:pt x="2193" y="2697"/>
                </a:lnTo>
                <a:lnTo>
                  <a:pt x="2172" y="2704"/>
                </a:lnTo>
                <a:lnTo>
                  <a:pt x="2154" y="2710"/>
                </a:lnTo>
                <a:lnTo>
                  <a:pt x="2138" y="2720"/>
                </a:lnTo>
                <a:lnTo>
                  <a:pt x="2125" y="2732"/>
                </a:lnTo>
                <a:lnTo>
                  <a:pt x="2116" y="2749"/>
                </a:lnTo>
                <a:lnTo>
                  <a:pt x="2108" y="2767"/>
                </a:lnTo>
                <a:lnTo>
                  <a:pt x="2104" y="2789"/>
                </a:lnTo>
                <a:lnTo>
                  <a:pt x="2094" y="2883"/>
                </a:lnTo>
                <a:lnTo>
                  <a:pt x="2089" y="3066"/>
                </a:lnTo>
                <a:lnTo>
                  <a:pt x="2084" y="3149"/>
                </a:lnTo>
                <a:lnTo>
                  <a:pt x="2084" y="3231"/>
                </a:lnTo>
                <a:lnTo>
                  <a:pt x="2079" y="3256"/>
                </a:lnTo>
                <a:lnTo>
                  <a:pt x="709" y="3256"/>
                </a:lnTo>
                <a:lnTo>
                  <a:pt x="707" y="3000"/>
                </a:lnTo>
                <a:lnTo>
                  <a:pt x="705" y="2916"/>
                </a:lnTo>
                <a:lnTo>
                  <a:pt x="705" y="2913"/>
                </a:lnTo>
                <a:lnTo>
                  <a:pt x="705" y="2902"/>
                </a:lnTo>
                <a:lnTo>
                  <a:pt x="705" y="2883"/>
                </a:lnTo>
                <a:lnTo>
                  <a:pt x="703" y="2859"/>
                </a:lnTo>
                <a:lnTo>
                  <a:pt x="700" y="2827"/>
                </a:lnTo>
                <a:lnTo>
                  <a:pt x="694" y="2791"/>
                </a:lnTo>
                <a:lnTo>
                  <a:pt x="687" y="2749"/>
                </a:lnTo>
                <a:lnTo>
                  <a:pt x="677" y="2703"/>
                </a:lnTo>
                <a:lnTo>
                  <a:pt x="664" y="2652"/>
                </a:lnTo>
                <a:lnTo>
                  <a:pt x="646" y="2597"/>
                </a:lnTo>
                <a:lnTo>
                  <a:pt x="625" y="2539"/>
                </a:lnTo>
                <a:lnTo>
                  <a:pt x="598" y="2477"/>
                </a:lnTo>
                <a:lnTo>
                  <a:pt x="568" y="2413"/>
                </a:lnTo>
                <a:lnTo>
                  <a:pt x="531" y="2347"/>
                </a:lnTo>
                <a:lnTo>
                  <a:pt x="488" y="2279"/>
                </a:lnTo>
                <a:lnTo>
                  <a:pt x="439" y="2210"/>
                </a:lnTo>
                <a:lnTo>
                  <a:pt x="384" y="2140"/>
                </a:lnTo>
                <a:lnTo>
                  <a:pt x="321" y="2069"/>
                </a:lnTo>
                <a:lnTo>
                  <a:pt x="84" y="1675"/>
                </a:lnTo>
                <a:lnTo>
                  <a:pt x="52" y="1583"/>
                </a:lnTo>
                <a:lnTo>
                  <a:pt x="27" y="1488"/>
                </a:lnTo>
                <a:lnTo>
                  <a:pt x="11" y="1391"/>
                </a:lnTo>
                <a:lnTo>
                  <a:pt x="2" y="1293"/>
                </a:lnTo>
                <a:lnTo>
                  <a:pt x="0" y="1195"/>
                </a:lnTo>
                <a:lnTo>
                  <a:pt x="5" y="1098"/>
                </a:lnTo>
                <a:lnTo>
                  <a:pt x="18" y="997"/>
                </a:lnTo>
                <a:lnTo>
                  <a:pt x="29" y="951"/>
                </a:lnTo>
                <a:lnTo>
                  <a:pt x="40" y="902"/>
                </a:lnTo>
                <a:lnTo>
                  <a:pt x="54" y="856"/>
                </a:lnTo>
                <a:lnTo>
                  <a:pt x="69" y="809"/>
                </a:lnTo>
                <a:lnTo>
                  <a:pt x="89" y="764"/>
                </a:lnTo>
                <a:lnTo>
                  <a:pt x="107" y="718"/>
                </a:lnTo>
                <a:lnTo>
                  <a:pt x="130" y="674"/>
                </a:lnTo>
                <a:lnTo>
                  <a:pt x="154" y="629"/>
                </a:lnTo>
                <a:lnTo>
                  <a:pt x="180" y="586"/>
                </a:lnTo>
                <a:lnTo>
                  <a:pt x="206" y="544"/>
                </a:lnTo>
                <a:lnTo>
                  <a:pt x="236" y="505"/>
                </a:lnTo>
                <a:lnTo>
                  <a:pt x="267" y="465"/>
                </a:lnTo>
                <a:lnTo>
                  <a:pt x="298" y="428"/>
                </a:lnTo>
                <a:lnTo>
                  <a:pt x="331" y="392"/>
                </a:lnTo>
                <a:lnTo>
                  <a:pt x="366" y="359"/>
                </a:lnTo>
                <a:lnTo>
                  <a:pt x="401" y="327"/>
                </a:lnTo>
                <a:lnTo>
                  <a:pt x="441" y="294"/>
                </a:lnTo>
                <a:lnTo>
                  <a:pt x="482" y="263"/>
                </a:lnTo>
                <a:lnTo>
                  <a:pt x="524" y="235"/>
                </a:lnTo>
                <a:lnTo>
                  <a:pt x="570" y="207"/>
                </a:lnTo>
                <a:lnTo>
                  <a:pt x="614" y="184"/>
                </a:lnTo>
                <a:lnTo>
                  <a:pt x="662" y="162"/>
                </a:lnTo>
                <a:lnTo>
                  <a:pt x="709" y="138"/>
                </a:lnTo>
                <a:lnTo>
                  <a:pt x="756" y="119"/>
                </a:lnTo>
                <a:lnTo>
                  <a:pt x="805" y="102"/>
                </a:lnTo>
                <a:lnTo>
                  <a:pt x="856" y="85"/>
                </a:lnTo>
                <a:lnTo>
                  <a:pt x="906" y="71"/>
                </a:lnTo>
                <a:lnTo>
                  <a:pt x="956" y="55"/>
                </a:lnTo>
                <a:lnTo>
                  <a:pt x="1007" y="45"/>
                </a:lnTo>
                <a:lnTo>
                  <a:pt x="1058" y="36"/>
                </a:lnTo>
                <a:lnTo>
                  <a:pt x="1108" y="25"/>
                </a:lnTo>
                <a:lnTo>
                  <a:pt x="1158" y="18"/>
                </a:lnTo>
                <a:lnTo>
                  <a:pt x="1206" y="12"/>
                </a:lnTo>
                <a:lnTo>
                  <a:pt x="1255" y="6"/>
                </a:lnTo>
                <a:lnTo>
                  <a:pt x="1304" y="3"/>
                </a:lnTo>
                <a:lnTo>
                  <a:pt x="1353" y="2"/>
                </a:lnTo>
                <a:lnTo>
                  <a:pt x="1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32"/>
          <p:cNvSpPr>
            <a:spLocks noEditPoints="1"/>
          </p:cNvSpPr>
          <p:nvPr/>
        </p:nvSpPr>
        <p:spPr bwMode="auto">
          <a:xfrm>
            <a:off x="6655080" y="4872013"/>
            <a:ext cx="203398" cy="210383"/>
          </a:xfrm>
          <a:custGeom>
            <a:avLst/>
            <a:gdLst>
              <a:gd name="T0" fmla="*/ 1261 w 1500"/>
              <a:gd name="T1" fmla="*/ 1025 h 1528"/>
              <a:gd name="T2" fmla="*/ 1260 w 1500"/>
              <a:gd name="T3" fmla="*/ 1174 h 1528"/>
              <a:gd name="T4" fmla="*/ 1144 w 1500"/>
              <a:gd name="T5" fmla="*/ 1154 h 1528"/>
              <a:gd name="T6" fmla="*/ 1171 w 1500"/>
              <a:gd name="T7" fmla="*/ 1263 h 1528"/>
              <a:gd name="T8" fmla="*/ 1014 w 1500"/>
              <a:gd name="T9" fmla="*/ 1253 h 1528"/>
              <a:gd name="T10" fmla="*/ 1048 w 1500"/>
              <a:gd name="T11" fmla="*/ 1289 h 1528"/>
              <a:gd name="T12" fmla="*/ 1316 w 1500"/>
              <a:gd name="T13" fmla="*/ 1406 h 1528"/>
              <a:gd name="T14" fmla="*/ 1388 w 1500"/>
              <a:gd name="T15" fmla="*/ 1333 h 1528"/>
              <a:gd name="T16" fmla="*/ 1287 w 1500"/>
              <a:gd name="T17" fmla="*/ 1050 h 1528"/>
              <a:gd name="T18" fmla="*/ 1261 w 1500"/>
              <a:gd name="T19" fmla="*/ 1025 h 1528"/>
              <a:gd name="T20" fmla="*/ 294 w 1500"/>
              <a:gd name="T21" fmla="*/ 110 h 1528"/>
              <a:gd name="T22" fmla="*/ 109 w 1500"/>
              <a:gd name="T23" fmla="*/ 294 h 1528"/>
              <a:gd name="T24" fmla="*/ 202 w 1500"/>
              <a:gd name="T25" fmla="*/ 387 h 1528"/>
              <a:gd name="T26" fmla="*/ 386 w 1500"/>
              <a:gd name="T27" fmla="*/ 203 h 1528"/>
              <a:gd name="T28" fmla="*/ 294 w 1500"/>
              <a:gd name="T29" fmla="*/ 110 h 1528"/>
              <a:gd name="T30" fmla="*/ 294 w 1500"/>
              <a:gd name="T31" fmla="*/ 0 h 1528"/>
              <a:gd name="T32" fmla="*/ 543 w 1500"/>
              <a:gd name="T33" fmla="*/ 251 h 1528"/>
              <a:gd name="T34" fmla="*/ 543 w 1500"/>
              <a:gd name="T35" fmla="*/ 251 h 1528"/>
              <a:gd name="T36" fmla="*/ 1321 w 1500"/>
              <a:gd name="T37" fmla="*/ 1032 h 1528"/>
              <a:gd name="T38" fmla="*/ 1500 w 1500"/>
              <a:gd name="T39" fmla="*/ 1528 h 1528"/>
              <a:gd name="T40" fmla="*/ 1024 w 1500"/>
              <a:gd name="T41" fmla="*/ 1320 h 1528"/>
              <a:gd name="T42" fmla="*/ 251 w 1500"/>
              <a:gd name="T43" fmla="*/ 545 h 1528"/>
              <a:gd name="T44" fmla="*/ 249 w 1500"/>
              <a:gd name="T45" fmla="*/ 545 h 1528"/>
              <a:gd name="T46" fmla="*/ 0 w 1500"/>
              <a:gd name="T47" fmla="*/ 294 h 1528"/>
              <a:gd name="T48" fmla="*/ 294 w 1500"/>
              <a:gd name="T49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0" h="1528">
                <a:moveTo>
                  <a:pt x="1261" y="1025"/>
                </a:moveTo>
                <a:lnTo>
                  <a:pt x="1260" y="1174"/>
                </a:lnTo>
                <a:lnTo>
                  <a:pt x="1144" y="1154"/>
                </a:lnTo>
                <a:lnTo>
                  <a:pt x="1171" y="1263"/>
                </a:lnTo>
                <a:lnTo>
                  <a:pt x="1014" y="1253"/>
                </a:lnTo>
                <a:lnTo>
                  <a:pt x="1048" y="1289"/>
                </a:lnTo>
                <a:lnTo>
                  <a:pt x="1316" y="1406"/>
                </a:lnTo>
                <a:lnTo>
                  <a:pt x="1388" y="1333"/>
                </a:lnTo>
                <a:lnTo>
                  <a:pt x="1287" y="1050"/>
                </a:lnTo>
                <a:lnTo>
                  <a:pt x="1261" y="1025"/>
                </a:lnTo>
                <a:close/>
                <a:moveTo>
                  <a:pt x="294" y="110"/>
                </a:moveTo>
                <a:lnTo>
                  <a:pt x="109" y="294"/>
                </a:lnTo>
                <a:lnTo>
                  <a:pt x="202" y="387"/>
                </a:lnTo>
                <a:lnTo>
                  <a:pt x="386" y="203"/>
                </a:lnTo>
                <a:lnTo>
                  <a:pt x="294" y="110"/>
                </a:lnTo>
                <a:close/>
                <a:moveTo>
                  <a:pt x="294" y="0"/>
                </a:moveTo>
                <a:lnTo>
                  <a:pt x="543" y="251"/>
                </a:lnTo>
                <a:lnTo>
                  <a:pt x="543" y="251"/>
                </a:lnTo>
                <a:lnTo>
                  <a:pt x="1321" y="1032"/>
                </a:lnTo>
                <a:lnTo>
                  <a:pt x="1500" y="1528"/>
                </a:lnTo>
                <a:lnTo>
                  <a:pt x="1024" y="1320"/>
                </a:lnTo>
                <a:lnTo>
                  <a:pt x="251" y="545"/>
                </a:lnTo>
                <a:lnTo>
                  <a:pt x="249" y="545"/>
                </a:lnTo>
                <a:lnTo>
                  <a:pt x="0" y="294"/>
                </a:lnTo>
                <a:lnTo>
                  <a:pt x="2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3"/>
          <p:cNvSpPr>
            <a:spLocks noEditPoints="1"/>
          </p:cNvSpPr>
          <p:nvPr/>
        </p:nvSpPr>
        <p:spPr bwMode="auto">
          <a:xfrm>
            <a:off x="6909328" y="4876560"/>
            <a:ext cx="226585" cy="180624"/>
          </a:xfrm>
          <a:custGeom>
            <a:avLst/>
            <a:gdLst>
              <a:gd name="T0" fmla="*/ 918 w 1670"/>
              <a:gd name="T1" fmla="*/ 885 h 1311"/>
              <a:gd name="T2" fmla="*/ 846 w 1670"/>
              <a:gd name="T3" fmla="*/ 250 h 1311"/>
              <a:gd name="T4" fmla="*/ 736 w 1670"/>
              <a:gd name="T5" fmla="*/ 269 h 1311"/>
              <a:gd name="T6" fmla="*/ 662 w 1670"/>
              <a:gd name="T7" fmla="*/ 321 h 1311"/>
              <a:gd name="T8" fmla="*/ 620 w 1670"/>
              <a:gd name="T9" fmla="*/ 392 h 1311"/>
              <a:gd name="T10" fmla="*/ 786 w 1670"/>
              <a:gd name="T11" fmla="*/ 471 h 1311"/>
              <a:gd name="T12" fmla="*/ 796 w 1670"/>
              <a:gd name="T13" fmla="*/ 421 h 1311"/>
              <a:gd name="T14" fmla="*/ 826 w 1670"/>
              <a:gd name="T15" fmla="*/ 400 h 1311"/>
              <a:gd name="T16" fmla="*/ 872 w 1670"/>
              <a:gd name="T17" fmla="*/ 405 h 1311"/>
              <a:gd name="T18" fmla="*/ 891 w 1670"/>
              <a:gd name="T19" fmla="*/ 443 h 1311"/>
              <a:gd name="T20" fmla="*/ 872 w 1670"/>
              <a:gd name="T21" fmla="*/ 477 h 1311"/>
              <a:gd name="T22" fmla="*/ 809 w 1670"/>
              <a:gd name="T23" fmla="*/ 510 h 1311"/>
              <a:gd name="T24" fmla="*/ 772 w 1670"/>
              <a:gd name="T25" fmla="*/ 544 h 1311"/>
              <a:gd name="T26" fmla="*/ 750 w 1670"/>
              <a:gd name="T27" fmla="*/ 608 h 1311"/>
              <a:gd name="T28" fmla="*/ 750 w 1670"/>
              <a:gd name="T29" fmla="*/ 662 h 1311"/>
              <a:gd name="T30" fmla="*/ 912 w 1670"/>
              <a:gd name="T31" fmla="*/ 637 h 1311"/>
              <a:gd name="T32" fmla="*/ 923 w 1670"/>
              <a:gd name="T33" fmla="*/ 611 h 1311"/>
              <a:gd name="T34" fmla="*/ 945 w 1670"/>
              <a:gd name="T35" fmla="*/ 593 h 1311"/>
              <a:gd name="T36" fmla="*/ 1020 w 1670"/>
              <a:gd name="T37" fmla="*/ 550 h 1311"/>
              <a:gd name="T38" fmla="*/ 1065 w 1670"/>
              <a:gd name="T39" fmla="*/ 493 h 1311"/>
              <a:gd name="T40" fmla="*/ 1076 w 1670"/>
              <a:gd name="T41" fmla="*/ 429 h 1311"/>
              <a:gd name="T42" fmla="*/ 1051 w 1670"/>
              <a:gd name="T43" fmla="*/ 349 h 1311"/>
              <a:gd name="T44" fmla="*/ 1002 w 1670"/>
              <a:gd name="T45" fmla="*/ 293 h 1311"/>
              <a:gd name="T46" fmla="*/ 921 w 1670"/>
              <a:gd name="T47" fmla="*/ 258 h 1311"/>
              <a:gd name="T48" fmla="*/ 836 w 1670"/>
              <a:gd name="T49" fmla="*/ 0 h 1311"/>
              <a:gd name="T50" fmla="*/ 1056 w 1670"/>
              <a:gd name="T51" fmla="*/ 19 h 1311"/>
              <a:gd name="T52" fmla="*/ 1256 w 1670"/>
              <a:gd name="T53" fmla="*/ 78 h 1311"/>
              <a:gd name="T54" fmla="*/ 1425 w 1670"/>
              <a:gd name="T55" fmla="*/ 167 h 1311"/>
              <a:gd name="T56" fmla="*/ 1556 w 1670"/>
              <a:gd name="T57" fmla="*/ 284 h 1311"/>
              <a:gd name="T58" fmla="*/ 1640 w 1670"/>
              <a:gd name="T59" fmla="*/ 422 h 1311"/>
              <a:gd name="T60" fmla="*/ 1670 w 1670"/>
              <a:gd name="T61" fmla="*/ 574 h 1311"/>
              <a:gd name="T62" fmla="*/ 1638 w 1670"/>
              <a:gd name="T63" fmla="*/ 719 h 1311"/>
              <a:gd name="T64" fmla="*/ 1544 w 1670"/>
              <a:gd name="T65" fmla="*/ 854 h 1311"/>
              <a:gd name="T66" fmla="*/ 1392 w 1670"/>
              <a:gd name="T67" fmla="*/ 974 h 1311"/>
              <a:gd name="T68" fmla="*/ 1184 w 1670"/>
              <a:gd name="T69" fmla="*/ 1077 h 1311"/>
              <a:gd name="T70" fmla="*/ 967 w 1670"/>
              <a:gd name="T71" fmla="*/ 1149 h 1311"/>
              <a:gd name="T72" fmla="*/ 805 w 1670"/>
              <a:gd name="T73" fmla="*/ 1189 h 1311"/>
              <a:gd name="T74" fmla="*/ 640 w 1670"/>
              <a:gd name="T75" fmla="*/ 1226 h 1311"/>
              <a:gd name="T76" fmla="*/ 487 w 1670"/>
              <a:gd name="T77" fmla="*/ 1257 h 1311"/>
              <a:gd name="T78" fmla="*/ 359 w 1670"/>
              <a:gd name="T79" fmla="*/ 1280 h 1311"/>
              <a:gd name="T80" fmla="*/ 271 w 1670"/>
              <a:gd name="T81" fmla="*/ 1294 h 1311"/>
              <a:gd name="T82" fmla="*/ 237 w 1670"/>
              <a:gd name="T83" fmla="*/ 1300 h 1311"/>
              <a:gd name="T84" fmla="*/ 268 w 1670"/>
              <a:gd name="T85" fmla="*/ 996 h 1311"/>
              <a:gd name="T86" fmla="*/ 124 w 1670"/>
              <a:gd name="T87" fmla="*/ 875 h 1311"/>
              <a:gd name="T88" fmla="*/ 32 w 1670"/>
              <a:gd name="T89" fmla="*/ 731 h 1311"/>
              <a:gd name="T90" fmla="*/ 0 w 1670"/>
              <a:gd name="T91" fmla="*/ 574 h 1311"/>
              <a:gd name="T92" fmla="*/ 30 w 1670"/>
              <a:gd name="T93" fmla="*/ 422 h 1311"/>
              <a:gd name="T94" fmla="*/ 115 w 1670"/>
              <a:gd name="T95" fmla="*/ 284 h 1311"/>
              <a:gd name="T96" fmla="*/ 245 w 1670"/>
              <a:gd name="T97" fmla="*/ 167 h 1311"/>
              <a:gd name="T98" fmla="*/ 414 w 1670"/>
              <a:gd name="T99" fmla="*/ 78 h 1311"/>
              <a:gd name="T100" fmla="*/ 614 w 1670"/>
              <a:gd name="T101" fmla="*/ 19 h 1311"/>
              <a:gd name="T102" fmla="*/ 836 w 1670"/>
              <a:gd name="T103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0" h="1311">
                <a:moveTo>
                  <a:pt x="739" y="713"/>
                </a:moveTo>
                <a:lnTo>
                  <a:pt x="739" y="885"/>
                </a:lnTo>
                <a:lnTo>
                  <a:pt x="918" y="885"/>
                </a:lnTo>
                <a:lnTo>
                  <a:pt x="918" y="713"/>
                </a:lnTo>
                <a:lnTo>
                  <a:pt x="739" y="713"/>
                </a:lnTo>
                <a:close/>
                <a:moveTo>
                  <a:pt x="846" y="250"/>
                </a:moveTo>
                <a:lnTo>
                  <a:pt x="805" y="253"/>
                </a:lnTo>
                <a:lnTo>
                  <a:pt x="768" y="259"/>
                </a:lnTo>
                <a:lnTo>
                  <a:pt x="736" y="269"/>
                </a:lnTo>
                <a:lnTo>
                  <a:pt x="709" y="285"/>
                </a:lnTo>
                <a:lnTo>
                  <a:pt x="683" y="301"/>
                </a:lnTo>
                <a:lnTo>
                  <a:pt x="662" y="321"/>
                </a:lnTo>
                <a:lnTo>
                  <a:pt x="646" y="342"/>
                </a:lnTo>
                <a:lnTo>
                  <a:pt x="631" y="366"/>
                </a:lnTo>
                <a:lnTo>
                  <a:pt x="620" y="392"/>
                </a:lnTo>
                <a:lnTo>
                  <a:pt x="609" y="432"/>
                </a:lnTo>
                <a:lnTo>
                  <a:pt x="604" y="471"/>
                </a:lnTo>
                <a:lnTo>
                  <a:pt x="786" y="471"/>
                </a:lnTo>
                <a:lnTo>
                  <a:pt x="786" y="454"/>
                </a:lnTo>
                <a:lnTo>
                  <a:pt x="789" y="436"/>
                </a:lnTo>
                <a:lnTo>
                  <a:pt x="796" y="421"/>
                </a:lnTo>
                <a:lnTo>
                  <a:pt x="804" y="411"/>
                </a:lnTo>
                <a:lnTo>
                  <a:pt x="814" y="403"/>
                </a:lnTo>
                <a:lnTo>
                  <a:pt x="826" y="400"/>
                </a:lnTo>
                <a:lnTo>
                  <a:pt x="840" y="397"/>
                </a:lnTo>
                <a:lnTo>
                  <a:pt x="859" y="400"/>
                </a:lnTo>
                <a:lnTo>
                  <a:pt x="872" y="405"/>
                </a:lnTo>
                <a:lnTo>
                  <a:pt x="882" y="414"/>
                </a:lnTo>
                <a:lnTo>
                  <a:pt x="889" y="426"/>
                </a:lnTo>
                <a:lnTo>
                  <a:pt x="891" y="443"/>
                </a:lnTo>
                <a:lnTo>
                  <a:pt x="889" y="456"/>
                </a:lnTo>
                <a:lnTo>
                  <a:pt x="882" y="467"/>
                </a:lnTo>
                <a:lnTo>
                  <a:pt x="872" y="477"/>
                </a:lnTo>
                <a:lnTo>
                  <a:pt x="860" y="485"/>
                </a:lnTo>
                <a:lnTo>
                  <a:pt x="835" y="499"/>
                </a:lnTo>
                <a:lnTo>
                  <a:pt x="809" y="510"/>
                </a:lnTo>
                <a:lnTo>
                  <a:pt x="795" y="520"/>
                </a:lnTo>
                <a:lnTo>
                  <a:pt x="782" y="532"/>
                </a:lnTo>
                <a:lnTo>
                  <a:pt x="772" y="544"/>
                </a:lnTo>
                <a:lnTo>
                  <a:pt x="761" y="565"/>
                </a:lnTo>
                <a:lnTo>
                  <a:pt x="753" y="587"/>
                </a:lnTo>
                <a:lnTo>
                  <a:pt x="750" y="608"/>
                </a:lnTo>
                <a:lnTo>
                  <a:pt x="748" y="629"/>
                </a:lnTo>
                <a:lnTo>
                  <a:pt x="748" y="648"/>
                </a:lnTo>
                <a:lnTo>
                  <a:pt x="750" y="662"/>
                </a:lnTo>
                <a:lnTo>
                  <a:pt x="910" y="662"/>
                </a:lnTo>
                <a:lnTo>
                  <a:pt x="911" y="649"/>
                </a:lnTo>
                <a:lnTo>
                  <a:pt x="912" y="637"/>
                </a:lnTo>
                <a:lnTo>
                  <a:pt x="915" y="626"/>
                </a:lnTo>
                <a:lnTo>
                  <a:pt x="918" y="616"/>
                </a:lnTo>
                <a:lnTo>
                  <a:pt x="923" y="611"/>
                </a:lnTo>
                <a:lnTo>
                  <a:pt x="927" y="605"/>
                </a:lnTo>
                <a:lnTo>
                  <a:pt x="934" y="601"/>
                </a:lnTo>
                <a:lnTo>
                  <a:pt x="945" y="593"/>
                </a:lnTo>
                <a:lnTo>
                  <a:pt x="958" y="585"/>
                </a:lnTo>
                <a:lnTo>
                  <a:pt x="1000" y="563"/>
                </a:lnTo>
                <a:lnTo>
                  <a:pt x="1020" y="550"/>
                </a:lnTo>
                <a:lnTo>
                  <a:pt x="1039" y="535"/>
                </a:lnTo>
                <a:lnTo>
                  <a:pt x="1053" y="517"/>
                </a:lnTo>
                <a:lnTo>
                  <a:pt x="1065" y="493"/>
                </a:lnTo>
                <a:lnTo>
                  <a:pt x="1071" y="476"/>
                </a:lnTo>
                <a:lnTo>
                  <a:pt x="1075" y="454"/>
                </a:lnTo>
                <a:lnTo>
                  <a:pt x="1076" y="429"/>
                </a:lnTo>
                <a:lnTo>
                  <a:pt x="1071" y="400"/>
                </a:lnTo>
                <a:lnTo>
                  <a:pt x="1061" y="369"/>
                </a:lnTo>
                <a:lnTo>
                  <a:pt x="1051" y="349"/>
                </a:lnTo>
                <a:lnTo>
                  <a:pt x="1039" y="329"/>
                </a:lnTo>
                <a:lnTo>
                  <a:pt x="1022" y="310"/>
                </a:lnTo>
                <a:lnTo>
                  <a:pt x="1002" y="293"/>
                </a:lnTo>
                <a:lnTo>
                  <a:pt x="979" y="279"/>
                </a:lnTo>
                <a:lnTo>
                  <a:pt x="952" y="267"/>
                </a:lnTo>
                <a:lnTo>
                  <a:pt x="921" y="258"/>
                </a:lnTo>
                <a:lnTo>
                  <a:pt x="885" y="251"/>
                </a:lnTo>
                <a:lnTo>
                  <a:pt x="846" y="250"/>
                </a:lnTo>
                <a:close/>
                <a:moveTo>
                  <a:pt x="836" y="0"/>
                </a:moveTo>
                <a:lnTo>
                  <a:pt x="911" y="2"/>
                </a:lnTo>
                <a:lnTo>
                  <a:pt x="985" y="8"/>
                </a:lnTo>
                <a:lnTo>
                  <a:pt x="1056" y="19"/>
                </a:lnTo>
                <a:lnTo>
                  <a:pt x="1126" y="35"/>
                </a:lnTo>
                <a:lnTo>
                  <a:pt x="1193" y="55"/>
                </a:lnTo>
                <a:lnTo>
                  <a:pt x="1256" y="78"/>
                </a:lnTo>
                <a:lnTo>
                  <a:pt x="1317" y="105"/>
                </a:lnTo>
                <a:lnTo>
                  <a:pt x="1373" y="134"/>
                </a:lnTo>
                <a:lnTo>
                  <a:pt x="1425" y="167"/>
                </a:lnTo>
                <a:lnTo>
                  <a:pt x="1474" y="204"/>
                </a:lnTo>
                <a:lnTo>
                  <a:pt x="1518" y="243"/>
                </a:lnTo>
                <a:lnTo>
                  <a:pt x="1556" y="284"/>
                </a:lnTo>
                <a:lnTo>
                  <a:pt x="1589" y="328"/>
                </a:lnTo>
                <a:lnTo>
                  <a:pt x="1618" y="373"/>
                </a:lnTo>
                <a:lnTo>
                  <a:pt x="1640" y="422"/>
                </a:lnTo>
                <a:lnTo>
                  <a:pt x="1657" y="470"/>
                </a:lnTo>
                <a:lnTo>
                  <a:pt x="1667" y="521"/>
                </a:lnTo>
                <a:lnTo>
                  <a:pt x="1670" y="574"/>
                </a:lnTo>
                <a:lnTo>
                  <a:pt x="1667" y="623"/>
                </a:lnTo>
                <a:lnTo>
                  <a:pt x="1656" y="671"/>
                </a:lnTo>
                <a:lnTo>
                  <a:pt x="1638" y="719"/>
                </a:lnTo>
                <a:lnTo>
                  <a:pt x="1614" y="765"/>
                </a:lnTo>
                <a:lnTo>
                  <a:pt x="1582" y="811"/>
                </a:lnTo>
                <a:lnTo>
                  <a:pt x="1544" y="854"/>
                </a:lnTo>
                <a:lnTo>
                  <a:pt x="1500" y="896"/>
                </a:lnTo>
                <a:lnTo>
                  <a:pt x="1449" y="935"/>
                </a:lnTo>
                <a:lnTo>
                  <a:pt x="1392" y="974"/>
                </a:lnTo>
                <a:lnTo>
                  <a:pt x="1329" y="1010"/>
                </a:lnTo>
                <a:lnTo>
                  <a:pt x="1259" y="1045"/>
                </a:lnTo>
                <a:lnTo>
                  <a:pt x="1184" y="1077"/>
                </a:lnTo>
                <a:lnTo>
                  <a:pt x="1104" y="1107"/>
                </a:lnTo>
                <a:lnTo>
                  <a:pt x="1018" y="1134"/>
                </a:lnTo>
                <a:lnTo>
                  <a:pt x="967" y="1149"/>
                </a:lnTo>
                <a:lnTo>
                  <a:pt x="914" y="1163"/>
                </a:lnTo>
                <a:lnTo>
                  <a:pt x="860" y="1176"/>
                </a:lnTo>
                <a:lnTo>
                  <a:pt x="805" y="1189"/>
                </a:lnTo>
                <a:lnTo>
                  <a:pt x="750" y="1203"/>
                </a:lnTo>
                <a:lnTo>
                  <a:pt x="694" y="1215"/>
                </a:lnTo>
                <a:lnTo>
                  <a:pt x="640" y="1226"/>
                </a:lnTo>
                <a:lnTo>
                  <a:pt x="587" y="1237"/>
                </a:lnTo>
                <a:lnTo>
                  <a:pt x="535" y="1247"/>
                </a:lnTo>
                <a:lnTo>
                  <a:pt x="487" y="1257"/>
                </a:lnTo>
                <a:lnTo>
                  <a:pt x="441" y="1265"/>
                </a:lnTo>
                <a:lnTo>
                  <a:pt x="397" y="1272"/>
                </a:lnTo>
                <a:lnTo>
                  <a:pt x="359" y="1280"/>
                </a:lnTo>
                <a:lnTo>
                  <a:pt x="325" y="1286"/>
                </a:lnTo>
                <a:lnTo>
                  <a:pt x="295" y="1291"/>
                </a:lnTo>
                <a:lnTo>
                  <a:pt x="271" y="1294"/>
                </a:lnTo>
                <a:lnTo>
                  <a:pt x="253" y="1298"/>
                </a:lnTo>
                <a:lnTo>
                  <a:pt x="242" y="1299"/>
                </a:lnTo>
                <a:lnTo>
                  <a:pt x="237" y="1300"/>
                </a:lnTo>
                <a:lnTo>
                  <a:pt x="168" y="1311"/>
                </a:lnTo>
                <a:lnTo>
                  <a:pt x="328" y="1030"/>
                </a:lnTo>
                <a:lnTo>
                  <a:pt x="268" y="996"/>
                </a:lnTo>
                <a:lnTo>
                  <a:pt x="215" y="959"/>
                </a:lnTo>
                <a:lnTo>
                  <a:pt x="167" y="918"/>
                </a:lnTo>
                <a:lnTo>
                  <a:pt x="124" y="875"/>
                </a:lnTo>
                <a:lnTo>
                  <a:pt x="87" y="829"/>
                </a:lnTo>
                <a:lnTo>
                  <a:pt x="56" y="781"/>
                </a:lnTo>
                <a:lnTo>
                  <a:pt x="32" y="731"/>
                </a:lnTo>
                <a:lnTo>
                  <a:pt x="15" y="680"/>
                </a:lnTo>
                <a:lnTo>
                  <a:pt x="3" y="627"/>
                </a:lnTo>
                <a:lnTo>
                  <a:pt x="0" y="574"/>
                </a:lnTo>
                <a:lnTo>
                  <a:pt x="3" y="521"/>
                </a:lnTo>
                <a:lnTo>
                  <a:pt x="13" y="470"/>
                </a:lnTo>
                <a:lnTo>
                  <a:pt x="30" y="422"/>
                </a:lnTo>
                <a:lnTo>
                  <a:pt x="53" y="373"/>
                </a:lnTo>
                <a:lnTo>
                  <a:pt x="81" y="328"/>
                </a:lnTo>
                <a:lnTo>
                  <a:pt x="115" y="284"/>
                </a:lnTo>
                <a:lnTo>
                  <a:pt x="154" y="243"/>
                </a:lnTo>
                <a:lnTo>
                  <a:pt x="197" y="204"/>
                </a:lnTo>
                <a:lnTo>
                  <a:pt x="245" y="167"/>
                </a:lnTo>
                <a:lnTo>
                  <a:pt x="298" y="134"/>
                </a:lnTo>
                <a:lnTo>
                  <a:pt x="354" y="105"/>
                </a:lnTo>
                <a:lnTo>
                  <a:pt x="414" y="78"/>
                </a:lnTo>
                <a:lnTo>
                  <a:pt x="478" y="55"/>
                </a:lnTo>
                <a:lnTo>
                  <a:pt x="544" y="35"/>
                </a:lnTo>
                <a:lnTo>
                  <a:pt x="614" y="19"/>
                </a:lnTo>
                <a:lnTo>
                  <a:pt x="686" y="8"/>
                </a:lnTo>
                <a:lnTo>
                  <a:pt x="759" y="2"/>
                </a:lnTo>
                <a:lnTo>
                  <a:pt x="8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34"/>
          <p:cNvSpPr>
            <a:spLocks noEditPoints="1"/>
          </p:cNvSpPr>
          <p:nvPr/>
        </p:nvSpPr>
        <p:spPr bwMode="auto">
          <a:xfrm>
            <a:off x="6752304" y="4755455"/>
            <a:ext cx="250586" cy="178144"/>
          </a:xfrm>
          <a:custGeom>
            <a:avLst/>
            <a:gdLst>
              <a:gd name="T0" fmla="*/ 894 w 1848"/>
              <a:gd name="T1" fmla="*/ 120 h 1295"/>
              <a:gd name="T2" fmla="*/ 844 w 1848"/>
              <a:gd name="T3" fmla="*/ 145 h 1295"/>
              <a:gd name="T4" fmla="*/ 808 w 1848"/>
              <a:gd name="T5" fmla="*/ 189 h 1295"/>
              <a:gd name="T6" fmla="*/ 795 w 1848"/>
              <a:gd name="T7" fmla="*/ 245 h 1295"/>
              <a:gd name="T8" fmla="*/ 808 w 1848"/>
              <a:gd name="T9" fmla="*/ 303 h 1295"/>
              <a:gd name="T10" fmla="*/ 844 w 1848"/>
              <a:gd name="T11" fmla="*/ 347 h 1295"/>
              <a:gd name="T12" fmla="*/ 894 w 1848"/>
              <a:gd name="T13" fmla="*/ 371 h 1295"/>
              <a:gd name="T14" fmla="*/ 954 w 1848"/>
              <a:gd name="T15" fmla="*/ 371 h 1295"/>
              <a:gd name="T16" fmla="*/ 1005 w 1848"/>
              <a:gd name="T17" fmla="*/ 347 h 1295"/>
              <a:gd name="T18" fmla="*/ 1040 w 1848"/>
              <a:gd name="T19" fmla="*/ 303 h 1295"/>
              <a:gd name="T20" fmla="*/ 1053 w 1848"/>
              <a:gd name="T21" fmla="*/ 245 h 1295"/>
              <a:gd name="T22" fmla="*/ 1040 w 1848"/>
              <a:gd name="T23" fmla="*/ 189 h 1295"/>
              <a:gd name="T24" fmla="*/ 1005 w 1848"/>
              <a:gd name="T25" fmla="*/ 145 h 1295"/>
              <a:gd name="T26" fmla="*/ 954 w 1848"/>
              <a:gd name="T27" fmla="*/ 120 h 1295"/>
              <a:gd name="T28" fmla="*/ 924 w 1848"/>
              <a:gd name="T29" fmla="*/ 0 h 1295"/>
              <a:gd name="T30" fmla="*/ 1001 w 1848"/>
              <a:gd name="T31" fmla="*/ 12 h 1295"/>
              <a:gd name="T32" fmla="*/ 1069 w 1848"/>
              <a:gd name="T33" fmla="*/ 48 h 1295"/>
              <a:gd name="T34" fmla="*/ 1123 w 1848"/>
              <a:gd name="T35" fmla="*/ 101 h 1295"/>
              <a:gd name="T36" fmla="*/ 1157 w 1848"/>
              <a:gd name="T37" fmla="*/ 168 h 1295"/>
              <a:gd name="T38" fmla="*/ 1170 w 1848"/>
              <a:gd name="T39" fmla="*/ 245 h 1295"/>
              <a:gd name="T40" fmla="*/ 1159 w 1848"/>
              <a:gd name="T41" fmla="*/ 318 h 1295"/>
              <a:gd name="T42" fmla="*/ 1128 w 1848"/>
              <a:gd name="T43" fmla="*/ 381 h 1295"/>
              <a:gd name="T44" fmla="*/ 1081 w 1848"/>
              <a:gd name="T45" fmla="*/ 433 h 1295"/>
              <a:gd name="T46" fmla="*/ 1265 w 1848"/>
              <a:gd name="T47" fmla="*/ 685 h 1295"/>
              <a:gd name="T48" fmla="*/ 1848 w 1848"/>
              <a:gd name="T49" fmla="*/ 803 h 1295"/>
              <a:gd name="T50" fmla="*/ 1731 w 1848"/>
              <a:gd name="T51" fmla="*/ 823 h 1295"/>
              <a:gd name="T52" fmla="*/ 1265 w 1848"/>
              <a:gd name="T53" fmla="*/ 802 h 1295"/>
              <a:gd name="T54" fmla="*/ 583 w 1848"/>
              <a:gd name="T55" fmla="*/ 953 h 1295"/>
              <a:gd name="T56" fmla="*/ 117 w 1848"/>
              <a:gd name="T57" fmla="*/ 802 h 1295"/>
              <a:gd name="T58" fmla="*/ 0 w 1848"/>
              <a:gd name="T59" fmla="*/ 1178 h 1295"/>
              <a:gd name="T60" fmla="*/ 583 w 1848"/>
              <a:gd name="T61" fmla="*/ 685 h 1295"/>
              <a:gd name="T62" fmla="*/ 767 w 1848"/>
              <a:gd name="T63" fmla="*/ 433 h 1295"/>
              <a:gd name="T64" fmla="*/ 720 w 1848"/>
              <a:gd name="T65" fmla="*/ 381 h 1295"/>
              <a:gd name="T66" fmla="*/ 689 w 1848"/>
              <a:gd name="T67" fmla="*/ 318 h 1295"/>
              <a:gd name="T68" fmla="*/ 678 w 1848"/>
              <a:gd name="T69" fmla="*/ 245 h 1295"/>
              <a:gd name="T70" fmla="*/ 691 w 1848"/>
              <a:gd name="T71" fmla="*/ 168 h 1295"/>
              <a:gd name="T72" fmla="*/ 726 w 1848"/>
              <a:gd name="T73" fmla="*/ 101 h 1295"/>
              <a:gd name="T74" fmla="*/ 780 w 1848"/>
              <a:gd name="T75" fmla="*/ 48 h 1295"/>
              <a:gd name="T76" fmla="*/ 847 w 1848"/>
              <a:gd name="T77" fmla="*/ 12 h 1295"/>
              <a:gd name="T78" fmla="*/ 924 w 1848"/>
              <a:gd name="T79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8" h="1295">
                <a:moveTo>
                  <a:pt x="924" y="116"/>
                </a:moveTo>
                <a:lnTo>
                  <a:pt x="894" y="120"/>
                </a:lnTo>
                <a:lnTo>
                  <a:pt x="868" y="129"/>
                </a:lnTo>
                <a:lnTo>
                  <a:pt x="844" y="145"/>
                </a:lnTo>
                <a:lnTo>
                  <a:pt x="824" y="165"/>
                </a:lnTo>
                <a:lnTo>
                  <a:pt x="808" y="189"/>
                </a:lnTo>
                <a:lnTo>
                  <a:pt x="798" y="217"/>
                </a:lnTo>
                <a:lnTo>
                  <a:pt x="795" y="245"/>
                </a:lnTo>
                <a:lnTo>
                  <a:pt x="798" y="275"/>
                </a:lnTo>
                <a:lnTo>
                  <a:pt x="808" y="303"/>
                </a:lnTo>
                <a:lnTo>
                  <a:pt x="824" y="327"/>
                </a:lnTo>
                <a:lnTo>
                  <a:pt x="844" y="347"/>
                </a:lnTo>
                <a:lnTo>
                  <a:pt x="868" y="362"/>
                </a:lnTo>
                <a:lnTo>
                  <a:pt x="894" y="371"/>
                </a:lnTo>
                <a:lnTo>
                  <a:pt x="924" y="375"/>
                </a:lnTo>
                <a:lnTo>
                  <a:pt x="954" y="371"/>
                </a:lnTo>
                <a:lnTo>
                  <a:pt x="980" y="362"/>
                </a:lnTo>
                <a:lnTo>
                  <a:pt x="1005" y="347"/>
                </a:lnTo>
                <a:lnTo>
                  <a:pt x="1025" y="327"/>
                </a:lnTo>
                <a:lnTo>
                  <a:pt x="1040" y="303"/>
                </a:lnTo>
                <a:lnTo>
                  <a:pt x="1050" y="275"/>
                </a:lnTo>
                <a:lnTo>
                  <a:pt x="1053" y="245"/>
                </a:lnTo>
                <a:lnTo>
                  <a:pt x="1050" y="217"/>
                </a:lnTo>
                <a:lnTo>
                  <a:pt x="1040" y="189"/>
                </a:lnTo>
                <a:lnTo>
                  <a:pt x="1025" y="165"/>
                </a:lnTo>
                <a:lnTo>
                  <a:pt x="1005" y="145"/>
                </a:lnTo>
                <a:lnTo>
                  <a:pt x="980" y="129"/>
                </a:lnTo>
                <a:lnTo>
                  <a:pt x="954" y="120"/>
                </a:lnTo>
                <a:lnTo>
                  <a:pt x="924" y="116"/>
                </a:lnTo>
                <a:close/>
                <a:moveTo>
                  <a:pt x="924" y="0"/>
                </a:moveTo>
                <a:lnTo>
                  <a:pt x="964" y="3"/>
                </a:lnTo>
                <a:lnTo>
                  <a:pt x="1001" y="12"/>
                </a:lnTo>
                <a:lnTo>
                  <a:pt x="1037" y="28"/>
                </a:lnTo>
                <a:lnTo>
                  <a:pt x="1069" y="48"/>
                </a:lnTo>
                <a:lnTo>
                  <a:pt x="1097" y="72"/>
                </a:lnTo>
                <a:lnTo>
                  <a:pt x="1123" y="101"/>
                </a:lnTo>
                <a:lnTo>
                  <a:pt x="1143" y="133"/>
                </a:lnTo>
                <a:lnTo>
                  <a:pt x="1157" y="168"/>
                </a:lnTo>
                <a:lnTo>
                  <a:pt x="1167" y="206"/>
                </a:lnTo>
                <a:lnTo>
                  <a:pt x="1170" y="245"/>
                </a:lnTo>
                <a:lnTo>
                  <a:pt x="1167" y="283"/>
                </a:lnTo>
                <a:lnTo>
                  <a:pt x="1159" y="318"/>
                </a:lnTo>
                <a:lnTo>
                  <a:pt x="1146" y="351"/>
                </a:lnTo>
                <a:lnTo>
                  <a:pt x="1128" y="381"/>
                </a:lnTo>
                <a:lnTo>
                  <a:pt x="1106" y="409"/>
                </a:lnTo>
                <a:lnTo>
                  <a:pt x="1081" y="433"/>
                </a:lnTo>
                <a:lnTo>
                  <a:pt x="1265" y="433"/>
                </a:lnTo>
                <a:lnTo>
                  <a:pt x="1265" y="685"/>
                </a:lnTo>
                <a:lnTo>
                  <a:pt x="1848" y="685"/>
                </a:lnTo>
                <a:lnTo>
                  <a:pt x="1848" y="803"/>
                </a:lnTo>
                <a:lnTo>
                  <a:pt x="1788" y="812"/>
                </a:lnTo>
                <a:lnTo>
                  <a:pt x="1731" y="823"/>
                </a:lnTo>
                <a:lnTo>
                  <a:pt x="1731" y="802"/>
                </a:lnTo>
                <a:lnTo>
                  <a:pt x="1265" y="802"/>
                </a:lnTo>
                <a:lnTo>
                  <a:pt x="1265" y="953"/>
                </a:lnTo>
                <a:lnTo>
                  <a:pt x="583" y="953"/>
                </a:lnTo>
                <a:lnTo>
                  <a:pt x="583" y="802"/>
                </a:lnTo>
                <a:lnTo>
                  <a:pt x="117" y="802"/>
                </a:lnTo>
                <a:lnTo>
                  <a:pt x="117" y="1295"/>
                </a:lnTo>
                <a:lnTo>
                  <a:pt x="0" y="1178"/>
                </a:lnTo>
                <a:lnTo>
                  <a:pt x="0" y="685"/>
                </a:lnTo>
                <a:lnTo>
                  <a:pt x="583" y="685"/>
                </a:lnTo>
                <a:lnTo>
                  <a:pt x="583" y="433"/>
                </a:lnTo>
                <a:lnTo>
                  <a:pt x="767" y="433"/>
                </a:lnTo>
                <a:lnTo>
                  <a:pt x="742" y="409"/>
                </a:lnTo>
                <a:lnTo>
                  <a:pt x="720" y="381"/>
                </a:lnTo>
                <a:lnTo>
                  <a:pt x="702" y="351"/>
                </a:lnTo>
                <a:lnTo>
                  <a:pt x="689" y="318"/>
                </a:lnTo>
                <a:lnTo>
                  <a:pt x="681" y="283"/>
                </a:lnTo>
                <a:lnTo>
                  <a:pt x="678" y="245"/>
                </a:lnTo>
                <a:lnTo>
                  <a:pt x="681" y="206"/>
                </a:lnTo>
                <a:lnTo>
                  <a:pt x="691" y="168"/>
                </a:lnTo>
                <a:lnTo>
                  <a:pt x="706" y="133"/>
                </a:lnTo>
                <a:lnTo>
                  <a:pt x="726" y="101"/>
                </a:lnTo>
                <a:lnTo>
                  <a:pt x="751" y="72"/>
                </a:lnTo>
                <a:lnTo>
                  <a:pt x="780" y="48"/>
                </a:lnTo>
                <a:lnTo>
                  <a:pt x="812" y="28"/>
                </a:lnTo>
                <a:lnTo>
                  <a:pt x="847" y="12"/>
                </a:lnTo>
                <a:lnTo>
                  <a:pt x="884" y="3"/>
                </a:lnTo>
                <a:lnTo>
                  <a:pt x="9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35"/>
          <p:cNvSpPr>
            <a:spLocks/>
          </p:cNvSpPr>
          <p:nvPr/>
        </p:nvSpPr>
        <p:spPr bwMode="auto">
          <a:xfrm>
            <a:off x="6752304" y="5027010"/>
            <a:ext cx="250586" cy="140118"/>
          </a:xfrm>
          <a:custGeom>
            <a:avLst/>
            <a:gdLst>
              <a:gd name="T0" fmla="*/ 0 w 1848"/>
              <a:gd name="T1" fmla="*/ 0 h 1019"/>
              <a:gd name="T2" fmla="*/ 117 w 1848"/>
              <a:gd name="T3" fmla="*/ 117 h 1019"/>
              <a:gd name="T4" fmla="*/ 117 w 1848"/>
              <a:gd name="T5" fmla="*/ 902 h 1019"/>
              <a:gd name="T6" fmla="*/ 1731 w 1848"/>
              <a:gd name="T7" fmla="*/ 902 h 1019"/>
              <a:gd name="T8" fmla="*/ 1731 w 1848"/>
              <a:gd name="T9" fmla="*/ 225 h 1019"/>
              <a:gd name="T10" fmla="*/ 1788 w 1848"/>
              <a:gd name="T11" fmla="*/ 213 h 1019"/>
              <a:gd name="T12" fmla="*/ 1848 w 1848"/>
              <a:gd name="T13" fmla="*/ 201 h 1019"/>
              <a:gd name="T14" fmla="*/ 1848 w 1848"/>
              <a:gd name="T15" fmla="*/ 1019 h 1019"/>
              <a:gd name="T16" fmla="*/ 0 w 1848"/>
              <a:gd name="T17" fmla="*/ 1019 h 1019"/>
              <a:gd name="T18" fmla="*/ 0 w 1848"/>
              <a:gd name="T19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8" h="1019">
                <a:moveTo>
                  <a:pt x="0" y="0"/>
                </a:moveTo>
                <a:lnTo>
                  <a:pt x="117" y="117"/>
                </a:lnTo>
                <a:lnTo>
                  <a:pt x="117" y="902"/>
                </a:lnTo>
                <a:lnTo>
                  <a:pt x="1731" y="902"/>
                </a:lnTo>
                <a:lnTo>
                  <a:pt x="1731" y="225"/>
                </a:lnTo>
                <a:lnTo>
                  <a:pt x="1788" y="213"/>
                </a:lnTo>
                <a:lnTo>
                  <a:pt x="1848" y="201"/>
                </a:lnTo>
                <a:lnTo>
                  <a:pt x="1848" y="1019"/>
                </a:lnTo>
                <a:lnTo>
                  <a:pt x="0" y="10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41"/>
          <p:cNvSpPr>
            <a:spLocks/>
          </p:cNvSpPr>
          <p:nvPr/>
        </p:nvSpPr>
        <p:spPr bwMode="auto">
          <a:xfrm>
            <a:off x="4803881" y="2955061"/>
            <a:ext cx="137503" cy="139562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46"/>
          <p:cNvSpPr>
            <a:spLocks noEditPoints="1"/>
          </p:cNvSpPr>
          <p:nvPr/>
        </p:nvSpPr>
        <p:spPr bwMode="auto">
          <a:xfrm>
            <a:off x="7166447" y="3433850"/>
            <a:ext cx="467323" cy="470488"/>
          </a:xfrm>
          <a:custGeom>
            <a:avLst/>
            <a:gdLst>
              <a:gd name="T0" fmla="*/ 2518 w 2997"/>
              <a:gd name="T1" fmla="*/ 2603 h 3187"/>
              <a:gd name="T2" fmla="*/ 2626 w 2997"/>
              <a:gd name="T3" fmla="*/ 2663 h 3187"/>
              <a:gd name="T4" fmla="*/ 2701 w 2997"/>
              <a:gd name="T5" fmla="*/ 2762 h 3187"/>
              <a:gd name="T6" fmla="*/ 2728 w 2997"/>
              <a:gd name="T7" fmla="*/ 2888 h 3187"/>
              <a:gd name="T8" fmla="*/ 2701 w 2997"/>
              <a:gd name="T9" fmla="*/ 3014 h 3187"/>
              <a:gd name="T10" fmla="*/ 2626 w 2997"/>
              <a:gd name="T11" fmla="*/ 3113 h 3187"/>
              <a:gd name="T12" fmla="*/ 2518 w 2997"/>
              <a:gd name="T13" fmla="*/ 3174 h 3187"/>
              <a:gd name="T14" fmla="*/ 2389 w 2997"/>
              <a:gd name="T15" fmla="*/ 3184 h 3187"/>
              <a:gd name="T16" fmla="*/ 2271 w 2997"/>
              <a:gd name="T17" fmla="*/ 3138 h 3187"/>
              <a:gd name="T18" fmla="*/ 2184 w 2997"/>
              <a:gd name="T19" fmla="*/ 3050 h 3187"/>
              <a:gd name="T20" fmla="*/ 2140 w 2997"/>
              <a:gd name="T21" fmla="*/ 2932 h 3187"/>
              <a:gd name="T22" fmla="*/ 2149 w 2997"/>
              <a:gd name="T23" fmla="*/ 2801 h 3187"/>
              <a:gd name="T24" fmla="*/ 2210 w 2997"/>
              <a:gd name="T25" fmla="*/ 2692 h 3187"/>
              <a:gd name="T26" fmla="*/ 2308 w 2997"/>
              <a:gd name="T27" fmla="*/ 2617 h 3187"/>
              <a:gd name="T28" fmla="*/ 2432 w 2997"/>
              <a:gd name="T29" fmla="*/ 2589 h 3187"/>
              <a:gd name="T30" fmla="*/ 1299 w 2997"/>
              <a:gd name="T31" fmla="*/ 2603 h 3187"/>
              <a:gd name="T32" fmla="*/ 1408 w 2997"/>
              <a:gd name="T33" fmla="*/ 2663 h 3187"/>
              <a:gd name="T34" fmla="*/ 1482 w 2997"/>
              <a:gd name="T35" fmla="*/ 2762 h 3187"/>
              <a:gd name="T36" fmla="*/ 1509 w 2997"/>
              <a:gd name="T37" fmla="*/ 2888 h 3187"/>
              <a:gd name="T38" fmla="*/ 1482 w 2997"/>
              <a:gd name="T39" fmla="*/ 3014 h 3187"/>
              <a:gd name="T40" fmla="*/ 1408 w 2997"/>
              <a:gd name="T41" fmla="*/ 3113 h 3187"/>
              <a:gd name="T42" fmla="*/ 1299 w 2997"/>
              <a:gd name="T43" fmla="*/ 3174 h 3187"/>
              <a:gd name="T44" fmla="*/ 1171 w 2997"/>
              <a:gd name="T45" fmla="*/ 3184 h 3187"/>
              <a:gd name="T46" fmla="*/ 1053 w 2997"/>
              <a:gd name="T47" fmla="*/ 3138 h 3187"/>
              <a:gd name="T48" fmla="*/ 966 w 2997"/>
              <a:gd name="T49" fmla="*/ 3050 h 3187"/>
              <a:gd name="T50" fmla="*/ 922 w 2997"/>
              <a:gd name="T51" fmla="*/ 2932 h 3187"/>
              <a:gd name="T52" fmla="*/ 931 w 2997"/>
              <a:gd name="T53" fmla="*/ 2801 h 3187"/>
              <a:gd name="T54" fmla="*/ 992 w 2997"/>
              <a:gd name="T55" fmla="*/ 2692 h 3187"/>
              <a:gd name="T56" fmla="*/ 1090 w 2997"/>
              <a:gd name="T57" fmla="*/ 2617 h 3187"/>
              <a:gd name="T58" fmla="*/ 1214 w 2997"/>
              <a:gd name="T59" fmla="*/ 2589 h 3187"/>
              <a:gd name="T60" fmla="*/ 2572 w 2997"/>
              <a:gd name="T61" fmla="*/ 700 h 3187"/>
              <a:gd name="T62" fmla="*/ 661 w 2997"/>
              <a:gd name="T63" fmla="*/ 595 h 3187"/>
              <a:gd name="T64" fmla="*/ 2765 w 2997"/>
              <a:gd name="T65" fmla="*/ 2442 h 3187"/>
              <a:gd name="T66" fmla="*/ 0 w 2997"/>
              <a:gd name="T67" fmla="*/ 816 h 3187"/>
              <a:gd name="T68" fmla="*/ 2294 w 2997"/>
              <a:gd name="T69" fmla="*/ 667 h 3187"/>
              <a:gd name="T70" fmla="*/ 2058 w 2997"/>
              <a:gd name="T71" fmla="*/ 343 h 3187"/>
              <a:gd name="T72" fmla="*/ 2333 w 2997"/>
              <a:gd name="T73" fmla="*/ 638 h 3187"/>
              <a:gd name="T74" fmla="*/ 2218 w 2997"/>
              <a:gd name="T75" fmla="*/ 86 h 3187"/>
              <a:gd name="T76" fmla="*/ 1601 w 2997"/>
              <a:gd name="T77" fmla="*/ 681 h 3187"/>
              <a:gd name="T78" fmla="*/ 1734 w 2997"/>
              <a:gd name="T79" fmla="*/ 700 h 3187"/>
              <a:gd name="T80" fmla="*/ 1801 w 2997"/>
              <a:gd name="T81" fmla="*/ 700 h 3187"/>
              <a:gd name="T82" fmla="*/ 1805 w 2997"/>
              <a:gd name="T83" fmla="*/ 530 h 3187"/>
              <a:gd name="T84" fmla="*/ 1852 w 2997"/>
              <a:gd name="T85" fmla="*/ 498 h 3187"/>
              <a:gd name="T86" fmla="*/ 2126 w 2997"/>
              <a:gd name="T87" fmla="*/ 700 h 3187"/>
              <a:gd name="T88" fmla="*/ 2191 w 2997"/>
              <a:gd name="T89" fmla="*/ 700 h 3187"/>
              <a:gd name="T90" fmla="*/ 2218 w 2997"/>
              <a:gd name="T91" fmla="*/ 86 h 3187"/>
              <a:gd name="T92" fmla="*/ 2652 w 2997"/>
              <a:gd name="T93" fmla="*/ 577 h 3187"/>
              <a:gd name="T94" fmla="*/ 2694 w 2997"/>
              <a:gd name="T95" fmla="*/ 2056 h 3187"/>
              <a:gd name="T96" fmla="*/ 1291 w 2997"/>
              <a:gd name="T97" fmla="*/ 70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97" h="3187">
                <a:moveTo>
                  <a:pt x="2432" y="2589"/>
                </a:moveTo>
                <a:lnTo>
                  <a:pt x="2476" y="2592"/>
                </a:lnTo>
                <a:lnTo>
                  <a:pt x="2518" y="2603"/>
                </a:lnTo>
                <a:lnTo>
                  <a:pt x="2557" y="2617"/>
                </a:lnTo>
                <a:lnTo>
                  <a:pt x="2593" y="2638"/>
                </a:lnTo>
                <a:lnTo>
                  <a:pt x="2626" y="2663"/>
                </a:lnTo>
                <a:lnTo>
                  <a:pt x="2656" y="2692"/>
                </a:lnTo>
                <a:lnTo>
                  <a:pt x="2681" y="2725"/>
                </a:lnTo>
                <a:lnTo>
                  <a:pt x="2701" y="2762"/>
                </a:lnTo>
                <a:lnTo>
                  <a:pt x="2715" y="2801"/>
                </a:lnTo>
                <a:lnTo>
                  <a:pt x="2725" y="2844"/>
                </a:lnTo>
                <a:lnTo>
                  <a:pt x="2728" y="2888"/>
                </a:lnTo>
                <a:lnTo>
                  <a:pt x="2725" y="2932"/>
                </a:lnTo>
                <a:lnTo>
                  <a:pt x="2715" y="2974"/>
                </a:lnTo>
                <a:lnTo>
                  <a:pt x="2701" y="3014"/>
                </a:lnTo>
                <a:lnTo>
                  <a:pt x="2681" y="3050"/>
                </a:lnTo>
                <a:lnTo>
                  <a:pt x="2656" y="3083"/>
                </a:lnTo>
                <a:lnTo>
                  <a:pt x="2626" y="3113"/>
                </a:lnTo>
                <a:lnTo>
                  <a:pt x="2593" y="3138"/>
                </a:lnTo>
                <a:lnTo>
                  <a:pt x="2557" y="3159"/>
                </a:lnTo>
                <a:lnTo>
                  <a:pt x="2518" y="3174"/>
                </a:lnTo>
                <a:lnTo>
                  <a:pt x="2476" y="3184"/>
                </a:lnTo>
                <a:lnTo>
                  <a:pt x="2432" y="3187"/>
                </a:lnTo>
                <a:lnTo>
                  <a:pt x="2389" y="3184"/>
                </a:lnTo>
                <a:lnTo>
                  <a:pt x="2347" y="3174"/>
                </a:lnTo>
                <a:lnTo>
                  <a:pt x="2308" y="3159"/>
                </a:lnTo>
                <a:lnTo>
                  <a:pt x="2271" y="3138"/>
                </a:lnTo>
                <a:lnTo>
                  <a:pt x="2239" y="3113"/>
                </a:lnTo>
                <a:lnTo>
                  <a:pt x="2210" y="3083"/>
                </a:lnTo>
                <a:lnTo>
                  <a:pt x="2184" y="3050"/>
                </a:lnTo>
                <a:lnTo>
                  <a:pt x="2165" y="3014"/>
                </a:lnTo>
                <a:lnTo>
                  <a:pt x="2149" y="2974"/>
                </a:lnTo>
                <a:lnTo>
                  <a:pt x="2140" y="2932"/>
                </a:lnTo>
                <a:lnTo>
                  <a:pt x="2137" y="2888"/>
                </a:lnTo>
                <a:lnTo>
                  <a:pt x="2140" y="2844"/>
                </a:lnTo>
                <a:lnTo>
                  <a:pt x="2149" y="2801"/>
                </a:lnTo>
                <a:lnTo>
                  <a:pt x="2165" y="2762"/>
                </a:lnTo>
                <a:lnTo>
                  <a:pt x="2184" y="2725"/>
                </a:lnTo>
                <a:lnTo>
                  <a:pt x="2210" y="2692"/>
                </a:lnTo>
                <a:lnTo>
                  <a:pt x="2239" y="2663"/>
                </a:lnTo>
                <a:lnTo>
                  <a:pt x="2271" y="2638"/>
                </a:lnTo>
                <a:lnTo>
                  <a:pt x="2308" y="2617"/>
                </a:lnTo>
                <a:lnTo>
                  <a:pt x="2347" y="2603"/>
                </a:lnTo>
                <a:lnTo>
                  <a:pt x="2389" y="2592"/>
                </a:lnTo>
                <a:lnTo>
                  <a:pt x="2432" y="2589"/>
                </a:lnTo>
                <a:close/>
                <a:moveTo>
                  <a:pt x="1214" y="2589"/>
                </a:moveTo>
                <a:lnTo>
                  <a:pt x="1258" y="2592"/>
                </a:lnTo>
                <a:lnTo>
                  <a:pt x="1299" y="2603"/>
                </a:lnTo>
                <a:lnTo>
                  <a:pt x="1339" y="2617"/>
                </a:lnTo>
                <a:lnTo>
                  <a:pt x="1375" y="2638"/>
                </a:lnTo>
                <a:lnTo>
                  <a:pt x="1408" y="2663"/>
                </a:lnTo>
                <a:lnTo>
                  <a:pt x="1438" y="2692"/>
                </a:lnTo>
                <a:lnTo>
                  <a:pt x="1462" y="2725"/>
                </a:lnTo>
                <a:lnTo>
                  <a:pt x="1482" y="2762"/>
                </a:lnTo>
                <a:lnTo>
                  <a:pt x="1497" y="2801"/>
                </a:lnTo>
                <a:lnTo>
                  <a:pt x="1506" y="2844"/>
                </a:lnTo>
                <a:lnTo>
                  <a:pt x="1509" y="2888"/>
                </a:lnTo>
                <a:lnTo>
                  <a:pt x="1506" y="2932"/>
                </a:lnTo>
                <a:lnTo>
                  <a:pt x="1497" y="2974"/>
                </a:lnTo>
                <a:lnTo>
                  <a:pt x="1482" y="3014"/>
                </a:lnTo>
                <a:lnTo>
                  <a:pt x="1462" y="3050"/>
                </a:lnTo>
                <a:lnTo>
                  <a:pt x="1438" y="3083"/>
                </a:lnTo>
                <a:lnTo>
                  <a:pt x="1408" y="3113"/>
                </a:lnTo>
                <a:lnTo>
                  <a:pt x="1375" y="3138"/>
                </a:lnTo>
                <a:lnTo>
                  <a:pt x="1339" y="3159"/>
                </a:lnTo>
                <a:lnTo>
                  <a:pt x="1299" y="3174"/>
                </a:lnTo>
                <a:lnTo>
                  <a:pt x="1258" y="3184"/>
                </a:lnTo>
                <a:lnTo>
                  <a:pt x="1214" y="3187"/>
                </a:lnTo>
                <a:lnTo>
                  <a:pt x="1171" y="3184"/>
                </a:lnTo>
                <a:lnTo>
                  <a:pt x="1129" y="3174"/>
                </a:lnTo>
                <a:lnTo>
                  <a:pt x="1090" y="3159"/>
                </a:lnTo>
                <a:lnTo>
                  <a:pt x="1053" y="3138"/>
                </a:lnTo>
                <a:lnTo>
                  <a:pt x="1020" y="3113"/>
                </a:lnTo>
                <a:lnTo>
                  <a:pt x="992" y="3083"/>
                </a:lnTo>
                <a:lnTo>
                  <a:pt x="966" y="3050"/>
                </a:lnTo>
                <a:lnTo>
                  <a:pt x="946" y="3014"/>
                </a:lnTo>
                <a:lnTo>
                  <a:pt x="931" y="2974"/>
                </a:lnTo>
                <a:lnTo>
                  <a:pt x="922" y="2932"/>
                </a:lnTo>
                <a:lnTo>
                  <a:pt x="919" y="2888"/>
                </a:lnTo>
                <a:lnTo>
                  <a:pt x="922" y="2844"/>
                </a:lnTo>
                <a:lnTo>
                  <a:pt x="931" y="2801"/>
                </a:lnTo>
                <a:lnTo>
                  <a:pt x="946" y="2762"/>
                </a:lnTo>
                <a:lnTo>
                  <a:pt x="966" y="2725"/>
                </a:lnTo>
                <a:lnTo>
                  <a:pt x="992" y="2692"/>
                </a:lnTo>
                <a:lnTo>
                  <a:pt x="1020" y="2663"/>
                </a:lnTo>
                <a:lnTo>
                  <a:pt x="1053" y="2638"/>
                </a:lnTo>
                <a:lnTo>
                  <a:pt x="1090" y="2617"/>
                </a:lnTo>
                <a:lnTo>
                  <a:pt x="1129" y="2603"/>
                </a:lnTo>
                <a:lnTo>
                  <a:pt x="1171" y="2592"/>
                </a:lnTo>
                <a:lnTo>
                  <a:pt x="1214" y="2589"/>
                </a:lnTo>
                <a:close/>
                <a:moveTo>
                  <a:pt x="2583" y="625"/>
                </a:moveTo>
                <a:lnTo>
                  <a:pt x="2483" y="700"/>
                </a:lnTo>
                <a:lnTo>
                  <a:pt x="2572" y="700"/>
                </a:lnTo>
                <a:lnTo>
                  <a:pt x="2583" y="625"/>
                </a:lnTo>
                <a:close/>
                <a:moveTo>
                  <a:pt x="0" y="595"/>
                </a:moveTo>
                <a:lnTo>
                  <a:pt x="661" y="595"/>
                </a:lnTo>
                <a:lnTo>
                  <a:pt x="1015" y="2222"/>
                </a:lnTo>
                <a:lnTo>
                  <a:pt x="2765" y="2222"/>
                </a:lnTo>
                <a:lnTo>
                  <a:pt x="2765" y="2442"/>
                </a:lnTo>
                <a:lnTo>
                  <a:pt x="840" y="2442"/>
                </a:lnTo>
                <a:lnTo>
                  <a:pt x="486" y="816"/>
                </a:lnTo>
                <a:lnTo>
                  <a:pt x="0" y="816"/>
                </a:lnTo>
                <a:lnTo>
                  <a:pt x="0" y="595"/>
                </a:lnTo>
                <a:close/>
                <a:moveTo>
                  <a:pt x="2058" y="343"/>
                </a:moveTo>
                <a:lnTo>
                  <a:pt x="2294" y="667"/>
                </a:lnTo>
                <a:lnTo>
                  <a:pt x="2251" y="699"/>
                </a:lnTo>
                <a:lnTo>
                  <a:pt x="2015" y="375"/>
                </a:lnTo>
                <a:lnTo>
                  <a:pt x="2058" y="343"/>
                </a:lnTo>
                <a:close/>
                <a:moveTo>
                  <a:pt x="2140" y="281"/>
                </a:moveTo>
                <a:lnTo>
                  <a:pt x="2376" y="605"/>
                </a:lnTo>
                <a:lnTo>
                  <a:pt x="2333" y="638"/>
                </a:lnTo>
                <a:lnTo>
                  <a:pt x="2097" y="313"/>
                </a:lnTo>
                <a:lnTo>
                  <a:pt x="2140" y="281"/>
                </a:lnTo>
                <a:close/>
                <a:moveTo>
                  <a:pt x="2218" y="86"/>
                </a:moveTo>
                <a:lnTo>
                  <a:pt x="1394" y="700"/>
                </a:lnTo>
                <a:lnTo>
                  <a:pt x="1614" y="700"/>
                </a:lnTo>
                <a:lnTo>
                  <a:pt x="1601" y="681"/>
                </a:lnTo>
                <a:lnTo>
                  <a:pt x="1644" y="649"/>
                </a:lnTo>
                <a:lnTo>
                  <a:pt x="1681" y="700"/>
                </a:lnTo>
                <a:lnTo>
                  <a:pt x="1734" y="700"/>
                </a:lnTo>
                <a:lnTo>
                  <a:pt x="1679" y="623"/>
                </a:lnTo>
                <a:lnTo>
                  <a:pt x="1722" y="592"/>
                </a:lnTo>
                <a:lnTo>
                  <a:pt x="1801" y="700"/>
                </a:lnTo>
                <a:lnTo>
                  <a:pt x="1861" y="700"/>
                </a:lnTo>
                <a:lnTo>
                  <a:pt x="1762" y="562"/>
                </a:lnTo>
                <a:lnTo>
                  <a:pt x="1805" y="530"/>
                </a:lnTo>
                <a:lnTo>
                  <a:pt x="1928" y="700"/>
                </a:lnTo>
                <a:lnTo>
                  <a:pt x="1999" y="700"/>
                </a:lnTo>
                <a:lnTo>
                  <a:pt x="1852" y="498"/>
                </a:lnTo>
                <a:lnTo>
                  <a:pt x="1895" y="466"/>
                </a:lnTo>
                <a:lnTo>
                  <a:pt x="2064" y="700"/>
                </a:lnTo>
                <a:lnTo>
                  <a:pt x="2126" y="700"/>
                </a:lnTo>
                <a:lnTo>
                  <a:pt x="1934" y="437"/>
                </a:lnTo>
                <a:lnTo>
                  <a:pt x="1977" y="404"/>
                </a:lnTo>
                <a:lnTo>
                  <a:pt x="2191" y="700"/>
                </a:lnTo>
                <a:lnTo>
                  <a:pt x="2380" y="700"/>
                </a:lnTo>
                <a:lnTo>
                  <a:pt x="2565" y="562"/>
                </a:lnTo>
                <a:lnTo>
                  <a:pt x="2218" y="86"/>
                </a:lnTo>
                <a:close/>
                <a:moveTo>
                  <a:pt x="2231" y="0"/>
                </a:moveTo>
                <a:lnTo>
                  <a:pt x="2231" y="0"/>
                </a:lnTo>
                <a:lnTo>
                  <a:pt x="2652" y="577"/>
                </a:lnTo>
                <a:lnTo>
                  <a:pt x="2633" y="700"/>
                </a:lnTo>
                <a:lnTo>
                  <a:pt x="2997" y="700"/>
                </a:lnTo>
                <a:lnTo>
                  <a:pt x="2694" y="2056"/>
                </a:lnTo>
                <a:lnTo>
                  <a:pt x="1126" y="2056"/>
                </a:lnTo>
                <a:lnTo>
                  <a:pt x="866" y="700"/>
                </a:lnTo>
                <a:lnTo>
                  <a:pt x="1291" y="700"/>
                </a:lnTo>
                <a:lnTo>
                  <a:pt x="2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64"/>
          <p:cNvSpPr>
            <a:spLocks/>
          </p:cNvSpPr>
          <p:nvPr/>
        </p:nvSpPr>
        <p:spPr bwMode="auto">
          <a:xfrm>
            <a:off x="5259967" y="4818055"/>
            <a:ext cx="215650" cy="345330"/>
          </a:xfrm>
          <a:custGeom>
            <a:avLst/>
            <a:gdLst>
              <a:gd name="T0" fmla="*/ 965 w 1855"/>
              <a:gd name="T1" fmla="*/ 11 h 2923"/>
              <a:gd name="T2" fmla="*/ 1119 w 1855"/>
              <a:gd name="T3" fmla="*/ 69 h 2923"/>
              <a:gd name="T4" fmla="*/ 1261 w 1855"/>
              <a:gd name="T5" fmla="*/ 181 h 2923"/>
              <a:gd name="T6" fmla="*/ 199 w 1855"/>
              <a:gd name="T7" fmla="*/ 1306 h 2923"/>
              <a:gd name="T8" fmla="*/ 1680 w 1855"/>
              <a:gd name="T9" fmla="*/ 1430 h 2923"/>
              <a:gd name="T10" fmla="*/ 1678 w 1855"/>
              <a:gd name="T11" fmla="*/ 1539 h 2923"/>
              <a:gd name="T12" fmla="*/ 1716 w 1855"/>
              <a:gd name="T13" fmla="*/ 1610 h 2923"/>
              <a:gd name="T14" fmla="*/ 1770 w 1855"/>
              <a:gd name="T15" fmla="*/ 1685 h 2923"/>
              <a:gd name="T16" fmla="*/ 1821 w 1855"/>
              <a:gd name="T17" fmla="*/ 1755 h 2923"/>
              <a:gd name="T18" fmla="*/ 1852 w 1855"/>
              <a:gd name="T19" fmla="*/ 1814 h 2923"/>
              <a:gd name="T20" fmla="*/ 1847 w 1855"/>
              <a:gd name="T21" fmla="*/ 1857 h 2923"/>
              <a:gd name="T22" fmla="*/ 1774 w 1855"/>
              <a:gd name="T23" fmla="*/ 1904 h 2923"/>
              <a:gd name="T24" fmla="*/ 1710 w 1855"/>
              <a:gd name="T25" fmla="*/ 1920 h 2923"/>
              <a:gd name="T26" fmla="*/ 1695 w 1855"/>
              <a:gd name="T27" fmla="*/ 1923 h 2923"/>
              <a:gd name="T28" fmla="*/ 1712 w 1855"/>
              <a:gd name="T29" fmla="*/ 1958 h 2923"/>
              <a:gd name="T30" fmla="*/ 1730 w 1855"/>
              <a:gd name="T31" fmla="*/ 2011 h 2923"/>
              <a:gd name="T32" fmla="*/ 1734 w 1855"/>
              <a:gd name="T33" fmla="*/ 2060 h 2923"/>
              <a:gd name="T34" fmla="*/ 1700 w 1855"/>
              <a:gd name="T35" fmla="*/ 2087 h 2923"/>
              <a:gd name="T36" fmla="*/ 1648 w 1855"/>
              <a:gd name="T37" fmla="*/ 2091 h 2923"/>
              <a:gd name="T38" fmla="*/ 1623 w 1855"/>
              <a:gd name="T39" fmla="*/ 2089 h 2923"/>
              <a:gd name="T40" fmla="*/ 1641 w 1855"/>
              <a:gd name="T41" fmla="*/ 2104 h 2923"/>
              <a:gd name="T42" fmla="*/ 1676 w 1855"/>
              <a:gd name="T43" fmla="*/ 2140 h 2923"/>
              <a:gd name="T44" fmla="*/ 1695 w 1855"/>
              <a:gd name="T45" fmla="*/ 2180 h 2923"/>
              <a:gd name="T46" fmla="*/ 1673 w 1855"/>
              <a:gd name="T47" fmla="*/ 2215 h 2923"/>
              <a:gd name="T48" fmla="*/ 1625 w 1855"/>
              <a:gd name="T49" fmla="*/ 2248 h 2923"/>
              <a:gd name="T50" fmla="*/ 1583 w 1855"/>
              <a:gd name="T51" fmla="*/ 2270 h 2923"/>
              <a:gd name="T52" fmla="*/ 1572 w 1855"/>
              <a:gd name="T53" fmla="*/ 2277 h 2923"/>
              <a:gd name="T54" fmla="*/ 1574 w 1855"/>
              <a:gd name="T55" fmla="*/ 2305 h 2923"/>
              <a:gd name="T56" fmla="*/ 1568 w 1855"/>
              <a:gd name="T57" fmla="*/ 2355 h 2923"/>
              <a:gd name="T58" fmla="*/ 1549 w 1855"/>
              <a:gd name="T59" fmla="*/ 2412 h 2923"/>
              <a:gd name="T60" fmla="*/ 1509 w 1855"/>
              <a:gd name="T61" fmla="*/ 2460 h 2923"/>
              <a:gd name="T62" fmla="*/ 1441 w 1855"/>
              <a:gd name="T63" fmla="*/ 2482 h 2923"/>
              <a:gd name="T64" fmla="*/ 1325 w 1855"/>
              <a:gd name="T65" fmla="*/ 2470 h 2923"/>
              <a:gd name="T66" fmla="*/ 1244 w 1855"/>
              <a:gd name="T67" fmla="*/ 2447 h 2923"/>
              <a:gd name="T68" fmla="*/ 1205 w 1855"/>
              <a:gd name="T69" fmla="*/ 2425 h 2923"/>
              <a:gd name="T70" fmla="*/ 1196 w 1855"/>
              <a:gd name="T71" fmla="*/ 2416 h 2923"/>
              <a:gd name="T72" fmla="*/ 544 w 1855"/>
              <a:gd name="T73" fmla="*/ 2151 h 2923"/>
              <a:gd name="T74" fmla="*/ 526 w 1855"/>
              <a:gd name="T75" fmla="*/ 2132 h 2923"/>
              <a:gd name="T76" fmla="*/ 480 w 1855"/>
              <a:gd name="T77" fmla="*/ 2076 h 2923"/>
              <a:gd name="T78" fmla="*/ 417 w 1855"/>
              <a:gd name="T79" fmla="*/ 1992 h 2923"/>
              <a:gd name="T80" fmla="*/ 345 w 1855"/>
              <a:gd name="T81" fmla="*/ 1883 h 2923"/>
              <a:gd name="T82" fmla="*/ 275 w 1855"/>
              <a:gd name="T83" fmla="*/ 1754 h 2923"/>
              <a:gd name="T84" fmla="*/ 216 w 1855"/>
              <a:gd name="T85" fmla="*/ 1612 h 2923"/>
              <a:gd name="T86" fmla="*/ 178 w 1855"/>
              <a:gd name="T87" fmla="*/ 1461 h 2923"/>
              <a:gd name="T88" fmla="*/ 171 w 1855"/>
              <a:gd name="T89" fmla="*/ 1308 h 2923"/>
              <a:gd name="T90" fmla="*/ 145 w 1855"/>
              <a:gd name="T91" fmla="*/ 1257 h 2923"/>
              <a:gd name="T92" fmla="*/ 103 w 1855"/>
              <a:gd name="T93" fmla="*/ 1170 h 2923"/>
              <a:gd name="T94" fmla="*/ 55 w 1855"/>
              <a:gd name="T95" fmla="*/ 1059 h 2923"/>
              <a:gd name="T96" fmla="*/ 16 w 1855"/>
              <a:gd name="T97" fmla="*/ 929 h 2923"/>
              <a:gd name="T98" fmla="*/ 0 w 1855"/>
              <a:gd name="T99" fmla="*/ 785 h 2923"/>
              <a:gd name="T100" fmla="*/ 21 w 1855"/>
              <a:gd name="T101" fmla="*/ 629 h 2923"/>
              <a:gd name="T102" fmla="*/ 95 w 1855"/>
              <a:gd name="T103" fmla="*/ 466 h 2923"/>
              <a:gd name="T104" fmla="*/ 234 w 1855"/>
              <a:gd name="T105" fmla="*/ 302 h 2923"/>
              <a:gd name="T106" fmla="*/ 403 w 1855"/>
              <a:gd name="T107" fmla="*/ 165 h 2923"/>
              <a:gd name="T108" fmla="*/ 574 w 1855"/>
              <a:gd name="T109" fmla="*/ 68 h 2923"/>
              <a:gd name="T110" fmla="*/ 745 w 1855"/>
              <a:gd name="T111" fmla="*/ 12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5" h="2923">
                <a:moveTo>
                  <a:pt x="856" y="0"/>
                </a:moveTo>
                <a:lnTo>
                  <a:pt x="911" y="3"/>
                </a:lnTo>
                <a:lnTo>
                  <a:pt x="965" y="11"/>
                </a:lnTo>
                <a:lnTo>
                  <a:pt x="1017" y="24"/>
                </a:lnTo>
                <a:lnTo>
                  <a:pt x="1069" y="43"/>
                </a:lnTo>
                <a:lnTo>
                  <a:pt x="1119" y="69"/>
                </a:lnTo>
                <a:lnTo>
                  <a:pt x="1168" y="100"/>
                </a:lnTo>
                <a:lnTo>
                  <a:pt x="1216" y="137"/>
                </a:lnTo>
                <a:lnTo>
                  <a:pt x="1261" y="181"/>
                </a:lnTo>
                <a:lnTo>
                  <a:pt x="1306" y="232"/>
                </a:lnTo>
                <a:lnTo>
                  <a:pt x="1348" y="289"/>
                </a:lnTo>
                <a:lnTo>
                  <a:pt x="199" y="1306"/>
                </a:lnTo>
                <a:lnTo>
                  <a:pt x="1688" y="1306"/>
                </a:lnTo>
                <a:lnTo>
                  <a:pt x="1686" y="1366"/>
                </a:lnTo>
                <a:lnTo>
                  <a:pt x="1680" y="1430"/>
                </a:lnTo>
                <a:lnTo>
                  <a:pt x="1668" y="1495"/>
                </a:lnTo>
                <a:lnTo>
                  <a:pt x="1671" y="1517"/>
                </a:lnTo>
                <a:lnTo>
                  <a:pt x="1678" y="1539"/>
                </a:lnTo>
                <a:lnTo>
                  <a:pt x="1688" y="1563"/>
                </a:lnTo>
                <a:lnTo>
                  <a:pt x="1701" y="1586"/>
                </a:lnTo>
                <a:lnTo>
                  <a:pt x="1716" y="1610"/>
                </a:lnTo>
                <a:lnTo>
                  <a:pt x="1734" y="1636"/>
                </a:lnTo>
                <a:lnTo>
                  <a:pt x="1751" y="1660"/>
                </a:lnTo>
                <a:lnTo>
                  <a:pt x="1770" y="1685"/>
                </a:lnTo>
                <a:lnTo>
                  <a:pt x="1788" y="1709"/>
                </a:lnTo>
                <a:lnTo>
                  <a:pt x="1805" y="1732"/>
                </a:lnTo>
                <a:lnTo>
                  <a:pt x="1821" y="1755"/>
                </a:lnTo>
                <a:lnTo>
                  <a:pt x="1834" y="1776"/>
                </a:lnTo>
                <a:lnTo>
                  <a:pt x="1845" y="1796"/>
                </a:lnTo>
                <a:lnTo>
                  <a:pt x="1852" y="1814"/>
                </a:lnTo>
                <a:lnTo>
                  <a:pt x="1855" y="1831"/>
                </a:lnTo>
                <a:lnTo>
                  <a:pt x="1854" y="1844"/>
                </a:lnTo>
                <a:lnTo>
                  <a:pt x="1847" y="1857"/>
                </a:lnTo>
                <a:lnTo>
                  <a:pt x="1824" y="1877"/>
                </a:lnTo>
                <a:lnTo>
                  <a:pt x="1799" y="1893"/>
                </a:lnTo>
                <a:lnTo>
                  <a:pt x="1774" y="1904"/>
                </a:lnTo>
                <a:lnTo>
                  <a:pt x="1749" y="1912"/>
                </a:lnTo>
                <a:lnTo>
                  <a:pt x="1728" y="1916"/>
                </a:lnTo>
                <a:lnTo>
                  <a:pt x="1710" y="1920"/>
                </a:lnTo>
                <a:lnTo>
                  <a:pt x="1699" y="1920"/>
                </a:lnTo>
                <a:lnTo>
                  <a:pt x="1694" y="1921"/>
                </a:lnTo>
                <a:lnTo>
                  <a:pt x="1695" y="1923"/>
                </a:lnTo>
                <a:lnTo>
                  <a:pt x="1700" y="1931"/>
                </a:lnTo>
                <a:lnTo>
                  <a:pt x="1705" y="1943"/>
                </a:lnTo>
                <a:lnTo>
                  <a:pt x="1712" y="1958"/>
                </a:lnTo>
                <a:lnTo>
                  <a:pt x="1719" y="1974"/>
                </a:lnTo>
                <a:lnTo>
                  <a:pt x="1726" y="1993"/>
                </a:lnTo>
                <a:lnTo>
                  <a:pt x="1730" y="2011"/>
                </a:lnTo>
                <a:lnTo>
                  <a:pt x="1735" y="2029"/>
                </a:lnTo>
                <a:lnTo>
                  <a:pt x="1736" y="2046"/>
                </a:lnTo>
                <a:lnTo>
                  <a:pt x="1734" y="2060"/>
                </a:lnTo>
                <a:lnTo>
                  <a:pt x="1728" y="2070"/>
                </a:lnTo>
                <a:lnTo>
                  <a:pt x="1716" y="2081"/>
                </a:lnTo>
                <a:lnTo>
                  <a:pt x="1700" y="2087"/>
                </a:lnTo>
                <a:lnTo>
                  <a:pt x="1682" y="2091"/>
                </a:lnTo>
                <a:lnTo>
                  <a:pt x="1665" y="2092"/>
                </a:lnTo>
                <a:lnTo>
                  <a:pt x="1648" y="2091"/>
                </a:lnTo>
                <a:lnTo>
                  <a:pt x="1636" y="2090"/>
                </a:lnTo>
                <a:lnTo>
                  <a:pt x="1626" y="2089"/>
                </a:lnTo>
                <a:lnTo>
                  <a:pt x="1623" y="2089"/>
                </a:lnTo>
                <a:lnTo>
                  <a:pt x="1625" y="2091"/>
                </a:lnTo>
                <a:lnTo>
                  <a:pt x="1632" y="2096"/>
                </a:lnTo>
                <a:lnTo>
                  <a:pt x="1641" y="2104"/>
                </a:lnTo>
                <a:lnTo>
                  <a:pt x="1653" y="2114"/>
                </a:lnTo>
                <a:lnTo>
                  <a:pt x="1665" y="2126"/>
                </a:lnTo>
                <a:lnTo>
                  <a:pt x="1676" y="2140"/>
                </a:lnTo>
                <a:lnTo>
                  <a:pt x="1686" y="2153"/>
                </a:lnTo>
                <a:lnTo>
                  <a:pt x="1693" y="2168"/>
                </a:lnTo>
                <a:lnTo>
                  <a:pt x="1695" y="2180"/>
                </a:lnTo>
                <a:lnTo>
                  <a:pt x="1692" y="2192"/>
                </a:lnTo>
                <a:lnTo>
                  <a:pt x="1685" y="2204"/>
                </a:lnTo>
                <a:lnTo>
                  <a:pt x="1673" y="2215"/>
                </a:lnTo>
                <a:lnTo>
                  <a:pt x="1658" y="2227"/>
                </a:lnTo>
                <a:lnTo>
                  <a:pt x="1643" y="2237"/>
                </a:lnTo>
                <a:lnTo>
                  <a:pt x="1625" y="2248"/>
                </a:lnTo>
                <a:lnTo>
                  <a:pt x="1610" y="2257"/>
                </a:lnTo>
                <a:lnTo>
                  <a:pt x="1595" y="2264"/>
                </a:lnTo>
                <a:lnTo>
                  <a:pt x="1583" y="2270"/>
                </a:lnTo>
                <a:lnTo>
                  <a:pt x="1576" y="2273"/>
                </a:lnTo>
                <a:lnTo>
                  <a:pt x="1572" y="2275"/>
                </a:lnTo>
                <a:lnTo>
                  <a:pt x="1572" y="2277"/>
                </a:lnTo>
                <a:lnTo>
                  <a:pt x="1574" y="2283"/>
                </a:lnTo>
                <a:lnTo>
                  <a:pt x="1574" y="2293"/>
                </a:lnTo>
                <a:lnTo>
                  <a:pt x="1574" y="2305"/>
                </a:lnTo>
                <a:lnTo>
                  <a:pt x="1572" y="2321"/>
                </a:lnTo>
                <a:lnTo>
                  <a:pt x="1571" y="2338"/>
                </a:lnTo>
                <a:lnTo>
                  <a:pt x="1568" y="2355"/>
                </a:lnTo>
                <a:lnTo>
                  <a:pt x="1563" y="2375"/>
                </a:lnTo>
                <a:lnTo>
                  <a:pt x="1557" y="2394"/>
                </a:lnTo>
                <a:lnTo>
                  <a:pt x="1549" y="2412"/>
                </a:lnTo>
                <a:lnTo>
                  <a:pt x="1539" y="2429"/>
                </a:lnTo>
                <a:lnTo>
                  <a:pt x="1526" y="2446"/>
                </a:lnTo>
                <a:lnTo>
                  <a:pt x="1509" y="2460"/>
                </a:lnTo>
                <a:lnTo>
                  <a:pt x="1491" y="2470"/>
                </a:lnTo>
                <a:lnTo>
                  <a:pt x="1467" y="2478"/>
                </a:lnTo>
                <a:lnTo>
                  <a:pt x="1441" y="2482"/>
                </a:lnTo>
                <a:lnTo>
                  <a:pt x="1411" y="2482"/>
                </a:lnTo>
                <a:lnTo>
                  <a:pt x="1364" y="2477"/>
                </a:lnTo>
                <a:lnTo>
                  <a:pt x="1325" y="2470"/>
                </a:lnTo>
                <a:lnTo>
                  <a:pt x="1292" y="2463"/>
                </a:lnTo>
                <a:lnTo>
                  <a:pt x="1265" y="2455"/>
                </a:lnTo>
                <a:lnTo>
                  <a:pt x="1244" y="2447"/>
                </a:lnTo>
                <a:lnTo>
                  <a:pt x="1226" y="2439"/>
                </a:lnTo>
                <a:lnTo>
                  <a:pt x="1215" y="2432"/>
                </a:lnTo>
                <a:lnTo>
                  <a:pt x="1205" y="2425"/>
                </a:lnTo>
                <a:lnTo>
                  <a:pt x="1199" y="2420"/>
                </a:lnTo>
                <a:lnTo>
                  <a:pt x="1197" y="2417"/>
                </a:lnTo>
                <a:lnTo>
                  <a:pt x="1196" y="2416"/>
                </a:lnTo>
                <a:lnTo>
                  <a:pt x="1142" y="2923"/>
                </a:lnTo>
                <a:lnTo>
                  <a:pt x="518" y="2923"/>
                </a:lnTo>
                <a:lnTo>
                  <a:pt x="544" y="2151"/>
                </a:lnTo>
                <a:lnTo>
                  <a:pt x="541" y="2149"/>
                </a:lnTo>
                <a:lnTo>
                  <a:pt x="535" y="2142"/>
                </a:lnTo>
                <a:lnTo>
                  <a:pt x="526" y="2132"/>
                </a:lnTo>
                <a:lnTo>
                  <a:pt x="513" y="2117"/>
                </a:lnTo>
                <a:lnTo>
                  <a:pt x="498" y="2098"/>
                </a:lnTo>
                <a:lnTo>
                  <a:pt x="480" y="2076"/>
                </a:lnTo>
                <a:lnTo>
                  <a:pt x="461" y="2052"/>
                </a:lnTo>
                <a:lnTo>
                  <a:pt x="440" y="2023"/>
                </a:lnTo>
                <a:lnTo>
                  <a:pt x="417" y="1992"/>
                </a:lnTo>
                <a:lnTo>
                  <a:pt x="394" y="1958"/>
                </a:lnTo>
                <a:lnTo>
                  <a:pt x="369" y="1921"/>
                </a:lnTo>
                <a:lnTo>
                  <a:pt x="345" y="1883"/>
                </a:lnTo>
                <a:lnTo>
                  <a:pt x="322" y="1842"/>
                </a:lnTo>
                <a:lnTo>
                  <a:pt x="298" y="1799"/>
                </a:lnTo>
                <a:lnTo>
                  <a:pt x="275" y="1754"/>
                </a:lnTo>
                <a:lnTo>
                  <a:pt x="254" y="1708"/>
                </a:lnTo>
                <a:lnTo>
                  <a:pt x="234" y="1660"/>
                </a:lnTo>
                <a:lnTo>
                  <a:pt x="216" y="1612"/>
                </a:lnTo>
                <a:lnTo>
                  <a:pt x="200" y="1563"/>
                </a:lnTo>
                <a:lnTo>
                  <a:pt x="187" y="1512"/>
                </a:lnTo>
                <a:lnTo>
                  <a:pt x="178" y="1461"/>
                </a:lnTo>
                <a:lnTo>
                  <a:pt x="172" y="1410"/>
                </a:lnTo>
                <a:lnTo>
                  <a:pt x="168" y="1359"/>
                </a:lnTo>
                <a:lnTo>
                  <a:pt x="171" y="1308"/>
                </a:lnTo>
                <a:lnTo>
                  <a:pt x="163" y="1294"/>
                </a:lnTo>
                <a:lnTo>
                  <a:pt x="154" y="1280"/>
                </a:lnTo>
                <a:lnTo>
                  <a:pt x="145" y="1257"/>
                </a:lnTo>
                <a:lnTo>
                  <a:pt x="132" y="1231"/>
                </a:lnTo>
                <a:lnTo>
                  <a:pt x="118" y="1202"/>
                </a:lnTo>
                <a:lnTo>
                  <a:pt x="103" y="1170"/>
                </a:lnTo>
                <a:lnTo>
                  <a:pt x="87" y="1136"/>
                </a:lnTo>
                <a:lnTo>
                  <a:pt x="70" y="1098"/>
                </a:lnTo>
                <a:lnTo>
                  <a:pt x="55" y="1059"/>
                </a:lnTo>
                <a:lnTo>
                  <a:pt x="40" y="1019"/>
                </a:lnTo>
                <a:lnTo>
                  <a:pt x="27" y="975"/>
                </a:lnTo>
                <a:lnTo>
                  <a:pt x="16" y="929"/>
                </a:lnTo>
                <a:lnTo>
                  <a:pt x="7" y="883"/>
                </a:lnTo>
                <a:lnTo>
                  <a:pt x="2" y="834"/>
                </a:lnTo>
                <a:lnTo>
                  <a:pt x="0" y="785"/>
                </a:lnTo>
                <a:lnTo>
                  <a:pt x="2" y="734"/>
                </a:lnTo>
                <a:lnTo>
                  <a:pt x="9" y="681"/>
                </a:lnTo>
                <a:lnTo>
                  <a:pt x="21" y="629"/>
                </a:lnTo>
                <a:lnTo>
                  <a:pt x="40" y="575"/>
                </a:lnTo>
                <a:lnTo>
                  <a:pt x="64" y="522"/>
                </a:lnTo>
                <a:lnTo>
                  <a:pt x="95" y="466"/>
                </a:lnTo>
                <a:lnTo>
                  <a:pt x="133" y="412"/>
                </a:lnTo>
                <a:lnTo>
                  <a:pt x="180" y="357"/>
                </a:lnTo>
                <a:lnTo>
                  <a:pt x="234" y="302"/>
                </a:lnTo>
                <a:lnTo>
                  <a:pt x="290" y="252"/>
                </a:lnTo>
                <a:lnTo>
                  <a:pt x="346" y="207"/>
                </a:lnTo>
                <a:lnTo>
                  <a:pt x="403" y="165"/>
                </a:lnTo>
                <a:lnTo>
                  <a:pt x="459" y="128"/>
                </a:lnTo>
                <a:lnTo>
                  <a:pt x="517" y="95"/>
                </a:lnTo>
                <a:lnTo>
                  <a:pt x="574" y="68"/>
                </a:lnTo>
                <a:lnTo>
                  <a:pt x="631" y="44"/>
                </a:lnTo>
                <a:lnTo>
                  <a:pt x="689" y="26"/>
                </a:lnTo>
                <a:lnTo>
                  <a:pt x="745" y="12"/>
                </a:lnTo>
                <a:lnTo>
                  <a:pt x="801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65"/>
          <p:cNvSpPr>
            <a:spLocks/>
          </p:cNvSpPr>
          <p:nvPr/>
        </p:nvSpPr>
        <p:spPr bwMode="auto">
          <a:xfrm>
            <a:off x="5483293" y="4821600"/>
            <a:ext cx="215650" cy="341785"/>
          </a:xfrm>
          <a:custGeom>
            <a:avLst/>
            <a:gdLst>
              <a:gd name="T0" fmla="*/ 1110 w 1855"/>
              <a:gd name="T1" fmla="*/ 11 h 2891"/>
              <a:gd name="T2" fmla="*/ 1281 w 1855"/>
              <a:gd name="T3" fmla="*/ 66 h 2891"/>
              <a:gd name="T4" fmla="*/ 1453 w 1855"/>
              <a:gd name="T5" fmla="*/ 164 h 2891"/>
              <a:gd name="T6" fmla="*/ 1621 w 1855"/>
              <a:gd name="T7" fmla="*/ 301 h 2891"/>
              <a:gd name="T8" fmla="*/ 1760 w 1855"/>
              <a:gd name="T9" fmla="*/ 465 h 2891"/>
              <a:gd name="T10" fmla="*/ 1834 w 1855"/>
              <a:gd name="T11" fmla="*/ 627 h 2891"/>
              <a:gd name="T12" fmla="*/ 1855 w 1855"/>
              <a:gd name="T13" fmla="*/ 784 h 2891"/>
              <a:gd name="T14" fmla="*/ 1840 w 1855"/>
              <a:gd name="T15" fmla="*/ 929 h 2891"/>
              <a:gd name="T16" fmla="*/ 1801 w 1855"/>
              <a:gd name="T17" fmla="*/ 1058 h 2891"/>
              <a:gd name="T18" fmla="*/ 1753 w 1855"/>
              <a:gd name="T19" fmla="*/ 1168 h 2891"/>
              <a:gd name="T20" fmla="*/ 1711 w 1855"/>
              <a:gd name="T21" fmla="*/ 1256 h 2891"/>
              <a:gd name="T22" fmla="*/ 1685 w 1855"/>
              <a:gd name="T23" fmla="*/ 1307 h 2891"/>
              <a:gd name="T24" fmla="*/ 1678 w 1855"/>
              <a:gd name="T25" fmla="*/ 1460 h 2891"/>
              <a:gd name="T26" fmla="*/ 1640 w 1855"/>
              <a:gd name="T27" fmla="*/ 1611 h 2891"/>
              <a:gd name="T28" fmla="*/ 1580 w 1855"/>
              <a:gd name="T29" fmla="*/ 1753 h 2891"/>
              <a:gd name="T30" fmla="*/ 1510 w 1855"/>
              <a:gd name="T31" fmla="*/ 1882 h 2891"/>
              <a:gd name="T32" fmla="*/ 1439 w 1855"/>
              <a:gd name="T33" fmla="*/ 1991 h 2891"/>
              <a:gd name="T34" fmla="*/ 1374 w 1855"/>
              <a:gd name="T35" fmla="*/ 2075 h 2891"/>
              <a:gd name="T36" fmla="*/ 1330 w 1855"/>
              <a:gd name="T37" fmla="*/ 2131 h 2891"/>
              <a:gd name="T38" fmla="*/ 1313 w 1855"/>
              <a:gd name="T39" fmla="*/ 2150 h 2891"/>
              <a:gd name="T40" fmla="*/ 659 w 1855"/>
              <a:gd name="T41" fmla="*/ 2414 h 2891"/>
              <a:gd name="T42" fmla="*/ 650 w 1855"/>
              <a:gd name="T43" fmla="*/ 2424 h 2891"/>
              <a:gd name="T44" fmla="*/ 612 w 1855"/>
              <a:gd name="T45" fmla="*/ 2446 h 2891"/>
              <a:gd name="T46" fmla="*/ 530 w 1855"/>
              <a:gd name="T47" fmla="*/ 2469 h 2891"/>
              <a:gd name="T48" fmla="*/ 414 w 1855"/>
              <a:gd name="T49" fmla="*/ 2481 h 2891"/>
              <a:gd name="T50" fmla="*/ 346 w 1855"/>
              <a:gd name="T51" fmla="*/ 2458 h 2891"/>
              <a:gd name="T52" fmla="*/ 306 w 1855"/>
              <a:gd name="T53" fmla="*/ 2411 h 2891"/>
              <a:gd name="T54" fmla="*/ 287 w 1855"/>
              <a:gd name="T55" fmla="*/ 2355 h 2891"/>
              <a:gd name="T56" fmla="*/ 283 w 1855"/>
              <a:gd name="T57" fmla="*/ 2305 h 2891"/>
              <a:gd name="T58" fmla="*/ 283 w 1855"/>
              <a:gd name="T59" fmla="*/ 2276 h 2891"/>
              <a:gd name="T60" fmla="*/ 272 w 1855"/>
              <a:gd name="T61" fmla="*/ 2269 h 2891"/>
              <a:gd name="T62" fmla="*/ 230 w 1855"/>
              <a:gd name="T63" fmla="*/ 2247 h 2891"/>
              <a:gd name="T64" fmla="*/ 183 w 1855"/>
              <a:gd name="T65" fmla="*/ 2214 h 2891"/>
              <a:gd name="T66" fmla="*/ 161 w 1855"/>
              <a:gd name="T67" fmla="*/ 2180 h 2891"/>
              <a:gd name="T68" fmla="*/ 180 w 1855"/>
              <a:gd name="T69" fmla="*/ 2138 h 2891"/>
              <a:gd name="T70" fmla="*/ 215 w 1855"/>
              <a:gd name="T71" fmla="*/ 2103 h 2891"/>
              <a:gd name="T72" fmla="*/ 233 w 1855"/>
              <a:gd name="T73" fmla="*/ 2088 h 2891"/>
              <a:gd name="T74" fmla="*/ 207 w 1855"/>
              <a:gd name="T75" fmla="*/ 2090 h 2891"/>
              <a:gd name="T76" fmla="*/ 155 w 1855"/>
              <a:gd name="T77" fmla="*/ 2086 h 2891"/>
              <a:gd name="T78" fmla="*/ 121 w 1855"/>
              <a:gd name="T79" fmla="*/ 2059 h 2891"/>
              <a:gd name="T80" fmla="*/ 125 w 1855"/>
              <a:gd name="T81" fmla="*/ 2011 h 2891"/>
              <a:gd name="T82" fmla="*/ 143 w 1855"/>
              <a:gd name="T83" fmla="*/ 1956 h 2891"/>
              <a:gd name="T84" fmla="*/ 160 w 1855"/>
              <a:gd name="T85" fmla="*/ 1923 h 2891"/>
              <a:gd name="T86" fmla="*/ 146 w 1855"/>
              <a:gd name="T87" fmla="*/ 1918 h 2891"/>
              <a:gd name="T88" fmla="*/ 83 w 1855"/>
              <a:gd name="T89" fmla="*/ 1903 h 2891"/>
              <a:gd name="T90" fmla="*/ 9 w 1855"/>
              <a:gd name="T91" fmla="*/ 1855 h 2891"/>
              <a:gd name="T92" fmla="*/ 3 w 1855"/>
              <a:gd name="T93" fmla="*/ 1812 h 2891"/>
              <a:gd name="T94" fmla="*/ 35 w 1855"/>
              <a:gd name="T95" fmla="*/ 1753 h 2891"/>
              <a:gd name="T96" fmla="*/ 86 w 1855"/>
              <a:gd name="T97" fmla="*/ 1684 h 2891"/>
              <a:gd name="T98" fmla="*/ 140 w 1855"/>
              <a:gd name="T99" fmla="*/ 1610 h 2891"/>
              <a:gd name="T100" fmla="*/ 179 w 1855"/>
              <a:gd name="T101" fmla="*/ 1538 h 2891"/>
              <a:gd name="T102" fmla="*/ 176 w 1855"/>
              <a:gd name="T103" fmla="*/ 1428 h 2891"/>
              <a:gd name="T104" fmla="*/ 1657 w 1855"/>
              <a:gd name="T105" fmla="*/ 1305 h 2891"/>
              <a:gd name="T106" fmla="*/ 595 w 1855"/>
              <a:gd name="T107" fmla="*/ 180 h 2891"/>
              <a:gd name="T108" fmla="*/ 736 w 1855"/>
              <a:gd name="T109" fmla="*/ 67 h 2891"/>
              <a:gd name="T110" fmla="*/ 892 w 1855"/>
              <a:gd name="T111" fmla="*/ 9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5" h="2891">
                <a:moveTo>
                  <a:pt x="999" y="0"/>
                </a:moveTo>
                <a:lnTo>
                  <a:pt x="1055" y="2"/>
                </a:lnTo>
                <a:lnTo>
                  <a:pt x="1110" y="11"/>
                </a:lnTo>
                <a:lnTo>
                  <a:pt x="1168" y="24"/>
                </a:lnTo>
                <a:lnTo>
                  <a:pt x="1224" y="43"/>
                </a:lnTo>
                <a:lnTo>
                  <a:pt x="1281" y="66"/>
                </a:lnTo>
                <a:lnTo>
                  <a:pt x="1338" y="95"/>
                </a:lnTo>
                <a:lnTo>
                  <a:pt x="1396" y="127"/>
                </a:lnTo>
                <a:lnTo>
                  <a:pt x="1453" y="164"/>
                </a:lnTo>
                <a:lnTo>
                  <a:pt x="1509" y="206"/>
                </a:lnTo>
                <a:lnTo>
                  <a:pt x="1565" y="251"/>
                </a:lnTo>
                <a:lnTo>
                  <a:pt x="1621" y="301"/>
                </a:lnTo>
                <a:lnTo>
                  <a:pt x="1676" y="355"/>
                </a:lnTo>
                <a:lnTo>
                  <a:pt x="1722" y="411"/>
                </a:lnTo>
                <a:lnTo>
                  <a:pt x="1760" y="465"/>
                </a:lnTo>
                <a:lnTo>
                  <a:pt x="1792" y="520"/>
                </a:lnTo>
                <a:lnTo>
                  <a:pt x="1816" y="574"/>
                </a:lnTo>
                <a:lnTo>
                  <a:pt x="1834" y="627"/>
                </a:lnTo>
                <a:lnTo>
                  <a:pt x="1846" y="681"/>
                </a:lnTo>
                <a:lnTo>
                  <a:pt x="1853" y="733"/>
                </a:lnTo>
                <a:lnTo>
                  <a:pt x="1855" y="784"/>
                </a:lnTo>
                <a:lnTo>
                  <a:pt x="1854" y="834"/>
                </a:lnTo>
                <a:lnTo>
                  <a:pt x="1848" y="881"/>
                </a:lnTo>
                <a:lnTo>
                  <a:pt x="1840" y="929"/>
                </a:lnTo>
                <a:lnTo>
                  <a:pt x="1828" y="974"/>
                </a:lnTo>
                <a:lnTo>
                  <a:pt x="1815" y="1017"/>
                </a:lnTo>
                <a:lnTo>
                  <a:pt x="1801" y="1058"/>
                </a:lnTo>
                <a:lnTo>
                  <a:pt x="1785" y="1098"/>
                </a:lnTo>
                <a:lnTo>
                  <a:pt x="1770" y="1135"/>
                </a:lnTo>
                <a:lnTo>
                  <a:pt x="1753" y="1168"/>
                </a:lnTo>
                <a:lnTo>
                  <a:pt x="1738" y="1201"/>
                </a:lnTo>
                <a:lnTo>
                  <a:pt x="1724" y="1230"/>
                </a:lnTo>
                <a:lnTo>
                  <a:pt x="1711" y="1256"/>
                </a:lnTo>
                <a:lnTo>
                  <a:pt x="1701" y="1280"/>
                </a:lnTo>
                <a:lnTo>
                  <a:pt x="1694" y="1294"/>
                </a:lnTo>
                <a:lnTo>
                  <a:pt x="1685" y="1307"/>
                </a:lnTo>
                <a:lnTo>
                  <a:pt x="1687" y="1358"/>
                </a:lnTo>
                <a:lnTo>
                  <a:pt x="1684" y="1409"/>
                </a:lnTo>
                <a:lnTo>
                  <a:pt x="1678" y="1460"/>
                </a:lnTo>
                <a:lnTo>
                  <a:pt x="1668" y="1511"/>
                </a:lnTo>
                <a:lnTo>
                  <a:pt x="1655" y="1561"/>
                </a:lnTo>
                <a:lnTo>
                  <a:pt x="1640" y="1611"/>
                </a:lnTo>
                <a:lnTo>
                  <a:pt x="1622" y="1660"/>
                </a:lnTo>
                <a:lnTo>
                  <a:pt x="1602" y="1707"/>
                </a:lnTo>
                <a:lnTo>
                  <a:pt x="1580" y="1753"/>
                </a:lnTo>
                <a:lnTo>
                  <a:pt x="1558" y="1797"/>
                </a:lnTo>
                <a:lnTo>
                  <a:pt x="1535" y="1840"/>
                </a:lnTo>
                <a:lnTo>
                  <a:pt x="1510" y="1882"/>
                </a:lnTo>
                <a:lnTo>
                  <a:pt x="1486" y="1920"/>
                </a:lnTo>
                <a:lnTo>
                  <a:pt x="1462" y="1957"/>
                </a:lnTo>
                <a:lnTo>
                  <a:pt x="1439" y="1991"/>
                </a:lnTo>
                <a:lnTo>
                  <a:pt x="1415" y="2022"/>
                </a:lnTo>
                <a:lnTo>
                  <a:pt x="1394" y="2050"/>
                </a:lnTo>
                <a:lnTo>
                  <a:pt x="1374" y="2075"/>
                </a:lnTo>
                <a:lnTo>
                  <a:pt x="1357" y="2097"/>
                </a:lnTo>
                <a:lnTo>
                  <a:pt x="1342" y="2116"/>
                </a:lnTo>
                <a:lnTo>
                  <a:pt x="1330" y="2131"/>
                </a:lnTo>
                <a:lnTo>
                  <a:pt x="1321" y="2141"/>
                </a:lnTo>
                <a:lnTo>
                  <a:pt x="1315" y="2147"/>
                </a:lnTo>
                <a:lnTo>
                  <a:pt x="1313" y="2150"/>
                </a:lnTo>
                <a:lnTo>
                  <a:pt x="1337" y="2891"/>
                </a:lnTo>
                <a:lnTo>
                  <a:pt x="714" y="2891"/>
                </a:lnTo>
                <a:lnTo>
                  <a:pt x="659" y="2414"/>
                </a:lnTo>
                <a:lnTo>
                  <a:pt x="659" y="2415"/>
                </a:lnTo>
                <a:lnTo>
                  <a:pt x="656" y="2418"/>
                </a:lnTo>
                <a:lnTo>
                  <a:pt x="650" y="2424"/>
                </a:lnTo>
                <a:lnTo>
                  <a:pt x="641" y="2430"/>
                </a:lnTo>
                <a:lnTo>
                  <a:pt x="629" y="2438"/>
                </a:lnTo>
                <a:lnTo>
                  <a:pt x="612" y="2446"/>
                </a:lnTo>
                <a:lnTo>
                  <a:pt x="590" y="2454"/>
                </a:lnTo>
                <a:lnTo>
                  <a:pt x="563" y="2462"/>
                </a:lnTo>
                <a:lnTo>
                  <a:pt x="530" y="2469"/>
                </a:lnTo>
                <a:lnTo>
                  <a:pt x="491" y="2476"/>
                </a:lnTo>
                <a:lnTo>
                  <a:pt x="444" y="2481"/>
                </a:lnTo>
                <a:lnTo>
                  <a:pt x="414" y="2481"/>
                </a:lnTo>
                <a:lnTo>
                  <a:pt x="388" y="2477"/>
                </a:lnTo>
                <a:lnTo>
                  <a:pt x="366" y="2469"/>
                </a:lnTo>
                <a:lnTo>
                  <a:pt x="346" y="2458"/>
                </a:lnTo>
                <a:lnTo>
                  <a:pt x="329" y="2444"/>
                </a:lnTo>
                <a:lnTo>
                  <a:pt x="316" y="2429"/>
                </a:lnTo>
                <a:lnTo>
                  <a:pt x="306" y="2411"/>
                </a:lnTo>
                <a:lnTo>
                  <a:pt x="298" y="2393"/>
                </a:lnTo>
                <a:lnTo>
                  <a:pt x="292" y="2373"/>
                </a:lnTo>
                <a:lnTo>
                  <a:pt x="287" y="2355"/>
                </a:lnTo>
                <a:lnTo>
                  <a:pt x="285" y="2336"/>
                </a:lnTo>
                <a:lnTo>
                  <a:pt x="284" y="2320"/>
                </a:lnTo>
                <a:lnTo>
                  <a:pt x="283" y="2305"/>
                </a:lnTo>
                <a:lnTo>
                  <a:pt x="283" y="2292"/>
                </a:lnTo>
                <a:lnTo>
                  <a:pt x="283" y="2282"/>
                </a:lnTo>
                <a:lnTo>
                  <a:pt x="283" y="2276"/>
                </a:lnTo>
                <a:lnTo>
                  <a:pt x="284" y="2273"/>
                </a:lnTo>
                <a:lnTo>
                  <a:pt x="280" y="2272"/>
                </a:lnTo>
                <a:lnTo>
                  <a:pt x="272" y="2269"/>
                </a:lnTo>
                <a:lnTo>
                  <a:pt x="260" y="2263"/>
                </a:lnTo>
                <a:lnTo>
                  <a:pt x="246" y="2255"/>
                </a:lnTo>
                <a:lnTo>
                  <a:pt x="230" y="2247"/>
                </a:lnTo>
                <a:lnTo>
                  <a:pt x="214" y="2236"/>
                </a:lnTo>
                <a:lnTo>
                  <a:pt x="197" y="2226"/>
                </a:lnTo>
                <a:lnTo>
                  <a:pt x="183" y="2214"/>
                </a:lnTo>
                <a:lnTo>
                  <a:pt x="172" y="2203"/>
                </a:lnTo>
                <a:lnTo>
                  <a:pt x="163" y="2191"/>
                </a:lnTo>
                <a:lnTo>
                  <a:pt x="161" y="2180"/>
                </a:lnTo>
                <a:lnTo>
                  <a:pt x="163" y="2166"/>
                </a:lnTo>
                <a:lnTo>
                  <a:pt x="170" y="2152"/>
                </a:lnTo>
                <a:lnTo>
                  <a:pt x="180" y="2138"/>
                </a:lnTo>
                <a:lnTo>
                  <a:pt x="191" y="2125"/>
                </a:lnTo>
                <a:lnTo>
                  <a:pt x="203" y="2114"/>
                </a:lnTo>
                <a:lnTo>
                  <a:pt x="215" y="2103"/>
                </a:lnTo>
                <a:lnTo>
                  <a:pt x="224" y="2095"/>
                </a:lnTo>
                <a:lnTo>
                  <a:pt x="231" y="2089"/>
                </a:lnTo>
                <a:lnTo>
                  <a:pt x="233" y="2088"/>
                </a:lnTo>
                <a:lnTo>
                  <a:pt x="230" y="2088"/>
                </a:lnTo>
                <a:lnTo>
                  <a:pt x="221" y="2089"/>
                </a:lnTo>
                <a:lnTo>
                  <a:pt x="207" y="2090"/>
                </a:lnTo>
                <a:lnTo>
                  <a:pt x="190" y="2090"/>
                </a:lnTo>
                <a:lnTo>
                  <a:pt x="173" y="2089"/>
                </a:lnTo>
                <a:lnTo>
                  <a:pt x="155" y="2086"/>
                </a:lnTo>
                <a:lnTo>
                  <a:pt x="140" y="2080"/>
                </a:lnTo>
                <a:lnTo>
                  <a:pt x="127" y="2070"/>
                </a:lnTo>
                <a:lnTo>
                  <a:pt x="121" y="2059"/>
                </a:lnTo>
                <a:lnTo>
                  <a:pt x="120" y="2044"/>
                </a:lnTo>
                <a:lnTo>
                  <a:pt x="121" y="2028"/>
                </a:lnTo>
                <a:lnTo>
                  <a:pt x="125" y="2011"/>
                </a:lnTo>
                <a:lnTo>
                  <a:pt x="131" y="1992"/>
                </a:lnTo>
                <a:lnTo>
                  <a:pt x="136" y="1973"/>
                </a:lnTo>
                <a:lnTo>
                  <a:pt x="143" y="1956"/>
                </a:lnTo>
                <a:lnTo>
                  <a:pt x="150" y="1942"/>
                </a:lnTo>
                <a:lnTo>
                  <a:pt x="156" y="1929"/>
                </a:lnTo>
                <a:lnTo>
                  <a:pt x="160" y="1923"/>
                </a:lnTo>
                <a:lnTo>
                  <a:pt x="161" y="1919"/>
                </a:lnTo>
                <a:lnTo>
                  <a:pt x="157" y="1919"/>
                </a:lnTo>
                <a:lnTo>
                  <a:pt x="146" y="1918"/>
                </a:lnTo>
                <a:lnTo>
                  <a:pt x="128" y="1916"/>
                </a:lnTo>
                <a:lnTo>
                  <a:pt x="106" y="1911"/>
                </a:lnTo>
                <a:lnTo>
                  <a:pt x="83" y="1903"/>
                </a:lnTo>
                <a:lnTo>
                  <a:pt x="57" y="1891"/>
                </a:lnTo>
                <a:lnTo>
                  <a:pt x="32" y="1876"/>
                </a:lnTo>
                <a:lnTo>
                  <a:pt x="9" y="1855"/>
                </a:lnTo>
                <a:lnTo>
                  <a:pt x="2" y="1844"/>
                </a:lnTo>
                <a:lnTo>
                  <a:pt x="0" y="1830"/>
                </a:lnTo>
                <a:lnTo>
                  <a:pt x="3" y="1812"/>
                </a:lnTo>
                <a:lnTo>
                  <a:pt x="10" y="1795"/>
                </a:lnTo>
                <a:lnTo>
                  <a:pt x="21" y="1774"/>
                </a:lnTo>
                <a:lnTo>
                  <a:pt x="35" y="1753"/>
                </a:lnTo>
                <a:lnTo>
                  <a:pt x="50" y="1731"/>
                </a:lnTo>
                <a:lnTo>
                  <a:pt x="67" y="1708"/>
                </a:lnTo>
                <a:lnTo>
                  <a:pt x="86" y="1684"/>
                </a:lnTo>
                <a:lnTo>
                  <a:pt x="104" y="1660"/>
                </a:lnTo>
                <a:lnTo>
                  <a:pt x="122" y="1634"/>
                </a:lnTo>
                <a:lnTo>
                  <a:pt x="140" y="1610"/>
                </a:lnTo>
                <a:lnTo>
                  <a:pt x="155" y="1585"/>
                </a:lnTo>
                <a:lnTo>
                  <a:pt x="168" y="1561"/>
                </a:lnTo>
                <a:lnTo>
                  <a:pt x="179" y="1538"/>
                </a:lnTo>
                <a:lnTo>
                  <a:pt x="184" y="1516"/>
                </a:lnTo>
                <a:lnTo>
                  <a:pt x="187" y="1494"/>
                </a:lnTo>
                <a:lnTo>
                  <a:pt x="176" y="1428"/>
                </a:lnTo>
                <a:lnTo>
                  <a:pt x="170" y="1365"/>
                </a:lnTo>
                <a:lnTo>
                  <a:pt x="168" y="1305"/>
                </a:lnTo>
                <a:lnTo>
                  <a:pt x="1657" y="1305"/>
                </a:lnTo>
                <a:lnTo>
                  <a:pt x="508" y="288"/>
                </a:lnTo>
                <a:lnTo>
                  <a:pt x="550" y="231"/>
                </a:lnTo>
                <a:lnTo>
                  <a:pt x="595" y="180"/>
                </a:lnTo>
                <a:lnTo>
                  <a:pt x="640" y="136"/>
                </a:lnTo>
                <a:lnTo>
                  <a:pt x="687" y="99"/>
                </a:lnTo>
                <a:lnTo>
                  <a:pt x="736" y="67"/>
                </a:lnTo>
                <a:lnTo>
                  <a:pt x="786" y="43"/>
                </a:lnTo>
                <a:lnTo>
                  <a:pt x="838" y="23"/>
                </a:lnTo>
                <a:lnTo>
                  <a:pt x="892" y="9"/>
                </a:lnTo>
                <a:lnTo>
                  <a:pt x="945" y="2"/>
                </a:lnTo>
                <a:lnTo>
                  <a:pt x="9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66"/>
          <p:cNvSpPr>
            <a:spLocks/>
          </p:cNvSpPr>
          <p:nvPr/>
        </p:nvSpPr>
        <p:spPr bwMode="auto">
          <a:xfrm>
            <a:off x="5369885" y="4881165"/>
            <a:ext cx="192968" cy="80128"/>
          </a:xfrm>
          <a:custGeom>
            <a:avLst/>
            <a:gdLst>
              <a:gd name="T0" fmla="*/ 916 w 1659"/>
              <a:gd name="T1" fmla="*/ 3 h 679"/>
              <a:gd name="T2" fmla="*/ 1060 w 1659"/>
              <a:gd name="T3" fmla="*/ 25 h 679"/>
              <a:gd name="T4" fmla="*/ 1183 w 1659"/>
              <a:gd name="T5" fmla="*/ 57 h 679"/>
              <a:gd name="T6" fmla="*/ 1286 w 1659"/>
              <a:gd name="T7" fmla="*/ 99 h 679"/>
              <a:gd name="T8" fmla="*/ 1371 w 1659"/>
              <a:gd name="T9" fmla="*/ 145 h 679"/>
              <a:gd name="T10" fmla="*/ 1440 w 1659"/>
              <a:gd name="T11" fmla="*/ 195 h 679"/>
              <a:gd name="T12" fmla="*/ 1495 w 1659"/>
              <a:gd name="T13" fmla="*/ 244 h 679"/>
              <a:gd name="T14" fmla="*/ 1536 w 1659"/>
              <a:gd name="T15" fmla="*/ 290 h 679"/>
              <a:gd name="T16" fmla="*/ 1659 w 1659"/>
              <a:gd name="T17" fmla="*/ 270 h 679"/>
              <a:gd name="T18" fmla="*/ 1317 w 1659"/>
              <a:gd name="T19" fmla="*/ 398 h 679"/>
              <a:gd name="T20" fmla="*/ 1397 w 1659"/>
              <a:gd name="T21" fmla="*/ 343 h 679"/>
              <a:gd name="T22" fmla="*/ 1354 w 1659"/>
              <a:gd name="T23" fmla="*/ 304 h 679"/>
              <a:gd name="T24" fmla="*/ 1296 w 1659"/>
              <a:gd name="T25" fmla="*/ 262 h 679"/>
              <a:gd name="T26" fmla="*/ 1225 w 1659"/>
              <a:gd name="T27" fmla="*/ 224 h 679"/>
              <a:gd name="T28" fmla="*/ 1136 w 1659"/>
              <a:gd name="T29" fmla="*/ 188 h 679"/>
              <a:gd name="T30" fmla="*/ 1030 w 1659"/>
              <a:gd name="T31" fmla="*/ 160 h 679"/>
              <a:gd name="T32" fmla="*/ 904 w 1659"/>
              <a:gd name="T33" fmla="*/ 142 h 679"/>
              <a:gd name="T34" fmla="*/ 792 w 1659"/>
              <a:gd name="T35" fmla="*/ 143 h 679"/>
              <a:gd name="T36" fmla="*/ 688 w 1659"/>
              <a:gd name="T37" fmla="*/ 166 h 679"/>
              <a:gd name="T38" fmla="*/ 591 w 1659"/>
              <a:gd name="T39" fmla="*/ 207 h 679"/>
              <a:gd name="T40" fmla="*/ 500 w 1659"/>
              <a:gd name="T41" fmla="*/ 261 h 679"/>
              <a:gd name="T42" fmla="*/ 418 w 1659"/>
              <a:gd name="T43" fmla="*/ 324 h 679"/>
              <a:gd name="T44" fmla="*/ 345 w 1659"/>
              <a:gd name="T45" fmla="*/ 392 h 679"/>
              <a:gd name="T46" fmla="*/ 280 w 1659"/>
              <a:gd name="T47" fmla="*/ 461 h 679"/>
              <a:gd name="T48" fmla="*/ 225 w 1659"/>
              <a:gd name="T49" fmla="*/ 529 h 679"/>
              <a:gd name="T50" fmla="*/ 182 w 1659"/>
              <a:gd name="T51" fmla="*/ 588 h 679"/>
              <a:gd name="T52" fmla="*/ 151 w 1659"/>
              <a:gd name="T53" fmla="*/ 635 h 679"/>
              <a:gd name="T54" fmla="*/ 131 w 1659"/>
              <a:gd name="T55" fmla="*/ 668 h 679"/>
              <a:gd name="T56" fmla="*/ 123 w 1659"/>
              <a:gd name="T57" fmla="*/ 679 h 679"/>
              <a:gd name="T58" fmla="*/ 3 w 1659"/>
              <a:gd name="T59" fmla="*/ 606 h 679"/>
              <a:gd name="T60" fmla="*/ 20 w 1659"/>
              <a:gd name="T61" fmla="*/ 578 h 679"/>
              <a:gd name="T62" fmla="*/ 49 w 1659"/>
              <a:gd name="T63" fmla="*/ 534 h 679"/>
              <a:gd name="T64" fmla="*/ 90 w 1659"/>
              <a:gd name="T65" fmla="*/ 475 h 679"/>
              <a:gd name="T66" fmla="*/ 142 w 1659"/>
              <a:gd name="T67" fmla="*/ 408 h 679"/>
              <a:gd name="T68" fmla="*/ 206 w 1659"/>
              <a:gd name="T69" fmla="*/ 335 h 679"/>
              <a:gd name="T70" fmla="*/ 280 w 1659"/>
              <a:gd name="T71" fmla="*/ 260 h 679"/>
              <a:gd name="T72" fmla="*/ 365 w 1659"/>
              <a:gd name="T73" fmla="*/ 188 h 679"/>
              <a:gd name="T74" fmla="*/ 458 w 1659"/>
              <a:gd name="T75" fmla="*/ 122 h 679"/>
              <a:gd name="T76" fmla="*/ 560 w 1659"/>
              <a:gd name="T77" fmla="*/ 66 h 679"/>
              <a:gd name="T78" fmla="*/ 671 w 1659"/>
              <a:gd name="T79" fmla="*/ 26 h 679"/>
              <a:gd name="T80" fmla="*/ 790 w 1659"/>
              <a:gd name="T81" fmla="*/ 4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59" h="679">
                <a:moveTo>
                  <a:pt x="852" y="0"/>
                </a:moveTo>
                <a:lnTo>
                  <a:pt x="916" y="3"/>
                </a:lnTo>
                <a:lnTo>
                  <a:pt x="991" y="12"/>
                </a:lnTo>
                <a:lnTo>
                  <a:pt x="1060" y="25"/>
                </a:lnTo>
                <a:lnTo>
                  <a:pt x="1123" y="40"/>
                </a:lnTo>
                <a:lnTo>
                  <a:pt x="1183" y="57"/>
                </a:lnTo>
                <a:lnTo>
                  <a:pt x="1237" y="77"/>
                </a:lnTo>
                <a:lnTo>
                  <a:pt x="1286" y="99"/>
                </a:lnTo>
                <a:lnTo>
                  <a:pt x="1330" y="121"/>
                </a:lnTo>
                <a:lnTo>
                  <a:pt x="1371" y="145"/>
                </a:lnTo>
                <a:lnTo>
                  <a:pt x="1407" y="169"/>
                </a:lnTo>
                <a:lnTo>
                  <a:pt x="1440" y="195"/>
                </a:lnTo>
                <a:lnTo>
                  <a:pt x="1469" y="219"/>
                </a:lnTo>
                <a:lnTo>
                  <a:pt x="1495" y="244"/>
                </a:lnTo>
                <a:lnTo>
                  <a:pt x="1517" y="267"/>
                </a:lnTo>
                <a:lnTo>
                  <a:pt x="1536" y="290"/>
                </a:lnTo>
                <a:lnTo>
                  <a:pt x="1551" y="311"/>
                </a:lnTo>
                <a:lnTo>
                  <a:pt x="1659" y="270"/>
                </a:lnTo>
                <a:lnTo>
                  <a:pt x="1600" y="632"/>
                </a:lnTo>
                <a:lnTo>
                  <a:pt x="1317" y="398"/>
                </a:lnTo>
                <a:lnTo>
                  <a:pt x="1414" y="362"/>
                </a:lnTo>
                <a:lnTo>
                  <a:pt x="1397" y="343"/>
                </a:lnTo>
                <a:lnTo>
                  <a:pt x="1377" y="324"/>
                </a:lnTo>
                <a:lnTo>
                  <a:pt x="1354" y="304"/>
                </a:lnTo>
                <a:lnTo>
                  <a:pt x="1327" y="283"/>
                </a:lnTo>
                <a:lnTo>
                  <a:pt x="1296" y="262"/>
                </a:lnTo>
                <a:lnTo>
                  <a:pt x="1262" y="242"/>
                </a:lnTo>
                <a:lnTo>
                  <a:pt x="1225" y="224"/>
                </a:lnTo>
                <a:lnTo>
                  <a:pt x="1183" y="205"/>
                </a:lnTo>
                <a:lnTo>
                  <a:pt x="1136" y="188"/>
                </a:lnTo>
                <a:lnTo>
                  <a:pt x="1085" y="173"/>
                </a:lnTo>
                <a:lnTo>
                  <a:pt x="1030" y="160"/>
                </a:lnTo>
                <a:lnTo>
                  <a:pt x="969" y="150"/>
                </a:lnTo>
                <a:lnTo>
                  <a:pt x="904" y="142"/>
                </a:lnTo>
                <a:lnTo>
                  <a:pt x="847" y="139"/>
                </a:lnTo>
                <a:lnTo>
                  <a:pt x="792" y="143"/>
                </a:lnTo>
                <a:lnTo>
                  <a:pt x="740" y="152"/>
                </a:lnTo>
                <a:lnTo>
                  <a:pt x="688" y="166"/>
                </a:lnTo>
                <a:lnTo>
                  <a:pt x="639" y="185"/>
                </a:lnTo>
                <a:lnTo>
                  <a:pt x="591" y="207"/>
                </a:lnTo>
                <a:lnTo>
                  <a:pt x="545" y="232"/>
                </a:lnTo>
                <a:lnTo>
                  <a:pt x="500" y="261"/>
                </a:lnTo>
                <a:lnTo>
                  <a:pt x="458" y="291"/>
                </a:lnTo>
                <a:lnTo>
                  <a:pt x="418" y="324"/>
                </a:lnTo>
                <a:lnTo>
                  <a:pt x="380" y="357"/>
                </a:lnTo>
                <a:lnTo>
                  <a:pt x="345" y="392"/>
                </a:lnTo>
                <a:lnTo>
                  <a:pt x="311" y="427"/>
                </a:lnTo>
                <a:lnTo>
                  <a:pt x="280" y="461"/>
                </a:lnTo>
                <a:lnTo>
                  <a:pt x="252" y="495"/>
                </a:lnTo>
                <a:lnTo>
                  <a:pt x="225" y="529"/>
                </a:lnTo>
                <a:lnTo>
                  <a:pt x="203" y="559"/>
                </a:lnTo>
                <a:lnTo>
                  <a:pt x="182" y="588"/>
                </a:lnTo>
                <a:lnTo>
                  <a:pt x="165" y="613"/>
                </a:lnTo>
                <a:lnTo>
                  <a:pt x="151" y="635"/>
                </a:lnTo>
                <a:lnTo>
                  <a:pt x="139" y="654"/>
                </a:lnTo>
                <a:lnTo>
                  <a:pt x="131" y="668"/>
                </a:lnTo>
                <a:lnTo>
                  <a:pt x="125" y="676"/>
                </a:lnTo>
                <a:lnTo>
                  <a:pt x="123" y="679"/>
                </a:lnTo>
                <a:lnTo>
                  <a:pt x="0" y="612"/>
                </a:lnTo>
                <a:lnTo>
                  <a:pt x="3" y="606"/>
                </a:lnTo>
                <a:lnTo>
                  <a:pt x="10" y="595"/>
                </a:lnTo>
                <a:lnTo>
                  <a:pt x="20" y="578"/>
                </a:lnTo>
                <a:lnTo>
                  <a:pt x="33" y="559"/>
                </a:lnTo>
                <a:lnTo>
                  <a:pt x="49" y="534"/>
                </a:lnTo>
                <a:lnTo>
                  <a:pt x="68" y="507"/>
                </a:lnTo>
                <a:lnTo>
                  <a:pt x="90" y="475"/>
                </a:lnTo>
                <a:lnTo>
                  <a:pt x="114" y="443"/>
                </a:lnTo>
                <a:lnTo>
                  <a:pt x="142" y="408"/>
                </a:lnTo>
                <a:lnTo>
                  <a:pt x="173" y="372"/>
                </a:lnTo>
                <a:lnTo>
                  <a:pt x="206" y="335"/>
                </a:lnTo>
                <a:lnTo>
                  <a:pt x="242" y="297"/>
                </a:lnTo>
                <a:lnTo>
                  <a:pt x="280" y="260"/>
                </a:lnTo>
                <a:lnTo>
                  <a:pt x="321" y="224"/>
                </a:lnTo>
                <a:lnTo>
                  <a:pt x="365" y="188"/>
                </a:lnTo>
                <a:lnTo>
                  <a:pt x="410" y="154"/>
                </a:lnTo>
                <a:lnTo>
                  <a:pt x="458" y="122"/>
                </a:lnTo>
                <a:lnTo>
                  <a:pt x="507" y="93"/>
                </a:lnTo>
                <a:lnTo>
                  <a:pt x="560" y="66"/>
                </a:lnTo>
                <a:lnTo>
                  <a:pt x="615" y="44"/>
                </a:lnTo>
                <a:lnTo>
                  <a:pt x="671" y="26"/>
                </a:lnTo>
                <a:lnTo>
                  <a:pt x="729" y="12"/>
                </a:lnTo>
                <a:lnTo>
                  <a:pt x="790" y="4"/>
                </a:lnTo>
                <a:lnTo>
                  <a:pt x="85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9"/>
          <p:cNvSpPr/>
          <p:nvPr/>
        </p:nvSpPr>
        <p:spPr>
          <a:xfrm>
            <a:off x="289991" y="2064571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8" name="Rectangle 83"/>
          <p:cNvSpPr/>
          <p:nvPr/>
        </p:nvSpPr>
        <p:spPr>
          <a:xfrm>
            <a:off x="928852" y="1831506"/>
            <a:ext cx="2888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áreas,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actividades de negocio y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procesos de </a:t>
            </a:r>
            <a:r>
              <a:rPr lang="es-EC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86"/>
          <p:cNvSpPr/>
          <p:nvPr/>
        </p:nvSpPr>
        <p:spPr>
          <a:xfrm>
            <a:off x="289991" y="3691030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0" name="Rectangle 87"/>
          <p:cNvSpPr/>
          <p:nvPr/>
        </p:nvSpPr>
        <p:spPr>
          <a:xfrm>
            <a:off x="928852" y="3457965"/>
            <a:ext cx="28885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Impactos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operacionales</a:t>
            </a:r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Procesos con sus dependencias 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servicios tecnológicos, módulos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nivel de impacto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89"/>
          <p:cNvSpPr/>
          <p:nvPr/>
        </p:nvSpPr>
        <p:spPr>
          <a:xfrm>
            <a:off x="289991" y="5292079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2" name="Rectangle 90"/>
          <p:cNvSpPr/>
          <p:nvPr/>
        </p:nvSpPr>
        <p:spPr>
          <a:xfrm>
            <a:off x="928852" y="5059014"/>
            <a:ext cx="2888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procesos críticos y establecimiento de tiempos de recuperación. MTD (Tiempo máximo tolerable de caída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Oval 95"/>
          <p:cNvSpPr/>
          <p:nvPr/>
        </p:nvSpPr>
        <p:spPr>
          <a:xfrm>
            <a:off x="8423244" y="2663252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Rectangle 96"/>
          <p:cNvSpPr/>
          <p:nvPr/>
        </p:nvSpPr>
        <p:spPr>
          <a:xfrm>
            <a:off x="9062106" y="2430187"/>
            <a:ext cx="2532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recursos </a:t>
            </a:r>
            <a:r>
              <a:rPr lang="es-EC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– Nivel de impacto,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prioridad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recuperación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Oval 98"/>
          <p:cNvSpPr/>
          <p:nvPr/>
        </p:nvSpPr>
        <p:spPr>
          <a:xfrm>
            <a:off x="8423244" y="4289711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99"/>
          <p:cNvSpPr/>
          <p:nvPr/>
        </p:nvSpPr>
        <p:spPr>
          <a:xfrm>
            <a:off x="9062106" y="4056646"/>
            <a:ext cx="2532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Asignación de los RTO (Tiempo de recuperación objetivo)  y RPO (Punto de recuperación objetivo)  a los recursos </a:t>
            </a:r>
          </a:p>
        </p:txBody>
      </p:sp>
    </p:spTree>
    <p:extLst>
      <p:ext uri="{BB962C8B-B14F-4D97-AF65-F5344CB8AC3E}">
        <p14:creationId xmlns:p14="http://schemas.microsoft.com/office/powerpoint/2010/main" val="31065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574801" y="903737"/>
            <a:ext cx="971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áreas, actividades de negocio y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endParaRPr lang="es-EC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8"/>
          <p:cNvSpPr/>
          <p:nvPr/>
        </p:nvSpPr>
        <p:spPr>
          <a:xfrm>
            <a:off x="2655828" y="1677308"/>
            <a:ext cx="5935289" cy="41120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Freeform 10"/>
          <p:cNvSpPr/>
          <p:nvPr/>
        </p:nvSpPr>
        <p:spPr>
          <a:xfrm>
            <a:off x="10486626" y="807155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sp>
        <p:nvSpPr>
          <p:cNvPr id="88" name="Freeform 11"/>
          <p:cNvSpPr>
            <a:spLocks/>
          </p:cNvSpPr>
          <p:nvPr/>
        </p:nvSpPr>
        <p:spPr bwMode="auto">
          <a:xfrm>
            <a:off x="10833219" y="1165488"/>
            <a:ext cx="115030" cy="119252"/>
          </a:xfrm>
          <a:custGeom>
            <a:avLst/>
            <a:gdLst>
              <a:gd name="T0" fmla="*/ 493 w 985"/>
              <a:gd name="T1" fmla="*/ 0 h 1005"/>
              <a:gd name="T2" fmla="*/ 493 w 985"/>
              <a:gd name="T3" fmla="*/ 0 h 1005"/>
              <a:gd name="T4" fmla="*/ 550 w 985"/>
              <a:gd name="T5" fmla="*/ 3 h 1005"/>
              <a:gd name="T6" fmla="*/ 605 w 985"/>
              <a:gd name="T7" fmla="*/ 13 h 1005"/>
              <a:gd name="T8" fmla="*/ 658 w 985"/>
              <a:gd name="T9" fmla="*/ 29 h 1005"/>
              <a:gd name="T10" fmla="*/ 709 w 985"/>
              <a:gd name="T11" fmla="*/ 51 h 1005"/>
              <a:gd name="T12" fmla="*/ 756 w 985"/>
              <a:gd name="T13" fmla="*/ 78 h 1005"/>
              <a:gd name="T14" fmla="*/ 800 w 985"/>
              <a:gd name="T15" fmla="*/ 110 h 1005"/>
              <a:gd name="T16" fmla="*/ 840 w 985"/>
              <a:gd name="T17" fmla="*/ 147 h 1005"/>
              <a:gd name="T18" fmla="*/ 876 w 985"/>
              <a:gd name="T19" fmla="*/ 188 h 1005"/>
              <a:gd name="T20" fmla="*/ 908 w 985"/>
              <a:gd name="T21" fmla="*/ 233 h 1005"/>
              <a:gd name="T22" fmla="*/ 934 w 985"/>
              <a:gd name="T23" fmla="*/ 281 h 1005"/>
              <a:gd name="T24" fmla="*/ 956 w 985"/>
              <a:gd name="T25" fmla="*/ 333 h 1005"/>
              <a:gd name="T26" fmla="*/ 972 w 985"/>
              <a:gd name="T27" fmla="*/ 387 h 1005"/>
              <a:gd name="T28" fmla="*/ 981 w 985"/>
              <a:gd name="T29" fmla="*/ 444 h 1005"/>
              <a:gd name="T30" fmla="*/ 985 w 985"/>
              <a:gd name="T31" fmla="*/ 503 h 1005"/>
              <a:gd name="T32" fmla="*/ 981 w 985"/>
              <a:gd name="T33" fmla="*/ 561 h 1005"/>
              <a:gd name="T34" fmla="*/ 972 w 985"/>
              <a:gd name="T35" fmla="*/ 617 h 1005"/>
              <a:gd name="T36" fmla="*/ 956 w 985"/>
              <a:gd name="T37" fmla="*/ 672 h 1005"/>
              <a:gd name="T38" fmla="*/ 934 w 985"/>
              <a:gd name="T39" fmla="*/ 723 h 1005"/>
              <a:gd name="T40" fmla="*/ 908 w 985"/>
              <a:gd name="T41" fmla="*/ 772 h 1005"/>
              <a:gd name="T42" fmla="*/ 876 w 985"/>
              <a:gd name="T43" fmla="*/ 817 h 1005"/>
              <a:gd name="T44" fmla="*/ 840 w 985"/>
              <a:gd name="T45" fmla="*/ 859 h 1005"/>
              <a:gd name="T46" fmla="*/ 800 w 985"/>
              <a:gd name="T47" fmla="*/ 894 h 1005"/>
              <a:gd name="T48" fmla="*/ 756 w 985"/>
              <a:gd name="T49" fmla="*/ 928 h 1005"/>
              <a:gd name="T50" fmla="*/ 709 w 985"/>
              <a:gd name="T51" fmla="*/ 955 h 1005"/>
              <a:gd name="T52" fmla="*/ 658 w 985"/>
              <a:gd name="T53" fmla="*/ 976 h 1005"/>
              <a:gd name="T54" fmla="*/ 605 w 985"/>
              <a:gd name="T55" fmla="*/ 992 h 1005"/>
              <a:gd name="T56" fmla="*/ 550 w 985"/>
              <a:gd name="T57" fmla="*/ 1001 h 1005"/>
              <a:gd name="T58" fmla="*/ 493 w 985"/>
              <a:gd name="T59" fmla="*/ 1005 h 1005"/>
              <a:gd name="T60" fmla="*/ 435 w 985"/>
              <a:gd name="T61" fmla="*/ 1001 h 1005"/>
              <a:gd name="T62" fmla="*/ 380 w 985"/>
              <a:gd name="T63" fmla="*/ 992 h 1005"/>
              <a:gd name="T64" fmla="*/ 327 w 985"/>
              <a:gd name="T65" fmla="*/ 976 h 1005"/>
              <a:gd name="T66" fmla="*/ 276 w 985"/>
              <a:gd name="T67" fmla="*/ 955 h 1005"/>
              <a:gd name="T68" fmla="*/ 229 w 985"/>
              <a:gd name="T69" fmla="*/ 928 h 1005"/>
              <a:gd name="T70" fmla="*/ 185 w 985"/>
              <a:gd name="T71" fmla="*/ 894 h 1005"/>
              <a:gd name="T72" fmla="*/ 145 w 985"/>
              <a:gd name="T73" fmla="*/ 859 h 1005"/>
              <a:gd name="T74" fmla="*/ 109 w 985"/>
              <a:gd name="T75" fmla="*/ 817 h 1005"/>
              <a:gd name="T76" fmla="*/ 78 w 985"/>
              <a:gd name="T77" fmla="*/ 772 h 1005"/>
              <a:gd name="T78" fmla="*/ 51 w 985"/>
              <a:gd name="T79" fmla="*/ 723 h 1005"/>
              <a:gd name="T80" fmla="*/ 29 w 985"/>
              <a:gd name="T81" fmla="*/ 672 h 1005"/>
              <a:gd name="T82" fmla="*/ 14 w 985"/>
              <a:gd name="T83" fmla="*/ 617 h 1005"/>
              <a:gd name="T84" fmla="*/ 4 w 985"/>
              <a:gd name="T85" fmla="*/ 561 h 1005"/>
              <a:gd name="T86" fmla="*/ 0 w 985"/>
              <a:gd name="T87" fmla="*/ 503 h 1005"/>
              <a:gd name="T88" fmla="*/ 4 w 985"/>
              <a:gd name="T89" fmla="*/ 444 h 1005"/>
              <a:gd name="T90" fmla="*/ 14 w 985"/>
              <a:gd name="T91" fmla="*/ 387 h 1005"/>
              <a:gd name="T92" fmla="*/ 29 w 985"/>
              <a:gd name="T93" fmla="*/ 333 h 1005"/>
              <a:gd name="T94" fmla="*/ 51 w 985"/>
              <a:gd name="T95" fmla="*/ 281 h 1005"/>
              <a:gd name="T96" fmla="*/ 78 w 985"/>
              <a:gd name="T97" fmla="*/ 233 h 1005"/>
              <a:gd name="T98" fmla="*/ 109 w 985"/>
              <a:gd name="T99" fmla="*/ 188 h 1005"/>
              <a:gd name="T100" fmla="*/ 145 w 985"/>
              <a:gd name="T101" fmla="*/ 147 h 1005"/>
              <a:gd name="T102" fmla="*/ 185 w 985"/>
              <a:gd name="T103" fmla="*/ 110 h 1005"/>
              <a:gd name="T104" fmla="*/ 229 w 985"/>
              <a:gd name="T105" fmla="*/ 78 h 1005"/>
              <a:gd name="T106" fmla="*/ 276 w 985"/>
              <a:gd name="T107" fmla="*/ 51 h 1005"/>
              <a:gd name="T108" fmla="*/ 327 w 985"/>
              <a:gd name="T109" fmla="*/ 29 h 1005"/>
              <a:gd name="T110" fmla="*/ 380 w 985"/>
              <a:gd name="T111" fmla="*/ 13 h 1005"/>
              <a:gd name="T112" fmla="*/ 435 w 985"/>
              <a:gd name="T113" fmla="*/ 3 h 1005"/>
              <a:gd name="T114" fmla="*/ 493 w 985"/>
              <a:gd name="T115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85" h="1005">
                <a:moveTo>
                  <a:pt x="493" y="0"/>
                </a:moveTo>
                <a:lnTo>
                  <a:pt x="493" y="0"/>
                </a:lnTo>
                <a:lnTo>
                  <a:pt x="550" y="3"/>
                </a:lnTo>
                <a:lnTo>
                  <a:pt x="605" y="13"/>
                </a:lnTo>
                <a:lnTo>
                  <a:pt x="658" y="29"/>
                </a:lnTo>
                <a:lnTo>
                  <a:pt x="709" y="51"/>
                </a:lnTo>
                <a:lnTo>
                  <a:pt x="756" y="78"/>
                </a:lnTo>
                <a:lnTo>
                  <a:pt x="800" y="110"/>
                </a:lnTo>
                <a:lnTo>
                  <a:pt x="840" y="147"/>
                </a:lnTo>
                <a:lnTo>
                  <a:pt x="876" y="188"/>
                </a:lnTo>
                <a:lnTo>
                  <a:pt x="908" y="233"/>
                </a:lnTo>
                <a:lnTo>
                  <a:pt x="934" y="281"/>
                </a:lnTo>
                <a:lnTo>
                  <a:pt x="956" y="333"/>
                </a:lnTo>
                <a:lnTo>
                  <a:pt x="972" y="387"/>
                </a:lnTo>
                <a:lnTo>
                  <a:pt x="981" y="444"/>
                </a:lnTo>
                <a:lnTo>
                  <a:pt x="985" y="503"/>
                </a:lnTo>
                <a:lnTo>
                  <a:pt x="981" y="561"/>
                </a:lnTo>
                <a:lnTo>
                  <a:pt x="972" y="617"/>
                </a:lnTo>
                <a:lnTo>
                  <a:pt x="956" y="672"/>
                </a:lnTo>
                <a:lnTo>
                  <a:pt x="934" y="723"/>
                </a:lnTo>
                <a:lnTo>
                  <a:pt x="908" y="772"/>
                </a:lnTo>
                <a:lnTo>
                  <a:pt x="876" y="817"/>
                </a:lnTo>
                <a:lnTo>
                  <a:pt x="840" y="859"/>
                </a:lnTo>
                <a:lnTo>
                  <a:pt x="800" y="894"/>
                </a:lnTo>
                <a:lnTo>
                  <a:pt x="756" y="928"/>
                </a:lnTo>
                <a:lnTo>
                  <a:pt x="709" y="955"/>
                </a:lnTo>
                <a:lnTo>
                  <a:pt x="658" y="976"/>
                </a:lnTo>
                <a:lnTo>
                  <a:pt x="605" y="992"/>
                </a:lnTo>
                <a:lnTo>
                  <a:pt x="550" y="1001"/>
                </a:lnTo>
                <a:lnTo>
                  <a:pt x="493" y="1005"/>
                </a:lnTo>
                <a:lnTo>
                  <a:pt x="435" y="1001"/>
                </a:lnTo>
                <a:lnTo>
                  <a:pt x="380" y="992"/>
                </a:lnTo>
                <a:lnTo>
                  <a:pt x="327" y="976"/>
                </a:lnTo>
                <a:lnTo>
                  <a:pt x="276" y="955"/>
                </a:lnTo>
                <a:lnTo>
                  <a:pt x="229" y="928"/>
                </a:lnTo>
                <a:lnTo>
                  <a:pt x="185" y="894"/>
                </a:lnTo>
                <a:lnTo>
                  <a:pt x="145" y="859"/>
                </a:lnTo>
                <a:lnTo>
                  <a:pt x="109" y="817"/>
                </a:lnTo>
                <a:lnTo>
                  <a:pt x="78" y="772"/>
                </a:lnTo>
                <a:lnTo>
                  <a:pt x="51" y="723"/>
                </a:lnTo>
                <a:lnTo>
                  <a:pt x="29" y="672"/>
                </a:lnTo>
                <a:lnTo>
                  <a:pt x="14" y="617"/>
                </a:lnTo>
                <a:lnTo>
                  <a:pt x="4" y="561"/>
                </a:lnTo>
                <a:lnTo>
                  <a:pt x="0" y="503"/>
                </a:lnTo>
                <a:lnTo>
                  <a:pt x="4" y="444"/>
                </a:lnTo>
                <a:lnTo>
                  <a:pt x="14" y="387"/>
                </a:lnTo>
                <a:lnTo>
                  <a:pt x="29" y="333"/>
                </a:lnTo>
                <a:lnTo>
                  <a:pt x="51" y="281"/>
                </a:lnTo>
                <a:lnTo>
                  <a:pt x="78" y="233"/>
                </a:lnTo>
                <a:lnTo>
                  <a:pt x="109" y="188"/>
                </a:lnTo>
                <a:lnTo>
                  <a:pt x="145" y="147"/>
                </a:lnTo>
                <a:lnTo>
                  <a:pt x="185" y="110"/>
                </a:lnTo>
                <a:lnTo>
                  <a:pt x="229" y="78"/>
                </a:lnTo>
                <a:lnTo>
                  <a:pt x="276" y="51"/>
                </a:lnTo>
                <a:lnTo>
                  <a:pt x="327" y="29"/>
                </a:lnTo>
                <a:lnTo>
                  <a:pt x="380" y="13"/>
                </a:lnTo>
                <a:lnTo>
                  <a:pt x="435" y="3"/>
                </a:lnTo>
                <a:lnTo>
                  <a:pt x="4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2"/>
          <p:cNvSpPr>
            <a:spLocks noEditPoints="1"/>
          </p:cNvSpPr>
          <p:nvPr/>
        </p:nvSpPr>
        <p:spPr bwMode="auto">
          <a:xfrm>
            <a:off x="10815918" y="1225352"/>
            <a:ext cx="463862" cy="363933"/>
          </a:xfrm>
          <a:custGeom>
            <a:avLst/>
            <a:gdLst>
              <a:gd name="T0" fmla="*/ 1396 w 3966"/>
              <a:gd name="T1" fmla="*/ 724 h 3067"/>
              <a:gd name="T2" fmla="*/ 1869 w 3966"/>
              <a:gd name="T3" fmla="*/ 1254 h 3067"/>
              <a:gd name="T4" fmla="*/ 1396 w 3966"/>
              <a:gd name="T5" fmla="*/ 1816 h 3067"/>
              <a:gd name="T6" fmla="*/ 3803 w 3966"/>
              <a:gd name="T7" fmla="*/ 303 h 3067"/>
              <a:gd name="T8" fmla="*/ 2412 w 3966"/>
              <a:gd name="T9" fmla="*/ 0 h 3067"/>
              <a:gd name="T10" fmla="*/ 2727 w 3966"/>
              <a:gd name="T11" fmla="*/ 138 h 3067"/>
              <a:gd name="T12" fmla="*/ 3966 w 3966"/>
              <a:gd name="T13" fmla="*/ 303 h 3067"/>
              <a:gd name="T14" fmla="*/ 3917 w 3966"/>
              <a:gd name="T15" fmla="*/ 1938 h 3067"/>
              <a:gd name="T16" fmla="*/ 2621 w 3966"/>
              <a:gd name="T17" fmla="*/ 2243 h 3067"/>
              <a:gd name="T18" fmla="*/ 3031 w 3966"/>
              <a:gd name="T19" fmla="*/ 2982 h 3067"/>
              <a:gd name="T20" fmla="*/ 2599 w 3966"/>
              <a:gd name="T21" fmla="*/ 2982 h 3067"/>
              <a:gd name="T22" fmla="*/ 2466 w 3966"/>
              <a:gd name="T23" fmla="*/ 2482 h 3067"/>
              <a:gd name="T24" fmla="*/ 1802 w 3966"/>
              <a:gd name="T25" fmla="*/ 2982 h 3067"/>
              <a:gd name="T26" fmla="*/ 2445 w 3966"/>
              <a:gd name="T27" fmla="*/ 1938 h 3067"/>
              <a:gd name="T28" fmla="*/ 1282 w 3966"/>
              <a:gd name="T29" fmla="*/ 982 h 3067"/>
              <a:gd name="T30" fmla="*/ 1090 w 3966"/>
              <a:gd name="T31" fmla="*/ 1744 h 3067"/>
              <a:gd name="T32" fmla="*/ 1059 w 3966"/>
              <a:gd name="T33" fmla="*/ 2838 h 3067"/>
              <a:gd name="T34" fmla="*/ 1290 w 3966"/>
              <a:gd name="T35" fmla="*/ 2881 h 3067"/>
              <a:gd name="T36" fmla="*/ 1123 w 3966"/>
              <a:gd name="T37" fmla="*/ 3067 h 3067"/>
              <a:gd name="T38" fmla="*/ 924 w 3966"/>
              <a:gd name="T39" fmla="*/ 3067 h 3067"/>
              <a:gd name="T40" fmla="*/ 707 w 3966"/>
              <a:gd name="T41" fmla="*/ 1943 h 3067"/>
              <a:gd name="T42" fmla="*/ 583 w 3966"/>
              <a:gd name="T43" fmla="*/ 3067 h 3067"/>
              <a:gd name="T44" fmla="*/ 364 w 3966"/>
              <a:gd name="T45" fmla="*/ 3035 h 3067"/>
              <a:gd name="T46" fmla="*/ 0 w 3966"/>
              <a:gd name="T47" fmla="*/ 3067 h 3067"/>
              <a:gd name="T48" fmla="*/ 198 w 3966"/>
              <a:gd name="T49" fmla="*/ 2836 h 3067"/>
              <a:gd name="T50" fmla="*/ 231 w 3966"/>
              <a:gd name="T51" fmla="*/ 1744 h 3067"/>
              <a:gd name="T52" fmla="*/ 196 w 3966"/>
              <a:gd name="T53" fmla="*/ 1557 h 3067"/>
              <a:gd name="T54" fmla="*/ 53 w 3966"/>
              <a:gd name="T55" fmla="*/ 653 h 3067"/>
              <a:gd name="T56" fmla="*/ 633 w 3966"/>
              <a:gd name="T57" fmla="*/ 800 h 3067"/>
              <a:gd name="T58" fmla="*/ 1098 w 3966"/>
              <a:gd name="T59" fmla="*/ 578 h 3067"/>
              <a:gd name="T60" fmla="*/ 1282 w 3966"/>
              <a:gd name="T61" fmla="*/ 303 h 3067"/>
              <a:gd name="T62" fmla="*/ 1202 w 3966"/>
              <a:gd name="T63" fmla="*/ 138 h 3067"/>
              <a:gd name="T64" fmla="*/ 2412 w 3966"/>
              <a:gd name="T65" fmla="*/ 0 h 30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66" h="3067">
                <a:moveTo>
                  <a:pt x="1396" y="303"/>
                </a:moveTo>
                <a:lnTo>
                  <a:pt x="1396" y="724"/>
                </a:lnTo>
                <a:lnTo>
                  <a:pt x="1866" y="952"/>
                </a:lnTo>
                <a:lnTo>
                  <a:pt x="1869" y="1254"/>
                </a:lnTo>
                <a:lnTo>
                  <a:pt x="1396" y="1035"/>
                </a:lnTo>
                <a:lnTo>
                  <a:pt x="1396" y="1816"/>
                </a:lnTo>
                <a:lnTo>
                  <a:pt x="3803" y="1816"/>
                </a:lnTo>
                <a:lnTo>
                  <a:pt x="3803" y="303"/>
                </a:lnTo>
                <a:lnTo>
                  <a:pt x="1396" y="303"/>
                </a:lnTo>
                <a:close/>
                <a:moveTo>
                  <a:pt x="2412" y="0"/>
                </a:moveTo>
                <a:lnTo>
                  <a:pt x="2727" y="0"/>
                </a:lnTo>
                <a:lnTo>
                  <a:pt x="2727" y="138"/>
                </a:lnTo>
                <a:lnTo>
                  <a:pt x="3966" y="138"/>
                </a:lnTo>
                <a:lnTo>
                  <a:pt x="3966" y="303"/>
                </a:lnTo>
                <a:lnTo>
                  <a:pt x="3917" y="303"/>
                </a:lnTo>
                <a:lnTo>
                  <a:pt x="3917" y="1938"/>
                </a:lnTo>
                <a:lnTo>
                  <a:pt x="2621" y="1938"/>
                </a:lnTo>
                <a:lnTo>
                  <a:pt x="2621" y="2243"/>
                </a:lnTo>
                <a:lnTo>
                  <a:pt x="3266" y="2982"/>
                </a:lnTo>
                <a:lnTo>
                  <a:pt x="3031" y="2982"/>
                </a:lnTo>
                <a:lnTo>
                  <a:pt x="2599" y="2482"/>
                </a:lnTo>
                <a:lnTo>
                  <a:pt x="2599" y="2982"/>
                </a:lnTo>
                <a:lnTo>
                  <a:pt x="2466" y="2982"/>
                </a:lnTo>
                <a:lnTo>
                  <a:pt x="2466" y="2482"/>
                </a:lnTo>
                <a:lnTo>
                  <a:pt x="2034" y="2982"/>
                </a:lnTo>
                <a:lnTo>
                  <a:pt x="1802" y="2982"/>
                </a:lnTo>
                <a:lnTo>
                  <a:pt x="2445" y="2243"/>
                </a:lnTo>
                <a:lnTo>
                  <a:pt x="2445" y="1938"/>
                </a:lnTo>
                <a:lnTo>
                  <a:pt x="1282" y="1938"/>
                </a:lnTo>
                <a:lnTo>
                  <a:pt x="1282" y="982"/>
                </a:lnTo>
                <a:lnTo>
                  <a:pt x="1130" y="912"/>
                </a:lnTo>
                <a:lnTo>
                  <a:pt x="1090" y="1744"/>
                </a:lnTo>
                <a:lnTo>
                  <a:pt x="1059" y="1744"/>
                </a:lnTo>
                <a:lnTo>
                  <a:pt x="1059" y="2838"/>
                </a:lnTo>
                <a:lnTo>
                  <a:pt x="1093" y="2838"/>
                </a:lnTo>
                <a:lnTo>
                  <a:pt x="1290" y="2881"/>
                </a:lnTo>
                <a:lnTo>
                  <a:pt x="1290" y="3067"/>
                </a:lnTo>
                <a:lnTo>
                  <a:pt x="1123" y="3067"/>
                </a:lnTo>
                <a:lnTo>
                  <a:pt x="927" y="3035"/>
                </a:lnTo>
                <a:lnTo>
                  <a:pt x="924" y="3067"/>
                </a:lnTo>
                <a:lnTo>
                  <a:pt x="707" y="3067"/>
                </a:lnTo>
                <a:lnTo>
                  <a:pt x="707" y="1943"/>
                </a:lnTo>
                <a:lnTo>
                  <a:pt x="583" y="1943"/>
                </a:lnTo>
                <a:lnTo>
                  <a:pt x="583" y="3067"/>
                </a:lnTo>
                <a:lnTo>
                  <a:pt x="366" y="3067"/>
                </a:lnTo>
                <a:lnTo>
                  <a:pt x="364" y="3035"/>
                </a:lnTo>
                <a:lnTo>
                  <a:pt x="169" y="3067"/>
                </a:lnTo>
                <a:lnTo>
                  <a:pt x="0" y="3067"/>
                </a:lnTo>
                <a:lnTo>
                  <a:pt x="0" y="2881"/>
                </a:lnTo>
                <a:lnTo>
                  <a:pt x="198" y="2836"/>
                </a:lnTo>
                <a:lnTo>
                  <a:pt x="231" y="2836"/>
                </a:lnTo>
                <a:lnTo>
                  <a:pt x="231" y="1744"/>
                </a:lnTo>
                <a:lnTo>
                  <a:pt x="206" y="1744"/>
                </a:lnTo>
                <a:lnTo>
                  <a:pt x="196" y="1557"/>
                </a:lnTo>
                <a:lnTo>
                  <a:pt x="28" y="1557"/>
                </a:lnTo>
                <a:lnTo>
                  <a:pt x="53" y="653"/>
                </a:lnTo>
                <a:lnTo>
                  <a:pt x="452" y="578"/>
                </a:lnTo>
                <a:lnTo>
                  <a:pt x="633" y="800"/>
                </a:lnTo>
                <a:lnTo>
                  <a:pt x="821" y="578"/>
                </a:lnTo>
                <a:lnTo>
                  <a:pt x="1098" y="578"/>
                </a:lnTo>
                <a:lnTo>
                  <a:pt x="1282" y="667"/>
                </a:lnTo>
                <a:lnTo>
                  <a:pt x="1282" y="303"/>
                </a:lnTo>
                <a:lnTo>
                  <a:pt x="1202" y="303"/>
                </a:lnTo>
                <a:lnTo>
                  <a:pt x="1202" y="138"/>
                </a:lnTo>
                <a:lnTo>
                  <a:pt x="2412" y="138"/>
                </a:lnTo>
                <a:lnTo>
                  <a:pt x="24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3"/>
          <p:cNvSpPr>
            <a:spLocks/>
          </p:cNvSpPr>
          <p:nvPr/>
        </p:nvSpPr>
        <p:spPr bwMode="auto">
          <a:xfrm>
            <a:off x="11049719" y="1284265"/>
            <a:ext cx="115030" cy="142533"/>
          </a:xfrm>
          <a:custGeom>
            <a:avLst/>
            <a:gdLst>
              <a:gd name="T0" fmla="*/ 568 w 983"/>
              <a:gd name="T1" fmla="*/ 0 h 1198"/>
              <a:gd name="T2" fmla="*/ 568 w 983"/>
              <a:gd name="T3" fmla="*/ 357 h 1198"/>
              <a:gd name="T4" fmla="*/ 528 w 983"/>
              <a:gd name="T5" fmla="*/ 365 h 1198"/>
              <a:gd name="T6" fmla="*/ 491 w 983"/>
              <a:gd name="T7" fmla="*/ 378 h 1198"/>
              <a:gd name="T8" fmla="*/ 457 w 983"/>
              <a:gd name="T9" fmla="*/ 397 h 1198"/>
              <a:gd name="T10" fmla="*/ 427 w 983"/>
              <a:gd name="T11" fmla="*/ 421 h 1198"/>
              <a:gd name="T12" fmla="*/ 401 w 983"/>
              <a:gd name="T13" fmla="*/ 450 h 1198"/>
              <a:gd name="T14" fmla="*/ 380 w 983"/>
              <a:gd name="T15" fmla="*/ 483 h 1198"/>
              <a:gd name="T16" fmla="*/ 364 w 983"/>
              <a:gd name="T17" fmla="*/ 518 h 1198"/>
              <a:gd name="T18" fmla="*/ 353 w 983"/>
              <a:gd name="T19" fmla="*/ 557 h 1198"/>
              <a:gd name="T20" fmla="*/ 351 w 983"/>
              <a:gd name="T21" fmla="*/ 598 h 1198"/>
              <a:gd name="T22" fmla="*/ 353 w 983"/>
              <a:gd name="T23" fmla="*/ 638 h 1198"/>
              <a:gd name="T24" fmla="*/ 363 w 983"/>
              <a:gd name="T25" fmla="*/ 675 h 1198"/>
              <a:gd name="T26" fmla="*/ 377 w 983"/>
              <a:gd name="T27" fmla="*/ 709 h 1198"/>
              <a:gd name="T28" fmla="*/ 397 w 983"/>
              <a:gd name="T29" fmla="*/ 741 h 1198"/>
              <a:gd name="T30" fmla="*/ 420 w 983"/>
              <a:gd name="T31" fmla="*/ 768 h 1198"/>
              <a:gd name="T32" fmla="*/ 447 w 983"/>
              <a:gd name="T33" fmla="*/ 793 h 1198"/>
              <a:gd name="T34" fmla="*/ 479 w 983"/>
              <a:gd name="T35" fmla="*/ 813 h 1198"/>
              <a:gd name="T36" fmla="*/ 512 w 983"/>
              <a:gd name="T37" fmla="*/ 827 h 1198"/>
              <a:gd name="T38" fmla="*/ 548 w 983"/>
              <a:gd name="T39" fmla="*/ 836 h 1198"/>
              <a:gd name="T40" fmla="*/ 587 w 983"/>
              <a:gd name="T41" fmla="*/ 840 h 1198"/>
              <a:gd name="T42" fmla="*/ 621 w 983"/>
              <a:gd name="T43" fmla="*/ 837 h 1198"/>
              <a:gd name="T44" fmla="*/ 653 w 983"/>
              <a:gd name="T45" fmla="*/ 830 h 1198"/>
              <a:gd name="T46" fmla="*/ 685 w 983"/>
              <a:gd name="T47" fmla="*/ 817 h 1198"/>
              <a:gd name="T48" fmla="*/ 714 w 983"/>
              <a:gd name="T49" fmla="*/ 801 h 1198"/>
              <a:gd name="T50" fmla="*/ 739 w 983"/>
              <a:gd name="T51" fmla="*/ 782 h 1198"/>
              <a:gd name="T52" fmla="*/ 983 w 983"/>
              <a:gd name="T53" fmla="*/ 1040 h 1198"/>
              <a:gd name="T54" fmla="*/ 936 w 983"/>
              <a:gd name="T55" fmla="*/ 1080 h 1198"/>
              <a:gd name="T56" fmla="*/ 886 w 983"/>
              <a:gd name="T57" fmla="*/ 1114 h 1198"/>
              <a:gd name="T58" fmla="*/ 832 w 983"/>
              <a:gd name="T59" fmla="*/ 1142 h 1198"/>
              <a:gd name="T60" fmla="*/ 774 w 983"/>
              <a:gd name="T61" fmla="*/ 1166 h 1198"/>
              <a:gd name="T62" fmla="*/ 714 w 983"/>
              <a:gd name="T63" fmla="*/ 1183 h 1198"/>
              <a:gd name="T64" fmla="*/ 651 w 983"/>
              <a:gd name="T65" fmla="*/ 1194 h 1198"/>
              <a:gd name="T66" fmla="*/ 587 w 983"/>
              <a:gd name="T67" fmla="*/ 1198 h 1198"/>
              <a:gd name="T68" fmla="*/ 523 w 983"/>
              <a:gd name="T69" fmla="*/ 1194 h 1198"/>
              <a:gd name="T70" fmla="*/ 462 w 983"/>
              <a:gd name="T71" fmla="*/ 1183 h 1198"/>
              <a:gd name="T72" fmla="*/ 401 w 983"/>
              <a:gd name="T73" fmla="*/ 1167 h 1198"/>
              <a:gd name="T74" fmla="*/ 345 w 983"/>
              <a:gd name="T75" fmla="*/ 1144 h 1198"/>
              <a:gd name="T76" fmla="*/ 291 w 983"/>
              <a:gd name="T77" fmla="*/ 1115 h 1198"/>
              <a:gd name="T78" fmla="*/ 240 w 983"/>
              <a:gd name="T79" fmla="*/ 1082 h 1198"/>
              <a:gd name="T80" fmla="*/ 194 w 983"/>
              <a:gd name="T81" fmla="*/ 1043 h 1198"/>
              <a:gd name="T82" fmla="*/ 152 w 983"/>
              <a:gd name="T83" fmla="*/ 1000 h 1198"/>
              <a:gd name="T84" fmla="*/ 114 w 983"/>
              <a:gd name="T85" fmla="*/ 952 h 1198"/>
              <a:gd name="T86" fmla="*/ 80 w 983"/>
              <a:gd name="T87" fmla="*/ 900 h 1198"/>
              <a:gd name="T88" fmla="*/ 52 w 983"/>
              <a:gd name="T89" fmla="*/ 846 h 1198"/>
              <a:gd name="T90" fmla="*/ 30 w 983"/>
              <a:gd name="T91" fmla="*/ 788 h 1198"/>
              <a:gd name="T92" fmla="*/ 14 w 983"/>
              <a:gd name="T93" fmla="*/ 726 h 1198"/>
              <a:gd name="T94" fmla="*/ 4 w 983"/>
              <a:gd name="T95" fmla="*/ 664 h 1198"/>
              <a:gd name="T96" fmla="*/ 0 w 983"/>
              <a:gd name="T97" fmla="*/ 598 h 1198"/>
              <a:gd name="T98" fmla="*/ 4 w 983"/>
              <a:gd name="T99" fmla="*/ 530 h 1198"/>
              <a:gd name="T100" fmla="*/ 15 w 983"/>
              <a:gd name="T101" fmla="*/ 464 h 1198"/>
              <a:gd name="T102" fmla="*/ 33 w 983"/>
              <a:gd name="T103" fmla="*/ 400 h 1198"/>
              <a:gd name="T104" fmla="*/ 58 w 983"/>
              <a:gd name="T105" fmla="*/ 340 h 1198"/>
              <a:gd name="T106" fmla="*/ 88 w 983"/>
              <a:gd name="T107" fmla="*/ 283 h 1198"/>
              <a:gd name="T108" fmla="*/ 124 w 983"/>
              <a:gd name="T109" fmla="*/ 230 h 1198"/>
              <a:gd name="T110" fmla="*/ 165 w 983"/>
              <a:gd name="T111" fmla="*/ 181 h 1198"/>
              <a:gd name="T112" fmla="*/ 212 w 983"/>
              <a:gd name="T113" fmla="*/ 138 h 1198"/>
              <a:gd name="T114" fmla="*/ 263 w 983"/>
              <a:gd name="T115" fmla="*/ 99 h 1198"/>
              <a:gd name="T116" fmla="*/ 317 w 983"/>
              <a:gd name="T117" fmla="*/ 67 h 1198"/>
              <a:gd name="T118" fmla="*/ 375 w 983"/>
              <a:gd name="T119" fmla="*/ 40 h 1198"/>
              <a:gd name="T120" fmla="*/ 436 w 983"/>
              <a:gd name="T121" fmla="*/ 19 h 1198"/>
              <a:gd name="T122" fmla="*/ 500 w 983"/>
              <a:gd name="T123" fmla="*/ 7 h 1198"/>
              <a:gd name="T124" fmla="*/ 568 w 983"/>
              <a:gd name="T125" fmla="*/ 0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3" h="1198">
                <a:moveTo>
                  <a:pt x="568" y="0"/>
                </a:moveTo>
                <a:lnTo>
                  <a:pt x="568" y="357"/>
                </a:lnTo>
                <a:lnTo>
                  <a:pt x="528" y="365"/>
                </a:lnTo>
                <a:lnTo>
                  <a:pt x="491" y="378"/>
                </a:lnTo>
                <a:lnTo>
                  <a:pt x="457" y="397"/>
                </a:lnTo>
                <a:lnTo>
                  <a:pt x="427" y="421"/>
                </a:lnTo>
                <a:lnTo>
                  <a:pt x="401" y="450"/>
                </a:lnTo>
                <a:lnTo>
                  <a:pt x="380" y="483"/>
                </a:lnTo>
                <a:lnTo>
                  <a:pt x="364" y="518"/>
                </a:lnTo>
                <a:lnTo>
                  <a:pt x="353" y="557"/>
                </a:lnTo>
                <a:lnTo>
                  <a:pt x="351" y="598"/>
                </a:lnTo>
                <a:lnTo>
                  <a:pt x="353" y="638"/>
                </a:lnTo>
                <a:lnTo>
                  <a:pt x="363" y="675"/>
                </a:lnTo>
                <a:lnTo>
                  <a:pt x="377" y="709"/>
                </a:lnTo>
                <a:lnTo>
                  <a:pt x="397" y="741"/>
                </a:lnTo>
                <a:lnTo>
                  <a:pt x="420" y="768"/>
                </a:lnTo>
                <a:lnTo>
                  <a:pt x="447" y="793"/>
                </a:lnTo>
                <a:lnTo>
                  <a:pt x="479" y="813"/>
                </a:lnTo>
                <a:lnTo>
                  <a:pt x="512" y="827"/>
                </a:lnTo>
                <a:lnTo>
                  <a:pt x="548" y="836"/>
                </a:lnTo>
                <a:lnTo>
                  <a:pt x="587" y="840"/>
                </a:lnTo>
                <a:lnTo>
                  <a:pt x="621" y="837"/>
                </a:lnTo>
                <a:lnTo>
                  <a:pt x="653" y="830"/>
                </a:lnTo>
                <a:lnTo>
                  <a:pt x="685" y="817"/>
                </a:lnTo>
                <a:lnTo>
                  <a:pt x="714" y="801"/>
                </a:lnTo>
                <a:lnTo>
                  <a:pt x="739" y="782"/>
                </a:lnTo>
                <a:lnTo>
                  <a:pt x="983" y="1040"/>
                </a:lnTo>
                <a:lnTo>
                  <a:pt x="936" y="1080"/>
                </a:lnTo>
                <a:lnTo>
                  <a:pt x="886" y="1114"/>
                </a:lnTo>
                <a:lnTo>
                  <a:pt x="832" y="1142"/>
                </a:lnTo>
                <a:lnTo>
                  <a:pt x="774" y="1166"/>
                </a:lnTo>
                <a:lnTo>
                  <a:pt x="714" y="1183"/>
                </a:lnTo>
                <a:lnTo>
                  <a:pt x="651" y="1194"/>
                </a:lnTo>
                <a:lnTo>
                  <a:pt x="587" y="1198"/>
                </a:lnTo>
                <a:lnTo>
                  <a:pt x="523" y="1194"/>
                </a:lnTo>
                <a:lnTo>
                  <a:pt x="462" y="1183"/>
                </a:lnTo>
                <a:lnTo>
                  <a:pt x="401" y="1167"/>
                </a:lnTo>
                <a:lnTo>
                  <a:pt x="345" y="1144"/>
                </a:lnTo>
                <a:lnTo>
                  <a:pt x="291" y="1115"/>
                </a:lnTo>
                <a:lnTo>
                  <a:pt x="240" y="1082"/>
                </a:lnTo>
                <a:lnTo>
                  <a:pt x="194" y="1043"/>
                </a:lnTo>
                <a:lnTo>
                  <a:pt x="152" y="1000"/>
                </a:lnTo>
                <a:lnTo>
                  <a:pt x="114" y="952"/>
                </a:lnTo>
                <a:lnTo>
                  <a:pt x="80" y="900"/>
                </a:lnTo>
                <a:lnTo>
                  <a:pt x="52" y="846"/>
                </a:lnTo>
                <a:lnTo>
                  <a:pt x="30" y="788"/>
                </a:lnTo>
                <a:lnTo>
                  <a:pt x="14" y="726"/>
                </a:lnTo>
                <a:lnTo>
                  <a:pt x="4" y="664"/>
                </a:lnTo>
                <a:lnTo>
                  <a:pt x="0" y="598"/>
                </a:lnTo>
                <a:lnTo>
                  <a:pt x="4" y="530"/>
                </a:lnTo>
                <a:lnTo>
                  <a:pt x="15" y="464"/>
                </a:lnTo>
                <a:lnTo>
                  <a:pt x="33" y="400"/>
                </a:lnTo>
                <a:lnTo>
                  <a:pt x="58" y="340"/>
                </a:lnTo>
                <a:lnTo>
                  <a:pt x="88" y="283"/>
                </a:lnTo>
                <a:lnTo>
                  <a:pt x="124" y="230"/>
                </a:lnTo>
                <a:lnTo>
                  <a:pt x="165" y="181"/>
                </a:lnTo>
                <a:lnTo>
                  <a:pt x="212" y="138"/>
                </a:lnTo>
                <a:lnTo>
                  <a:pt x="263" y="99"/>
                </a:lnTo>
                <a:lnTo>
                  <a:pt x="317" y="67"/>
                </a:lnTo>
                <a:lnTo>
                  <a:pt x="375" y="40"/>
                </a:lnTo>
                <a:lnTo>
                  <a:pt x="436" y="19"/>
                </a:lnTo>
                <a:lnTo>
                  <a:pt x="500" y="7"/>
                </a:lnTo>
                <a:lnTo>
                  <a:pt x="5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4"/>
          <p:cNvSpPr>
            <a:spLocks/>
          </p:cNvSpPr>
          <p:nvPr/>
        </p:nvSpPr>
        <p:spPr bwMode="auto">
          <a:xfrm>
            <a:off x="11145110" y="1360283"/>
            <a:ext cx="50501" cy="49886"/>
          </a:xfrm>
          <a:custGeom>
            <a:avLst/>
            <a:gdLst>
              <a:gd name="T0" fmla="*/ 432 w 432"/>
              <a:gd name="T1" fmla="*/ 0 h 421"/>
              <a:gd name="T2" fmla="*/ 428 w 432"/>
              <a:gd name="T3" fmla="*/ 61 h 421"/>
              <a:gd name="T4" fmla="*/ 417 w 432"/>
              <a:gd name="T5" fmla="*/ 122 h 421"/>
              <a:gd name="T6" fmla="*/ 400 w 432"/>
              <a:gd name="T7" fmla="*/ 178 h 421"/>
              <a:gd name="T8" fmla="*/ 378 w 432"/>
              <a:gd name="T9" fmla="*/ 234 h 421"/>
              <a:gd name="T10" fmla="*/ 351 w 432"/>
              <a:gd name="T11" fmla="*/ 285 h 421"/>
              <a:gd name="T12" fmla="*/ 319 w 432"/>
              <a:gd name="T13" fmla="*/ 335 h 421"/>
              <a:gd name="T14" fmla="*/ 283 w 432"/>
              <a:gd name="T15" fmla="*/ 379 h 421"/>
              <a:gd name="T16" fmla="*/ 242 w 432"/>
              <a:gd name="T17" fmla="*/ 421 h 421"/>
              <a:gd name="T18" fmla="*/ 0 w 432"/>
              <a:gd name="T19" fmla="*/ 162 h 421"/>
              <a:gd name="T20" fmla="*/ 25 w 432"/>
              <a:gd name="T21" fmla="*/ 136 h 421"/>
              <a:gd name="T22" fmla="*/ 47 w 432"/>
              <a:gd name="T23" fmla="*/ 107 h 421"/>
              <a:gd name="T24" fmla="*/ 64 w 432"/>
              <a:gd name="T25" fmla="*/ 75 h 421"/>
              <a:gd name="T26" fmla="*/ 76 w 432"/>
              <a:gd name="T27" fmla="*/ 39 h 421"/>
              <a:gd name="T28" fmla="*/ 82 w 432"/>
              <a:gd name="T29" fmla="*/ 1 h 421"/>
              <a:gd name="T30" fmla="*/ 432 w 432"/>
              <a:gd name="T31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2" h="421">
                <a:moveTo>
                  <a:pt x="432" y="0"/>
                </a:moveTo>
                <a:lnTo>
                  <a:pt x="428" y="61"/>
                </a:lnTo>
                <a:lnTo>
                  <a:pt x="417" y="122"/>
                </a:lnTo>
                <a:lnTo>
                  <a:pt x="400" y="178"/>
                </a:lnTo>
                <a:lnTo>
                  <a:pt x="378" y="234"/>
                </a:lnTo>
                <a:lnTo>
                  <a:pt x="351" y="285"/>
                </a:lnTo>
                <a:lnTo>
                  <a:pt x="319" y="335"/>
                </a:lnTo>
                <a:lnTo>
                  <a:pt x="283" y="379"/>
                </a:lnTo>
                <a:lnTo>
                  <a:pt x="242" y="421"/>
                </a:lnTo>
                <a:lnTo>
                  <a:pt x="0" y="162"/>
                </a:lnTo>
                <a:lnTo>
                  <a:pt x="25" y="136"/>
                </a:lnTo>
                <a:lnTo>
                  <a:pt x="47" y="107"/>
                </a:lnTo>
                <a:lnTo>
                  <a:pt x="64" y="75"/>
                </a:lnTo>
                <a:lnTo>
                  <a:pt x="76" y="39"/>
                </a:lnTo>
                <a:lnTo>
                  <a:pt x="82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5"/>
          <p:cNvSpPr>
            <a:spLocks/>
          </p:cNvSpPr>
          <p:nvPr/>
        </p:nvSpPr>
        <p:spPr bwMode="auto">
          <a:xfrm>
            <a:off x="11120327" y="1281415"/>
            <a:ext cx="70608" cy="74117"/>
          </a:xfrm>
          <a:custGeom>
            <a:avLst/>
            <a:gdLst>
              <a:gd name="T0" fmla="*/ 19 w 606"/>
              <a:gd name="T1" fmla="*/ 0 h 621"/>
              <a:gd name="T2" fmla="*/ 83 w 606"/>
              <a:gd name="T3" fmla="*/ 4 h 621"/>
              <a:gd name="T4" fmla="*/ 145 w 606"/>
              <a:gd name="T5" fmla="*/ 14 h 621"/>
              <a:gd name="T6" fmla="*/ 205 w 606"/>
              <a:gd name="T7" fmla="*/ 31 h 621"/>
              <a:gd name="T8" fmla="*/ 261 w 606"/>
              <a:gd name="T9" fmla="*/ 53 h 621"/>
              <a:gd name="T10" fmla="*/ 315 w 606"/>
              <a:gd name="T11" fmla="*/ 82 h 621"/>
              <a:gd name="T12" fmla="*/ 366 w 606"/>
              <a:gd name="T13" fmla="*/ 116 h 621"/>
              <a:gd name="T14" fmla="*/ 412 w 606"/>
              <a:gd name="T15" fmla="*/ 155 h 621"/>
              <a:gd name="T16" fmla="*/ 455 w 606"/>
              <a:gd name="T17" fmla="*/ 198 h 621"/>
              <a:gd name="T18" fmla="*/ 492 w 606"/>
              <a:gd name="T19" fmla="*/ 245 h 621"/>
              <a:gd name="T20" fmla="*/ 526 w 606"/>
              <a:gd name="T21" fmla="*/ 297 h 621"/>
              <a:gd name="T22" fmla="*/ 554 w 606"/>
              <a:gd name="T23" fmla="*/ 352 h 621"/>
              <a:gd name="T24" fmla="*/ 576 w 606"/>
              <a:gd name="T25" fmla="*/ 410 h 621"/>
              <a:gd name="T26" fmla="*/ 592 w 606"/>
              <a:gd name="T27" fmla="*/ 470 h 621"/>
              <a:gd name="T28" fmla="*/ 602 w 606"/>
              <a:gd name="T29" fmla="*/ 534 h 621"/>
              <a:gd name="T30" fmla="*/ 606 w 606"/>
              <a:gd name="T31" fmla="*/ 599 h 621"/>
              <a:gd name="T32" fmla="*/ 606 w 606"/>
              <a:gd name="T33" fmla="*/ 620 h 621"/>
              <a:gd name="T34" fmla="*/ 254 w 606"/>
              <a:gd name="T35" fmla="*/ 621 h 621"/>
              <a:gd name="T36" fmla="*/ 255 w 606"/>
              <a:gd name="T37" fmla="*/ 599 h 621"/>
              <a:gd name="T38" fmla="*/ 253 w 606"/>
              <a:gd name="T39" fmla="*/ 560 h 621"/>
              <a:gd name="T40" fmla="*/ 243 w 606"/>
              <a:gd name="T41" fmla="*/ 523 h 621"/>
              <a:gd name="T42" fmla="*/ 229 w 606"/>
              <a:gd name="T43" fmla="*/ 489 h 621"/>
              <a:gd name="T44" fmla="*/ 209 w 606"/>
              <a:gd name="T45" fmla="*/ 457 h 621"/>
              <a:gd name="T46" fmla="*/ 186 w 606"/>
              <a:gd name="T47" fmla="*/ 428 h 621"/>
              <a:gd name="T48" fmla="*/ 159 w 606"/>
              <a:gd name="T49" fmla="*/ 405 h 621"/>
              <a:gd name="T50" fmla="*/ 127 w 606"/>
              <a:gd name="T51" fmla="*/ 385 h 621"/>
              <a:gd name="T52" fmla="*/ 94 w 606"/>
              <a:gd name="T53" fmla="*/ 370 h 621"/>
              <a:gd name="T54" fmla="*/ 58 w 606"/>
              <a:gd name="T55" fmla="*/ 361 h 621"/>
              <a:gd name="T56" fmla="*/ 19 w 606"/>
              <a:gd name="T57" fmla="*/ 358 h 621"/>
              <a:gd name="T58" fmla="*/ 0 w 606"/>
              <a:gd name="T59" fmla="*/ 359 h 621"/>
              <a:gd name="T60" fmla="*/ 0 w 606"/>
              <a:gd name="T61" fmla="*/ 1 h 621"/>
              <a:gd name="T62" fmla="*/ 19 w 606"/>
              <a:gd name="T6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6" h="621">
                <a:moveTo>
                  <a:pt x="19" y="0"/>
                </a:moveTo>
                <a:lnTo>
                  <a:pt x="83" y="4"/>
                </a:lnTo>
                <a:lnTo>
                  <a:pt x="145" y="14"/>
                </a:lnTo>
                <a:lnTo>
                  <a:pt x="205" y="31"/>
                </a:lnTo>
                <a:lnTo>
                  <a:pt x="261" y="53"/>
                </a:lnTo>
                <a:lnTo>
                  <a:pt x="315" y="82"/>
                </a:lnTo>
                <a:lnTo>
                  <a:pt x="366" y="116"/>
                </a:lnTo>
                <a:lnTo>
                  <a:pt x="412" y="155"/>
                </a:lnTo>
                <a:lnTo>
                  <a:pt x="455" y="198"/>
                </a:lnTo>
                <a:lnTo>
                  <a:pt x="492" y="245"/>
                </a:lnTo>
                <a:lnTo>
                  <a:pt x="526" y="297"/>
                </a:lnTo>
                <a:lnTo>
                  <a:pt x="554" y="352"/>
                </a:lnTo>
                <a:lnTo>
                  <a:pt x="576" y="410"/>
                </a:lnTo>
                <a:lnTo>
                  <a:pt x="592" y="470"/>
                </a:lnTo>
                <a:lnTo>
                  <a:pt x="602" y="534"/>
                </a:lnTo>
                <a:lnTo>
                  <a:pt x="606" y="599"/>
                </a:lnTo>
                <a:lnTo>
                  <a:pt x="606" y="620"/>
                </a:lnTo>
                <a:lnTo>
                  <a:pt x="254" y="621"/>
                </a:lnTo>
                <a:lnTo>
                  <a:pt x="255" y="599"/>
                </a:lnTo>
                <a:lnTo>
                  <a:pt x="253" y="560"/>
                </a:lnTo>
                <a:lnTo>
                  <a:pt x="243" y="523"/>
                </a:lnTo>
                <a:lnTo>
                  <a:pt x="229" y="489"/>
                </a:lnTo>
                <a:lnTo>
                  <a:pt x="209" y="457"/>
                </a:lnTo>
                <a:lnTo>
                  <a:pt x="186" y="428"/>
                </a:lnTo>
                <a:lnTo>
                  <a:pt x="159" y="405"/>
                </a:lnTo>
                <a:lnTo>
                  <a:pt x="127" y="385"/>
                </a:lnTo>
                <a:lnTo>
                  <a:pt x="94" y="370"/>
                </a:lnTo>
                <a:lnTo>
                  <a:pt x="58" y="361"/>
                </a:lnTo>
                <a:lnTo>
                  <a:pt x="19" y="358"/>
                </a:lnTo>
                <a:lnTo>
                  <a:pt x="0" y="359"/>
                </a:lnTo>
                <a:lnTo>
                  <a:pt x="0" y="1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11213380" y="1361708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11213380" y="1376436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11213380" y="1391640"/>
            <a:ext cx="34603" cy="8552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11213380" y="1406843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11213380" y="1422047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3"/>
          <p:cNvSpPr>
            <a:spLocks noEditPoints="1"/>
          </p:cNvSpPr>
          <p:nvPr/>
        </p:nvSpPr>
        <p:spPr bwMode="auto">
          <a:xfrm>
            <a:off x="7377034" y="3286366"/>
            <a:ext cx="226585" cy="180624"/>
          </a:xfrm>
          <a:custGeom>
            <a:avLst/>
            <a:gdLst>
              <a:gd name="T0" fmla="*/ 918 w 1670"/>
              <a:gd name="T1" fmla="*/ 885 h 1311"/>
              <a:gd name="T2" fmla="*/ 846 w 1670"/>
              <a:gd name="T3" fmla="*/ 250 h 1311"/>
              <a:gd name="T4" fmla="*/ 736 w 1670"/>
              <a:gd name="T5" fmla="*/ 269 h 1311"/>
              <a:gd name="T6" fmla="*/ 662 w 1670"/>
              <a:gd name="T7" fmla="*/ 321 h 1311"/>
              <a:gd name="T8" fmla="*/ 620 w 1670"/>
              <a:gd name="T9" fmla="*/ 392 h 1311"/>
              <a:gd name="T10" fmla="*/ 786 w 1670"/>
              <a:gd name="T11" fmla="*/ 471 h 1311"/>
              <a:gd name="T12" fmla="*/ 796 w 1670"/>
              <a:gd name="T13" fmla="*/ 421 h 1311"/>
              <a:gd name="T14" fmla="*/ 826 w 1670"/>
              <a:gd name="T15" fmla="*/ 400 h 1311"/>
              <a:gd name="T16" fmla="*/ 872 w 1670"/>
              <a:gd name="T17" fmla="*/ 405 h 1311"/>
              <a:gd name="T18" fmla="*/ 891 w 1670"/>
              <a:gd name="T19" fmla="*/ 443 h 1311"/>
              <a:gd name="T20" fmla="*/ 872 w 1670"/>
              <a:gd name="T21" fmla="*/ 477 h 1311"/>
              <a:gd name="T22" fmla="*/ 809 w 1670"/>
              <a:gd name="T23" fmla="*/ 510 h 1311"/>
              <a:gd name="T24" fmla="*/ 772 w 1670"/>
              <a:gd name="T25" fmla="*/ 544 h 1311"/>
              <a:gd name="T26" fmla="*/ 750 w 1670"/>
              <a:gd name="T27" fmla="*/ 608 h 1311"/>
              <a:gd name="T28" fmla="*/ 750 w 1670"/>
              <a:gd name="T29" fmla="*/ 662 h 1311"/>
              <a:gd name="T30" fmla="*/ 912 w 1670"/>
              <a:gd name="T31" fmla="*/ 637 h 1311"/>
              <a:gd name="T32" fmla="*/ 923 w 1670"/>
              <a:gd name="T33" fmla="*/ 611 h 1311"/>
              <a:gd name="T34" fmla="*/ 945 w 1670"/>
              <a:gd name="T35" fmla="*/ 593 h 1311"/>
              <a:gd name="T36" fmla="*/ 1020 w 1670"/>
              <a:gd name="T37" fmla="*/ 550 h 1311"/>
              <a:gd name="T38" fmla="*/ 1065 w 1670"/>
              <a:gd name="T39" fmla="*/ 493 h 1311"/>
              <a:gd name="T40" fmla="*/ 1076 w 1670"/>
              <a:gd name="T41" fmla="*/ 429 h 1311"/>
              <a:gd name="T42" fmla="*/ 1051 w 1670"/>
              <a:gd name="T43" fmla="*/ 349 h 1311"/>
              <a:gd name="T44" fmla="*/ 1002 w 1670"/>
              <a:gd name="T45" fmla="*/ 293 h 1311"/>
              <a:gd name="T46" fmla="*/ 921 w 1670"/>
              <a:gd name="T47" fmla="*/ 258 h 1311"/>
              <a:gd name="T48" fmla="*/ 836 w 1670"/>
              <a:gd name="T49" fmla="*/ 0 h 1311"/>
              <a:gd name="T50" fmla="*/ 1056 w 1670"/>
              <a:gd name="T51" fmla="*/ 19 h 1311"/>
              <a:gd name="T52" fmla="*/ 1256 w 1670"/>
              <a:gd name="T53" fmla="*/ 78 h 1311"/>
              <a:gd name="T54" fmla="*/ 1425 w 1670"/>
              <a:gd name="T55" fmla="*/ 167 h 1311"/>
              <a:gd name="T56" fmla="*/ 1556 w 1670"/>
              <a:gd name="T57" fmla="*/ 284 h 1311"/>
              <a:gd name="T58" fmla="*/ 1640 w 1670"/>
              <a:gd name="T59" fmla="*/ 422 h 1311"/>
              <a:gd name="T60" fmla="*/ 1670 w 1670"/>
              <a:gd name="T61" fmla="*/ 574 h 1311"/>
              <a:gd name="T62" fmla="*/ 1638 w 1670"/>
              <a:gd name="T63" fmla="*/ 719 h 1311"/>
              <a:gd name="T64" fmla="*/ 1544 w 1670"/>
              <a:gd name="T65" fmla="*/ 854 h 1311"/>
              <a:gd name="T66" fmla="*/ 1392 w 1670"/>
              <a:gd name="T67" fmla="*/ 974 h 1311"/>
              <a:gd name="T68" fmla="*/ 1184 w 1670"/>
              <a:gd name="T69" fmla="*/ 1077 h 1311"/>
              <a:gd name="T70" fmla="*/ 967 w 1670"/>
              <a:gd name="T71" fmla="*/ 1149 h 1311"/>
              <a:gd name="T72" fmla="*/ 805 w 1670"/>
              <a:gd name="T73" fmla="*/ 1189 h 1311"/>
              <a:gd name="T74" fmla="*/ 640 w 1670"/>
              <a:gd name="T75" fmla="*/ 1226 h 1311"/>
              <a:gd name="T76" fmla="*/ 487 w 1670"/>
              <a:gd name="T77" fmla="*/ 1257 h 1311"/>
              <a:gd name="T78" fmla="*/ 359 w 1670"/>
              <a:gd name="T79" fmla="*/ 1280 h 1311"/>
              <a:gd name="T80" fmla="*/ 271 w 1670"/>
              <a:gd name="T81" fmla="*/ 1294 h 1311"/>
              <a:gd name="T82" fmla="*/ 237 w 1670"/>
              <a:gd name="T83" fmla="*/ 1300 h 1311"/>
              <a:gd name="T84" fmla="*/ 268 w 1670"/>
              <a:gd name="T85" fmla="*/ 996 h 1311"/>
              <a:gd name="T86" fmla="*/ 124 w 1670"/>
              <a:gd name="T87" fmla="*/ 875 h 1311"/>
              <a:gd name="T88" fmla="*/ 32 w 1670"/>
              <a:gd name="T89" fmla="*/ 731 h 1311"/>
              <a:gd name="T90" fmla="*/ 0 w 1670"/>
              <a:gd name="T91" fmla="*/ 574 h 1311"/>
              <a:gd name="T92" fmla="*/ 30 w 1670"/>
              <a:gd name="T93" fmla="*/ 422 h 1311"/>
              <a:gd name="T94" fmla="*/ 115 w 1670"/>
              <a:gd name="T95" fmla="*/ 284 h 1311"/>
              <a:gd name="T96" fmla="*/ 245 w 1670"/>
              <a:gd name="T97" fmla="*/ 167 h 1311"/>
              <a:gd name="T98" fmla="*/ 414 w 1670"/>
              <a:gd name="T99" fmla="*/ 78 h 1311"/>
              <a:gd name="T100" fmla="*/ 614 w 1670"/>
              <a:gd name="T101" fmla="*/ 19 h 1311"/>
              <a:gd name="T102" fmla="*/ 836 w 1670"/>
              <a:gd name="T103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0" h="1311">
                <a:moveTo>
                  <a:pt x="739" y="713"/>
                </a:moveTo>
                <a:lnTo>
                  <a:pt x="739" y="885"/>
                </a:lnTo>
                <a:lnTo>
                  <a:pt x="918" y="885"/>
                </a:lnTo>
                <a:lnTo>
                  <a:pt x="918" y="713"/>
                </a:lnTo>
                <a:lnTo>
                  <a:pt x="739" y="713"/>
                </a:lnTo>
                <a:close/>
                <a:moveTo>
                  <a:pt x="846" y="250"/>
                </a:moveTo>
                <a:lnTo>
                  <a:pt x="805" y="253"/>
                </a:lnTo>
                <a:lnTo>
                  <a:pt x="768" y="259"/>
                </a:lnTo>
                <a:lnTo>
                  <a:pt x="736" y="269"/>
                </a:lnTo>
                <a:lnTo>
                  <a:pt x="709" y="285"/>
                </a:lnTo>
                <a:lnTo>
                  <a:pt x="683" y="301"/>
                </a:lnTo>
                <a:lnTo>
                  <a:pt x="662" y="321"/>
                </a:lnTo>
                <a:lnTo>
                  <a:pt x="646" y="342"/>
                </a:lnTo>
                <a:lnTo>
                  <a:pt x="631" y="366"/>
                </a:lnTo>
                <a:lnTo>
                  <a:pt x="620" y="392"/>
                </a:lnTo>
                <a:lnTo>
                  <a:pt x="609" y="432"/>
                </a:lnTo>
                <a:lnTo>
                  <a:pt x="604" y="471"/>
                </a:lnTo>
                <a:lnTo>
                  <a:pt x="786" y="471"/>
                </a:lnTo>
                <a:lnTo>
                  <a:pt x="786" y="454"/>
                </a:lnTo>
                <a:lnTo>
                  <a:pt x="789" y="436"/>
                </a:lnTo>
                <a:lnTo>
                  <a:pt x="796" y="421"/>
                </a:lnTo>
                <a:lnTo>
                  <a:pt x="804" y="411"/>
                </a:lnTo>
                <a:lnTo>
                  <a:pt x="814" y="403"/>
                </a:lnTo>
                <a:lnTo>
                  <a:pt x="826" y="400"/>
                </a:lnTo>
                <a:lnTo>
                  <a:pt x="840" y="397"/>
                </a:lnTo>
                <a:lnTo>
                  <a:pt x="859" y="400"/>
                </a:lnTo>
                <a:lnTo>
                  <a:pt x="872" y="405"/>
                </a:lnTo>
                <a:lnTo>
                  <a:pt x="882" y="414"/>
                </a:lnTo>
                <a:lnTo>
                  <a:pt x="889" y="426"/>
                </a:lnTo>
                <a:lnTo>
                  <a:pt x="891" y="443"/>
                </a:lnTo>
                <a:lnTo>
                  <a:pt x="889" y="456"/>
                </a:lnTo>
                <a:lnTo>
                  <a:pt x="882" y="467"/>
                </a:lnTo>
                <a:lnTo>
                  <a:pt x="872" y="477"/>
                </a:lnTo>
                <a:lnTo>
                  <a:pt x="860" y="485"/>
                </a:lnTo>
                <a:lnTo>
                  <a:pt x="835" y="499"/>
                </a:lnTo>
                <a:lnTo>
                  <a:pt x="809" y="510"/>
                </a:lnTo>
                <a:lnTo>
                  <a:pt x="795" y="520"/>
                </a:lnTo>
                <a:lnTo>
                  <a:pt x="782" y="532"/>
                </a:lnTo>
                <a:lnTo>
                  <a:pt x="772" y="544"/>
                </a:lnTo>
                <a:lnTo>
                  <a:pt x="761" y="565"/>
                </a:lnTo>
                <a:lnTo>
                  <a:pt x="753" y="587"/>
                </a:lnTo>
                <a:lnTo>
                  <a:pt x="750" y="608"/>
                </a:lnTo>
                <a:lnTo>
                  <a:pt x="748" y="629"/>
                </a:lnTo>
                <a:lnTo>
                  <a:pt x="748" y="648"/>
                </a:lnTo>
                <a:lnTo>
                  <a:pt x="750" y="662"/>
                </a:lnTo>
                <a:lnTo>
                  <a:pt x="910" y="662"/>
                </a:lnTo>
                <a:lnTo>
                  <a:pt x="911" y="649"/>
                </a:lnTo>
                <a:lnTo>
                  <a:pt x="912" y="637"/>
                </a:lnTo>
                <a:lnTo>
                  <a:pt x="915" y="626"/>
                </a:lnTo>
                <a:lnTo>
                  <a:pt x="918" y="616"/>
                </a:lnTo>
                <a:lnTo>
                  <a:pt x="923" y="611"/>
                </a:lnTo>
                <a:lnTo>
                  <a:pt x="927" y="605"/>
                </a:lnTo>
                <a:lnTo>
                  <a:pt x="934" y="601"/>
                </a:lnTo>
                <a:lnTo>
                  <a:pt x="945" y="593"/>
                </a:lnTo>
                <a:lnTo>
                  <a:pt x="958" y="585"/>
                </a:lnTo>
                <a:lnTo>
                  <a:pt x="1000" y="563"/>
                </a:lnTo>
                <a:lnTo>
                  <a:pt x="1020" y="550"/>
                </a:lnTo>
                <a:lnTo>
                  <a:pt x="1039" y="535"/>
                </a:lnTo>
                <a:lnTo>
                  <a:pt x="1053" y="517"/>
                </a:lnTo>
                <a:lnTo>
                  <a:pt x="1065" y="493"/>
                </a:lnTo>
                <a:lnTo>
                  <a:pt x="1071" y="476"/>
                </a:lnTo>
                <a:lnTo>
                  <a:pt x="1075" y="454"/>
                </a:lnTo>
                <a:lnTo>
                  <a:pt x="1076" y="429"/>
                </a:lnTo>
                <a:lnTo>
                  <a:pt x="1071" y="400"/>
                </a:lnTo>
                <a:lnTo>
                  <a:pt x="1061" y="369"/>
                </a:lnTo>
                <a:lnTo>
                  <a:pt x="1051" y="349"/>
                </a:lnTo>
                <a:lnTo>
                  <a:pt x="1039" y="329"/>
                </a:lnTo>
                <a:lnTo>
                  <a:pt x="1022" y="310"/>
                </a:lnTo>
                <a:lnTo>
                  <a:pt x="1002" y="293"/>
                </a:lnTo>
                <a:lnTo>
                  <a:pt x="979" y="279"/>
                </a:lnTo>
                <a:lnTo>
                  <a:pt x="952" y="267"/>
                </a:lnTo>
                <a:lnTo>
                  <a:pt x="921" y="258"/>
                </a:lnTo>
                <a:lnTo>
                  <a:pt x="885" y="251"/>
                </a:lnTo>
                <a:lnTo>
                  <a:pt x="846" y="250"/>
                </a:lnTo>
                <a:close/>
                <a:moveTo>
                  <a:pt x="836" y="0"/>
                </a:moveTo>
                <a:lnTo>
                  <a:pt x="911" y="2"/>
                </a:lnTo>
                <a:lnTo>
                  <a:pt x="985" y="8"/>
                </a:lnTo>
                <a:lnTo>
                  <a:pt x="1056" y="19"/>
                </a:lnTo>
                <a:lnTo>
                  <a:pt x="1126" y="35"/>
                </a:lnTo>
                <a:lnTo>
                  <a:pt x="1193" y="55"/>
                </a:lnTo>
                <a:lnTo>
                  <a:pt x="1256" y="78"/>
                </a:lnTo>
                <a:lnTo>
                  <a:pt x="1317" y="105"/>
                </a:lnTo>
                <a:lnTo>
                  <a:pt x="1373" y="134"/>
                </a:lnTo>
                <a:lnTo>
                  <a:pt x="1425" y="167"/>
                </a:lnTo>
                <a:lnTo>
                  <a:pt x="1474" y="204"/>
                </a:lnTo>
                <a:lnTo>
                  <a:pt x="1518" y="243"/>
                </a:lnTo>
                <a:lnTo>
                  <a:pt x="1556" y="284"/>
                </a:lnTo>
                <a:lnTo>
                  <a:pt x="1589" y="328"/>
                </a:lnTo>
                <a:lnTo>
                  <a:pt x="1618" y="373"/>
                </a:lnTo>
                <a:lnTo>
                  <a:pt x="1640" y="422"/>
                </a:lnTo>
                <a:lnTo>
                  <a:pt x="1657" y="470"/>
                </a:lnTo>
                <a:lnTo>
                  <a:pt x="1667" y="521"/>
                </a:lnTo>
                <a:lnTo>
                  <a:pt x="1670" y="574"/>
                </a:lnTo>
                <a:lnTo>
                  <a:pt x="1667" y="623"/>
                </a:lnTo>
                <a:lnTo>
                  <a:pt x="1656" y="671"/>
                </a:lnTo>
                <a:lnTo>
                  <a:pt x="1638" y="719"/>
                </a:lnTo>
                <a:lnTo>
                  <a:pt x="1614" y="765"/>
                </a:lnTo>
                <a:lnTo>
                  <a:pt x="1582" y="811"/>
                </a:lnTo>
                <a:lnTo>
                  <a:pt x="1544" y="854"/>
                </a:lnTo>
                <a:lnTo>
                  <a:pt x="1500" y="896"/>
                </a:lnTo>
                <a:lnTo>
                  <a:pt x="1449" y="935"/>
                </a:lnTo>
                <a:lnTo>
                  <a:pt x="1392" y="974"/>
                </a:lnTo>
                <a:lnTo>
                  <a:pt x="1329" y="1010"/>
                </a:lnTo>
                <a:lnTo>
                  <a:pt x="1259" y="1045"/>
                </a:lnTo>
                <a:lnTo>
                  <a:pt x="1184" y="1077"/>
                </a:lnTo>
                <a:lnTo>
                  <a:pt x="1104" y="1107"/>
                </a:lnTo>
                <a:lnTo>
                  <a:pt x="1018" y="1134"/>
                </a:lnTo>
                <a:lnTo>
                  <a:pt x="967" y="1149"/>
                </a:lnTo>
                <a:lnTo>
                  <a:pt x="914" y="1163"/>
                </a:lnTo>
                <a:lnTo>
                  <a:pt x="860" y="1176"/>
                </a:lnTo>
                <a:lnTo>
                  <a:pt x="805" y="1189"/>
                </a:lnTo>
                <a:lnTo>
                  <a:pt x="750" y="1203"/>
                </a:lnTo>
                <a:lnTo>
                  <a:pt x="694" y="1215"/>
                </a:lnTo>
                <a:lnTo>
                  <a:pt x="640" y="1226"/>
                </a:lnTo>
                <a:lnTo>
                  <a:pt x="587" y="1237"/>
                </a:lnTo>
                <a:lnTo>
                  <a:pt x="535" y="1247"/>
                </a:lnTo>
                <a:lnTo>
                  <a:pt x="487" y="1257"/>
                </a:lnTo>
                <a:lnTo>
                  <a:pt x="441" y="1265"/>
                </a:lnTo>
                <a:lnTo>
                  <a:pt x="397" y="1272"/>
                </a:lnTo>
                <a:lnTo>
                  <a:pt x="359" y="1280"/>
                </a:lnTo>
                <a:lnTo>
                  <a:pt x="325" y="1286"/>
                </a:lnTo>
                <a:lnTo>
                  <a:pt x="295" y="1291"/>
                </a:lnTo>
                <a:lnTo>
                  <a:pt x="271" y="1294"/>
                </a:lnTo>
                <a:lnTo>
                  <a:pt x="253" y="1298"/>
                </a:lnTo>
                <a:lnTo>
                  <a:pt x="242" y="1299"/>
                </a:lnTo>
                <a:lnTo>
                  <a:pt x="237" y="1300"/>
                </a:lnTo>
                <a:lnTo>
                  <a:pt x="168" y="1311"/>
                </a:lnTo>
                <a:lnTo>
                  <a:pt x="328" y="1030"/>
                </a:lnTo>
                <a:lnTo>
                  <a:pt x="268" y="996"/>
                </a:lnTo>
                <a:lnTo>
                  <a:pt x="215" y="959"/>
                </a:lnTo>
                <a:lnTo>
                  <a:pt x="167" y="918"/>
                </a:lnTo>
                <a:lnTo>
                  <a:pt x="124" y="875"/>
                </a:lnTo>
                <a:lnTo>
                  <a:pt x="87" y="829"/>
                </a:lnTo>
                <a:lnTo>
                  <a:pt x="56" y="781"/>
                </a:lnTo>
                <a:lnTo>
                  <a:pt x="32" y="731"/>
                </a:lnTo>
                <a:lnTo>
                  <a:pt x="15" y="680"/>
                </a:lnTo>
                <a:lnTo>
                  <a:pt x="3" y="627"/>
                </a:lnTo>
                <a:lnTo>
                  <a:pt x="0" y="574"/>
                </a:lnTo>
                <a:lnTo>
                  <a:pt x="3" y="521"/>
                </a:lnTo>
                <a:lnTo>
                  <a:pt x="13" y="470"/>
                </a:lnTo>
                <a:lnTo>
                  <a:pt x="30" y="422"/>
                </a:lnTo>
                <a:lnTo>
                  <a:pt x="53" y="373"/>
                </a:lnTo>
                <a:lnTo>
                  <a:pt x="81" y="328"/>
                </a:lnTo>
                <a:lnTo>
                  <a:pt x="115" y="284"/>
                </a:lnTo>
                <a:lnTo>
                  <a:pt x="154" y="243"/>
                </a:lnTo>
                <a:lnTo>
                  <a:pt x="197" y="204"/>
                </a:lnTo>
                <a:lnTo>
                  <a:pt x="245" y="167"/>
                </a:lnTo>
                <a:lnTo>
                  <a:pt x="298" y="134"/>
                </a:lnTo>
                <a:lnTo>
                  <a:pt x="354" y="105"/>
                </a:lnTo>
                <a:lnTo>
                  <a:pt x="414" y="78"/>
                </a:lnTo>
                <a:lnTo>
                  <a:pt x="478" y="55"/>
                </a:lnTo>
                <a:lnTo>
                  <a:pt x="544" y="35"/>
                </a:lnTo>
                <a:lnTo>
                  <a:pt x="614" y="19"/>
                </a:lnTo>
                <a:lnTo>
                  <a:pt x="686" y="8"/>
                </a:lnTo>
                <a:lnTo>
                  <a:pt x="759" y="2"/>
                </a:lnTo>
                <a:lnTo>
                  <a:pt x="8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9"/>
          <p:cNvSpPr/>
          <p:nvPr/>
        </p:nvSpPr>
        <p:spPr>
          <a:xfrm>
            <a:off x="905691" y="920187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7218" y="9694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s-EC" sz="2000" b="1" dirty="0"/>
          </a:p>
        </p:txBody>
      </p:sp>
      <p:grpSp>
        <p:nvGrpSpPr>
          <p:cNvPr id="71" name="Group 43">
            <a:extLst>
              <a:ext uri="{FF2B5EF4-FFF2-40B4-BE49-F238E27FC236}">
                <a16:creationId xmlns:a16="http://schemas.microsoft.com/office/drawing/2014/main" id="{C3164D01-871A-439C-8142-4C39508CD79D}"/>
              </a:ext>
            </a:extLst>
          </p:cNvPr>
          <p:cNvGrpSpPr/>
          <p:nvPr/>
        </p:nvGrpSpPr>
        <p:grpSpPr>
          <a:xfrm>
            <a:off x="3628417" y="3015574"/>
            <a:ext cx="3223756" cy="3039033"/>
            <a:chOff x="3789363" y="966788"/>
            <a:chExt cx="4608513" cy="4716463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13BDF630-FBBD-4092-8620-9757BBCB7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6" y="1868488"/>
              <a:ext cx="36513" cy="19050"/>
            </a:xfrm>
            <a:custGeom>
              <a:avLst/>
              <a:gdLst>
                <a:gd name="T0" fmla="*/ 0 w 31"/>
                <a:gd name="T1" fmla="*/ 17 h 17"/>
                <a:gd name="T2" fmla="*/ 21 w 31"/>
                <a:gd name="T3" fmla="*/ 6 h 17"/>
                <a:gd name="T4" fmla="*/ 31 w 31"/>
                <a:gd name="T5" fmla="*/ 0 h 17"/>
                <a:gd name="T6" fmla="*/ 0 w 3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7">
                  <a:moveTo>
                    <a:pt x="0" y="17"/>
                  </a:moveTo>
                  <a:cubicBezTo>
                    <a:pt x="0" y="17"/>
                    <a:pt x="6" y="14"/>
                    <a:pt x="21" y="6"/>
                  </a:cubicBezTo>
                  <a:cubicBezTo>
                    <a:pt x="27" y="2"/>
                    <a:pt x="30" y="1"/>
                    <a:pt x="31" y="0"/>
                  </a:cubicBezTo>
                  <a:cubicBezTo>
                    <a:pt x="29" y="1"/>
                    <a:pt x="1" y="17"/>
                    <a:pt x="0" y="17"/>
                  </a:cubicBezTo>
                  <a:close/>
                </a:path>
              </a:pathLst>
            </a:custGeom>
            <a:solidFill>
              <a:srgbClr val="4573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3" name="Group 39">
              <a:extLst>
                <a:ext uri="{FF2B5EF4-FFF2-40B4-BE49-F238E27FC236}">
                  <a16:creationId xmlns:a16="http://schemas.microsoft.com/office/drawing/2014/main" id="{05867774-512E-4ECB-A068-75B9D913A825}"/>
                </a:ext>
              </a:extLst>
            </p:cNvPr>
            <p:cNvGrpSpPr/>
            <p:nvPr/>
          </p:nvGrpSpPr>
          <p:grpSpPr>
            <a:xfrm>
              <a:off x="5145088" y="966788"/>
              <a:ext cx="2692401" cy="2822575"/>
              <a:chOff x="5145088" y="966788"/>
              <a:chExt cx="2692401" cy="2822575"/>
            </a:xfrm>
          </p:grpSpPr>
          <p:sp>
            <p:nvSpPr>
              <p:cNvPr id="105" name="Freeform 6">
                <a:extLst>
                  <a:ext uri="{FF2B5EF4-FFF2-40B4-BE49-F238E27FC236}">
                    <a16:creationId xmlns:a16="http://schemas.microsoft.com/office/drawing/2014/main" id="{AF071270-2AE3-4A05-83CC-61C01D50F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966788"/>
                <a:ext cx="1100138" cy="1195388"/>
              </a:xfrm>
              <a:custGeom>
                <a:avLst/>
                <a:gdLst>
                  <a:gd name="T0" fmla="*/ 471 w 951"/>
                  <a:gd name="T1" fmla="*/ 888 h 1035"/>
                  <a:gd name="T2" fmla="*/ 471 w 951"/>
                  <a:gd name="T3" fmla="*/ 888 h 1035"/>
                  <a:gd name="T4" fmla="*/ 609 w 951"/>
                  <a:gd name="T5" fmla="*/ 1035 h 1035"/>
                  <a:gd name="T6" fmla="*/ 846 w 951"/>
                  <a:gd name="T7" fmla="*/ 786 h 1035"/>
                  <a:gd name="T8" fmla="*/ 825 w 951"/>
                  <a:gd name="T9" fmla="*/ 797 h 1035"/>
                  <a:gd name="T10" fmla="*/ 825 w 951"/>
                  <a:gd name="T11" fmla="*/ 797 h 1035"/>
                  <a:gd name="T12" fmla="*/ 856 w 951"/>
                  <a:gd name="T13" fmla="*/ 780 h 1035"/>
                  <a:gd name="T14" fmla="*/ 856 w 951"/>
                  <a:gd name="T15" fmla="*/ 780 h 1035"/>
                  <a:gd name="T16" fmla="*/ 846 w 951"/>
                  <a:gd name="T17" fmla="*/ 786 h 1035"/>
                  <a:gd name="T18" fmla="*/ 951 w 951"/>
                  <a:gd name="T19" fmla="*/ 753 h 1035"/>
                  <a:gd name="T20" fmla="*/ 857 w 951"/>
                  <a:gd name="T21" fmla="*/ 644 h 1035"/>
                  <a:gd name="T22" fmla="*/ 773 w 951"/>
                  <a:gd name="T23" fmla="*/ 513 h 1035"/>
                  <a:gd name="T24" fmla="*/ 612 w 951"/>
                  <a:gd name="T25" fmla="*/ 225 h 1035"/>
                  <a:gd name="T26" fmla="*/ 495 w 951"/>
                  <a:gd name="T27" fmla="*/ 0 h 1035"/>
                  <a:gd name="T28" fmla="*/ 0 w 951"/>
                  <a:gd name="T29" fmla="*/ 174 h 1035"/>
                  <a:gd name="T30" fmla="*/ 306 w 951"/>
                  <a:gd name="T31" fmla="*/ 655 h 1035"/>
                  <a:gd name="T32" fmla="*/ 471 w 951"/>
                  <a:gd name="T33" fmla="*/ 888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1" h="1035">
                    <a:moveTo>
                      <a:pt x="471" y="888"/>
                    </a:moveTo>
                    <a:cubicBezTo>
                      <a:pt x="471" y="888"/>
                      <a:pt x="471" y="888"/>
                      <a:pt x="471" y="888"/>
                    </a:cubicBezTo>
                    <a:cubicBezTo>
                      <a:pt x="513" y="940"/>
                      <a:pt x="561" y="988"/>
                      <a:pt x="609" y="1035"/>
                    </a:cubicBezTo>
                    <a:cubicBezTo>
                      <a:pt x="654" y="897"/>
                      <a:pt x="781" y="821"/>
                      <a:pt x="846" y="786"/>
                    </a:cubicBezTo>
                    <a:cubicBezTo>
                      <a:pt x="831" y="794"/>
                      <a:pt x="825" y="797"/>
                      <a:pt x="825" y="797"/>
                    </a:cubicBezTo>
                    <a:cubicBezTo>
                      <a:pt x="825" y="798"/>
                      <a:pt x="825" y="798"/>
                      <a:pt x="825" y="797"/>
                    </a:cubicBezTo>
                    <a:cubicBezTo>
                      <a:pt x="826" y="797"/>
                      <a:pt x="854" y="781"/>
                      <a:pt x="856" y="780"/>
                    </a:cubicBezTo>
                    <a:cubicBezTo>
                      <a:pt x="856" y="780"/>
                      <a:pt x="856" y="780"/>
                      <a:pt x="856" y="780"/>
                    </a:cubicBezTo>
                    <a:cubicBezTo>
                      <a:pt x="855" y="781"/>
                      <a:pt x="852" y="782"/>
                      <a:pt x="846" y="786"/>
                    </a:cubicBezTo>
                    <a:cubicBezTo>
                      <a:pt x="889" y="762"/>
                      <a:pt x="923" y="753"/>
                      <a:pt x="951" y="753"/>
                    </a:cubicBezTo>
                    <a:cubicBezTo>
                      <a:pt x="918" y="718"/>
                      <a:pt x="885" y="683"/>
                      <a:pt x="857" y="644"/>
                    </a:cubicBezTo>
                    <a:cubicBezTo>
                      <a:pt x="827" y="602"/>
                      <a:pt x="800" y="558"/>
                      <a:pt x="773" y="513"/>
                    </a:cubicBezTo>
                    <a:cubicBezTo>
                      <a:pt x="717" y="419"/>
                      <a:pt x="664" y="322"/>
                      <a:pt x="612" y="225"/>
                    </a:cubicBezTo>
                    <a:cubicBezTo>
                      <a:pt x="572" y="150"/>
                      <a:pt x="533" y="75"/>
                      <a:pt x="495" y="0"/>
                    </a:cubicBezTo>
                    <a:cubicBezTo>
                      <a:pt x="321" y="38"/>
                      <a:pt x="155" y="97"/>
                      <a:pt x="0" y="174"/>
                    </a:cubicBezTo>
                    <a:cubicBezTo>
                      <a:pt x="100" y="336"/>
                      <a:pt x="201" y="497"/>
                      <a:pt x="306" y="655"/>
                    </a:cubicBezTo>
                    <a:cubicBezTo>
                      <a:pt x="359" y="734"/>
                      <a:pt x="411" y="815"/>
                      <a:pt x="471" y="8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B275D598-1470-4ECB-BBCF-4D284BBDB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2503488"/>
                <a:ext cx="1328738" cy="1285875"/>
              </a:xfrm>
              <a:custGeom>
                <a:avLst/>
                <a:gdLst>
                  <a:gd name="T0" fmla="*/ 327 w 1147"/>
                  <a:gd name="T1" fmla="*/ 84 h 1114"/>
                  <a:gd name="T2" fmla="*/ 167 w 1147"/>
                  <a:gd name="T3" fmla="*/ 154 h 1114"/>
                  <a:gd name="T4" fmla="*/ 69 w 1147"/>
                  <a:gd name="T5" fmla="*/ 198 h 1114"/>
                  <a:gd name="T6" fmla="*/ 0 w 1147"/>
                  <a:gd name="T7" fmla="*/ 228 h 1114"/>
                  <a:gd name="T8" fmla="*/ 234 w 1147"/>
                  <a:gd name="T9" fmla="*/ 434 h 1114"/>
                  <a:gd name="T10" fmla="*/ 292 w 1147"/>
                  <a:gd name="T11" fmla="*/ 763 h 1114"/>
                  <a:gd name="T12" fmla="*/ 339 w 1147"/>
                  <a:gd name="T13" fmla="*/ 806 h 1114"/>
                  <a:gd name="T14" fmla="*/ 426 w 1147"/>
                  <a:gd name="T15" fmla="*/ 887 h 1114"/>
                  <a:gd name="T16" fmla="*/ 505 w 1147"/>
                  <a:gd name="T17" fmla="*/ 960 h 1114"/>
                  <a:gd name="T18" fmla="*/ 633 w 1147"/>
                  <a:gd name="T19" fmla="*/ 1079 h 1114"/>
                  <a:gd name="T20" fmla="*/ 764 w 1147"/>
                  <a:gd name="T21" fmla="*/ 1095 h 1114"/>
                  <a:gd name="T22" fmla="*/ 800 w 1147"/>
                  <a:gd name="T23" fmla="*/ 1055 h 1114"/>
                  <a:gd name="T24" fmla="*/ 803 w 1147"/>
                  <a:gd name="T25" fmla="*/ 1002 h 1114"/>
                  <a:gd name="T26" fmla="*/ 820 w 1147"/>
                  <a:gd name="T27" fmla="*/ 974 h 1114"/>
                  <a:gd name="T28" fmla="*/ 869 w 1147"/>
                  <a:gd name="T29" fmla="*/ 960 h 1114"/>
                  <a:gd name="T30" fmla="*/ 915 w 1147"/>
                  <a:gd name="T31" fmla="*/ 919 h 1114"/>
                  <a:gd name="T32" fmla="*/ 919 w 1147"/>
                  <a:gd name="T33" fmla="*/ 860 h 1114"/>
                  <a:gd name="T34" fmla="*/ 1004 w 1147"/>
                  <a:gd name="T35" fmla="*/ 810 h 1114"/>
                  <a:gd name="T36" fmla="*/ 1036 w 1147"/>
                  <a:gd name="T37" fmla="*/ 769 h 1114"/>
                  <a:gd name="T38" fmla="*/ 1039 w 1147"/>
                  <a:gd name="T39" fmla="*/ 716 h 1114"/>
                  <a:gd name="T40" fmla="*/ 1050 w 1147"/>
                  <a:gd name="T41" fmla="*/ 681 h 1114"/>
                  <a:gd name="T42" fmla="*/ 1090 w 1147"/>
                  <a:gd name="T43" fmla="*/ 669 h 1114"/>
                  <a:gd name="T44" fmla="*/ 1137 w 1147"/>
                  <a:gd name="T45" fmla="*/ 567 h 1114"/>
                  <a:gd name="T46" fmla="*/ 1101 w 1147"/>
                  <a:gd name="T47" fmla="*/ 502 h 1114"/>
                  <a:gd name="T48" fmla="*/ 1018 w 1147"/>
                  <a:gd name="T49" fmla="*/ 425 h 1114"/>
                  <a:gd name="T50" fmla="*/ 1041 w 1147"/>
                  <a:gd name="T51" fmla="*/ 346 h 1114"/>
                  <a:gd name="T52" fmla="*/ 972 w 1147"/>
                  <a:gd name="T53" fmla="*/ 249 h 1114"/>
                  <a:gd name="T54" fmla="*/ 757 w 1147"/>
                  <a:gd name="T55" fmla="*/ 117 h 1114"/>
                  <a:gd name="T56" fmla="*/ 687 w 1147"/>
                  <a:gd name="T57" fmla="*/ 105 h 1114"/>
                  <a:gd name="T58" fmla="*/ 689 w 1147"/>
                  <a:gd name="T59" fmla="*/ 102 h 1114"/>
                  <a:gd name="T60" fmla="*/ 538 w 1147"/>
                  <a:gd name="T61" fmla="*/ 128 h 1114"/>
                  <a:gd name="T62" fmla="*/ 510 w 1147"/>
                  <a:gd name="T63" fmla="*/ 104 h 1114"/>
                  <a:gd name="T64" fmla="*/ 510 w 1147"/>
                  <a:gd name="T65" fmla="*/ 104 h 1114"/>
                  <a:gd name="T66" fmla="*/ 390 w 1147"/>
                  <a:gd name="T67" fmla="*/ 0 h 1114"/>
                  <a:gd name="T68" fmla="*/ 327 w 1147"/>
                  <a:gd name="T69" fmla="*/ 84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7" h="1114">
                    <a:moveTo>
                      <a:pt x="327" y="84"/>
                    </a:moveTo>
                    <a:cubicBezTo>
                      <a:pt x="167" y="154"/>
                      <a:pt x="167" y="154"/>
                      <a:pt x="167" y="154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78" y="297"/>
                      <a:pt x="156" y="366"/>
                      <a:pt x="234" y="434"/>
                    </a:cubicBezTo>
                    <a:cubicBezTo>
                      <a:pt x="185" y="540"/>
                      <a:pt x="201" y="678"/>
                      <a:pt x="292" y="763"/>
                    </a:cubicBezTo>
                    <a:cubicBezTo>
                      <a:pt x="339" y="806"/>
                      <a:pt x="339" y="806"/>
                      <a:pt x="339" y="806"/>
                    </a:cubicBezTo>
                    <a:cubicBezTo>
                      <a:pt x="426" y="887"/>
                      <a:pt x="426" y="887"/>
                      <a:pt x="426" y="887"/>
                    </a:cubicBezTo>
                    <a:cubicBezTo>
                      <a:pt x="505" y="960"/>
                      <a:pt x="505" y="960"/>
                      <a:pt x="505" y="960"/>
                    </a:cubicBezTo>
                    <a:cubicBezTo>
                      <a:pt x="633" y="1079"/>
                      <a:pt x="633" y="1079"/>
                      <a:pt x="633" y="1079"/>
                    </a:cubicBezTo>
                    <a:cubicBezTo>
                      <a:pt x="667" y="1110"/>
                      <a:pt x="724" y="1114"/>
                      <a:pt x="764" y="1095"/>
                    </a:cubicBezTo>
                    <a:cubicBezTo>
                      <a:pt x="782" y="1087"/>
                      <a:pt x="796" y="1075"/>
                      <a:pt x="800" y="1055"/>
                    </a:cubicBezTo>
                    <a:cubicBezTo>
                      <a:pt x="804" y="1038"/>
                      <a:pt x="802" y="1020"/>
                      <a:pt x="803" y="1002"/>
                    </a:cubicBezTo>
                    <a:cubicBezTo>
                      <a:pt x="804" y="988"/>
                      <a:pt x="806" y="979"/>
                      <a:pt x="820" y="974"/>
                    </a:cubicBezTo>
                    <a:cubicBezTo>
                      <a:pt x="836" y="969"/>
                      <a:pt x="853" y="966"/>
                      <a:pt x="869" y="960"/>
                    </a:cubicBezTo>
                    <a:cubicBezTo>
                      <a:pt x="888" y="952"/>
                      <a:pt x="909" y="939"/>
                      <a:pt x="915" y="919"/>
                    </a:cubicBezTo>
                    <a:cubicBezTo>
                      <a:pt x="921" y="900"/>
                      <a:pt x="917" y="879"/>
                      <a:pt x="919" y="860"/>
                    </a:cubicBezTo>
                    <a:cubicBezTo>
                      <a:pt x="923" y="815"/>
                      <a:pt x="973" y="825"/>
                      <a:pt x="1004" y="810"/>
                    </a:cubicBezTo>
                    <a:cubicBezTo>
                      <a:pt x="1021" y="802"/>
                      <a:pt x="1033" y="789"/>
                      <a:pt x="1036" y="769"/>
                    </a:cubicBezTo>
                    <a:cubicBezTo>
                      <a:pt x="1040" y="752"/>
                      <a:pt x="1039" y="734"/>
                      <a:pt x="1039" y="716"/>
                    </a:cubicBezTo>
                    <a:cubicBezTo>
                      <a:pt x="1040" y="704"/>
                      <a:pt x="1039" y="688"/>
                      <a:pt x="1050" y="681"/>
                    </a:cubicBezTo>
                    <a:cubicBezTo>
                      <a:pt x="1062" y="673"/>
                      <a:pt x="1078" y="674"/>
                      <a:pt x="1090" y="669"/>
                    </a:cubicBezTo>
                    <a:cubicBezTo>
                      <a:pt x="1132" y="651"/>
                      <a:pt x="1147" y="609"/>
                      <a:pt x="1137" y="567"/>
                    </a:cubicBezTo>
                    <a:cubicBezTo>
                      <a:pt x="1131" y="543"/>
                      <a:pt x="1119" y="518"/>
                      <a:pt x="1101" y="502"/>
                    </a:cubicBezTo>
                    <a:cubicBezTo>
                      <a:pt x="1018" y="425"/>
                      <a:pt x="1018" y="425"/>
                      <a:pt x="1018" y="425"/>
                    </a:cubicBezTo>
                    <a:cubicBezTo>
                      <a:pt x="1058" y="421"/>
                      <a:pt x="1052" y="373"/>
                      <a:pt x="1041" y="346"/>
                    </a:cubicBezTo>
                    <a:cubicBezTo>
                      <a:pt x="1026" y="309"/>
                      <a:pt x="999" y="277"/>
                      <a:pt x="972" y="249"/>
                    </a:cubicBezTo>
                    <a:cubicBezTo>
                      <a:pt x="913" y="187"/>
                      <a:pt x="839" y="139"/>
                      <a:pt x="757" y="117"/>
                    </a:cubicBezTo>
                    <a:cubicBezTo>
                      <a:pt x="734" y="111"/>
                      <a:pt x="711" y="107"/>
                      <a:pt x="687" y="105"/>
                    </a:cubicBezTo>
                    <a:cubicBezTo>
                      <a:pt x="688" y="104"/>
                      <a:pt x="689" y="103"/>
                      <a:pt x="689" y="102"/>
                    </a:cubicBezTo>
                    <a:cubicBezTo>
                      <a:pt x="640" y="100"/>
                      <a:pt x="589" y="108"/>
                      <a:pt x="538" y="128"/>
                    </a:cubicBezTo>
                    <a:cubicBezTo>
                      <a:pt x="538" y="128"/>
                      <a:pt x="528" y="119"/>
                      <a:pt x="510" y="104"/>
                    </a:cubicBezTo>
                    <a:cubicBezTo>
                      <a:pt x="510" y="104"/>
                      <a:pt x="510" y="104"/>
                      <a:pt x="510" y="104"/>
                    </a:cubicBezTo>
                    <a:cubicBezTo>
                      <a:pt x="484" y="82"/>
                      <a:pt x="442" y="46"/>
                      <a:pt x="390" y="0"/>
                    </a:cubicBezTo>
                    <a:cubicBezTo>
                      <a:pt x="382" y="36"/>
                      <a:pt x="358" y="70"/>
                      <a:pt x="327" y="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89458067-5206-4669-A47C-CEDEE368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4508500"/>
              <a:ext cx="11113" cy="12700"/>
            </a:xfrm>
            <a:custGeom>
              <a:avLst/>
              <a:gdLst>
                <a:gd name="T0" fmla="*/ 9 w 9"/>
                <a:gd name="T1" fmla="*/ 2 h 12"/>
                <a:gd name="T2" fmla="*/ 0 w 9"/>
                <a:gd name="T3" fmla="*/ 0 h 12"/>
                <a:gd name="T4" fmla="*/ 0 w 9"/>
                <a:gd name="T5" fmla="*/ 12 h 12"/>
                <a:gd name="T6" fmla="*/ 9 w 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3" y="8"/>
                    <a:pt x="6" y="5"/>
                    <a:pt x="9" y="2"/>
                  </a:cubicBezTo>
                  <a:close/>
                </a:path>
              </a:pathLst>
            </a:custGeom>
            <a:solidFill>
              <a:srgbClr val="EA71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75" name="Group 38">
              <a:extLst>
                <a:ext uri="{FF2B5EF4-FFF2-40B4-BE49-F238E27FC236}">
                  <a16:creationId xmlns:a16="http://schemas.microsoft.com/office/drawing/2014/main" id="{ECEAAD5E-BCF6-4513-9E2A-1005A63DEFCA}"/>
                </a:ext>
              </a:extLst>
            </p:cNvPr>
            <p:cNvGrpSpPr/>
            <p:nvPr/>
          </p:nvGrpSpPr>
          <p:grpSpPr>
            <a:xfrm>
              <a:off x="3789363" y="1825625"/>
              <a:ext cx="3178175" cy="1651001"/>
              <a:chOff x="3789363" y="1825625"/>
              <a:chExt cx="3178175" cy="1651001"/>
            </a:xfrm>
          </p:grpSpPr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C9E641FF-BE13-4475-BF1D-86D327023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6113" y="1825625"/>
                <a:ext cx="1241425" cy="1049338"/>
              </a:xfrm>
              <a:custGeom>
                <a:avLst/>
                <a:gdLst>
                  <a:gd name="T0" fmla="*/ 45 w 1071"/>
                  <a:gd name="T1" fmla="*/ 668 h 908"/>
                  <a:gd name="T2" fmla="*/ 52 w 1071"/>
                  <a:gd name="T3" fmla="*/ 775 h 908"/>
                  <a:gd name="T4" fmla="*/ 58 w 1071"/>
                  <a:gd name="T5" fmla="*/ 872 h 908"/>
                  <a:gd name="T6" fmla="*/ 252 w 1071"/>
                  <a:gd name="T7" fmla="*/ 780 h 908"/>
                  <a:gd name="T8" fmla="*/ 576 w 1071"/>
                  <a:gd name="T9" fmla="*/ 857 h 908"/>
                  <a:gd name="T10" fmla="*/ 675 w 1071"/>
                  <a:gd name="T11" fmla="*/ 814 h 908"/>
                  <a:gd name="T12" fmla="*/ 744 w 1071"/>
                  <a:gd name="T13" fmla="*/ 784 h 908"/>
                  <a:gd name="T14" fmla="*/ 842 w 1071"/>
                  <a:gd name="T15" fmla="*/ 740 h 908"/>
                  <a:gd name="T16" fmla="*/ 1002 w 1071"/>
                  <a:gd name="T17" fmla="*/ 670 h 908"/>
                  <a:gd name="T18" fmla="*/ 1068 w 1071"/>
                  <a:gd name="T19" fmla="*/ 554 h 908"/>
                  <a:gd name="T20" fmla="*/ 1043 w 1071"/>
                  <a:gd name="T21" fmla="*/ 505 h 908"/>
                  <a:gd name="T22" fmla="*/ 998 w 1071"/>
                  <a:gd name="T23" fmla="*/ 483 h 908"/>
                  <a:gd name="T24" fmla="*/ 980 w 1071"/>
                  <a:gd name="T25" fmla="*/ 456 h 908"/>
                  <a:gd name="T26" fmla="*/ 985 w 1071"/>
                  <a:gd name="T27" fmla="*/ 391 h 908"/>
                  <a:gd name="T28" fmla="*/ 956 w 1071"/>
                  <a:gd name="T29" fmla="*/ 340 h 908"/>
                  <a:gd name="T30" fmla="*/ 911 w 1071"/>
                  <a:gd name="T31" fmla="*/ 319 h 908"/>
                  <a:gd name="T32" fmla="*/ 902 w 1071"/>
                  <a:gd name="T33" fmla="*/ 217 h 908"/>
                  <a:gd name="T34" fmla="*/ 828 w 1071"/>
                  <a:gd name="T35" fmla="*/ 152 h 908"/>
                  <a:gd name="T36" fmla="*/ 802 w 1071"/>
                  <a:gd name="T37" fmla="*/ 129 h 908"/>
                  <a:gd name="T38" fmla="*/ 807 w 1071"/>
                  <a:gd name="T39" fmla="*/ 91 h 908"/>
                  <a:gd name="T40" fmla="*/ 744 w 1071"/>
                  <a:gd name="T41" fmla="*/ 8 h 908"/>
                  <a:gd name="T42" fmla="*/ 658 w 1071"/>
                  <a:gd name="T43" fmla="*/ 12 h 908"/>
                  <a:gd name="T44" fmla="*/ 520 w 1071"/>
                  <a:gd name="T45" fmla="*/ 72 h 908"/>
                  <a:gd name="T46" fmla="*/ 469 w 1071"/>
                  <a:gd name="T47" fmla="*/ 10 h 908"/>
                  <a:gd name="T48" fmla="*/ 341 w 1071"/>
                  <a:gd name="T49" fmla="*/ 43 h 908"/>
                  <a:gd name="T50" fmla="*/ 177 w 1071"/>
                  <a:gd name="T51" fmla="*/ 169 h 908"/>
                  <a:gd name="T52" fmla="*/ 91 w 1071"/>
                  <a:gd name="T53" fmla="*/ 380 h 908"/>
                  <a:gd name="T54" fmla="*/ 0 w 1071"/>
                  <a:gd name="T55" fmla="*/ 424 h 908"/>
                  <a:gd name="T56" fmla="*/ 34 w 1071"/>
                  <a:gd name="T57" fmla="*/ 494 h 908"/>
                  <a:gd name="T58" fmla="*/ 45 w 1071"/>
                  <a:gd name="T59" fmla="*/ 66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1" h="908">
                    <a:moveTo>
                      <a:pt x="45" y="668"/>
                    </a:moveTo>
                    <a:cubicBezTo>
                      <a:pt x="52" y="775"/>
                      <a:pt x="52" y="775"/>
                      <a:pt x="52" y="775"/>
                    </a:cubicBezTo>
                    <a:cubicBezTo>
                      <a:pt x="58" y="872"/>
                      <a:pt x="58" y="872"/>
                      <a:pt x="58" y="872"/>
                    </a:cubicBezTo>
                    <a:cubicBezTo>
                      <a:pt x="174" y="817"/>
                      <a:pt x="252" y="780"/>
                      <a:pt x="252" y="780"/>
                    </a:cubicBezTo>
                    <a:cubicBezTo>
                      <a:pt x="329" y="867"/>
                      <a:pt x="462" y="908"/>
                      <a:pt x="576" y="857"/>
                    </a:cubicBezTo>
                    <a:cubicBezTo>
                      <a:pt x="675" y="814"/>
                      <a:pt x="675" y="814"/>
                      <a:pt x="675" y="814"/>
                    </a:cubicBezTo>
                    <a:cubicBezTo>
                      <a:pt x="744" y="784"/>
                      <a:pt x="744" y="784"/>
                      <a:pt x="744" y="784"/>
                    </a:cubicBezTo>
                    <a:cubicBezTo>
                      <a:pt x="842" y="740"/>
                      <a:pt x="842" y="740"/>
                      <a:pt x="842" y="740"/>
                    </a:cubicBezTo>
                    <a:cubicBezTo>
                      <a:pt x="1002" y="670"/>
                      <a:pt x="1002" y="670"/>
                      <a:pt x="1002" y="670"/>
                    </a:cubicBezTo>
                    <a:cubicBezTo>
                      <a:pt x="1044" y="651"/>
                      <a:pt x="1071" y="599"/>
                      <a:pt x="1068" y="554"/>
                    </a:cubicBezTo>
                    <a:cubicBezTo>
                      <a:pt x="1067" y="533"/>
                      <a:pt x="1061" y="516"/>
                      <a:pt x="1043" y="505"/>
                    </a:cubicBezTo>
                    <a:cubicBezTo>
                      <a:pt x="1029" y="496"/>
                      <a:pt x="1013" y="491"/>
                      <a:pt x="998" y="483"/>
                    </a:cubicBezTo>
                    <a:cubicBezTo>
                      <a:pt x="985" y="477"/>
                      <a:pt x="979" y="471"/>
                      <a:pt x="980" y="456"/>
                    </a:cubicBezTo>
                    <a:cubicBezTo>
                      <a:pt x="982" y="434"/>
                      <a:pt x="988" y="413"/>
                      <a:pt x="985" y="391"/>
                    </a:cubicBezTo>
                    <a:cubicBezTo>
                      <a:pt x="983" y="369"/>
                      <a:pt x="975" y="351"/>
                      <a:pt x="956" y="340"/>
                    </a:cubicBezTo>
                    <a:cubicBezTo>
                      <a:pt x="941" y="332"/>
                      <a:pt x="925" y="328"/>
                      <a:pt x="911" y="319"/>
                    </a:cubicBezTo>
                    <a:cubicBezTo>
                      <a:pt x="874" y="296"/>
                      <a:pt x="906" y="250"/>
                      <a:pt x="902" y="217"/>
                    </a:cubicBezTo>
                    <a:cubicBezTo>
                      <a:pt x="897" y="178"/>
                      <a:pt x="859" y="167"/>
                      <a:pt x="828" y="152"/>
                    </a:cubicBezTo>
                    <a:cubicBezTo>
                      <a:pt x="818" y="147"/>
                      <a:pt x="804" y="142"/>
                      <a:pt x="802" y="129"/>
                    </a:cubicBezTo>
                    <a:cubicBezTo>
                      <a:pt x="800" y="117"/>
                      <a:pt x="807" y="103"/>
                      <a:pt x="807" y="91"/>
                    </a:cubicBezTo>
                    <a:cubicBezTo>
                      <a:pt x="809" y="50"/>
                      <a:pt x="782" y="18"/>
                      <a:pt x="744" y="8"/>
                    </a:cubicBezTo>
                    <a:cubicBezTo>
                      <a:pt x="717" y="0"/>
                      <a:pt x="684" y="0"/>
                      <a:pt x="658" y="12"/>
                    </a:cubicBezTo>
                    <a:cubicBezTo>
                      <a:pt x="520" y="72"/>
                      <a:pt x="520" y="72"/>
                      <a:pt x="520" y="72"/>
                    </a:cubicBezTo>
                    <a:cubicBezTo>
                      <a:pt x="530" y="40"/>
                      <a:pt x="497" y="16"/>
                      <a:pt x="469" y="10"/>
                    </a:cubicBezTo>
                    <a:cubicBezTo>
                      <a:pt x="425" y="2"/>
                      <a:pt x="379" y="22"/>
                      <a:pt x="341" y="43"/>
                    </a:cubicBezTo>
                    <a:cubicBezTo>
                      <a:pt x="281" y="76"/>
                      <a:pt x="223" y="116"/>
                      <a:pt x="177" y="169"/>
                    </a:cubicBezTo>
                    <a:cubicBezTo>
                      <a:pt x="125" y="228"/>
                      <a:pt x="93" y="301"/>
                      <a:pt x="91" y="380"/>
                    </a:cubicBezTo>
                    <a:cubicBezTo>
                      <a:pt x="91" y="380"/>
                      <a:pt x="57" y="397"/>
                      <a:pt x="0" y="424"/>
                    </a:cubicBezTo>
                    <a:cubicBezTo>
                      <a:pt x="19" y="443"/>
                      <a:pt x="32" y="469"/>
                      <a:pt x="34" y="494"/>
                    </a:cubicBezTo>
                    <a:lnTo>
                      <a:pt x="45" y="66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4027853A-6279-418E-B76C-FC20D47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9363" y="2716213"/>
                <a:ext cx="1174750" cy="760413"/>
              </a:xfrm>
              <a:custGeom>
                <a:avLst/>
                <a:gdLst>
                  <a:gd name="T0" fmla="*/ 756 w 1014"/>
                  <a:gd name="T1" fmla="*/ 522 h 658"/>
                  <a:gd name="T2" fmla="*/ 1008 w 1014"/>
                  <a:gd name="T3" fmla="*/ 427 h 658"/>
                  <a:gd name="T4" fmla="*/ 1014 w 1014"/>
                  <a:gd name="T5" fmla="*/ 424 h 658"/>
                  <a:gd name="T6" fmla="*/ 891 w 1014"/>
                  <a:gd name="T7" fmla="*/ 126 h 658"/>
                  <a:gd name="T8" fmla="*/ 891 w 1014"/>
                  <a:gd name="T9" fmla="*/ 126 h 658"/>
                  <a:gd name="T10" fmla="*/ 891 w 1014"/>
                  <a:gd name="T11" fmla="*/ 125 h 658"/>
                  <a:gd name="T12" fmla="*/ 895 w 1014"/>
                  <a:gd name="T13" fmla="*/ 0 h 658"/>
                  <a:gd name="T14" fmla="*/ 652 w 1014"/>
                  <a:gd name="T15" fmla="*/ 78 h 658"/>
                  <a:gd name="T16" fmla="*/ 402 w 1014"/>
                  <a:gd name="T17" fmla="*/ 112 h 658"/>
                  <a:gd name="T18" fmla="*/ 40 w 1014"/>
                  <a:gd name="T19" fmla="*/ 143 h 658"/>
                  <a:gd name="T20" fmla="*/ 0 w 1014"/>
                  <a:gd name="T21" fmla="*/ 551 h 658"/>
                  <a:gd name="T22" fmla="*/ 3 w 1014"/>
                  <a:gd name="T23" fmla="*/ 658 h 658"/>
                  <a:gd name="T24" fmla="*/ 550 w 1014"/>
                  <a:gd name="T25" fmla="*/ 568 h 658"/>
                  <a:gd name="T26" fmla="*/ 756 w 1014"/>
                  <a:gd name="T27" fmla="*/ 522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4" h="658">
                    <a:moveTo>
                      <a:pt x="756" y="522"/>
                    </a:moveTo>
                    <a:cubicBezTo>
                      <a:pt x="842" y="498"/>
                      <a:pt x="925" y="461"/>
                      <a:pt x="1008" y="427"/>
                    </a:cubicBezTo>
                    <a:cubicBezTo>
                      <a:pt x="1010" y="426"/>
                      <a:pt x="1012" y="425"/>
                      <a:pt x="1014" y="424"/>
                    </a:cubicBezTo>
                    <a:cubicBezTo>
                      <a:pt x="929" y="365"/>
                      <a:pt x="911" y="289"/>
                      <a:pt x="891" y="126"/>
                    </a:cubicBezTo>
                    <a:cubicBezTo>
                      <a:pt x="895" y="159"/>
                      <a:pt x="905" y="245"/>
                      <a:pt x="891" y="126"/>
                    </a:cubicBezTo>
                    <a:cubicBezTo>
                      <a:pt x="889" y="110"/>
                      <a:pt x="889" y="114"/>
                      <a:pt x="891" y="125"/>
                    </a:cubicBezTo>
                    <a:cubicBezTo>
                      <a:pt x="883" y="66"/>
                      <a:pt x="887" y="26"/>
                      <a:pt x="895" y="0"/>
                    </a:cubicBezTo>
                    <a:cubicBezTo>
                      <a:pt x="816" y="31"/>
                      <a:pt x="736" y="62"/>
                      <a:pt x="652" y="78"/>
                    </a:cubicBezTo>
                    <a:cubicBezTo>
                      <a:pt x="569" y="94"/>
                      <a:pt x="485" y="104"/>
                      <a:pt x="402" y="112"/>
                    </a:cubicBezTo>
                    <a:cubicBezTo>
                      <a:pt x="281" y="125"/>
                      <a:pt x="161" y="135"/>
                      <a:pt x="40" y="143"/>
                    </a:cubicBezTo>
                    <a:cubicBezTo>
                      <a:pt x="14" y="275"/>
                      <a:pt x="0" y="411"/>
                      <a:pt x="0" y="551"/>
                    </a:cubicBezTo>
                    <a:cubicBezTo>
                      <a:pt x="0" y="587"/>
                      <a:pt x="1" y="623"/>
                      <a:pt x="3" y="658"/>
                    </a:cubicBezTo>
                    <a:cubicBezTo>
                      <a:pt x="186" y="631"/>
                      <a:pt x="369" y="603"/>
                      <a:pt x="550" y="568"/>
                    </a:cubicBezTo>
                    <a:cubicBezTo>
                      <a:pt x="619" y="555"/>
                      <a:pt x="688" y="542"/>
                      <a:pt x="756" y="5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12C4CEC5-10CA-4AF2-8BA1-FFC59698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860675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3B3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45EC5D23-D077-4BCD-A5B2-37F99BDA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2749550"/>
              <a:ext cx="0" cy="15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FC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D249B846-FB39-4706-B668-1DE49F798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1" y="2782888"/>
              <a:ext cx="1588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9" name="Rectangle 17">
              <a:extLst>
                <a:ext uri="{FF2B5EF4-FFF2-40B4-BE49-F238E27FC236}">
                  <a16:creationId xmlns:a16="http://schemas.microsoft.com/office/drawing/2014/main" id="{6DCF9753-17C3-4F48-87B6-F7D29AF03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1113" y="2786063"/>
              <a:ext cx="1588" cy="1588"/>
            </a:xfrm>
            <a:prstGeom prst="rect">
              <a:avLst/>
            </a:prstGeom>
            <a:solidFill>
              <a:srgbClr val="FFC81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80" name="Group 42">
              <a:extLst>
                <a:ext uri="{FF2B5EF4-FFF2-40B4-BE49-F238E27FC236}">
                  <a16:creationId xmlns:a16="http://schemas.microsoft.com/office/drawing/2014/main" id="{69924902-5887-4DE0-A683-FC5A1C7C250D}"/>
                </a:ext>
              </a:extLst>
            </p:cNvPr>
            <p:cNvGrpSpPr/>
            <p:nvPr/>
          </p:nvGrpSpPr>
          <p:grpSpPr>
            <a:xfrm>
              <a:off x="6116638" y="1708150"/>
              <a:ext cx="2281238" cy="3171826"/>
              <a:chOff x="6116638" y="1708150"/>
              <a:chExt cx="2281238" cy="3171826"/>
            </a:xfrm>
          </p:grpSpPr>
          <p:sp>
            <p:nvSpPr>
              <p:cNvPr id="100" name="Freeform 12">
                <a:extLst>
                  <a:ext uri="{FF2B5EF4-FFF2-40B4-BE49-F238E27FC236}">
                    <a16:creationId xmlns:a16="http://schemas.microsoft.com/office/drawing/2014/main" id="{9611AD52-AC9F-4C84-A1C4-6F3642CD8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638" y="3433763"/>
                <a:ext cx="1173163" cy="1446213"/>
              </a:xfrm>
              <a:custGeom>
                <a:avLst/>
                <a:gdLst>
                  <a:gd name="T0" fmla="*/ 929 w 1013"/>
                  <a:gd name="T1" fmla="*/ 951 h 1252"/>
                  <a:gd name="T2" fmla="*/ 971 w 1013"/>
                  <a:gd name="T3" fmla="*/ 757 h 1252"/>
                  <a:gd name="T4" fmla="*/ 905 w 1013"/>
                  <a:gd name="T5" fmla="*/ 530 h 1252"/>
                  <a:gd name="T6" fmla="*/ 1013 w 1013"/>
                  <a:gd name="T7" fmla="*/ 295 h 1252"/>
                  <a:gd name="T8" fmla="*/ 971 w 1013"/>
                  <a:gd name="T9" fmla="*/ 273 h 1252"/>
                  <a:gd name="T10" fmla="*/ 843 w 1013"/>
                  <a:gd name="T11" fmla="*/ 154 h 1252"/>
                  <a:gd name="T12" fmla="*/ 764 w 1013"/>
                  <a:gd name="T13" fmla="*/ 81 h 1252"/>
                  <a:gd name="T14" fmla="*/ 677 w 1013"/>
                  <a:gd name="T15" fmla="*/ 0 h 1252"/>
                  <a:gd name="T16" fmla="*/ 526 w 1013"/>
                  <a:gd name="T17" fmla="*/ 326 h 1252"/>
                  <a:gd name="T18" fmla="*/ 227 w 1013"/>
                  <a:gd name="T19" fmla="*/ 474 h 1252"/>
                  <a:gd name="T20" fmla="*/ 200 w 1013"/>
                  <a:gd name="T21" fmla="*/ 529 h 1252"/>
                  <a:gd name="T22" fmla="*/ 146 w 1013"/>
                  <a:gd name="T23" fmla="*/ 638 h 1252"/>
                  <a:gd name="T24" fmla="*/ 98 w 1013"/>
                  <a:gd name="T25" fmla="*/ 734 h 1252"/>
                  <a:gd name="T26" fmla="*/ 20 w 1013"/>
                  <a:gd name="T27" fmla="*/ 891 h 1252"/>
                  <a:gd name="T28" fmla="*/ 42 w 1013"/>
                  <a:gd name="T29" fmla="*/ 1021 h 1252"/>
                  <a:gd name="T30" fmla="*/ 91 w 1013"/>
                  <a:gd name="T31" fmla="*/ 1044 h 1252"/>
                  <a:gd name="T32" fmla="*/ 144 w 1013"/>
                  <a:gd name="T33" fmla="*/ 1031 h 1252"/>
                  <a:gd name="T34" fmla="*/ 173 w 1013"/>
                  <a:gd name="T35" fmla="*/ 1040 h 1252"/>
                  <a:gd name="T36" fmla="*/ 199 w 1013"/>
                  <a:gd name="T37" fmla="*/ 1080 h 1252"/>
                  <a:gd name="T38" fmla="*/ 247 w 1013"/>
                  <a:gd name="T39" fmla="*/ 1115 h 1252"/>
                  <a:gd name="T40" fmla="*/ 304 w 1013"/>
                  <a:gd name="T41" fmla="*/ 1104 h 1252"/>
                  <a:gd name="T42" fmla="*/ 349 w 1013"/>
                  <a:gd name="T43" fmla="*/ 1114 h 1252"/>
                  <a:gd name="T44" fmla="*/ 373 w 1013"/>
                  <a:gd name="T45" fmla="*/ 1158 h 1252"/>
                  <a:gd name="T46" fmla="*/ 416 w 1013"/>
                  <a:gd name="T47" fmla="*/ 1190 h 1252"/>
                  <a:gd name="T48" fmla="*/ 470 w 1013"/>
                  <a:gd name="T49" fmla="*/ 1181 h 1252"/>
                  <a:gd name="T50" fmla="*/ 513 w 1013"/>
                  <a:gd name="T51" fmla="*/ 1174 h 1252"/>
                  <a:gd name="T52" fmla="*/ 534 w 1013"/>
                  <a:gd name="T53" fmla="*/ 1201 h 1252"/>
                  <a:gd name="T54" fmla="*/ 638 w 1013"/>
                  <a:gd name="T55" fmla="*/ 1236 h 1252"/>
                  <a:gd name="T56" fmla="*/ 706 w 1013"/>
                  <a:gd name="T57" fmla="*/ 1176 h 1252"/>
                  <a:gd name="T58" fmla="*/ 768 w 1013"/>
                  <a:gd name="T59" fmla="*/ 1052 h 1252"/>
                  <a:gd name="T60" fmla="*/ 814 w 1013"/>
                  <a:gd name="T61" fmla="*/ 1078 h 1252"/>
                  <a:gd name="T62" fmla="*/ 871 w 1013"/>
                  <a:gd name="T63" fmla="*/ 1056 h 1252"/>
                  <a:gd name="T64" fmla="*/ 929 w 1013"/>
                  <a:gd name="T65" fmla="*/ 951 h 1252"/>
                  <a:gd name="T66" fmla="*/ 929 w 1013"/>
                  <a:gd name="T67" fmla="*/ 951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3" h="1252">
                    <a:moveTo>
                      <a:pt x="929" y="951"/>
                    </a:moveTo>
                    <a:cubicBezTo>
                      <a:pt x="945" y="886"/>
                      <a:pt x="966" y="824"/>
                      <a:pt x="971" y="757"/>
                    </a:cubicBezTo>
                    <a:cubicBezTo>
                      <a:pt x="976" y="676"/>
                      <a:pt x="956" y="595"/>
                      <a:pt x="905" y="530"/>
                    </a:cubicBezTo>
                    <a:cubicBezTo>
                      <a:pt x="905" y="530"/>
                      <a:pt x="949" y="432"/>
                      <a:pt x="1013" y="295"/>
                    </a:cubicBezTo>
                    <a:cubicBezTo>
                      <a:pt x="997" y="291"/>
                      <a:pt x="983" y="283"/>
                      <a:pt x="971" y="273"/>
                    </a:cubicBezTo>
                    <a:cubicBezTo>
                      <a:pt x="843" y="154"/>
                      <a:pt x="843" y="154"/>
                      <a:pt x="843" y="154"/>
                    </a:cubicBezTo>
                    <a:cubicBezTo>
                      <a:pt x="764" y="81"/>
                      <a:pt x="764" y="81"/>
                      <a:pt x="764" y="81"/>
                    </a:cubicBezTo>
                    <a:cubicBezTo>
                      <a:pt x="677" y="0"/>
                      <a:pt x="677" y="0"/>
                      <a:pt x="677" y="0"/>
                    </a:cubicBezTo>
                    <a:cubicBezTo>
                      <a:pt x="590" y="185"/>
                      <a:pt x="526" y="326"/>
                      <a:pt x="526" y="326"/>
                    </a:cubicBezTo>
                    <a:cubicBezTo>
                      <a:pt x="410" y="308"/>
                      <a:pt x="282" y="362"/>
                      <a:pt x="227" y="474"/>
                    </a:cubicBezTo>
                    <a:cubicBezTo>
                      <a:pt x="200" y="529"/>
                      <a:pt x="200" y="529"/>
                      <a:pt x="200" y="529"/>
                    </a:cubicBezTo>
                    <a:cubicBezTo>
                      <a:pt x="146" y="638"/>
                      <a:pt x="146" y="638"/>
                      <a:pt x="146" y="638"/>
                    </a:cubicBezTo>
                    <a:cubicBezTo>
                      <a:pt x="98" y="734"/>
                      <a:pt x="98" y="734"/>
                      <a:pt x="98" y="734"/>
                    </a:cubicBezTo>
                    <a:cubicBezTo>
                      <a:pt x="20" y="891"/>
                      <a:pt x="20" y="891"/>
                      <a:pt x="20" y="891"/>
                    </a:cubicBezTo>
                    <a:cubicBezTo>
                      <a:pt x="0" y="932"/>
                      <a:pt x="12" y="988"/>
                      <a:pt x="42" y="1021"/>
                    </a:cubicBezTo>
                    <a:cubicBezTo>
                      <a:pt x="55" y="1035"/>
                      <a:pt x="71" y="1046"/>
                      <a:pt x="91" y="1044"/>
                    </a:cubicBezTo>
                    <a:cubicBezTo>
                      <a:pt x="109" y="1042"/>
                      <a:pt x="126" y="1035"/>
                      <a:pt x="144" y="1031"/>
                    </a:cubicBezTo>
                    <a:cubicBezTo>
                      <a:pt x="157" y="1028"/>
                      <a:pt x="165" y="1029"/>
                      <a:pt x="173" y="1040"/>
                    </a:cubicBezTo>
                    <a:cubicBezTo>
                      <a:pt x="183" y="1053"/>
                      <a:pt x="189" y="1067"/>
                      <a:pt x="199" y="1080"/>
                    </a:cubicBezTo>
                    <a:cubicBezTo>
                      <a:pt x="211" y="1095"/>
                      <a:pt x="227" y="1112"/>
                      <a:pt x="247" y="1115"/>
                    </a:cubicBezTo>
                    <a:cubicBezTo>
                      <a:pt x="267" y="1118"/>
                      <a:pt x="286" y="1109"/>
                      <a:pt x="304" y="1104"/>
                    </a:cubicBezTo>
                    <a:cubicBezTo>
                      <a:pt x="321" y="1100"/>
                      <a:pt x="337" y="1100"/>
                      <a:pt x="349" y="1114"/>
                    </a:cubicBezTo>
                    <a:cubicBezTo>
                      <a:pt x="360" y="1127"/>
                      <a:pt x="365" y="1144"/>
                      <a:pt x="373" y="1158"/>
                    </a:cubicBezTo>
                    <a:cubicBezTo>
                      <a:pt x="383" y="1173"/>
                      <a:pt x="397" y="1187"/>
                      <a:pt x="416" y="1190"/>
                    </a:cubicBezTo>
                    <a:cubicBezTo>
                      <a:pt x="434" y="1192"/>
                      <a:pt x="452" y="1186"/>
                      <a:pt x="470" y="1181"/>
                    </a:cubicBezTo>
                    <a:cubicBezTo>
                      <a:pt x="482" y="1178"/>
                      <a:pt x="500" y="1170"/>
                      <a:pt x="513" y="1174"/>
                    </a:cubicBezTo>
                    <a:cubicBezTo>
                      <a:pt x="525" y="1177"/>
                      <a:pt x="529" y="1191"/>
                      <a:pt x="534" y="1201"/>
                    </a:cubicBezTo>
                    <a:cubicBezTo>
                      <a:pt x="555" y="1238"/>
                      <a:pt x="599" y="1252"/>
                      <a:pt x="638" y="1236"/>
                    </a:cubicBezTo>
                    <a:cubicBezTo>
                      <a:pt x="666" y="1225"/>
                      <a:pt x="693" y="1203"/>
                      <a:pt x="706" y="1176"/>
                    </a:cubicBezTo>
                    <a:cubicBezTo>
                      <a:pt x="768" y="1052"/>
                      <a:pt x="768" y="1052"/>
                      <a:pt x="768" y="1052"/>
                    </a:cubicBezTo>
                    <a:cubicBezTo>
                      <a:pt x="775" y="1069"/>
                      <a:pt x="796" y="1077"/>
                      <a:pt x="814" y="1078"/>
                    </a:cubicBezTo>
                    <a:cubicBezTo>
                      <a:pt x="835" y="1078"/>
                      <a:pt x="855" y="1070"/>
                      <a:pt x="871" y="1056"/>
                    </a:cubicBezTo>
                    <a:cubicBezTo>
                      <a:pt x="903" y="1030"/>
                      <a:pt x="919" y="989"/>
                      <a:pt x="929" y="951"/>
                    </a:cubicBezTo>
                    <a:cubicBezTo>
                      <a:pt x="945" y="885"/>
                      <a:pt x="912" y="1016"/>
                      <a:pt x="929" y="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651C0BBB-3320-4745-BA18-E8BA1036D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88" y="1708150"/>
                <a:ext cx="1093788" cy="1219200"/>
              </a:xfrm>
              <a:custGeom>
                <a:avLst/>
                <a:gdLst>
                  <a:gd name="T0" fmla="*/ 290 w 945"/>
                  <a:gd name="T1" fmla="*/ 399 h 1056"/>
                  <a:gd name="T2" fmla="*/ 24 w 945"/>
                  <a:gd name="T3" fmla="*/ 751 h 1056"/>
                  <a:gd name="T4" fmla="*/ 0 w 945"/>
                  <a:gd name="T5" fmla="*/ 793 h 1056"/>
                  <a:gd name="T6" fmla="*/ 261 w 945"/>
                  <a:gd name="T7" fmla="*/ 912 h 1056"/>
                  <a:gd name="T8" fmla="*/ 250 w 945"/>
                  <a:gd name="T9" fmla="*/ 903 h 1056"/>
                  <a:gd name="T10" fmla="*/ 250 w 945"/>
                  <a:gd name="T11" fmla="*/ 903 h 1056"/>
                  <a:gd name="T12" fmla="*/ 261 w 945"/>
                  <a:gd name="T13" fmla="*/ 913 h 1056"/>
                  <a:gd name="T14" fmla="*/ 279 w 945"/>
                  <a:gd name="T15" fmla="*/ 930 h 1056"/>
                  <a:gd name="T16" fmla="*/ 280 w 945"/>
                  <a:gd name="T17" fmla="*/ 931 h 1056"/>
                  <a:gd name="T18" fmla="*/ 282 w 945"/>
                  <a:gd name="T19" fmla="*/ 933 h 1056"/>
                  <a:gd name="T20" fmla="*/ 282 w 945"/>
                  <a:gd name="T21" fmla="*/ 933 h 1056"/>
                  <a:gd name="T22" fmla="*/ 280 w 945"/>
                  <a:gd name="T23" fmla="*/ 931 h 1056"/>
                  <a:gd name="T24" fmla="*/ 279 w 945"/>
                  <a:gd name="T25" fmla="*/ 930 h 1056"/>
                  <a:gd name="T26" fmla="*/ 261 w 945"/>
                  <a:gd name="T27" fmla="*/ 913 h 1056"/>
                  <a:gd name="T28" fmla="*/ 361 w 945"/>
                  <a:gd name="T29" fmla="*/ 1056 h 1056"/>
                  <a:gd name="T30" fmla="*/ 424 w 945"/>
                  <a:gd name="T31" fmla="*/ 964 h 1056"/>
                  <a:gd name="T32" fmla="*/ 491 w 945"/>
                  <a:gd name="T33" fmla="*/ 884 h 1056"/>
                  <a:gd name="T34" fmla="*/ 688 w 945"/>
                  <a:gd name="T35" fmla="*/ 680 h 1056"/>
                  <a:gd name="T36" fmla="*/ 945 w 945"/>
                  <a:gd name="T37" fmla="*/ 430 h 1056"/>
                  <a:gd name="T38" fmla="*/ 641 w 945"/>
                  <a:gd name="T39" fmla="*/ 0 h 1056"/>
                  <a:gd name="T40" fmla="*/ 290 w 945"/>
                  <a:gd name="T41" fmla="*/ 399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5" h="1056">
                    <a:moveTo>
                      <a:pt x="290" y="399"/>
                    </a:moveTo>
                    <a:cubicBezTo>
                      <a:pt x="195" y="511"/>
                      <a:pt x="97" y="623"/>
                      <a:pt x="24" y="751"/>
                    </a:cubicBezTo>
                    <a:cubicBezTo>
                      <a:pt x="16" y="765"/>
                      <a:pt x="8" y="779"/>
                      <a:pt x="0" y="793"/>
                    </a:cubicBezTo>
                    <a:cubicBezTo>
                      <a:pt x="118" y="802"/>
                      <a:pt x="216" y="869"/>
                      <a:pt x="261" y="912"/>
                    </a:cubicBezTo>
                    <a:cubicBezTo>
                      <a:pt x="256" y="908"/>
                      <a:pt x="252" y="904"/>
                      <a:pt x="250" y="903"/>
                    </a:cubicBezTo>
                    <a:cubicBezTo>
                      <a:pt x="249" y="901"/>
                      <a:pt x="249" y="902"/>
                      <a:pt x="250" y="903"/>
                    </a:cubicBezTo>
                    <a:cubicBezTo>
                      <a:pt x="252" y="904"/>
                      <a:pt x="255" y="907"/>
                      <a:pt x="261" y="913"/>
                    </a:cubicBezTo>
                    <a:cubicBezTo>
                      <a:pt x="270" y="922"/>
                      <a:pt x="276" y="927"/>
                      <a:pt x="279" y="930"/>
                    </a:cubicBezTo>
                    <a:cubicBezTo>
                      <a:pt x="280" y="931"/>
                      <a:pt x="280" y="931"/>
                      <a:pt x="280" y="931"/>
                    </a:cubicBezTo>
                    <a:cubicBezTo>
                      <a:pt x="281" y="932"/>
                      <a:pt x="282" y="933"/>
                      <a:pt x="282" y="933"/>
                    </a:cubicBezTo>
                    <a:cubicBezTo>
                      <a:pt x="282" y="933"/>
                      <a:pt x="282" y="933"/>
                      <a:pt x="282" y="933"/>
                    </a:cubicBezTo>
                    <a:cubicBezTo>
                      <a:pt x="282" y="933"/>
                      <a:pt x="281" y="932"/>
                      <a:pt x="280" y="931"/>
                    </a:cubicBezTo>
                    <a:cubicBezTo>
                      <a:pt x="280" y="931"/>
                      <a:pt x="280" y="931"/>
                      <a:pt x="279" y="930"/>
                    </a:cubicBezTo>
                    <a:cubicBezTo>
                      <a:pt x="275" y="926"/>
                      <a:pt x="267" y="919"/>
                      <a:pt x="261" y="913"/>
                    </a:cubicBezTo>
                    <a:cubicBezTo>
                      <a:pt x="326" y="975"/>
                      <a:pt x="354" y="1022"/>
                      <a:pt x="361" y="1056"/>
                    </a:cubicBezTo>
                    <a:cubicBezTo>
                      <a:pt x="381" y="1024"/>
                      <a:pt x="401" y="993"/>
                      <a:pt x="424" y="964"/>
                    </a:cubicBezTo>
                    <a:cubicBezTo>
                      <a:pt x="445" y="936"/>
                      <a:pt x="468" y="910"/>
                      <a:pt x="491" y="884"/>
                    </a:cubicBezTo>
                    <a:cubicBezTo>
                      <a:pt x="555" y="814"/>
                      <a:pt x="621" y="746"/>
                      <a:pt x="688" y="680"/>
                    </a:cubicBezTo>
                    <a:cubicBezTo>
                      <a:pt x="772" y="595"/>
                      <a:pt x="858" y="512"/>
                      <a:pt x="945" y="430"/>
                    </a:cubicBezTo>
                    <a:cubicBezTo>
                      <a:pt x="861" y="274"/>
                      <a:pt x="759" y="129"/>
                      <a:pt x="641" y="0"/>
                    </a:cubicBezTo>
                    <a:cubicBezTo>
                      <a:pt x="523" y="132"/>
                      <a:pt x="405" y="264"/>
                      <a:pt x="290" y="3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2F6FAC2E-A505-4115-A3DF-D1DFD1E72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2762250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82" name="Group 41">
              <a:extLst>
                <a:ext uri="{FF2B5EF4-FFF2-40B4-BE49-F238E27FC236}">
                  <a16:creationId xmlns:a16="http://schemas.microsoft.com/office/drawing/2014/main" id="{5C78BE44-DA6A-4102-BFD3-73EE8CBAEEA7}"/>
                </a:ext>
              </a:extLst>
            </p:cNvPr>
            <p:cNvGrpSpPr/>
            <p:nvPr/>
          </p:nvGrpSpPr>
          <p:grpSpPr>
            <a:xfrm>
              <a:off x="5013326" y="3640138"/>
              <a:ext cx="3341688" cy="1417638"/>
              <a:chOff x="5013326" y="3640138"/>
              <a:chExt cx="3341688" cy="1417638"/>
            </a:xfrm>
            <a:solidFill>
              <a:schemeClr val="accent5"/>
            </a:solidFill>
          </p:grpSpPr>
          <p:sp>
            <p:nvSpPr>
              <p:cNvPr id="98" name="Freeform 11">
                <a:extLst>
                  <a:ext uri="{FF2B5EF4-FFF2-40B4-BE49-F238E27FC236}">
                    <a16:creationId xmlns:a16="http://schemas.microsoft.com/office/drawing/2014/main" id="{B5A04E45-002D-4753-AA4A-92133E39B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6" y="3640138"/>
                <a:ext cx="1335088" cy="1031875"/>
              </a:xfrm>
              <a:custGeom>
                <a:avLst/>
                <a:gdLst>
                  <a:gd name="T0" fmla="*/ 1051 w 1153"/>
                  <a:gd name="T1" fmla="*/ 555 h 893"/>
                  <a:gd name="T2" fmla="*/ 1099 w 1153"/>
                  <a:gd name="T3" fmla="*/ 459 h 893"/>
                  <a:gd name="T4" fmla="*/ 1153 w 1153"/>
                  <a:gd name="T5" fmla="*/ 350 h 893"/>
                  <a:gd name="T6" fmla="*/ 862 w 1153"/>
                  <a:gd name="T7" fmla="*/ 314 h 893"/>
                  <a:gd name="T8" fmla="*/ 628 w 1153"/>
                  <a:gd name="T9" fmla="*/ 76 h 893"/>
                  <a:gd name="T10" fmla="*/ 530 w 1153"/>
                  <a:gd name="T11" fmla="*/ 61 h 893"/>
                  <a:gd name="T12" fmla="*/ 448 w 1153"/>
                  <a:gd name="T13" fmla="*/ 49 h 893"/>
                  <a:gd name="T14" fmla="*/ 341 w 1153"/>
                  <a:gd name="T15" fmla="*/ 33 h 893"/>
                  <a:gd name="T16" fmla="*/ 169 w 1153"/>
                  <a:gd name="T17" fmla="*/ 7 h 893"/>
                  <a:gd name="T18" fmla="*/ 48 w 1153"/>
                  <a:gd name="T19" fmla="*/ 74 h 893"/>
                  <a:gd name="T20" fmla="*/ 47 w 1153"/>
                  <a:gd name="T21" fmla="*/ 127 h 893"/>
                  <a:gd name="T22" fmla="*/ 75 w 1153"/>
                  <a:gd name="T23" fmla="*/ 173 h 893"/>
                  <a:gd name="T24" fmla="*/ 71 w 1153"/>
                  <a:gd name="T25" fmla="*/ 203 h 893"/>
                  <a:gd name="T26" fmla="*/ 39 w 1153"/>
                  <a:gd name="T27" fmla="*/ 243 h 893"/>
                  <a:gd name="T28" fmla="*/ 26 w 1153"/>
                  <a:gd name="T29" fmla="*/ 299 h 893"/>
                  <a:gd name="T30" fmla="*/ 54 w 1153"/>
                  <a:gd name="T31" fmla="*/ 346 h 893"/>
                  <a:gd name="T32" fmla="*/ 57 w 1153"/>
                  <a:gd name="T33" fmla="*/ 388 h 893"/>
                  <a:gd name="T34" fmla="*/ 25 w 1153"/>
                  <a:gd name="T35" fmla="*/ 423 h 893"/>
                  <a:gd name="T36" fmla="*/ 5 w 1153"/>
                  <a:gd name="T37" fmla="*/ 472 h 893"/>
                  <a:gd name="T38" fmla="*/ 28 w 1153"/>
                  <a:gd name="T39" fmla="*/ 520 h 893"/>
                  <a:gd name="T40" fmla="*/ 50 w 1153"/>
                  <a:gd name="T41" fmla="*/ 561 h 893"/>
                  <a:gd name="T42" fmla="*/ 36 w 1153"/>
                  <a:gd name="T43" fmla="*/ 587 h 893"/>
                  <a:gd name="T44" fmla="*/ 20 w 1153"/>
                  <a:gd name="T45" fmla="*/ 687 h 893"/>
                  <a:gd name="T46" fmla="*/ 108 w 1153"/>
                  <a:gd name="T47" fmla="*/ 748 h 893"/>
                  <a:gd name="T48" fmla="*/ 133 w 1153"/>
                  <a:gd name="T49" fmla="*/ 751 h 893"/>
                  <a:gd name="T50" fmla="*/ 142 w 1153"/>
                  <a:gd name="T51" fmla="*/ 753 h 893"/>
                  <a:gd name="T52" fmla="*/ 131 w 1153"/>
                  <a:gd name="T53" fmla="*/ 815 h 893"/>
                  <a:gd name="T54" fmla="*/ 146 w 1153"/>
                  <a:gd name="T55" fmla="*/ 831 h 893"/>
                  <a:gd name="T56" fmla="*/ 208 w 1153"/>
                  <a:gd name="T57" fmla="*/ 862 h 893"/>
                  <a:gd name="T58" fmla="*/ 326 w 1153"/>
                  <a:gd name="T59" fmla="*/ 884 h 893"/>
                  <a:gd name="T60" fmla="*/ 470 w 1153"/>
                  <a:gd name="T61" fmla="*/ 892 h 893"/>
                  <a:gd name="T62" fmla="*/ 649 w 1153"/>
                  <a:gd name="T63" fmla="*/ 853 h 893"/>
                  <a:gd name="T64" fmla="*/ 784 w 1153"/>
                  <a:gd name="T65" fmla="*/ 738 h 893"/>
                  <a:gd name="T66" fmla="*/ 964 w 1153"/>
                  <a:gd name="T67" fmla="*/ 759 h 893"/>
                  <a:gd name="T68" fmla="*/ 973 w 1153"/>
                  <a:gd name="T69" fmla="*/ 712 h 893"/>
                  <a:gd name="T70" fmla="*/ 1051 w 1153"/>
                  <a:gd name="T71" fmla="*/ 555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53" h="893">
                    <a:moveTo>
                      <a:pt x="1051" y="555"/>
                    </a:moveTo>
                    <a:cubicBezTo>
                      <a:pt x="1099" y="459"/>
                      <a:pt x="1099" y="459"/>
                      <a:pt x="1099" y="459"/>
                    </a:cubicBezTo>
                    <a:cubicBezTo>
                      <a:pt x="1153" y="350"/>
                      <a:pt x="1153" y="350"/>
                      <a:pt x="1153" y="350"/>
                    </a:cubicBezTo>
                    <a:cubicBezTo>
                      <a:pt x="983" y="328"/>
                      <a:pt x="862" y="314"/>
                      <a:pt x="862" y="314"/>
                    </a:cubicBezTo>
                    <a:cubicBezTo>
                      <a:pt x="843" y="199"/>
                      <a:pt x="752" y="94"/>
                      <a:pt x="628" y="76"/>
                    </a:cubicBezTo>
                    <a:cubicBezTo>
                      <a:pt x="530" y="61"/>
                      <a:pt x="530" y="61"/>
                      <a:pt x="530" y="61"/>
                    </a:cubicBezTo>
                    <a:cubicBezTo>
                      <a:pt x="448" y="49"/>
                      <a:pt x="448" y="49"/>
                      <a:pt x="448" y="49"/>
                    </a:cubicBezTo>
                    <a:cubicBezTo>
                      <a:pt x="341" y="33"/>
                      <a:pt x="341" y="33"/>
                      <a:pt x="341" y="33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21" y="0"/>
                      <a:pt x="69" y="32"/>
                      <a:pt x="48" y="74"/>
                    </a:cubicBezTo>
                    <a:cubicBezTo>
                      <a:pt x="39" y="92"/>
                      <a:pt x="38" y="109"/>
                      <a:pt x="47" y="127"/>
                    </a:cubicBezTo>
                    <a:cubicBezTo>
                      <a:pt x="55" y="143"/>
                      <a:pt x="67" y="157"/>
                      <a:pt x="75" y="173"/>
                    </a:cubicBezTo>
                    <a:cubicBezTo>
                      <a:pt x="82" y="185"/>
                      <a:pt x="79" y="193"/>
                      <a:pt x="71" y="203"/>
                    </a:cubicBezTo>
                    <a:cubicBezTo>
                      <a:pt x="60" y="216"/>
                      <a:pt x="48" y="228"/>
                      <a:pt x="39" y="243"/>
                    </a:cubicBezTo>
                    <a:cubicBezTo>
                      <a:pt x="29" y="259"/>
                      <a:pt x="21" y="280"/>
                      <a:pt x="26" y="299"/>
                    </a:cubicBezTo>
                    <a:cubicBezTo>
                      <a:pt x="32" y="317"/>
                      <a:pt x="45" y="330"/>
                      <a:pt x="54" y="346"/>
                    </a:cubicBezTo>
                    <a:cubicBezTo>
                      <a:pt x="63" y="360"/>
                      <a:pt x="66" y="374"/>
                      <a:pt x="57" y="388"/>
                    </a:cubicBezTo>
                    <a:cubicBezTo>
                      <a:pt x="49" y="402"/>
                      <a:pt x="35" y="412"/>
                      <a:pt x="25" y="423"/>
                    </a:cubicBezTo>
                    <a:cubicBezTo>
                      <a:pt x="14" y="436"/>
                      <a:pt x="3" y="454"/>
                      <a:pt x="5" y="472"/>
                    </a:cubicBezTo>
                    <a:cubicBezTo>
                      <a:pt x="7" y="490"/>
                      <a:pt x="18" y="506"/>
                      <a:pt x="28" y="520"/>
                    </a:cubicBezTo>
                    <a:cubicBezTo>
                      <a:pt x="36" y="532"/>
                      <a:pt x="48" y="546"/>
                      <a:pt x="50" y="561"/>
                    </a:cubicBezTo>
                    <a:cubicBezTo>
                      <a:pt x="52" y="572"/>
                      <a:pt x="43" y="580"/>
                      <a:pt x="36" y="587"/>
                    </a:cubicBezTo>
                    <a:cubicBezTo>
                      <a:pt x="10" y="614"/>
                      <a:pt x="0" y="653"/>
                      <a:pt x="20" y="687"/>
                    </a:cubicBezTo>
                    <a:cubicBezTo>
                      <a:pt x="37" y="717"/>
                      <a:pt x="73" y="742"/>
                      <a:pt x="108" y="748"/>
                    </a:cubicBezTo>
                    <a:cubicBezTo>
                      <a:pt x="133" y="751"/>
                      <a:pt x="133" y="751"/>
                      <a:pt x="133" y="751"/>
                    </a:cubicBezTo>
                    <a:cubicBezTo>
                      <a:pt x="142" y="753"/>
                      <a:pt x="142" y="753"/>
                      <a:pt x="142" y="753"/>
                    </a:cubicBezTo>
                    <a:cubicBezTo>
                      <a:pt x="124" y="768"/>
                      <a:pt x="117" y="794"/>
                      <a:pt x="131" y="815"/>
                    </a:cubicBezTo>
                    <a:cubicBezTo>
                      <a:pt x="135" y="821"/>
                      <a:pt x="140" y="827"/>
                      <a:pt x="146" y="831"/>
                    </a:cubicBezTo>
                    <a:cubicBezTo>
                      <a:pt x="164" y="846"/>
                      <a:pt x="186" y="855"/>
                      <a:pt x="208" y="862"/>
                    </a:cubicBezTo>
                    <a:cubicBezTo>
                      <a:pt x="246" y="874"/>
                      <a:pt x="286" y="880"/>
                      <a:pt x="326" y="884"/>
                    </a:cubicBezTo>
                    <a:cubicBezTo>
                      <a:pt x="373" y="890"/>
                      <a:pt x="422" y="893"/>
                      <a:pt x="470" y="892"/>
                    </a:cubicBezTo>
                    <a:cubicBezTo>
                      <a:pt x="531" y="889"/>
                      <a:pt x="593" y="878"/>
                      <a:pt x="649" y="853"/>
                    </a:cubicBezTo>
                    <a:cubicBezTo>
                      <a:pt x="704" y="828"/>
                      <a:pt x="751" y="788"/>
                      <a:pt x="784" y="738"/>
                    </a:cubicBezTo>
                    <a:cubicBezTo>
                      <a:pt x="784" y="738"/>
                      <a:pt x="856" y="746"/>
                      <a:pt x="964" y="759"/>
                    </a:cubicBezTo>
                    <a:cubicBezTo>
                      <a:pt x="963" y="742"/>
                      <a:pt x="966" y="726"/>
                      <a:pt x="973" y="712"/>
                    </a:cubicBezTo>
                    <a:lnTo>
                      <a:pt x="1051" y="555"/>
                    </a:lnTo>
                    <a:close/>
                  </a:path>
                </a:pathLst>
              </a:custGeom>
              <a:grpFill/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99" name="Freeform 20">
                <a:extLst>
                  <a:ext uri="{FF2B5EF4-FFF2-40B4-BE49-F238E27FC236}">
                    <a16:creationId xmlns:a16="http://schemas.microsoft.com/office/drawing/2014/main" id="{F1EFBF3F-AEFB-40E3-8979-7A84AA11F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6" y="4170363"/>
                <a:ext cx="1246188" cy="887413"/>
              </a:xfrm>
              <a:custGeom>
                <a:avLst/>
                <a:gdLst>
                  <a:gd name="T0" fmla="*/ 554 w 1076"/>
                  <a:gd name="T1" fmla="*/ 132 h 769"/>
                  <a:gd name="T2" fmla="*/ 345 w 1076"/>
                  <a:gd name="T3" fmla="*/ 54 h 769"/>
                  <a:gd name="T4" fmla="*/ 104 w 1076"/>
                  <a:gd name="T5" fmla="*/ 0 h 769"/>
                  <a:gd name="T6" fmla="*/ 87 w 1076"/>
                  <a:gd name="T7" fmla="*/ 260 h 769"/>
                  <a:gd name="T8" fmla="*/ 0 w 1076"/>
                  <a:gd name="T9" fmla="*/ 429 h 769"/>
                  <a:gd name="T10" fmla="*/ 129 w 1076"/>
                  <a:gd name="T11" fmla="*/ 462 h 769"/>
                  <a:gd name="T12" fmla="*/ 221 w 1076"/>
                  <a:gd name="T13" fmla="*/ 498 h 769"/>
                  <a:gd name="T14" fmla="*/ 474 w 1076"/>
                  <a:gd name="T15" fmla="*/ 619 h 769"/>
                  <a:gd name="T16" fmla="*/ 760 w 1076"/>
                  <a:gd name="T17" fmla="*/ 769 h 769"/>
                  <a:gd name="T18" fmla="*/ 1076 w 1076"/>
                  <a:gd name="T19" fmla="*/ 354 h 769"/>
                  <a:gd name="T20" fmla="*/ 554 w 1076"/>
                  <a:gd name="T21" fmla="*/ 13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6" h="769">
                    <a:moveTo>
                      <a:pt x="554" y="132"/>
                    </a:moveTo>
                    <a:cubicBezTo>
                      <a:pt x="485" y="104"/>
                      <a:pt x="416" y="77"/>
                      <a:pt x="345" y="54"/>
                    </a:cubicBezTo>
                    <a:cubicBezTo>
                      <a:pt x="267" y="29"/>
                      <a:pt x="185" y="15"/>
                      <a:pt x="104" y="0"/>
                    </a:cubicBezTo>
                    <a:cubicBezTo>
                      <a:pt x="127" y="87"/>
                      <a:pt x="111" y="176"/>
                      <a:pt x="87" y="260"/>
                    </a:cubicBezTo>
                    <a:cubicBezTo>
                      <a:pt x="71" y="319"/>
                      <a:pt x="59" y="396"/>
                      <a:pt x="0" y="429"/>
                    </a:cubicBezTo>
                    <a:cubicBezTo>
                      <a:pt x="43" y="438"/>
                      <a:pt x="87" y="448"/>
                      <a:pt x="129" y="462"/>
                    </a:cubicBezTo>
                    <a:cubicBezTo>
                      <a:pt x="161" y="473"/>
                      <a:pt x="191" y="485"/>
                      <a:pt x="221" y="498"/>
                    </a:cubicBezTo>
                    <a:cubicBezTo>
                      <a:pt x="307" y="535"/>
                      <a:pt x="390" y="577"/>
                      <a:pt x="474" y="619"/>
                    </a:cubicBezTo>
                    <a:cubicBezTo>
                      <a:pt x="570" y="668"/>
                      <a:pt x="665" y="718"/>
                      <a:pt x="760" y="769"/>
                    </a:cubicBezTo>
                    <a:cubicBezTo>
                      <a:pt x="881" y="645"/>
                      <a:pt x="988" y="505"/>
                      <a:pt x="1076" y="354"/>
                    </a:cubicBezTo>
                    <a:cubicBezTo>
                      <a:pt x="903" y="277"/>
                      <a:pt x="730" y="202"/>
                      <a:pt x="554" y="1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9955A985-E22D-4B2A-A76A-0B80EAF2F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4668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1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85" name="Group 40">
              <a:extLst>
                <a:ext uri="{FF2B5EF4-FFF2-40B4-BE49-F238E27FC236}">
                  <a16:creationId xmlns:a16="http://schemas.microsoft.com/office/drawing/2014/main" id="{23C8193F-7942-49C2-9368-7C35F9EC543B}"/>
                </a:ext>
              </a:extLst>
            </p:cNvPr>
            <p:cNvGrpSpPr/>
            <p:nvPr/>
          </p:nvGrpSpPr>
          <p:grpSpPr>
            <a:xfrm>
              <a:off x="4813301" y="2271713"/>
              <a:ext cx="996950" cy="3411538"/>
              <a:chOff x="4813301" y="2271713"/>
              <a:chExt cx="996950" cy="3411538"/>
            </a:xfrm>
          </p:grpSpPr>
          <p:sp>
            <p:nvSpPr>
              <p:cNvPr id="86" name="Freeform 10">
                <a:extLst>
                  <a:ext uri="{FF2B5EF4-FFF2-40B4-BE49-F238E27FC236}">
                    <a16:creationId xmlns:a16="http://schemas.microsoft.com/office/drawing/2014/main" id="{24236B49-BB9A-47F4-9D31-1F2EADC69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1" y="2271713"/>
                <a:ext cx="996950" cy="1439863"/>
              </a:xfrm>
              <a:custGeom>
                <a:avLst/>
                <a:gdLst>
                  <a:gd name="T0" fmla="*/ 342 w 861"/>
                  <a:gd name="T1" fmla="*/ 1193 h 1247"/>
                  <a:gd name="T2" fmla="*/ 514 w 861"/>
                  <a:gd name="T3" fmla="*/ 1219 h 1247"/>
                  <a:gd name="T4" fmla="*/ 621 w 861"/>
                  <a:gd name="T5" fmla="*/ 1235 h 1247"/>
                  <a:gd name="T6" fmla="*/ 703 w 861"/>
                  <a:gd name="T7" fmla="*/ 1247 h 1247"/>
                  <a:gd name="T8" fmla="*/ 668 w 861"/>
                  <a:gd name="T9" fmla="*/ 851 h 1247"/>
                  <a:gd name="T10" fmla="*/ 853 w 861"/>
                  <a:gd name="T11" fmla="*/ 573 h 1247"/>
                  <a:gd name="T12" fmla="*/ 847 w 861"/>
                  <a:gd name="T13" fmla="*/ 487 h 1247"/>
                  <a:gd name="T14" fmla="*/ 841 w 861"/>
                  <a:gd name="T15" fmla="*/ 390 h 1247"/>
                  <a:gd name="T16" fmla="*/ 834 w 861"/>
                  <a:gd name="T17" fmla="*/ 283 h 1247"/>
                  <a:gd name="T18" fmla="*/ 823 w 861"/>
                  <a:gd name="T19" fmla="*/ 109 h 1247"/>
                  <a:gd name="T20" fmla="*/ 732 w 861"/>
                  <a:gd name="T21" fmla="*/ 5 h 1247"/>
                  <a:gd name="T22" fmla="*/ 679 w 861"/>
                  <a:gd name="T23" fmla="*/ 16 h 1247"/>
                  <a:gd name="T24" fmla="*/ 641 w 861"/>
                  <a:gd name="T25" fmla="*/ 53 h 1247"/>
                  <a:gd name="T26" fmla="*/ 610 w 861"/>
                  <a:gd name="T27" fmla="*/ 53 h 1247"/>
                  <a:gd name="T28" fmla="*/ 561 w 861"/>
                  <a:gd name="T29" fmla="*/ 30 h 1247"/>
                  <a:gd name="T30" fmla="*/ 504 w 861"/>
                  <a:gd name="T31" fmla="*/ 33 h 1247"/>
                  <a:gd name="T32" fmla="*/ 468 w 861"/>
                  <a:gd name="T33" fmla="*/ 69 h 1247"/>
                  <a:gd name="T34" fmla="*/ 428 w 861"/>
                  <a:gd name="T35" fmla="*/ 80 h 1247"/>
                  <a:gd name="T36" fmla="*/ 386 w 861"/>
                  <a:gd name="T37" fmla="*/ 55 h 1247"/>
                  <a:gd name="T38" fmla="*/ 333 w 861"/>
                  <a:gd name="T39" fmla="*/ 47 h 1247"/>
                  <a:gd name="T40" fmla="*/ 290 w 861"/>
                  <a:gd name="T41" fmla="*/ 80 h 1247"/>
                  <a:gd name="T42" fmla="*/ 256 w 861"/>
                  <a:gd name="T43" fmla="*/ 110 h 1247"/>
                  <a:gd name="T44" fmla="*/ 227 w 861"/>
                  <a:gd name="T45" fmla="*/ 100 h 1247"/>
                  <a:gd name="T46" fmla="*/ 128 w 861"/>
                  <a:gd name="T47" fmla="*/ 105 h 1247"/>
                  <a:gd name="T48" fmla="*/ 87 w 861"/>
                  <a:gd name="T49" fmla="*/ 205 h 1247"/>
                  <a:gd name="T50" fmla="*/ 95 w 861"/>
                  <a:gd name="T51" fmla="*/ 337 h 1247"/>
                  <a:gd name="T52" fmla="*/ 46 w 861"/>
                  <a:gd name="T53" fmla="*/ 340 h 1247"/>
                  <a:gd name="T54" fmla="*/ 3 w 861"/>
                  <a:gd name="T55" fmla="*/ 429 h 1247"/>
                  <a:gd name="T56" fmla="*/ 15 w 861"/>
                  <a:gd name="T57" fmla="*/ 577 h 1247"/>
                  <a:gd name="T58" fmla="*/ 41 w 861"/>
                  <a:gd name="T59" fmla="*/ 692 h 1247"/>
                  <a:gd name="T60" fmla="*/ 99 w 861"/>
                  <a:gd name="T61" fmla="*/ 784 h 1247"/>
                  <a:gd name="T62" fmla="*/ 237 w 861"/>
                  <a:gd name="T63" fmla="*/ 864 h 1247"/>
                  <a:gd name="T64" fmla="*/ 269 w 861"/>
                  <a:gd name="T65" fmla="*/ 1210 h 1247"/>
                  <a:gd name="T66" fmla="*/ 342 w 861"/>
                  <a:gd name="T67" fmla="*/ 1193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1" h="1247">
                    <a:moveTo>
                      <a:pt x="342" y="1193"/>
                    </a:moveTo>
                    <a:cubicBezTo>
                      <a:pt x="514" y="1219"/>
                      <a:pt x="514" y="1219"/>
                      <a:pt x="514" y="1219"/>
                    </a:cubicBezTo>
                    <a:cubicBezTo>
                      <a:pt x="621" y="1235"/>
                      <a:pt x="621" y="1235"/>
                      <a:pt x="621" y="1235"/>
                    </a:cubicBezTo>
                    <a:cubicBezTo>
                      <a:pt x="703" y="1247"/>
                      <a:pt x="703" y="1247"/>
                      <a:pt x="703" y="1247"/>
                    </a:cubicBezTo>
                    <a:cubicBezTo>
                      <a:pt x="685" y="1025"/>
                      <a:pt x="668" y="851"/>
                      <a:pt x="668" y="851"/>
                    </a:cubicBezTo>
                    <a:cubicBezTo>
                      <a:pt x="777" y="808"/>
                      <a:pt x="861" y="697"/>
                      <a:pt x="853" y="573"/>
                    </a:cubicBezTo>
                    <a:cubicBezTo>
                      <a:pt x="847" y="487"/>
                      <a:pt x="847" y="487"/>
                      <a:pt x="847" y="487"/>
                    </a:cubicBezTo>
                    <a:cubicBezTo>
                      <a:pt x="841" y="390"/>
                      <a:pt x="841" y="390"/>
                      <a:pt x="841" y="390"/>
                    </a:cubicBezTo>
                    <a:cubicBezTo>
                      <a:pt x="834" y="283"/>
                      <a:pt x="834" y="283"/>
                      <a:pt x="834" y="283"/>
                    </a:cubicBezTo>
                    <a:cubicBezTo>
                      <a:pt x="823" y="109"/>
                      <a:pt x="823" y="109"/>
                      <a:pt x="823" y="109"/>
                    </a:cubicBezTo>
                    <a:cubicBezTo>
                      <a:pt x="820" y="61"/>
                      <a:pt x="777" y="16"/>
                      <a:pt x="732" y="5"/>
                    </a:cubicBezTo>
                    <a:cubicBezTo>
                      <a:pt x="711" y="0"/>
                      <a:pt x="695" y="3"/>
                      <a:pt x="679" y="16"/>
                    </a:cubicBezTo>
                    <a:cubicBezTo>
                      <a:pt x="666" y="27"/>
                      <a:pt x="655" y="41"/>
                      <a:pt x="641" y="53"/>
                    </a:cubicBezTo>
                    <a:cubicBezTo>
                      <a:pt x="631" y="62"/>
                      <a:pt x="622" y="60"/>
                      <a:pt x="610" y="53"/>
                    </a:cubicBezTo>
                    <a:cubicBezTo>
                      <a:pt x="594" y="45"/>
                      <a:pt x="578" y="35"/>
                      <a:pt x="561" y="30"/>
                    </a:cubicBezTo>
                    <a:cubicBezTo>
                      <a:pt x="542" y="24"/>
                      <a:pt x="521" y="22"/>
                      <a:pt x="504" y="33"/>
                    </a:cubicBezTo>
                    <a:cubicBezTo>
                      <a:pt x="490" y="43"/>
                      <a:pt x="480" y="57"/>
                      <a:pt x="468" y="69"/>
                    </a:cubicBezTo>
                    <a:cubicBezTo>
                      <a:pt x="457" y="79"/>
                      <a:pt x="443" y="86"/>
                      <a:pt x="428" y="80"/>
                    </a:cubicBezTo>
                    <a:cubicBezTo>
                      <a:pt x="412" y="75"/>
                      <a:pt x="400" y="63"/>
                      <a:pt x="386" y="55"/>
                    </a:cubicBezTo>
                    <a:cubicBezTo>
                      <a:pt x="370" y="47"/>
                      <a:pt x="350" y="41"/>
                      <a:pt x="333" y="47"/>
                    </a:cubicBezTo>
                    <a:cubicBezTo>
                      <a:pt x="316" y="54"/>
                      <a:pt x="303" y="68"/>
                      <a:pt x="290" y="80"/>
                    </a:cubicBezTo>
                    <a:cubicBezTo>
                      <a:pt x="281" y="90"/>
                      <a:pt x="269" y="105"/>
                      <a:pt x="256" y="110"/>
                    </a:cubicBezTo>
                    <a:cubicBezTo>
                      <a:pt x="245" y="113"/>
                      <a:pt x="235" y="105"/>
                      <a:pt x="227" y="100"/>
                    </a:cubicBezTo>
                    <a:cubicBezTo>
                      <a:pt x="196" y="81"/>
                      <a:pt x="156" y="80"/>
                      <a:pt x="128" y="105"/>
                    </a:cubicBezTo>
                    <a:cubicBezTo>
                      <a:pt x="102" y="129"/>
                      <a:pt x="84" y="169"/>
                      <a:pt x="87" y="205"/>
                    </a:cubicBezTo>
                    <a:cubicBezTo>
                      <a:pt x="95" y="337"/>
                      <a:pt x="95" y="337"/>
                      <a:pt x="95" y="337"/>
                    </a:cubicBezTo>
                    <a:cubicBezTo>
                      <a:pt x="79" y="331"/>
                      <a:pt x="61" y="332"/>
                      <a:pt x="46" y="340"/>
                    </a:cubicBezTo>
                    <a:cubicBezTo>
                      <a:pt x="14" y="356"/>
                      <a:pt x="6" y="397"/>
                      <a:pt x="3" y="429"/>
                    </a:cubicBezTo>
                    <a:cubicBezTo>
                      <a:pt x="0" y="478"/>
                      <a:pt x="8" y="528"/>
                      <a:pt x="15" y="577"/>
                    </a:cubicBezTo>
                    <a:cubicBezTo>
                      <a:pt x="21" y="616"/>
                      <a:pt x="28" y="655"/>
                      <a:pt x="41" y="692"/>
                    </a:cubicBezTo>
                    <a:cubicBezTo>
                      <a:pt x="53" y="727"/>
                      <a:pt x="72" y="759"/>
                      <a:pt x="99" y="784"/>
                    </a:cubicBezTo>
                    <a:cubicBezTo>
                      <a:pt x="138" y="821"/>
                      <a:pt x="188" y="844"/>
                      <a:pt x="237" y="864"/>
                    </a:cubicBezTo>
                    <a:cubicBezTo>
                      <a:pt x="237" y="864"/>
                      <a:pt x="253" y="1014"/>
                      <a:pt x="269" y="1210"/>
                    </a:cubicBezTo>
                    <a:cubicBezTo>
                      <a:pt x="292" y="1197"/>
                      <a:pt x="318" y="1190"/>
                      <a:pt x="342" y="11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01B8292B-EB16-4FF6-BA2E-993F7D73B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4579938"/>
                <a:ext cx="723900" cy="1103313"/>
              </a:xfrm>
              <a:custGeom>
                <a:avLst/>
                <a:gdLst>
                  <a:gd name="T0" fmla="*/ 579 w 625"/>
                  <a:gd name="T1" fmla="*/ 426 h 955"/>
                  <a:gd name="T2" fmla="*/ 625 w 625"/>
                  <a:gd name="T3" fmla="*/ 63 h 955"/>
                  <a:gd name="T4" fmla="*/ 439 w 625"/>
                  <a:gd name="T5" fmla="*/ 76 h 955"/>
                  <a:gd name="T6" fmla="*/ 439 w 625"/>
                  <a:gd name="T7" fmla="*/ 76 h 955"/>
                  <a:gd name="T8" fmla="*/ 439 w 625"/>
                  <a:gd name="T9" fmla="*/ 76 h 955"/>
                  <a:gd name="T10" fmla="*/ 178 w 625"/>
                  <a:gd name="T11" fmla="*/ 0 h 955"/>
                  <a:gd name="T12" fmla="*/ 144 w 625"/>
                  <a:gd name="T13" fmla="*/ 203 h 955"/>
                  <a:gd name="T14" fmla="*/ 69 w 625"/>
                  <a:gd name="T15" fmla="*/ 497 h 955"/>
                  <a:gd name="T16" fmla="*/ 0 w 625"/>
                  <a:gd name="T17" fmla="*/ 739 h 955"/>
                  <a:gd name="T18" fmla="*/ 476 w 625"/>
                  <a:gd name="T19" fmla="*/ 955 h 955"/>
                  <a:gd name="T20" fmla="*/ 579 w 625"/>
                  <a:gd name="T21" fmla="*/ 42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5" h="955">
                    <a:moveTo>
                      <a:pt x="579" y="426"/>
                    </a:moveTo>
                    <a:cubicBezTo>
                      <a:pt x="601" y="307"/>
                      <a:pt x="624" y="185"/>
                      <a:pt x="625" y="63"/>
                    </a:cubicBezTo>
                    <a:cubicBezTo>
                      <a:pt x="552" y="81"/>
                      <a:pt x="483" y="79"/>
                      <a:pt x="439" y="76"/>
                    </a:cubicBezTo>
                    <a:cubicBezTo>
                      <a:pt x="446" y="76"/>
                      <a:pt x="448" y="77"/>
                      <a:pt x="439" y="76"/>
                    </a:cubicBezTo>
                    <a:cubicBezTo>
                      <a:pt x="300" y="67"/>
                      <a:pt x="411" y="74"/>
                      <a:pt x="439" y="76"/>
                    </a:cubicBezTo>
                    <a:cubicBezTo>
                      <a:pt x="265" y="65"/>
                      <a:pt x="198" y="32"/>
                      <a:pt x="178" y="0"/>
                    </a:cubicBezTo>
                    <a:cubicBezTo>
                      <a:pt x="174" y="69"/>
                      <a:pt x="159" y="137"/>
                      <a:pt x="144" y="203"/>
                    </a:cubicBezTo>
                    <a:cubicBezTo>
                      <a:pt x="121" y="302"/>
                      <a:pt x="95" y="400"/>
                      <a:pt x="69" y="497"/>
                    </a:cubicBezTo>
                    <a:cubicBezTo>
                      <a:pt x="46" y="578"/>
                      <a:pt x="23" y="659"/>
                      <a:pt x="0" y="739"/>
                    </a:cubicBezTo>
                    <a:cubicBezTo>
                      <a:pt x="147" y="830"/>
                      <a:pt x="307" y="903"/>
                      <a:pt x="476" y="955"/>
                    </a:cubicBezTo>
                    <a:cubicBezTo>
                      <a:pt x="512" y="780"/>
                      <a:pt x="548" y="603"/>
                      <a:pt x="579" y="4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09" name="TextBox 46">
            <a:extLst>
              <a:ext uri="{FF2B5EF4-FFF2-40B4-BE49-F238E27FC236}">
                <a16:creationId xmlns:a16="http://schemas.microsoft.com/office/drawing/2014/main" id="{E98A6DBD-FDCB-4AD6-805B-6ABA40FA66AC}"/>
              </a:ext>
            </a:extLst>
          </p:cNvPr>
          <p:cNvSpPr txBox="1"/>
          <p:nvPr/>
        </p:nvSpPr>
        <p:spPr>
          <a:xfrm>
            <a:off x="4926466" y="1608153"/>
            <a:ext cx="4097341" cy="273921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Promoción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Promoción de productos (Visita Médica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 de políticas de 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comercialización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 de estrategias para cumplimiento de 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cuotas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Análisis estratégico y Toma de decisiones</a:t>
            </a: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46">
            <a:extLst>
              <a:ext uri="{FF2B5EF4-FFF2-40B4-BE49-F238E27FC236}">
                <a16:creationId xmlns:a16="http://schemas.microsoft.com/office/drawing/2014/main" id="{E98A6DBD-FDCB-4AD6-805B-6ABA40FA66AC}"/>
              </a:ext>
            </a:extLst>
          </p:cNvPr>
          <p:cNvSpPr txBox="1"/>
          <p:nvPr/>
        </p:nvSpPr>
        <p:spPr>
          <a:xfrm>
            <a:off x="7144661" y="3173990"/>
            <a:ext cx="4097341" cy="292387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y </a:t>
            </a: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Gestión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Estratégica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Desarrollo y diseño de estrategias  de  marketing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Análisis de rentabilidad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Controla y administración de Presupuestos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 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Gráfico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Análisis y estadísticas de 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mercado</a:t>
            </a: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46">
            <a:extLst>
              <a:ext uri="{FF2B5EF4-FFF2-40B4-BE49-F238E27FC236}">
                <a16:creationId xmlns:a16="http://schemas.microsoft.com/office/drawing/2014/main" id="{E98A6DBD-FDCB-4AD6-805B-6ABA40FA66AC}"/>
              </a:ext>
            </a:extLst>
          </p:cNvPr>
          <p:cNvSpPr txBox="1"/>
          <p:nvPr/>
        </p:nvSpPr>
        <p:spPr>
          <a:xfrm>
            <a:off x="6850908" y="5337982"/>
            <a:ext cx="4097341" cy="270843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Gerencia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General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Capacitación y Entrenamiento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 Médica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 Técnica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Contraloría y Auditoria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</a:t>
            </a: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46">
            <a:extLst>
              <a:ext uri="{FF2B5EF4-FFF2-40B4-BE49-F238E27FC236}">
                <a16:creationId xmlns:a16="http://schemas.microsoft.com/office/drawing/2014/main" id="{E98A6DBD-FDCB-4AD6-805B-6ABA40FA66AC}"/>
              </a:ext>
            </a:extLst>
          </p:cNvPr>
          <p:cNvSpPr txBox="1"/>
          <p:nvPr/>
        </p:nvSpPr>
        <p:spPr>
          <a:xfrm>
            <a:off x="1674016" y="4714948"/>
            <a:ext cx="4097341" cy="270843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Recursos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Humanos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Administración de personal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Nómina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Capacitación y planes de desarrollo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Seguridad y Salud ocupacional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Comunicación Interna</a:t>
            </a: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46">
            <a:extLst>
              <a:ext uri="{FF2B5EF4-FFF2-40B4-BE49-F238E27FC236}">
                <a16:creationId xmlns:a16="http://schemas.microsoft.com/office/drawing/2014/main" id="{E98A6DBD-FDCB-4AD6-805B-6ABA40FA66AC}"/>
              </a:ext>
            </a:extLst>
          </p:cNvPr>
          <p:cNvSpPr txBox="1"/>
          <p:nvPr/>
        </p:nvSpPr>
        <p:spPr>
          <a:xfrm>
            <a:off x="1989199" y="2856468"/>
            <a:ext cx="4097341" cy="249299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Administración</a:t>
            </a:r>
            <a:r>
              <a:rPr 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Finanzas</a:t>
            </a:r>
            <a:endParaRPr 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Contabilidad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Compras y Logística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Administración y Finanzas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Sistemas 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s-EC" sz="1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Bagó</a:t>
            </a:r>
            <a:r>
              <a:rPr lang="es-EC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</a:t>
            </a:r>
            <a:r>
              <a:rPr lang="es-EC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s-EC" sz="1400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0"/>
          <p:cNvSpPr/>
          <p:nvPr/>
        </p:nvSpPr>
        <p:spPr>
          <a:xfrm>
            <a:off x="10486626" y="807155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574801" y="903737"/>
            <a:ext cx="9719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i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mpactos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operacionales </a:t>
            </a:r>
          </a:p>
        </p:txBody>
      </p:sp>
      <p:sp>
        <p:nvSpPr>
          <p:cNvPr id="91" name="Freeform 14"/>
          <p:cNvSpPr>
            <a:spLocks/>
          </p:cNvSpPr>
          <p:nvPr/>
        </p:nvSpPr>
        <p:spPr bwMode="auto">
          <a:xfrm>
            <a:off x="10028784" y="1933918"/>
            <a:ext cx="50501" cy="49886"/>
          </a:xfrm>
          <a:custGeom>
            <a:avLst/>
            <a:gdLst>
              <a:gd name="T0" fmla="*/ 432 w 432"/>
              <a:gd name="T1" fmla="*/ 0 h 421"/>
              <a:gd name="T2" fmla="*/ 428 w 432"/>
              <a:gd name="T3" fmla="*/ 61 h 421"/>
              <a:gd name="T4" fmla="*/ 417 w 432"/>
              <a:gd name="T5" fmla="*/ 122 h 421"/>
              <a:gd name="T6" fmla="*/ 400 w 432"/>
              <a:gd name="T7" fmla="*/ 178 h 421"/>
              <a:gd name="T8" fmla="*/ 378 w 432"/>
              <a:gd name="T9" fmla="*/ 234 h 421"/>
              <a:gd name="T10" fmla="*/ 351 w 432"/>
              <a:gd name="T11" fmla="*/ 285 h 421"/>
              <a:gd name="T12" fmla="*/ 319 w 432"/>
              <a:gd name="T13" fmla="*/ 335 h 421"/>
              <a:gd name="T14" fmla="*/ 283 w 432"/>
              <a:gd name="T15" fmla="*/ 379 h 421"/>
              <a:gd name="T16" fmla="*/ 242 w 432"/>
              <a:gd name="T17" fmla="*/ 421 h 421"/>
              <a:gd name="T18" fmla="*/ 0 w 432"/>
              <a:gd name="T19" fmla="*/ 162 h 421"/>
              <a:gd name="T20" fmla="*/ 25 w 432"/>
              <a:gd name="T21" fmla="*/ 136 h 421"/>
              <a:gd name="T22" fmla="*/ 47 w 432"/>
              <a:gd name="T23" fmla="*/ 107 h 421"/>
              <a:gd name="T24" fmla="*/ 64 w 432"/>
              <a:gd name="T25" fmla="*/ 75 h 421"/>
              <a:gd name="T26" fmla="*/ 76 w 432"/>
              <a:gd name="T27" fmla="*/ 39 h 421"/>
              <a:gd name="T28" fmla="*/ 82 w 432"/>
              <a:gd name="T29" fmla="*/ 1 h 421"/>
              <a:gd name="T30" fmla="*/ 432 w 432"/>
              <a:gd name="T31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2" h="421">
                <a:moveTo>
                  <a:pt x="432" y="0"/>
                </a:moveTo>
                <a:lnTo>
                  <a:pt x="428" y="61"/>
                </a:lnTo>
                <a:lnTo>
                  <a:pt x="417" y="122"/>
                </a:lnTo>
                <a:lnTo>
                  <a:pt x="400" y="178"/>
                </a:lnTo>
                <a:lnTo>
                  <a:pt x="378" y="234"/>
                </a:lnTo>
                <a:lnTo>
                  <a:pt x="351" y="285"/>
                </a:lnTo>
                <a:lnTo>
                  <a:pt x="319" y="335"/>
                </a:lnTo>
                <a:lnTo>
                  <a:pt x="283" y="379"/>
                </a:lnTo>
                <a:lnTo>
                  <a:pt x="242" y="421"/>
                </a:lnTo>
                <a:lnTo>
                  <a:pt x="0" y="162"/>
                </a:lnTo>
                <a:lnTo>
                  <a:pt x="25" y="136"/>
                </a:lnTo>
                <a:lnTo>
                  <a:pt x="47" y="107"/>
                </a:lnTo>
                <a:lnTo>
                  <a:pt x="64" y="75"/>
                </a:lnTo>
                <a:lnTo>
                  <a:pt x="76" y="39"/>
                </a:lnTo>
                <a:lnTo>
                  <a:pt x="82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6"/>
          <p:cNvSpPr>
            <a:spLocks noChangeArrowheads="1"/>
          </p:cNvSpPr>
          <p:nvPr/>
        </p:nvSpPr>
        <p:spPr bwMode="auto">
          <a:xfrm>
            <a:off x="10097054" y="1935343"/>
            <a:ext cx="34603" cy="9027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10097054" y="1965275"/>
            <a:ext cx="34603" cy="8552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3"/>
          <p:cNvSpPr>
            <a:spLocks noEditPoints="1"/>
          </p:cNvSpPr>
          <p:nvPr/>
        </p:nvSpPr>
        <p:spPr bwMode="auto">
          <a:xfrm>
            <a:off x="7377034" y="3286366"/>
            <a:ext cx="226585" cy="180624"/>
          </a:xfrm>
          <a:custGeom>
            <a:avLst/>
            <a:gdLst>
              <a:gd name="T0" fmla="*/ 918 w 1670"/>
              <a:gd name="T1" fmla="*/ 885 h 1311"/>
              <a:gd name="T2" fmla="*/ 846 w 1670"/>
              <a:gd name="T3" fmla="*/ 250 h 1311"/>
              <a:gd name="T4" fmla="*/ 736 w 1670"/>
              <a:gd name="T5" fmla="*/ 269 h 1311"/>
              <a:gd name="T6" fmla="*/ 662 w 1670"/>
              <a:gd name="T7" fmla="*/ 321 h 1311"/>
              <a:gd name="T8" fmla="*/ 620 w 1670"/>
              <a:gd name="T9" fmla="*/ 392 h 1311"/>
              <a:gd name="T10" fmla="*/ 786 w 1670"/>
              <a:gd name="T11" fmla="*/ 471 h 1311"/>
              <a:gd name="T12" fmla="*/ 796 w 1670"/>
              <a:gd name="T13" fmla="*/ 421 h 1311"/>
              <a:gd name="T14" fmla="*/ 826 w 1670"/>
              <a:gd name="T15" fmla="*/ 400 h 1311"/>
              <a:gd name="T16" fmla="*/ 872 w 1670"/>
              <a:gd name="T17" fmla="*/ 405 h 1311"/>
              <a:gd name="T18" fmla="*/ 891 w 1670"/>
              <a:gd name="T19" fmla="*/ 443 h 1311"/>
              <a:gd name="T20" fmla="*/ 872 w 1670"/>
              <a:gd name="T21" fmla="*/ 477 h 1311"/>
              <a:gd name="T22" fmla="*/ 809 w 1670"/>
              <a:gd name="T23" fmla="*/ 510 h 1311"/>
              <a:gd name="T24" fmla="*/ 772 w 1670"/>
              <a:gd name="T25" fmla="*/ 544 h 1311"/>
              <a:gd name="T26" fmla="*/ 750 w 1670"/>
              <a:gd name="T27" fmla="*/ 608 h 1311"/>
              <a:gd name="T28" fmla="*/ 750 w 1670"/>
              <a:gd name="T29" fmla="*/ 662 h 1311"/>
              <a:gd name="T30" fmla="*/ 912 w 1670"/>
              <a:gd name="T31" fmla="*/ 637 h 1311"/>
              <a:gd name="T32" fmla="*/ 923 w 1670"/>
              <a:gd name="T33" fmla="*/ 611 h 1311"/>
              <a:gd name="T34" fmla="*/ 945 w 1670"/>
              <a:gd name="T35" fmla="*/ 593 h 1311"/>
              <a:gd name="T36" fmla="*/ 1020 w 1670"/>
              <a:gd name="T37" fmla="*/ 550 h 1311"/>
              <a:gd name="T38" fmla="*/ 1065 w 1670"/>
              <a:gd name="T39" fmla="*/ 493 h 1311"/>
              <a:gd name="T40" fmla="*/ 1076 w 1670"/>
              <a:gd name="T41" fmla="*/ 429 h 1311"/>
              <a:gd name="T42" fmla="*/ 1051 w 1670"/>
              <a:gd name="T43" fmla="*/ 349 h 1311"/>
              <a:gd name="T44" fmla="*/ 1002 w 1670"/>
              <a:gd name="T45" fmla="*/ 293 h 1311"/>
              <a:gd name="T46" fmla="*/ 921 w 1670"/>
              <a:gd name="T47" fmla="*/ 258 h 1311"/>
              <a:gd name="T48" fmla="*/ 836 w 1670"/>
              <a:gd name="T49" fmla="*/ 0 h 1311"/>
              <a:gd name="T50" fmla="*/ 1056 w 1670"/>
              <a:gd name="T51" fmla="*/ 19 h 1311"/>
              <a:gd name="T52" fmla="*/ 1256 w 1670"/>
              <a:gd name="T53" fmla="*/ 78 h 1311"/>
              <a:gd name="T54" fmla="*/ 1425 w 1670"/>
              <a:gd name="T55" fmla="*/ 167 h 1311"/>
              <a:gd name="T56" fmla="*/ 1556 w 1670"/>
              <a:gd name="T57" fmla="*/ 284 h 1311"/>
              <a:gd name="T58" fmla="*/ 1640 w 1670"/>
              <a:gd name="T59" fmla="*/ 422 h 1311"/>
              <a:gd name="T60" fmla="*/ 1670 w 1670"/>
              <a:gd name="T61" fmla="*/ 574 h 1311"/>
              <a:gd name="T62" fmla="*/ 1638 w 1670"/>
              <a:gd name="T63" fmla="*/ 719 h 1311"/>
              <a:gd name="T64" fmla="*/ 1544 w 1670"/>
              <a:gd name="T65" fmla="*/ 854 h 1311"/>
              <a:gd name="T66" fmla="*/ 1392 w 1670"/>
              <a:gd name="T67" fmla="*/ 974 h 1311"/>
              <a:gd name="T68" fmla="*/ 1184 w 1670"/>
              <a:gd name="T69" fmla="*/ 1077 h 1311"/>
              <a:gd name="T70" fmla="*/ 967 w 1670"/>
              <a:gd name="T71" fmla="*/ 1149 h 1311"/>
              <a:gd name="T72" fmla="*/ 805 w 1670"/>
              <a:gd name="T73" fmla="*/ 1189 h 1311"/>
              <a:gd name="T74" fmla="*/ 640 w 1670"/>
              <a:gd name="T75" fmla="*/ 1226 h 1311"/>
              <a:gd name="T76" fmla="*/ 487 w 1670"/>
              <a:gd name="T77" fmla="*/ 1257 h 1311"/>
              <a:gd name="T78" fmla="*/ 359 w 1670"/>
              <a:gd name="T79" fmla="*/ 1280 h 1311"/>
              <a:gd name="T80" fmla="*/ 271 w 1670"/>
              <a:gd name="T81" fmla="*/ 1294 h 1311"/>
              <a:gd name="T82" fmla="*/ 237 w 1670"/>
              <a:gd name="T83" fmla="*/ 1300 h 1311"/>
              <a:gd name="T84" fmla="*/ 268 w 1670"/>
              <a:gd name="T85" fmla="*/ 996 h 1311"/>
              <a:gd name="T86" fmla="*/ 124 w 1670"/>
              <a:gd name="T87" fmla="*/ 875 h 1311"/>
              <a:gd name="T88" fmla="*/ 32 w 1670"/>
              <a:gd name="T89" fmla="*/ 731 h 1311"/>
              <a:gd name="T90" fmla="*/ 0 w 1670"/>
              <a:gd name="T91" fmla="*/ 574 h 1311"/>
              <a:gd name="T92" fmla="*/ 30 w 1670"/>
              <a:gd name="T93" fmla="*/ 422 h 1311"/>
              <a:gd name="T94" fmla="*/ 115 w 1670"/>
              <a:gd name="T95" fmla="*/ 284 h 1311"/>
              <a:gd name="T96" fmla="*/ 245 w 1670"/>
              <a:gd name="T97" fmla="*/ 167 h 1311"/>
              <a:gd name="T98" fmla="*/ 414 w 1670"/>
              <a:gd name="T99" fmla="*/ 78 h 1311"/>
              <a:gd name="T100" fmla="*/ 614 w 1670"/>
              <a:gd name="T101" fmla="*/ 19 h 1311"/>
              <a:gd name="T102" fmla="*/ 836 w 1670"/>
              <a:gd name="T103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0" h="1311">
                <a:moveTo>
                  <a:pt x="739" y="713"/>
                </a:moveTo>
                <a:lnTo>
                  <a:pt x="739" y="885"/>
                </a:lnTo>
                <a:lnTo>
                  <a:pt x="918" y="885"/>
                </a:lnTo>
                <a:lnTo>
                  <a:pt x="918" y="713"/>
                </a:lnTo>
                <a:lnTo>
                  <a:pt x="739" y="713"/>
                </a:lnTo>
                <a:close/>
                <a:moveTo>
                  <a:pt x="846" y="250"/>
                </a:moveTo>
                <a:lnTo>
                  <a:pt x="805" y="253"/>
                </a:lnTo>
                <a:lnTo>
                  <a:pt x="768" y="259"/>
                </a:lnTo>
                <a:lnTo>
                  <a:pt x="736" y="269"/>
                </a:lnTo>
                <a:lnTo>
                  <a:pt x="709" y="285"/>
                </a:lnTo>
                <a:lnTo>
                  <a:pt x="683" y="301"/>
                </a:lnTo>
                <a:lnTo>
                  <a:pt x="662" y="321"/>
                </a:lnTo>
                <a:lnTo>
                  <a:pt x="646" y="342"/>
                </a:lnTo>
                <a:lnTo>
                  <a:pt x="631" y="366"/>
                </a:lnTo>
                <a:lnTo>
                  <a:pt x="620" y="392"/>
                </a:lnTo>
                <a:lnTo>
                  <a:pt x="609" y="432"/>
                </a:lnTo>
                <a:lnTo>
                  <a:pt x="604" y="471"/>
                </a:lnTo>
                <a:lnTo>
                  <a:pt x="786" y="471"/>
                </a:lnTo>
                <a:lnTo>
                  <a:pt x="786" y="454"/>
                </a:lnTo>
                <a:lnTo>
                  <a:pt x="789" y="436"/>
                </a:lnTo>
                <a:lnTo>
                  <a:pt x="796" y="421"/>
                </a:lnTo>
                <a:lnTo>
                  <a:pt x="804" y="411"/>
                </a:lnTo>
                <a:lnTo>
                  <a:pt x="814" y="403"/>
                </a:lnTo>
                <a:lnTo>
                  <a:pt x="826" y="400"/>
                </a:lnTo>
                <a:lnTo>
                  <a:pt x="840" y="397"/>
                </a:lnTo>
                <a:lnTo>
                  <a:pt x="859" y="400"/>
                </a:lnTo>
                <a:lnTo>
                  <a:pt x="872" y="405"/>
                </a:lnTo>
                <a:lnTo>
                  <a:pt x="882" y="414"/>
                </a:lnTo>
                <a:lnTo>
                  <a:pt x="889" y="426"/>
                </a:lnTo>
                <a:lnTo>
                  <a:pt x="891" y="443"/>
                </a:lnTo>
                <a:lnTo>
                  <a:pt x="889" y="456"/>
                </a:lnTo>
                <a:lnTo>
                  <a:pt x="882" y="467"/>
                </a:lnTo>
                <a:lnTo>
                  <a:pt x="872" y="477"/>
                </a:lnTo>
                <a:lnTo>
                  <a:pt x="860" y="485"/>
                </a:lnTo>
                <a:lnTo>
                  <a:pt x="835" y="499"/>
                </a:lnTo>
                <a:lnTo>
                  <a:pt x="809" y="510"/>
                </a:lnTo>
                <a:lnTo>
                  <a:pt x="795" y="520"/>
                </a:lnTo>
                <a:lnTo>
                  <a:pt x="782" y="532"/>
                </a:lnTo>
                <a:lnTo>
                  <a:pt x="772" y="544"/>
                </a:lnTo>
                <a:lnTo>
                  <a:pt x="761" y="565"/>
                </a:lnTo>
                <a:lnTo>
                  <a:pt x="753" y="587"/>
                </a:lnTo>
                <a:lnTo>
                  <a:pt x="750" y="608"/>
                </a:lnTo>
                <a:lnTo>
                  <a:pt x="748" y="629"/>
                </a:lnTo>
                <a:lnTo>
                  <a:pt x="748" y="648"/>
                </a:lnTo>
                <a:lnTo>
                  <a:pt x="750" y="662"/>
                </a:lnTo>
                <a:lnTo>
                  <a:pt x="910" y="662"/>
                </a:lnTo>
                <a:lnTo>
                  <a:pt x="911" y="649"/>
                </a:lnTo>
                <a:lnTo>
                  <a:pt x="912" y="637"/>
                </a:lnTo>
                <a:lnTo>
                  <a:pt x="915" y="626"/>
                </a:lnTo>
                <a:lnTo>
                  <a:pt x="918" y="616"/>
                </a:lnTo>
                <a:lnTo>
                  <a:pt x="923" y="611"/>
                </a:lnTo>
                <a:lnTo>
                  <a:pt x="927" y="605"/>
                </a:lnTo>
                <a:lnTo>
                  <a:pt x="934" y="601"/>
                </a:lnTo>
                <a:lnTo>
                  <a:pt x="945" y="593"/>
                </a:lnTo>
                <a:lnTo>
                  <a:pt x="958" y="585"/>
                </a:lnTo>
                <a:lnTo>
                  <a:pt x="1000" y="563"/>
                </a:lnTo>
                <a:lnTo>
                  <a:pt x="1020" y="550"/>
                </a:lnTo>
                <a:lnTo>
                  <a:pt x="1039" y="535"/>
                </a:lnTo>
                <a:lnTo>
                  <a:pt x="1053" y="517"/>
                </a:lnTo>
                <a:lnTo>
                  <a:pt x="1065" y="493"/>
                </a:lnTo>
                <a:lnTo>
                  <a:pt x="1071" y="476"/>
                </a:lnTo>
                <a:lnTo>
                  <a:pt x="1075" y="454"/>
                </a:lnTo>
                <a:lnTo>
                  <a:pt x="1076" y="429"/>
                </a:lnTo>
                <a:lnTo>
                  <a:pt x="1071" y="400"/>
                </a:lnTo>
                <a:lnTo>
                  <a:pt x="1061" y="369"/>
                </a:lnTo>
                <a:lnTo>
                  <a:pt x="1051" y="349"/>
                </a:lnTo>
                <a:lnTo>
                  <a:pt x="1039" y="329"/>
                </a:lnTo>
                <a:lnTo>
                  <a:pt x="1022" y="310"/>
                </a:lnTo>
                <a:lnTo>
                  <a:pt x="1002" y="293"/>
                </a:lnTo>
                <a:lnTo>
                  <a:pt x="979" y="279"/>
                </a:lnTo>
                <a:lnTo>
                  <a:pt x="952" y="267"/>
                </a:lnTo>
                <a:lnTo>
                  <a:pt x="921" y="258"/>
                </a:lnTo>
                <a:lnTo>
                  <a:pt x="885" y="251"/>
                </a:lnTo>
                <a:lnTo>
                  <a:pt x="846" y="250"/>
                </a:lnTo>
                <a:close/>
                <a:moveTo>
                  <a:pt x="836" y="0"/>
                </a:moveTo>
                <a:lnTo>
                  <a:pt x="911" y="2"/>
                </a:lnTo>
                <a:lnTo>
                  <a:pt x="985" y="8"/>
                </a:lnTo>
                <a:lnTo>
                  <a:pt x="1056" y="19"/>
                </a:lnTo>
                <a:lnTo>
                  <a:pt x="1126" y="35"/>
                </a:lnTo>
                <a:lnTo>
                  <a:pt x="1193" y="55"/>
                </a:lnTo>
                <a:lnTo>
                  <a:pt x="1256" y="78"/>
                </a:lnTo>
                <a:lnTo>
                  <a:pt x="1317" y="105"/>
                </a:lnTo>
                <a:lnTo>
                  <a:pt x="1373" y="134"/>
                </a:lnTo>
                <a:lnTo>
                  <a:pt x="1425" y="167"/>
                </a:lnTo>
                <a:lnTo>
                  <a:pt x="1474" y="204"/>
                </a:lnTo>
                <a:lnTo>
                  <a:pt x="1518" y="243"/>
                </a:lnTo>
                <a:lnTo>
                  <a:pt x="1556" y="284"/>
                </a:lnTo>
                <a:lnTo>
                  <a:pt x="1589" y="328"/>
                </a:lnTo>
                <a:lnTo>
                  <a:pt x="1618" y="373"/>
                </a:lnTo>
                <a:lnTo>
                  <a:pt x="1640" y="422"/>
                </a:lnTo>
                <a:lnTo>
                  <a:pt x="1657" y="470"/>
                </a:lnTo>
                <a:lnTo>
                  <a:pt x="1667" y="521"/>
                </a:lnTo>
                <a:lnTo>
                  <a:pt x="1670" y="574"/>
                </a:lnTo>
                <a:lnTo>
                  <a:pt x="1667" y="623"/>
                </a:lnTo>
                <a:lnTo>
                  <a:pt x="1656" y="671"/>
                </a:lnTo>
                <a:lnTo>
                  <a:pt x="1638" y="719"/>
                </a:lnTo>
                <a:lnTo>
                  <a:pt x="1614" y="765"/>
                </a:lnTo>
                <a:lnTo>
                  <a:pt x="1582" y="811"/>
                </a:lnTo>
                <a:lnTo>
                  <a:pt x="1544" y="854"/>
                </a:lnTo>
                <a:lnTo>
                  <a:pt x="1500" y="896"/>
                </a:lnTo>
                <a:lnTo>
                  <a:pt x="1449" y="935"/>
                </a:lnTo>
                <a:lnTo>
                  <a:pt x="1392" y="974"/>
                </a:lnTo>
                <a:lnTo>
                  <a:pt x="1329" y="1010"/>
                </a:lnTo>
                <a:lnTo>
                  <a:pt x="1259" y="1045"/>
                </a:lnTo>
                <a:lnTo>
                  <a:pt x="1184" y="1077"/>
                </a:lnTo>
                <a:lnTo>
                  <a:pt x="1104" y="1107"/>
                </a:lnTo>
                <a:lnTo>
                  <a:pt x="1018" y="1134"/>
                </a:lnTo>
                <a:lnTo>
                  <a:pt x="967" y="1149"/>
                </a:lnTo>
                <a:lnTo>
                  <a:pt x="914" y="1163"/>
                </a:lnTo>
                <a:lnTo>
                  <a:pt x="860" y="1176"/>
                </a:lnTo>
                <a:lnTo>
                  <a:pt x="805" y="1189"/>
                </a:lnTo>
                <a:lnTo>
                  <a:pt x="750" y="1203"/>
                </a:lnTo>
                <a:lnTo>
                  <a:pt x="694" y="1215"/>
                </a:lnTo>
                <a:lnTo>
                  <a:pt x="640" y="1226"/>
                </a:lnTo>
                <a:lnTo>
                  <a:pt x="587" y="1237"/>
                </a:lnTo>
                <a:lnTo>
                  <a:pt x="535" y="1247"/>
                </a:lnTo>
                <a:lnTo>
                  <a:pt x="487" y="1257"/>
                </a:lnTo>
                <a:lnTo>
                  <a:pt x="441" y="1265"/>
                </a:lnTo>
                <a:lnTo>
                  <a:pt x="397" y="1272"/>
                </a:lnTo>
                <a:lnTo>
                  <a:pt x="359" y="1280"/>
                </a:lnTo>
                <a:lnTo>
                  <a:pt x="325" y="1286"/>
                </a:lnTo>
                <a:lnTo>
                  <a:pt x="295" y="1291"/>
                </a:lnTo>
                <a:lnTo>
                  <a:pt x="271" y="1294"/>
                </a:lnTo>
                <a:lnTo>
                  <a:pt x="253" y="1298"/>
                </a:lnTo>
                <a:lnTo>
                  <a:pt x="242" y="1299"/>
                </a:lnTo>
                <a:lnTo>
                  <a:pt x="237" y="1300"/>
                </a:lnTo>
                <a:lnTo>
                  <a:pt x="168" y="1311"/>
                </a:lnTo>
                <a:lnTo>
                  <a:pt x="328" y="1030"/>
                </a:lnTo>
                <a:lnTo>
                  <a:pt x="268" y="996"/>
                </a:lnTo>
                <a:lnTo>
                  <a:pt x="215" y="959"/>
                </a:lnTo>
                <a:lnTo>
                  <a:pt x="167" y="918"/>
                </a:lnTo>
                <a:lnTo>
                  <a:pt x="124" y="875"/>
                </a:lnTo>
                <a:lnTo>
                  <a:pt x="87" y="829"/>
                </a:lnTo>
                <a:lnTo>
                  <a:pt x="56" y="781"/>
                </a:lnTo>
                <a:lnTo>
                  <a:pt x="32" y="731"/>
                </a:lnTo>
                <a:lnTo>
                  <a:pt x="15" y="680"/>
                </a:lnTo>
                <a:lnTo>
                  <a:pt x="3" y="627"/>
                </a:lnTo>
                <a:lnTo>
                  <a:pt x="0" y="574"/>
                </a:lnTo>
                <a:lnTo>
                  <a:pt x="3" y="521"/>
                </a:lnTo>
                <a:lnTo>
                  <a:pt x="13" y="470"/>
                </a:lnTo>
                <a:lnTo>
                  <a:pt x="30" y="422"/>
                </a:lnTo>
                <a:lnTo>
                  <a:pt x="53" y="373"/>
                </a:lnTo>
                <a:lnTo>
                  <a:pt x="81" y="328"/>
                </a:lnTo>
                <a:lnTo>
                  <a:pt x="115" y="284"/>
                </a:lnTo>
                <a:lnTo>
                  <a:pt x="154" y="243"/>
                </a:lnTo>
                <a:lnTo>
                  <a:pt x="197" y="204"/>
                </a:lnTo>
                <a:lnTo>
                  <a:pt x="245" y="167"/>
                </a:lnTo>
                <a:lnTo>
                  <a:pt x="298" y="134"/>
                </a:lnTo>
                <a:lnTo>
                  <a:pt x="354" y="105"/>
                </a:lnTo>
                <a:lnTo>
                  <a:pt x="414" y="78"/>
                </a:lnTo>
                <a:lnTo>
                  <a:pt x="478" y="55"/>
                </a:lnTo>
                <a:lnTo>
                  <a:pt x="544" y="35"/>
                </a:lnTo>
                <a:lnTo>
                  <a:pt x="614" y="19"/>
                </a:lnTo>
                <a:lnTo>
                  <a:pt x="686" y="8"/>
                </a:lnTo>
                <a:lnTo>
                  <a:pt x="759" y="2"/>
                </a:lnTo>
                <a:lnTo>
                  <a:pt x="8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9"/>
          <p:cNvSpPr/>
          <p:nvPr/>
        </p:nvSpPr>
        <p:spPr>
          <a:xfrm>
            <a:off x="905691" y="920187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8" name="Rectangle 83"/>
          <p:cNvSpPr/>
          <p:nvPr/>
        </p:nvSpPr>
        <p:spPr>
          <a:xfrm>
            <a:off x="931268" y="1576175"/>
            <a:ext cx="9148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Procesos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 sus dependencias de servicios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tecnológicos.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Este impacto operacional permite determinar el nivel de afectación de una interrupción en el negocio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18855"/>
              </p:ext>
            </p:extLst>
          </p:nvPr>
        </p:nvGraphicFramePr>
        <p:xfrm>
          <a:off x="279399" y="4628398"/>
          <a:ext cx="11460516" cy="1988030"/>
        </p:xfrm>
        <a:graphic>
          <a:graphicData uri="http://schemas.openxmlformats.org/drawingml/2006/table">
            <a:tbl>
              <a:tblPr firstRow="1" firstCol="1" bandRow="1"/>
              <a:tblGrid>
                <a:gridCol w="2252134">
                  <a:extLst>
                    <a:ext uri="{9D8B030D-6E8A-4147-A177-3AD203B41FA5}">
                      <a16:colId xmlns:a16="http://schemas.microsoft.com/office/drawing/2014/main" val="215026223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381515478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1157272435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2360076128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419840861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80698810"/>
                    </a:ext>
                  </a:extLst>
                </a:gridCol>
                <a:gridCol w="1021115">
                  <a:extLst>
                    <a:ext uri="{9D8B030D-6E8A-4147-A177-3AD203B41FA5}">
                      <a16:colId xmlns:a16="http://schemas.microsoft.com/office/drawing/2014/main" val="63049385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TECNOLÓGICOS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MÓDULOS O SISTEMAS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USUARIOS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IMPACTO USUARIOS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IMPACTO BAGÓ IT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 NIVEL DE IMPACTO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796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Reporte de cumplimiento de visitas  a través de los sistemas internos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Intranet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Fichero Médico (FICO)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VENTAS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70243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 Médica con dispositivo móvil (</a:t>
                      </a:r>
                      <a:r>
                        <a:rPr lang="es-EC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Tablets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administración de dispositivos móviles corporativos  MDM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MDM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VENTAS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44801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de base de datos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de administración de bases de datos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Oracle, </a:t>
                      </a:r>
                      <a:r>
                        <a:rPr lang="es-EC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Toad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DBA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6281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Facturación, notas de crédito y débito a clientes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DET, Aplicación web de facturación electrónica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Facturación, </a:t>
                      </a:r>
                      <a:r>
                        <a:rPr lang="es-EC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edocs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FACTURACIÓN Y TESORERÍA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860903"/>
                  </a:ext>
                </a:extLst>
              </a:tr>
            </a:tbl>
          </a:graphicData>
        </a:graphic>
      </p:graphicFrame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10801918" y="1093011"/>
            <a:ext cx="467323" cy="470488"/>
          </a:xfrm>
          <a:custGeom>
            <a:avLst/>
            <a:gdLst>
              <a:gd name="T0" fmla="*/ 2518 w 2997"/>
              <a:gd name="T1" fmla="*/ 2603 h 3187"/>
              <a:gd name="T2" fmla="*/ 2626 w 2997"/>
              <a:gd name="T3" fmla="*/ 2663 h 3187"/>
              <a:gd name="T4" fmla="*/ 2701 w 2997"/>
              <a:gd name="T5" fmla="*/ 2762 h 3187"/>
              <a:gd name="T6" fmla="*/ 2728 w 2997"/>
              <a:gd name="T7" fmla="*/ 2888 h 3187"/>
              <a:gd name="T8" fmla="*/ 2701 w 2997"/>
              <a:gd name="T9" fmla="*/ 3014 h 3187"/>
              <a:gd name="T10" fmla="*/ 2626 w 2997"/>
              <a:gd name="T11" fmla="*/ 3113 h 3187"/>
              <a:gd name="T12" fmla="*/ 2518 w 2997"/>
              <a:gd name="T13" fmla="*/ 3174 h 3187"/>
              <a:gd name="T14" fmla="*/ 2389 w 2997"/>
              <a:gd name="T15" fmla="*/ 3184 h 3187"/>
              <a:gd name="T16" fmla="*/ 2271 w 2997"/>
              <a:gd name="T17" fmla="*/ 3138 h 3187"/>
              <a:gd name="T18" fmla="*/ 2184 w 2997"/>
              <a:gd name="T19" fmla="*/ 3050 h 3187"/>
              <a:gd name="T20" fmla="*/ 2140 w 2997"/>
              <a:gd name="T21" fmla="*/ 2932 h 3187"/>
              <a:gd name="T22" fmla="*/ 2149 w 2997"/>
              <a:gd name="T23" fmla="*/ 2801 h 3187"/>
              <a:gd name="T24" fmla="*/ 2210 w 2997"/>
              <a:gd name="T25" fmla="*/ 2692 h 3187"/>
              <a:gd name="T26" fmla="*/ 2308 w 2997"/>
              <a:gd name="T27" fmla="*/ 2617 h 3187"/>
              <a:gd name="T28" fmla="*/ 2432 w 2997"/>
              <a:gd name="T29" fmla="*/ 2589 h 3187"/>
              <a:gd name="T30" fmla="*/ 1299 w 2997"/>
              <a:gd name="T31" fmla="*/ 2603 h 3187"/>
              <a:gd name="T32" fmla="*/ 1408 w 2997"/>
              <a:gd name="T33" fmla="*/ 2663 h 3187"/>
              <a:gd name="T34" fmla="*/ 1482 w 2997"/>
              <a:gd name="T35" fmla="*/ 2762 h 3187"/>
              <a:gd name="T36" fmla="*/ 1509 w 2997"/>
              <a:gd name="T37" fmla="*/ 2888 h 3187"/>
              <a:gd name="T38" fmla="*/ 1482 w 2997"/>
              <a:gd name="T39" fmla="*/ 3014 h 3187"/>
              <a:gd name="T40" fmla="*/ 1408 w 2997"/>
              <a:gd name="T41" fmla="*/ 3113 h 3187"/>
              <a:gd name="T42" fmla="*/ 1299 w 2997"/>
              <a:gd name="T43" fmla="*/ 3174 h 3187"/>
              <a:gd name="T44" fmla="*/ 1171 w 2997"/>
              <a:gd name="T45" fmla="*/ 3184 h 3187"/>
              <a:gd name="T46" fmla="*/ 1053 w 2997"/>
              <a:gd name="T47" fmla="*/ 3138 h 3187"/>
              <a:gd name="T48" fmla="*/ 966 w 2997"/>
              <a:gd name="T49" fmla="*/ 3050 h 3187"/>
              <a:gd name="T50" fmla="*/ 922 w 2997"/>
              <a:gd name="T51" fmla="*/ 2932 h 3187"/>
              <a:gd name="T52" fmla="*/ 931 w 2997"/>
              <a:gd name="T53" fmla="*/ 2801 h 3187"/>
              <a:gd name="T54" fmla="*/ 992 w 2997"/>
              <a:gd name="T55" fmla="*/ 2692 h 3187"/>
              <a:gd name="T56" fmla="*/ 1090 w 2997"/>
              <a:gd name="T57" fmla="*/ 2617 h 3187"/>
              <a:gd name="T58" fmla="*/ 1214 w 2997"/>
              <a:gd name="T59" fmla="*/ 2589 h 3187"/>
              <a:gd name="T60" fmla="*/ 2572 w 2997"/>
              <a:gd name="T61" fmla="*/ 700 h 3187"/>
              <a:gd name="T62" fmla="*/ 661 w 2997"/>
              <a:gd name="T63" fmla="*/ 595 h 3187"/>
              <a:gd name="T64" fmla="*/ 2765 w 2997"/>
              <a:gd name="T65" fmla="*/ 2442 h 3187"/>
              <a:gd name="T66" fmla="*/ 0 w 2997"/>
              <a:gd name="T67" fmla="*/ 816 h 3187"/>
              <a:gd name="T68" fmla="*/ 2294 w 2997"/>
              <a:gd name="T69" fmla="*/ 667 h 3187"/>
              <a:gd name="T70" fmla="*/ 2058 w 2997"/>
              <a:gd name="T71" fmla="*/ 343 h 3187"/>
              <a:gd name="T72" fmla="*/ 2333 w 2997"/>
              <a:gd name="T73" fmla="*/ 638 h 3187"/>
              <a:gd name="T74" fmla="*/ 2218 w 2997"/>
              <a:gd name="T75" fmla="*/ 86 h 3187"/>
              <a:gd name="T76" fmla="*/ 1601 w 2997"/>
              <a:gd name="T77" fmla="*/ 681 h 3187"/>
              <a:gd name="T78" fmla="*/ 1734 w 2997"/>
              <a:gd name="T79" fmla="*/ 700 h 3187"/>
              <a:gd name="T80" fmla="*/ 1801 w 2997"/>
              <a:gd name="T81" fmla="*/ 700 h 3187"/>
              <a:gd name="T82" fmla="*/ 1805 w 2997"/>
              <a:gd name="T83" fmla="*/ 530 h 3187"/>
              <a:gd name="T84" fmla="*/ 1852 w 2997"/>
              <a:gd name="T85" fmla="*/ 498 h 3187"/>
              <a:gd name="T86" fmla="*/ 2126 w 2997"/>
              <a:gd name="T87" fmla="*/ 700 h 3187"/>
              <a:gd name="T88" fmla="*/ 2191 w 2997"/>
              <a:gd name="T89" fmla="*/ 700 h 3187"/>
              <a:gd name="T90" fmla="*/ 2218 w 2997"/>
              <a:gd name="T91" fmla="*/ 86 h 3187"/>
              <a:gd name="T92" fmla="*/ 2652 w 2997"/>
              <a:gd name="T93" fmla="*/ 577 h 3187"/>
              <a:gd name="T94" fmla="*/ 2694 w 2997"/>
              <a:gd name="T95" fmla="*/ 2056 h 3187"/>
              <a:gd name="T96" fmla="*/ 1291 w 2997"/>
              <a:gd name="T97" fmla="*/ 70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97" h="3187">
                <a:moveTo>
                  <a:pt x="2432" y="2589"/>
                </a:moveTo>
                <a:lnTo>
                  <a:pt x="2476" y="2592"/>
                </a:lnTo>
                <a:lnTo>
                  <a:pt x="2518" y="2603"/>
                </a:lnTo>
                <a:lnTo>
                  <a:pt x="2557" y="2617"/>
                </a:lnTo>
                <a:lnTo>
                  <a:pt x="2593" y="2638"/>
                </a:lnTo>
                <a:lnTo>
                  <a:pt x="2626" y="2663"/>
                </a:lnTo>
                <a:lnTo>
                  <a:pt x="2656" y="2692"/>
                </a:lnTo>
                <a:lnTo>
                  <a:pt x="2681" y="2725"/>
                </a:lnTo>
                <a:lnTo>
                  <a:pt x="2701" y="2762"/>
                </a:lnTo>
                <a:lnTo>
                  <a:pt x="2715" y="2801"/>
                </a:lnTo>
                <a:lnTo>
                  <a:pt x="2725" y="2844"/>
                </a:lnTo>
                <a:lnTo>
                  <a:pt x="2728" y="2888"/>
                </a:lnTo>
                <a:lnTo>
                  <a:pt x="2725" y="2932"/>
                </a:lnTo>
                <a:lnTo>
                  <a:pt x="2715" y="2974"/>
                </a:lnTo>
                <a:lnTo>
                  <a:pt x="2701" y="3014"/>
                </a:lnTo>
                <a:lnTo>
                  <a:pt x="2681" y="3050"/>
                </a:lnTo>
                <a:lnTo>
                  <a:pt x="2656" y="3083"/>
                </a:lnTo>
                <a:lnTo>
                  <a:pt x="2626" y="3113"/>
                </a:lnTo>
                <a:lnTo>
                  <a:pt x="2593" y="3138"/>
                </a:lnTo>
                <a:lnTo>
                  <a:pt x="2557" y="3159"/>
                </a:lnTo>
                <a:lnTo>
                  <a:pt x="2518" y="3174"/>
                </a:lnTo>
                <a:lnTo>
                  <a:pt x="2476" y="3184"/>
                </a:lnTo>
                <a:lnTo>
                  <a:pt x="2432" y="3187"/>
                </a:lnTo>
                <a:lnTo>
                  <a:pt x="2389" y="3184"/>
                </a:lnTo>
                <a:lnTo>
                  <a:pt x="2347" y="3174"/>
                </a:lnTo>
                <a:lnTo>
                  <a:pt x="2308" y="3159"/>
                </a:lnTo>
                <a:lnTo>
                  <a:pt x="2271" y="3138"/>
                </a:lnTo>
                <a:lnTo>
                  <a:pt x="2239" y="3113"/>
                </a:lnTo>
                <a:lnTo>
                  <a:pt x="2210" y="3083"/>
                </a:lnTo>
                <a:lnTo>
                  <a:pt x="2184" y="3050"/>
                </a:lnTo>
                <a:lnTo>
                  <a:pt x="2165" y="3014"/>
                </a:lnTo>
                <a:lnTo>
                  <a:pt x="2149" y="2974"/>
                </a:lnTo>
                <a:lnTo>
                  <a:pt x="2140" y="2932"/>
                </a:lnTo>
                <a:lnTo>
                  <a:pt x="2137" y="2888"/>
                </a:lnTo>
                <a:lnTo>
                  <a:pt x="2140" y="2844"/>
                </a:lnTo>
                <a:lnTo>
                  <a:pt x="2149" y="2801"/>
                </a:lnTo>
                <a:lnTo>
                  <a:pt x="2165" y="2762"/>
                </a:lnTo>
                <a:lnTo>
                  <a:pt x="2184" y="2725"/>
                </a:lnTo>
                <a:lnTo>
                  <a:pt x="2210" y="2692"/>
                </a:lnTo>
                <a:lnTo>
                  <a:pt x="2239" y="2663"/>
                </a:lnTo>
                <a:lnTo>
                  <a:pt x="2271" y="2638"/>
                </a:lnTo>
                <a:lnTo>
                  <a:pt x="2308" y="2617"/>
                </a:lnTo>
                <a:lnTo>
                  <a:pt x="2347" y="2603"/>
                </a:lnTo>
                <a:lnTo>
                  <a:pt x="2389" y="2592"/>
                </a:lnTo>
                <a:lnTo>
                  <a:pt x="2432" y="2589"/>
                </a:lnTo>
                <a:close/>
                <a:moveTo>
                  <a:pt x="1214" y="2589"/>
                </a:moveTo>
                <a:lnTo>
                  <a:pt x="1258" y="2592"/>
                </a:lnTo>
                <a:lnTo>
                  <a:pt x="1299" y="2603"/>
                </a:lnTo>
                <a:lnTo>
                  <a:pt x="1339" y="2617"/>
                </a:lnTo>
                <a:lnTo>
                  <a:pt x="1375" y="2638"/>
                </a:lnTo>
                <a:lnTo>
                  <a:pt x="1408" y="2663"/>
                </a:lnTo>
                <a:lnTo>
                  <a:pt x="1438" y="2692"/>
                </a:lnTo>
                <a:lnTo>
                  <a:pt x="1462" y="2725"/>
                </a:lnTo>
                <a:lnTo>
                  <a:pt x="1482" y="2762"/>
                </a:lnTo>
                <a:lnTo>
                  <a:pt x="1497" y="2801"/>
                </a:lnTo>
                <a:lnTo>
                  <a:pt x="1506" y="2844"/>
                </a:lnTo>
                <a:lnTo>
                  <a:pt x="1509" y="2888"/>
                </a:lnTo>
                <a:lnTo>
                  <a:pt x="1506" y="2932"/>
                </a:lnTo>
                <a:lnTo>
                  <a:pt x="1497" y="2974"/>
                </a:lnTo>
                <a:lnTo>
                  <a:pt x="1482" y="3014"/>
                </a:lnTo>
                <a:lnTo>
                  <a:pt x="1462" y="3050"/>
                </a:lnTo>
                <a:lnTo>
                  <a:pt x="1438" y="3083"/>
                </a:lnTo>
                <a:lnTo>
                  <a:pt x="1408" y="3113"/>
                </a:lnTo>
                <a:lnTo>
                  <a:pt x="1375" y="3138"/>
                </a:lnTo>
                <a:lnTo>
                  <a:pt x="1339" y="3159"/>
                </a:lnTo>
                <a:lnTo>
                  <a:pt x="1299" y="3174"/>
                </a:lnTo>
                <a:lnTo>
                  <a:pt x="1258" y="3184"/>
                </a:lnTo>
                <a:lnTo>
                  <a:pt x="1214" y="3187"/>
                </a:lnTo>
                <a:lnTo>
                  <a:pt x="1171" y="3184"/>
                </a:lnTo>
                <a:lnTo>
                  <a:pt x="1129" y="3174"/>
                </a:lnTo>
                <a:lnTo>
                  <a:pt x="1090" y="3159"/>
                </a:lnTo>
                <a:lnTo>
                  <a:pt x="1053" y="3138"/>
                </a:lnTo>
                <a:lnTo>
                  <a:pt x="1020" y="3113"/>
                </a:lnTo>
                <a:lnTo>
                  <a:pt x="992" y="3083"/>
                </a:lnTo>
                <a:lnTo>
                  <a:pt x="966" y="3050"/>
                </a:lnTo>
                <a:lnTo>
                  <a:pt x="946" y="3014"/>
                </a:lnTo>
                <a:lnTo>
                  <a:pt x="931" y="2974"/>
                </a:lnTo>
                <a:lnTo>
                  <a:pt x="922" y="2932"/>
                </a:lnTo>
                <a:lnTo>
                  <a:pt x="919" y="2888"/>
                </a:lnTo>
                <a:lnTo>
                  <a:pt x="922" y="2844"/>
                </a:lnTo>
                <a:lnTo>
                  <a:pt x="931" y="2801"/>
                </a:lnTo>
                <a:lnTo>
                  <a:pt x="946" y="2762"/>
                </a:lnTo>
                <a:lnTo>
                  <a:pt x="966" y="2725"/>
                </a:lnTo>
                <a:lnTo>
                  <a:pt x="992" y="2692"/>
                </a:lnTo>
                <a:lnTo>
                  <a:pt x="1020" y="2663"/>
                </a:lnTo>
                <a:lnTo>
                  <a:pt x="1053" y="2638"/>
                </a:lnTo>
                <a:lnTo>
                  <a:pt x="1090" y="2617"/>
                </a:lnTo>
                <a:lnTo>
                  <a:pt x="1129" y="2603"/>
                </a:lnTo>
                <a:lnTo>
                  <a:pt x="1171" y="2592"/>
                </a:lnTo>
                <a:lnTo>
                  <a:pt x="1214" y="2589"/>
                </a:lnTo>
                <a:close/>
                <a:moveTo>
                  <a:pt x="2583" y="625"/>
                </a:moveTo>
                <a:lnTo>
                  <a:pt x="2483" y="700"/>
                </a:lnTo>
                <a:lnTo>
                  <a:pt x="2572" y="700"/>
                </a:lnTo>
                <a:lnTo>
                  <a:pt x="2583" y="625"/>
                </a:lnTo>
                <a:close/>
                <a:moveTo>
                  <a:pt x="0" y="595"/>
                </a:moveTo>
                <a:lnTo>
                  <a:pt x="661" y="595"/>
                </a:lnTo>
                <a:lnTo>
                  <a:pt x="1015" y="2222"/>
                </a:lnTo>
                <a:lnTo>
                  <a:pt x="2765" y="2222"/>
                </a:lnTo>
                <a:lnTo>
                  <a:pt x="2765" y="2442"/>
                </a:lnTo>
                <a:lnTo>
                  <a:pt x="840" y="2442"/>
                </a:lnTo>
                <a:lnTo>
                  <a:pt x="486" y="816"/>
                </a:lnTo>
                <a:lnTo>
                  <a:pt x="0" y="816"/>
                </a:lnTo>
                <a:lnTo>
                  <a:pt x="0" y="595"/>
                </a:lnTo>
                <a:close/>
                <a:moveTo>
                  <a:pt x="2058" y="343"/>
                </a:moveTo>
                <a:lnTo>
                  <a:pt x="2294" y="667"/>
                </a:lnTo>
                <a:lnTo>
                  <a:pt x="2251" y="699"/>
                </a:lnTo>
                <a:lnTo>
                  <a:pt x="2015" y="375"/>
                </a:lnTo>
                <a:lnTo>
                  <a:pt x="2058" y="343"/>
                </a:lnTo>
                <a:close/>
                <a:moveTo>
                  <a:pt x="2140" y="281"/>
                </a:moveTo>
                <a:lnTo>
                  <a:pt x="2376" y="605"/>
                </a:lnTo>
                <a:lnTo>
                  <a:pt x="2333" y="638"/>
                </a:lnTo>
                <a:lnTo>
                  <a:pt x="2097" y="313"/>
                </a:lnTo>
                <a:lnTo>
                  <a:pt x="2140" y="281"/>
                </a:lnTo>
                <a:close/>
                <a:moveTo>
                  <a:pt x="2218" y="86"/>
                </a:moveTo>
                <a:lnTo>
                  <a:pt x="1394" y="700"/>
                </a:lnTo>
                <a:lnTo>
                  <a:pt x="1614" y="700"/>
                </a:lnTo>
                <a:lnTo>
                  <a:pt x="1601" y="681"/>
                </a:lnTo>
                <a:lnTo>
                  <a:pt x="1644" y="649"/>
                </a:lnTo>
                <a:lnTo>
                  <a:pt x="1681" y="700"/>
                </a:lnTo>
                <a:lnTo>
                  <a:pt x="1734" y="700"/>
                </a:lnTo>
                <a:lnTo>
                  <a:pt x="1679" y="623"/>
                </a:lnTo>
                <a:lnTo>
                  <a:pt x="1722" y="592"/>
                </a:lnTo>
                <a:lnTo>
                  <a:pt x="1801" y="700"/>
                </a:lnTo>
                <a:lnTo>
                  <a:pt x="1861" y="700"/>
                </a:lnTo>
                <a:lnTo>
                  <a:pt x="1762" y="562"/>
                </a:lnTo>
                <a:lnTo>
                  <a:pt x="1805" y="530"/>
                </a:lnTo>
                <a:lnTo>
                  <a:pt x="1928" y="700"/>
                </a:lnTo>
                <a:lnTo>
                  <a:pt x="1999" y="700"/>
                </a:lnTo>
                <a:lnTo>
                  <a:pt x="1852" y="498"/>
                </a:lnTo>
                <a:lnTo>
                  <a:pt x="1895" y="466"/>
                </a:lnTo>
                <a:lnTo>
                  <a:pt x="2064" y="700"/>
                </a:lnTo>
                <a:lnTo>
                  <a:pt x="2126" y="700"/>
                </a:lnTo>
                <a:lnTo>
                  <a:pt x="1934" y="437"/>
                </a:lnTo>
                <a:lnTo>
                  <a:pt x="1977" y="404"/>
                </a:lnTo>
                <a:lnTo>
                  <a:pt x="2191" y="700"/>
                </a:lnTo>
                <a:lnTo>
                  <a:pt x="2380" y="700"/>
                </a:lnTo>
                <a:lnTo>
                  <a:pt x="2565" y="562"/>
                </a:lnTo>
                <a:lnTo>
                  <a:pt x="2218" y="86"/>
                </a:lnTo>
                <a:close/>
                <a:moveTo>
                  <a:pt x="2231" y="0"/>
                </a:moveTo>
                <a:lnTo>
                  <a:pt x="2231" y="0"/>
                </a:lnTo>
                <a:lnTo>
                  <a:pt x="2652" y="577"/>
                </a:lnTo>
                <a:lnTo>
                  <a:pt x="2633" y="700"/>
                </a:lnTo>
                <a:lnTo>
                  <a:pt x="2997" y="700"/>
                </a:lnTo>
                <a:lnTo>
                  <a:pt x="2694" y="2056"/>
                </a:lnTo>
                <a:lnTo>
                  <a:pt x="1126" y="2056"/>
                </a:lnTo>
                <a:lnTo>
                  <a:pt x="866" y="700"/>
                </a:lnTo>
                <a:lnTo>
                  <a:pt x="1291" y="700"/>
                </a:lnTo>
                <a:lnTo>
                  <a:pt x="22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ángulo 33"/>
          <p:cNvSpPr/>
          <p:nvPr/>
        </p:nvSpPr>
        <p:spPr>
          <a:xfrm>
            <a:off x="137218" y="9694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s-EC" sz="20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59961"/>
              </p:ext>
            </p:extLst>
          </p:nvPr>
        </p:nvGraphicFramePr>
        <p:xfrm>
          <a:off x="3945979" y="2241195"/>
          <a:ext cx="4300041" cy="2057400"/>
        </p:xfrm>
        <a:graphic>
          <a:graphicData uri="http://schemas.openxmlformats.org/drawingml/2006/table">
            <a:tbl>
              <a:tblPr/>
              <a:tblGrid>
                <a:gridCol w="1433347">
                  <a:extLst>
                    <a:ext uri="{9D8B030D-6E8A-4147-A177-3AD203B41FA5}">
                      <a16:colId xmlns:a16="http://schemas.microsoft.com/office/drawing/2014/main" val="212942436"/>
                    </a:ext>
                  </a:extLst>
                </a:gridCol>
                <a:gridCol w="1433347">
                  <a:extLst>
                    <a:ext uri="{9D8B030D-6E8A-4147-A177-3AD203B41FA5}">
                      <a16:colId xmlns:a16="http://schemas.microsoft.com/office/drawing/2014/main" val="1883976632"/>
                    </a:ext>
                  </a:extLst>
                </a:gridCol>
                <a:gridCol w="1433347">
                  <a:extLst>
                    <a:ext uri="{9D8B030D-6E8A-4147-A177-3AD203B41FA5}">
                      <a16:colId xmlns:a16="http://schemas.microsoft.com/office/drawing/2014/main" val="2008132712"/>
                    </a:ext>
                  </a:extLst>
                </a:gridCol>
              </a:tblGrid>
              <a:tr h="336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NIVEL DE IMPACTO  </a:t>
                      </a:r>
                      <a:b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A: La operación es crítica para el negocio (no puede realizarse)</a:t>
                      </a:r>
                      <a:b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B: La operación es una parte integral del negocio (no podría operar normalmente)</a:t>
                      </a:r>
                      <a:b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C: La operación no es una parte integral del negocio.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51608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IGUAL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740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908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92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44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77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159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0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Freeform 10"/>
          <p:cNvSpPr/>
          <p:nvPr/>
        </p:nvSpPr>
        <p:spPr>
          <a:xfrm>
            <a:off x="10486626" y="807155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574801" y="903737"/>
            <a:ext cx="886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procesos críticos y establecimiento de tiempos de recuperación </a:t>
            </a:r>
          </a:p>
        </p:txBody>
      </p:sp>
      <p:sp>
        <p:nvSpPr>
          <p:cNvPr id="62" name="Rectangle 8"/>
          <p:cNvSpPr/>
          <p:nvPr/>
        </p:nvSpPr>
        <p:spPr>
          <a:xfrm>
            <a:off x="2655828" y="1677308"/>
            <a:ext cx="5935289" cy="411209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Oval 79"/>
          <p:cNvSpPr/>
          <p:nvPr/>
        </p:nvSpPr>
        <p:spPr>
          <a:xfrm>
            <a:off x="905691" y="920187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ectangle 83"/>
          <p:cNvSpPr/>
          <p:nvPr/>
        </p:nvSpPr>
        <p:spPr>
          <a:xfrm>
            <a:off x="1125820" y="1810542"/>
            <a:ext cx="8288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impacto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define el tiempo máximo de inactividad (MTD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 y prioridad de recuperación.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32"/>
          <p:cNvSpPr>
            <a:spLocks noEditPoints="1"/>
          </p:cNvSpPr>
          <p:nvPr/>
        </p:nvSpPr>
        <p:spPr bwMode="auto">
          <a:xfrm>
            <a:off x="10808523" y="1256287"/>
            <a:ext cx="203398" cy="210383"/>
          </a:xfrm>
          <a:custGeom>
            <a:avLst/>
            <a:gdLst>
              <a:gd name="T0" fmla="*/ 1261 w 1500"/>
              <a:gd name="T1" fmla="*/ 1025 h 1528"/>
              <a:gd name="T2" fmla="*/ 1260 w 1500"/>
              <a:gd name="T3" fmla="*/ 1174 h 1528"/>
              <a:gd name="T4" fmla="*/ 1144 w 1500"/>
              <a:gd name="T5" fmla="*/ 1154 h 1528"/>
              <a:gd name="T6" fmla="*/ 1171 w 1500"/>
              <a:gd name="T7" fmla="*/ 1263 h 1528"/>
              <a:gd name="T8" fmla="*/ 1014 w 1500"/>
              <a:gd name="T9" fmla="*/ 1253 h 1528"/>
              <a:gd name="T10" fmla="*/ 1048 w 1500"/>
              <a:gd name="T11" fmla="*/ 1289 h 1528"/>
              <a:gd name="T12" fmla="*/ 1316 w 1500"/>
              <a:gd name="T13" fmla="*/ 1406 h 1528"/>
              <a:gd name="T14" fmla="*/ 1388 w 1500"/>
              <a:gd name="T15" fmla="*/ 1333 h 1528"/>
              <a:gd name="T16" fmla="*/ 1287 w 1500"/>
              <a:gd name="T17" fmla="*/ 1050 h 1528"/>
              <a:gd name="T18" fmla="*/ 1261 w 1500"/>
              <a:gd name="T19" fmla="*/ 1025 h 1528"/>
              <a:gd name="T20" fmla="*/ 294 w 1500"/>
              <a:gd name="T21" fmla="*/ 110 h 1528"/>
              <a:gd name="T22" fmla="*/ 109 w 1500"/>
              <a:gd name="T23" fmla="*/ 294 h 1528"/>
              <a:gd name="T24" fmla="*/ 202 w 1500"/>
              <a:gd name="T25" fmla="*/ 387 h 1528"/>
              <a:gd name="T26" fmla="*/ 386 w 1500"/>
              <a:gd name="T27" fmla="*/ 203 h 1528"/>
              <a:gd name="T28" fmla="*/ 294 w 1500"/>
              <a:gd name="T29" fmla="*/ 110 h 1528"/>
              <a:gd name="T30" fmla="*/ 294 w 1500"/>
              <a:gd name="T31" fmla="*/ 0 h 1528"/>
              <a:gd name="T32" fmla="*/ 543 w 1500"/>
              <a:gd name="T33" fmla="*/ 251 h 1528"/>
              <a:gd name="T34" fmla="*/ 543 w 1500"/>
              <a:gd name="T35" fmla="*/ 251 h 1528"/>
              <a:gd name="T36" fmla="*/ 1321 w 1500"/>
              <a:gd name="T37" fmla="*/ 1032 h 1528"/>
              <a:gd name="T38" fmla="*/ 1500 w 1500"/>
              <a:gd name="T39" fmla="*/ 1528 h 1528"/>
              <a:gd name="T40" fmla="*/ 1024 w 1500"/>
              <a:gd name="T41" fmla="*/ 1320 h 1528"/>
              <a:gd name="T42" fmla="*/ 251 w 1500"/>
              <a:gd name="T43" fmla="*/ 545 h 1528"/>
              <a:gd name="T44" fmla="*/ 249 w 1500"/>
              <a:gd name="T45" fmla="*/ 545 h 1528"/>
              <a:gd name="T46" fmla="*/ 0 w 1500"/>
              <a:gd name="T47" fmla="*/ 294 h 1528"/>
              <a:gd name="T48" fmla="*/ 294 w 1500"/>
              <a:gd name="T49" fmla="*/ 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00" h="1528">
                <a:moveTo>
                  <a:pt x="1261" y="1025"/>
                </a:moveTo>
                <a:lnTo>
                  <a:pt x="1260" y="1174"/>
                </a:lnTo>
                <a:lnTo>
                  <a:pt x="1144" y="1154"/>
                </a:lnTo>
                <a:lnTo>
                  <a:pt x="1171" y="1263"/>
                </a:lnTo>
                <a:lnTo>
                  <a:pt x="1014" y="1253"/>
                </a:lnTo>
                <a:lnTo>
                  <a:pt x="1048" y="1289"/>
                </a:lnTo>
                <a:lnTo>
                  <a:pt x="1316" y="1406"/>
                </a:lnTo>
                <a:lnTo>
                  <a:pt x="1388" y="1333"/>
                </a:lnTo>
                <a:lnTo>
                  <a:pt x="1287" y="1050"/>
                </a:lnTo>
                <a:lnTo>
                  <a:pt x="1261" y="1025"/>
                </a:lnTo>
                <a:close/>
                <a:moveTo>
                  <a:pt x="294" y="110"/>
                </a:moveTo>
                <a:lnTo>
                  <a:pt x="109" y="294"/>
                </a:lnTo>
                <a:lnTo>
                  <a:pt x="202" y="387"/>
                </a:lnTo>
                <a:lnTo>
                  <a:pt x="386" y="203"/>
                </a:lnTo>
                <a:lnTo>
                  <a:pt x="294" y="110"/>
                </a:lnTo>
                <a:close/>
                <a:moveTo>
                  <a:pt x="294" y="0"/>
                </a:moveTo>
                <a:lnTo>
                  <a:pt x="543" y="251"/>
                </a:lnTo>
                <a:lnTo>
                  <a:pt x="543" y="251"/>
                </a:lnTo>
                <a:lnTo>
                  <a:pt x="1321" y="1032"/>
                </a:lnTo>
                <a:lnTo>
                  <a:pt x="1500" y="1528"/>
                </a:lnTo>
                <a:lnTo>
                  <a:pt x="1024" y="1320"/>
                </a:lnTo>
                <a:lnTo>
                  <a:pt x="251" y="545"/>
                </a:lnTo>
                <a:lnTo>
                  <a:pt x="249" y="545"/>
                </a:lnTo>
                <a:lnTo>
                  <a:pt x="0" y="294"/>
                </a:lnTo>
                <a:lnTo>
                  <a:pt x="2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3"/>
          <p:cNvSpPr>
            <a:spLocks noEditPoints="1"/>
          </p:cNvSpPr>
          <p:nvPr/>
        </p:nvSpPr>
        <p:spPr bwMode="auto">
          <a:xfrm>
            <a:off x="11062771" y="1260834"/>
            <a:ext cx="226585" cy="180624"/>
          </a:xfrm>
          <a:custGeom>
            <a:avLst/>
            <a:gdLst>
              <a:gd name="T0" fmla="*/ 918 w 1670"/>
              <a:gd name="T1" fmla="*/ 885 h 1311"/>
              <a:gd name="T2" fmla="*/ 846 w 1670"/>
              <a:gd name="T3" fmla="*/ 250 h 1311"/>
              <a:gd name="T4" fmla="*/ 736 w 1670"/>
              <a:gd name="T5" fmla="*/ 269 h 1311"/>
              <a:gd name="T6" fmla="*/ 662 w 1670"/>
              <a:gd name="T7" fmla="*/ 321 h 1311"/>
              <a:gd name="T8" fmla="*/ 620 w 1670"/>
              <a:gd name="T9" fmla="*/ 392 h 1311"/>
              <a:gd name="T10" fmla="*/ 786 w 1670"/>
              <a:gd name="T11" fmla="*/ 471 h 1311"/>
              <a:gd name="T12" fmla="*/ 796 w 1670"/>
              <a:gd name="T13" fmla="*/ 421 h 1311"/>
              <a:gd name="T14" fmla="*/ 826 w 1670"/>
              <a:gd name="T15" fmla="*/ 400 h 1311"/>
              <a:gd name="T16" fmla="*/ 872 w 1670"/>
              <a:gd name="T17" fmla="*/ 405 h 1311"/>
              <a:gd name="T18" fmla="*/ 891 w 1670"/>
              <a:gd name="T19" fmla="*/ 443 h 1311"/>
              <a:gd name="T20" fmla="*/ 872 w 1670"/>
              <a:gd name="T21" fmla="*/ 477 h 1311"/>
              <a:gd name="T22" fmla="*/ 809 w 1670"/>
              <a:gd name="T23" fmla="*/ 510 h 1311"/>
              <a:gd name="T24" fmla="*/ 772 w 1670"/>
              <a:gd name="T25" fmla="*/ 544 h 1311"/>
              <a:gd name="T26" fmla="*/ 750 w 1670"/>
              <a:gd name="T27" fmla="*/ 608 h 1311"/>
              <a:gd name="T28" fmla="*/ 750 w 1670"/>
              <a:gd name="T29" fmla="*/ 662 h 1311"/>
              <a:gd name="T30" fmla="*/ 912 w 1670"/>
              <a:gd name="T31" fmla="*/ 637 h 1311"/>
              <a:gd name="T32" fmla="*/ 923 w 1670"/>
              <a:gd name="T33" fmla="*/ 611 h 1311"/>
              <a:gd name="T34" fmla="*/ 945 w 1670"/>
              <a:gd name="T35" fmla="*/ 593 h 1311"/>
              <a:gd name="T36" fmla="*/ 1020 w 1670"/>
              <a:gd name="T37" fmla="*/ 550 h 1311"/>
              <a:gd name="T38" fmla="*/ 1065 w 1670"/>
              <a:gd name="T39" fmla="*/ 493 h 1311"/>
              <a:gd name="T40" fmla="*/ 1076 w 1670"/>
              <a:gd name="T41" fmla="*/ 429 h 1311"/>
              <a:gd name="T42" fmla="*/ 1051 w 1670"/>
              <a:gd name="T43" fmla="*/ 349 h 1311"/>
              <a:gd name="T44" fmla="*/ 1002 w 1670"/>
              <a:gd name="T45" fmla="*/ 293 h 1311"/>
              <a:gd name="T46" fmla="*/ 921 w 1670"/>
              <a:gd name="T47" fmla="*/ 258 h 1311"/>
              <a:gd name="T48" fmla="*/ 836 w 1670"/>
              <a:gd name="T49" fmla="*/ 0 h 1311"/>
              <a:gd name="T50" fmla="*/ 1056 w 1670"/>
              <a:gd name="T51" fmla="*/ 19 h 1311"/>
              <a:gd name="T52" fmla="*/ 1256 w 1670"/>
              <a:gd name="T53" fmla="*/ 78 h 1311"/>
              <a:gd name="T54" fmla="*/ 1425 w 1670"/>
              <a:gd name="T55" fmla="*/ 167 h 1311"/>
              <a:gd name="T56" fmla="*/ 1556 w 1670"/>
              <a:gd name="T57" fmla="*/ 284 h 1311"/>
              <a:gd name="T58" fmla="*/ 1640 w 1670"/>
              <a:gd name="T59" fmla="*/ 422 h 1311"/>
              <a:gd name="T60" fmla="*/ 1670 w 1670"/>
              <a:gd name="T61" fmla="*/ 574 h 1311"/>
              <a:gd name="T62" fmla="*/ 1638 w 1670"/>
              <a:gd name="T63" fmla="*/ 719 h 1311"/>
              <a:gd name="T64" fmla="*/ 1544 w 1670"/>
              <a:gd name="T65" fmla="*/ 854 h 1311"/>
              <a:gd name="T66" fmla="*/ 1392 w 1670"/>
              <a:gd name="T67" fmla="*/ 974 h 1311"/>
              <a:gd name="T68" fmla="*/ 1184 w 1670"/>
              <a:gd name="T69" fmla="*/ 1077 h 1311"/>
              <a:gd name="T70" fmla="*/ 967 w 1670"/>
              <a:gd name="T71" fmla="*/ 1149 h 1311"/>
              <a:gd name="T72" fmla="*/ 805 w 1670"/>
              <a:gd name="T73" fmla="*/ 1189 h 1311"/>
              <a:gd name="T74" fmla="*/ 640 w 1670"/>
              <a:gd name="T75" fmla="*/ 1226 h 1311"/>
              <a:gd name="T76" fmla="*/ 487 w 1670"/>
              <a:gd name="T77" fmla="*/ 1257 h 1311"/>
              <a:gd name="T78" fmla="*/ 359 w 1670"/>
              <a:gd name="T79" fmla="*/ 1280 h 1311"/>
              <a:gd name="T80" fmla="*/ 271 w 1670"/>
              <a:gd name="T81" fmla="*/ 1294 h 1311"/>
              <a:gd name="T82" fmla="*/ 237 w 1670"/>
              <a:gd name="T83" fmla="*/ 1300 h 1311"/>
              <a:gd name="T84" fmla="*/ 268 w 1670"/>
              <a:gd name="T85" fmla="*/ 996 h 1311"/>
              <a:gd name="T86" fmla="*/ 124 w 1670"/>
              <a:gd name="T87" fmla="*/ 875 h 1311"/>
              <a:gd name="T88" fmla="*/ 32 w 1670"/>
              <a:gd name="T89" fmla="*/ 731 h 1311"/>
              <a:gd name="T90" fmla="*/ 0 w 1670"/>
              <a:gd name="T91" fmla="*/ 574 h 1311"/>
              <a:gd name="T92" fmla="*/ 30 w 1670"/>
              <a:gd name="T93" fmla="*/ 422 h 1311"/>
              <a:gd name="T94" fmla="*/ 115 w 1670"/>
              <a:gd name="T95" fmla="*/ 284 h 1311"/>
              <a:gd name="T96" fmla="*/ 245 w 1670"/>
              <a:gd name="T97" fmla="*/ 167 h 1311"/>
              <a:gd name="T98" fmla="*/ 414 w 1670"/>
              <a:gd name="T99" fmla="*/ 78 h 1311"/>
              <a:gd name="T100" fmla="*/ 614 w 1670"/>
              <a:gd name="T101" fmla="*/ 19 h 1311"/>
              <a:gd name="T102" fmla="*/ 836 w 1670"/>
              <a:gd name="T103" fmla="*/ 0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0" h="1311">
                <a:moveTo>
                  <a:pt x="739" y="713"/>
                </a:moveTo>
                <a:lnTo>
                  <a:pt x="739" y="885"/>
                </a:lnTo>
                <a:lnTo>
                  <a:pt x="918" y="885"/>
                </a:lnTo>
                <a:lnTo>
                  <a:pt x="918" y="713"/>
                </a:lnTo>
                <a:lnTo>
                  <a:pt x="739" y="713"/>
                </a:lnTo>
                <a:close/>
                <a:moveTo>
                  <a:pt x="846" y="250"/>
                </a:moveTo>
                <a:lnTo>
                  <a:pt x="805" y="253"/>
                </a:lnTo>
                <a:lnTo>
                  <a:pt x="768" y="259"/>
                </a:lnTo>
                <a:lnTo>
                  <a:pt x="736" y="269"/>
                </a:lnTo>
                <a:lnTo>
                  <a:pt x="709" y="285"/>
                </a:lnTo>
                <a:lnTo>
                  <a:pt x="683" y="301"/>
                </a:lnTo>
                <a:lnTo>
                  <a:pt x="662" y="321"/>
                </a:lnTo>
                <a:lnTo>
                  <a:pt x="646" y="342"/>
                </a:lnTo>
                <a:lnTo>
                  <a:pt x="631" y="366"/>
                </a:lnTo>
                <a:lnTo>
                  <a:pt x="620" y="392"/>
                </a:lnTo>
                <a:lnTo>
                  <a:pt x="609" y="432"/>
                </a:lnTo>
                <a:lnTo>
                  <a:pt x="604" y="471"/>
                </a:lnTo>
                <a:lnTo>
                  <a:pt x="786" y="471"/>
                </a:lnTo>
                <a:lnTo>
                  <a:pt x="786" y="454"/>
                </a:lnTo>
                <a:lnTo>
                  <a:pt x="789" y="436"/>
                </a:lnTo>
                <a:lnTo>
                  <a:pt x="796" y="421"/>
                </a:lnTo>
                <a:lnTo>
                  <a:pt x="804" y="411"/>
                </a:lnTo>
                <a:lnTo>
                  <a:pt x="814" y="403"/>
                </a:lnTo>
                <a:lnTo>
                  <a:pt x="826" y="400"/>
                </a:lnTo>
                <a:lnTo>
                  <a:pt x="840" y="397"/>
                </a:lnTo>
                <a:lnTo>
                  <a:pt x="859" y="400"/>
                </a:lnTo>
                <a:lnTo>
                  <a:pt x="872" y="405"/>
                </a:lnTo>
                <a:lnTo>
                  <a:pt x="882" y="414"/>
                </a:lnTo>
                <a:lnTo>
                  <a:pt x="889" y="426"/>
                </a:lnTo>
                <a:lnTo>
                  <a:pt x="891" y="443"/>
                </a:lnTo>
                <a:lnTo>
                  <a:pt x="889" y="456"/>
                </a:lnTo>
                <a:lnTo>
                  <a:pt x="882" y="467"/>
                </a:lnTo>
                <a:lnTo>
                  <a:pt x="872" y="477"/>
                </a:lnTo>
                <a:lnTo>
                  <a:pt x="860" y="485"/>
                </a:lnTo>
                <a:lnTo>
                  <a:pt x="835" y="499"/>
                </a:lnTo>
                <a:lnTo>
                  <a:pt x="809" y="510"/>
                </a:lnTo>
                <a:lnTo>
                  <a:pt x="795" y="520"/>
                </a:lnTo>
                <a:lnTo>
                  <a:pt x="782" y="532"/>
                </a:lnTo>
                <a:lnTo>
                  <a:pt x="772" y="544"/>
                </a:lnTo>
                <a:lnTo>
                  <a:pt x="761" y="565"/>
                </a:lnTo>
                <a:lnTo>
                  <a:pt x="753" y="587"/>
                </a:lnTo>
                <a:lnTo>
                  <a:pt x="750" y="608"/>
                </a:lnTo>
                <a:lnTo>
                  <a:pt x="748" y="629"/>
                </a:lnTo>
                <a:lnTo>
                  <a:pt x="748" y="648"/>
                </a:lnTo>
                <a:lnTo>
                  <a:pt x="750" y="662"/>
                </a:lnTo>
                <a:lnTo>
                  <a:pt x="910" y="662"/>
                </a:lnTo>
                <a:lnTo>
                  <a:pt x="911" y="649"/>
                </a:lnTo>
                <a:lnTo>
                  <a:pt x="912" y="637"/>
                </a:lnTo>
                <a:lnTo>
                  <a:pt x="915" y="626"/>
                </a:lnTo>
                <a:lnTo>
                  <a:pt x="918" y="616"/>
                </a:lnTo>
                <a:lnTo>
                  <a:pt x="923" y="611"/>
                </a:lnTo>
                <a:lnTo>
                  <a:pt x="927" y="605"/>
                </a:lnTo>
                <a:lnTo>
                  <a:pt x="934" y="601"/>
                </a:lnTo>
                <a:lnTo>
                  <a:pt x="945" y="593"/>
                </a:lnTo>
                <a:lnTo>
                  <a:pt x="958" y="585"/>
                </a:lnTo>
                <a:lnTo>
                  <a:pt x="1000" y="563"/>
                </a:lnTo>
                <a:lnTo>
                  <a:pt x="1020" y="550"/>
                </a:lnTo>
                <a:lnTo>
                  <a:pt x="1039" y="535"/>
                </a:lnTo>
                <a:lnTo>
                  <a:pt x="1053" y="517"/>
                </a:lnTo>
                <a:lnTo>
                  <a:pt x="1065" y="493"/>
                </a:lnTo>
                <a:lnTo>
                  <a:pt x="1071" y="476"/>
                </a:lnTo>
                <a:lnTo>
                  <a:pt x="1075" y="454"/>
                </a:lnTo>
                <a:lnTo>
                  <a:pt x="1076" y="429"/>
                </a:lnTo>
                <a:lnTo>
                  <a:pt x="1071" y="400"/>
                </a:lnTo>
                <a:lnTo>
                  <a:pt x="1061" y="369"/>
                </a:lnTo>
                <a:lnTo>
                  <a:pt x="1051" y="349"/>
                </a:lnTo>
                <a:lnTo>
                  <a:pt x="1039" y="329"/>
                </a:lnTo>
                <a:lnTo>
                  <a:pt x="1022" y="310"/>
                </a:lnTo>
                <a:lnTo>
                  <a:pt x="1002" y="293"/>
                </a:lnTo>
                <a:lnTo>
                  <a:pt x="979" y="279"/>
                </a:lnTo>
                <a:lnTo>
                  <a:pt x="952" y="267"/>
                </a:lnTo>
                <a:lnTo>
                  <a:pt x="921" y="258"/>
                </a:lnTo>
                <a:lnTo>
                  <a:pt x="885" y="251"/>
                </a:lnTo>
                <a:lnTo>
                  <a:pt x="846" y="250"/>
                </a:lnTo>
                <a:close/>
                <a:moveTo>
                  <a:pt x="836" y="0"/>
                </a:moveTo>
                <a:lnTo>
                  <a:pt x="911" y="2"/>
                </a:lnTo>
                <a:lnTo>
                  <a:pt x="985" y="8"/>
                </a:lnTo>
                <a:lnTo>
                  <a:pt x="1056" y="19"/>
                </a:lnTo>
                <a:lnTo>
                  <a:pt x="1126" y="35"/>
                </a:lnTo>
                <a:lnTo>
                  <a:pt x="1193" y="55"/>
                </a:lnTo>
                <a:lnTo>
                  <a:pt x="1256" y="78"/>
                </a:lnTo>
                <a:lnTo>
                  <a:pt x="1317" y="105"/>
                </a:lnTo>
                <a:lnTo>
                  <a:pt x="1373" y="134"/>
                </a:lnTo>
                <a:lnTo>
                  <a:pt x="1425" y="167"/>
                </a:lnTo>
                <a:lnTo>
                  <a:pt x="1474" y="204"/>
                </a:lnTo>
                <a:lnTo>
                  <a:pt x="1518" y="243"/>
                </a:lnTo>
                <a:lnTo>
                  <a:pt x="1556" y="284"/>
                </a:lnTo>
                <a:lnTo>
                  <a:pt x="1589" y="328"/>
                </a:lnTo>
                <a:lnTo>
                  <a:pt x="1618" y="373"/>
                </a:lnTo>
                <a:lnTo>
                  <a:pt x="1640" y="422"/>
                </a:lnTo>
                <a:lnTo>
                  <a:pt x="1657" y="470"/>
                </a:lnTo>
                <a:lnTo>
                  <a:pt x="1667" y="521"/>
                </a:lnTo>
                <a:lnTo>
                  <a:pt x="1670" y="574"/>
                </a:lnTo>
                <a:lnTo>
                  <a:pt x="1667" y="623"/>
                </a:lnTo>
                <a:lnTo>
                  <a:pt x="1656" y="671"/>
                </a:lnTo>
                <a:lnTo>
                  <a:pt x="1638" y="719"/>
                </a:lnTo>
                <a:lnTo>
                  <a:pt x="1614" y="765"/>
                </a:lnTo>
                <a:lnTo>
                  <a:pt x="1582" y="811"/>
                </a:lnTo>
                <a:lnTo>
                  <a:pt x="1544" y="854"/>
                </a:lnTo>
                <a:lnTo>
                  <a:pt x="1500" y="896"/>
                </a:lnTo>
                <a:lnTo>
                  <a:pt x="1449" y="935"/>
                </a:lnTo>
                <a:lnTo>
                  <a:pt x="1392" y="974"/>
                </a:lnTo>
                <a:lnTo>
                  <a:pt x="1329" y="1010"/>
                </a:lnTo>
                <a:lnTo>
                  <a:pt x="1259" y="1045"/>
                </a:lnTo>
                <a:lnTo>
                  <a:pt x="1184" y="1077"/>
                </a:lnTo>
                <a:lnTo>
                  <a:pt x="1104" y="1107"/>
                </a:lnTo>
                <a:lnTo>
                  <a:pt x="1018" y="1134"/>
                </a:lnTo>
                <a:lnTo>
                  <a:pt x="967" y="1149"/>
                </a:lnTo>
                <a:lnTo>
                  <a:pt x="914" y="1163"/>
                </a:lnTo>
                <a:lnTo>
                  <a:pt x="860" y="1176"/>
                </a:lnTo>
                <a:lnTo>
                  <a:pt x="805" y="1189"/>
                </a:lnTo>
                <a:lnTo>
                  <a:pt x="750" y="1203"/>
                </a:lnTo>
                <a:lnTo>
                  <a:pt x="694" y="1215"/>
                </a:lnTo>
                <a:lnTo>
                  <a:pt x="640" y="1226"/>
                </a:lnTo>
                <a:lnTo>
                  <a:pt x="587" y="1237"/>
                </a:lnTo>
                <a:lnTo>
                  <a:pt x="535" y="1247"/>
                </a:lnTo>
                <a:lnTo>
                  <a:pt x="487" y="1257"/>
                </a:lnTo>
                <a:lnTo>
                  <a:pt x="441" y="1265"/>
                </a:lnTo>
                <a:lnTo>
                  <a:pt x="397" y="1272"/>
                </a:lnTo>
                <a:lnTo>
                  <a:pt x="359" y="1280"/>
                </a:lnTo>
                <a:lnTo>
                  <a:pt x="325" y="1286"/>
                </a:lnTo>
                <a:lnTo>
                  <a:pt x="295" y="1291"/>
                </a:lnTo>
                <a:lnTo>
                  <a:pt x="271" y="1294"/>
                </a:lnTo>
                <a:lnTo>
                  <a:pt x="253" y="1298"/>
                </a:lnTo>
                <a:lnTo>
                  <a:pt x="242" y="1299"/>
                </a:lnTo>
                <a:lnTo>
                  <a:pt x="237" y="1300"/>
                </a:lnTo>
                <a:lnTo>
                  <a:pt x="168" y="1311"/>
                </a:lnTo>
                <a:lnTo>
                  <a:pt x="328" y="1030"/>
                </a:lnTo>
                <a:lnTo>
                  <a:pt x="268" y="996"/>
                </a:lnTo>
                <a:lnTo>
                  <a:pt x="215" y="959"/>
                </a:lnTo>
                <a:lnTo>
                  <a:pt x="167" y="918"/>
                </a:lnTo>
                <a:lnTo>
                  <a:pt x="124" y="875"/>
                </a:lnTo>
                <a:lnTo>
                  <a:pt x="87" y="829"/>
                </a:lnTo>
                <a:lnTo>
                  <a:pt x="56" y="781"/>
                </a:lnTo>
                <a:lnTo>
                  <a:pt x="32" y="731"/>
                </a:lnTo>
                <a:lnTo>
                  <a:pt x="15" y="680"/>
                </a:lnTo>
                <a:lnTo>
                  <a:pt x="3" y="627"/>
                </a:lnTo>
                <a:lnTo>
                  <a:pt x="0" y="574"/>
                </a:lnTo>
                <a:lnTo>
                  <a:pt x="3" y="521"/>
                </a:lnTo>
                <a:lnTo>
                  <a:pt x="13" y="470"/>
                </a:lnTo>
                <a:lnTo>
                  <a:pt x="30" y="422"/>
                </a:lnTo>
                <a:lnTo>
                  <a:pt x="53" y="373"/>
                </a:lnTo>
                <a:lnTo>
                  <a:pt x="81" y="328"/>
                </a:lnTo>
                <a:lnTo>
                  <a:pt x="115" y="284"/>
                </a:lnTo>
                <a:lnTo>
                  <a:pt x="154" y="243"/>
                </a:lnTo>
                <a:lnTo>
                  <a:pt x="197" y="204"/>
                </a:lnTo>
                <a:lnTo>
                  <a:pt x="245" y="167"/>
                </a:lnTo>
                <a:lnTo>
                  <a:pt x="298" y="134"/>
                </a:lnTo>
                <a:lnTo>
                  <a:pt x="354" y="105"/>
                </a:lnTo>
                <a:lnTo>
                  <a:pt x="414" y="78"/>
                </a:lnTo>
                <a:lnTo>
                  <a:pt x="478" y="55"/>
                </a:lnTo>
                <a:lnTo>
                  <a:pt x="544" y="35"/>
                </a:lnTo>
                <a:lnTo>
                  <a:pt x="614" y="19"/>
                </a:lnTo>
                <a:lnTo>
                  <a:pt x="686" y="8"/>
                </a:lnTo>
                <a:lnTo>
                  <a:pt x="759" y="2"/>
                </a:lnTo>
                <a:lnTo>
                  <a:pt x="8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4"/>
          <p:cNvSpPr>
            <a:spLocks noEditPoints="1"/>
          </p:cNvSpPr>
          <p:nvPr/>
        </p:nvSpPr>
        <p:spPr bwMode="auto">
          <a:xfrm>
            <a:off x="10905747" y="1139729"/>
            <a:ext cx="250586" cy="178144"/>
          </a:xfrm>
          <a:custGeom>
            <a:avLst/>
            <a:gdLst>
              <a:gd name="T0" fmla="*/ 894 w 1848"/>
              <a:gd name="T1" fmla="*/ 120 h 1295"/>
              <a:gd name="T2" fmla="*/ 844 w 1848"/>
              <a:gd name="T3" fmla="*/ 145 h 1295"/>
              <a:gd name="T4" fmla="*/ 808 w 1848"/>
              <a:gd name="T5" fmla="*/ 189 h 1295"/>
              <a:gd name="T6" fmla="*/ 795 w 1848"/>
              <a:gd name="T7" fmla="*/ 245 h 1295"/>
              <a:gd name="T8" fmla="*/ 808 w 1848"/>
              <a:gd name="T9" fmla="*/ 303 h 1295"/>
              <a:gd name="T10" fmla="*/ 844 w 1848"/>
              <a:gd name="T11" fmla="*/ 347 h 1295"/>
              <a:gd name="T12" fmla="*/ 894 w 1848"/>
              <a:gd name="T13" fmla="*/ 371 h 1295"/>
              <a:gd name="T14" fmla="*/ 954 w 1848"/>
              <a:gd name="T15" fmla="*/ 371 h 1295"/>
              <a:gd name="T16" fmla="*/ 1005 w 1848"/>
              <a:gd name="T17" fmla="*/ 347 h 1295"/>
              <a:gd name="T18" fmla="*/ 1040 w 1848"/>
              <a:gd name="T19" fmla="*/ 303 h 1295"/>
              <a:gd name="T20" fmla="*/ 1053 w 1848"/>
              <a:gd name="T21" fmla="*/ 245 h 1295"/>
              <a:gd name="T22" fmla="*/ 1040 w 1848"/>
              <a:gd name="T23" fmla="*/ 189 h 1295"/>
              <a:gd name="T24" fmla="*/ 1005 w 1848"/>
              <a:gd name="T25" fmla="*/ 145 h 1295"/>
              <a:gd name="T26" fmla="*/ 954 w 1848"/>
              <a:gd name="T27" fmla="*/ 120 h 1295"/>
              <a:gd name="T28" fmla="*/ 924 w 1848"/>
              <a:gd name="T29" fmla="*/ 0 h 1295"/>
              <a:gd name="T30" fmla="*/ 1001 w 1848"/>
              <a:gd name="T31" fmla="*/ 12 h 1295"/>
              <a:gd name="T32" fmla="*/ 1069 w 1848"/>
              <a:gd name="T33" fmla="*/ 48 h 1295"/>
              <a:gd name="T34" fmla="*/ 1123 w 1848"/>
              <a:gd name="T35" fmla="*/ 101 h 1295"/>
              <a:gd name="T36" fmla="*/ 1157 w 1848"/>
              <a:gd name="T37" fmla="*/ 168 h 1295"/>
              <a:gd name="T38" fmla="*/ 1170 w 1848"/>
              <a:gd name="T39" fmla="*/ 245 h 1295"/>
              <a:gd name="T40" fmla="*/ 1159 w 1848"/>
              <a:gd name="T41" fmla="*/ 318 h 1295"/>
              <a:gd name="T42" fmla="*/ 1128 w 1848"/>
              <a:gd name="T43" fmla="*/ 381 h 1295"/>
              <a:gd name="T44" fmla="*/ 1081 w 1848"/>
              <a:gd name="T45" fmla="*/ 433 h 1295"/>
              <a:gd name="T46" fmla="*/ 1265 w 1848"/>
              <a:gd name="T47" fmla="*/ 685 h 1295"/>
              <a:gd name="T48" fmla="*/ 1848 w 1848"/>
              <a:gd name="T49" fmla="*/ 803 h 1295"/>
              <a:gd name="T50" fmla="*/ 1731 w 1848"/>
              <a:gd name="T51" fmla="*/ 823 h 1295"/>
              <a:gd name="T52" fmla="*/ 1265 w 1848"/>
              <a:gd name="T53" fmla="*/ 802 h 1295"/>
              <a:gd name="T54" fmla="*/ 583 w 1848"/>
              <a:gd name="T55" fmla="*/ 953 h 1295"/>
              <a:gd name="T56" fmla="*/ 117 w 1848"/>
              <a:gd name="T57" fmla="*/ 802 h 1295"/>
              <a:gd name="T58" fmla="*/ 0 w 1848"/>
              <a:gd name="T59" fmla="*/ 1178 h 1295"/>
              <a:gd name="T60" fmla="*/ 583 w 1848"/>
              <a:gd name="T61" fmla="*/ 685 h 1295"/>
              <a:gd name="T62" fmla="*/ 767 w 1848"/>
              <a:gd name="T63" fmla="*/ 433 h 1295"/>
              <a:gd name="T64" fmla="*/ 720 w 1848"/>
              <a:gd name="T65" fmla="*/ 381 h 1295"/>
              <a:gd name="T66" fmla="*/ 689 w 1848"/>
              <a:gd name="T67" fmla="*/ 318 h 1295"/>
              <a:gd name="T68" fmla="*/ 678 w 1848"/>
              <a:gd name="T69" fmla="*/ 245 h 1295"/>
              <a:gd name="T70" fmla="*/ 691 w 1848"/>
              <a:gd name="T71" fmla="*/ 168 h 1295"/>
              <a:gd name="T72" fmla="*/ 726 w 1848"/>
              <a:gd name="T73" fmla="*/ 101 h 1295"/>
              <a:gd name="T74" fmla="*/ 780 w 1848"/>
              <a:gd name="T75" fmla="*/ 48 h 1295"/>
              <a:gd name="T76" fmla="*/ 847 w 1848"/>
              <a:gd name="T77" fmla="*/ 12 h 1295"/>
              <a:gd name="T78" fmla="*/ 924 w 1848"/>
              <a:gd name="T79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48" h="1295">
                <a:moveTo>
                  <a:pt x="924" y="116"/>
                </a:moveTo>
                <a:lnTo>
                  <a:pt x="894" y="120"/>
                </a:lnTo>
                <a:lnTo>
                  <a:pt x="868" y="129"/>
                </a:lnTo>
                <a:lnTo>
                  <a:pt x="844" y="145"/>
                </a:lnTo>
                <a:lnTo>
                  <a:pt x="824" y="165"/>
                </a:lnTo>
                <a:lnTo>
                  <a:pt x="808" y="189"/>
                </a:lnTo>
                <a:lnTo>
                  <a:pt x="798" y="217"/>
                </a:lnTo>
                <a:lnTo>
                  <a:pt x="795" y="245"/>
                </a:lnTo>
                <a:lnTo>
                  <a:pt x="798" y="275"/>
                </a:lnTo>
                <a:lnTo>
                  <a:pt x="808" y="303"/>
                </a:lnTo>
                <a:lnTo>
                  <a:pt x="824" y="327"/>
                </a:lnTo>
                <a:lnTo>
                  <a:pt x="844" y="347"/>
                </a:lnTo>
                <a:lnTo>
                  <a:pt x="868" y="362"/>
                </a:lnTo>
                <a:lnTo>
                  <a:pt x="894" y="371"/>
                </a:lnTo>
                <a:lnTo>
                  <a:pt x="924" y="375"/>
                </a:lnTo>
                <a:lnTo>
                  <a:pt x="954" y="371"/>
                </a:lnTo>
                <a:lnTo>
                  <a:pt x="980" y="362"/>
                </a:lnTo>
                <a:lnTo>
                  <a:pt x="1005" y="347"/>
                </a:lnTo>
                <a:lnTo>
                  <a:pt x="1025" y="327"/>
                </a:lnTo>
                <a:lnTo>
                  <a:pt x="1040" y="303"/>
                </a:lnTo>
                <a:lnTo>
                  <a:pt x="1050" y="275"/>
                </a:lnTo>
                <a:lnTo>
                  <a:pt x="1053" y="245"/>
                </a:lnTo>
                <a:lnTo>
                  <a:pt x="1050" y="217"/>
                </a:lnTo>
                <a:lnTo>
                  <a:pt x="1040" y="189"/>
                </a:lnTo>
                <a:lnTo>
                  <a:pt x="1025" y="165"/>
                </a:lnTo>
                <a:lnTo>
                  <a:pt x="1005" y="145"/>
                </a:lnTo>
                <a:lnTo>
                  <a:pt x="980" y="129"/>
                </a:lnTo>
                <a:lnTo>
                  <a:pt x="954" y="120"/>
                </a:lnTo>
                <a:lnTo>
                  <a:pt x="924" y="116"/>
                </a:lnTo>
                <a:close/>
                <a:moveTo>
                  <a:pt x="924" y="0"/>
                </a:moveTo>
                <a:lnTo>
                  <a:pt x="964" y="3"/>
                </a:lnTo>
                <a:lnTo>
                  <a:pt x="1001" y="12"/>
                </a:lnTo>
                <a:lnTo>
                  <a:pt x="1037" y="28"/>
                </a:lnTo>
                <a:lnTo>
                  <a:pt x="1069" y="48"/>
                </a:lnTo>
                <a:lnTo>
                  <a:pt x="1097" y="72"/>
                </a:lnTo>
                <a:lnTo>
                  <a:pt x="1123" y="101"/>
                </a:lnTo>
                <a:lnTo>
                  <a:pt x="1143" y="133"/>
                </a:lnTo>
                <a:lnTo>
                  <a:pt x="1157" y="168"/>
                </a:lnTo>
                <a:lnTo>
                  <a:pt x="1167" y="206"/>
                </a:lnTo>
                <a:lnTo>
                  <a:pt x="1170" y="245"/>
                </a:lnTo>
                <a:lnTo>
                  <a:pt x="1167" y="283"/>
                </a:lnTo>
                <a:lnTo>
                  <a:pt x="1159" y="318"/>
                </a:lnTo>
                <a:lnTo>
                  <a:pt x="1146" y="351"/>
                </a:lnTo>
                <a:lnTo>
                  <a:pt x="1128" y="381"/>
                </a:lnTo>
                <a:lnTo>
                  <a:pt x="1106" y="409"/>
                </a:lnTo>
                <a:lnTo>
                  <a:pt x="1081" y="433"/>
                </a:lnTo>
                <a:lnTo>
                  <a:pt x="1265" y="433"/>
                </a:lnTo>
                <a:lnTo>
                  <a:pt x="1265" y="685"/>
                </a:lnTo>
                <a:lnTo>
                  <a:pt x="1848" y="685"/>
                </a:lnTo>
                <a:lnTo>
                  <a:pt x="1848" y="803"/>
                </a:lnTo>
                <a:lnTo>
                  <a:pt x="1788" y="812"/>
                </a:lnTo>
                <a:lnTo>
                  <a:pt x="1731" y="823"/>
                </a:lnTo>
                <a:lnTo>
                  <a:pt x="1731" y="802"/>
                </a:lnTo>
                <a:lnTo>
                  <a:pt x="1265" y="802"/>
                </a:lnTo>
                <a:lnTo>
                  <a:pt x="1265" y="953"/>
                </a:lnTo>
                <a:lnTo>
                  <a:pt x="583" y="953"/>
                </a:lnTo>
                <a:lnTo>
                  <a:pt x="583" y="802"/>
                </a:lnTo>
                <a:lnTo>
                  <a:pt x="117" y="802"/>
                </a:lnTo>
                <a:lnTo>
                  <a:pt x="117" y="1295"/>
                </a:lnTo>
                <a:lnTo>
                  <a:pt x="0" y="1178"/>
                </a:lnTo>
                <a:lnTo>
                  <a:pt x="0" y="685"/>
                </a:lnTo>
                <a:lnTo>
                  <a:pt x="583" y="685"/>
                </a:lnTo>
                <a:lnTo>
                  <a:pt x="583" y="433"/>
                </a:lnTo>
                <a:lnTo>
                  <a:pt x="767" y="433"/>
                </a:lnTo>
                <a:lnTo>
                  <a:pt x="742" y="409"/>
                </a:lnTo>
                <a:lnTo>
                  <a:pt x="720" y="381"/>
                </a:lnTo>
                <a:lnTo>
                  <a:pt x="702" y="351"/>
                </a:lnTo>
                <a:lnTo>
                  <a:pt x="689" y="318"/>
                </a:lnTo>
                <a:lnTo>
                  <a:pt x="681" y="283"/>
                </a:lnTo>
                <a:lnTo>
                  <a:pt x="678" y="245"/>
                </a:lnTo>
                <a:lnTo>
                  <a:pt x="681" y="206"/>
                </a:lnTo>
                <a:lnTo>
                  <a:pt x="691" y="168"/>
                </a:lnTo>
                <a:lnTo>
                  <a:pt x="706" y="133"/>
                </a:lnTo>
                <a:lnTo>
                  <a:pt x="726" y="101"/>
                </a:lnTo>
                <a:lnTo>
                  <a:pt x="751" y="72"/>
                </a:lnTo>
                <a:lnTo>
                  <a:pt x="780" y="48"/>
                </a:lnTo>
                <a:lnTo>
                  <a:pt x="812" y="28"/>
                </a:lnTo>
                <a:lnTo>
                  <a:pt x="847" y="12"/>
                </a:lnTo>
                <a:lnTo>
                  <a:pt x="884" y="3"/>
                </a:lnTo>
                <a:lnTo>
                  <a:pt x="9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5"/>
          <p:cNvSpPr>
            <a:spLocks/>
          </p:cNvSpPr>
          <p:nvPr/>
        </p:nvSpPr>
        <p:spPr bwMode="auto">
          <a:xfrm>
            <a:off x="10905747" y="1411284"/>
            <a:ext cx="250586" cy="140118"/>
          </a:xfrm>
          <a:custGeom>
            <a:avLst/>
            <a:gdLst>
              <a:gd name="T0" fmla="*/ 0 w 1848"/>
              <a:gd name="T1" fmla="*/ 0 h 1019"/>
              <a:gd name="T2" fmla="*/ 117 w 1848"/>
              <a:gd name="T3" fmla="*/ 117 h 1019"/>
              <a:gd name="T4" fmla="*/ 117 w 1848"/>
              <a:gd name="T5" fmla="*/ 902 h 1019"/>
              <a:gd name="T6" fmla="*/ 1731 w 1848"/>
              <a:gd name="T7" fmla="*/ 902 h 1019"/>
              <a:gd name="T8" fmla="*/ 1731 w 1848"/>
              <a:gd name="T9" fmla="*/ 225 h 1019"/>
              <a:gd name="T10" fmla="*/ 1788 w 1848"/>
              <a:gd name="T11" fmla="*/ 213 h 1019"/>
              <a:gd name="T12" fmla="*/ 1848 w 1848"/>
              <a:gd name="T13" fmla="*/ 201 h 1019"/>
              <a:gd name="T14" fmla="*/ 1848 w 1848"/>
              <a:gd name="T15" fmla="*/ 1019 h 1019"/>
              <a:gd name="T16" fmla="*/ 0 w 1848"/>
              <a:gd name="T17" fmla="*/ 1019 h 1019"/>
              <a:gd name="T18" fmla="*/ 0 w 1848"/>
              <a:gd name="T19" fmla="*/ 0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8" h="1019">
                <a:moveTo>
                  <a:pt x="0" y="0"/>
                </a:moveTo>
                <a:lnTo>
                  <a:pt x="117" y="117"/>
                </a:lnTo>
                <a:lnTo>
                  <a:pt x="117" y="902"/>
                </a:lnTo>
                <a:lnTo>
                  <a:pt x="1731" y="902"/>
                </a:lnTo>
                <a:lnTo>
                  <a:pt x="1731" y="225"/>
                </a:lnTo>
                <a:lnTo>
                  <a:pt x="1788" y="213"/>
                </a:lnTo>
                <a:lnTo>
                  <a:pt x="1848" y="201"/>
                </a:lnTo>
                <a:lnTo>
                  <a:pt x="1848" y="1019"/>
                </a:lnTo>
                <a:lnTo>
                  <a:pt x="0" y="10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7730499" y="6197663"/>
            <a:ext cx="2664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MTD va de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0,5 a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 días</a:t>
            </a:r>
            <a:endParaRPr lang="es-EC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35"/>
          <p:cNvSpPr>
            <a:spLocks noEditPoints="1"/>
          </p:cNvSpPr>
          <p:nvPr/>
        </p:nvSpPr>
        <p:spPr bwMode="auto">
          <a:xfrm>
            <a:off x="6334240" y="2407135"/>
            <a:ext cx="235793" cy="200889"/>
          </a:xfrm>
          <a:custGeom>
            <a:avLst/>
            <a:gdLst>
              <a:gd name="T0" fmla="*/ 12 w 161"/>
              <a:gd name="T1" fmla="*/ 85 h 281"/>
              <a:gd name="T2" fmla="*/ 18 w 161"/>
              <a:gd name="T3" fmla="*/ 130 h 281"/>
              <a:gd name="T4" fmla="*/ 30 w 161"/>
              <a:gd name="T5" fmla="*/ 149 h 281"/>
              <a:gd name="T6" fmla="*/ 42 w 161"/>
              <a:gd name="T7" fmla="*/ 153 h 281"/>
              <a:gd name="T8" fmla="*/ 30 w 161"/>
              <a:gd name="T9" fmla="*/ 79 h 281"/>
              <a:gd name="T10" fmla="*/ 130 w 161"/>
              <a:gd name="T11" fmla="*/ 36 h 281"/>
              <a:gd name="T12" fmla="*/ 121 w 161"/>
              <a:gd name="T13" fmla="*/ 121 h 281"/>
              <a:gd name="T14" fmla="*/ 131 w 161"/>
              <a:gd name="T15" fmla="*/ 107 h 281"/>
              <a:gd name="T16" fmla="*/ 143 w 161"/>
              <a:gd name="T17" fmla="*/ 79 h 281"/>
              <a:gd name="T18" fmla="*/ 149 w 161"/>
              <a:gd name="T19" fmla="*/ 28 h 281"/>
              <a:gd name="T20" fmla="*/ 161 w 161"/>
              <a:gd name="T21" fmla="*/ 5 h 281"/>
              <a:gd name="T22" fmla="*/ 161 w 161"/>
              <a:gd name="T23" fmla="*/ 28 h 281"/>
              <a:gd name="T24" fmla="*/ 158 w 161"/>
              <a:gd name="T25" fmla="*/ 67 h 281"/>
              <a:gd name="T26" fmla="*/ 148 w 161"/>
              <a:gd name="T27" fmla="*/ 109 h 281"/>
              <a:gd name="T28" fmla="*/ 127 w 161"/>
              <a:gd name="T29" fmla="*/ 141 h 281"/>
              <a:gd name="T30" fmla="*/ 110 w 161"/>
              <a:gd name="T31" fmla="*/ 153 h 281"/>
              <a:gd name="T32" fmla="*/ 94 w 161"/>
              <a:gd name="T33" fmla="*/ 186 h 281"/>
              <a:gd name="T34" fmla="*/ 103 w 161"/>
              <a:gd name="T35" fmla="*/ 234 h 281"/>
              <a:gd name="T36" fmla="*/ 109 w 161"/>
              <a:gd name="T37" fmla="*/ 237 h 281"/>
              <a:gd name="T38" fmla="*/ 110 w 161"/>
              <a:gd name="T39" fmla="*/ 246 h 281"/>
              <a:gd name="T40" fmla="*/ 109 w 161"/>
              <a:gd name="T41" fmla="*/ 256 h 281"/>
              <a:gd name="T42" fmla="*/ 103 w 161"/>
              <a:gd name="T43" fmla="*/ 263 h 281"/>
              <a:gd name="T44" fmla="*/ 58 w 161"/>
              <a:gd name="T45" fmla="*/ 281 h 281"/>
              <a:gd name="T46" fmla="*/ 54 w 161"/>
              <a:gd name="T47" fmla="*/ 275 h 281"/>
              <a:gd name="T48" fmla="*/ 54 w 161"/>
              <a:gd name="T49" fmla="*/ 263 h 281"/>
              <a:gd name="T50" fmla="*/ 58 w 161"/>
              <a:gd name="T51" fmla="*/ 254 h 281"/>
              <a:gd name="T52" fmla="*/ 70 w 161"/>
              <a:gd name="T53" fmla="*/ 249 h 281"/>
              <a:gd name="T54" fmla="*/ 66 w 161"/>
              <a:gd name="T55" fmla="*/ 193 h 281"/>
              <a:gd name="T56" fmla="*/ 57 w 161"/>
              <a:gd name="T57" fmla="*/ 185 h 281"/>
              <a:gd name="T58" fmla="*/ 37 w 161"/>
              <a:gd name="T59" fmla="*/ 180 h 281"/>
              <a:gd name="T60" fmla="*/ 16 w 161"/>
              <a:gd name="T61" fmla="*/ 168 h 281"/>
              <a:gd name="T62" fmla="*/ 6 w 161"/>
              <a:gd name="T63" fmla="*/ 140 h 281"/>
              <a:gd name="T64" fmla="*/ 2 w 161"/>
              <a:gd name="T65" fmla="*/ 107 h 281"/>
              <a:gd name="T66" fmla="*/ 0 w 161"/>
              <a:gd name="T67" fmla="*/ 79 h 281"/>
              <a:gd name="T68" fmla="*/ 0 w 161"/>
              <a:gd name="T69" fmla="*/ 69 h 281"/>
              <a:gd name="T70" fmla="*/ 40 w 161"/>
              <a:gd name="T71" fmla="*/ 52 h 281"/>
              <a:gd name="T72" fmla="*/ 131 w 161"/>
              <a:gd name="T73" fmla="*/ 1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" h="281">
                <a:moveTo>
                  <a:pt x="30" y="79"/>
                </a:moveTo>
                <a:lnTo>
                  <a:pt x="12" y="85"/>
                </a:lnTo>
                <a:lnTo>
                  <a:pt x="15" y="112"/>
                </a:lnTo>
                <a:lnTo>
                  <a:pt x="18" y="130"/>
                </a:lnTo>
                <a:lnTo>
                  <a:pt x="24" y="143"/>
                </a:lnTo>
                <a:lnTo>
                  <a:pt x="30" y="149"/>
                </a:lnTo>
                <a:lnTo>
                  <a:pt x="36" y="153"/>
                </a:lnTo>
                <a:lnTo>
                  <a:pt x="42" y="153"/>
                </a:lnTo>
                <a:lnTo>
                  <a:pt x="34" y="119"/>
                </a:lnTo>
                <a:lnTo>
                  <a:pt x="30" y="79"/>
                </a:lnTo>
                <a:close/>
                <a:moveTo>
                  <a:pt x="149" y="28"/>
                </a:moveTo>
                <a:lnTo>
                  <a:pt x="130" y="36"/>
                </a:lnTo>
                <a:lnTo>
                  <a:pt x="127" y="80"/>
                </a:lnTo>
                <a:lnTo>
                  <a:pt x="121" y="121"/>
                </a:lnTo>
                <a:lnTo>
                  <a:pt x="125" y="116"/>
                </a:lnTo>
                <a:lnTo>
                  <a:pt x="131" y="107"/>
                </a:lnTo>
                <a:lnTo>
                  <a:pt x="139" y="95"/>
                </a:lnTo>
                <a:lnTo>
                  <a:pt x="143" y="79"/>
                </a:lnTo>
                <a:lnTo>
                  <a:pt x="148" y="57"/>
                </a:lnTo>
                <a:lnTo>
                  <a:pt x="149" y="28"/>
                </a:lnTo>
                <a:close/>
                <a:moveTo>
                  <a:pt x="159" y="0"/>
                </a:moveTo>
                <a:lnTo>
                  <a:pt x="161" y="5"/>
                </a:lnTo>
                <a:lnTo>
                  <a:pt x="161" y="13"/>
                </a:lnTo>
                <a:lnTo>
                  <a:pt x="161" y="28"/>
                </a:lnTo>
                <a:lnTo>
                  <a:pt x="159" y="46"/>
                </a:lnTo>
                <a:lnTo>
                  <a:pt x="158" y="67"/>
                </a:lnTo>
                <a:lnTo>
                  <a:pt x="153" y="88"/>
                </a:lnTo>
                <a:lnTo>
                  <a:pt x="148" y="109"/>
                </a:lnTo>
                <a:lnTo>
                  <a:pt x="139" y="127"/>
                </a:lnTo>
                <a:lnTo>
                  <a:pt x="127" y="141"/>
                </a:lnTo>
                <a:lnTo>
                  <a:pt x="112" y="152"/>
                </a:lnTo>
                <a:lnTo>
                  <a:pt x="110" y="153"/>
                </a:lnTo>
                <a:lnTo>
                  <a:pt x="103" y="171"/>
                </a:lnTo>
                <a:lnTo>
                  <a:pt x="94" y="186"/>
                </a:lnTo>
                <a:lnTo>
                  <a:pt x="94" y="238"/>
                </a:lnTo>
                <a:lnTo>
                  <a:pt x="103" y="234"/>
                </a:lnTo>
                <a:lnTo>
                  <a:pt x="106" y="234"/>
                </a:lnTo>
                <a:lnTo>
                  <a:pt x="109" y="237"/>
                </a:lnTo>
                <a:lnTo>
                  <a:pt x="110" y="240"/>
                </a:lnTo>
                <a:lnTo>
                  <a:pt x="110" y="246"/>
                </a:lnTo>
                <a:lnTo>
                  <a:pt x="110" y="251"/>
                </a:lnTo>
                <a:lnTo>
                  <a:pt x="109" y="256"/>
                </a:lnTo>
                <a:lnTo>
                  <a:pt x="106" y="260"/>
                </a:lnTo>
                <a:lnTo>
                  <a:pt x="103" y="263"/>
                </a:lnTo>
                <a:lnTo>
                  <a:pt x="61" y="281"/>
                </a:lnTo>
                <a:lnTo>
                  <a:pt x="58" y="281"/>
                </a:lnTo>
                <a:lnTo>
                  <a:pt x="55" y="278"/>
                </a:lnTo>
                <a:lnTo>
                  <a:pt x="54" y="275"/>
                </a:lnTo>
                <a:lnTo>
                  <a:pt x="54" y="269"/>
                </a:lnTo>
                <a:lnTo>
                  <a:pt x="54" y="263"/>
                </a:lnTo>
                <a:lnTo>
                  <a:pt x="55" y="259"/>
                </a:lnTo>
                <a:lnTo>
                  <a:pt x="58" y="254"/>
                </a:lnTo>
                <a:lnTo>
                  <a:pt x="61" y="253"/>
                </a:lnTo>
                <a:lnTo>
                  <a:pt x="70" y="249"/>
                </a:lnTo>
                <a:lnTo>
                  <a:pt x="70" y="196"/>
                </a:lnTo>
                <a:lnTo>
                  <a:pt x="66" y="193"/>
                </a:lnTo>
                <a:lnTo>
                  <a:pt x="61" y="191"/>
                </a:lnTo>
                <a:lnTo>
                  <a:pt x="57" y="185"/>
                </a:lnTo>
                <a:lnTo>
                  <a:pt x="52" y="177"/>
                </a:lnTo>
                <a:lnTo>
                  <a:pt x="37" y="180"/>
                </a:lnTo>
                <a:lnTo>
                  <a:pt x="25" y="177"/>
                </a:lnTo>
                <a:lnTo>
                  <a:pt x="16" y="168"/>
                </a:lnTo>
                <a:lnTo>
                  <a:pt x="11" y="155"/>
                </a:lnTo>
                <a:lnTo>
                  <a:pt x="6" y="140"/>
                </a:lnTo>
                <a:lnTo>
                  <a:pt x="3" y="124"/>
                </a:lnTo>
                <a:lnTo>
                  <a:pt x="2" y="107"/>
                </a:lnTo>
                <a:lnTo>
                  <a:pt x="0" y="92"/>
                </a:lnTo>
                <a:lnTo>
                  <a:pt x="0" y="79"/>
                </a:lnTo>
                <a:lnTo>
                  <a:pt x="0" y="71"/>
                </a:lnTo>
                <a:lnTo>
                  <a:pt x="0" y="69"/>
                </a:lnTo>
                <a:lnTo>
                  <a:pt x="30" y="57"/>
                </a:lnTo>
                <a:lnTo>
                  <a:pt x="40" y="52"/>
                </a:lnTo>
                <a:lnTo>
                  <a:pt x="121" y="16"/>
                </a:lnTo>
                <a:lnTo>
                  <a:pt x="131" y="13"/>
                </a:lnTo>
                <a:lnTo>
                  <a:pt x="1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4" name="Group 51"/>
          <p:cNvGrpSpPr/>
          <p:nvPr/>
        </p:nvGrpSpPr>
        <p:grpSpPr>
          <a:xfrm>
            <a:off x="2258654" y="2238636"/>
            <a:ext cx="6848476" cy="3845718"/>
            <a:chOff x="3074988" y="1068388"/>
            <a:chExt cx="6848476" cy="5151438"/>
          </a:xfrm>
        </p:grpSpPr>
        <p:sp>
          <p:nvSpPr>
            <p:cNvPr id="165" name="Rectangle 6"/>
            <p:cNvSpPr>
              <a:spLocks noChangeArrowheads="1"/>
            </p:cNvSpPr>
            <p:nvPr/>
          </p:nvSpPr>
          <p:spPr bwMode="auto">
            <a:xfrm>
              <a:off x="3074988" y="1381125"/>
              <a:ext cx="4198938" cy="977900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7"/>
            <p:cNvSpPr>
              <a:spLocks noChangeArrowheads="1"/>
            </p:cNvSpPr>
            <p:nvPr/>
          </p:nvSpPr>
          <p:spPr bwMode="auto">
            <a:xfrm>
              <a:off x="3074988" y="2433638"/>
              <a:ext cx="4198938" cy="700088"/>
            </a:xfrm>
            <a:prstGeom prst="rect">
              <a:avLst/>
            </a:prstGeom>
            <a:solidFill>
              <a:schemeClr val="accent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8"/>
            <p:cNvSpPr>
              <a:spLocks noChangeArrowheads="1"/>
            </p:cNvSpPr>
            <p:nvPr/>
          </p:nvSpPr>
          <p:spPr bwMode="auto">
            <a:xfrm>
              <a:off x="3074988" y="3192463"/>
              <a:ext cx="4198938" cy="911225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9"/>
            <p:cNvSpPr>
              <a:spLocks noChangeArrowheads="1"/>
            </p:cNvSpPr>
            <p:nvPr/>
          </p:nvSpPr>
          <p:spPr bwMode="auto">
            <a:xfrm>
              <a:off x="3074988" y="4184650"/>
              <a:ext cx="4198938" cy="825500"/>
            </a:xfrm>
            <a:prstGeom prst="rect">
              <a:avLst/>
            </a:prstGeom>
            <a:solidFill>
              <a:schemeClr val="accent5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0"/>
            <p:cNvSpPr>
              <a:spLocks noChangeArrowheads="1"/>
            </p:cNvSpPr>
            <p:nvPr/>
          </p:nvSpPr>
          <p:spPr bwMode="auto">
            <a:xfrm>
              <a:off x="3074988" y="5091113"/>
              <a:ext cx="4198938" cy="904875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"/>
            <p:cNvSpPr>
              <a:spLocks/>
            </p:cNvSpPr>
            <p:nvPr/>
          </p:nvSpPr>
          <p:spPr bwMode="auto">
            <a:xfrm>
              <a:off x="7245351" y="5091113"/>
              <a:ext cx="758825" cy="1128713"/>
            </a:xfrm>
            <a:custGeom>
              <a:avLst/>
              <a:gdLst>
                <a:gd name="T0" fmla="*/ 0 w 478"/>
                <a:gd name="T1" fmla="*/ 0 h 711"/>
                <a:gd name="T2" fmla="*/ 478 w 478"/>
                <a:gd name="T3" fmla="*/ 77 h 711"/>
                <a:gd name="T4" fmla="*/ 478 w 478"/>
                <a:gd name="T5" fmla="*/ 711 h 711"/>
                <a:gd name="T6" fmla="*/ 0 w 478"/>
                <a:gd name="T7" fmla="*/ 574 h 711"/>
                <a:gd name="T8" fmla="*/ 0 w 478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711">
                  <a:moveTo>
                    <a:pt x="0" y="0"/>
                  </a:moveTo>
                  <a:lnTo>
                    <a:pt x="478" y="77"/>
                  </a:lnTo>
                  <a:lnTo>
                    <a:pt x="478" y="711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"/>
            <p:cNvSpPr>
              <a:spLocks/>
            </p:cNvSpPr>
            <p:nvPr/>
          </p:nvSpPr>
          <p:spPr bwMode="auto">
            <a:xfrm>
              <a:off x="8004176" y="4859338"/>
              <a:ext cx="1676400" cy="1360488"/>
            </a:xfrm>
            <a:custGeom>
              <a:avLst/>
              <a:gdLst>
                <a:gd name="T0" fmla="*/ 1056 w 1056"/>
                <a:gd name="T1" fmla="*/ 0 h 857"/>
                <a:gd name="T2" fmla="*/ 1056 w 1056"/>
                <a:gd name="T3" fmla="*/ 429 h 857"/>
                <a:gd name="T4" fmla="*/ 0 w 1056"/>
                <a:gd name="T5" fmla="*/ 857 h 857"/>
                <a:gd name="T6" fmla="*/ 0 w 1056"/>
                <a:gd name="T7" fmla="*/ 223 h 857"/>
                <a:gd name="T8" fmla="*/ 1056 w 1056"/>
                <a:gd name="T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57">
                  <a:moveTo>
                    <a:pt x="1056" y="0"/>
                  </a:moveTo>
                  <a:lnTo>
                    <a:pt x="1056" y="429"/>
                  </a:lnTo>
                  <a:lnTo>
                    <a:pt x="0" y="857"/>
                  </a:lnTo>
                  <a:lnTo>
                    <a:pt x="0" y="223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"/>
            <p:cNvSpPr>
              <a:spLocks/>
            </p:cNvSpPr>
            <p:nvPr/>
          </p:nvSpPr>
          <p:spPr bwMode="auto">
            <a:xfrm>
              <a:off x="7245351" y="4806950"/>
              <a:ext cx="2435225" cy="406400"/>
            </a:xfrm>
            <a:custGeom>
              <a:avLst/>
              <a:gdLst>
                <a:gd name="T0" fmla="*/ 1007 w 1534"/>
                <a:gd name="T1" fmla="*/ 0 h 256"/>
                <a:gd name="T2" fmla="*/ 1534 w 1534"/>
                <a:gd name="T3" fmla="*/ 33 h 256"/>
                <a:gd name="T4" fmla="*/ 478 w 1534"/>
                <a:gd name="T5" fmla="*/ 256 h 256"/>
                <a:gd name="T6" fmla="*/ 0 w 1534"/>
                <a:gd name="T7" fmla="*/ 179 h 256"/>
                <a:gd name="T8" fmla="*/ 1007 w 1534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56">
                  <a:moveTo>
                    <a:pt x="1007" y="0"/>
                  </a:moveTo>
                  <a:lnTo>
                    <a:pt x="1534" y="33"/>
                  </a:lnTo>
                  <a:lnTo>
                    <a:pt x="478" y="256"/>
                  </a:lnTo>
                  <a:lnTo>
                    <a:pt x="0" y="179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"/>
            <p:cNvSpPr>
              <a:spLocks/>
            </p:cNvSpPr>
            <p:nvPr/>
          </p:nvSpPr>
          <p:spPr bwMode="auto">
            <a:xfrm>
              <a:off x="7245351" y="4184650"/>
              <a:ext cx="758825" cy="920750"/>
            </a:xfrm>
            <a:custGeom>
              <a:avLst/>
              <a:gdLst>
                <a:gd name="T0" fmla="*/ 0 w 478"/>
                <a:gd name="T1" fmla="*/ 0 h 580"/>
                <a:gd name="T2" fmla="*/ 478 w 478"/>
                <a:gd name="T3" fmla="*/ 0 h 580"/>
                <a:gd name="T4" fmla="*/ 478 w 478"/>
                <a:gd name="T5" fmla="*/ 580 h 580"/>
                <a:gd name="T6" fmla="*/ 0 w 478"/>
                <a:gd name="T7" fmla="*/ 516 h 580"/>
                <a:gd name="T8" fmla="*/ 0 w 478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80">
                  <a:moveTo>
                    <a:pt x="0" y="0"/>
                  </a:moveTo>
                  <a:lnTo>
                    <a:pt x="478" y="0"/>
                  </a:lnTo>
                  <a:lnTo>
                    <a:pt x="478" y="580"/>
                  </a:lnTo>
                  <a:lnTo>
                    <a:pt x="0" y="5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"/>
            <p:cNvSpPr>
              <a:spLocks/>
            </p:cNvSpPr>
            <p:nvPr/>
          </p:nvSpPr>
          <p:spPr bwMode="auto">
            <a:xfrm>
              <a:off x="8004176" y="4184650"/>
              <a:ext cx="1676400" cy="920750"/>
            </a:xfrm>
            <a:custGeom>
              <a:avLst/>
              <a:gdLst>
                <a:gd name="T0" fmla="*/ 0 w 1056"/>
                <a:gd name="T1" fmla="*/ 0 h 580"/>
                <a:gd name="T2" fmla="*/ 1056 w 1056"/>
                <a:gd name="T3" fmla="*/ 0 h 580"/>
                <a:gd name="T4" fmla="*/ 1056 w 1056"/>
                <a:gd name="T5" fmla="*/ 389 h 580"/>
                <a:gd name="T6" fmla="*/ 0 w 1056"/>
                <a:gd name="T7" fmla="*/ 580 h 580"/>
                <a:gd name="T8" fmla="*/ 0 w 1056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580">
                  <a:moveTo>
                    <a:pt x="0" y="0"/>
                  </a:moveTo>
                  <a:lnTo>
                    <a:pt x="1056" y="0"/>
                  </a:lnTo>
                  <a:lnTo>
                    <a:pt x="1056" y="389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6"/>
            <p:cNvSpPr>
              <a:spLocks/>
            </p:cNvSpPr>
            <p:nvPr/>
          </p:nvSpPr>
          <p:spPr bwMode="auto">
            <a:xfrm>
              <a:off x="7245351" y="1068388"/>
              <a:ext cx="758825" cy="1290638"/>
            </a:xfrm>
            <a:custGeom>
              <a:avLst/>
              <a:gdLst>
                <a:gd name="T0" fmla="*/ 478 w 478"/>
                <a:gd name="T1" fmla="*/ 0 h 813"/>
                <a:gd name="T2" fmla="*/ 478 w 478"/>
                <a:gd name="T3" fmla="*/ 667 h 813"/>
                <a:gd name="T4" fmla="*/ 0 w 478"/>
                <a:gd name="T5" fmla="*/ 813 h 813"/>
                <a:gd name="T6" fmla="*/ 0 w 478"/>
                <a:gd name="T7" fmla="*/ 197 h 813"/>
                <a:gd name="T8" fmla="*/ 478 w 478"/>
                <a:gd name="T9" fmla="*/ 0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813">
                  <a:moveTo>
                    <a:pt x="478" y="0"/>
                  </a:moveTo>
                  <a:lnTo>
                    <a:pt x="478" y="667"/>
                  </a:lnTo>
                  <a:lnTo>
                    <a:pt x="0" y="813"/>
                  </a:lnTo>
                  <a:lnTo>
                    <a:pt x="0" y="19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"/>
            <p:cNvSpPr>
              <a:spLocks/>
            </p:cNvSpPr>
            <p:nvPr/>
          </p:nvSpPr>
          <p:spPr bwMode="auto">
            <a:xfrm>
              <a:off x="8004176" y="1068388"/>
              <a:ext cx="1676400" cy="1774825"/>
            </a:xfrm>
            <a:custGeom>
              <a:avLst/>
              <a:gdLst>
                <a:gd name="T0" fmla="*/ 0 w 1056"/>
                <a:gd name="T1" fmla="*/ 0 h 1118"/>
                <a:gd name="T2" fmla="*/ 1056 w 1056"/>
                <a:gd name="T3" fmla="*/ 682 h 1118"/>
                <a:gd name="T4" fmla="*/ 1056 w 1056"/>
                <a:gd name="T5" fmla="*/ 1118 h 1118"/>
                <a:gd name="T6" fmla="*/ 0 w 1056"/>
                <a:gd name="T7" fmla="*/ 667 h 1118"/>
                <a:gd name="T8" fmla="*/ 0 w 1056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1118">
                  <a:moveTo>
                    <a:pt x="0" y="0"/>
                  </a:moveTo>
                  <a:lnTo>
                    <a:pt x="1056" y="682"/>
                  </a:lnTo>
                  <a:lnTo>
                    <a:pt x="1056" y="1118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8"/>
            <p:cNvSpPr>
              <a:spLocks/>
            </p:cNvSpPr>
            <p:nvPr/>
          </p:nvSpPr>
          <p:spPr bwMode="auto">
            <a:xfrm>
              <a:off x="7245351" y="2127250"/>
              <a:ext cx="2435225" cy="715963"/>
            </a:xfrm>
            <a:custGeom>
              <a:avLst/>
              <a:gdLst>
                <a:gd name="T0" fmla="*/ 478 w 1534"/>
                <a:gd name="T1" fmla="*/ 0 h 451"/>
                <a:gd name="T2" fmla="*/ 1534 w 1534"/>
                <a:gd name="T3" fmla="*/ 451 h 451"/>
                <a:gd name="T4" fmla="*/ 1048 w 1534"/>
                <a:gd name="T5" fmla="*/ 451 h 451"/>
                <a:gd name="T6" fmla="*/ 0 w 1534"/>
                <a:gd name="T7" fmla="*/ 146 h 451"/>
                <a:gd name="T8" fmla="*/ 478 w 1534"/>
                <a:gd name="T9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451">
                  <a:moveTo>
                    <a:pt x="478" y="0"/>
                  </a:moveTo>
                  <a:lnTo>
                    <a:pt x="1534" y="451"/>
                  </a:lnTo>
                  <a:lnTo>
                    <a:pt x="1048" y="451"/>
                  </a:lnTo>
                  <a:lnTo>
                    <a:pt x="0" y="14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9"/>
            <p:cNvSpPr>
              <a:spLocks/>
            </p:cNvSpPr>
            <p:nvPr/>
          </p:nvSpPr>
          <p:spPr bwMode="auto">
            <a:xfrm>
              <a:off x="7245351" y="2974975"/>
              <a:ext cx="2435225" cy="434975"/>
            </a:xfrm>
            <a:custGeom>
              <a:avLst/>
              <a:gdLst>
                <a:gd name="T0" fmla="*/ 478 w 1534"/>
                <a:gd name="T1" fmla="*/ 0 h 274"/>
                <a:gd name="T2" fmla="*/ 1534 w 1534"/>
                <a:gd name="T3" fmla="*/ 269 h 274"/>
                <a:gd name="T4" fmla="*/ 1065 w 1534"/>
                <a:gd name="T5" fmla="*/ 274 h 274"/>
                <a:gd name="T6" fmla="*/ 0 w 1534"/>
                <a:gd name="T7" fmla="*/ 100 h 274"/>
                <a:gd name="T8" fmla="*/ 478 w 1534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274">
                  <a:moveTo>
                    <a:pt x="478" y="0"/>
                  </a:moveTo>
                  <a:lnTo>
                    <a:pt x="1534" y="269"/>
                  </a:lnTo>
                  <a:lnTo>
                    <a:pt x="1065" y="274"/>
                  </a:lnTo>
                  <a:lnTo>
                    <a:pt x="0" y="10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"/>
            <p:cNvSpPr>
              <a:spLocks/>
            </p:cNvSpPr>
            <p:nvPr/>
          </p:nvSpPr>
          <p:spPr bwMode="auto">
            <a:xfrm>
              <a:off x="7245351" y="2228850"/>
              <a:ext cx="758825" cy="904875"/>
            </a:xfrm>
            <a:custGeom>
              <a:avLst/>
              <a:gdLst>
                <a:gd name="T0" fmla="*/ 478 w 478"/>
                <a:gd name="T1" fmla="*/ 0 h 570"/>
                <a:gd name="T2" fmla="*/ 478 w 478"/>
                <a:gd name="T3" fmla="*/ 470 h 570"/>
                <a:gd name="T4" fmla="*/ 0 w 478"/>
                <a:gd name="T5" fmla="*/ 570 h 570"/>
                <a:gd name="T6" fmla="*/ 0 w 478"/>
                <a:gd name="T7" fmla="*/ 129 h 570"/>
                <a:gd name="T8" fmla="*/ 478 w 478"/>
                <a:gd name="T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570">
                  <a:moveTo>
                    <a:pt x="478" y="0"/>
                  </a:moveTo>
                  <a:lnTo>
                    <a:pt x="478" y="470"/>
                  </a:lnTo>
                  <a:lnTo>
                    <a:pt x="0" y="570"/>
                  </a:lnTo>
                  <a:lnTo>
                    <a:pt x="0" y="129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"/>
            <p:cNvSpPr>
              <a:spLocks/>
            </p:cNvSpPr>
            <p:nvPr/>
          </p:nvSpPr>
          <p:spPr bwMode="auto">
            <a:xfrm>
              <a:off x="8004176" y="2228850"/>
              <a:ext cx="1676400" cy="1173163"/>
            </a:xfrm>
            <a:custGeom>
              <a:avLst/>
              <a:gdLst>
                <a:gd name="T0" fmla="*/ 0 w 1056"/>
                <a:gd name="T1" fmla="*/ 0 h 739"/>
                <a:gd name="T2" fmla="*/ 1056 w 1056"/>
                <a:gd name="T3" fmla="*/ 430 h 739"/>
                <a:gd name="T4" fmla="*/ 1056 w 1056"/>
                <a:gd name="T5" fmla="*/ 739 h 739"/>
                <a:gd name="T6" fmla="*/ 0 w 1056"/>
                <a:gd name="T7" fmla="*/ 470 h 739"/>
                <a:gd name="T8" fmla="*/ 0 w 1056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739">
                  <a:moveTo>
                    <a:pt x="0" y="0"/>
                  </a:moveTo>
                  <a:lnTo>
                    <a:pt x="1056" y="430"/>
                  </a:lnTo>
                  <a:lnTo>
                    <a:pt x="1056" y="739"/>
                  </a:lnTo>
                  <a:lnTo>
                    <a:pt x="0" y="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2"/>
            <p:cNvSpPr>
              <a:spLocks/>
            </p:cNvSpPr>
            <p:nvPr/>
          </p:nvSpPr>
          <p:spPr bwMode="auto">
            <a:xfrm>
              <a:off x="7245351" y="3081338"/>
              <a:ext cx="758825" cy="1022350"/>
            </a:xfrm>
            <a:custGeom>
              <a:avLst/>
              <a:gdLst>
                <a:gd name="T0" fmla="*/ 478 w 478"/>
                <a:gd name="T1" fmla="*/ 0 h 644"/>
                <a:gd name="T2" fmla="*/ 478 w 478"/>
                <a:gd name="T3" fmla="*/ 634 h 644"/>
                <a:gd name="T4" fmla="*/ 0 w 478"/>
                <a:gd name="T5" fmla="*/ 644 h 644"/>
                <a:gd name="T6" fmla="*/ 0 w 478"/>
                <a:gd name="T7" fmla="*/ 70 h 644"/>
                <a:gd name="T8" fmla="*/ 478 w 478"/>
                <a:gd name="T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644">
                  <a:moveTo>
                    <a:pt x="478" y="0"/>
                  </a:moveTo>
                  <a:lnTo>
                    <a:pt x="478" y="634"/>
                  </a:lnTo>
                  <a:lnTo>
                    <a:pt x="0" y="644"/>
                  </a:lnTo>
                  <a:lnTo>
                    <a:pt x="0" y="7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3"/>
            <p:cNvSpPr>
              <a:spLocks/>
            </p:cNvSpPr>
            <p:nvPr/>
          </p:nvSpPr>
          <p:spPr bwMode="auto">
            <a:xfrm>
              <a:off x="8004176" y="3081338"/>
              <a:ext cx="1676400" cy="1071563"/>
            </a:xfrm>
            <a:custGeom>
              <a:avLst/>
              <a:gdLst>
                <a:gd name="T0" fmla="*/ 0 w 1056"/>
                <a:gd name="T1" fmla="*/ 0 h 675"/>
                <a:gd name="T2" fmla="*/ 1056 w 1056"/>
                <a:gd name="T3" fmla="*/ 235 h 675"/>
                <a:gd name="T4" fmla="*/ 1056 w 1056"/>
                <a:gd name="T5" fmla="*/ 675 h 675"/>
                <a:gd name="T6" fmla="*/ 0 w 1056"/>
                <a:gd name="T7" fmla="*/ 634 h 675"/>
                <a:gd name="T8" fmla="*/ 0 w 1056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675">
                  <a:moveTo>
                    <a:pt x="0" y="0"/>
                  </a:moveTo>
                  <a:lnTo>
                    <a:pt x="1056" y="235"/>
                  </a:lnTo>
                  <a:lnTo>
                    <a:pt x="1056" y="675"/>
                  </a:lnTo>
                  <a:lnTo>
                    <a:pt x="0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4"/>
            <p:cNvSpPr>
              <a:spLocks/>
            </p:cNvSpPr>
            <p:nvPr/>
          </p:nvSpPr>
          <p:spPr bwMode="auto">
            <a:xfrm>
              <a:off x="7245351" y="4070350"/>
              <a:ext cx="2435225" cy="82550"/>
            </a:xfrm>
            <a:custGeom>
              <a:avLst/>
              <a:gdLst>
                <a:gd name="T0" fmla="*/ 478 w 1534"/>
                <a:gd name="T1" fmla="*/ 0 h 52"/>
                <a:gd name="T2" fmla="*/ 1534 w 1534"/>
                <a:gd name="T3" fmla="*/ 52 h 52"/>
                <a:gd name="T4" fmla="*/ 1228 w 1534"/>
                <a:gd name="T5" fmla="*/ 52 h 52"/>
                <a:gd name="T6" fmla="*/ 0 w 1534"/>
                <a:gd name="T7" fmla="*/ 21 h 52"/>
                <a:gd name="T8" fmla="*/ 478 w 153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4" h="52">
                  <a:moveTo>
                    <a:pt x="478" y="0"/>
                  </a:moveTo>
                  <a:lnTo>
                    <a:pt x="1534" y="52"/>
                  </a:lnTo>
                  <a:lnTo>
                    <a:pt x="1228" y="52"/>
                  </a:lnTo>
                  <a:lnTo>
                    <a:pt x="0" y="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4" name="Group 48"/>
            <p:cNvGrpSpPr/>
            <p:nvPr/>
          </p:nvGrpSpPr>
          <p:grpSpPr>
            <a:xfrm>
              <a:off x="7389812" y="5405438"/>
              <a:ext cx="368300" cy="523875"/>
              <a:chOff x="2132013" y="5405438"/>
              <a:chExt cx="368300" cy="523875"/>
            </a:xfrm>
          </p:grpSpPr>
          <p:sp>
            <p:nvSpPr>
              <p:cNvPr id="206" name="Freeform 27"/>
              <p:cNvSpPr>
                <a:spLocks noEditPoints="1"/>
              </p:cNvSpPr>
              <p:nvPr/>
            </p:nvSpPr>
            <p:spPr bwMode="auto">
              <a:xfrm>
                <a:off x="2132013" y="5405438"/>
                <a:ext cx="368300" cy="523875"/>
              </a:xfrm>
              <a:custGeom>
                <a:avLst/>
                <a:gdLst>
                  <a:gd name="T0" fmla="*/ 134 w 232"/>
                  <a:gd name="T1" fmla="*/ 22 h 330"/>
                  <a:gd name="T2" fmla="*/ 103 w 232"/>
                  <a:gd name="T3" fmla="*/ 47 h 330"/>
                  <a:gd name="T4" fmla="*/ 85 w 232"/>
                  <a:gd name="T5" fmla="*/ 92 h 330"/>
                  <a:gd name="T6" fmla="*/ 85 w 232"/>
                  <a:gd name="T7" fmla="*/ 141 h 330"/>
                  <a:gd name="T8" fmla="*/ 103 w 232"/>
                  <a:gd name="T9" fmla="*/ 184 h 330"/>
                  <a:gd name="T10" fmla="*/ 134 w 232"/>
                  <a:gd name="T11" fmla="*/ 210 h 330"/>
                  <a:gd name="T12" fmla="*/ 168 w 232"/>
                  <a:gd name="T13" fmla="*/ 210 h 330"/>
                  <a:gd name="T14" fmla="*/ 198 w 232"/>
                  <a:gd name="T15" fmla="*/ 184 h 330"/>
                  <a:gd name="T16" fmla="*/ 216 w 232"/>
                  <a:gd name="T17" fmla="*/ 141 h 330"/>
                  <a:gd name="T18" fmla="*/ 216 w 232"/>
                  <a:gd name="T19" fmla="*/ 92 h 330"/>
                  <a:gd name="T20" fmla="*/ 198 w 232"/>
                  <a:gd name="T21" fmla="*/ 47 h 330"/>
                  <a:gd name="T22" fmla="*/ 168 w 232"/>
                  <a:gd name="T23" fmla="*/ 22 h 330"/>
                  <a:gd name="T24" fmla="*/ 150 w 232"/>
                  <a:gd name="T25" fmla="*/ 0 h 330"/>
                  <a:gd name="T26" fmla="*/ 191 w 232"/>
                  <a:gd name="T27" fmla="*/ 15 h 330"/>
                  <a:gd name="T28" fmla="*/ 222 w 232"/>
                  <a:gd name="T29" fmla="*/ 58 h 330"/>
                  <a:gd name="T30" fmla="*/ 232 w 232"/>
                  <a:gd name="T31" fmla="*/ 116 h 330"/>
                  <a:gd name="T32" fmla="*/ 222 w 232"/>
                  <a:gd name="T33" fmla="*/ 174 h 330"/>
                  <a:gd name="T34" fmla="*/ 192 w 232"/>
                  <a:gd name="T35" fmla="*/ 215 h 330"/>
                  <a:gd name="T36" fmla="*/ 156 w 232"/>
                  <a:gd name="T37" fmla="*/ 232 h 330"/>
                  <a:gd name="T38" fmla="*/ 119 w 232"/>
                  <a:gd name="T39" fmla="*/ 223 h 330"/>
                  <a:gd name="T40" fmla="*/ 86 w 232"/>
                  <a:gd name="T41" fmla="*/ 232 h 330"/>
                  <a:gd name="T42" fmla="*/ 85 w 232"/>
                  <a:gd name="T43" fmla="*/ 244 h 330"/>
                  <a:gd name="T44" fmla="*/ 80 w 232"/>
                  <a:gd name="T45" fmla="*/ 254 h 330"/>
                  <a:gd name="T46" fmla="*/ 24 w 232"/>
                  <a:gd name="T47" fmla="*/ 330 h 330"/>
                  <a:gd name="T48" fmla="*/ 6 w 232"/>
                  <a:gd name="T49" fmla="*/ 323 h 330"/>
                  <a:gd name="T50" fmla="*/ 0 w 232"/>
                  <a:gd name="T51" fmla="*/ 297 h 330"/>
                  <a:gd name="T52" fmla="*/ 54 w 232"/>
                  <a:gd name="T53" fmla="*/ 215 h 330"/>
                  <a:gd name="T54" fmla="*/ 61 w 232"/>
                  <a:gd name="T55" fmla="*/ 210 h 330"/>
                  <a:gd name="T56" fmla="*/ 70 w 232"/>
                  <a:gd name="T57" fmla="*/ 208 h 330"/>
                  <a:gd name="T58" fmla="*/ 76 w 232"/>
                  <a:gd name="T59" fmla="*/ 162 h 330"/>
                  <a:gd name="T60" fmla="*/ 70 w 232"/>
                  <a:gd name="T61" fmla="*/ 108 h 330"/>
                  <a:gd name="T62" fmla="*/ 80 w 232"/>
                  <a:gd name="T63" fmla="*/ 56 h 330"/>
                  <a:gd name="T64" fmla="*/ 110 w 232"/>
                  <a:gd name="T65" fmla="*/ 15 h 330"/>
                  <a:gd name="T66" fmla="*/ 150 w 232"/>
                  <a:gd name="T6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330">
                    <a:moveTo>
                      <a:pt x="150" y="19"/>
                    </a:moveTo>
                    <a:lnTo>
                      <a:pt x="134" y="22"/>
                    </a:lnTo>
                    <a:lnTo>
                      <a:pt x="118" y="31"/>
                    </a:lnTo>
                    <a:lnTo>
                      <a:pt x="103" y="47"/>
                    </a:lnTo>
                    <a:lnTo>
                      <a:pt x="91" y="68"/>
                    </a:lnTo>
                    <a:lnTo>
                      <a:pt x="85" y="92"/>
                    </a:lnTo>
                    <a:lnTo>
                      <a:pt x="83" y="116"/>
                    </a:lnTo>
                    <a:lnTo>
                      <a:pt x="85" y="141"/>
                    </a:lnTo>
                    <a:lnTo>
                      <a:pt x="91" y="163"/>
                    </a:lnTo>
                    <a:lnTo>
                      <a:pt x="103" y="184"/>
                    </a:lnTo>
                    <a:lnTo>
                      <a:pt x="118" y="201"/>
                    </a:lnTo>
                    <a:lnTo>
                      <a:pt x="134" y="210"/>
                    </a:lnTo>
                    <a:lnTo>
                      <a:pt x="150" y="212"/>
                    </a:lnTo>
                    <a:lnTo>
                      <a:pt x="168" y="210"/>
                    </a:lnTo>
                    <a:lnTo>
                      <a:pt x="185" y="201"/>
                    </a:lnTo>
                    <a:lnTo>
                      <a:pt x="198" y="184"/>
                    </a:lnTo>
                    <a:lnTo>
                      <a:pt x="210" y="163"/>
                    </a:lnTo>
                    <a:lnTo>
                      <a:pt x="216" y="141"/>
                    </a:lnTo>
                    <a:lnTo>
                      <a:pt x="219" y="116"/>
                    </a:lnTo>
                    <a:lnTo>
                      <a:pt x="216" y="92"/>
                    </a:lnTo>
                    <a:lnTo>
                      <a:pt x="210" y="68"/>
                    </a:lnTo>
                    <a:lnTo>
                      <a:pt x="198" y="47"/>
                    </a:lnTo>
                    <a:lnTo>
                      <a:pt x="185" y="31"/>
                    </a:lnTo>
                    <a:lnTo>
                      <a:pt x="168" y="22"/>
                    </a:lnTo>
                    <a:lnTo>
                      <a:pt x="150" y="19"/>
                    </a:lnTo>
                    <a:close/>
                    <a:moveTo>
                      <a:pt x="150" y="0"/>
                    </a:moveTo>
                    <a:lnTo>
                      <a:pt x="171" y="3"/>
                    </a:lnTo>
                    <a:lnTo>
                      <a:pt x="191" y="15"/>
                    </a:lnTo>
                    <a:lnTo>
                      <a:pt x="208" y="34"/>
                    </a:lnTo>
                    <a:lnTo>
                      <a:pt x="222" y="58"/>
                    </a:lnTo>
                    <a:lnTo>
                      <a:pt x="229" y="86"/>
                    </a:lnTo>
                    <a:lnTo>
                      <a:pt x="232" y="116"/>
                    </a:lnTo>
                    <a:lnTo>
                      <a:pt x="229" y="146"/>
                    </a:lnTo>
                    <a:lnTo>
                      <a:pt x="222" y="174"/>
                    </a:lnTo>
                    <a:lnTo>
                      <a:pt x="208" y="198"/>
                    </a:lnTo>
                    <a:lnTo>
                      <a:pt x="192" y="215"/>
                    </a:lnTo>
                    <a:lnTo>
                      <a:pt x="174" y="227"/>
                    </a:lnTo>
                    <a:lnTo>
                      <a:pt x="156" y="232"/>
                    </a:lnTo>
                    <a:lnTo>
                      <a:pt x="137" y="230"/>
                    </a:lnTo>
                    <a:lnTo>
                      <a:pt x="119" y="223"/>
                    </a:lnTo>
                    <a:lnTo>
                      <a:pt x="101" y="210"/>
                    </a:lnTo>
                    <a:lnTo>
                      <a:pt x="86" y="232"/>
                    </a:lnTo>
                    <a:lnTo>
                      <a:pt x="86" y="238"/>
                    </a:lnTo>
                    <a:lnTo>
                      <a:pt x="85" y="244"/>
                    </a:lnTo>
                    <a:lnTo>
                      <a:pt x="83" y="250"/>
                    </a:lnTo>
                    <a:lnTo>
                      <a:pt x="80" y="254"/>
                    </a:lnTo>
                    <a:lnTo>
                      <a:pt x="33" y="323"/>
                    </a:lnTo>
                    <a:lnTo>
                      <a:pt x="24" y="330"/>
                    </a:lnTo>
                    <a:lnTo>
                      <a:pt x="15" y="330"/>
                    </a:lnTo>
                    <a:lnTo>
                      <a:pt x="6" y="323"/>
                    </a:lnTo>
                    <a:lnTo>
                      <a:pt x="0" y="311"/>
                    </a:lnTo>
                    <a:lnTo>
                      <a:pt x="0" y="297"/>
                    </a:lnTo>
                    <a:lnTo>
                      <a:pt x="6" y="284"/>
                    </a:lnTo>
                    <a:lnTo>
                      <a:pt x="54" y="215"/>
                    </a:lnTo>
                    <a:lnTo>
                      <a:pt x="57" y="211"/>
                    </a:lnTo>
                    <a:lnTo>
                      <a:pt x="61" y="210"/>
                    </a:lnTo>
                    <a:lnTo>
                      <a:pt x="66" y="208"/>
                    </a:lnTo>
                    <a:lnTo>
                      <a:pt x="70" y="208"/>
                    </a:lnTo>
                    <a:lnTo>
                      <a:pt x="85" y="186"/>
                    </a:lnTo>
                    <a:lnTo>
                      <a:pt x="76" y="162"/>
                    </a:lnTo>
                    <a:lnTo>
                      <a:pt x="70" y="135"/>
                    </a:lnTo>
                    <a:lnTo>
                      <a:pt x="70" y="108"/>
                    </a:lnTo>
                    <a:lnTo>
                      <a:pt x="73" y="82"/>
                    </a:lnTo>
                    <a:lnTo>
                      <a:pt x="80" y="56"/>
                    </a:lnTo>
                    <a:lnTo>
                      <a:pt x="92" y="34"/>
                    </a:lnTo>
                    <a:lnTo>
                      <a:pt x="110" y="15"/>
                    </a:lnTo>
                    <a:lnTo>
                      <a:pt x="130" y="3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28"/>
              <p:cNvSpPr>
                <a:spLocks/>
              </p:cNvSpPr>
              <p:nvPr/>
            </p:nvSpPr>
            <p:spPr bwMode="auto">
              <a:xfrm>
                <a:off x="2425701" y="5545138"/>
                <a:ext cx="31750" cy="131763"/>
              </a:xfrm>
              <a:custGeom>
                <a:avLst/>
                <a:gdLst>
                  <a:gd name="T0" fmla="*/ 15 w 20"/>
                  <a:gd name="T1" fmla="*/ 0 h 83"/>
                  <a:gd name="T2" fmla="*/ 16 w 20"/>
                  <a:gd name="T3" fmla="*/ 1 h 83"/>
                  <a:gd name="T4" fmla="*/ 18 w 20"/>
                  <a:gd name="T5" fmla="*/ 3 h 83"/>
                  <a:gd name="T6" fmla="*/ 19 w 20"/>
                  <a:gd name="T7" fmla="*/ 13 h 83"/>
                  <a:gd name="T8" fmla="*/ 20 w 20"/>
                  <a:gd name="T9" fmla="*/ 28 h 83"/>
                  <a:gd name="T10" fmla="*/ 20 w 20"/>
                  <a:gd name="T11" fmla="*/ 46 h 83"/>
                  <a:gd name="T12" fmla="*/ 16 w 20"/>
                  <a:gd name="T13" fmla="*/ 64 h 83"/>
                  <a:gd name="T14" fmla="*/ 9 w 20"/>
                  <a:gd name="T15" fmla="*/ 83 h 83"/>
                  <a:gd name="T16" fmla="*/ 7 w 20"/>
                  <a:gd name="T17" fmla="*/ 83 h 83"/>
                  <a:gd name="T18" fmla="*/ 6 w 20"/>
                  <a:gd name="T19" fmla="*/ 83 h 83"/>
                  <a:gd name="T20" fmla="*/ 4 w 20"/>
                  <a:gd name="T21" fmla="*/ 83 h 83"/>
                  <a:gd name="T22" fmla="*/ 1 w 20"/>
                  <a:gd name="T23" fmla="*/ 78 h 83"/>
                  <a:gd name="T24" fmla="*/ 0 w 20"/>
                  <a:gd name="T25" fmla="*/ 77 h 83"/>
                  <a:gd name="T26" fmla="*/ 0 w 20"/>
                  <a:gd name="T27" fmla="*/ 74 h 83"/>
                  <a:gd name="T28" fmla="*/ 1 w 20"/>
                  <a:gd name="T29" fmla="*/ 72 h 83"/>
                  <a:gd name="T30" fmla="*/ 9 w 20"/>
                  <a:gd name="T31" fmla="*/ 55 h 83"/>
                  <a:gd name="T32" fmla="*/ 10 w 20"/>
                  <a:gd name="T33" fmla="*/ 35 h 83"/>
                  <a:gd name="T34" fmla="*/ 10 w 20"/>
                  <a:gd name="T35" fmla="*/ 19 h 83"/>
                  <a:gd name="T36" fmla="*/ 7 w 20"/>
                  <a:gd name="T37" fmla="*/ 8 h 83"/>
                  <a:gd name="T38" fmla="*/ 7 w 20"/>
                  <a:gd name="T39" fmla="*/ 5 h 83"/>
                  <a:gd name="T40" fmla="*/ 9 w 20"/>
                  <a:gd name="T41" fmla="*/ 3 h 83"/>
                  <a:gd name="T42" fmla="*/ 10 w 20"/>
                  <a:gd name="T43" fmla="*/ 1 h 83"/>
                  <a:gd name="T44" fmla="*/ 13 w 20"/>
                  <a:gd name="T45" fmla="*/ 0 h 83"/>
                  <a:gd name="T46" fmla="*/ 15 w 20"/>
                  <a:gd name="T4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83">
                    <a:moveTo>
                      <a:pt x="15" y="0"/>
                    </a:moveTo>
                    <a:lnTo>
                      <a:pt x="16" y="1"/>
                    </a:lnTo>
                    <a:lnTo>
                      <a:pt x="18" y="3"/>
                    </a:lnTo>
                    <a:lnTo>
                      <a:pt x="19" y="13"/>
                    </a:lnTo>
                    <a:lnTo>
                      <a:pt x="20" y="28"/>
                    </a:lnTo>
                    <a:lnTo>
                      <a:pt x="20" y="46"/>
                    </a:lnTo>
                    <a:lnTo>
                      <a:pt x="16" y="64"/>
                    </a:lnTo>
                    <a:lnTo>
                      <a:pt x="9" y="83"/>
                    </a:lnTo>
                    <a:lnTo>
                      <a:pt x="7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1" y="78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9" y="55"/>
                    </a:lnTo>
                    <a:lnTo>
                      <a:pt x="10" y="35"/>
                    </a:lnTo>
                    <a:lnTo>
                      <a:pt x="10" y="1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" name="Group 47"/>
            <p:cNvGrpSpPr/>
            <p:nvPr/>
          </p:nvGrpSpPr>
          <p:grpSpPr>
            <a:xfrm>
              <a:off x="7439025" y="4387850"/>
              <a:ext cx="323850" cy="496888"/>
              <a:chOff x="2181226" y="4387850"/>
              <a:chExt cx="323850" cy="496888"/>
            </a:xfrm>
          </p:grpSpPr>
          <p:sp>
            <p:nvSpPr>
              <p:cNvPr id="200" name="Freeform 29"/>
              <p:cNvSpPr>
                <a:spLocks/>
              </p:cNvSpPr>
              <p:nvPr/>
            </p:nvSpPr>
            <p:spPr bwMode="auto">
              <a:xfrm>
                <a:off x="2401888" y="4462463"/>
                <a:ext cx="20638" cy="231775"/>
              </a:xfrm>
              <a:custGeom>
                <a:avLst/>
                <a:gdLst>
                  <a:gd name="T0" fmla="*/ 6 w 13"/>
                  <a:gd name="T1" fmla="*/ 0 h 146"/>
                  <a:gd name="T2" fmla="*/ 9 w 13"/>
                  <a:gd name="T3" fmla="*/ 0 h 146"/>
                  <a:gd name="T4" fmla="*/ 12 w 13"/>
                  <a:gd name="T5" fmla="*/ 3 h 146"/>
                  <a:gd name="T6" fmla="*/ 13 w 13"/>
                  <a:gd name="T7" fmla="*/ 6 h 146"/>
                  <a:gd name="T8" fmla="*/ 13 w 13"/>
                  <a:gd name="T9" fmla="*/ 11 h 146"/>
                  <a:gd name="T10" fmla="*/ 13 w 13"/>
                  <a:gd name="T11" fmla="*/ 136 h 146"/>
                  <a:gd name="T12" fmla="*/ 13 w 13"/>
                  <a:gd name="T13" fmla="*/ 140 h 146"/>
                  <a:gd name="T14" fmla="*/ 12 w 13"/>
                  <a:gd name="T15" fmla="*/ 143 h 146"/>
                  <a:gd name="T16" fmla="*/ 9 w 13"/>
                  <a:gd name="T17" fmla="*/ 146 h 146"/>
                  <a:gd name="T18" fmla="*/ 6 w 13"/>
                  <a:gd name="T19" fmla="*/ 146 h 146"/>
                  <a:gd name="T20" fmla="*/ 4 w 13"/>
                  <a:gd name="T21" fmla="*/ 146 h 146"/>
                  <a:gd name="T22" fmla="*/ 1 w 13"/>
                  <a:gd name="T23" fmla="*/ 143 h 146"/>
                  <a:gd name="T24" fmla="*/ 0 w 13"/>
                  <a:gd name="T25" fmla="*/ 140 h 146"/>
                  <a:gd name="T26" fmla="*/ 0 w 13"/>
                  <a:gd name="T27" fmla="*/ 136 h 146"/>
                  <a:gd name="T28" fmla="*/ 0 w 13"/>
                  <a:gd name="T29" fmla="*/ 11 h 146"/>
                  <a:gd name="T30" fmla="*/ 0 w 13"/>
                  <a:gd name="T31" fmla="*/ 6 h 146"/>
                  <a:gd name="T32" fmla="*/ 1 w 13"/>
                  <a:gd name="T33" fmla="*/ 3 h 146"/>
                  <a:gd name="T34" fmla="*/ 4 w 13"/>
                  <a:gd name="T35" fmla="*/ 0 h 146"/>
                  <a:gd name="T36" fmla="*/ 6 w 13"/>
                  <a:gd name="T3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46">
                    <a:moveTo>
                      <a:pt x="6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36"/>
                    </a:lnTo>
                    <a:lnTo>
                      <a:pt x="13" y="140"/>
                    </a:lnTo>
                    <a:lnTo>
                      <a:pt x="12" y="143"/>
                    </a:lnTo>
                    <a:lnTo>
                      <a:pt x="9" y="146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3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0"/>
              <p:cNvSpPr>
                <a:spLocks/>
              </p:cNvSpPr>
              <p:nvPr/>
            </p:nvSpPr>
            <p:spPr bwMode="auto">
              <a:xfrm>
                <a:off x="2439988" y="4514850"/>
                <a:ext cx="20638" cy="179388"/>
              </a:xfrm>
              <a:custGeom>
                <a:avLst/>
                <a:gdLst>
                  <a:gd name="T0" fmla="*/ 7 w 13"/>
                  <a:gd name="T1" fmla="*/ 0 h 113"/>
                  <a:gd name="T2" fmla="*/ 9 w 13"/>
                  <a:gd name="T3" fmla="*/ 0 h 113"/>
                  <a:gd name="T4" fmla="*/ 11 w 13"/>
                  <a:gd name="T5" fmla="*/ 3 h 113"/>
                  <a:gd name="T6" fmla="*/ 13 w 13"/>
                  <a:gd name="T7" fmla="*/ 6 h 113"/>
                  <a:gd name="T8" fmla="*/ 13 w 13"/>
                  <a:gd name="T9" fmla="*/ 10 h 113"/>
                  <a:gd name="T10" fmla="*/ 13 w 13"/>
                  <a:gd name="T11" fmla="*/ 103 h 113"/>
                  <a:gd name="T12" fmla="*/ 13 w 13"/>
                  <a:gd name="T13" fmla="*/ 107 h 113"/>
                  <a:gd name="T14" fmla="*/ 11 w 13"/>
                  <a:gd name="T15" fmla="*/ 110 h 113"/>
                  <a:gd name="T16" fmla="*/ 9 w 13"/>
                  <a:gd name="T17" fmla="*/ 113 h 113"/>
                  <a:gd name="T18" fmla="*/ 7 w 13"/>
                  <a:gd name="T19" fmla="*/ 113 h 113"/>
                  <a:gd name="T20" fmla="*/ 4 w 13"/>
                  <a:gd name="T21" fmla="*/ 113 h 113"/>
                  <a:gd name="T22" fmla="*/ 3 w 13"/>
                  <a:gd name="T23" fmla="*/ 110 h 113"/>
                  <a:gd name="T24" fmla="*/ 1 w 13"/>
                  <a:gd name="T25" fmla="*/ 107 h 113"/>
                  <a:gd name="T26" fmla="*/ 0 w 13"/>
                  <a:gd name="T27" fmla="*/ 103 h 113"/>
                  <a:gd name="T28" fmla="*/ 0 w 13"/>
                  <a:gd name="T29" fmla="*/ 10 h 113"/>
                  <a:gd name="T30" fmla="*/ 1 w 13"/>
                  <a:gd name="T31" fmla="*/ 6 h 113"/>
                  <a:gd name="T32" fmla="*/ 3 w 13"/>
                  <a:gd name="T33" fmla="*/ 3 h 113"/>
                  <a:gd name="T34" fmla="*/ 4 w 13"/>
                  <a:gd name="T35" fmla="*/ 0 h 113"/>
                  <a:gd name="T36" fmla="*/ 7 w 13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3">
                    <a:moveTo>
                      <a:pt x="7" y="0"/>
                    </a:moveTo>
                    <a:lnTo>
                      <a:pt x="9" y="0"/>
                    </a:lnTo>
                    <a:lnTo>
                      <a:pt x="11" y="3"/>
                    </a:lnTo>
                    <a:lnTo>
                      <a:pt x="13" y="6"/>
                    </a:lnTo>
                    <a:lnTo>
                      <a:pt x="13" y="10"/>
                    </a:lnTo>
                    <a:lnTo>
                      <a:pt x="13" y="103"/>
                    </a:lnTo>
                    <a:lnTo>
                      <a:pt x="13" y="107"/>
                    </a:lnTo>
                    <a:lnTo>
                      <a:pt x="11" y="110"/>
                    </a:lnTo>
                    <a:lnTo>
                      <a:pt x="9" y="113"/>
                    </a:lnTo>
                    <a:lnTo>
                      <a:pt x="7" y="113"/>
                    </a:lnTo>
                    <a:lnTo>
                      <a:pt x="4" y="113"/>
                    </a:lnTo>
                    <a:lnTo>
                      <a:pt x="3" y="110"/>
                    </a:lnTo>
                    <a:lnTo>
                      <a:pt x="1" y="107"/>
                    </a:lnTo>
                    <a:lnTo>
                      <a:pt x="0" y="10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1"/>
              <p:cNvSpPr>
                <a:spLocks/>
              </p:cNvSpPr>
              <p:nvPr/>
            </p:nvSpPr>
            <p:spPr bwMode="auto">
              <a:xfrm>
                <a:off x="2232026" y="4519613"/>
                <a:ext cx="98425" cy="160338"/>
              </a:xfrm>
              <a:custGeom>
                <a:avLst/>
                <a:gdLst>
                  <a:gd name="T0" fmla="*/ 31 w 62"/>
                  <a:gd name="T1" fmla="*/ 0 h 101"/>
                  <a:gd name="T2" fmla="*/ 43 w 62"/>
                  <a:gd name="T3" fmla="*/ 4 h 101"/>
                  <a:gd name="T4" fmla="*/ 53 w 62"/>
                  <a:gd name="T5" fmla="*/ 15 h 101"/>
                  <a:gd name="T6" fmla="*/ 59 w 62"/>
                  <a:gd name="T7" fmla="*/ 31 h 101"/>
                  <a:gd name="T8" fmla="*/ 62 w 62"/>
                  <a:gd name="T9" fmla="*/ 50 h 101"/>
                  <a:gd name="T10" fmla="*/ 59 w 62"/>
                  <a:gd name="T11" fmla="*/ 70 h 101"/>
                  <a:gd name="T12" fmla="*/ 53 w 62"/>
                  <a:gd name="T13" fmla="*/ 86 h 101"/>
                  <a:gd name="T14" fmla="*/ 43 w 62"/>
                  <a:gd name="T15" fmla="*/ 97 h 101"/>
                  <a:gd name="T16" fmla="*/ 31 w 62"/>
                  <a:gd name="T17" fmla="*/ 101 h 101"/>
                  <a:gd name="T18" fmla="*/ 19 w 62"/>
                  <a:gd name="T19" fmla="*/ 97 h 101"/>
                  <a:gd name="T20" fmla="*/ 8 w 62"/>
                  <a:gd name="T21" fmla="*/ 86 h 101"/>
                  <a:gd name="T22" fmla="*/ 3 w 62"/>
                  <a:gd name="T23" fmla="*/ 70 h 101"/>
                  <a:gd name="T24" fmla="*/ 0 w 62"/>
                  <a:gd name="T25" fmla="*/ 50 h 101"/>
                  <a:gd name="T26" fmla="*/ 3 w 62"/>
                  <a:gd name="T27" fmla="*/ 31 h 101"/>
                  <a:gd name="T28" fmla="*/ 8 w 62"/>
                  <a:gd name="T29" fmla="*/ 15 h 101"/>
                  <a:gd name="T30" fmla="*/ 19 w 62"/>
                  <a:gd name="T31" fmla="*/ 4 h 101"/>
                  <a:gd name="T32" fmla="*/ 31 w 62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01">
                    <a:moveTo>
                      <a:pt x="31" y="0"/>
                    </a:moveTo>
                    <a:lnTo>
                      <a:pt x="43" y="4"/>
                    </a:lnTo>
                    <a:lnTo>
                      <a:pt x="53" y="15"/>
                    </a:lnTo>
                    <a:lnTo>
                      <a:pt x="59" y="31"/>
                    </a:lnTo>
                    <a:lnTo>
                      <a:pt x="62" y="50"/>
                    </a:lnTo>
                    <a:lnTo>
                      <a:pt x="59" y="70"/>
                    </a:lnTo>
                    <a:lnTo>
                      <a:pt x="53" y="86"/>
                    </a:lnTo>
                    <a:lnTo>
                      <a:pt x="43" y="97"/>
                    </a:lnTo>
                    <a:lnTo>
                      <a:pt x="31" y="101"/>
                    </a:lnTo>
                    <a:lnTo>
                      <a:pt x="19" y="97"/>
                    </a:lnTo>
                    <a:lnTo>
                      <a:pt x="8" y="86"/>
                    </a:lnTo>
                    <a:lnTo>
                      <a:pt x="3" y="70"/>
                    </a:lnTo>
                    <a:lnTo>
                      <a:pt x="0" y="50"/>
                    </a:lnTo>
                    <a:lnTo>
                      <a:pt x="3" y="31"/>
                    </a:lnTo>
                    <a:lnTo>
                      <a:pt x="8" y="15"/>
                    </a:lnTo>
                    <a:lnTo>
                      <a:pt x="19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2"/>
              <p:cNvSpPr>
                <a:spLocks/>
              </p:cNvSpPr>
              <p:nvPr/>
            </p:nvSpPr>
            <p:spPr bwMode="auto">
              <a:xfrm>
                <a:off x="2316163" y="4387850"/>
                <a:ext cx="188913" cy="19050"/>
              </a:xfrm>
              <a:custGeom>
                <a:avLst/>
                <a:gdLst>
                  <a:gd name="T0" fmla="*/ 3 w 119"/>
                  <a:gd name="T1" fmla="*/ 0 h 12"/>
                  <a:gd name="T2" fmla="*/ 115 w 119"/>
                  <a:gd name="T3" fmla="*/ 0 h 12"/>
                  <a:gd name="T4" fmla="*/ 116 w 119"/>
                  <a:gd name="T5" fmla="*/ 1 h 12"/>
                  <a:gd name="T6" fmla="*/ 118 w 119"/>
                  <a:gd name="T7" fmla="*/ 3 h 12"/>
                  <a:gd name="T8" fmla="*/ 119 w 119"/>
                  <a:gd name="T9" fmla="*/ 6 h 12"/>
                  <a:gd name="T10" fmla="*/ 118 w 119"/>
                  <a:gd name="T11" fmla="*/ 9 h 12"/>
                  <a:gd name="T12" fmla="*/ 116 w 119"/>
                  <a:gd name="T13" fmla="*/ 12 h 12"/>
                  <a:gd name="T14" fmla="*/ 115 w 119"/>
                  <a:gd name="T15" fmla="*/ 12 h 12"/>
                  <a:gd name="T16" fmla="*/ 3 w 119"/>
                  <a:gd name="T17" fmla="*/ 12 h 12"/>
                  <a:gd name="T18" fmla="*/ 2 w 119"/>
                  <a:gd name="T19" fmla="*/ 12 h 12"/>
                  <a:gd name="T20" fmla="*/ 0 w 119"/>
                  <a:gd name="T21" fmla="*/ 9 h 12"/>
                  <a:gd name="T22" fmla="*/ 0 w 119"/>
                  <a:gd name="T23" fmla="*/ 6 h 12"/>
                  <a:gd name="T24" fmla="*/ 0 w 119"/>
                  <a:gd name="T25" fmla="*/ 3 h 12"/>
                  <a:gd name="T26" fmla="*/ 2 w 119"/>
                  <a:gd name="T27" fmla="*/ 1 h 12"/>
                  <a:gd name="T28" fmla="*/ 3 w 119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12">
                    <a:moveTo>
                      <a:pt x="3" y="0"/>
                    </a:moveTo>
                    <a:lnTo>
                      <a:pt x="115" y="0"/>
                    </a:lnTo>
                    <a:lnTo>
                      <a:pt x="116" y="1"/>
                    </a:lnTo>
                    <a:lnTo>
                      <a:pt x="118" y="3"/>
                    </a:lnTo>
                    <a:lnTo>
                      <a:pt x="119" y="6"/>
                    </a:lnTo>
                    <a:lnTo>
                      <a:pt x="118" y="9"/>
                    </a:lnTo>
                    <a:lnTo>
                      <a:pt x="116" y="12"/>
                    </a:lnTo>
                    <a:lnTo>
                      <a:pt x="11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3"/>
              <p:cNvSpPr>
                <a:spLocks/>
              </p:cNvSpPr>
              <p:nvPr/>
            </p:nvSpPr>
            <p:spPr bwMode="auto">
              <a:xfrm>
                <a:off x="2181226" y="4724400"/>
                <a:ext cx="323850" cy="160338"/>
              </a:xfrm>
              <a:custGeom>
                <a:avLst/>
                <a:gdLst>
                  <a:gd name="T0" fmla="*/ 63 w 204"/>
                  <a:gd name="T1" fmla="*/ 0 h 101"/>
                  <a:gd name="T2" fmla="*/ 78 w 204"/>
                  <a:gd name="T3" fmla="*/ 3 h 101"/>
                  <a:gd name="T4" fmla="*/ 93 w 204"/>
                  <a:gd name="T5" fmla="*/ 12 h 101"/>
                  <a:gd name="T6" fmla="*/ 105 w 204"/>
                  <a:gd name="T7" fmla="*/ 26 h 101"/>
                  <a:gd name="T8" fmla="*/ 200 w 204"/>
                  <a:gd name="T9" fmla="*/ 26 h 101"/>
                  <a:gd name="T10" fmla="*/ 201 w 204"/>
                  <a:gd name="T11" fmla="*/ 26 h 101"/>
                  <a:gd name="T12" fmla="*/ 203 w 204"/>
                  <a:gd name="T13" fmla="*/ 29 h 101"/>
                  <a:gd name="T14" fmla="*/ 204 w 204"/>
                  <a:gd name="T15" fmla="*/ 32 h 101"/>
                  <a:gd name="T16" fmla="*/ 203 w 204"/>
                  <a:gd name="T17" fmla="*/ 35 h 101"/>
                  <a:gd name="T18" fmla="*/ 201 w 204"/>
                  <a:gd name="T19" fmla="*/ 36 h 101"/>
                  <a:gd name="T20" fmla="*/ 200 w 204"/>
                  <a:gd name="T21" fmla="*/ 38 h 101"/>
                  <a:gd name="T22" fmla="*/ 110 w 204"/>
                  <a:gd name="T23" fmla="*/ 38 h 101"/>
                  <a:gd name="T24" fmla="*/ 119 w 204"/>
                  <a:gd name="T25" fmla="*/ 55 h 101"/>
                  <a:gd name="T26" fmla="*/ 124 w 204"/>
                  <a:gd name="T27" fmla="*/ 78 h 101"/>
                  <a:gd name="T28" fmla="*/ 125 w 204"/>
                  <a:gd name="T29" fmla="*/ 101 h 101"/>
                  <a:gd name="T30" fmla="*/ 0 w 204"/>
                  <a:gd name="T31" fmla="*/ 93 h 101"/>
                  <a:gd name="T32" fmla="*/ 3 w 204"/>
                  <a:gd name="T33" fmla="*/ 61 h 101"/>
                  <a:gd name="T34" fmla="*/ 12 w 204"/>
                  <a:gd name="T35" fmla="*/ 36 h 101"/>
                  <a:gd name="T36" fmla="*/ 26 w 204"/>
                  <a:gd name="T37" fmla="*/ 17 h 101"/>
                  <a:gd name="T38" fmla="*/ 43 w 204"/>
                  <a:gd name="T39" fmla="*/ 5 h 101"/>
                  <a:gd name="T40" fmla="*/ 63 w 204"/>
                  <a:gd name="T4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01">
                    <a:moveTo>
                      <a:pt x="63" y="0"/>
                    </a:moveTo>
                    <a:lnTo>
                      <a:pt x="78" y="3"/>
                    </a:lnTo>
                    <a:lnTo>
                      <a:pt x="93" y="12"/>
                    </a:lnTo>
                    <a:lnTo>
                      <a:pt x="105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3" y="29"/>
                    </a:lnTo>
                    <a:lnTo>
                      <a:pt x="204" y="32"/>
                    </a:lnTo>
                    <a:lnTo>
                      <a:pt x="203" y="35"/>
                    </a:lnTo>
                    <a:lnTo>
                      <a:pt x="201" y="36"/>
                    </a:lnTo>
                    <a:lnTo>
                      <a:pt x="200" y="38"/>
                    </a:lnTo>
                    <a:lnTo>
                      <a:pt x="110" y="38"/>
                    </a:lnTo>
                    <a:lnTo>
                      <a:pt x="119" y="55"/>
                    </a:lnTo>
                    <a:lnTo>
                      <a:pt x="124" y="78"/>
                    </a:lnTo>
                    <a:lnTo>
                      <a:pt x="125" y="101"/>
                    </a:lnTo>
                    <a:lnTo>
                      <a:pt x="0" y="93"/>
                    </a:lnTo>
                    <a:lnTo>
                      <a:pt x="3" y="61"/>
                    </a:lnTo>
                    <a:lnTo>
                      <a:pt x="12" y="36"/>
                    </a:lnTo>
                    <a:lnTo>
                      <a:pt x="26" y="17"/>
                    </a:lnTo>
                    <a:lnTo>
                      <a:pt x="43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4"/>
              <p:cNvSpPr>
                <a:spLocks/>
              </p:cNvSpPr>
              <p:nvPr/>
            </p:nvSpPr>
            <p:spPr bwMode="auto">
              <a:xfrm>
                <a:off x="2359026" y="4598988"/>
                <a:ext cx="20638" cy="95250"/>
              </a:xfrm>
              <a:custGeom>
                <a:avLst/>
                <a:gdLst>
                  <a:gd name="T0" fmla="*/ 7 w 13"/>
                  <a:gd name="T1" fmla="*/ 0 h 60"/>
                  <a:gd name="T2" fmla="*/ 9 w 13"/>
                  <a:gd name="T3" fmla="*/ 2 h 60"/>
                  <a:gd name="T4" fmla="*/ 12 w 13"/>
                  <a:gd name="T5" fmla="*/ 3 h 60"/>
                  <a:gd name="T6" fmla="*/ 13 w 13"/>
                  <a:gd name="T7" fmla="*/ 6 h 60"/>
                  <a:gd name="T8" fmla="*/ 13 w 13"/>
                  <a:gd name="T9" fmla="*/ 11 h 60"/>
                  <a:gd name="T10" fmla="*/ 13 w 13"/>
                  <a:gd name="T11" fmla="*/ 50 h 60"/>
                  <a:gd name="T12" fmla="*/ 13 w 13"/>
                  <a:gd name="T13" fmla="*/ 54 h 60"/>
                  <a:gd name="T14" fmla="*/ 12 w 13"/>
                  <a:gd name="T15" fmla="*/ 57 h 60"/>
                  <a:gd name="T16" fmla="*/ 9 w 13"/>
                  <a:gd name="T17" fmla="*/ 60 h 60"/>
                  <a:gd name="T18" fmla="*/ 7 w 13"/>
                  <a:gd name="T19" fmla="*/ 60 h 60"/>
                  <a:gd name="T20" fmla="*/ 4 w 13"/>
                  <a:gd name="T21" fmla="*/ 60 h 60"/>
                  <a:gd name="T22" fmla="*/ 1 w 13"/>
                  <a:gd name="T23" fmla="*/ 57 h 60"/>
                  <a:gd name="T24" fmla="*/ 1 w 13"/>
                  <a:gd name="T25" fmla="*/ 54 h 60"/>
                  <a:gd name="T26" fmla="*/ 0 w 13"/>
                  <a:gd name="T27" fmla="*/ 50 h 60"/>
                  <a:gd name="T28" fmla="*/ 0 w 13"/>
                  <a:gd name="T29" fmla="*/ 11 h 60"/>
                  <a:gd name="T30" fmla="*/ 1 w 13"/>
                  <a:gd name="T31" fmla="*/ 6 h 60"/>
                  <a:gd name="T32" fmla="*/ 1 w 13"/>
                  <a:gd name="T33" fmla="*/ 3 h 60"/>
                  <a:gd name="T34" fmla="*/ 4 w 13"/>
                  <a:gd name="T35" fmla="*/ 2 h 60"/>
                  <a:gd name="T36" fmla="*/ 7 w 13"/>
                  <a:gd name="T3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60">
                    <a:moveTo>
                      <a:pt x="7" y="0"/>
                    </a:moveTo>
                    <a:lnTo>
                      <a:pt x="9" y="2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2" y="57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4" y="60"/>
                    </a:lnTo>
                    <a:lnTo>
                      <a:pt x="1" y="57"/>
                    </a:lnTo>
                    <a:lnTo>
                      <a:pt x="1" y="54"/>
                    </a:lnTo>
                    <a:lnTo>
                      <a:pt x="0" y="50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6" name="Freeform 35"/>
            <p:cNvSpPr>
              <a:spLocks noEditPoints="1"/>
            </p:cNvSpPr>
            <p:nvPr/>
          </p:nvSpPr>
          <p:spPr bwMode="auto">
            <a:xfrm>
              <a:off x="7477125" y="1527175"/>
              <a:ext cx="255588" cy="446088"/>
            </a:xfrm>
            <a:custGeom>
              <a:avLst/>
              <a:gdLst>
                <a:gd name="T0" fmla="*/ 12 w 161"/>
                <a:gd name="T1" fmla="*/ 85 h 281"/>
                <a:gd name="T2" fmla="*/ 18 w 161"/>
                <a:gd name="T3" fmla="*/ 130 h 281"/>
                <a:gd name="T4" fmla="*/ 30 w 161"/>
                <a:gd name="T5" fmla="*/ 149 h 281"/>
                <a:gd name="T6" fmla="*/ 42 w 161"/>
                <a:gd name="T7" fmla="*/ 153 h 281"/>
                <a:gd name="T8" fmla="*/ 30 w 161"/>
                <a:gd name="T9" fmla="*/ 79 h 281"/>
                <a:gd name="T10" fmla="*/ 130 w 161"/>
                <a:gd name="T11" fmla="*/ 36 h 281"/>
                <a:gd name="T12" fmla="*/ 121 w 161"/>
                <a:gd name="T13" fmla="*/ 121 h 281"/>
                <a:gd name="T14" fmla="*/ 131 w 161"/>
                <a:gd name="T15" fmla="*/ 107 h 281"/>
                <a:gd name="T16" fmla="*/ 143 w 161"/>
                <a:gd name="T17" fmla="*/ 79 h 281"/>
                <a:gd name="T18" fmla="*/ 149 w 161"/>
                <a:gd name="T19" fmla="*/ 28 h 281"/>
                <a:gd name="T20" fmla="*/ 161 w 161"/>
                <a:gd name="T21" fmla="*/ 5 h 281"/>
                <a:gd name="T22" fmla="*/ 161 w 161"/>
                <a:gd name="T23" fmla="*/ 28 h 281"/>
                <a:gd name="T24" fmla="*/ 158 w 161"/>
                <a:gd name="T25" fmla="*/ 67 h 281"/>
                <a:gd name="T26" fmla="*/ 148 w 161"/>
                <a:gd name="T27" fmla="*/ 109 h 281"/>
                <a:gd name="T28" fmla="*/ 127 w 161"/>
                <a:gd name="T29" fmla="*/ 141 h 281"/>
                <a:gd name="T30" fmla="*/ 110 w 161"/>
                <a:gd name="T31" fmla="*/ 153 h 281"/>
                <a:gd name="T32" fmla="*/ 94 w 161"/>
                <a:gd name="T33" fmla="*/ 186 h 281"/>
                <a:gd name="T34" fmla="*/ 103 w 161"/>
                <a:gd name="T35" fmla="*/ 234 h 281"/>
                <a:gd name="T36" fmla="*/ 109 w 161"/>
                <a:gd name="T37" fmla="*/ 237 h 281"/>
                <a:gd name="T38" fmla="*/ 110 w 161"/>
                <a:gd name="T39" fmla="*/ 246 h 281"/>
                <a:gd name="T40" fmla="*/ 109 w 161"/>
                <a:gd name="T41" fmla="*/ 256 h 281"/>
                <a:gd name="T42" fmla="*/ 103 w 161"/>
                <a:gd name="T43" fmla="*/ 263 h 281"/>
                <a:gd name="T44" fmla="*/ 58 w 161"/>
                <a:gd name="T45" fmla="*/ 281 h 281"/>
                <a:gd name="T46" fmla="*/ 54 w 161"/>
                <a:gd name="T47" fmla="*/ 275 h 281"/>
                <a:gd name="T48" fmla="*/ 54 w 161"/>
                <a:gd name="T49" fmla="*/ 263 h 281"/>
                <a:gd name="T50" fmla="*/ 58 w 161"/>
                <a:gd name="T51" fmla="*/ 254 h 281"/>
                <a:gd name="T52" fmla="*/ 70 w 161"/>
                <a:gd name="T53" fmla="*/ 249 h 281"/>
                <a:gd name="T54" fmla="*/ 66 w 161"/>
                <a:gd name="T55" fmla="*/ 193 h 281"/>
                <a:gd name="T56" fmla="*/ 57 w 161"/>
                <a:gd name="T57" fmla="*/ 185 h 281"/>
                <a:gd name="T58" fmla="*/ 37 w 161"/>
                <a:gd name="T59" fmla="*/ 180 h 281"/>
                <a:gd name="T60" fmla="*/ 16 w 161"/>
                <a:gd name="T61" fmla="*/ 168 h 281"/>
                <a:gd name="T62" fmla="*/ 6 w 161"/>
                <a:gd name="T63" fmla="*/ 140 h 281"/>
                <a:gd name="T64" fmla="*/ 2 w 161"/>
                <a:gd name="T65" fmla="*/ 107 h 281"/>
                <a:gd name="T66" fmla="*/ 0 w 161"/>
                <a:gd name="T67" fmla="*/ 79 h 281"/>
                <a:gd name="T68" fmla="*/ 0 w 161"/>
                <a:gd name="T69" fmla="*/ 69 h 281"/>
                <a:gd name="T70" fmla="*/ 40 w 161"/>
                <a:gd name="T71" fmla="*/ 52 h 281"/>
                <a:gd name="T72" fmla="*/ 131 w 161"/>
                <a:gd name="T73" fmla="*/ 1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81">
                  <a:moveTo>
                    <a:pt x="30" y="79"/>
                  </a:moveTo>
                  <a:lnTo>
                    <a:pt x="12" y="85"/>
                  </a:lnTo>
                  <a:lnTo>
                    <a:pt x="15" y="112"/>
                  </a:lnTo>
                  <a:lnTo>
                    <a:pt x="18" y="130"/>
                  </a:lnTo>
                  <a:lnTo>
                    <a:pt x="24" y="143"/>
                  </a:lnTo>
                  <a:lnTo>
                    <a:pt x="30" y="149"/>
                  </a:lnTo>
                  <a:lnTo>
                    <a:pt x="36" y="153"/>
                  </a:lnTo>
                  <a:lnTo>
                    <a:pt x="42" y="153"/>
                  </a:lnTo>
                  <a:lnTo>
                    <a:pt x="34" y="119"/>
                  </a:lnTo>
                  <a:lnTo>
                    <a:pt x="30" y="79"/>
                  </a:lnTo>
                  <a:close/>
                  <a:moveTo>
                    <a:pt x="149" y="28"/>
                  </a:moveTo>
                  <a:lnTo>
                    <a:pt x="130" y="36"/>
                  </a:lnTo>
                  <a:lnTo>
                    <a:pt x="127" y="80"/>
                  </a:lnTo>
                  <a:lnTo>
                    <a:pt x="121" y="121"/>
                  </a:lnTo>
                  <a:lnTo>
                    <a:pt x="125" y="116"/>
                  </a:lnTo>
                  <a:lnTo>
                    <a:pt x="131" y="107"/>
                  </a:lnTo>
                  <a:lnTo>
                    <a:pt x="139" y="95"/>
                  </a:lnTo>
                  <a:lnTo>
                    <a:pt x="143" y="79"/>
                  </a:lnTo>
                  <a:lnTo>
                    <a:pt x="148" y="57"/>
                  </a:lnTo>
                  <a:lnTo>
                    <a:pt x="149" y="28"/>
                  </a:lnTo>
                  <a:close/>
                  <a:moveTo>
                    <a:pt x="159" y="0"/>
                  </a:moveTo>
                  <a:lnTo>
                    <a:pt x="161" y="5"/>
                  </a:lnTo>
                  <a:lnTo>
                    <a:pt x="161" y="13"/>
                  </a:lnTo>
                  <a:lnTo>
                    <a:pt x="161" y="28"/>
                  </a:lnTo>
                  <a:lnTo>
                    <a:pt x="159" y="46"/>
                  </a:lnTo>
                  <a:lnTo>
                    <a:pt x="158" y="67"/>
                  </a:lnTo>
                  <a:lnTo>
                    <a:pt x="153" y="88"/>
                  </a:lnTo>
                  <a:lnTo>
                    <a:pt x="148" y="109"/>
                  </a:lnTo>
                  <a:lnTo>
                    <a:pt x="139" y="127"/>
                  </a:lnTo>
                  <a:lnTo>
                    <a:pt x="127" y="141"/>
                  </a:lnTo>
                  <a:lnTo>
                    <a:pt x="112" y="152"/>
                  </a:lnTo>
                  <a:lnTo>
                    <a:pt x="110" y="153"/>
                  </a:lnTo>
                  <a:lnTo>
                    <a:pt x="103" y="171"/>
                  </a:lnTo>
                  <a:lnTo>
                    <a:pt x="94" y="186"/>
                  </a:lnTo>
                  <a:lnTo>
                    <a:pt x="94" y="238"/>
                  </a:lnTo>
                  <a:lnTo>
                    <a:pt x="103" y="234"/>
                  </a:lnTo>
                  <a:lnTo>
                    <a:pt x="106" y="234"/>
                  </a:lnTo>
                  <a:lnTo>
                    <a:pt x="109" y="237"/>
                  </a:lnTo>
                  <a:lnTo>
                    <a:pt x="110" y="240"/>
                  </a:lnTo>
                  <a:lnTo>
                    <a:pt x="110" y="246"/>
                  </a:lnTo>
                  <a:lnTo>
                    <a:pt x="110" y="251"/>
                  </a:lnTo>
                  <a:lnTo>
                    <a:pt x="109" y="256"/>
                  </a:lnTo>
                  <a:lnTo>
                    <a:pt x="106" y="260"/>
                  </a:lnTo>
                  <a:lnTo>
                    <a:pt x="103" y="263"/>
                  </a:lnTo>
                  <a:lnTo>
                    <a:pt x="61" y="281"/>
                  </a:lnTo>
                  <a:lnTo>
                    <a:pt x="58" y="281"/>
                  </a:lnTo>
                  <a:lnTo>
                    <a:pt x="55" y="278"/>
                  </a:lnTo>
                  <a:lnTo>
                    <a:pt x="54" y="275"/>
                  </a:lnTo>
                  <a:lnTo>
                    <a:pt x="54" y="269"/>
                  </a:lnTo>
                  <a:lnTo>
                    <a:pt x="54" y="263"/>
                  </a:lnTo>
                  <a:lnTo>
                    <a:pt x="55" y="259"/>
                  </a:lnTo>
                  <a:lnTo>
                    <a:pt x="58" y="254"/>
                  </a:lnTo>
                  <a:lnTo>
                    <a:pt x="61" y="253"/>
                  </a:lnTo>
                  <a:lnTo>
                    <a:pt x="70" y="249"/>
                  </a:lnTo>
                  <a:lnTo>
                    <a:pt x="70" y="196"/>
                  </a:lnTo>
                  <a:lnTo>
                    <a:pt x="66" y="193"/>
                  </a:lnTo>
                  <a:lnTo>
                    <a:pt x="61" y="191"/>
                  </a:lnTo>
                  <a:lnTo>
                    <a:pt x="57" y="185"/>
                  </a:lnTo>
                  <a:lnTo>
                    <a:pt x="52" y="177"/>
                  </a:lnTo>
                  <a:lnTo>
                    <a:pt x="37" y="180"/>
                  </a:lnTo>
                  <a:lnTo>
                    <a:pt x="25" y="177"/>
                  </a:lnTo>
                  <a:lnTo>
                    <a:pt x="16" y="168"/>
                  </a:lnTo>
                  <a:lnTo>
                    <a:pt x="11" y="155"/>
                  </a:lnTo>
                  <a:lnTo>
                    <a:pt x="6" y="140"/>
                  </a:lnTo>
                  <a:lnTo>
                    <a:pt x="3" y="124"/>
                  </a:lnTo>
                  <a:lnTo>
                    <a:pt x="2" y="107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0" y="57"/>
                  </a:lnTo>
                  <a:lnTo>
                    <a:pt x="40" y="52"/>
                  </a:lnTo>
                  <a:lnTo>
                    <a:pt x="121" y="16"/>
                  </a:lnTo>
                  <a:lnTo>
                    <a:pt x="131" y="1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7" name="Group 46"/>
            <p:cNvGrpSpPr/>
            <p:nvPr/>
          </p:nvGrpSpPr>
          <p:grpSpPr>
            <a:xfrm>
              <a:off x="7419975" y="2432050"/>
              <a:ext cx="388938" cy="538163"/>
              <a:chOff x="2162176" y="2432050"/>
              <a:chExt cx="388938" cy="538163"/>
            </a:xfrm>
          </p:grpSpPr>
          <p:sp>
            <p:nvSpPr>
              <p:cNvPr id="198" name="Freeform 36"/>
              <p:cNvSpPr>
                <a:spLocks/>
              </p:cNvSpPr>
              <p:nvPr/>
            </p:nvSpPr>
            <p:spPr bwMode="auto">
              <a:xfrm>
                <a:off x="2171701" y="2432050"/>
                <a:ext cx="379413" cy="358775"/>
              </a:xfrm>
              <a:custGeom>
                <a:avLst/>
                <a:gdLst>
                  <a:gd name="T0" fmla="*/ 239 w 239"/>
                  <a:gd name="T1" fmla="*/ 0 h 226"/>
                  <a:gd name="T2" fmla="*/ 227 w 239"/>
                  <a:gd name="T3" fmla="*/ 27 h 226"/>
                  <a:gd name="T4" fmla="*/ 224 w 239"/>
                  <a:gd name="T5" fmla="*/ 24 h 226"/>
                  <a:gd name="T6" fmla="*/ 143 w 239"/>
                  <a:gd name="T7" fmla="*/ 108 h 226"/>
                  <a:gd name="T8" fmla="*/ 121 w 239"/>
                  <a:gd name="T9" fmla="*/ 94 h 226"/>
                  <a:gd name="T10" fmla="*/ 6 w 239"/>
                  <a:gd name="T11" fmla="*/ 226 h 226"/>
                  <a:gd name="T12" fmla="*/ 0 w 239"/>
                  <a:gd name="T13" fmla="*/ 219 h 226"/>
                  <a:gd name="T14" fmla="*/ 122 w 239"/>
                  <a:gd name="T15" fmla="*/ 79 h 226"/>
                  <a:gd name="T16" fmla="*/ 145 w 239"/>
                  <a:gd name="T17" fmla="*/ 94 h 226"/>
                  <a:gd name="T18" fmla="*/ 216 w 239"/>
                  <a:gd name="T19" fmla="*/ 16 h 226"/>
                  <a:gd name="T20" fmla="*/ 213 w 239"/>
                  <a:gd name="T21" fmla="*/ 12 h 226"/>
                  <a:gd name="T22" fmla="*/ 239 w 239"/>
                  <a:gd name="T2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226">
                    <a:moveTo>
                      <a:pt x="239" y="0"/>
                    </a:moveTo>
                    <a:lnTo>
                      <a:pt x="227" y="27"/>
                    </a:lnTo>
                    <a:lnTo>
                      <a:pt x="224" y="24"/>
                    </a:lnTo>
                    <a:lnTo>
                      <a:pt x="143" y="108"/>
                    </a:lnTo>
                    <a:lnTo>
                      <a:pt x="121" y="94"/>
                    </a:lnTo>
                    <a:lnTo>
                      <a:pt x="6" y="226"/>
                    </a:lnTo>
                    <a:lnTo>
                      <a:pt x="0" y="219"/>
                    </a:lnTo>
                    <a:lnTo>
                      <a:pt x="122" y="79"/>
                    </a:lnTo>
                    <a:lnTo>
                      <a:pt x="145" y="94"/>
                    </a:lnTo>
                    <a:lnTo>
                      <a:pt x="216" y="16"/>
                    </a:lnTo>
                    <a:lnTo>
                      <a:pt x="213" y="1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7"/>
              <p:cNvSpPr>
                <a:spLocks/>
              </p:cNvSpPr>
              <p:nvPr/>
            </p:nvSpPr>
            <p:spPr bwMode="auto">
              <a:xfrm>
                <a:off x="2162176" y="2616200"/>
                <a:ext cx="360363" cy="354013"/>
              </a:xfrm>
              <a:custGeom>
                <a:avLst/>
                <a:gdLst>
                  <a:gd name="T0" fmla="*/ 198 w 227"/>
                  <a:gd name="T1" fmla="*/ 0 h 223"/>
                  <a:gd name="T2" fmla="*/ 201 w 227"/>
                  <a:gd name="T3" fmla="*/ 1 h 223"/>
                  <a:gd name="T4" fmla="*/ 203 w 227"/>
                  <a:gd name="T5" fmla="*/ 4 h 223"/>
                  <a:gd name="T6" fmla="*/ 203 w 227"/>
                  <a:gd name="T7" fmla="*/ 7 h 223"/>
                  <a:gd name="T8" fmla="*/ 194 w 227"/>
                  <a:gd name="T9" fmla="*/ 126 h 223"/>
                  <a:gd name="T10" fmla="*/ 194 w 227"/>
                  <a:gd name="T11" fmla="*/ 131 h 223"/>
                  <a:gd name="T12" fmla="*/ 227 w 227"/>
                  <a:gd name="T13" fmla="*/ 119 h 223"/>
                  <a:gd name="T14" fmla="*/ 224 w 227"/>
                  <a:gd name="T15" fmla="*/ 162 h 223"/>
                  <a:gd name="T16" fmla="*/ 0 w 227"/>
                  <a:gd name="T17" fmla="*/ 223 h 223"/>
                  <a:gd name="T18" fmla="*/ 3 w 227"/>
                  <a:gd name="T19" fmla="*/ 190 h 223"/>
                  <a:gd name="T20" fmla="*/ 38 w 227"/>
                  <a:gd name="T21" fmla="*/ 178 h 223"/>
                  <a:gd name="T22" fmla="*/ 38 w 227"/>
                  <a:gd name="T23" fmla="*/ 175 h 223"/>
                  <a:gd name="T24" fmla="*/ 41 w 227"/>
                  <a:gd name="T25" fmla="*/ 140 h 223"/>
                  <a:gd name="T26" fmla="*/ 42 w 227"/>
                  <a:gd name="T27" fmla="*/ 135 h 223"/>
                  <a:gd name="T28" fmla="*/ 44 w 227"/>
                  <a:gd name="T29" fmla="*/ 131 h 223"/>
                  <a:gd name="T30" fmla="*/ 47 w 227"/>
                  <a:gd name="T31" fmla="*/ 128 h 223"/>
                  <a:gd name="T32" fmla="*/ 51 w 227"/>
                  <a:gd name="T33" fmla="*/ 126 h 223"/>
                  <a:gd name="T34" fmla="*/ 54 w 227"/>
                  <a:gd name="T35" fmla="*/ 126 h 223"/>
                  <a:gd name="T36" fmla="*/ 57 w 227"/>
                  <a:gd name="T37" fmla="*/ 126 h 223"/>
                  <a:gd name="T38" fmla="*/ 60 w 227"/>
                  <a:gd name="T39" fmla="*/ 129 h 223"/>
                  <a:gd name="T40" fmla="*/ 60 w 227"/>
                  <a:gd name="T41" fmla="*/ 134 h 223"/>
                  <a:gd name="T42" fmla="*/ 57 w 227"/>
                  <a:gd name="T43" fmla="*/ 169 h 223"/>
                  <a:gd name="T44" fmla="*/ 55 w 227"/>
                  <a:gd name="T45" fmla="*/ 174 h 223"/>
                  <a:gd name="T46" fmla="*/ 109 w 227"/>
                  <a:gd name="T47" fmla="*/ 158 h 223"/>
                  <a:gd name="T48" fmla="*/ 108 w 227"/>
                  <a:gd name="T49" fmla="*/ 155 h 223"/>
                  <a:gd name="T50" fmla="*/ 115 w 227"/>
                  <a:gd name="T51" fmla="*/ 65 h 223"/>
                  <a:gd name="T52" fmla="*/ 117 w 227"/>
                  <a:gd name="T53" fmla="*/ 62 h 223"/>
                  <a:gd name="T54" fmla="*/ 118 w 227"/>
                  <a:gd name="T55" fmla="*/ 58 h 223"/>
                  <a:gd name="T56" fmla="*/ 121 w 227"/>
                  <a:gd name="T57" fmla="*/ 55 h 223"/>
                  <a:gd name="T58" fmla="*/ 125 w 227"/>
                  <a:gd name="T59" fmla="*/ 53 h 223"/>
                  <a:gd name="T60" fmla="*/ 128 w 227"/>
                  <a:gd name="T61" fmla="*/ 52 h 223"/>
                  <a:gd name="T62" fmla="*/ 131 w 227"/>
                  <a:gd name="T63" fmla="*/ 53 h 223"/>
                  <a:gd name="T64" fmla="*/ 134 w 227"/>
                  <a:gd name="T65" fmla="*/ 56 h 223"/>
                  <a:gd name="T66" fmla="*/ 134 w 227"/>
                  <a:gd name="T67" fmla="*/ 59 h 223"/>
                  <a:gd name="T68" fmla="*/ 127 w 227"/>
                  <a:gd name="T69" fmla="*/ 147 h 223"/>
                  <a:gd name="T70" fmla="*/ 127 w 227"/>
                  <a:gd name="T71" fmla="*/ 152 h 223"/>
                  <a:gd name="T72" fmla="*/ 176 w 227"/>
                  <a:gd name="T73" fmla="*/ 135 h 223"/>
                  <a:gd name="T74" fmla="*/ 175 w 227"/>
                  <a:gd name="T75" fmla="*/ 132 h 223"/>
                  <a:gd name="T76" fmla="*/ 185 w 227"/>
                  <a:gd name="T77" fmla="*/ 13 h 223"/>
                  <a:gd name="T78" fmla="*/ 185 w 227"/>
                  <a:gd name="T79" fmla="*/ 9 h 223"/>
                  <a:gd name="T80" fmla="*/ 188 w 227"/>
                  <a:gd name="T81" fmla="*/ 6 h 223"/>
                  <a:gd name="T82" fmla="*/ 191 w 227"/>
                  <a:gd name="T83" fmla="*/ 3 h 223"/>
                  <a:gd name="T84" fmla="*/ 195 w 227"/>
                  <a:gd name="T85" fmla="*/ 0 h 223"/>
                  <a:gd name="T86" fmla="*/ 198 w 227"/>
                  <a:gd name="T8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7" h="223">
                    <a:moveTo>
                      <a:pt x="198" y="0"/>
                    </a:moveTo>
                    <a:lnTo>
                      <a:pt x="201" y="1"/>
                    </a:lnTo>
                    <a:lnTo>
                      <a:pt x="203" y="4"/>
                    </a:lnTo>
                    <a:lnTo>
                      <a:pt x="203" y="7"/>
                    </a:lnTo>
                    <a:lnTo>
                      <a:pt x="194" y="126"/>
                    </a:lnTo>
                    <a:lnTo>
                      <a:pt x="194" y="131"/>
                    </a:lnTo>
                    <a:lnTo>
                      <a:pt x="227" y="119"/>
                    </a:lnTo>
                    <a:lnTo>
                      <a:pt x="224" y="162"/>
                    </a:lnTo>
                    <a:lnTo>
                      <a:pt x="0" y="223"/>
                    </a:lnTo>
                    <a:lnTo>
                      <a:pt x="3" y="190"/>
                    </a:lnTo>
                    <a:lnTo>
                      <a:pt x="38" y="178"/>
                    </a:lnTo>
                    <a:lnTo>
                      <a:pt x="38" y="175"/>
                    </a:lnTo>
                    <a:lnTo>
                      <a:pt x="41" y="140"/>
                    </a:lnTo>
                    <a:lnTo>
                      <a:pt x="42" y="135"/>
                    </a:lnTo>
                    <a:lnTo>
                      <a:pt x="44" y="131"/>
                    </a:lnTo>
                    <a:lnTo>
                      <a:pt x="47" y="128"/>
                    </a:lnTo>
                    <a:lnTo>
                      <a:pt x="51" y="126"/>
                    </a:lnTo>
                    <a:lnTo>
                      <a:pt x="54" y="126"/>
                    </a:lnTo>
                    <a:lnTo>
                      <a:pt x="57" y="126"/>
                    </a:lnTo>
                    <a:lnTo>
                      <a:pt x="60" y="129"/>
                    </a:lnTo>
                    <a:lnTo>
                      <a:pt x="60" y="134"/>
                    </a:lnTo>
                    <a:lnTo>
                      <a:pt x="57" y="169"/>
                    </a:lnTo>
                    <a:lnTo>
                      <a:pt x="55" y="174"/>
                    </a:lnTo>
                    <a:lnTo>
                      <a:pt x="109" y="158"/>
                    </a:lnTo>
                    <a:lnTo>
                      <a:pt x="108" y="155"/>
                    </a:lnTo>
                    <a:lnTo>
                      <a:pt x="115" y="65"/>
                    </a:lnTo>
                    <a:lnTo>
                      <a:pt x="117" y="62"/>
                    </a:lnTo>
                    <a:lnTo>
                      <a:pt x="118" y="58"/>
                    </a:lnTo>
                    <a:lnTo>
                      <a:pt x="121" y="55"/>
                    </a:lnTo>
                    <a:lnTo>
                      <a:pt x="125" y="53"/>
                    </a:lnTo>
                    <a:lnTo>
                      <a:pt x="128" y="52"/>
                    </a:lnTo>
                    <a:lnTo>
                      <a:pt x="131" y="53"/>
                    </a:lnTo>
                    <a:lnTo>
                      <a:pt x="134" y="56"/>
                    </a:lnTo>
                    <a:lnTo>
                      <a:pt x="134" y="59"/>
                    </a:lnTo>
                    <a:lnTo>
                      <a:pt x="127" y="147"/>
                    </a:lnTo>
                    <a:lnTo>
                      <a:pt x="127" y="152"/>
                    </a:lnTo>
                    <a:lnTo>
                      <a:pt x="176" y="135"/>
                    </a:lnTo>
                    <a:lnTo>
                      <a:pt x="175" y="132"/>
                    </a:lnTo>
                    <a:lnTo>
                      <a:pt x="185" y="13"/>
                    </a:lnTo>
                    <a:lnTo>
                      <a:pt x="185" y="9"/>
                    </a:lnTo>
                    <a:lnTo>
                      <a:pt x="188" y="6"/>
                    </a:lnTo>
                    <a:lnTo>
                      <a:pt x="191" y="3"/>
                    </a:lnTo>
                    <a:lnTo>
                      <a:pt x="195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7432675" y="3494088"/>
              <a:ext cx="338138" cy="366713"/>
            </a:xfrm>
            <a:custGeom>
              <a:avLst/>
              <a:gdLst>
                <a:gd name="T0" fmla="*/ 21 w 213"/>
                <a:gd name="T1" fmla="*/ 3 h 231"/>
                <a:gd name="T2" fmla="*/ 111 w 213"/>
                <a:gd name="T3" fmla="*/ 103 h 231"/>
                <a:gd name="T4" fmla="*/ 198 w 213"/>
                <a:gd name="T5" fmla="*/ 73 h 231"/>
                <a:gd name="T6" fmla="*/ 27 w 213"/>
                <a:gd name="T7" fmla="*/ 210 h 231"/>
                <a:gd name="T8" fmla="*/ 211 w 213"/>
                <a:gd name="T9" fmla="*/ 197 h 231"/>
                <a:gd name="T10" fmla="*/ 210 w 213"/>
                <a:gd name="T11" fmla="*/ 204 h 231"/>
                <a:gd name="T12" fmla="*/ 149 w 213"/>
                <a:gd name="T13" fmla="*/ 217 h 231"/>
                <a:gd name="T14" fmla="*/ 144 w 213"/>
                <a:gd name="T15" fmla="*/ 220 h 231"/>
                <a:gd name="T16" fmla="*/ 141 w 213"/>
                <a:gd name="T17" fmla="*/ 212 h 231"/>
                <a:gd name="T18" fmla="*/ 128 w 213"/>
                <a:gd name="T19" fmla="*/ 220 h 231"/>
                <a:gd name="T20" fmla="*/ 123 w 213"/>
                <a:gd name="T21" fmla="*/ 222 h 231"/>
                <a:gd name="T22" fmla="*/ 110 w 213"/>
                <a:gd name="T23" fmla="*/ 214 h 231"/>
                <a:gd name="T24" fmla="*/ 106 w 213"/>
                <a:gd name="T25" fmla="*/ 225 h 231"/>
                <a:gd name="T26" fmla="*/ 103 w 213"/>
                <a:gd name="T27" fmla="*/ 216 h 231"/>
                <a:gd name="T28" fmla="*/ 89 w 213"/>
                <a:gd name="T29" fmla="*/ 225 h 231"/>
                <a:gd name="T30" fmla="*/ 83 w 213"/>
                <a:gd name="T31" fmla="*/ 225 h 231"/>
                <a:gd name="T32" fmla="*/ 70 w 213"/>
                <a:gd name="T33" fmla="*/ 219 h 231"/>
                <a:gd name="T34" fmla="*/ 67 w 213"/>
                <a:gd name="T35" fmla="*/ 228 h 231"/>
                <a:gd name="T36" fmla="*/ 64 w 213"/>
                <a:gd name="T37" fmla="*/ 219 h 231"/>
                <a:gd name="T38" fmla="*/ 50 w 213"/>
                <a:gd name="T39" fmla="*/ 229 h 231"/>
                <a:gd name="T40" fmla="*/ 44 w 213"/>
                <a:gd name="T41" fmla="*/ 228 h 231"/>
                <a:gd name="T42" fmla="*/ 19 w 213"/>
                <a:gd name="T43" fmla="*/ 223 h 231"/>
                <a:gd name="T44" fmla="*/ 13 w 213"/>
                <a:gd name="T45" fmla="*/ 217 h 231"/>
                <a:gd name="T46" fmla="*/ 3 w 213"/>
                <a:gd name="T47" fmla="*/ 191 h 231"/>
                <a:gd name="T48" fmla="*/ 3 w 213"/>
                <a:gd name="T49" fmla="*/ 185 h 231"/>
                <a:gd name="T50" fmla="*/ 13 w 213"/>
                <a:gd name="T51" fmla="*/ 168 h 231"/>
                <a:gd name="T52" fmla="*/ 1 w 213"/>
                <a:gd name="T53" fmla="*/ 167 h 231"/>
                <a:gd name="T54" fmla="*/ 4 w 213"/>
                <a:gd name="T55" fmla="*/ 162 h 231"/>
                <a:gd name="T56" fmla="*/ 4 w 213"/>
                <a:gd name="T57" fmla="*/ 148 h 231"/>
                <a:gd name="T58" fmla="*/ 1 w 213"/>
                <a:gd name="T59" fmla="*/ 142 h 231"/>
                <a:gd name="T60" fmla="*/ 12 w 213"/>
                <a:gd name="T61" fmla="*/ 125 h 231"/>
                <a:gd name="T62" fmla="*/ 1 w 213"/>
                <a:gd name="T63" fmla="*/ 124 h 231"/>
                <a:gd name="T64" fmla="*/ 4 w 213"/>
                <a:gd name="T65" fmla="*/ 118 h 231"/>
                <a:gd name="T66" fmla="*/ 4 w 213"/>
                <a:gd name="T67" fmla="*/ 103 h 231"/>
                <a:gd name="T68" fmla="*/ 0 w 213"/>
                <a:gd name="T69" fmla="*/ 100 h 231"/>
                <a:gd name="T70" fmla="*/ 12 w 213"/>
                <a:gd name="T71" fmla="*/ 95 h 231"/>
                <a:gd name="T72" fmla="*/ 1 w 213"/>
                <a:gd name="T73" fmla="*/ 81 h 231"/>
                <a:gd name="T74" fmla="*/ 3 w 213"/>
                <a:gd name="T75" fmla="*/ 75 h 231"/>
                <a:gd name="T76" fmla="*/ 3 w 213"/>
                <a:gd name="T77" fmla="*/ 66 h 231"/>
                <a:gd name="T78" fmla="*/ 0 w 213"/>
                <a:gd name="T79" fmla="*/ 63 h 231"/>
                <a:gd name="T80" fmla="*/ 10 w 213"/>
                <a:gd name="T81" fmla="*/ 58 h 231"/>
                <a:gd name="T82" fmla="*/ 0 w 213"/>
                <a:gd name="T83" fmla="*/ 43 h 231"/>
                <a:gd name="T84" fmla="*/ 3 w 213"/>
                <a:gd name="T85" fmla="*/ 37 h 231"/>
                <a:gd name="T86" fmla="*/ 10 w 213"/>
                <a:gd name="T87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31">
                  <a:moveTo>
                    <a:pt x="15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4" y="198"/>
                  </a:lnTo>
                  <a:lnTo>
                    <a:pt x="111" y="103"/>
                  </a:lnTo>
                  <a:lnTo>
                    <a:pt x="132" y="121"/>
                  </a:lnTo>
                  <a:lnTo>
                    <a:pt x="190" y="63"/>
                  </a:lnTo>
                  <a:lnTo>
                    <a:pt x="198" y="73"/>
                  </a:lnTo>
                  <a:lnTo>
                    <a:pt x="131" y="137"/>
                  </a:lnTo>
                  <a:lnTo>
                    <a:pt x="111" y="119"/>
                  </a:lnTo>
                  <a:lnTo>
                    <a:pt x="27" y="210"/>
                  </a:lnTo>
                  <a:lnTo>
                    <a:pt x="207" y="194"/>
                  </a:lnTo>
                  <a:lnTo>
                    <a:pt x="210" y="194"/>
                  </a:lnTo>
                  <a:lnTo>
                    <a:pt x="211" y="197"/>
                  </a:lnTo>
                  <a:lnTo>
                    <a:pt x="213" y="200"/>
                  </a:lnTo>
                  <a:lnTo>
                    <a:pt x="211" y="203"/>
                  </a:lnTo>
                  <a:lnTo>
                    <a:pt x="210" y="204"/>
                  </a:lnTo>
                  <a:lnTo>
                    <a:pt x="207" y="206"/>
                  </a:lnTo>
                  <a:lnTo>
                    <a:pt x="149" y="212"/>
                  </a:lnTo>
                  <a:lnTo>
                    <a:pt x="149" y="217"/>
                  </a:lnTo>
                  <a:lnTo>
                    <a:pt x="147" y="219"/>
                  </a:lnTo>
                  <a:lnTo>
                    <a:pt x="146" y="220"/>
                  </a:lnTo>
                  <a:lnTo>
                    <a:pt x="144" y="220"/>
                  </a:lnTo>
                  <a:lnTo>
                    <a:pt x="143" y="219"/>
                  </a:lnTo>
                  <a:lnTo>
                    <a:pt x="141" y="217"/>
                  </a:lnTo>
                  <a:lnTo>
                    <a:pt x="141" y="212"/>
                  </a:lnTo>
                  <a:lnTo>
                    <a:pt x="129" y="213"/>
                  </a:lnTo>
                  <a:lnTo>
                    <a:pt x="129" y="219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2" y="219"/>
                  </a:lnTo>
                  <a:lnTo>
                    <a:pt x="122" y="213"/>
                  </a:lnTo>
                  <a:lnTo>
                    <a:pt x="110" y="214"/>
                  </a:lnTo>
                  <a:lnTo>
                    <a:pt x="110" y="220"/>
                  </a:lnTo>
                  <a:lnTo>
                    <a:pt x="109" y="223"/>
                  </a:lnTo>
                  <a:lnTo>
                    <a:pt x="106" y="225"/>
                  </a:lnTo>
                  <a:lnTo>
                    <a:pt x="104" y="223"/>
                  </a:lnTo>
                  <a:lnTo>
                    <a:pt x="103" y="220"/>
                  </a:lnTo>
                  <a:lnTo>
                    <a:pt x="103" y="216"/>
                  </a:lnTo>
                  <a:lnTo>
                    <a:pt x="89" y="217"/>
                  </a:lnTo>
                  <a:lnTo>
                    <a:pt x="91" y="222"/>
                  </a:lnTo>
                  <a:lnTo>
                    <a:pt x="89" y="225"/>
                  </a:lnTo>
                  <a:lnTo>
                    <a:pt x="86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17"/>
                  </a:lnTo>
                  <a:lnTo>
                    <a:pt x="70" y="219"/>
                  </a:lnTo>
                  <a:lnTo>
                    <a:pt x="70" y="225"/>
                  </a:lnTo>
                  <a:lnTo>
                    <a:pt x="70" y="226"/>
                  </a:lnTo>
                  <a:lnTo>
                    <a:pt x="67" y="228"/>
                  </a:lnTo>
                  <a:lnTo>
                    <a:pt x="65" y="228"/>
                  </a:lnTo>
                  <a:lnTo>
                    <a:pt x="64" y="225"/>
                  </a:lnTo>
                  <a:lnTo>
                    <a:pt x="64" y="219"/>
                  </a:lnTo>
                  <a:lnTo>
                    <a:pt x="50" y="220"/>
                  </a:lnTo>
                  <a:lnTo>
                    <a:pt x="50" y="226"/>
                  </a:lnTo>
                  <a:lnTo>
                    <a:pt x="50" y="229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4" y="228"/>
                  </a:lnTo>
                  <a:lnTo>
                    <a:pt x="44" y="226"/>
                  </a:lnTo>
                  <a:lnTo>
                    <a:pt x="44" y="220"/>
                  </a:lnTo>
                  <a:lnTo>
                    <a:pt x="19" y="223"/>
                  </a:lnTo>
                  <a:lnTo>
                    <a:pt x="16" y="223"/>
                  </a:lnTo>
                  <a:lnTo>
                    <a:pt x="15" y="220"/>
                  </a:lnTo>
                  <a:lnTo>
                    <a:pt x="13" y="217"/>
                  </a:lnTo>
                  <a:lnTo>
                    <a:pt x="13" y="191"/>
                  </a:lnTo>
                  <a:lnTo>
                    <a:pt x="4" y="191"/>
                  </a:lnTo>
                  <a:lnTo>
                    <a:pt x="3" y="191"/>
                  </a:lnTo>
                  <a:lnTo>
                    <a:pt x="3" y="189"/>
                  </a:lnTo>
                  <a:lnTo>
                    <a:pt x="1" y="188"/>
                  </a:lnTo>
                  <a:lnTo>
                    <a:pt x="3" y="185"/>
                  </a:lnTo>
                  <a:lnTo>
                    <a:pt x="4" y="183"/>
                  </a:lnTo>
                  <a:lnTo>
                    <a:pt x="13" y="183"/>
                  </a:lnTo>
                  <a:lnTo>
                    <a:pt x="13" y="168"/>
                  </a:lnTo>
                  <a:lnTo>
                    <a:pt x="4" y="168"/>
                  </a:lnTo>
                  <a:lnTo>
                    <a:pt x="3" y="168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3" y="162"/>
                  </a:lnTo>
                  <a:lnTo>
                    <a:pt x="4" y="162"/>
                  </a:lnTo>
                  <a:lnTo>
                    <a:pt x="12" y="161"/>
                  </a:lnTo>
                  <a:lnTo>
                    <a:pt x="12" y="146"/>
                  </a:lnTo>
                  <a:lnTo>
                    <a:pt x="4" y="148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2"/>
                  </a:lnTo>
                  <a:lnTo>
                    <a:pt x="4" y="140"/>
                  </a:lnTo>
                  <a:lnTo>
                    <a:pt x="12" y="139"/>
                  </a:lnTo>
                  <a:lnTo>
                    <a:pt x="12" y="125"/>
                  </a:lnTo>
                  <a:lnTo>
                    <a:pt x="4" y="125"/>
                  </a:lnTo>
                  <a:lnTo>
                    <a:pt x="3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4" y="118"/>
                  </a:lnTo>
                  <a:lnTo>
                    <a:pt x="12" y="118"/>
                  </a:lnTo>
                  <a:lnTo>
                    <a:pt x="12" y="103"/>
                  </a:lnTo>
                  <a:lnTo>
                    <a:pt x="4" y="103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0" y="100"/>
                  </a:lnTo>
                  <a:lnTo>
                    <a:pt x="1" y="97"/>
                  </a:lnTo>
                  <a:lnTo>
                    <a:pt x="3" y="97"/>
                  </a:lnTo>
                  <a:lnTo>
                    <a:pt x="12" y="95"/>
                  </a:lnTo>
                  <a:lnTo>
                    <a:pt x="12" y="81"/>
                  </a:lnTo>
                  <a:lnTo>
                    <a:pt x="3" y="82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5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0"/>
                  </a:lnTo>
                  <a:lnTo>
                    <a:pt x="3" y="58"/>
                  </a:lnTo>
                  <a:lnTo>
                    <a:pt x="10" y="58"/>
                  </a:lnTo>
                  <a:lnTo>
                    <a:pt x="10" y="43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0" y="36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9" name="Group 50"/>
            <p:cNvGrpSpPr/>
            <p:nvPr/>
          </p:nvGrpSpPr>
          <p:grpSpPr>
            <a:xfrm>
              <a:off x="8416926" y="1336675"/>
              <a:ext cx="1506538" cy="4883151"/>
              <a:chOff x="8416926" y="1336675"/>
              <a:chExt cx="1506538" cy="4883151"/>
            </a:xfrm>
          </p:grpSpPr>
          <p:sp>
            <p:nvSpPr>
              <p:cNvPr id="190" name="Freeform 25"/>
              <p:cNvSpPr>
                <a:spLocks/>
              </p:cNvSpPr>
              <p:nvPr/>
            </p:nvSpPr>
            <p:spPr bwMode="auto">
              <a:xfrm>
                <a:off x="8416926" y="1336675"/>
                <a:ext cx="1069975" cy="4883150"/>
              </a:xfrm>
              <a:custGeom>
                <a:avLst/>
                <a:gdLst>
                  <a:gd name="T0" fmla="*/ 21 w 674"/>
                  <a:gd name="T1" fmla="*/ 0 h 3076"/>
                  <a:gd name="T2" fmla="*/ 38 w 674"/>
                  <a:gd name="T3" fmla="*/ 0 h 3076"/>
                  <a:gd name="T4" fmla="*/ 53 w 674"/>
                  <a:gd name="T5" fmla="*/ 0 h 3076"/>
                  <a:gd name="T6" fmla="*/ 68 w 674"/>
                  <a:gd name="T7" fmla="*/ 1 h 3076"/>
                  <a:gd name="T8" fmla="*/ 78 w 674"/>
                  <a:gd name="T9" fmla="*/ 1 h 3076"/>
                  <a:gd name="T10" fmla="*/ 82 w 674"/>
                  <a:gd name="T11" fmla="*/ 1 h 3076"/>
                  <a:gd name="T12" fmla="*/ 674 w 674"/>
                  <a:gd name="T13" fmla="*/ 3076 h 3076"/>
                  <a:gd name="T14" fmla="*/ 544 w 674"/>
                  <a:gd name="T15" fmla="*/ 3052 h 3076"/>
                  <a:gd name="T16" fmla="*/ 0 w 674"/>
                  <a:gd name="T17" fmla="*/ 1 h 3076"/>
                  <a:gd name="T18" fmla="*/ 8 w 674"/>
                  <a:gd name="T19" fmla="*/ 0 h 3076"/>
                  <a:gd name="T20" fmla="*/ 21 w 674"/>
                  <a:gd name="T21" fmla="*/ 0 h 3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076">
                    <a:moveTo>
                      <a:pt x="21" y="0"/>
                    </a:moveTo>
                    <a:lnTo>
                      <a:pt x="38" y="0"/>
                    </a:lnTo>
                    <a:lnTo>
                      <a:pt x="53" y="0"/>
                    </a:lnTo>
                    <a:lnTo>
                      <a:pt x="68" y="1"/>
                    </a:lnTo>
                    <a:lnTo>
                      <a:pt x="78" y="1"/>
                    </a:lnTo>
                    <a:lnTo>
                      <a:pt x="82" y="1"/>
                    </a:lnTo>
                    <a:lnTo>
                      <a:pt x="674" y="3076"/>
                    </a:lnTo>
                    <a:lnTo>
                      <a:pt x="544" y="3052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6"/>
              <p:cNvSpPr>
                <a:spLocks/>
              </p:cNvSpPr>
              <p:nvPr/>
            </p:nvSpPr>
            <p:spPr bwMode="auto">
              <a:xfrm>
                <a:off x="8878888" y="1633538"/>
                <a:ext cx="1000125" cy="4325938"/>
              </a:xfrm>
              <a:custGeom>
                <a:avLst/>
                <a:gdLst>
                  <a:gd name="T0" fmla="*/ 0 w 630"/>
                  <a:gd name="T1" fmla="*/ 0 h 2725"/>
                  <a:gd name="T2" fmla="*/ 30 w 630"/>
                  <a:gd name="T3" fmla="*/ 2 h 2725"/>
                  <a:gd name="T4" fmla="*/ 50 w 630"/>
                  <a:gd name="T5" fmla="*/ 2 h 2725"/>
                  <a:gd name="T6" fmla="*/ 65 w 630"/>
                  <a:gd name="T7" fmla="*/ 2 h 2725"/>
                  <a:gd name="T8" fmla="*/ 70 w 630"/>
                  <a:gd name="T9" fmla="*/ 2 h 2725"/>
                  <a:gd name="T10" fmla="*/ 630 w 630"/>
                  <a:gd name="T11" fmla="*/ 2725 h 2725"/>
                  <a:gd name="T12" fmla="*/ 524 w 630"/>
                  <a:gd name="T13" fmla="*/ 2716 h 2725"/>
                  <a:gd name="T14" fmla="*/ 0 w 630"/>
                  <a:gd name="T15" fmla="*/ 0 h 2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725">
                    <a:moveTo>
                      <a:pt x="0" y="0"/>
                    </a:moveTo>
                    <a:lnTo>
                      <a:pt x="30" y="2"/>
                    </a:lnTo>
                    <a:lnTo>
                      <a:pt x="50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630" y="2725"/>
                    </a:lnTo>
                    <a:lnTo>
                      <a:pt x="524" y="2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9"/>
              <p:cNvSpPr>
                <a:spLocks noEditPoints="1"/>
              </p:cNvSpPr>
              <p:nvPr/>
            </p:nvSpPr>
            <p:spPr bwMode="auto">
              <a:xfrm>
                <a:off x="8547101" y="1338262"/>
                <a:ext cx="1376363" cy="4881564"/>
              </a:xfrm>
              <a:custGeom>
                <a:avLst/>
                <a:gdLst>
                  <a:gd name="T0" fmla="*/ 653 w 867"/>
                  <a:gd name="T1" fmla="*/ 2005 h 3075"/>
                  <a:gd name="T2" fmla="*/ 428 w 867"/>
                  <a:gd name="T3" fmla="*/ 2014 h 3075"/>
                  <a:gd name="T4" fmla="*/ 516 w 867"/>
                  <a:gd name="T5" fmla="*/ 2465 h 3075"/>
                  <a:gd name="T6" fmla="*/ 733 w 867"/>
                  <a:gd name="T7" fmla="*/ 2398 h 3075"/>
                  <a:gd name="T8" fmla="*/ 653 w 867"/>
                  <a:gd name="T9" fmla="*/ 2005 h 3075"/>
                  <a:gd name="T10" fmla="*/ 328 w 867"/>
                  <a:gd name="T11" fmla="*/ 1506 h 3075"/>
                  <a:gd name="T12" fmla="*/ 416 w 867"/>
                  <a:gd name="T13" fmla="*/ 1958 h 3075"/>
                  <a:gd name="T14" fmla="*/ 642 w 867"/>
                  <a:gd name="T15" fmla="*/ 1958 h 3075"/>
                  <a:gd name="T16" fmla="*/ 557 w 867"/>
                  <a:gd name="T17" fmla="*/ 1544 h 3075"/>
                  <a:gd name="T18" fmla="*/ 328 w 867"/>
                  <a:gd name="T19" fmla="*/ 1506 h 3075"/>
                  <a:gd name="T20" fmla="*/ 230 w 867"/>
                  <a:gd name="T21" fmla="*/ 1004 h 3075"/>
                  <a:gd name="T22" fmla="*/ 318 w 867"/>
                  <a:gd name="T23" fmla="*/ 1449 h 3075"/>
                  <a:gd name="T24" fmla="*/ 548 w 867"/>
                  <a:gd name="T25" fmla="*/ 1495 h 3075"/>
                  <a:gd name="T26" fmla="*/ 464 w 867"/>
                  <a:gd name="T27" fmla="*/ 1086 h 3075"/>
                  <a:gd name="T28" fmla="*/ 230 w 867"/>
                  <a:gd name="T29" fmla="*/ 1004 h 3075"/>
                  <a:gd name="T30" fmla="*/ 131 w 867"/>
                  <a:gd name="T31" fmla="*/ 495 h 3075"/>
                  <a:gd name="T32" fmla="*/ 219 w 867"/>
                  <a:gd name="T33" fmla="*/ 948 h 3075"/>
                  <a:gd name="T34" fmla="*/ 453 w 867"/>
                  <a:gd name="T35" fmla="*/ 1038 h 3075"/>
                  <a:gd name="T36" fmla="*/ 364 w 867"/>
                  <a:gd name="T37" fmla="*/ 603 h 3075"/>
                  <a:gd name="T38" fmla="*/ 131 w 867"/>
                  <a:gd name="T39" fmla="*/ 495 h 3075"/>
                  <a:gd name="T40" fmla="*/ 0 w 867"/>
                  <a:gd name="T41" fmla="*/ 0 h 3075"/>
                  <a:gd name="T42" fmla="*/ 39 w 867"/>
                  <a:gd name="T43" fmla="*/ 21 h 3075"/>
                  <a:gd name="T44" fmla="*/ 120 w 867"/>
                  <a:gd name="T45" fmla="*/ 439 h 3075"/>
                  <a:gd name="T46" fmla="*/ 355 w 867"/>
                  <a:gd name="T47" fmla="*/ 555 h 3075"/>
                  <a:gd name="T48" fmla="*/ 279 w 867"/>
                  <a:gd name="T49" fmla="*/ 188 h 3075"/>
                  <a:gd name="T50" fmla="*/ 315 w 867"/>
                  <a:gd name="T51" fmla="*/ 205 h 3075"/>
                  <a:gd name="T52" fmla="*/ 389 w 867"/>
                  <a:gd name="T53" fmla="*/ 571 h 3075"/>
                  <a:gd name="T54" fmla="*/ 389 w 867"/>
                  <a:gd name="T55" fmla="*/ 571 h 3075"/>
                  <a:gd name="T56" fmla="*/ 398 w 867"/>
                  <a:gd name="T57" fmla="*/ 611 h 3075"/>
                  <a:gd name="T58" fmla="*/ 581 w 867"/>
                  <a:gd name="T59" fmla="*/ 1503 h 3075"/>
                  <a:gd name="T60" fmla="*/ 583 w 867"/>
                  <a:gd name="T61" fmla="*/ 1503 h 3075"/>
                  <a:gd name="T62" fmla="*/ 592 w 867"/>
                  <a:gd name="T63" fmla="*/ 1550 h 3075"/>
                  <a:gd name="T64" fmla="*/ 592 w 867"/>
                  <a:gd name="T65" fmla="*/ 1550 h 3075"/>
                  <a:gd name="T66" fmla="*/ 867 w 867"/>
                  <a:gd name="T67" fmla="*/ 2889 h 3075"/>
                  <a:gd name="T68" fmla="*/ 839 w 867"/>
                  <a:gd name="T69" fmla="*/ 2911 h 3075"/>
                  <a:gd name="T70" fmla="*/ 743 w 867"/>
                  <a:gd name="T71" fmla="*/ 2446 h 3075"/>
                  <a:gd name="T72" fmla="*/ 526 w 867"/>
                  <a:gd name="T73" fmla="*/ 2523 h 3075"/>
                  <a:gd name="T74" fmla="*/ 627 w 867"/>
                  <a:gd name="T75" fmla="*/ 3042 h 3075"/>
                  <a:gd name="T76" fmla="*/ 592 w 867"/>
                  <a:gd name="T77" fmla="*/ 3075 h 3075"/>
                  <a:gd name="T78" fmla="*/ 91 w 867"/>
                  <a:gd name="T79" fmla="*/ 476 h 3075"/>
                  <a:gd name="T80" fmla="*/ 81 w 867"/>
                  <a:gd name="T81" fmla="*/ 420 h 3075"/>
                  <a:gd name="T82" fmla="*/ 81 w 867"/>
                  <a:gd name="T83" fmla="*/ 420 h 3075"/>
                  <a:gd name="T84" fmla="*/ 0 w 867"/>
                  <a:gd name="T85" fmla="*/ 0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67" h="3075">
                    <a:moveTo>
                      <a:pt x="653" y="2005"/>
                    </a:moveTo>
                    <a:lnTo>
                      <a:pt x="428" y="2014"/>
                    </a:lnTo>
                    <a:lnTo>
                      <a:pt x="516" y="2465"/>
                    </a:lnTo>
                    <a:lnTo>
                      <a:pt x="733" y="2398"/>
                    </a:lnTo>
                    <a:lnTo>
                      <a:pt x="653" y="2005"/>
                    </a:lnTo>
                    <a:close/>
                    <a:moveTo>
                      <a:pt x="328" y="1506"/>
                    </a:moveTo>
                    <a:lnTo>
                      <a:pt x="416" y="1958"/>
                    </a:lnTo>
                    <a:lnTo>
                      <a:pt x="642" y="1958"/>
                    </a:lnTo>
                    <a:lnTo>
                      <a:pt x="557" y="1544"/>
                    </a:lnTo>
                    <a:lnTo>
                      <a:pt x="328" y="1506"/>
                    </a:lnTo>
                    <a:close/>
                    <a:moveTo>
                      <a:pt x="230" y="1004"/>
                    </a:moveTo>
                    <a:lnTo>
                      <a:pt x="318" y="1449"/>
                    </a:lnTo>
                    <a:lnTo>
                      <a:pt x="548" y="1495"/>
                    </a:lnTo>
                    <a:lnTo>
                      <a:pt x="464" y="1086"/>
                    </a:lnTo>
                    <a:lnTo>
                      <a:pt x="230" y="1004"/>
                    </a:lnTo>
                    <a:close/>
                    <a:moveTo>
                      <a:pt x="131" y="495"/>
                    </a:moveTo>
                    <a:lnTo>
                      <a:pt x="219" y="948"/>
                    </a:lnTo>
                    <a:lnTo>
                      <a:pt x="453" y="1038"/>
                    </a:lnTo>
                    <a:lnTo>
                      <a:pt x="364" y="603"/>
                    </a:lnTo>
                    <a:lnTo>
                      <a:pt x="131" y="495"/>
                    </a:lnTo>
                    <a:close/>
                    <a:moveTo>
                      <a:pt x="0" y="0"/>
                    </a:moveTo>
                    <a:lnTo>
                      <a:pt x="39" y="21"/>
                    </a:lnTo>
                    <a:lnTo>
                      <a:pt x="120" y="439"/>
                    </a:lnTo>
                    <a:lnTo>
                      <a:pt x="355" y="555"/>
                    </a:lnTo>
                    <a:lnTo>
                      <a:pt x="279" y="188"/>
                    </a:lnTo>
                    <a:lnTo>
                      <a:pt x="315" y="205"/>
                    </a:lnTo>
                    <a:lnTo>
                      <a:pt x="389" y="571"/>
                    </a:lnTo>
                    <a:lnTo>
                      <a:pt x="389" y="571"/>
                    </a:lnTo>
                    <a:lnTo>
                      <a:pt x="398" y="611"/>
                    </a:lnTo>
                    <a:lnTo>
                      <a:pt x="581" y="1503"/>
                    </a:lnTo>
                    <a:lnTo>
                      <a:pt x="583" y="1503"/>
                    </a:lnTo>
                    <a:lnTo>
                      <a:pt x="592" y="1550"/>
                    </a:lnTo>
                    <a:lnTo>
                      <a:pt x="592" y="1550"/>
                    </a:lnTo>
                    <a:lnTo>
                      <a:pt x="867" y="2889"/>
                    </a:lnTo>
                    <a:lnTo>
                      <a:pt x="839" y="2911"/>
                    </a:lnTo>
                    <a:lnTo>
                      <a:pt x="743" y="2446"/>
                    </a:lnTo>
                    <a:lnTo>
                      <a:pt x="526" y="2523"/>
                    </a:lnTo>
                    <a:lnTo>
                      <a:pt x="627" y="3042"/>
                    </a:lnTo>
                    <a:lnTo>
                      <a:pt x="592" y="3075"/>
                    </a:lnTo>
                    <a:lnTo>
                      <a:pt x="91" y="476"/>
                    </a:lnTo>
                    <a:lnTo>
                      <a:pt x="81" y="420"/>
                    </a:lnTo>
                    <a:lnTo>
                      <a:pt x="81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0"/>
              <p:cNvSpPr>
                <a:spLocks/>
              </p:cNvSpPr>
              <p:nvPr/>
            </p:nvSpPr>
            <p:spPr bwMode="auto">
              <a:xfrm>
                <a:off x="8755063" y="2124075"/>
                <a:ext cx="369888" cy="182563"/>
              </a:xfrm>
              <a:custGeom>
                <a:avLst/>
                <a:gdLst>
                  <a:gd name="T0" fmla="*/ 0 w 233"/>
                  <a:gd name="T1" fmla="*/ 0 h 115"/>
                  <a:gd name="T2" fmla="*/ 233 w 233"/>
                  <a:gd name="T3" fmla="*/ 108 h 115"/>
                  <a:gd name="T4" fmla="*/ 161 w 233"/>
                  <a:gd name="T5" fmla="*/ 115 h 115"/>
                  <a:gd name="T6" fmla="*/ 9 w 233"/>
                  <a:gd name="T7" fmla="*/ 47 h 115"/>
                  <a:gd name="T8" fmla="*/ 0 w 23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15">
                    <a:moveTo>
                      <a:pt x="0" y="0"/>
                    </a:moveTo>
                    <a:lnTo>
                      <a:pt x="233" y="108"/>
                    </a:lnTo>
                    <a:lnTo>
                      <a:pt x="161" y="115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41"/>
              <p:cNvSpPr>
                <a:spLocks/>
              </p:cNvSpPr>
              <p:nvPr/>
            </p:nvSpPr>
            <p:spPr bwMode="auto">
              <a:xfrm>
                <a:off x="8912226" y="2932113"/>
                <a:ext cx="371475" cy="149225"/>
              </a:xfrm>
              <a:custGeom>
                <a:avLst/>
                <a:gdLst>
                  <a:gd name="T0" fmla="*/ 0 w 234"/>
                  <a:gd name="T1" fmla="*/ 0 h 94"/>
                  <a:gd name="T2" fmla="*/ 234 w 234"/>
                  <a:gd name="T3" fmla="*/ 82 h 94"/>
                  <a:gd name="T4" fmla="*/ 158 w 234"/>
                  <a:gd name="T5" fmla="*/ 94 h 94"/>
                  <a:gd name="T6" fmla="*/ 10 w 234"/>
                  <a:gd name="T7" fmla="*/ 46 h 94"/>
                  <a:gd name="T8" fmla="*/ 0 w 234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94">
                    <a:moveTo>
                      <a:pt x="0" y="0"/>
                    </a:moveTo>
                    <a:lnTo>
                      <a:pt x="234" y="82"/>
                    </a:lnTo>
                    <a:lnTo>
                      <a:pt x="158" y="94"/>
                    </a:lnTo>
                    <a:lnTo>
                      <a:pt x="1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42"/>
              <p:cNvSpPr>
                <a:spLocks/>
              </p:cNvSpPr>
              <p:nvPr/>
            </p:nvSpPr>
            <p:spPr bwMode="auto">
              <a:xfrm>
                <a:off x="9067801" y="3729038"/>
                <a:ext cx="368300" cy="69850"/>
              </a:xfrm>
              <a:custGeom>
                <a:avLst/>
                <a:gdLst>
                  <a:gd name="T0" fmla="*/ 0 w 232"/>
                  <a:gd name="T1" fmla="*/ 0 h 44"/>
                  <a:gd name="T2" fmla="*/ 232 w 232"/>
                  <a:gd name="T3" fmla="*/ 38 h 44"/>
                  <a:gd name="T4" fmla="*/ 144 w 232"/>
                  <a:gd name="T5" fmla="*/ 44 h 44"/>
                  <a:gd name="T6" fmla="*/ 4 w 232"/>
                  <a:gd name="T7" fmla="*/ 22 h 44"/>
                  <a:gd name="T8" fmla="*/ 0 w 2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44">
                    <a:moveTo>
                      <a:pt x="0" y="0"/>
                    </a:moveTo>
                    <a:lnTo>
                      <a:pt x="232" y="38"/>
                    </a:lnTo>
                    <a:lnTo>
                      <a:pt x="144" y="44"/>
                    </a:lnTo>
                    <a:lnTo>
                      <a:pt x="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3"/>
              <p:cNvSpPr>
                <a:spLocks/>
              </p:cNvSpPr>
              <p:nvPr/>
            </p:nvSpPr>
            <p:spPr bwMode="auto">
              <a:xfrm>
                <a:off x="9226551" y="4521200"/>
                <a:ext cx="357188" cy="26988"/>
              </a:xfrm>
              <a:custGeom>
                <a:avLst/>
                <a:gdLst>
                  <a:gd name="T0" fmla="*/ 225 w 225"/>
                  <a:gd name="T1" fmla="*/ 0 h 17"/>
                  <a:gd name="T2" fmla="*/ 138 w 225"/>
                  <a:gd name="T3" fmla="*/ 12 h 17"/>
                  <a:gd name="T4" fmla="*/ 1 w 225"/>
                  <a:gd name="T5" fmla="*/ 17 h 17"/>
                  <a:gd name="T6" fmla="*/ 0 w 225"/>
                  <a:gd name="T7" fmla="*/ 9 h 17"/>
                  <a:gd name="T8" fmla="*/ 225 w 2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7">
                    <a:moveTo>
                      <a:pt x="225" y="0"/>
                    </a:moveTo>
                    <a:lnTo>
                      <a:pt x="138" y="12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44"/>
              <p:cNvSpPr>
                <a:spLocks/>
              </p:cNvSpPr>
              <p:nvPr/>
            </p:nvSpPr>
            <p:spPr bwMode="auto">
              <a:xfrm>
                <a:off x="9358313" y="5145088"/>
                <a:ext cx="352425" cy="106363"/>
              </a:xfrm>
              <a:custGeom>
                <a:avLst/>
                <a:gdLst>
                  <a:gd name="T0" fmla="*/ 222 w 222"/>
                  <a:gd name="T1" fmla="*/ 0 h 67"/>
                  <a:gd name="T2" fmla="*/ 5 w 222"/>
                  <a:gd name="T3" fmla="*/ 67 h 67"/>
                  <a:gd name="T4" fmla="*/ 0 w 222"/>
                  <a:gd name="T5" fmla="*/ 48 h 67"/>
                  <a:gd name="T6" fmla="*/ 131 w 222"/>
                  <a:gd name="T7" fmla="*/ 9 h 67"/>
                  <a:gd name="T8" fmla="*/ 222 w 22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67">
                    <a:moveTo>
                      <a:pt x="222" y="0"/>
                    </a:moveTo>
                    <a:lnTo>
                      <a:pt x="5" y="67"/>
                    </a:lnTo>
                    <a:lnTo>
                      <a:pt x="0" y="48"/>
                    </a:lnTo>
                    <a:lnTo>
                      <a:pt x="131" y="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2265515" y="5326341"/>
            <a:ext cx="4134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Gestión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funcionamiento de la infraestructura física y virtual de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servidores. 0.5</a:t>
            </a:r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Rectángulo 207"/>
          <p:cNvSpPr/>
          <p:nvPr/>
        </p:nvSpPr>
        <p:spPr>
          <a:xfrm>
            <a:off x="2243699" y="4585949"/>
            <a:ext cx="4134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Infraestructura de red. 0.5</a:t>
            </a:r>
          </a:p>
          <a:p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Supervisión de respaldo de energía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eléctrica</a:t>
            </a:r>
          </a:p>
        </p:txBody>
      </p:sp>
      <p:sp>
        <p:nvSpPr>
          <p:cNvPr id="209" name="Rectángulo 208"/>
          <p:cNvSpPr/>
          <p:nvPr/>
        </p:nvSpPr>
        <p:spPr>
          <a:xfrm>
            <a:off x="2243799" y="3905690"/>
            <a:ext cx="4134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Facturación. 0.5</a:t>
            </a:r>
          </a:p>
          <a:p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Administración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base de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datos. 1</a:t>
            </a:r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Rectángulo 209"/>
          <p:cNvSpPr/>
          <p:nvPr/>
        </p:nvSpPr>
        <p:spPr>
          <a:xfrm>
            <a:off x="2235860" y="3228985"/>
            <a:ext cx="4134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Administración de la Intranet. 1</a:t>
            </a:r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Correo electrónico. 0.5</a:t>
            </a:r>
          </a:p>
          <a:p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ángulo 210"/>
          <p:cNvSpPr/>
          <p:nvPr/>
        </p:nvSpPr>
        <p:spPr>
          <a:xfrm>
            <a:off x="2265515" y="2642724"/>
            <a:ext cx="4134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Gestión del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distribuidor. 1</a:t>
            </a:r>
            <a:endParaRPr lang="es-EC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ángulo 213"/>
          <p:cNvSpPr/>
          <p:nvPr/>
        </p:nvSpPr>
        <p:spPr>
          <a:xfrm>
            <a:off x="137218" y="9694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s-EC" sz="2000" b="1" dirty="0"/>
          </a:p>
        </p:txBody>
      </p:sp>
      <p:sp>
        <p:nvSpPr>
          <p:cNvPr id="69" name="TextBox 6"/>
          <p:cNvSpPr txBox="1"/>
          <p:nvPr/>
        </p:nvSpPr>
        <p:spPr>
          <a:xfrm rot="16200000">
            <a:off x="339525" y="4077934"/>
            <a:ext cx="26353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Críticos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10"/>
          <p:cNvSpPr/>
          <p:nvPr/>
        </p:nvSpPr>
        <p:spPr>
          <a:xfrm>
            <a:off x="10486626" y="807155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574800" y="903737"/>
            <a:ext cx="1041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recursos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Bagó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endParaRPr lang="es-EC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8"/>
          <p:cNvSpPr/>
          <p:nvPr/>
        </p:nvSpPr>
        <p:spPr>
          <a:xfrm>
            <a:off x="2655828" y="1677308"/>
            <a:ext cx="5935289" cy="411209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Oval 79"/>
          <p:cNvSpPr/>
          <p:nvPr/>
        </p:nvSpPr>
        <p:spPr>
          <a:xfrm>
            <a:off x="905691" y="920187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83"/>
          <p:cNvSpPr/>
          <p:nvPr/>
        </p:nvSpPr>
        <p:spPr>
          <a:xfrm>
            <a:off x="931268" y="1635444"/>
            <a:ext cx="896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Servicios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activos, aplicaciones, módulos o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sistemas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que apoyan a las actividades de negocio críticas.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impacto, MTD, prioridad 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recuperación.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35"/>
          <p:cNvSpPr>
            <a:spLocks noEditPoints="1"/>
          </p:cNvSpPr>
          <p:nvPr/>
        </p:nvSpPr>
        <p:spPr bwMode="auto">
          <a:xfrm>
            <a:off x="6334240" y="2407135"/>
            <a:ext cx="235793" cy="200889"/>
          </a:xfrm>
          <a:custGeom>
            <a:avLst/>
            <a:gdLst>
              <a:gd name="T0" fmla="*/ 12 w 161"/>
              <a:gd name="T1" fmla="*/ 85 h 281"/>
              <a:gd name="T2" fmla="*/ 18 w 161"/>
              <a:gd name="T3" fmla="*/ 130 h 281"/>
              <a:gd name="T4" fmla="*/ 30 w 161"/>
              <a:gd name="T5" fmla="*/ 149 h 281"/>
              <a:gd name="T6" fmla="*/ 42 w 161"/>
              <a:gd name="T7" fmla="*/ 153 h 281"/>
              <a:gd name="T8" fmla="*/ 30 w 161"/>
              <a:gd name="T9" fmla="*/ 79 h 281"/>
              <a:gd name="T10" fmla="*/ 130 w 161"/>
              <a:gd name="T11" fmla="*/ 36 h 281"/>
              <a:gd name="T12" fmla="*/ 121 w 161"/>
              <a:gd name="T13" fmla="*/ 121 h 281"/>
              <a:gd name="T14" fmla="*/ 131 w 161"/>
              <a:gd name="T15" fmla="*/ 107 h 281"/>
              <a:gd name="T16" fmla="*/ 143 w 161"/>
              <a:gd name="T17" fmla="*/ 79 h 281"/>
              <a:gd name="T18" fmla="*/ 149 w 161"/>
              <a:gd name="T19" fmla="*/ 28 h 281"/>
              <a:gd name="T20" fmla="*/ 161 w 161"/>
              <a:gd name="T21" fmla="*/ 5 h 281"/>
              <a:gd name="T22" fmla="*/ 161 w 161"/>
              <a:gd name="T23" fmla="*/ 28 h 281"/>
              <a:gd name="T24" fmla="*/ 158 w 161"/>
              <a:gd name="T25" fmla="*/ 67 h 281"/>
              <a:gd name="T26" fmla="*/ 148 w 161"/>
              <a:gd name="T27" fmla="*/ 109 h 281"/>
              <a:gd name="T28" fmla="*/ 127 w 161"/>
              <a:gd name="T29" fmla="*/ 141 h 281"/>
              <a:gd name="T30" fmla="*/ 110 w 161"/>
              <a:gd name="T31" fmla="*/ 153 h 281"/>
              <a:gd name="T32" fmla="*/ 94 w 161"/>
              <a:gd name="T33" fmla="*/ 186 h 281"/>
              <a:gd name="T34" fmla="*/ 103 w 161"/>
              <a:gd name="T35" fmla="*/ 234 h 281"/>
              <a:gd name="T36" fmla="*/ 109 w 161"/>
              <a:gd name="T37" fmla="*/ 237 h 281"/>
              <a:gd name="T38" fmla="*/ 110 w 161"/>
              <a:gd name="T39" fmla="*/ 246 h 281"/>
              <a:gd name="T40" fmla="*/ 109 w 161"/>
              <a:gd name="T41" fmla="*/ 256 h 281"/>
              <a:gd name="T42" fmla="*/ 103 w 161"/>
              <a:gd name="T43" fmla="*/ 263 h 281"/>
              <a:gd name="T44" fmla="*/ 58 w 161"/>
              <a:gd name="T45" fmla="*/ 281 h 281"/>
              <a:gd name="T46" fmla="*/ 54 w 161"/>
              <a:gd name="T47" fmla="*/ 275 h 281"/>
              <a:gd name="T48" fmla="*/ 54 w 161"/>
              <a:gd name="T49" fmla="*/ 263 h 281"/>
              <a:gd name="T50" fmla="*/ 58 w 161"/>
              <a:gd name="T51" fmla="*/ 254 h 281"/>
              <a:gd name="T52" fmla="*/ 70 w 161"/>
              <a:gd name="T53" fmla="*/ 249 h 281"/>
              <a:gd name="T54" fmla="*/ 66 w 161"/>
              <a:gd name="T55" fmla="*/ 193 h 281"/>
              <a:gd name="T56" fmla="*/ 57 w 161"/>
              <a:gd name="T57" fmla="*/ 185 h 281"/>
              <a:gd name="T58" fmla="*/ 37 w 161"/>
              <a:gd name="T59" fmla="*/ 180 h 281"/>
              <a:gd name="T60" fmla="*/ 16 w 161"/>
              <a:gd name="T61" fmla="*/ 168 h 281"/>
              <a:gd name="T62" fmla="*/ 6 w 161"/>
              <a:gd name="T63" fmla="*/ 140 h 281"/>
              <a:gd name="T64" fmla="*/ 2 w 161"/>
              <a:gd name="T65" fmla="*/ 107 h 281"/>
              <a:gd name="T66" fmla="*/ 0 w 161"/>
              <a:gd name="T67" fmla="*/ 79 h 281"/>
              <a:gd name="T68" fmla="*/ 0 w 161"/>
              <a:gd name="T69" fmla="*/ 69 h 281"/>
              <a:gd name="T70" fmla="*/ 40 w 161"/>
              <a:gd name="T71" fmla="*/ 52 h 281"/>
              <a:gd name="T72" fmla="*/ 131 w 161"/>
              <a:gd name="T73" fmla="*/ 1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" h="281">
                <a:moveTo>
                  <a:pt x="30" y="79"/>
                </a:moveTo>
                <a:lnTo>
                  <a:pt x="12" y="85"/>
                </a:lnTo>
                <a:lnTo>
                  <a:pt x="15" y="112"/>
                </a:lnTo>
                <a:lnTo>
                  <a:pt x="18" y="130"/>
                </a:lnTo>
                <a:lnTo>
                  <a:pt x="24" y="143"/>
                </a:lnTo>
                <a:lnTo>
                  <a:pt x="30" y="149"/>
                </a:lnTo>
                <a:lnTo>
                  <a:pt x="36" y="153"/>
                </a:lnTo>
                <a:lnTo>
                  <a:pt x="42" y="153"/>
                </a:lnTo>
                <a:lnTo>
                  <a:pt x="34" y="119"/>
                </a:lnTo>
                <a:lnTo>
                  <a:pt x="30" y="79"/>
                </a:lnTo>
                <a:close/>
                <a:moveTo>
                  <a:pt x="149" y="28"/>
                </a:moveTo>
                <a:lnTo>
                  <a:pt x="130" y="36"/>
                </a:lnTo>
                <a:lnTo>
                  <a:pt x="127" y="80"/>
                </a:lnTo>
                <a:lnTo>
                  <a:pt x="121" y="121"/>
                </a:lnTo>
                <a:lnTo>
                  <a:pt x="125" y="116"/>
                </a:lnTo>
                <a:lnTo>
                  <a:pt x="131" y="107"/>
                </a:lnTo>
                <a:lnTo>
                  <a:pt x="139" y="95"/>
                </a:lnTo>
                <a:lnTo>
                  <a:pt x="143" y="79"/>
                </a:lnTo>
                <a:lnTo>
                  <a:pt x="148" y="57"/>
                </a:lnTo>
                <a:lnTo>
                  <a:pt x="149" y="28"/>
                </a:lnTo>
                <a:close/>
                <a:moveTo>
                  <a:pt x="159" y="0"/>
                </a:moveTo>
                <a:lnTo>
                  <a:pt x="161" y="5"/>
                </a:lnTo>
                <a:lnTo>
                  <a:pt x="161" y="13"/>
                </a:lnTo>
                <a:lnTo>
                  <a:pt x="161" y="28"/>
                </a:lnTo>
                <a:lnTo>
                  <a:pt x="159" y="46"/>
                </a:lnTo>
                <a:lnTo>
                  <a:pt x="158" y="67"/>
                </a:lnTo>
                <a:lnTo>
                  <a:pt x="153" y="88"/>
                </a:lnTo>
                <a:lnTo>
                  <a:pt x="148" y="109"/>
                </a:lnTo>
                <a:lnTo>
                  <a:pt x="139" y="127"/>
                </a:lnTo>
                <a:lnTo>
                  <a:pt x="127" y="141"/>
                </a:lnTo>
                <a:lnTo>
                  <a:pt x="112" y="152"/>
                </a:lnTo>
                <a:lnTo>
                  <a:pt x="110" y="153"/>
                </a:lnTo>
                <a:lnTo>
                  <a:pt x="103" y="171"/>
                </a:lnTo>
                <a:lnTo>
                  <a:pt x="94" y="186"/>
                </a:lnTo>
                <a:lnTo>
                  <a:pt x="94" y="238"/>
                </a:lnTo>
                <a:lnTo>
                  <a:pt x="103" y="234"/>
                </a:lnTo>
                <a:lnTo>
                  <a:pt x="106" y="234"/>
                </a:lnTo>
                <a:lnTo>
                  <a:pt x="109" y="237"/>
                </a:lnTo>
                <a:lnTo>
                  <a:pt x="110" y="240"/>
                </a:lnTo>
                <a:lnTo>
                  <a:pt x="110" y="246"/>
                </a:lnTo>
                <a:lnTo>
                  <a:pt x="110" y="251"/>
                </a:lnTo>
                <a:lnTo>
                  <a:pt x="109" y="256"/>
                </a:lnTo>
                <a:lnTo>
                  <a:pt x="106" y="260"/>
                </a:lnTo>
                <a:lnTo>
                  <a:pt x="103" y="263"/>
                </a:lnTo>
                <a:lnTo>
                  <a:pt x="61" y="281"/>
                </a:lnTo>
                <a:lnTo>
                  <a:pt x="58" y="281"/>
                </a:lnTo>
                <a:lnTo>
                  <a:pt x="55" y="278"/>
                </a:lnTo>
                <a:lnTo>
                  <a:pt x="54" y="275"/>
                </a:lnTo>
                <a:lnTo>
                  <a:pt x="54" y="269"/>
                </a:lnTo>
                <a:lnTo>
                  <a:pt x="54" y="263"/>
                </a:lnTo>
                <a:lnTo>
                  <a:pt x="55" y="259"/>
                </a:lnTo>
                <a:lnTo>
                  <a:pt x="58" y="254"/>
                </a:lnTo>
                <a:lnTo>
                  <a:pt x="61" y="253"/>
                </a:lnTo>
                <a:lnTo>
                  <a:pt x="70" y="249"/>
                </a:lnTo>
                <a:lnTo>
                  <a:pt x="70" y="196"/>
                </a:lnTo>
                <a:lnTo>
                  <a:pt x="66" y="193"/>
                </a:lnTo>
                <a:lnTo>
                  <a:pt x="61" y="191"/>
                </a:lnTo>
                <a:lnTo>
                  <a:pt x="57" y="185"/>
                </a:lnTo>
                <a:lnTo>
                  <a:pt x="52" y="177"/>
                </a:lnTo>
                <a:lnTo>
                  <a:pt x="37" y="180"/>
                </a:lnTo>
                <a:lnTo>
                  <a:pt x="25" y="177"/>
                </a:lnTo>
                <a:lnTo>
                  <a:pt x="16" y="168"/>
                </a:lnTo>
                <a:lnTo>
                  <a:pt x="11" y="155"/>
                </a:lnTo>
                <a:lnTo>
                  <a:pt x="6" y="140"/>
                </a:lnTo>
                <a:lnTo>
                  <a:pt x="3" y="124"/>
                </a:lnTo>
                <a:lnTo>
                  <a:pt x="2" y="107"/>
                </a:lnTo>
                <a:lnTo>
                  <a:pt x="0" y="92"/>
                </a:lnTo>
                <a:lnTo>
                  <a:pt x="0" y="79"/>
                </a:lnTo>
                <a:lnTo>
                  <a:pt x="0" y="71"/>
                </a:lnTo>
                <a:lnTo>
                  <a:pt x="0" y="69"/>
                </a:lnTo>
                <a:lnTo>
                  <a:pt x="30" y="57"/>
                </a:lnTo>
                <a:lnTo>
                  <a:pt x="40" y="52"/>
                </a:lnTo>
                <a:lnTo>
                  <a:pt x="121" y="16"/>
                </a:lnTo>
                <a:lnTo>
                  <a:pt x="131" y="13"/>
                </a:lnTo>
                <a:lnTo>
                  <a:pt x="1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4"/>
          <p:cNvSpPr>
            <a:spLocks/>
          </p:cNvSpPr>
          <p:nvPr/>
        </p:nvSpPr>
        <p:spPr bwMode="auto">
          <a:xfrm>
            <a:off x="10855557" y="1202949"/>
            <a:ext cx="215650" cy="345330"/>
          </a:xfrm>
          <a:custGeom>
            <a:avLst/>
            <a:gdLst>
              <a:gd name="T0" fmla="*/ 965 w 1855"/>
              <a:gd name="T1" fmla="*/ 11 h 2923"/>
              <a:gd name="T2" fmla="*/ 1119 w 1855"/>
              <a:gd name="T3" fmla="*/ 69 h 2923"/>
              <a:gd name="T4" fmla="*/ 1261 w 1855"/>
              <a:gd name="T5" fmla="*/ 181 h 2923"/>
              <a:gd name="T6" fmla="*/ 199 w 1855"/>
              <a:gd name="T7" fmla="*/ 1306 h 2923"/>
              <a:gd name="T8" fmla="*/ 1680 w 1855"/>
              <a:gd name="T9" fmla="*/ 1430 h 2923"/>
              <a:gd name="T10" fmla="*/ 1678 w 1855"/>
              <a:gd name="T11" fmla="*/ 1539 h 2923"/>
              <a:gd name="T12" fmla="*/ 1716 w 1855"/>
              <a:gd name="T13" fmla="*/ 1610 h 2923"/>
              <a:gd name="T14" fmla="*/ 1770 w 1855"/>
              <a:gd name="T15" fmla="*/ 1685 h 2923"/>
              <a:gd name="T16" fmla="*/ 1821 w 1855"/>
              <a:gd name="T17" fmla="*/ 1755 h 2923"/>
              <a:gd name="T18" fmla="*/ 1852 w 1855"/>
              <a:gd name="T19" fmla="*/ 1814 h 2923"/>
              <a:gd name="T20" fmla="*/ 1847 w 1855"/>
              <a:gd name="T21" fmla="*/ 1857 h 2923"/>
              <a:gd name="T22" fmla="*/ 1774 w 1855"/>
              <a:gd name="T23" fmla="*/ 1904 h 2923"/>
              <a:gd name="T24" fmla="*/ 1710 w 1855"/>
              <a:gd name="T25" fmla="*/ 1920 h 2923"/>
              <a:gd name="T26" fmla="*/ 1695 w 1855"/>
              <a:gd name="T27" fmla="*/ 1923 h 2923"/>
              <a:gd name="T28" fmla="*/ 1712 w 1855"/>
              <a:gd name="T29" fmla="*/ 1958 h 2923"/>
              <a:gd name="T30" fmla="*/ 1730 w 1855"/>
              <a:gd name="T31" fmla="*/ 2011 h 2923"/>
              <a:gd name="T32" fmla="*/ 1734 w 1855"/>
              <a:gd name="T33" fmla="*/ 2060 h 2923"/>
              <a:gd name="T34" fmla="*/ 1700 w 1855"/>
              <a:gd name="T35" fmla="*/ 2087 h 2923"/>
              <a:gd name="T36" fmla="*/ 1648 w 1855"/>
              <a:gd name="T37" fmla="*/ 2091 h 2923"/>
              <a:gd name="T38" fmla="*/ 1623 w 1855"/>
              <a:gd name="T39" fmla="*/ 2089 h 2923"/>
              <a:gd name="T40" fmla="*/ 1641 w 1855"/>
              <a:gd name="T41" fmla="*/ 2104 h 2923"/>
              <a:gd name="T42" fmla="*/ 1676 w 1855"/>
              <a:gd name="T43" fmla="*/ 2140 h 2923"/>
              <a:gd name="T44" fmla="*/ 1695 w 1855"/>
              <a:gd name="T45" fmla="*/ 2180 h 2923"/>
              <a:gd name="T46" fmla="*/ 1673 w 1855"/>
              <a:gd name="T47" fmla="*/ 2215 h 2923"/>
              <a:gd name="T48" fmla="*/ 1625 w 1855"/>
              <a:gd name="T49" fmla="*/ 2248 h 2923"/>
              <a:gd name="T50" fmla="*/ 1583 w 1855"/>
              <a:gd name="T51" fmla="*/ 2270 h 2923"/>
              <a:gd name="T52" fmla="*/ 1572 w 1855"/>
              <a:gd name="T53" fmla="*/ 2277 h 2923"/>
              <a:gd name="T54" fmla="*/ 1574 w 1855"/>
              <a:gd name="T55" fmla="*/ 2305 h 2923"/>
              <a:gd name="T56" fmla="*/ 1568 w 1855"/>
              <a:gd name="T57" fmla="*/ 2355 h 2923"/>
              <a:gd name="T58" fmla="*/ 1549 w 1855"/>
              <a:gd name="T59" fmla="*/ 2412 h 2923"/>
              <a:gd name="T60" fmla="*/ 1509 w 1855"/>
              <a:gd name="T61" fmla="*/ 2460 h 2923"/>
              <a:gd name="T62" fmla="*/ 1441 w 1855"/>
              <a:gd name="T63" fmla="*/ 2482 h 2923"/>
              <a:gd name="T64" fmla="*/ 1325 w 1855"/>
              <a:gd name="T65" fmla="*/ 2470 h 2923"/>
              <a:gd name="T66" fmla="*/ 1244 w 1855"/>
              <a:gd name="T67" fmla="*/ 2447 h 2923"/>
              <a:gd name="T68" fmla="*/ 1205 w 1855"/>
              <a:gd name="T69" fmla="*/ 2425 h 2923"/>
              <a:gd name="T70" fmla="*/ 1196 w 1855"/>
              <a:gd name="T71" fmla="*/ 2416 h 2923"/>
              <a:gd name="T72" fmla="*/ 544 w 1855"/>
              <a:gd name="T73" fmla="*/ 2151 h 2923"/>
              <a:gd name="T74" fmla="*/ 526 w 1855"/>
              <a:gd name="T75" fmla="*/ 2132 h 2923"/>
              <a:gd name="T76" fmla="*/ 480 w 1855"/>
              <a:gd name="T77" fmla="*/ 2076 h 2923"/>
              <a:gd name="T78" fmla="*/ 417 w 1855"/>
              <a:gd name="T79" fmla="*/ 1992 h 2923"/>
              <a:gd name="T80" fmla="*/ 345 w 1855"/>
              <a:gd name="T81" fmla="*/ 1883 h 2923"/>
              <a:gd name="T82" fmla="*/ 275 w 1855"/>
              <a:gd name="T83" fmla="*/ 1754 h 2923"/>
              <a:gd name="T84" fmla="*/ 216 w 1855"/>
              <a:gd name="T85" fmla="*/ 1612 h 2923"/>
              <a:gd name="T86" fmla="*/ 178 w 1855"/>
              <a:gd name="T87" fmla="*/ 1461 h 2923"/>
              <a:gd name="T88" fmla="*/ 171 w 1855"/>
              <a:gd name="T89" fmla="*/ 1308 h 2923"/>
              <a:gd name="T90" fmla="*/ 145 w 1855"/>
              <a:gd name="T91" fmla="*/ 1257 h 2923"/>
              <a:gd name="T92" fmla="*/ 103 w 1855"/>
              <a:gd name="T93" fmla="*/ 1170 h 2923"/>
              <a:gd name="T94" fmla="*/ 55 w 1855"/>
              <a:gd name="T95" fmla="*/ 1059 h 2923"/>
              <a:gd name="T96" fmla="*/ 16 w 1855"/>
              <a:gd name="T97" fmla="*/ 929 h 2923"/>
              <a:gd name="T98" fmla="*/ 0 w 1855"/>
              <a:gd name="T99" fmla="*/ 785 h 2923"/>
              <a:gd name="T100" fmla="*/ 21 w 1855"/>
              <a:gd name="T101" fmla="*/ 629 h 2923"/>
              <a:gd name="T102" fmla="*/ 95 w 1855"/>
              <a:gd name="T103" fmla="*/ 466 h 2923"/>
              <a:gd name="T104" fmla="*/ 234 w 1855"/>
              <a:gd name="T105" fmla="*/ 302 h 2923"/>
              <a:gd name="T106" fmla="*/ 403 w 1855"/>
              <a:gd name="T107" fmla="*/ 165 h 2923"/>
              <a:gd name="T108" fmla="*/ 574 w 1855"/>
              <a:gd name="T109" fmla="*/ 68 h 2923"/>
              <a:gd name="T110" fmla="*/ 745 w 1855"/>
              <a:gd name="T111" fmla="*/ 12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5" h="2923">
                <a:moveTo>
                  <a:pt x="856" y="0"/>
                </a:moveTo>
                <a:lnTo>
                  <a:pt x="911" y="3"/>
                </a:lnTo>
                <a:lnTo>
                  <a:pt x="965" y="11"/>
                </a:lnTo>
                <a:lnTo>
                  <a:pt x="1017" y="24"/>
                </a:lnTo>
                <a:lnTo>
                  <a:pt x="1069" y="43"/>
                </a:lnTo>
                <a:lnTo>
                  <a:pt x="1119" y="69"/>
                </a:lnTo>
                <a:lnTo>
                  <a:pt x="1168" y="100"/>
                </a:lnTo>
                <a:lnTo>
                  <a:pt x="1216" y="137"/>
                </a:lnTo>
                <a:lnTo>
                  <a:pt x="1261" y="181"/>
                </a:lnTo>
                <a:lnTo>
                  <a:pt x="1306" y="232"/>
                </a:lnTo>
                <a:lnTo>
                  <a:pt x="1348" y="289"/>
                </a:lnTo>
                <a:lnTo>
                  <a:pt x="199" y="1306"/>
                </a:lnTo>
                <a:lnTo>
                  <a:pt x="1688" y="1306"/>
                </a:lnTo>
                <a:lnTo>
                  <a:pt x="1686" y="1366"/>
                </a:lnTo>
                <a:lnTo>
                  <a:pt x="1680" y="1430"/>
                </a:lnTo>
                <a:lnTo>
                  <a:pt x="1668" y="1495"/>
                </a:lnTo>
                <a:lnTo>
                  <a:pt x="1671" y="1517"/>
                </a:lnTo>
                <a:lnTo>
                  <a:pt x="1678" y="1539"/>
                </a:lnTo>
                <a:lnTo>
                  <a:pt x="1688" y="1563"/>
                </a:lnTo>
                <a:lnTo>
                  <a:pt x="1701" y="1586"/>
                </a:lnTo>
                <a:lnTo>
                  <a:pt x="1716" y="1610"/>
                </a:lnTo>
                <a:lnTo>
                  <a:pt x="1734" y="1636"/>
                </a:lnTo>
                <a:lnTo>
                  <a:pt x="1751" y="1660"/>
                </a:lnTo>
                <a:lnTo>
                  <a:pt x="1770" y="1685"/>
                </a:lnTo>
                <a:lnTo>
                  <a:pt x="1788" y="1709"/>
                </a:lnTo>
                <a:lnTo>
                  <a:pt x="1805" y="1732"/>
                </a:lnTo>
                <a:lnTo>
                  <a:pt x="1821" y="1755"/>
                </a:lnTo>
                <a:lnTo>
                  <a:pt x="1834" y="1776"/>
                </a:lnTo>
                <a:lnTo>
                  <a:pt x="1845" y="1796"/>
                </a:lnTo>
                <a:lnTo>
                  <a:pt x="1852" y="1814"/>
                </a:lnTo>
                <a:lnTo>
                  <a:pt x="1855" y="1831"/>
                </a:lnTo>
                <a:lnTo>
                  <a:pt x="1854" y="1844"/>
                </a:lnTo>
                <a:lnTo>
                  <a:pt x="1847" y="1857"/>
                </a:lnTo>
                <a:lnTo>
                  <a:pt x="1824" y="1877"/>
                </a:lnTo>
                <a:lnTo>
                  <a:pt x="1799" y="1893"/>
                </a:lnTo>
                <a:lnTo>
                  <a:pt x="1774" y="1904"/>
                </a:lnTo>
                <a:lnTo>
                  <a:pt x="1749" y="1912"/>
                </a:lnTo>
                <a:lnTo>
                  <a:pt x="1728" y="1916"/>
                </a:lnTo>
                <a:lnTo>
                  <a:pt x="1710" y="1920"/>
                </a:lnTo>
                <a:lnTo>
                  <a:pt x="1699" y="1920"/>
                </a:lnTo>
                <a:lnTo>
                  <a:pt x="1694" y="1921"/>
                </a:lnTo>
                <a:lnTo>
                  <a:pt x="1695" y="1923"/>
                </a:lnTo>
                <a:lnTo>
                  <a:pt x="1700" y="1931"/>
                </a:lnTo>
                <a:lnTo>
                  <a:pt x="1705" y="1943"/>
                </a:lnTo>
                <a:lnTo>
                  <a:pt x="1712" y="1958"/>
                </a:lnTo>
                <a:lnTo>
                  <a:pt x="1719" y="1974"/>
                </a:lnTo>
                <a:lnTo>
                  <a:pt x="1726" y="1993"/>
                </a:lnTo>
                <a:lnTo>
                  <a:pt x="1730" y="2011"/>
                </a:lnTo>
                <a:lnTo>
                  <a:pt x="1735" y="2029"/>
                </a:lnTo>
                <a:lnTo>
                  <a:pt x="1736" y="2046"/>
                </a:lnTo>
                <a:lnTo>
                  <a:pt x="1734" y="2060"/>
                </a:lnTo>
                <a:lnTo>
                  <a:pt x="1728" y="2070"/>
                </a:lnTo>
                <a:lnTo>
                  <a:pt x="1716" y="2081"/>
                </a:lnTo>
                <a:lnTo>
                  <a:pt x="1700" y="2087"/>
                </a:lnTo>
                <a:lnTo>
                  <a:pt x="1682" y="2091"/>
                </a:lnTo>
                <a:lnTo>
                  <a:pt x="1665" y="2092"/>
                </a:lnTo>
                <a:lnTo>
                  <a:pt x="1648" y="2091"/>
                </a:lnTo>
                <a:lnTo>
                  <a:pt x="1636" y="2090"/>
                </a:lnTo>
                <a:lnTo>
                  <a:pt x="1626" y="2089"/>
                </a:lnTo>
                <a:lnTo>
                  <a:pt x="1623" y="2089"/>
                </a:lnTo>
                <a:lnTo>
                  <a:pt x="1625" y="2091"/>
                </a:lnTo>
                <a:lnTo>
                  <a:pt x="1632" y="2096"/>
                </a:lnTo>
                <a:lnTo>
                  <a:pt x="1641" y="2104"/>
                </a:lnTo>
                <a:lnTo>
                  <a:pt x="1653" y="2114"/>
                </a:lnTo>
                <a:lnTo>
                  <a:pt x="1665" y="2126"/>
                </a:lnTo>
                <a:lnTo>
                  <a:pt x="1676" y="2140"/>
                </a:lnTo>
                <a:lnTo>
                  <a:pt x="1686" y="2153"/>
                </a:lnTo>
                <a:lnTo>
                  <a:pt x="1693" y="2168"/>
                </a:lnTo>
                <a:lnTo>
                  <a:pt x="1695" y="2180"/>
                </a:lnTo>
                <a:lnTo>
                  <a:pt x="1692" y="2192"/>
                </a:lnTo>
                <a:lnTo>
                  <a:pt x="1685" y="2204"/>
                </a:lnTo>
                <a:lnTo>
                  <a:pt x="1673" y="2215"/>
                </a:lnTo>
                <a:lnTo>
                  <a:pt x="1658" y="2227"/>
                </a:lnTo>
                <a:lnTo>
                  <a:pt x="1643" y="2237"/>
                </a:lnTo>
                <a:lnTo>
                  <a:pt x="1625" y="2248"/>
                </a:lnTo>
                <a:lnTo>
                  <a:pt x="1610" y="2257"/>
                </a:lnTo>
                <a:lnTo>
                  <a:pt x="1595" y="2264"/>
                </a:lnTo>
                <a:lnTo>
                  <a:pt x="1583" y="2270"/>
                </a:lnTo>
                <a:lnTo>
                  <a:pt x="1576" y="2273"/>
                </a:lnTo>
                <a:lnTo>
                  <a:pt x="1572" y="2275"/>
                </a:lnTo>
                <a:lnTo>
                  <a:pt x="1572" y="2277"/>
                </a:lnTo>
                <a:lnTo>
                  <a:pt x="1574" y="2283"/>
                </a:lnTo>
                <a:lnTo>
                  <a:pt x="1574" y="2293"/>
                </a:lnTo>
                <a:lnTo>
                  <a:pt x="1574" y="2305"/>
                </a:lnTo>
                <a:lnTo>
                  <a:pt x="1572" y="2321"/>
                </a:lnTo>
                <a:lnTo>
                  <a:pt x="1571" y="2338"/>
                </a:lnTo>
                <a:lnTo>
                  <a:pt x="1568" y="2355"/>
                </a:lnTo>
                <a:lnTo>
                  <a:pt x="1563" y="2375"/>
                </a:lnTo>
                <a:lnTo>
                  <a:pt x="1557" y="2394"/>
                </a:lnTo>
                <a:lnTo>
                  <a:pt x="1549" y="2412"/>
                </a:lnTo>
                <a:lnTo>
                  <a:pt x="1539" y="2429"/>
                </a:lnTo>
                <a:lnTo>
                  <a:pt x="1526" y="2446"/>
                </a:lnTo>
                <a:lnTo>
                  <a:pt x="1509" y="2460"/>
                </a:lnTo>
                <a:lnTo>
                  <a:pt x="1491" y="2470"/>
                </a:lnTo>
                <a:lnTo>
                  <a:pt x="1467" y="2478"/>
                </a:lnTo>
                <a:lnTo>
                  <a:pt x="1441" y="2482"/>
                </a:lnTo>
                <a:lnTo>
                  <a:pt x="1411" y="2482"/>
                </a:lnTo>
                <a:lnTo>
                  <a:pt x="1364" y="2477"/>
                </a:lnTo>
                <a:lnTo>
                  <a:pt x="1325" y="2470"/>
                </a:lnTo>
                <a:lnTo>
                  <a:pt x="1292" y="2463"/>
                </a:lnTo>
                <a:lnTo>
                  <a:pt x="1265" y="2455"/>
                </a:lnTo>
                <a:lnTo>
                  <a:pt x="1244" y="2447"/>
                </a:lnTo>
                <a:lnTo>
                  <a:pt x="1226" y="2439"/>
                </a:lnTo>
                <a:lnTo>
                  <a:pt x="1215" y="2432"/>
                </a:lnTo>
                <a:lnTo>
                  <a:pt x="1205" y="2425"/>
                </a:lnTo>
                <a:lnTo>
                  <a:pt x="1199" y="2420"/>
                </a:lnTo>
                <a:lnTo>
                  <a:pt x="1197" y="2417"/>
                </a:lnTo>
                <a:lnTo>
                  <a:pt x="1196" y="2416"/>
                </a:lnTo>
                <a:lnTo>
                  <a:pt x="1142" y="2923"/>
                </a:lnTo>
                <a:lnTo>
                  <a:pt x="518" y="2923"/>
                </a:lnTo>
                <a:lnTo>
                  <a:pt x="544" y="2151"/>
                </a:lnTo>
                <a:lnTo>
                  <a:pt x="541" y="2149"/>
                </a:lnTo>
                <a:lnTo>
                  <a:pt x="535" y="2142"/>
                </a:lnTo>
                <a:lnTo>
                  <a:pt x="526" y="2132"/>
                </a:lnTo>
                <a:lnTo>
                  <a:pt x="513" y="2117"/>
                </a:lnTo>
                <a:lnTo>
                  <a:pt x="498" y="2098"/>
                </a:lnTo>
                <a:lnTo>
                  <a:pt x="480" y="2076"/>
                </a:lnTo>
                <a:lnTo>
                  <a:pt x="461" y="2052"/>
                </a:lnTo>
                <a:lnTo>
                  <a:pt x="440" y="2023"/>
                </a:lnTo>
                <a:lnTo>
                  <a:pt x="417" y="1992"/>
                </a:lnTo>
                <a:lnTo>
                  <a:pt x="394" y="1958"/>
                </a:lnTo>
                <a:lnTo>
                  <a:pt x="369" y="1921"/>
                </a:lnTo>
                <a:lnTo>
                  <a:pt x="345" y="1883"/>
                </a:lnTo>
                <a:lnTo>
                  <a:pt x="322" y="1842"/>
                </a:lnTo>
                <a:lnTo>
                  <a:pt x="298" y="1799"/>
                </a:lnTo>
                <a:lnTo>
                  <a:pt x="275" y="1754"/>
                </a:lnTo>
                <a:lnTo>
                  <a:pt x="254" y="1708"/>
                </a:lnTo>
                <a:lnTo>
                  <a:pt x="234" y="1660"/>
                </a:lnTo>
                <a:lnTo>
                  <a:pt x="216" y="1612"/>
                </a:lnTo>
                <a:lnTo>
                  <a:pt x="200" y="1563"/>
                </a:lnTo>
                <a:lnTo>
                  <a:pt x="187" y="1512"/>
                </a:lnTo>
                <a:lnTo>
                  <a:pt x="178" y="1461"/>
                </a:lnTo>
                <a:lnTo>
                  <a:pt x="172" y="1410"/>
                </a:lnTo>
                <a:lnTo>
                  <a:pt x="168" y="1359"/>
                </a:lnTo>
                <a:lnTo>
                  <a:pt x="171" y="1308"/>
                </a:lnTo>
                <a:lnTo>
                  <a:pt x="163" y="1294"/>
                </a:lnTo>
                <a:lnTo>
                  <a:pt x="154" y="1280"/>
                </a:lnTo>
                <a:lnTo>
                  <a:pt x="145" y="1257"/>
                </a:lnTo>
                <a:lnTo>
                  <a:pt x="132" y="1231"/>
                </a:lnTo>
                <a:lnTo>
                  <a:pt x="118" y="1202"/>
                </a:lnTo>
                <a:lnTo>
                  <a:pt x="103" y="1170"/>
                </a:lnTo>
                <a:lnTo>
                  <a:pt x="87" y="1136"/>
                </a:lnTo>
                <a:lnTo>
                  <a:pt x="70" y="1098"/>
                </a:lnTo>
                <a:lnTo>
                  <a:pt x="55" y="1059"/>
                </a:lnTo>
                <a:lnTo>
                  <a:pt x="40" y="1019"/>
                </a:lnTo>
                <a:lnTo>
                  <a:pt x="27" y="975"/>
                </a:lnTo>
                <a:lnTo>
                  <a:pt x="16" y="929"/>
                </a:lnTo>
                <a:lnTo>
                  <a:pt x="7" y="883"/>
                </a:lnTo>
                <a:lnTo>
                  <a:pt x="2" y="834"/>
                </a:lnTo>
                <a:lnTo>
                  <a:pt x="0" y="785"/>
                </a:lnTo>
                <a:lnTo>
                  <a:pt x="2" y="734"/>
                </a:lnTo>
                <a:lnTo>
                  <a:pt x="9" y="681"/>
                </a:lnTo>
                <a:lnTo>
                  <a:pt x="21" y="629"/>
                </a:lnTo>
                <a:lnTo>
                  <a:pt x="40" y="575"/>
                </a:lnTo>
                <a:lnTo>
                  <a:pt x="64" y="522"/>
                </a:lnTo>
                <a:lnTo>
                  <a:pt x="95" y="466"/>
                </a:lnTo>
                <a:lnTo>
                  <a:pt x="133" y="412"/>
                </a:lnTo>
                <a:lnTo>
                  <a:pt x="180" y="357"/>
                </a:lnTo>
                <a:lnTo>
                  <a:pt x="234" y="302"/>
                </a:lnTo>
                <a:lnTo>
                  <a:pt x="290" y="252"/>
                </a:lnTo>
                <a:lnTo>
                  <a:pt x="346" y="207"/>
                </a:lnTo>
                <a:lnTo>
                  <a:pt x="403" y="165"/>
                </a:lnTo>
                <a:lnTo>
                  <a:pt x="459" y="128"/>
                </a:lnTo>
                <a:lnTo>
                  <a:pt x="517" y="95"/>
                </a:lnTo>
                <a:lnTo>
                  <a:pt x="574" y="68"/>
                </a:lnTo>
                <a:lnTo>
                  <a:pt x="631" y="44"/>
                </a:lnTo>
                <a:lnTo>
                  <a:pt x="689" y="26"/>
                </a:lnTo>
                <a:lnTo>
                  <a:pt x="745" y="12"/>
                </a:lnTo>
                <a:lnTo>
                  <a:pt x="801" y="4"/>
                </a:lnTo>
                <a:lnTo>
                  <a:pt x="8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5"/>
          <p:cNvSpPr>
            <a:spLocks/>
          </p:cNvSpPr>
          <p:nvPr/>
        </p:nvSpPr>
        <p:spPr bwMode="auto">
          <a:xfrm>
            <a:off x="11078883" y="1206494"/>
            <a:ext cx="215650" cy="341785"/>
          </a:xfrm>
          <a:custGeom>
            <a:avLst/>
            <a:gdLst>
              <a:gd name="T0" fmla="*/ 1110 w 1855"/>
              <a:gd name="T1" fmla="*/ 11 h 2891"/>
              <a:gd name="T2" fmla="*/ 1281 w 1855"/>
              <a:gd name="T3" fmla="*/ 66 h 2891"/>
              <a:gd name="T4" fmla="*/ 1453 w 1855"/>
              <a:gd name="T5" fmla="*/ 164 h 2891"/>
              <a:gd name="T6" fmla="*/ 1621 w 1855"/>
              <a:gd name="T7" fmla="*/ 301 h 2891"/>
              <a:gd name="T8" fmla="*/ 1760 w 1855"/>
              <a:gd name="T9" fmla="*/ 465 h 2891"/>
              <a:gd name="T10" fmla="*/ 1834 w 1855"/>
              <a:gd name="T11" fmla="*/ 627 h 2891"/>
              <a:gd name="T12" fmla="*/ 1855 w 1855"/>
              <a:gd name="T13" fmla="*/ 784 h 2891"/>
              <a:gd name="T14" fmla="*/ 1840 w 1855"/>
              <a:gd name="T15" fmla="*/ 929 h 2891"/>
              <a:gd name="T16" fmla="*/ 1801 w 1855"/>
              <a:gd name="T17" fmla="*/ 1058 h 2891"/>
              <a:gd name="T18" fmla="*/ 1753 w 1855"/>
              <a:gd name="T19" fmla="*/ 1168 h 2891"/>
              <a:gd name="T20" fmla="*/ 1711 w 1855"/>
              <a:gd name="T21" fmla="*/ 1256 h 2891"/>
              <a:gd name="T22" fmla="*/ 1685 w 1855"/>
              <a:gd name="T23" fmla="*/ 1307 h 2891"/>
              <a:gd name="T24" fmla="*/ 1678 w 1855"/>
              <a:gd name="T25" fmla="*/ 1460 h 2891"/>
              <a:gd name="T26" fmla="*/ 1640 w 1855"/>
              <a:gd name="T27" fmla="*/ 1611 h 2891"/>
              <a:gd name="T28" fmla="*/ 1580 w 1855"/>
              <a:gd name="T29" fmla="*/ 1753 h 2891"/>
              <a:gd name="T30" fmla="*/ 1510 w 1855"/>
              <a:gd name="T31" fmla="*/ 1882 h 2891"/>
              <a:gd name="T32" fmla="*/ 1439 w 1855"/>
              <a:gd name="T33" fmla="*/ 1991 h 2891"/>
              <a:gd name="T34" fmla="*/ 1374 w 1855"/>
              <a:gd name="T35" fmla="*/ 2075 h 2891"/>
              <a:gd name="T36" fmla="*/ 1330 w 1855"/>
              <a:gd name="T37" fmla="*/ 2131 h 2891"/>
              <a:gd name="T38" fmla="*/ 1313 w 1855"/>
              <a:gd name="T39" fmla="*/ 2150 h 2891"/>
              <a:gd name="T40" fmla="*/ 659 w 1855"/>
              <a:gd name="T41" fmla="*/ 2414 h 2891"/>
              <a:gd name="T42" fmla="*/ 650 w 1855"/>
              <a:gd name="T43" fmla="*/ 2424 h 2891"/>
              <a:gd name="T44" fmla="*/ 612 w 1855"/>
              <a:gd name="T45" fmla="*/ 2446 h 2891"/>
              <a:gd name="T46" fmla="*/ 530 w 1855"/>
              <a:gd name="T47" fmla="*/ 2469 h 2891"/>
              <a:gd name="T48" fmla="*/ 414 w 1855"/>
              <a:gd name="T49" fmla="*/ 2481 h 2891"/>
              <a:gd name="T50" fmla="*/ 346 w 1855"/>
              <a:gd name="T51" fmla="*/ 2458 h 2891"/>
              <a:gd name="T52" fmla="*/ 306 w 1855"/>
              <a:gd name="T53" fmla="*/ 2411 h 2891"/>
              <a:gd name="T54" fmla="*/ 287 w 1855"/>
              <a:gd name="T55" fmla="*/ 2355 h 2891"/>
              <a:gd name="T56" fmla="*/ 283 w 1855"/>
              <a:gd name="T57" fmla="*/ 2305 h 2891"/>
              <a:gd name="T58" fmla="*/ 283 w 1855"/>
              <a:gd name="T59" fmla="*/ 2276 h 2891"/>
              <a:gd name="T60" fmla="*/ 272 w 1855"/>
              <a:gd name="T61" fmla="*/ 2269 h 2891"/>
              <a:gd name="T62" fmla="*/ 230 w 1855"/>
              <a:gd name="T63" fmla="*/ 2247 h 2891"/>
              <a:gd name="T64" fmla="*/ 183 w 1855"/>
              <a:gd name="T65" fmla="*/ 2214 h 2891"/>
              <a:gd name="T66" fmla="*/ 161 w 1855"/>
              <a:gd name="T67" fmla="*/ 2180 h 2891"/>
              <a:gd name="T68" fmla="*/ 180 w 1855"/>
              <a:gd name="T69" fmla="*/ 2138 h 2891"/>
              <a:gd name="T70" fmla="*/ 215 w 1855"/>
              <a:gd name="T71" fmla="*/ 2103 h 2891"/>
              <a:gd name="T72" fmla="*/ 233 w 1855"/>
              <a:gd name="T73" fmla="*/ 2088 h 2891"/>
              <a:gd name="T74" fmla="*/ 207 w 1855"/>
              <a:gd name="T75" fmla="*/ 2090 h 2891"/>
              <a:gd name="T76" fmla="*/ 155 w 1855"/>
              <a:gd name="T77" fmla="*/ 2086 h 2891"/>
              <a:gd name="T78" fmla="*/ 121 w 1855"/>
              <a:gd name="T79" fmla="*/ 2059 h 2891"/>
              <a:gd name="T80" fmla="*/ 125 w 1855"/>
              <a:gd name="T81" fmla="*/ 2011 h 2891"/>
              <a:gd name="T82" fmla="*/ 143 w 1855"/>
              <a:gd name="T83" fmla="*/ 1956 h 2891"/>
              <a:gd name="T84" fmla="*/ 160 w 1855"/>
              <a:gd name="T85" fmla="*/ 1923 h 2891"/>
              <a:gd name="T86" fmla="*/ 146 w 1855"/>
              <a:gd name="T87" fmla="*/ 1918 h 2891"/>
              <a:gd name="T88" fmla="*/ 83 w 1855"/>
              <a:gd name="T89" fmla="*/ 1903 h 2891"/>
              <a:gd name="T90" fmla="*/ 9 w 1855"/>
              <a:gd name="T91" fmla="*/ 1855 h 2891"/>
              <a:gd name="T92" fmla="*/ 3 w 1855"/>
              <a:gd name="T93" fmla="*/ 1812 h 2891"/>
              <a:gd name="T94" fmla="*/ 35 w 1855"/>
              <a:gd name="T95" fmla="*/ 1753 h 2891"/>
              <a:gd name="T96" fmla="*/ 86 w 1855"/>
              <a:gd name="T97" fmla="*/ 1684 h 2891"/>
              <a:gd name="T98" fmla="*/ 140 w 1855"/>
              <a:gd name="T99" fmla="*/ 1610 h 2891"/>
              <a:gd name="T100" fmla="*/ 179 w 1855"/>
              <a:gd name="T101" fmla="*/ 1538 h 2891"/>
              <a:gd name="T102" fmla="*/ 176 w 1855"/>
              <a:gd name="T103" fmla="*/ 1428 h 2891"/>
              <a:gd name="T104" fmla="*/ 1657 w 1855"/>
              <a:gd name="T105" fmla="*/ 1305 h 2891"/>
              <a:gd name="T106" fmla="*/ 595 w 1855"/>
              <a:gd name="T107" fmla="*/ 180 h 2891"/>
              <a:gd name="T108" fmla="*/ 736 w 1855"/>
              <a:gd name="T109" fmla="*/ 67 h 2891"/>
              <a:gd name="T110" fmla="*/ 892 w 1855"/>
              <a:gd name="T111" fmla="*/ 9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5" h="2891">
                <a:moveTo>
                  <a:pt x="999" y="0"/>
                </a:moveTo>
                <a:lnTo>
                  <a:pt x="1055" y="2"/>
                </a:lnTo>
                <a:lnTo>
                  <a:pt x="1110" y="11"/>
                </a:lnTo>
                <a:lnTo>
                  <a:pt x="1168" y="24"/>
                </a:lnTo>
                <a:lnTo>
                  <a:pt x="1224" y="43"/>
                </a:lnTo>
                <a:lnTo>
                  <a:pt x="1281" y="66"/>
                </a:lnTo>
                <a:lnTo>
                  <a:pt x="1338" y="95"/>
                </a:lnTo>
                <a:lnTo>
                  <a:pt x="1396" y="127"/>
                </a:lnTo>
                <a:lnTo>
                  <a:pt x="1453" y="164"/>
                </a:lnTo>
                <a:lnTo>
                  <a:pt x="1509" y="206"/>
                </a:lnTo>
                <a:lnTo>
                  <a:pt x="1565" y="251"/>
                </a:lnTo>
                <a:lnTo>
                  <a:pt x="1621" y="301"/>
                </a:lnTo>
                <a:lnTo>
                  <a:pt x="1676" y="355"/>
                </a:lnTo>
                <a:lnTo>
                  <a:pt x="1722" y="411"/>
                </a:lnTo>
                <a:lnTo>
                  <a:pt x="1760" y="465"/>
                </a:lnTo>
                <a:lnTo>
                  <a:pt x="1792" y="520"/>
                </a:lnTo>
                <a:lnTo>
                  <a:pt x="1816" y="574"/>
                </a:lnTo>
                <a:lnTo>
                  <a:pt x="1834" y="627"/>
                </a:lnTo>
                <a:lnTo>
                  <a:pt x="1846" y="681"/>
                </a:lnTo>
                <a:lnTo>
                  <a:pt x="1853" y="733"/>
                </a:lnTo>
                <a:lnTo>
                  <a:pt x="1855" y="784"/>
                </a:lnTo>
                <a:lnTo>
                  <a:pt x="1854" y="834"/>
                </a:lnTo>
                <a:lnTo>
                  <a:pt x="1848" y="881"/>
                </a:lnTo>
                <a:lnTo>
                  <a:pt x="1840" y="929"/>
                </a:lnTo>
                <a:lnTo>
                  <a:pt x="1828" y="974"/>
                </a:lnTo>
                <a:lnTo>
                  <a:pt x="1815" y="1017"/>
                </a:lnTo>
                <a:lnTo>
                  <a:pt x="1801" y="1058"/>
                </a:lnTo>
                <a:lnTo>
                  <a:pt x="1785" y="1098"/>
                </a:lnTo>
                <a:lnTo>
                  <a:pt x="1770" y="1135"/>
                </a:lnTo>
                <a:lnTo>
                  <a:pt x="1753" y="1168"/>
                </a:lnTo>
                <a:lnTo>
                  <a:pt x="1738" y="1201"/>
                </a:lnTo>
                <a:lnTo>
                  <a:pt x="1724" y="1230"/>
                </a:lnTo>
                <a:lnTo>
                  <a:pt x="1711" y="1256"/>
                </a:lnTo>
                <a:lnTo>
                  <a:pt x="1701" y="1280"/>
                </a:lnTo>
                <a:lnTo>
                  <a:pt x="1694" y="1294"/>
                </a:lnTo>
                <a:lnTo>
                  <a:pt x="1685" y="1307"/>
                </a:lnTo>
                <a:lnTo>
                  <a:pt x="1687" y="1358"/>
                </a:lnTo>
                <a:lnTo>
                  <a:pt x="1684" y="1409"/>
                </a:lnTo>
                <a:lnTo>
                  <a:pt x="1678" y="1460"/>
                </a:lnTo>
                <a:lnTo>
                  <a:pt x="1668" y="1511"/>
                </a:lnTo>
                <a:lnTo>
                  <a:pt x="1655" y="1561"/>
                </a:lnTo>
                <a:lnTo>
                  <a:pt x="1640" y="1611"/>
                </a:lnTo>
                <a:lnTo>
                  <a:pt x="1622" y="1660"/>
                </a:lnTo>
                <a:lnTo>
                  <a:pt x="1602" y="1707"/>
                </a:lnTo>
                <a:lnTo>
                  <a:pt x="1580" y="1753"/>
                </a:lnTo>
                <a:lnTo>
                  <a:pt x="1558" y="1797"/>
                </a:lnTo>
                <a:lnTo>
                  <a:pt x="1535" y="1840"/>
                </a:lnTo>
                <a:lnTo>
                  <a:pt x="1510" y="1882"/>
                </a:lnTo>
                <a:lnTo>
                  <a:pt x="1486" y="1920"/>
                </a:lnTo>
                <a:lnTo>
                  <a:pt x="1462" y="1957"/>
                </a:lnTo>
                <a:lnTo>
                  <a:pt x="1439" y="1991"/>
                </a:lnTo>
                <a:lnTo>
                  <a:pt x="1415" y="2022"/>
                </a:lnTo>
                <a:lnTo>
                  <a:pt x="1394" y="2050"/>
                </a:lnTo>
                <a:lnTo>
                  <a:pt x="1374" y="2075"/>
                </a:lnTo>
                <a:lnTo>
                  <a:pt x="1357" y="2097"/>
                </a:lnTo>
                <a:lnTo>
                  <a:pt x="1342" y="2116"/>
                </a:lnTo>
                <a:lnTo>
                  <a:pt x="1330" y="2131"/>
                </a:lnTo>
                <a:lnTo>
                  <a:pt x="1321" y="2141"/>
                </a:lnTo>
                <a:lnTo>
                  <a:pt x="1315" y="2147"/>
                </a:lnTo>
                <a:lnTo>
                  <a:pt x="1313" y="2150"/>
                </a:lnTo>
                <a:lnTo>
                  <a:pt x="1337" y="2891"/>
                </a:lnTo>
                <a:lnTo>
                  <a:pt x="714" y="2891"/>
                </a:lnTo>
                <a:lnTo>
                  <a:pt x="659" y="2414"/>
                </a:lnTo>
                <a:lnTo>
                  <a:pt x="659" y="2415"/>
                </a:lnTo>
                <a:lnTo>
                  <a:pt x="656" y="2418"/>
                </a:lnTo>
                <a:lnTo>
                  <a:pt x="650" y="2424"/>
                </a:lnTo>
                <a:lnTo>
                  <a:pt x="641" y="2430"/>
                </a:lnTo>
                <a:lnTo>
                  <a:pt x="629" y="2438"/>
                </a:lnTo>
                <a:lnTo>
                  <a:pt x="612" y="2446"/>
                </a:lnTo>
                <a:lnTo>
                  <a:pt x="590" y="2454"/>
                </a:lnTo>
                <a:lnTo>
                  <a:pt x="563" y="2462"/>
                </a:lnTo>
                <a:lnTo>
                  <a:pt x="530" y="2469"/>
                </a:lnTo>
                <a:lnTo>
                  <a:pt x="491" y="2476"/>
                </a:lnTo>
                <a:lnTo>
                  <a:pt x="444" y="2481"/>
                </a:lnTo>
                <a:lnTo>
                  <a:pt x="414" y="2481"/>
                </a:lnTo>
                <a:lnTo>
                  <a:pt x="388" y="2477"/>
                </a:lnTo>
                <a:lnTo>
                  <a:pt x="366" y="2469"/>
                </a:lnTo>
                <a:lnTo>
                  <a:pt x="346" y="2458"/>
                </a:lnTo>
                <a:lnTo>
                  <a:pt x="329" y="2444"/>
                </a:lnTo>
                <a:lnTo>
                  <a:pt x="316" y="2429"/>
                </a:lnTo>
                <a:lnTo>
                  <a:pt x="306" y="2411"/>
                </a:lnTo>
                <a:lnTo>
                  <a:pt x="298" y="2393"/>
                </a:lnTo>
                <a:lnTo>
                  <a:pt x="292" y="2373"/>
                </a:lnTo>
                <a:lnTo>
                  <a:pt x="287" y="2355"/>
                </a:lnTo>
                <a:lnTo>
                  <a:pt x="285" y="2336"/>
                </a:lnTo>
                <a:lnTo>
                  <a:pt x="284" y="2320"/>
                </a:lnTo>
                <a:lnTo>
                  <a:pt x="283" y="2305"/>
                </a:lnTo>
                <a:lnTo>
                  <a:pt x="283" y="2292"/>
                </a:lnTo>
                <a:lnTo>
                  <a:pt x="283" y="2282"/>
                </a:lnTo>
                <a:lnTo>
                  <a:pt x="283" y="2276"/>
                </a:lnTo>
                <a:lnTo>
                  <a:pt x="284" y="2273"/>
                </a:lnTo>
                <a:lnTo>
                  <a:pt x="280" y="2272"/>
                </a:lnTo>
                <a:lnTo>
                  <a:pt x="272" y="2269"/>
                </a:lnTo>
                <a:lnTo>
                  <a:pt x="260" y="2263"/>
                </a:lnTo>
                <a:lnTo>
                  <a:pt x="246" y="2255"/>
                </a:lnTo>
                <a:lnTo>
                  <a:pt x="230" y="2247"/>
                </a:lnTo>
                <a:lnTo>
                  <a:pt x="214" y="2236"/>
                </a:lnTo>
                <a:lnTo>
                  <a:pt x="197" y="2226"/>
                </a:lnTo>
                <a:lnTo>
                  <a:pt x="183" y="2214"/>
                </a:lnTo>
                <a:lnTo>
                  <a:pt x="172" y="2203"/>
                </a:lnTo>
                <a:lnTo>
                  <a:pt x="163" y="2191"/>
                </a:lnTo>
                <a:lnTo>
                  <a:pt x="161" y="2180"/>
                </a:lnTo>
                <a:lnTo>
                  <a:pt x="163" y="2166"/>
                </a:lnTo>
                <a:lnTo>
                  <a:pt x="170" y="2152"/>
                </a:lnTo>
                <a:lnTo>
                  <a:pt x="180" y="2138"/>
                </a:lnTo>
                <a:lnTo>
                  <a:pt x="191" y="2125"/>
                </a:lnTo>
                <a:lnTo>
                  <a:pt x="203" y="2114"/>
                </a:lnTo>
                <a:lnTo>
                  <a:pt x="215" y="2103"/>
                </a:lnTo>
                <a:lnTo>
                  <a:pt x="224" y="2095"/>
                </a:lnTo>
                <a:lnTo>
                  <a:pt x="231" y="2089"/>
                </a:lnTo>
                <a:lnTo>
                  <a:pt x="233" y="2088"/>
                </a:lnTo>
                <a:lnTo>
                  <a:pt x="230" y="2088"/>
                </a:lnTo>
                <a:lnTo>
                  <a:pt x="221" y="2089"/>
                </a:lnTo>
                <a:lnTo>
                  <a:pt x="207" y="2090"/>
                </a:lnTo>
                <a:lnTo>
                  <a:pt x="190" y="2090"/>
                </a:lnTo>
                <a:lnTo>
                  <a:pt x="173" y="2089"/>
                </a:lnTo>
                <a:lnTo>
                  <a:pt x="155" y="2086"/>
                </a:lnTo>
                <a:lnTo>
                  <a:pt x="140" y="2080"/>
                </a:lnTo>
                <a:lnTo>
                  <a:pt x="127" y="2070"/>
                </a:lnTo>
                <a:lnTo>
                  <a:pt x="121" y="2059"/>
                </a:lnTo>
                <a:lnTo>
                  <a:pt x="120" y="2044"/>
                </a:lnTo>
                <a:lnTo>
                  <a:pt x="121" y="2028"/>
                </a:lnTo>
                <a:lnTo>
                  <a:pt x="125" y="2011"/>
                </a:lnTo>
                <a:lnTo>
                  <a:pt x="131" y="1992"/>
                </a:lnTo>
                <a:lnTo>
                  <a:pt x="136" y="1973"/>
                </a:lnTo>
                <a:lnTo>
                  <a:pt x="143" y="1956"/>
                </a:lnTo>
                <a:lnTo>
                  <a:pt x="150" y="1942"/>
                </a:lnTo>
                <a:lnTo>
                  <a:pt x="156" y="1929"/>
                </a:lnTo>
                <a:lnTo>
                  <a:pt x="160" y="1923"/>
                </a:lnTo>
                <a:lnTo>
                  <a:pt x="161" y="1919"/>
                </a:lnTo>
                <a:lnTo>
                  <a:pt x="157" y="1919"/>
                </a:lnTo>
                <a:lnTo>
                  <a:pt x="146" y="1918"/>
                </a:lnTo>
                <a:lnTo>
                  <a:pt x="128" y="1916"/>
                </a:lnTo>
                <a:lnTo>
                  <a:pt x="106" y="1911"/>
                </a:lnTo>
                <a:lnTo>
                  <a:pt x="83" y="1903"/>
                </a:lnTo>
                <a:lnTo>
                  <a:pt x="57" y="1891"/>
                </a:lnTo>
                <a:lnTo>
                  <a:pt x="32" y="1876"/>
                </a:lnTo>
                <a:lnTo>
                  <a:pt x="9" y="1855"/>
                </a:lnTo>
                <a:lnTo>
                  <a:pt x="2" y="1844"/>
                </a:lnTo>
                <a:lnTo>
                  <a:pt x="0" y="1830"/>
                </a:lnTo>
                <a:lnTo>
                  <a:pt x="3" y="1812"/>
                </a:lnTo>
                <a:lnTo>
                  <a:pt x="10" y="1795"/>
                </a:lnTo>
                <a:lnTo>
                  <a:pt x="21" y="1774"/>
                </a:lnTo>
                <a:lnTo>
                  <a:pt x="35" y="1753"/>
                </a:lnTo>
                <a:lnTo>
                  <a:pt x="50" y="1731"/>
                </a:lnTo>
                <a:lnTo>
                  <a:pt x="67" y="1708"/>
                </a:lnTo>
                <a:lnTo>
                  <a:pt x="86" y="1684"/>
                </a:lnTo>
                <a:lnTo>
                  <a:pt x="104" y="1660"/>
                </a:lnTo>
                <a:lnTo>
                  <a:pt x="122" y="1634"/>
                </a:lnTo>
                <a:lnTo>
                  <a:pt x="140" y="1610"/>
                </a:lnTo>
                <a:lnTo>
                  <a:pt x="155" y="1585"/>
                </a:lnTo>
                <a:lnTo>
                  <a:pt x="168" y="1561"/>
                </a:lnTo>
                <a:lnTo>
                  <a:pt x="179" y="1538"/>
                </a:lnTo>
                <a:lnTo>
                  <a:pt x="184" y="1516"/>
                </a:lnTo>
                <a:lnTo>
                  <a:pt x="187" y="1494"/>
                </a:lnTo>
                <a:lnTo>
                  <a:pt x="176" y="1428"/>
                </a:lnTo>
                <a:lnTo>
                  <a:pt x="170" y="1365"/>
                </a:lnTo>
                <a:lnTo>
                  <a:pt x="168" y="1305"/>
                </a:lnTo>
                <a:lnTo>
                  <a:pt x="1657" y="1305"/>
                </a:lnTo>
                <a:lnTo>
                  <a:pt x="508" y="288"/>
                </a:lnTo>
                <a:lnTo>
                  <a:pt x="550" y="231"/>
                </a:lnTo>
                <a:lnTo>
                  <a:pt x="595" y="180"/>
                </a:lnTo>
                <a:lnTo>
                  <a:pt x="640" y="136"/>
                </a:lnTo>
                <a:lnTo>
                  <a:pt x="687" y="99"/>
                </a:lnTo>
                <a:lnTo>
                  <a:pt x="736" y="67"/>
                </a:lnTo>
                <a:lnTo>
                  <a:pt x="786" y="43"/>
                </a:lnTo>
                <a:lnTo>
                  <a:pt x="838" y="23"/>
                </a:lnTo>
                <a:lnTo>
                  <a:pt x="892" y="9"/>
                </a:lnTo>
                <a:lnTo>
                  <a:pt x="945" y="2"/>
                </a:lnTo>
                <a:lnTo>
                  <a:pt x="9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6"/>
          <p:cNvSpPr>
            <a:spLocks/>
          </p:cNvSpPr>
          <p:nvPr/>
        </p:nvSpPr>
        <p:spPr bwMode="auto">
          <a:xfrm>
            <a:off x="10975607" y="1254020"/>
            <a:ext cx="192968" cy="80128"/>
          </a:xfrm>
          <a:custGeom>
            <a:avLst/>
            <a:gdLst>
              <a:gd name="T0" fmla="*/ 916 w 1659"/>
              <a:gd name="T1" fmla="*/ 3 h 679"/>
              <a:gd name="T2" fmla="*/ 1060 w 1659"/>
              <a:gd name="T3" fmla="*/ 25 h 679"/>
              <a:gd name="T4" fmla="*/ 1183 w 1659"/>
              <a:gd name="T5" fmla="*/ 57 h 679"/>
              <a:gd name="T6" fmla="*/ 1286 w 1659"/>
              <a:gd name="T7" fmla="*/ 99 h 679"/>
              <a:gd name="T8" fmla="*/ 1371 w 1659"/>
              <a:gd name="T9" fmla="*/ 145 h 679"/>
              <a:gd name="T10" fmla="*/ 1440 w 1659"/>
              <a:gd name="T11" fmla="*/ 195 h 679"/>
              <a:gd name="T12" fmla="*/ 1495 w 1659"/>
              <a:gd name="T13" fmla="*/ 244 h 679"/>
              <a:gd name="T14" fmla="*/ 1536 w 1659"/>
              <a:gd name="T15" fmla="*/ 290 h 679"/>
              <a:gd name="T16" fmla="*/ 1659 w 1659"/>
              <a:gd name="T17" fmla="*/ 270 h 679"/>
              <a:gd name="T18" fmla="*/ 1317 w 1659"/>
              <a:gd name="T19" fmla="*/ 398 h 679"/>
              <a:gd name="T20" fmla="*/ 1397 w 1659"/>
              <a:gd name="T21" fmla="*/ 343 h 679"/>
              <a:gd name="T22" fmla="*/ 1354 w 1659"/>
              <a:gd name="T23" fmla="*/ 304 h 679"/>
              <a:gd name="T24" fmla="*/ 1296 w 1659"/>
              <a:gd name="T25" fmla="*/ 262 h 679"/>
              <a:gd name="T26" fmla="*/ 1225 w 1659"/>
              <a:gd name="T27" fmla="*/ 224 h 679"/>
              <a:gd name="T28" fmla="*/ 1136 w 1659"/>
              <a:gd name="T29" fmla="*/ 188 h 679"/>
              <a:gd name="T30" fmla="*/ 1030 w 1659"/>
              <a:gd name="T31" fmla="*/ 160 h 679"/>
              <a:gd name="T32" fmla="*/ 904 w 1659"/>
              <a:gd name="T33" fmla="*/ 142 h 679"/>
              <a:gd name="T34" fmla="*/ 792 w 1659"/>
              <a:gd name="T35" fmla="*/ 143 h 679"/>
              <a:gd name="T36" fmla="*/ 688 w 1659"/>
              <a:gd name="T37" fmla="*/ 166 h 679"/>
              <a:gd name="T38" fmla="*/ 591 w 1659"/>
              <a:gd name="T39" fmla="*/ 207 h 679"/>
              <a:gd name="T40" fmla="*/ 500 w 1659"/>
              <a:gd name="T41" fmla="*/ 261 h 679"/>
              <a:gd name="T42" fmla="*/ 418 w 1659"/>
              <a:gd name="T43" fmla="*/ 324 h 679"/>
              <a:gd name="T44" fmla="*/ 345 w 1659"/>
              <a:gd name="T45" fmla="*/ 392 h 679"/>
              <a:gd name="T46" fmla="*/ 280 w 1659"/>
              <a:gd name="T47" fmla="*/ 461 h 679"/>
              <a:gd name="T48" fmla="*/ 225 w 1659"/>
              <a:gd name="T49" fmla="*/ 529 h 679"/>
              <a:gd name="T50" fmla="*/ 182 w 1659"/>
              <a:gd name="T51" fmla="*/ 588 h 679"/>
              <a:gd name="T52" fmla="*/ 151 w 1659"/>
              <a:gd name="T53" fmla="*/ 635 h 679"/>
              <a:gd name="T54" fmla="*/ 131 w 1659"/>
              <a:gd name="T55" fmla="*/ 668 h 679"/>
              <a:gd name="T56" fmla="*/ 123 w 1659"/>
              <a:gd name="T57" fmla="*/ 679 h 679"/>
              <a:gd name="T58" fmla="*/ 3 w 1659"/>
              <a:gd name="T59" fmla="*/ 606 h 679"/>
              <a:gd name="T60" fmla="*/ 20 w 1659"/>
              <a:gd name="T61" fmla="*/ 578 h 679"/>
              <a:gd name="T62" fmla="*/ 49 w 1659"/>
              <a:gd name="T63" fmla="*/ 534 h 679"/>
              <a:gd name="T64" fmla="*/ 90 w 1659"/>
              <a:gd name="T65" fmla="*/ 475 h 679"/>
              <a:gd name="T66" fmla="*/ 142 w 1659"/>
              <a:gd name="T67" fmla="*/ 408 h 679"/>
              <a:gd name="T68" fmla="*/ 206 w 1659"/>
              <a:gd name="T69" fmla="*/ 335 h 679"/>
              <a:gd name="T70" fmla="*/ 280 w 1659"/>
              <a:gd name="T71" fmla="*/ 260 h 679"/>
              <a:gd name="T72" fmla="*/ 365 w 1659"/>
              <a:gd name="T73" fmla="*/ 188 h 679"/>
              <a:gd name="T74" fmla="*/ 458 w 1659"/>
              <a:gd name="T75" fmla="*/ 122 h 679"/>
              <a:gd name="T76" fmla="*/ 560 w 1659"/>
              <a:gd name="T77" fmla="*/ 66 h 679"/>
              <a:gd name="T78" fmla="*/ 671 w 1659"/>
              <a:gd name="T79" fmla="*/ 26 h 679"/>
              <a:gd name="T80" fmla="*/ 790 w 1659"/>
              <a:gd name="T81" fmla="*/ 4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59" h="679">
                <a:moveTo>
                  <a:pt x="852" y="0"/>
                </a:moveTo>
                <a:lnTo>
                  <a:pt x="916" y="3"/>
                </a:lnTo>
                <a:lnTo>
                  <a:pt x="991" y="12"/>
                </a:lnTo>
                <a:lnTo>
                  <a:pt x="1060" y="25"/>
                </a:lnTo>
                <a:lnTo>
                  <a:pt x="1123" y="40"/>
                </a:lnTo>
                <a:lnTo>
                  <a:pt x="1183" y="57"/>
                </a:lnTo>
                <a:lnTo>
                  <a:pt x="1237" y="77"/>
                </a:lnTo>
                <a:lnTo>
                  <a:pt x="1286" y="99"/>
                </a:lnTo>
                <a:lnTo>
                  <a:pt x="1330" y="121"/>
                </a:lnTo>
                <a:lnTo>
                  <a:pt x="1371" y="145"/>
                </a:lnTo>
                <a:lnTo>
                  <a:pt x="1407" y="169"/>
                </a:lnTo>
                <a:lnTo>
                  <a:pt x="1440" y="195"/>
                </a:lnTo>
                <a:lnTo>
                  <a:pt x="1469" y="219"/>
                </a:lnTo>
                <a:lnTo>
                  <a:pt x="1495" y="244"/>
                </a:lnTo>
                <a:lnTo>
                  <a:pt x="1517" y="267"/>
                </a:lnTo>
                <a:lnTo>
                  <a:pt x="1536" y="290"/>
                </a:lnTo>
                <a:lnTo>
                  <a:pt x="1551" y="311"/>
                </a:lnTo>
                <a:lnTo>
                  <a:pt x="1659" y="270"/>
                </a:lnTo>
                <a:lnTo>
                  <a:pt x="1600" y="632"/>
                </a:lnTo>
                <a:lnTo>
                  <a:pt x="1317" y="398"/>
                </a:lnTo>
                <a:lnTo>
                  <a:pt x="1414" y="362"/>
                </a:lnTo>
                <a:lnTo>
                  <a:pt x="1397" y="343"/>
                </a:lnTo>
                <a:lnTo>
                  <a:pt x="1377" y="324"/>
                </a:lnTo>
                <a:lnTo>
                  <a:pt x="1354" y="304"/>
                </a:lnTo>
                <a:lnTo>
                  <a:pt x="1327" y="283"/>
                </a:lnTo>
                <a:lnTo>
                  <a:pt x="1296" y="262"/>
                </a:lnTo>
                <a:lnTo>
                  <a:pt x="1262" y="242"/>
                </a:lnTo>
                <a:lnTo>
                  <a:pt x="1225" y="224"/>
                </a:lnTo>
                <a:lnTo>
                  <a:pt x="1183" y="205"/>
                </a:lnTo>
                <a:lnTo>
                  <a:pt x="1136" y="188"/>
                </a:lnTo>
                <a:lnTo>
                  <a:pt x="1085" y="173"/>
                </a:lnTo>
                <a:lnTo>
                  <a:pt x="1030" y="160"/>
                </a:lnTo>
                <a:lnTo>
                  <a:pt x="969" y="150"/>
                </a:lnTo>
                <a:lnTo>
                  <a:pt x="904" y="142"/>
                </a:lnTo>
                <a:lnTo>
                  <a:pt x="847" y="139"/>
                </a:lnTo>
                <a:lnTo>
                  <a:pt x="792" y="143"/>
                </a:lnTo>
                <a:lnTo>
                  <a:pt x="740" y="152"/>
                </a:lnTo>
                <a:lnTo>
                  <a:pt x="688" y="166"/>
                </a:lnTo>
                <a:lnTo>
                  <a:pt x="639" y="185"/>
                </a:lnTo>
                <a:lnTo>
                  <a:pt x="591" y="207"/>
                </a:lnTo>
                <a:lnTo>
                  <a:pt x="545" y="232"/>
                </a:lnTo>
                <a:lnTo>
                  <a:pt x="500" y="261"/>
                </a:lnTo>
                <a:lnTo>
                  <a:pt x="458" y="291"/>
                </a:lnTo>
                <a:lnTo>
                  <a:pt x="418" y="324"/>
                </a:lnTo>
                <a:lnTo>
                  <a:pt x="380" y="357"/>
                </a:lnTo>
                <a:lnTo>
                  <a:pt x="345" y="392"/>
                </a:lnTo>
                <a:lnTo>
                  <a:pt x="311" y="427"/>
                </a:lnTo>
                <a:lnTo>
                  <a:pt x="280" y="461"/>
                </a:lnTo>
                <a:lnTo>
                  <a:pt x="252" y="495"/>
                </a:lnTo>
                <a:lnTo>
                  <a:pt x="225" y="529"/>
                </a:lnTo>
                <a:lnTo>
                  <a:pt x="203" y="559"/>
                </a:lnTo>
                <a:lnTo>
                  <a:pt x="182" y="588"/>
                </a:lnTo>
                <a:lnTo>
                  <a:pt x="165" y="613"/>
                </a:lnTo>
                <a:lnTo>
                  <a:pt x="151" y="635"/>
                </a:lnTo>
                <a:lnTo>
                  <a:pt x="139" y="654"/>
                </a:lnTo>
                <a:lnTo>
                  <a:pt x="131" y="668"/>
                </a:lnTo>
                <a:lnTo>
                  <a:pt x="125" y="676"/>
                </a:lnTo>
                <a:lnTo>
                  <a:pt x="123" y="679"/>
                </a:lnTo>
                <a:lnTo>
                  <a:pt x="0" y="612"/>
                </a:lnTo>
                <a:lnTo>
                  <a:pt x="3" y="606"/>
                </a:lnTo>
                <a:lnTo>
                  <a:pt x="10" y="595"/>
                </a:lnTo>
                <a:lnTo>
                  <a:pt x="20" y="578"/>
                </a:lnTo>
                <a:lnTo>
                  <a:pt x="33" y="559"/>
                </a:lnTo>
                <a:lnTo>
                  <a:pt x="49" y="534"/>
                </a:lnTo>
                <a:lnTo>
                  <a:pt x="68" y="507"/>
                </a:lnTo>
                <a:lnTo>
                  <a:pt x="90" y="475"/>
                </a:lnTo>
                <a:lnTo>
                  <a:pt x="114" y="443"/>
                </a:lnTo>
                <a:lnTo>
                  <a:pt x="142" y="408"/>
                </a:lnTo>
                <a:lnTo>
                  <a:pt x="173" y="372"/>
                </a:lnTo>
                <a:lnTo>
                  <a:pt x="206" y="335"/>
                </a:lnTo>
                <a:lnTo>
                  <a:pt x="242" y="297"/>
                </a:lnTo>
                <a:lnTo>
                  <a:pt x="280" y="260"/>
                </a:lnTo>
                <a:lnTo>
                  <a:pt x="321" y="224"/>
                </a:lnTo>
                <a:lnTo>
                  <a:pt x="365" y="188"/>
                </a:lnTo>
                <a:lnTo>
                  <a:pt x="410" y="154"/>
                </a:lnTo>
                <a:lnTo>
                  <a:pt x="458" y="122"/>
                </a:lnTo>
                <a:lnTo>
                  <a:pt x="507" y="93"/>
                </a:lnTo>
                <a:lnTo>
                  <a:pt x="560" y="66"/>
                </a:lnTo>
                <a:lnTo>
                  <a:pt x="615" y="44"/>
                </a:lnTo>
                <a:lnTo>
                  <a:pt x="671" y="26"/>
                </a:lnTo>
                <a:lnTo>
                  <a:pt x="729" y="12"/>
                </a:lnTo>
                <a:lnTo>
                  <a:pt x="790" y="4"/>
                </a:lnTo>
                <a:lnTo>
                  <a:pt x="85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0565"/>
              </p:ext>
            </p:extLst>
          </p:nvPr>
        </p:nvGraphicFramePr>
        <p:xfrm>
          <a:off x="690034" y="3017969"/>
          <a:ext cx="10811932" cy="2561564"/>
        </p:xfrm>
        <a:graphic>
          <a:graphicData uri="http://schemas.openxmlformats.org/drawingml/2006/table">
            <a:tbl>
              <a:tblPr firstRow="1" firstCol="1" bandRow="1"/>
              <a:tblGrid>
                <a:gridCol w="2335038">
                  <a:extLst>
                    <a:ext uri="{9D8B030D-6E8A-4147-A177-3AD203B41FA5}">
                      <a16:colId xmlns:a16="http://schemas.microsoft.com/office/drawing/2014/main" val="766235365"/>
                    </a:ext>
                  </a:extLst>
                </a:gridCol>
                <a:gridCol w="3000169">
                  <a:extLst>
                    <a:ext uri="{9D8B030D-6E8A-4147-A177-3AD203B41FA5}">
                      <a16:colId xmlns:a16="http://schemas.microsoft.com/office/drawing/2014/main" val="2823028673"/>
                    </a:ext>
                  </a:extLst>
                </a:gridCol>
                <a:gridCol w="2434101">
                  <a:extLst>
                    <a:ext uri="{9D8B030D-6E8A-4147-A177-3AD203B41FA5}">
                      <a16:colId xmlns:a16="http://schemas.microsoft.com/office/drawing/2014/main" val="2543675961"/>
                    </a:ext>
                  </a:extLst>
                </a:gridCol>
                <a:gridCol w="877408">
                  <a:extLst>
                    <a:ext uri="{9D8B030D-6E8A-4147-A177-3AD203B41FA5}">
                      <a16:colId xmlns:a16="http://schemas.microsoft.com/office/drawing/2014/main" val="2655831622"/>
                    </a:ext>
                  </a:extLst>
                </a:gridCol>
                <a:gridCol w="877408">
                  <a:extLst>
                    <a:ext uri="{9D8B030D-6E8A-4147-A177-3AD203B41FA5}">
                      <a16:colId xmlns:a16="http://schemas.microsoft.com/office/drawing/2014/main" val="1062195268"/>
                    </a:ext>
                  </a:extLst>
                </a:gridCol>
                <a:gridCol w="1287808">
                  <a:extLst>
                    <a:ext uri="{9D8B030D-6E8A-4147-A177-3AD203B41FA5}">
                      <a16:colId xmlns:a16="http://schemas.microsoft.com/office/drawing/2014/main" val="994461755"/>
                    </a:ext>
                  </a:extLst>
                </a:gridCol>
              </a:tblGrid>
              <a:tr h="3746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TECNOLÓGICOS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DESCRIPCIÓN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MÓDULOS O SISTEMAS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NIVEL DE IMPACTO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MTD (DÍAS)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PRIORIDAD DE RECUPERACIÓN</a:t>
                      </a:r>
                      <a:endParaRPr lang="es-EC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94272"/>
                  </a:ext>
                </a:extLst>
              </a:tr>
              <a:tr h="58578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Intranet Corporativa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Sitio web corporativo que brinda información y accesos a diferentes sistemas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Fichero Médico (FICO), Ventas Propias, Muestra Médica, Reportes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452666"/>
                  </a:ext>
                </a:extLst>
              </a:tr>
              <a:tr h="55774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Gestión y administración de dispositivos móviles corporativos. MDM (Mobile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Device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Management)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SaaS que permite la gestión y control de los dispositivos móviles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tablets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y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smartphones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desplegados en la compañía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MaaS360 Cloud Extender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897310"/>
                  </a:ext>
                </a:extLst>
              </a:tr>
              <a:tr h="5015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Aplicaciones móviles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Aplicaciones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para gestión de ausencias, consulta de prescripciones médicas.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Sistema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Bagó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Webservices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BagóToGo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114615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Instalación de aplicaciones de proveedor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Aplicaciones de empresas proveedoras para apoyó al negocio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Posso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NetOrder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Leterago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), compiladores APK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926709"/>
                  </a:ext>
                </a:extLst>
              </a:tr>
            </a:tbl>
          </a:graphicData>
        </a:graphic>
      </p:graphicFrame>
      <p:sp>
        <p:nvSpPr>
          <p:cNvPr id="78" name="Rectángulo 77"/>
          <p:cNvSpPr/>
          <p:nvPr/>
        </p:nvSpPr>
        <p:spPr>
          <a:xfrm>
            <a:off x="137218" y="9694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6355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0"/>
          <p:cNvSpPr/>
          <p:nvPr/>
        </p:nvSpPr>
        <p:spPr>
          <a:xfrm>
            <a:off x="10486626" y="807155"/>
            <a:ext cx="1122448" cy="1140463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fillRef>
          <a:effectRef idx="0">
            <a:schemeClr val="accent3">
              <a:shade val="80000"/>
              <a:alpha val="50000"/>
              <a:hueOff val="5"/>
              <a:satOff val="1760"/>
              <a:lumOff val="685"/>
              <a:alphaOff val="375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574801" y="845369"/>
            <a:ext cx="891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de los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 y RPO a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IT</a:t>
            </a:r>
            <a:endParaRPr lang="es-EC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8"/>
          <p:cNvSpPr/>
          <p:nvPr/>
        </p:nvSpPr>
        <p:spPr>
          <a:xfrm>
            <a:off x="2655828" y="1677308"/>
            <a:ext cx="5935289" cy="411209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Oval 79"/>
          <p:cNvSpPr/>
          <p:nvPr/>
        </p:nvSpPr>
        <p:spPr>
          <a:xfrm>
            <a:off x="905691" y="920187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83"/>
          <p:cNvSpPr/>
          <p:nvPr/>
        </p:nvSpPr>
        <p:spPr>
          <a:xfrm>
            <a:off x="931268" y="1565192"/>
            <a:ext cx="955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recursos tecnológicos más importantes (nivel de impacto A). El MTD está relacionado con el negocio, mientras que el RTO es determinado por personal técnico.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RTO debe ser inferior al MTD.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Freeform 35"/>
          <p:cNvSpPr>
            <a:spLocks noEditPoints="1"/>
          </p:cNvSpPr>
          <p:nvPr/>
        </p:nvSpPr>
        <p:spPr bwMode="auto">
          <a:xfrm>
            <a:off x="6334240" y="2407135"/>
            <a:ext cx="235793" cy="200889"/>
          </a:xfrm>
          <a:custGeom>
            <a:avLst/>
            <a:gdLst>
              <a:gd name="T0" fmla="*/ 12 w 161"/>
              <a:gd name="T1" fmla="*/ 85 h 281"/>
              <a:gd name="T2" fmla="*/ 18 w 161"/>
              <a:gd name="T3" fmla="*/ 130 h 281"/>
              <a:gd name="T4" fmla="*/ 30 w 161"/>
              <a:gd name="T5" fmla="*/ 149 h 281"/>
              <a:gd name="T6" fmla="*/ 42 w 161"/>
              <a:gd name="T7" fmla="*/ 153 h 281"/>
              <a:gd name="T8" fmla="*/ 30 w 161"/>
              <a:gd name="T9" fmla="*/ 79 h 281"/>
              <a:gd name="T10" fmla="*/ 130 w 161"/>
              <a:gd name="T11" fmla="*/ 36 h 281"/>
              <a:gd name="T12" fmla="*/ 121 w 161"/>
              <a:gd name="T13" fmla="*/ 121 h 281"/>
              <a:gd name="T14" fmla="*/ 131 w 161"/>
              <a:gd name="T15" fmla="*/ 107 h 281"/>
              <a:gd name="T16" fmla="*/ 143 w 161"/>
              <a:gd name="T17" fmla="*/ 79 h 281"/>
              <a:gd name="T18" fmla="*/ 149 w 161"/>
              <a:gd name="T19" fmla="*/ 28 h 281"/>
              <a:gd name="T20" fmla="*/ 161 w 161"/>
              <a:gd name="T21" fmla="*/ 5 h 281"/>
              <a:gd name="T22" fmla="*/ 161 w 161"/>
              <a:gd name="T23" fmla="*/ 28 h 281"/>
              <a:gd name="T24" fmla="*/ 158 w 161"/>
              <a:gd name="T25" fmla="*/ 67 h 281"/>
              <a:gd name="T26" fmla="*/ 148 w 161"/>
              <a:gd name="T27" fmla="*/ 109 h 281"/>
              <a:gd name="T28" fmla="*/ 127 w 161"/>
              <a:gd name="T29" fmla="*/ 141 h 281"/>
              <a:gd name="T30" fmla="*/ 110 w 161"/>
              <a:gd name="T31" fmla="*/ 153 h 281"/>
              <a:gd name="T32" fmla="*/ 94 w 161"/>
              <a:gd name="T33" fmla="*/ 186 h 281"/>
              <a:gd name="T34" fmla="*/ 103 w 161"/>
              <a:gd name="T35" fmla="*/ 234 h 281"/>
              <a:gd name="T36" fmla="*/ 109 w 161"/>
              <a:gd name="T37" fmla="*/ 237 h 281"/>
              <a:gd name="T38" fmla="*/ 110 w 161"/>
              <a:gd name="T39" fmla="*/ 246 h 281"/>
              <a:gd name="T40" fmla="*/ 109 w 161"/>
              <a:gd name="T41" fmla="*/ 256 h 281"/>
              <a:gd name="T42" fmla="*/ 103 w 161"/>
              <a:gd name="T43" fmla="*/ 263 h 281"/>
              <a:gd name="T44" fmla="*/ 58 w 161"/>
              <a:gd name="T45" fmla="*/ 281 h 281"/>
              <a:gd name="T46" fmla="*/ 54 w 161"/>
              <a:gd name="T47" fmla="*/ 275 h 281"/>
              <a:gd name="T48" fmla="*/ 54 w 161"/>
              <a:gd name="T49" fmla="*/ 263 h 281"/>
              <a:gd name="T50" fmla="*/ 58 w 161"/>
              <a:gd name="T51" fmla="*/ 254 h 281"/>
              <a:gd name="T52" fmla="*/ 70 w 161"/>
              <a:gd name="T53" fmla="*/ 249 h 281"/>
              <a:gd name="T54" fmla="*/ 66 w 161"/>
              <a:gd name="T55" fmla="*/ 193 h 281"/>
              <a:gd name="T56" fmla="*/ 57 w 161"/>
              <a:gd name="T57" fmla="*/ 185 h 281"/>
              <a:gd name="T58" fmla="*/ 37 w 161"/>
              <a:gd name="T59" fmla="*/ 180 h 281"/>
              <a:gd name="T60" fmla="*/ 16 w 161"/>
              <a:gd name="T61" fmla="*/ 168 h 281"/>
              <a:gd name="T62" fmla="*/ 6 w 161"/>
              <a:gd name="T63" fmla="*/ 140 h 281"/>
              <a:gd name="T64" fmla="*/ 2 w 161"/>
              <a:gd name="T65" fmla="*/ 107 h 281"/>
              <a:gd name="T66" fmla="*/ 0 w 161"/>
              <a:gd name="T67" fmla="*/ 79 h 281"/>
              <a:gd name="T68" fmla="*/ 0 w 161"/>
              <a:gd name="T69" fmla="*/ 69 h 281"/>
              <a:gd name="T70" fmla="*/ 40 w 161"/>
              <a:gd name="T71" fmla="*/ 52 h 281"/>
              <a:gd name="T72" fmla="*/ 131 w 161"/>
              <a:gd name="T73" fmla="*/ 1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1" h="281">
                <a:moveTo>
                  <a:pt x="30" y="79"/>
                </a:moveTo>
                <a:lnTo>
                  <a:pt x="12" y="85"/>
                </a:lnTo>
                <a:lnTo>
                  <a:pt x="15" y="112"/>
                </a:lnTo>
                <a:lnTo>
                  <a:pt x="18" y="130"/>
                </a:lnTo>
                <a:lnTo>
                  <a:pt x="24" y="143"/>
                </a:lnTo>
                <a:lnTo>
                  <a:pt x="30" y="149"/>
                </a:lnTo>
                <a:lnTo>
                  <a:pt x="36" y="153"/>
                </a:lnTo>
                <a:lnTo>
                  <a:pt x="42" y="153"/>
                </a:lnTo>
                <a:lnTo>
                  <a:pt x="34" y="119"/>
                </a:lnTo>
                <a:lnTo>
                  <a:pt x="30" y="79"/>
                </a:lnTo>
                <a:close/>
                <a:moveTo>
                  <a:pt x="149" y="28"/>
                </a:moveTo>
                <a:lnTo>
                  <a:pt x="130" y="36"/>
                </a:lnTo>
                <a:lnTo>
                  <a:pt x="127" y="80"/>
                </a:lnTo>
                <a:lnTo>
                  <a:pt x="121" y="121"/>
                </a:lnTo>
                <a:lnTo>
                  <a:pt x="125" y="116"/>
                </a:lnTo>
                <a:lnTo>
                  <a:pt x="131" y="107"/>
                </a:lnTo>
                <a:lnTo>
                  <a:pt x="139" y="95"/>
                </a:lnTo>
                <a:lnTo>
                  <a:pt x="143" y="79"/>
                </a:lnTo>
                <a:lnTo>
                  <a:pt x="148" y="57"/>
                </a:lnTo>
                <a:lnTo>
                  <a:pt x="149" y="28"/>
                </a:lnTo>
                <a:close/>
                <a:moveTo>
                  <a:pt x="159" y="0"/>
                </a:moveTo>
                <a:lnTo>
                  <a:pt x="161" y="5"/>
                </a:lnTo>
                <a:lnTo>
                  <a:pt x="161" y="13"/>
                </a:lnTo>
                <a:lnTo>
                  <a:pt x="161" y="28"/>
                </a:lnTo>
                <a:lnTo>
                  <a:pt x="159" y="46"/>
                </a:lnTo>
                <a:lnTo>
                  <a:pt x="158" y="67"/>
                </a:lnTo>
                <a:lnTo>
                  <a:pt x="153" y="88"/>
                </a:lnTo>
                <a:lnTo>
                  <a:pt x="148" y="109"/>
                </a:lnTo>
                <a:lnTo>
                  <a:pt x="139" y="127"/>
                </a:lnTo>
                <a:lnTo>
                  <a:pt x="127" y="141"/>
                </a:lnTo>
                <a:lnTo>
                  <a:pt x="112" y="152"/>
                </a:lnTo>
                <a:lnTo>
                  <a:pt x="110" y="153"/>
                </a:lnTo>
                <a:lnTo>
                  <a:pt x="103" y="171"/>
                </a:lnTo>
                <a:lnTo>
                  <a:pt x="94" y="186"/>
                </a:lnTo>
                <a:lnTo>
                  <a:pt x="94" y="238"/>
                </a:lnTo>
                <a:lnTo>
                  <a:pt x="103" y="234"/>
                </a:lnTo>
                <a:lnTo>
                  <a:pt x="106" y="234"/>
                </a:lnTo>
                <a:lnTo>
                  <a:pt x="109" y="237"/>
                </a:lnTo>
                <a:lnTo>
                  <a:pt x="110" y="240"/>
                </a:lnTo>
                <a:lnTo>
                  <a:pt x="110" y="246"/>
                </a:lnTo>
                <a:lnTo>
                  <a:pt x="110" y="251"/>
                </a:lnTo>
                <a:lnTo>
                  <a:pt x="109" y="256"/>
                </a:lnTo>
                <a:lnTo>
                  <a:pt x="106" y="260"/>
                </a:lnTo>
                <a:lnTo>
                  <a:pt x="103" y="263"/>
                </a:lnTo>
                <a:lnTo>
                  <a:pt x="61" y="281"/>
                </a:lnTo>
                <a:lnTo>
                  <a:pt x="58" y="281"/>
                </a:lnTo>
                <a:lnTo>
                  <a:pt x="55" y="278"/>
                </a:lnTo>
                <a:lnTo>
                  <a:pt x="54" y="275"/>
                </a:lnTo>
                <a:lnTo>
                  <a:pt x="54" y="269"/>
                </a:lnTo>
                <a:lnTo>
                  <a:pt x="54" y="263"/>
                </a:lnTo>
                <a:lnTo>
                  <a:pt x="55" y="259"/>
                </a:lnTo>
                <a:lnTo>
                  <a:pt x="58" y="254"/>
                </a:lnTo>
                <a:lnTo>
                  <a:pt x="61" y="253"/>
                </a:lnTo>
                <a:lnTo>
                  <a:pt x="70" y="249"/>
                </a:lnTo>
                <a:lnTo>
                  <a:pt x="70" y="196"/>
                </a:lnTo>
                <a:lnTo>
                  <a:pt x="66" y="193"/>
                </a:lnTo>
                <a:lnTo>
                  <a:pt x="61" y="191"/>
                </a:lnTo>
                <a:lnTo>
                  <a:pt x="57" y="185"/>
                </a:lnTo>
                <a:lnTo>
                  <a:pt x="52" y="177"/>
                </a:lnTo>
                <a:lnTo>
                  <a:pt x="37" y="180"/>
                </a:lnTo>
                <a:lnTo>
                  <a:pt x="25" y="177"/>
                </a:lnTo>
                <a:lnTo>
                  <a:pt x="16" y="168"/>
                </a:lnTo>
                <a:lnTo>
                  <a:pt x="11" y="155"/>
                </a:lnTo>
                <a:lnTo>
                  <a:pt x="6" y="140"/>
                </a:lnTo>
                <a:lnTo>
                  <a:pt x="3" y="124"/>
                </a:lnTo>
                <a:lnTo>
                  <a:pt x="2" y="107"/>
                </a:lnTo>
                <a:lnTo>
                  <a:pt x="0" y="92"/>
                </a:lnTo>
                <a:lnTo>
                  <a:pt x="0" y="79"/>
                </a:lnTo>
                <a:lnTo>
                  <a:pt x="0" y="71"/>
                </a:lnTo>
                <a:lnTo>
                  <a:pt x="0" y="69"/>
                </a:lnTo>
                <a:lnTo>
                  <a:pt x="30" y="57"/>
                </a:lnTo>
                <a:lnTo>
                  <a:pt x="40" y="52"/>
                </a:lnTo>
                <a:lnTo>
                  <a:pt x="121" y="16"/>
                </a:lnTo>
                <a:lnTo>
                  <a:pt x="131" y="13"/>
                </a:lnTo>
                <a:lnTo>
                  <a:pt x="1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0886266" y="1147512"/>
            <a:ext cx="323168" cy="390146"/>
          </a:xfrm>
          <a:custGeom>
            <a:avLst/>
            <a:gdLst>
              <a:gd name="T0" fmla="*/ 1683 w 2742"/>
              <a:gd name="T1" fmla="*/ 2140 h 3256"/>
              <a:gd name="T2" fmla="*/ 1750 w 2742"/>
              <a:gd name="T3" fmla="*/ 2187 h 3256"/>
              <a:gd name="T4" fmla="*/ 1919 w 2742"/>
              <a:gd name="T5" fmla="*/ 2127 h 3256"/>
              <a:gd name="T6" fmla="*/ 1983 w 2742"/>
              <a:gd name="T7" fmla="*/ 2007 h 3256"/>
              <a:gd name="T8" fmla="*/ 1966 w 2742"/>
              <a:gd name="T9" fmla="*/ 1938 h 3256"/>
              <a:gd name="T10" fmla="*/ 794 w 2742"/>
              <a:gd name="T11" fmla="*/ 1145 h 3256"/>
              <a:gd name="T12" fmla="*/ 1100 w 2742"/>
              <a:gd name="T13" fmla="*/ 861 h 3256"/>
              <a:gd name="T14" fmla="*/ 913 w 2742"/>
              <a:gd name="T15" fmla="*/ 1059 h 3256"/>
              <a:gd name="T16" fmla="*/ 887 w 2742"/>
              <a:gd name="T17" fmla="*/ 1326 h 3256"/>
              <a:gd name="T18" fmla="*/ 999 w 2742"/>
              <a:gd name="T19" fmla="*/ 1524 h 3256"/>
              <a:gd name="T20" fmla="*/ 1179 w 2742"/>
              <a:gd name="T21" fmla="*/ 1669 h 3256"/>
              <a:gd name="T22" fmla="*/ 1376 w 2742"/>
              <a:gd name="T23" fmla="*/ 1797 h 3256"/>
              <a:gd name="T24" fmla="*/ 1506 w 2742"/>
              <a:gd name="T25" fmla="*/ 1873 h 3256"/>
              <a:gd name="T26" fmla="*/ 1785 w 2742"/>
              <a:gd name="T27" fmla="*/ 1690 h 3256"/>
              <a:gd name="T28" fmla="*/ 1758 w 2742"/>
              <a:gd name="T29" fmla="*/ 1506 h 3256"/>
              <a:gd name="T30" fmla="*/ 1700 w 2742"/>
              <a:gd name="T31" fmla="*/ 1231 h 3256"/>
              <a:gd name="T32" fmla="*/ 1617 w 2742"/>
              <a:gd name="T33" fmla="*/ 1006 h 3256"/>
              <a:gd name="T34" fmla="*/ 1410 w 2742"/>
              <a:gd name="T35" fmla="*/ 840 h 3256"/>
              <a:gd name="T36" fmla="*/ 765 w 2742"/>
              <a:gd name="T37" fmla="*/ 915 h 3256"/>
              <a:gd name="T38" fmla="*/ 1479 w 2742"/>
              <a:gd name="T39" fmla="*/ 498 h 3256"/>
              <a:gd name="T40" fmla="*/ 973 w 2742"/>
              <a:gd name="T41" fmla="*/ 373 h 3256"/>
              <a:gd name="T42" fmla="*/ 1648 w 2742"/>
              <a:gd name="T43" fmla="*/ 18 h 3256"/>
              <a:gd name="T44" fmla="*/ 1934 w 2742"/>
              <a:gd name="T45" fmla="*/ 89 h 3256"/>
              <a:gd name="T46" fmla="*/ 2163 w 2742"/>
              <a:gd name="T47" fmla="*/ 192 h 3256"/>
              <a:gd name="T48" fmla="*/ 2262 w 2742"/>
              <a:gd name="T49" fmla="*/ 334 h 3256"/>
              <a:gd name="T50" fmla="*/ 2433 w 2742"/>
              <a:gd name="T51" fmla="*/ 541 h 3256"/>
              <a:gd name="T52" fmla="*/ 2484 w 2742"/>
              <a:gd name="T53" fmla="*/ 817 h 3256"/>
              <a:gd name="T54" fmla="*/ 2587 w 2742"/>
              <a:gd name="T55" fmla="*/ 1128 h 3256"/>
              <a:gd name="T56" fmla="*/ 2580 w 2742"/>
              <a:gd name="T57" fmla="*/ 1339 h 3256"/>
              <a:gd name="T58" fmla="*/ 2701 w 2742"/>
              <a:gd name="T59" fmla="*/ 1694 h 3256"/>
              <a:gd name="T60" fmla="*/ 2717 w 2742"/>
              <a:gd name="T61" fmla="*/ 1887 h 3256"/>
              <a:gd name="T62" fmla="*/ 2635 w 2742"/>
              <a:gd name="T63" fmla="*/ 2028 h 3256"/>
              <a:gd name="T64" fmla="*/ 2645 w 2742"/>
              <a:gd name="T65" fmla="*/ 2198 h 3256"/>
              <a:gd name="T66" fmla="*/ 2611 w 2742"/>
              <a:gd name="T67" fmla="*/ 2268 h 3256"/>
              <a:gd name="T68" fmla="*/ 2652 w 2742"/>
              <a:gd name="T69" fmla="*/ 2363 h 3256"/>
              <a:gd name="T70" fmla="*/ 2609 w 2742"/>
              <a:gd name="T71" fmla="*/ 2449 h 3256"/>
              <a:gd name="T72" fmla="*/ 2600 w 2742"/>
              <a:gd name="T73" fmla="*/ 2629 h 3256"/>
              <a:gd name="T74" fmla="*/ 2501 w 2742"/>
              <a:gd name="T75" fmla="*/ 2707 h 3256"/>
              <a:gd name="T76" fmla="*/ 2436 w 2742"/>
              <a:gd name="T77" fmla="*/ 2705 h 3256"/>
              <a:gd name="T78" fmla="*/ 2276 w 2742"/>
              <a:gd name="T79" fmla="*/ 2688 h 3256"/>
              <a:gd name="T80" fmla="*/ 2154 w 2742"/>
              <a:gd name="T81" fmla="*/ 2710 h 3256"/>
              <a:gd name="T82" fmla="*/ 2094 w 2742"/>
              <a:gd name="T83" fmla="*/ 2883 h 3256"/>
              <a:gd name="T84" fmla="*/ 707 w 2742"/>
              <a:gd name="T85" fmla="*/ 3000 h 3256"/>
              <a:gd name="T86" fmla="*/ 700 w 2742"/>
              <a:gd name="T87" fmla="*/ 2827 h 3256"/>
              <a:gd name="T88" fmla="*/ 625 w 2742"/>
              <a:gd name="T89" fmla="*/ 2539 h 3256"/>
              <a:gd name="T90" fmla="*/ 384 w 2742"/>
              <a:gd name="T91" fmla="*/ 2140 h 3256"/>
              <a:gd name="T92" fmla="*/ 2 w 2742"/>
              <a:gd name="T93" fmla="*/ 1293 h 3256"/>
              <a:gd name="T94" fmla="*/ 54 w 2742"/>
              <a:gd name="T95" fmla="*/ 856 h 3256"/>
              <a:gd name="T96" fmla="*/ 180 w 2742"/>
              <a:gd name="T97" fmla="*/ 586 h 3256"/>
              <a:gd name="T98" fmla="*/ 366 w 2742"/>
              <a:gd name="T99" fmla="*/ 359 h 3256"/>
              <a:gd name="T100" fmla="*/ 614 w 2742"/>
              <a:gd name="T101" fmla="*/ 184 h 3256"/>
              <a:gd name="T102" fmla="*/ 906 w 2742"/>
              <a:gd name="T103" fmla="*/ 71 h 3256"/>
              <a:gd name="T104" fmla="*/ 1206 w 2742"/>
              <a:gd name="T105" fmla="*/ 12 h 3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42" h="3256">
                <a:moveTo>
                  <a:pt x="1850" y="1754"/>
                </a:moveTo>
                <a:lnTo>
                  <a:pt x="1558" y="1947"/>
                </a:lnTo>
                <a:lnTo>
                  <a:pt x="1669" y="2121"/>
                </a:lnTo>
                <a:lnTo>
                  <a:pt x="1674" y="2128"/>
                </a:lnTo>
                <a:lnTo>
                  <a:pt x="1679" y="2135"/>
                </a:lnTo>
                <a:lnTo>
                  <a:pt x="1683" y="2140"/>
                </a:lnTo>
                <a:lnTo>
                  <a:pt x="1687" y="2145"/>
                </a:lnTo>
                <a:lnTo>
                  <a:pt x="1693" y="2153"/>
                </a:lnTo>
                <a:lnTo>
                  <a:pt x="1703" y="2163"/>
                </a:lnTo>
                <a:lnTo>
                  <a:pt x="1716" y="2171"/>
                </a:lnTo>
                <a:lnTo>
                  <a:pt x="1731" y="2180"/>
                </a:lnTo>
                <a:lnTo>
                  <a:pt x="1750" y="2187"/>
                </a:lnTo>
                <a:lnTo>
                  <a:pt x="1779" y="2189"/>
                </a:lnTo>
                <a:lnTo>
                  <a:pt x="1805" y="2187"/>
                </a:lnTo>
                <a:lnTo>
                  <a:pt x="1832" y="2180"/>
                </a:lnTo>
                <a:lnTo>
                  <a:pt x="1860" y="2167"/>
                </a:lnTo>
                <a:lnTo>
                  <a:pt x="1890" y="2149"/>
                </a:lnTo>
                <a:lnTo>
                  <a:pt x="1919" y="2127"/>
                </a:lnTo>
                <a:lnTo>
                  <a:pt x="1940" y="2105"/>
                </a:lnTo>
                <a:lnTo>
                  <a:pt x="1958" y="2083"/>
                </a:lnTo>
                <a:lnTo>
                  <a:pt x="1970" y="2062"/>
                </a:lnTo>
                <a:lnTo>
                  <a:pt x="1977" y="2043"/>
                </a:lnTo>
                <a:lnTo>
                  <a:pt x="1982" y="2025"/>
                </a:lnTo>
                <a:lnTo>
                  <a:pt x="1983" y="2007"/>
                </a:lnTo>
                <a:lnTo>
                  <a:pt x="1983" y="1992"/>
                </a:lnTo>
                <a:lnTo>
                  <a:pt x="1981" y="1979"/>
                </a:lnTo>
                <a:lnTo>
                  <a:pt x="1978" y="1968"/>
                </a:lnTo>
                <a:lnTo>
                  <a:pt x="1975" y="1960"/>
                </a:lnTo>
                <a:lnTo>
                  <a:pt x="1971" y="1950"/>
                </a:lnTo>
                <a:lnTo>
                  <a:pt x="1966" y="1938"/>
                </a:lnTo>
                <a:lnTo>
                  <a:pt x="1959" y="1927"/>
                </a:lnTo>
                <a:lnTo>
                  <a:pt x="1850" y="1754"/>
                </a:lnTo>
                <a:close/>
                <a:moveTo>
                  <a:pt x="763" y="1009"/>
                </a:moveTo>
                <a:lnTo>
                  <a:pt x="449" y="1083"/>
                </a:lnTo>
                <a:lnTo>
                  <a:pt x="481" y="1219"/>
                </a:lnTo>
                <a:lnTo>
                  <a:pt x="794" y="1145"/>
                </a:lnTo>
                <a:lnTo>
                  <a:pt x="763" y="1009"/>
                </a:lnTo>
                <a:close/>
                <a:moveTo>
                  <a:pt x="1279" y="818"/>
                </a:moveTo>
                <a:lnTo>
                  <a:pt x="1233" y="820"/>
                </a:lnTo>
                <a:lnTo>
                  <a:pt x="1187" y="829"/>
                </a:lnTo>
                <a:lnTo>
                  <a:pt x="1143" y="842"/>
                </a:lnTo>
                <a:lnTo>
                  <a:pt x="1100" y="861"/>
                </a:lnTo>
                <a:lnTo>
                  <a:pt x="1059" y="885"/>
                </a:lnTo>
                <a:lnTo>
                  <a:pt x="1021" y="914"/>
                </a:lnTo>
                <a:lnTo>
                  <a:pt x="988" y="946"/>
                </a:lnTo>
                <a:lnTo>
                  <a:pt x="959" y="980"/>
                </a:lnTo>
                <a:lnTo>
                  <a:pt x="933" y="1019"/>
                </a:lnTo>
                <a:lnTo>
                  <a:pt x="913" y="1059"/>
                </a:lnTo>
                <a:lnTo>
                  <a:pt x="897" y="1102"/>
                </a:lnTo>
                <a:lnTo>
                  <a:pt x="885" y="1146"/>
                </a:lnTo>
                <a:lnTo>
                  <a:pt x="878" y="1190"/>
                </a:lnTo>
                <a:lnTo>
                  <a:pt x="877" y="1236"/>
                </a:lnTo>
                <a:lnTo>
                  <a:pt x="879" y="1281"/>
                </a:lnTo>
                <a:lnTo>
                  <a:pt x="887" y="1326"/>
                </a:lnTo>
                <a:lnTo>
                  <a:pt x="901" y="1371"/>
                </a:lnTo>
                <a:lnTo>
                  <a:pt x="919" y="1414"/>
                </a:lnTo>
                <a:lnTo>
                  <a:pt x="943" y="1456"/>
                </a:lnTo>
                <a:lnTo>
                  <a:pt x="958" y="1478"/>
                </a:lnTo>
                <a:lnTo>
                  <a:pt x="977" y="1501"/>
                </a:lnTo>
                <a:lnTo>
                  <a:pt x="999" y="1524"/>
                </a:lnTo>
                <a:lnTo>
                  <a:pt x="1024" y="1548"/>
                </a:lnTo>
                <a:lnTo>
                  <a:pt x="1052" y="1572"/>
                </a:lnTo>
                <a:lnTo>
                  <a:pt x="1082" y="1597"/>
                </a:lnTo>
                <a:lnTo>
                  <a:pt x="1113" y="1621"/>
                </a:lnTo>
                <a:lnTo>
                  <a:pt x="1145" y="1645"/>
                </a:lnTo>
                <a:lnTo>
                  <a:pt x="1179" y="1669"/>
                </a:lnTo>
                <a:lnTo>
                  <a:pt x="1212" y="1692"/>
                </a:lnTo>
                <a:lnTo>
                  <a:pt x="1247" y="1715"/>
                </a:lnTo>
                <a:lnTo>
                  <a:pt x="1281" y="1737"/>
                </a:lnTo>
                <a:lnTo>
                  <a:pt x="1313" y="1758"/>
                </a:lnTo>
                <a:lnTo>
                  <a:pt x="1345" y="1778"/>
                </a:lnTo>
                <a:lnTo>
                  <a:pt x="1376" y="1797"/>
                </a:lnTo>
                <a:lnTo>
                  <a:pt x="1404" y="1814"/>
                </a:lnTo>
                <a:lnTo>
                  <a:pt x="1431" y="1829"/>
                </a:lnTo>
                <a:lnTo>
                  <a:pt x="1454" y="1844"/>
                </a:lnTo>
                <a:lnTo>
                  <a:pt x="1476" y="1855"/>
                </a:lnTo>
                <a:lnTo>
                  <a:pt x="1493" y="1866"/>
                </a:lnTo>
                <a:lnTo>
                  <a:pt x="1506" y="1873"/>
                </a:lnTo>
                <a:lnTo>
                  <a:pt x="1516" y="1878"/>
                </a:lnTo>
                <a:lnTo>
                  <a:pt x="1521" y="1881"/>
                </a:lnTo>
                <a:lnTo>
                  <a:pt x="1537" y="1890"/>
                </a:lnTo>
                <a:lnTo>
                  <a:pt x="1788" y="1722"/>
                </a:lnTo>
                <a:lnTo>
                  <a:pt x="1786" y="1701"/>
                </a:lnTo>
                <a:lnTo>
                  <a:pt x="1785" y="1690"/>
                </a:lnTo>
                <a:lnTo>
                  <a:pt x="1782" y="1671"/>
                </a:lnTo>
                <a:lnTo>
                  <a:pt x="1779" y="1647"/>
                </a:lnTo>
                <a:lnTo>
                  <a:pt x="1775" y="1618"/>
                </a:lnTo>
                <a:lnTo>
                  <a:pt x="1770" y="1584"/>
                </a:lnTo>
                <a:lnTo>
                  <a:pt x="1764" y="1547"/>
                </a:lnTo>
                <a:lnTo>
                  <a:pt x="1758" y="1506"/>
                </a:lnTo>
                <a:lnTo>
                  <a:pt x="1750" y="1462"/>
                </a:lnTo>
                <a:lnTo>
                  <a:pt x="1741" y="1417"/>
                </a:lnTo>
                <a:lnTo>
                  <a:pt x="1733" y="1371"/>
                </a:lnTo>
                <a:lnTo>
                  <a:pt x="1723" y="1324"/>
                </a:lnTo>
                <a:lnTo>
                  <a:pt x="1712" y="1277"/>
                </a:lnTo>
                <a:lnTo>
                  <a:pt x="1700" y="1231"/>
                </a:lnTo>
                <a:lnTo>
                  <a:pt x="1688" y="1186"/>
                </a:lnTo>
                <a:lnTo>
                  <a:pt x="1676" y="1143"/>
                </a:lnTo>
                <a:lnTo>
                  <a:pt x="1662" y="1103"/>
                </a:lnTo>
                <a:lnTo>
                  <a:pt x="1647" y="1066"/>
                </a:lnTo>
                <a:lnTo>
                  <a:pt x="1633" y="1034"/>
                </a:lnTo>
                <a:lnTo>
                  <a:pt x="1617" y="1006"/>
                </a:lnTo>
                <a:lnTo>
                  <a:pt x="1590" y="968"/>
                </a:lnTo>
                <a:lnTo>
                  <a:pt x="1559" y="934"/>
                </a:lnTo>
                <a:lnTo>
                  <a:pt x="1526" y="905"/>
                </a:lnTo>
                <a:lnTo>
                  <a:pt x="1490" y="879"/>
                </a:lnTo>
                <a:lnTo>
                  <a:pt x="1451" y="858"/>
                </a:lnTo>
                <a:lnTo>
                  <a:pt x="1410" y="840"/>
                </a:lnTo>
                <a:lnTo>
                  <a:pt x="1367" y="829"/>
                </a:lnTo>
                <a:lnTo>
                  <a:pt x="1324" y="820"/>
                </a:lnTo>
                <a:lnTo>
                  <a:pt x="1279" y="818"/>
                </a:lnTo>
                <a:close/>
                <a:moveTo>
                  <a:pt x="586" y="652"/>
                </a:moveTo>
                <a:lnTo>
                  <a:pt x="519" y="773"/>
                </a:lnTo>
                <a:lnTo>
                  <a:pt x="765" y="915"/>
                </a:lnTo>
                <a:lnTo>
                  <a:pt x="831" y="793"/>
                </a:lnTo>
                <a:lnTo>
                  <a:pt x="586" y="652"/>
                </a:lnTo>
                <a:close/>
                <a:moveTo>
                  <a:pt x="1370" y="415"/>
                </a:moveTo>
                <a:lnTo>
                  <a:pt x="1203" y="649"/>
                </a:lnTo>
                <a:lnTo>
                  <a:pt x="1313" y="731"/>
                </a:lnTo>
                <a:lnTo>
                  <a:pt x="1479" y="498"/>
                </a:lnTo>
                <a:lnTo>
                  <a:pt x="1370" y="415"/>
                </a:lnTo>
                <a:close/>
                <a:moveTo>
                  <a:pt x="973" y="373"/>
                </a:moveTo>
                <a:lnTo>
                  <a:pt x="849" y="428"/>
                </a:lnTo>
                <a:lnTo>
                  <a:pt x="960" y="693"/>
                </a:lnTo>
                <a:lnTo>
                  <a:pt x="1086" y="637"/>
                </a:lnTo>
                <a:lnTo>
                  <a:pt x="973" y="373"/>
                </a:lnTo>
                <a:close/>
                <a:moveTo>
                  <a:pt x="1404" y="0"/>
                </a:moveTo>
                <a:lnTo>
                  <a:pt x="1452" y="2"/>
                </a:lnTo>
                <a:lnTo>
                  <a:pt x="1501" y="3"/>
                </a:lnTo>
                <a:lnTo>
                  <a:pt x="1550" y="6"/>
                </a:lnTo>
                <a:lnTo>
                  <a:pt x="1599" y="12"/>
                </a:lnTo>
                <a:lnTo>
                  <a:pt x="1648" y="18"/>
                </a:lnTo>
                <a:lnTo>
                  <a:pt x="1696" y="25"/>
                </a:lnTo>
                <a:lnTo>
                  <a:pt x="1745" y="36"/>
                </a:lnTo>
                <a:lnTo>
                  <a:pt x="1792" y="47"/>
                </a:lnTo>
                <a:lnTo>
                  <a:pt x="1840" y="60"/>
                </a:lnTo>
                <a:lnTo>
                  <a:pt x="1887" y="72"/>
                </a:lnTo>
                <a:lnTo>
                  <a:pt x="1934" y="89"/>
                </a:lnTo>
                <a:lnTo>
                  <a:pt x="1974" y="104"/>
                </a:lnTo>
                <a:lnTo>
                  <a:pt x="2013" y="119"/>
                </a:lnTo>
                <a:lnTo>
                  <a:pt x="2053" y="136"/>
                </a:lnTo>
                <a:lnTo>
                  <a:pt x="2091" y="153"/>
                </a:lnTo>
                <a:lnTo>
                  <a:pt x="2127" y="171"/>
                </a:lnTo>
                <a:lnTo>
                  <a:pt x="2163" y="192"/>
                </a:lnTo>
                <a:lnTo>
                  <a:pt x="2198" y="211"/>
                </a:lnTo>
                <a:lnTo>
                  <a:pt x="2233" y="232"/>
                </a:lnTo>
                <a:lnTo>
                  <a:pt x="2265" y="257"/>
                </a:lnTo>
                <a:lnTo>
                  <a:pt x="2299" y="280"/>
                </a:lnTo>
                <a:lnTo>
                  <a:pt x="2233" y="307"/>
                </a:lnTo>
                <a:lnTo>
                  <a:pt x="2262" y="334"/>
                </a:lnTo>
                <a:lnTo>
                  <a:pt x="2292" y="363"/>
                </a:lnTo>
                <a:lnTo>
                  <a:pt x="2320" y="392"/>
                </a:lnTo>
                <a:lnTo>
                  <a:pt x="2349" y="425"/>
                </a:lnTo>
                <a:lnTo>
                  <a:pt x="2375" y="458"/>
                </a:lnTo>
                <a:lnTo>
                  <a:pt x="2404" y="499"/>
                </a:lnTo>
                <a:lnTo>
                  <a:pt x="2433" y="541"/>
                </a:lnTo>
                <a:lnTo>
                  <a:pt x="2461" y="583"/>
                </a:lnTo>
                <a:lnTo>
                  <a:pt x="2487" y="628"/>
                </a:lnTo>
                <a:lnTo>
                  <a:pt x="2414" y="674"/>
                </a:lnTo>
                <a:lnTo>
                  <a:pt x="2437" y="721"/>
                </a:lnTo>
                <a:lnTo>
                  <a:pt x="2461" y="769"/>
                </a:lnTo>
                <a:lnTo>
                  <a:pt x="2484" y="817"/>
                </a:lnTo>
                <a:lnTo>
                  <a:pt x="2503" y="867"/>
                </a:lnTo>
                <a:lnTo>
                  <a:pt x="2523" y="920"/>
                </a:lnTo>
                <a:lnTo>
                  <a:pt x="2540" y="971"/>
                </a:lnTo>
                <a:lnTo>
                  <a:pt x="2557" y="1023"/>
                </a:lnTo>
                <a:lnTo>
                  <a:pt x="2573" y="1075"/>
                </a:lnTo>
                <a:lnTo>
                  <a:pt x="2587" y="1128"/>
                </a:lnTo>
                <a:lnTo>
                  <a:pt x="2600" y="1180"/>
                </a:lnTo>
                <a:lnTo>
                  <a:pt x="2611" y="1233"/>
                </a:lnTo>
                <a:lnTo>
                  <a:pt x="2607" y="1259"/>
                </a:lnTo>
                <a:lnTo>
                  <a:pt x="2595" y="1286"/>
                </a:lnTo>
                <a:lnTo>
                  <a:pt x="2583" y="1312"/>
                </a:lnTo>
                <a:lnTo>
                  <a:pt x="2580" y="1339"/>
                </a:lnTo>
                <a:lnTo>
                  <a:pt x="2593" y="1399"/>
                </a:lnTo>
                <a:lnTo>
                  <a:pt x="2611" y="1460"/>
                </a:lnTo>
                <a:lnTo>
                  <a:pt x="2632" y="1516"/>
                </a:lnTo>
                <a:lnTo>
                  <a:pt x="2654" y="1575"/>
                </a:lnTo>
                <a:lnTo>
                  <a:pt x="2677" y="1636"/>
                </a:lnTo>
                <a:lnTo>
                  <a:pt x="2701" y="1694"/>
                </a:lnTo>
                <a:lnTo>
                  <a:pt x="2721" y="1759"/>
                </a:lnTo>
                <a:lnTo>
                  <a:pt x="2740" y="1825"/>
                </a:lnTo>
                <a:lnTo>
                  <a:pt x="2742" y="1843"/>
                </a:lnTo>
                <a:lnTo>
                  <a:pt x="2737" y="1857"/>
                </a:lnTo>
                <a:lnTo>
                  <a:pt x="2729" y="1873"/>
                </a:lnTo>
                <a:lnTo>
                  <a:pt x="2717" y="1887"/>
                </a:lnTo>
                <a:lnTo>
                  <a:pt x="2699" y="1899"/>
                </a:lnTo>
                <a:lnTo>
                  <a:pt x="2679" y="1911"/>
                </a:lnTo>
                <a:lnTo>
                  <a:pt x="2654" y="1922"/>
                </a:lnTo>
                <a:lnTo>
                  <a:pt x="2628" y="1933"/>
                </a:lnTo>
                <a:lnTo>
                  <a:pt x="2628" y="1981"/>
                </a:lnTo>
                <a:lnTo>
                  <a:pt x="2635" y="2028"/>
                </a:lnTo>
                <a:lnTo>
                  <a:pt x="2645" y="2080"/>
                </a:lnTo>
                <a:lnTo>
                  <a:pt x="2662" y="2137"/>
                </a:lnTo>
                <a:lnTo>
                  <a:pt x="2667" y="2153"/>
                </a:lnTo>
                <a:lnTo>
                  <a:pt x="2662" y="2168"/>
                </a:lnTo>
                <a:lnTo>
                  <a:pt x="2656" y="2184"/>
                </a:lnTo>
                <a:lnTo>
                  <a:pt x="2645" y="2198"/>
                </a:lnTo>
                <a:lnTo>
                  <a:pt x="2634" y="2211"/>
                </a:lnTo>
                <a:lnTo>
                  <a:pt x="2615" y="2225"/>
                </a:lnTo>
                <a:lnTo>
                  <a:pt x="2598" y="2236"/>
                </a:lnTo>
                <a:lnTo>
                  <a:pt x="2580" y="2244"/>
                </a:lnTo>
                <a:lnTo>
                  <a:pt x="2596" y="2256"/>
                </a:lnTo>
                <a:lnTo>
                  <a:pt x="2611" y="2268"/>
                </a:lnTo>
                <a:lnTo>
                  <a:pt x="2624" y="2282"/>
                </a:lnTo>
                <a:lnTo>
                  <a:pt x="2635" y="2297"/>
                </a:lnTo>
                <a:lnTo>
                  <a:pt x="2642" y="2313"/>
                </a:lnTo>
                <a:lnTo>
                  <a:pt x="2647" y="2329"/>
                </a:lnTo>
                <a:lnTo>
                  <a:pt x="2650" y="2345"/>
                </a:lnTo>
                <a:lnTo>
                  <a:pt x="2652" y="2363"/>
                </a:lnTo>
                <a:lnTo>
                  <a:pt x="2650" y="2378"/>
                </a:lnTo>
                <a:lnTo>
                  <a:pt x="2644" y="2393"/>
                </a:lnTo>
                <a:lnTo>
                  <a:pt x="2636" y="2408"/>
                </a:lnTo>
                <a:lnTo>
                  <a:pt x="2627" y="2421"/>
                </a:lnTo>
                <a:lnTo>
                  <a:pt x="2617" y="2434"/>
                </a:lnTo>
                <a:lnTo>
                  <a:pt x="2609" y="2449"/>
                </a:lnTo>
                <a:lnTo>
                  <a:pt x="2602" y="2463"/>
                </a:lnTo>
                <a:lnTo>
                  <a:pt x="2596" y="2480"/>
                </a:lnTo>
                <a:lnTo>
                  <a:pt x="2596" y="2517"/>
                </a:lnTo>
                <a:lnTo>
                  <a:pt x="2604" y="2554"/>
                </a:lnTo>
                <a:lnTo>
                  <a:pt x="2607" y="2593"/>
                </a:lnTo>
                <a:lnTo>
                  <a:pt x="2600" y="2629"/>
                </a:lnTo>
                <a:lnTo>
                  <a:pt x="2588" y="2645"/>
                </a:lnTo>
                <a:lnTo>
                  <a:pt x="2575" y="2661"/>
                </a:lnTo>
                <a:lnTo>
                  <a:pt x="2559" y="2676"/>
                </a:lnTo>
                <a:lnTo>
                  <a:pt x="2540" y="2688"/>
                </a:lnTo>
                <a:lnTo>
                  <a:pt x="2521" y="2699"/>
                </a:lnTo>
                <a:lnTo>
                  <a:pt x="2501" y="2707"/>
                </a:lnTo>
                <a:lnTo>
                  <a:pt x="2481" y="2711"/>
                </a:lnTo>
                <a:lnTo>
                  <a:pt x="2461" y="2713"/>
                </a:lnTo>
                <a:lnTo>
                  <a:pt x="2429" y="2711"/>
                </a:lnTo>
                <a:lnTo>
                  <a:pt x="2398" y="2710"/>
                </a:lnTo>
                <a:lnTo>
                  <a:pt x="2368" y="2707"/>
                </a:lnTo>
                <a:lnTo>
                  <a:pt x="2436" y="2705"/>
                </a:lnTo>
                <a:lnTo>
                  <a:pt x="2408" y="2702"/>
                </a:lnTo>
                <a:lnTo>
                  <a:pt x="2381" y="2699"/>
                </a:lnTo>
                <a:lnTo>
                  <a:pt x="2356" y="2697"/>
                </a:lnTo>
                <a:lnTo>
                  <a:pt x="2330" y="2693"/>
                </a:lnTo>
                <a:lnTo>
                  <a:pt x="2304" y="2692"/>
                </a:lnTo>
                <a:lnTo>
                  <a:pt x="2276" y="2688"/>
                </a:lnTo>
                <a:lnTo>
                  <a:pt x="2270" y="2688"/>
                </a:lnTo>
                <a:lnTo>
                  <a:pt x="2244" y="2690"/>
                </a:lnTo>
                <a:lnTo>
                  <a:pt x="2215" y="2693"/>
                </a:lnTo>
                <a:lnTo>
                  <a:pt x="2193" y="2697"/>
                </a:lnTo>
                <a:lnTo>
                  <a:pt x="2172" y="2704"/>
                </a:lnTo>
                <a:lnTo>
                  <a:pt x="2154" y="2710"/>
                </a:lnTo>
                <a:lnTo>
                  <a:pt x="2138" y="2720"/>
                </a:lnTo>
                <a:lnTo>
                  <a:pt x="2125" y="2732"/>
                </a:lnTo>
                <a:lnTo>
                  <a:pt x="2116" y="2749"/>
                </a:lnTo>
                <a:lnTo>
                  <a:pt x="2108" y="2767"/>
                </a:lnTo>
                <a:lnTo>
                  <a:pt x="2104" y="2789"/>
                </a:lnTo>
                <a:lnTo>
                  <a:pt x="2094" y="2883"/>
                </a:lnTo>
                <a:lnTo>
                  <a:pt x="2089" y="3066"/>
                </a:lnTo>
                <a:lnTo>
                  <a:pt x="2084" y="3149"/>
                </a:lnTo>
                <a:lnTo>
                  <a:pt x="2084" y="3231"/>
                </a:lnTo>
                <a:lnTo>
                  <a:pt x="2079" y="3256"/>
                </a:lnTo>
                <a:lnTo>
                  <a:pt x="709" y="3256"/>
                </a:lnTo>
                <a:lnTo>
                  <a:pt x="707" y="3000"/>
                </a:lnTo>
                <a:lnTo>
                  <a:pt x="705" y="2916"/>
                </a:lnTo>
                <a:lnTo>
                  <a:pt x="705" y="2913"/>
                </a:lnTo>
                <a:lnTo>
                  <a:pt x="705" y="2902"/>
                </a:lnTo>
                <a:lnTo>
                  <a:pt x="705" y="2883"/>
                </a:lnTo>
                <a:lnTo>
                  <a:pt x="703" y="2859"/>
                </a:lnTo>
                <a:lnTo>
                  <a:pt x="700" y="2827"/>
                </a:lnTo>
                <a:lnTo>
                  <a:pt x="694" y="2791"/>
                </a:lnTo>
                <a:lnTo>
                  <a:pt x="687" y="2749"/>
                </a:lnTo>
                <a:lnTo>
                  <a:pt x="677" y="2703"/>
                </a:lnTo>
                <a:lnTo>
                  <a:pt x="664" y="2652"/>
                </a:lnTo>
                <a:lnTo>
                  <a:pt x="646" y="2597"/>
                </a:lnTo>
                <a:lnTo>
                  <a:pt x="625" y="2539"/>
                </a:lnTo>
                <a:lnTo>
                  <a:pt x="598" y="2477"/>
                </a:lnTo>
                <a:lnTo>
                  <a:pt x="568" y="2413"/>
                </a:lnTo>
                <a:lnTo>
                  <a:pt x="531" y="2347"/>
                </a:lnTo>
                <a:lnTo>
                  <a:pt x="488" y="2279"/>
                </a:lnTo>
                <a:lnTo>
                  <a:pt x="439" y="2210"/>
                </a:lnTo>
                <a:lnTo>
                  <a:pt x="384" y="2140"/>
                </a:lnTo>
                <a:lnTo>
                  <a:pt x="321" y="2069"/>
                </a:lnTo>
                <a:lnTo>
                  <a:pt x="84" y="1675"/>
                </a:lnTo>
                <a:lnTo>
                  <a:pt x="52" y="1583"/>
                </a:lnTo>
                <a:lnTo>
                  <a:pt x="27" y="1488"/>
                </a:lnTo>
                <a:lnTo>
                  <a:pt x="11" y="1391"/>
                </a:lnTo>
                <a:lnTo>
                  <a:pt x="2" y="1293"/>
                </a:lnTo>
                <a:lnTo>
                  <a:pt x="0" y="1195"/>
                </a:lnTo>
                <a:lnTo>
                  <a:pt x="5" y="1098"/>
                </a:lnTo>
                <a:lnTo>
                  <a:pt x="18" y="997"/>
                </a:lnTo>
                <a:lnTo>
                  <a:pt x="29" y="951"/>
                </a:lnTo>
                <a:lnTo>
                  <a:pt x="40" y="902"/>
                </a:lnTo>
                <a:lnTo>
                  <a:pt x="54" y="856"/>
                </a:lnTo>
                <a:lnTo>
                  <a:pt x="69" y="809"/>
                </a:lnTo>
                <a:lnTo>
                  <a:pt x="89" y="764"/>
                </a:lnTo>
                <a:lnTo>
                  <a:pt x="107" y="718"/>
                </a:lnTo>
                <a:lnTo>
                  <a:pt x="130" y="674"/>
                </a:lnTo>
                <a:lnTo>
                  <a:pt x="154" y="629"/>
                </a:lnTo>
                <a:lnTo>
                  <a:pt x="180" y="586"/>
                </a:lnTo>
                <a:lnTo>
                  <a:pt x="206" y="544"/>
                </a:lnTo>
                <a:lnTo>
                  <a:pt x="236" y="505"/>
                </a:lnTo>
                <a:lnTo>
                  <a:pt x="267" y="465"/>
                </a:lnTo>
                <a:lnTo>
                  <a:pt x="298" y="428"/>
                </a:lnTo>
                <a:lnTo>
                  <a:pt x="331" y="392"/>
                </a:lnTo>
                <a:lnTo>
                  <a:pt x="366" y="359"/>
                </a:lnTo>
                <a:lnTo>
                  <a:pt x="401" y="327"/>
                </a:lnTo>
                <a:lnTo>
                  <a:pt x="441" y="294"/>
                </a:lnTo>
                <a:lnTo>
                  <a:pt x="482" y="263"/>
                </a:lnTo>
                <a:lnTo>
                  <a:pt x="524" y="235"/>
                </a:lnTo>
                <a:lnTo>
                  <a:pt x="570" y="207"/>
                </a:lnTo>
                <a:lnTo>
                  <a:pt x="614" y="184"/>
                </a:lnTo>
                <a:lnTo>
                  <a:pt x="662" y="162"/>
                </a:lnTo>
                <a:lnTo>
                  <a:pt x="709" y="138"/>
                </a:lnTo>
                <a:lnTo>
                  <a:pt x="756" y="119"/>
                </a:lnTo>
                <a:lnTo>
                  <a:pt x="805" y="102"/>
                </a:lnTo>
                <a:lnTo>
                  <a:pt x="856" y="85"/>
                </a:lnTo>
                <a:lnTo>
                  <a:pt x="906" y="71"/>
                </a:lnTo>
                <a:lnTo>
                  <a:pt x="956" y="55"/>
                </a:lnTo>
                <a:lnTo>
                  <a:pt x="1007" y="45"/>
                </a:lnTo>
                <a:lnTo>
                  <a:pt x="1058" y="36"/>
                </a:lnTo>
                <a:lnTo>
                  <a:pt x="1108" y="25"/>
                </a:lnTo>
                <a:lnTo>
                  <a:pt x="1158" y="18"/>
                </a:lnTo>
                <a:lnTo>
                  <a:pt x="1206" y="12"/>
                </a:lnTo>
                <a:lnTo>
                  <a:pt x="1255" y="6"/>
                </a:lnTo>
                <a:lnTo>
                  <a:pt x="1304" y="3"/>
                </a:lnTo>
                <a:lnTo>
                  <a:pt x="1353" y="2"/>
                </a:lnTo>
                <a:lnTo>
                  <a:pt x="140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25871"/>
              </p:ext>
            </p:extLst>
          </p:nvPr>
        </p:nvGraphicFramePr>
        <p:xfrm>
          <a:off x="996950" y="2267916"/>
          <a:ext cx="10198100" cy="4168140"/>
        </p:xfrm>
        <a:graphic>
          <a:graphicData uri="http://schemas.openxmlformats.org/drawingml/2006/table">
            <a:tbl>
              <a:tblPr firstRow="1" firstCol="1" bandRow="1"/>
              <a:tblGrid>
                <a:gridCol w="1409700">
                  <a:extLst>
                    <a:ext uri="{9D8B030D-6E8A-4147-A177-3AD203B41FA5}">
                      <a16:colId xmlns:a16="http://schemas.microsoft.com/office/drawing/2014/main" val="2079029445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30361374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657488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5580415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13185431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557737496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338024977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SERVICIOS TECNOLÓGICOS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DESCRIPCIÓN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NIVEL DE IMPACTO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MTD (DÍAS)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PRIORIDAD DE RECUPERACIÓN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RTO (H)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RPO (H)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196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Intranet Corporativa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Sitio web corporativo que brinda información y accesos a diferentes sistemas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20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Sistema de gestión de procesos Financieros, Contables, Contabilidad e Inventarios.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2554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Administración de base de datos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Gestor y administrador de base de datos, Ejecución de consultas y reportes.  ETL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9315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electrónico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Envió y recepción de mensajes de correo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6398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Aplicaciones web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Aplicaciones propias para apoyo al negocio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7773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Gestión </a:t>
                      </a:r>
                      <a:r>
                        <a:rPr lang="es-EC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Hipervisor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s-EC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vCenter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Plataforma para control de virtualización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0008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Center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Centro de computo donde se concentran los diferentes sistemas de comunicaciones y servidores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3326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Firewall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Servidor proxy de filtrado de navegación de Internet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9929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Infraestructura de red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Redes LAN, Enlace de datos y  redes WLAN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2165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Antivirus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Servidor de actualización de base de datos para alerta de amenazas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468880"/>
                  </a:ext>
                </a:extLst>
              </a:tr>
            </a:tbl>
          </a:graphicData>
        </a:graphic>
      </p:graphicFrame>
      <p:sp>
        <p:nvSpPr>
          <p:cNvPr id="30" name="Rectángulo 29"/>
          <p:cNvSpPr/>
          <p:nvPr/>
        </p:nvSpPr>
        <p:spPr>
          <a:xfrm>
            <a:off x="137218" y="969448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4427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119" idx="2"/>
          </p:cNvCxnSpPr>
          <p:nvPr/>
        </p:nvCxnSpPr>
        <p:spPr>
          <a:xfrm flipV="1">
            <a:off x="1673552" y="2469870"/>
            <a:ext cx="8101023" cy="6313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29"/>
          <p:cNvGrpSpPr/>
          <p:nvPr/>
        </p:nvGrpSpPr>
        <p:grpSpPr>
          <a:xfrm>
            <a:off x="7470529" y="1672809"/>
            <a:ext cx="1535723" cy="1538655"/>
            <a:chOff x="4709747" y="1208942"/>
            <a:chExt cx="1535723" cy="1538655"/>
          </a:xfrm>
        </p:grpSpPr>
        <p:sp>
          <p:nvSpPr>
            <p:cNvPr id="108" name="Oval 30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31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Oval 30"/>
          <p:cNvSpPr/>
          <p:nvPr/>
        </p:nvSpPr>
        <p:spPr>
          <a:xfrm>
            <a:off x="9774575" y="1700542"/>
            <a:ext cx="1535723" cy="15386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13"/>
          <p:cNvSpPr/>
          <p:nvPr/>
        </p:nvSpPr>
        <p:spPr>
          <a:xfrm>
            <a:off x="9936244" y="1871388"/>
            <a:ext cx="1203588" cy="1227930"/>
          </a:xfrm>
          <a:custGeom>
            <a:avLst/>
            <a:gdLst>
              <a:gd name="connsiteX0" fmla="*/ 0 w 1313789"/>
              <a:gd name="connsiteY0" fmla="*/ 656895 h 1313789"/>
              <a:gd name="connsiteX1" fmla="*/ 656895 w 1313789"/>
              <a:gd name="connsiteY1" fmla="*/ 0 h 1313789"/>
              <a:gd name="connsiteX2" fmla="*/ 1313790 w 1313789"/>
              <a:gd name="connsiteY2" fmla="*/ 656895 h 1313789"/>
              <a:gd name="connsiteX3" fmla="*/ 656895 w 1313789"/>
              <a:gd name="connsiteY3" fmla="*/ 1313790 h 1313789"/>
              <a:gd name="connsiteX4" fmla="*/ 0 w 1313789"/>
              <a:gd name="connsiteY4" fmla="*/ 656895 h 13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789" h="1313789">
                <a:moveTo>
                  <a:pt x="0" y="656895"/>
                </a:moveTo>
                <a:cubicBezTo>
                  <a:pt x="0" y="294102"/>
                  <a:pt x="294102" y="0"/>
                  <a:pt x="656895" y="0"/>
                </a:cubicBezTo>
                <a:cubicBezTo>
                  <a:pt x="1019688" y="0"/>
                  <a:pt x="1313790" y="294102"/>
                  <a:pt x="1313790" y="656895"/>
                </a:cubicBezTo>
                <a:cubicBezTo>
                  <a:pt x="1313790" y="1019688"/>
                  <a:pt x="1019688" y="1313790"/>
                  <a:pt x="656895" y="1313790"/>
                </a:cubicBezTo>
                <a:cubicBezTo>
                  <a:pt x="294102" y="1313790"/>
                  <a:pt x="0" y="1019688"/>
                  <a:pt x="0" y="6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alpha val="50000"/>
              <a:hueOff val="22"/>
              <a:satOff val="7042"/>
              <a:lumOff val="2742"/>
              <a:alphaOff val="15000"/>
            </a:schemeClr>
          </a:fillRef>
          <a:effectRef idx="0">
            <a:schemeClr val="accent3">
              <a:shade val="80000"/>
              <a:alpha val="50000"/>
              <a:hueOff val="22"/>
              <a:satOff val="7042"/>
              <a:lumOff val="2742"/>
              <a:alphaOff val="15000"/>
            </a:schemeClr>
          </a:effectRef>
          <a:fontRef idx="minor">
            <a:schemeClr val="tx1"/>
          </a:fontRef>
        </p:style>
        <p:txBody>
          <a:bodyPr spcFirstLastPara="0" vert="horz" wrap="square" lIns="224150" tIns="224150" rIns="224150" bIns="2241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/>
          </a:p>
        </p:txBody>
      </p:sp>
      <p:grpSp>
        <p:nvGrpSpPr>
          <p:cNvPr id="54" name="Group 57"/>
          <p:cNvGrpSpPr/>
          <p:nvPr/>
        </p:nvGrpSpPr>
        <p:grpSpPr>
          <a:xfrm>
            <a:off x="137829" y="1763679"/>
            <a:ext cx="1535723" cy="1538655"/>
            <a:chOff x="1112967" y="2659673"/>
            <a:chExt cx="1535723" cy="1538655"/>
          </a:xfrm>
        </p:grpSpPr>
        <p:grpSp>
          <p:nvGrpSpPr>
            <p:cNvPr id="55" name="Group 32"/>
            <p:cNvGrpSpPr/>
            <p:nvPr/>
          </p:nvGrpSpPr>
          <p:grpSpPr>
            <a:xfrm>
              <a:off x="1112967" y="2659673"/>
              <a:ext cx="1535723" cy="1538655"/>
              <a:chOff x="4709747" y="1208942"/>
              <a:chExt cx="1535723" cy="1538655"/>
            </a:xfrm>
          </p:grpSpPr>
          <p:sp>
            <p:nvSpPr>
              <p:cNvPr id="66" name="Oval 33"/>
              <p:cNvSpPr/>
              <p:nvPr/>
            </p:nvSpPr>
            <p:spPr>
              <a:xfrm>
                <a:off x="4709747" y="1208942"/>
                <a:ext cx="1535723" cy="153865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34"/>
              <p:cNvSpPr/>
              <p:nvPr/>
            </p:nvSpPr>
            <p:spPr>
              <a:xfrm>
                <a:off x="4850423" y="1345223"/>
                <a:ext cx="1254370" cy="12660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1"/>
            <p:cNvGrpSpPr/>
            <p:nvPr/>
          </p:nvGrpSpPr>
          <p:grpSpPr>
            <a:xfrm>
              <a:off x="1583787" y="3135181"/>
              <a:ext cx="594083" cy="587639"/>
              <a:chOff x="2311401" y="612776"/>
              <a:chExt cx="1709738" cy="1627188"/>
            </a:xfrm>
            <a:solidFill>
              <a:schemeClr val="bg1"/>
            </a:solidFill>
          </p:grpSpPr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2311401" y="612776"/>
                <a:ext cx="1276350" cy="1490663"/>
              </a:xfrm>
              <a:custGeom>
                <a:avLst/>
                <a:gdLst>
                  <a:gd name="T0" fmla="*/ 2141 w 2411"/>
                  <a:gd name="T1" fmla="*/ 0 h 2818"/>
                  <a:gd name="T2" fmla="*/ 2219 w 2411"/>
                  <a:gd name="T3" fmla="*/ 12 h 2818"/>
                  <a:gd name="T4" fmla="*/ 2288 w 2411"/>
                  <a:gd name="T5" fmla="*/ 45 h 2818"/>
                  <a:gd name="T6" fmla="*/ 2345 w 2411"/>
                  <a:gd name="T7" fmla="*/ 95 h 2818"/>
                  <a:gd name="T8" fmla="*/ 2386 w 2411"/>
                  <a:gd name="T9" fmla="*/ 159 h 2818"/>
                  <a:gd name="T10" fmla="*/ 2408 w 2411"/>
                  <a:gd name="T11" fmla="*/ 234 h 2818"/>
                  <a:gd name="T12" fmla="*/ 2411 w 2411"/>
                  <a:gd name="T13" fmla="*/ 1716 h 2818"/>
                  <a:gd name="T14" fmla="*/ 2142 w 2411"/>
                  <a:gd name="T15" fmla="*/ 474 h 2818"/>
                  <a:gd name="T16" fmla="*/ 2132 w 2411"/>
                  <a:gd name="T17" fmla="*/ 409 h 2818"/>
                  <a:gd name="T18" fmla="*/ 2102 w 2411"/>
                  <a:gd name="T19" fmla="*/ 353 h 2818"/>
                  <a:gd name="T20" fmla="*/ 2056 w 2411"/>
                  <a:gd name="T21" fmla="*/ 309 h 2818"/>
                  <a:gd name="T22" fmla="*/ 1999 w 2411"/>
                  <a:gd name="T23" fmla="*/ 279 h 2818"/>
                  <a:gd name="T24" fmla="*/ 1934 w 2411"/>
                  <a:gd name="T25" fmla="*/ 269 h 2818"/>
                  <a:gd name="T26" fmla="*/ 445 w 2411"/>
                  <a:gd name="T27" fmla="*/ 272 h 2818"/>
                  <a:gd name="T28" fmla="*/ 382 w 2411"/>
                  <a:gd name="T29" fmla="*/ 292 h 2818"/>
                  <a:gd name="T30" fmla="*/ 330 w 2411"/>
                  <a:gd name="T31" fmla="*/ 329 h 2818"/>
                  <a:gd name="T32" fmla="*/ 292 w 2411"/>
                  <a:gd name="T33" fmla="*/ 379 h 2818"/>
                  <a:gd name="T34" fmla="*/ 271 w 2411"/>
                  <a:gd name="T35" fmla="*/ 440 h 2818"/>
                  <a:gd name="T36" fmla="*/ 269 w 2411"/>
                  <a:gd name="T37" fmla="*/ 2338 h 2818"/>
                  <a:gd name="T38" fmla="*/ 279 w 2411"/>
                  <a:gd name="T39" fmla="*/ 2403 h 2818"/>
                  <a:gd name="T40" fmla="*/ 309 w 2411"/>
                  <a:gd name="T41" fmla="*/ 2459 h 2818"/>
                  <a:gd name="T42" fmla="*/ 355 w 2411"/>
                  <a:gd name="T43" fmla="*/ 2503 h 2818"/>
                  <a:gd name="T44" fmla="*/ 412 w 2411"/>
                  <a:gd name="T45" fmla="*/ 2533 h 2818"/>
                  <a:gd name="T46" fmla="*/ 479 w 2411"/>
                  <a:gd name="T47" fmla="*/ 2543 h 2818"/>
                  <a:gd name="T48" fmla="*/ 1098 w 2411"/>
                  <a:gd name="T49" fmla="*/ 2579 h 2818"/>
                  <a:gd name="T50" fmla="*/ 1144 w 2411"/>
                  <a:gd name="T51" fmla="*/ 2648 h 2818"/>
                  <a:gd name="T52" fmla="*/ 1202 w 2411"/>
                  <a:gd name="T53" fmla="*/ 2710 h 2818"/>
                  <a:gd name="T54" fmla="*/ 272 w 2411"/>
                  <a:gd name="T55" fmla="*/ 2818 h 2818"/>
                  <a:gd name="T56" fmla="*/ 194 w 2411"/>
                  <a:gd name="T57" fmla="*/ 2807 h 2818"/>
                  <a:gd name="T58" fmla="*/ 123 w 2411"/>
                  <a:gd name="T59" fmla="*/ 2773 h 2818"/>
                  <a:gd name="T60" fmla="*/ 66 w 2411"/>
                  <a:gd name="T61" fmla="*/ 2723 h 2818"/>
                  <a:gd name="T62" fmla="*/ 25 w 2411"/>
                  <a:gd name="T63" fmla="*/ 2660 h 2818"/>
                  <a:gd name="T64" fmla="*/ 3 w 2411"/>
                  <a:gd name="T65" fmla="*/ 2585 h 2818"/>
                  <a:gd name="T66" fmla="*/ 0 w 2411"/>
                  <a:gd name="T67" fmla="*/ 263 h 2818"/>
                  <a:gd name="T68" fmla="*/ 11 w 2411"/>
                  <a:gd name="T69" fmla="*/ 187 h 2818"/>
                  <a:gd name="T70" fmla="*/ 42 w 2411"/>
                  <a:gd name="T71" fmla="*/ 120 h 2818"/>
                  <a:gd name="T72" fmla="*/ 89 w 2411"/>
                  <a:gd name="T73" fmla="*/ 66 h 2818"/>
                  <a:gd name="T74" fmla="*/ 151 w 2411"/>
                  <a:gd name="T75" fmla="*/ 25 h 2818"/>
                  <a:gd name="T76" fmla="*/ 222 w 2411"/>
                  <a:gd name="T77" fmla="*/ 3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1" h="2818">
                    <a:moveTo>
                      <a:pt x="261" y="0"/>
                    </a:moveTo>
                    <a:lnTo>
                      <a:pt x="2141" y="0"/>
                    </a:lnTo>
                    <a:lnTo>
                      <a:pt x="2181" y="3"/>
                    </a:lnTo>
                    <a:lnTo>
                      <a:pt x="2219" y="12"/>
                    </a:lnTo>
                    <a:lnTo>
                      <a:pt x="2255" y="26"/>
                    </a:lnTo>
                    <a:lnTo>
                      <a:pt x="2288" y="45"/>
                    </a:lnTo>
                    <a:lnTo>
                      <a:pt x="2318" y="68"/>
                    </a:lnTo>
                    <a:lnTo>
                      <a:pt x="2345" y="95"/>
                    </a:lnTo>
                    <a:lnTo>
                      <a:pt x="2368" y="126"/>
                    </a:lnTo>
                    <a:lnTo>
                      <a:pt x="2386" y="159"/>
                    </a:lnTo>
                    <a:lnTo>
                      <a:pt x="2400" y="195"/>
                    </a:lnTo>
                    <a:lnTo>
                      <a:pt x="2408" y="234"/>
                    </a:lnTo>
                    <a:lnTo>
                      <a:pt x="2411" y="274"/>
                    </a:lnTo>
                    <a:lnTo>
                      <a:pt x="2411" y="1716"/>
                    </a:lnTo>
                    <a:lnTo>
                      <a:pt x="2142" y="2036"/>
                    </a:lnTo>
                    <a:lnTo>
                      <a:pt x="2142" y="474"/>
                    </a:lnTo>
                    <a:lnTo>
                      <a:pt x="2140" y="440"/>
                    </a:lnTo>
                    <a:lnTo>
                      <a:pt x="2132" y="409"/>
                    </a:lnTo>
                    <a:lnTo>
                      <a:pt x="2119" y="379"/>
                    </a:lnTo>
                    <a:lnTo>
                      <a:pt x="2102" y="353"/>
                    </a:lnTo>
                    <a:lnTo>
                      <a:pt x="2081" y="329"/>
                    </a:lnTo>
                    <a:lnTo>
                      <a:pt x="2056" y="309"/>
                    </a:lnTo>
                    <a:lnTo>
                      <a:pt x="2029" y="292"/>
                    </a:lnTo>
                    <a:lnTo>
                      <a:pt x="1999" y="279"/>
                    </a:lnTo>
                    <a:lnTo>
                      <a:pt x="1967" y="272"/>
                    </a:lnTo>
                    <a:lnTo>
                      <a:pt x="1934" y="269"/>
                    </a:lnTo>
                    <a:lnTo>
                      <a:pt x="479" y="269"/>
                    </a:lnTo>
                    <a:lnTo>
                      <a:pt x="445" y="272"/>
                    </a:lnTo>
                    <a:lnTo>
                      <a:pt x="412" y="279"/>
                    </a:lnTo>
                    <a:lnTo>
                      <a:pt x="382" y="292"/>
                    </a:lnTo>
                    <a:lnTo>
                      <a:pt x="355" y="309"/>
                    </a:lnTo>
                    <a:lnTo>
                      <a:pt x="330" y="329"/>
                    </a:lnTo>
                    <a:lnTo>
                      <a:pt x="309" y="353"/>
                    </a:lnTo>
                    <a:lnTo>
                      <a:pt x="292" y="379"/>
                    </a:lnTo>
                    <a:lnTo>
                      <a:pt x="279" y="409"/>
                    </a:lnTo>
                    <a:lnTo>
                      <a:pt x="271" y="440"/>
                    </a:lnTo>
                    <a:lnTo>
                      <a:pt x="269" y="474"/>
                    </a:lnTo>
                    <a:lnTo>
                      <a:pt x="269" y="2338"/>
                    </a:lnTo>
                    <a:lnTo>
                      <a:pt x="271" y="2371"/>
                    </a:lnTo>
                    <a:lnTo>
                      <a:pt x="279" y="2403"/>
                    </a:lnTo>
                    <a:lnTo>
                      <a:pt x="292" y="2432"/>
                    </a:lnTo>
                    <a:lnTo>
                      <a:pt x="309" y="2459"/>
                    </a:lnTo>
                    <a:lnTo>
                      <a:pt x="330" y="2483"/>
                    </a:lnTo>
                    <a:lnTo>
                      <a:pt x="355" y="2503"/>
                    </a:lnTo>
                    <a:lnTo>
                      <a:pt x="382" y="2520"/>
                    </a:lnTo>
                    <a:lnTo>
                      <a:pt x="412" y="2533"/>
                    </a:lnTo>
                    <a:lnTo>
                      <a:pt x="445" y="2540"/>
                    </a:lnTo>
                    <a:lnTo>
                      <a:pt x="479" y="2543"/>
                    </a:lnTo>
                    <a:lnTo>
                      <a:pt x="1080" y="2543"/>
                    </a:lnTo>
                    <a:lnTo>
                      <a:pt x="1098" y="2579"/>
                    </a:lnTo>
                    <a:lnTo>
                      <a:pt x="1119" y="2615"/>
                    </a:lnTo>
                    <a:lnTo>
                      <a:pt x="1144" y="2648"/>
                    </a:lnTo>
                    <a:lnTo>
                      <a:pt x="1171" y="2680"/>
                    </a:lnTo>
                    <a:lnTo>
                      <a:pt x="1202" y="2710"/>
                    </a:lnTo>
                    <a:lnTo>
                      <a:pt x="1328" y="2818"/>
                    </a:lnTo>
                    <a:lnTo>
                      <a:pt x="272" y="2818"/>
                    </a:lnTo>
                    <a:lnTo>
                      <a:pt x="232" y="2815"/>
                    </a:lnTo>
                    <a:lnTo>
                      <a:pt x="194" y="2807"/>
                    </a:lnTo>
                    <a:lnTo>
                      <a:pt x="157" y="2793"/>
                    </a:lnTo>
                    <a:lnTo>
                      <a:pt x="123" y="2773"/>
                    </a:lnTo>
                    <a:lnTo>
                      <a:pt x="93" y="2750"/>
                    </a:lnTo>
                    <a:lnTo>
                      <a:pt x="66" y="2723"/>
                    </a:lnTo>
                    <a:lnTo>
                      <a:pt x="43" y="2693"/>
                    </a:lnTo>
                    <a:lnTo>
                      <a:pt x="25" y="2660"/>
                    </a:lnTo>
                    <a:lnTo>
                      <a:pt x="11" y="2623"/>
                    </a:lnTo>
                    <a:lnTo>
                      <a:pt x="3" y="2585"/>
                    </a:lnTo>
                    <a:lnTo>
                      <a:pt x="0" y="2544"/>
                    </a:lnTo>
                    <a:lnTo>
                      <a:pt x="0" y="263"/>
                    </a:lnTo>
                    <a:lnTo>
                      <a:pt x="3" y="224"/>
                    </a:lnTo>
                    <a:lnTo>
                      <a:pt x="11" y="187"/>
                    </a:lnTo>
                    <a:lnTo>
                      <a:pt x="24" y="153"/>
                    </a:lnTo>
                    <a:lnTo>
                      <a:pt x="42" y="120"/>
                    </a:lnTo>
                    <a:lnTo>
                      <a:pt x="63" y="91"/>
                    </a:lnTo>
                    <a:lnTo>
                      <a:pt x="89" y="66"/>
                    </a:lnTo>
                    <a:lnTo>
                      <a:pt x="118" y="44"/>
                    </a:lnTo>
                    <a:lnTo>
                      <a:pt x="151" y="25"/>
                    </a:lnTo>
                    <a:lnTo>
                      <a:pt x="185" y="12"/>
                    </a:lnTo>
                    <a:lnTo>
                      <a:pt x="222" y="3"/>
                    </a:lnTo>
                    <a:lnTo>
                      <a:pt x="2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2565401" y="938214"/>
                <a:ext cx="781050" cy="141288"/>
              </a:xfrm>
              <a:custGeom>
                <a:avLst/>
                <a:gdLst>
                  <a:gd name="T0" fmla="*/ 134 w 1474"/>
                  <a:gd name="T1" fmla="*/ 0 h 269"/>
                  <a:gd name="T2" fmla="*/ 1341 w 1474"/>
                  <a:gd name="T3" fmla="*/ 0 h 269"/>
                  <a:gd name="T4" fmla="*/ 1368 w 1474"/>
                  <a:gd name="T5" fmla="*/ 3 h 269"/>
                  <a:gd name="T6" fmla="*/ 1393 w 1474"/>
                  <a:gd name="T7" fmla="*/ 11 h 269"/>
                  <a:gd name="T8" fmla="*/ 1416 w 1474"/>
                  <a:gd name="T9" fmla="*/ 23 h 269"/>
                  <a:gd name="T10" fmla="*/ 1435 w 1474"/>
                  <a:gd name="T11" fmla="*/ 40 h 269"/>
                  <a:gd name="T12" fmla="*/ 1452 w 1474"/>
                  <a:gd name="T13" fmla="*/ 59 h 269"/>
                  <a:gd name="T14" fmla="*/ 1464 w 1474"/>
                  <a:gd name="T15" fmla="*/ 82 h 269"/>
                  <a:gd name="T16" fmla="*/ 1471 w 1474"/>
                  <a:gd name="T17" fmla="*/ 107 h 269"/>
                  <a:gd name="T18" fmla="*/ 1474 w 1474"/>
                  <a:gd name="T19" fmla="*/ 134 h 269"/>
                  <a:gd name="T20" fmla="*/ 1471 w 1474"/>
                  <a:gd name="T21" fmla="*/ 161 h 269"/>
                  <a:gd name="T22" fmla="*/ 1464 w 1474"/>
                  <a:gd name="T23" fmla="*/ 186 h 269"/>
                  <a:gd name="T24" fmla="*/ 1451 w 1474"/>
                  <a:gd name="T25" fmla="*/ 209 h 269"/>
                  <a:gd name="T26" fmla="*/ 1435 w 1474"/>
                  <a:gd name="T27" fmla="*/ 229 h 269"/>
                  <a:gd name="T28" fmla="*/ 1416 w 1474"/>
                  <a:gd name="T29" fmla="*/ 246 h 269"/>
                  <a:gd name="T30" fmla="*/ 1393 w 1474"/>
                  <a:gd name="T31" fmla="*/ 258 h 269"/>
                  <a:gd name="T32" fmla="*/ 1368 w 1474"/>
                  <a:gd name="T33" fmla="*/ 266 h 269"/>
                  <a:gd name="T34" fmla="*/ 1341 w 1474"/>
                  <a:gd name="T35" fmla="*/ 269 h 269"/>
                  <a:gd name="T36" fmla="*/ 134 w 1474"/>
                  <a:gd name="T37" fmla="*/ 269 h 269"/>
                  <a:gd name="T38" fmla="*/ 107 w 1474"/>
                  <a:gd name="T39" fmla="*/ 266 h 269"/>
                  <a:gd name="T40" fmla="*/ 82 w 1474"/>
                  <a:gd name="T41" fmla="*/ 258 h 269"/>
                  <a:gd name="T42" fmla="*/ 59 w 1474"/>
                  <a:gd name="T43" fmla="*/ 246 h 269"/>
                  <a:gd name="T44" fmla="*/ 39 w 1474"/>
                  <a:gd name="T45" fmla="*/ 229 h 269"/>
                  <a:gd name="T46" fmla="*/ 23 w 1474"/>
                  <a:gd name="T47" fmla="*/ 209 h 269"/>
                  <a:gd name="T48" fmla="*/ 11 w 1474"/>
                  <a:gd name="T49" fmla="*/ 186 h 269"/>
                  <a:gd name="T50" fmla="*/ 3 w 1474"/>
                  <a:gd name="T51" fmla="*/ 161 h 269"/>
                  <a:gd name="T52" fmla="*/ 0 w 1474"/>
                  <a:gd name="T53" fmla="*/ 134 h 269"/>
                  <a:gd name="T54" fmla="*/ 3 w 1474"/>
                  <a:gd name="T55" fmla="*/ 107 h 269"/>
                  <a:gd name="T56" fmla="*/ 11 w 1474"/>
                  <a:gd name="T57" fmla="*/ 82 h 269"/>
                  <a:gd name="T58" fmla="*/ 23 w 1474"/>
                  <a:gd name="T59" fmla="*/ 59 h 269"/>
                  <a:gd name="T60" fmla="*/ 39 w 1474"/>
                  <a:gd name="T61" fmla="*/ 40 h 269"/>
                  <a:gd name="T62" fmla="*/ 59 w 1474"/>
                  <a:gd name="T63" fmla="*/ 23 h 269"/>
                  <a:gd name="T64" fmla="*/ 82 w 1474"/>
                  <a:gd name="T65" fmla="*/ 11 h 269"/>
                  <a:gd name="T66" fmla="*/ 107 w 1474"/>
                  <a:gd name="T67" fmla="*/ 3 h 269"/>
                  <a:gd name="T68" fmla="*/ 134 w 1474"/>
                  <a:gd name="T6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9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3"/>
                    </a:lnTo>
                    <a:lnTo>
                      <a:pt x="1393" y="11"/>
                    </a:lnTo>
                    <a:lnTo>
                      <a:pt x="1416" y="23"/>
                    </a:lnTo>
                    <a:lnTo>
                      <a:pt x="1435" y="40"/>
                    </a:lnTo>
                    <a:lnTo>
                      <a:pt x="1452" y="59"/>
                    </a:lnTo>
                    <a:lnTo>
                      <a:pt x="1464" y="82"/>
                    </a:lnTo>
                    <a:lnTo>
                      <a:pt x="1471" y="107"/>
                    </a:lnTo>
                    <a:lnTo>
                      <a:pt x="1474" y="134"/>
                    </a:lnTo>
                    <a:lnTo>
                      <a:pt x="1471" y="161"/>
                    </a:lnTo>
                    <a:lnTo>
                      <a:pt x="1464" y="186"/>
                    </a:lnTo>
                    <a:lnTo>
                      <a:pt x="1451" y="209"/>
                    </a:lnTo>
                    <a:lnTo>
                      <a:pt x="1435" y="229"/>
                    </a:lnTo>
                    <a:lnTo>
                      <a:pt x="1416" y="246"/>
                    </a:lnTo>
                    <a:lnTo>
                      <a:pt x="1393" y="258"/>
                    </a:lnTo>
                    <a:lnTo>
                      <a:pt x="1368" y="266"/>
                    </a:lnTo>
                    <a:lnTo>
                      <a:pt x="1341" y="269"/>
                    </a:lnTo>
                    <a:lnTo>
                      <a:pt x="134" y="269"/>
                    </a:lnTo>
                    <a:lnTo>
                      <a:pt x="107" y="266"/>
                    </a:lnTo>
                    <a:lnTo>
                      <a:pt x="82" y="258"/>
                    </a:lnTo>
                    <a:lnTo>
                      <a:pt x="59" y="246"/>
                    </a:lnTo>
                    <a:lnTo>
                      <a:pt x="39" y="229"/>
                    </a:lnTo>
                    <a:lnTo>
                      <a:pt x="23" y="209"/>
                    </a:lnTo>
                    <a:lnTo>
                      <a:pt x="11" y="186"/>
                    </a:lnTo>
                    <a:lnTo>
                      <a:pt x="3" y="161"/>
                    </a:lnTo>
                    <a:lnTo>
                      <a:pt x="0" y="134"/>
                    </a:lnTo>
                    <a:lnTo>
                      <a:pt x="3" y="107"/>
                    </a:lnTo>
                    <a:lnTo>
                      <a:pt x="11" y="82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9" y="23"/>
                    </a:lnTo>
                    <a:lnTo>
                      <a:pt x="82" y="11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"/>
              <p:cNvSpPr>
                <a:spLocks/>
              </p:cNvSpPr>
              <p:nvPr/>
            </p:nvSpPr>
            <p:spPr bwMode="auto">
              <a:xfrm>
                <a:off x="2565401" y="1174751"/>
                <a:ext cx="781050" cy="141288"/>
              </a:xfrm>
              <a:custGeom>
                <a:avLst/>
                <a:gdLst>
                  <a:gd name="T0" fmla="*/ 134 w 1474"/>
                  <a:gd name="T1" fmla="*/ 0 h 268"/>
                  <a:gd name="T2" fmla="*/ 1341 w 1474"/>
                  <a:gd name="T3" fmla="*/ 0 h 268"/>
                  <a:gd name="T4" fmla="*/ 1368 w 1474"/>
                  <a:gd name="T5" fmla="*/ 2 h 268"/>
                  <a:gd name="T6" fmla="*/ 1393 w 1474"/>
                  <a:gd name="T7" fmla="*/ 10 h 268"/>
                  <a:gd name="T8" fmla="*/ 1416 w 1474"/>
                  <a:gd name="T9" fmla="*/ 22 h 268"/>
                  <a:gd name="T10" fmla="*/ 1435 w 1474"/>
                  <a:gd name="T11" fmla="*/ 39 h 268"/>
                  <a:gd name="T12" fmla="*/ 1452 w 1474"/>
                  <a:gd name="T13" fmla="*/ 58 h 268"/>
                  <a:gd name="T14" fmla="*/ 1464 w 1474"/>
                  <a:gd name="T15" fmla="*/ 82 h 268"/>
                  <a:gd name="T16" fmla="*/ 1471 w 1474"/>
                  <a:gd name="T17" fmla="*/ 107 h 268"/>
                  <a:gd name="T18" fmla="*/ 1474 w 1474"/>
                  <a:gd name="T19" fmla="*/ 134 h 268"/>
                  <a:gd name="T20" fmla="*/ 1471 w 1474"/>
                  <a:gd name="T21" fmla="*/ 161 h 268"/>
                  <a:gd name="T22" fmla="*/ 1464 w 1474"/>
                  <a:gd name="T23" fmla="*/ 186 h 268"/>
                  <a:gd name="T24" fmla="*/ 1451 w 1474"/>
                  <a:gd name="T25" fmla="*/ 209 h 268"/>
                  <a:gd name="T26" fmla="*/ 1435 w 1474"/>
                  <a:gd name="T27" fmla="*/ 229 h 268"/>
                  <a:gd name="T28" fmla="*/ 1416 w 1474"/>
                  <a:gd name="T29" fmla="*/ 245 h 268"/>
                  <a:gd name="T30" fmla="*/ 1393 w 1474"/>
                  <a:gd name="T31" fmla="*/ 257 h 268"/>
                  <a:gd name="T32" fmla="*/ 1368 w 1474"/>
                  <a:gd name="T33" fmla="*/ 265 h 268"/>
                  <a:gd name="T34" fmla="*/ 1341 w 1474"/>
                  <a:gd name="T35" fmla="*/ 268 h 268"/>
                  <a:gd name="T36" fmla="*/ 134 w 1474"/>
                  <a:gd name="T37" fmla="*/ 268 h 268"/>
                  <a:gd name="T38" fmla="*/ 107 w 1474"/>
                  <a:gd name="T39" fmla="*/ 265 h 268"/>
                  <a:gd name="T40" fmla="*/ 82 w 1474"/>
                  <a:gd name="T41" fmla="*/ 257 h 268"/>
                  <a:gd name="T42" fmla="*/ 59 w 1474"/>
                  <a:gd name="T43" fmla="*/ 245 h 268"/>
                  <a:gd name="T44" fmla="*/ 39 w 1474"/>
                  <a:gd name="T45" fmla="*/ 229 h 268"/>
                  <a:gd name="T46" fmla="*/ 23 w 1474"/>
                  <a:gd name="T47" fmla="*/ 209 h 268"/>
                  <a:gd name="T48" fmla="*/ 11 w 1474"/>
                  <a:gd name="T49" fmla="*/ 186 h 268"/>
                  <a:gd name="T50" fmla="*/ 3 w 1474"/>
                  <a:gd name="T51" fmla="*/ 161 h 268"/>
                  <a:gd name="T52" fmla="*/ 0 w 1474"/>
                  <a:gd name="T53" fmla="*/ 134 h 268"/>
                  <a:gd name="T54" fmla="*/ 3 w 1474"/>
                  <a:gd name="T55" fmla="*/ 107 h 268"/>
                  <a:gd name="T56" fmla="*/ 11 w 1474"/>
                  <a:gd name="T57" fmla="*/ 82 h 268"/>
                  <a:gd name="T58" fmla="*/ 23 w 1474"/>
                  <a:gd name="T59" fmla="*/ 58 h 268"/>
                  <a:gd name="T60" fmla="*/ 39 w 1474"/>
                  <a:gd name="T61" fmla="*/ 39 h 268"/>
                  <a:gd name="T62" fmla="*/ 59 w 1474"/>
                  <a:gd name="T63" fmla="*/ 22 h 268"/>
                  <a:gd name="T64" fmla="*/ 82 w 1474"/>
                  <a:gd name="T65" fmla="*/ 10 h 268"/>
                  <a:gd name="T66" fmla="*/ 107 w 1474"/>
                  <a:gd name="T67" fmla="*/ 2 h 268"/>
                  <a:gd name="T68" fmla="*/ 134 w 1474"/>
                  <a:gd name="T6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8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2"/>
                    </a:lnTo>
                    <a:lnTo>
                      <a:pt x="1393" y="10"/>
                    </a:lnTo>
                    <a:lnTo>
                      <a:pt x="1416" y="22"/>
                    </a:lnTo>
                    <a:lnTo>
                      <a:pt x="1435" y="39"/>
                    </a:lnTo>
                    <a:lnTo>
                      <a:pt x="1452" y="58"/>
                    </a:lnTo>
                    <a:lnTo>
                      <a:pt x="1464" y="82"/>
                    </a:lnTo>
                    <a:lnTo>
                      <a:pt x="1471" y="107"/>
                    </a:lnTo>
                    <a:lnTo>
                      <a:pt x="1474" y="134"/>
                    </a:lnTo>
                    <a:lnTo>
                      <a:pt x="1471" y="161"/>
                    </a:lnTo>
                    <a:lnTo>
                      <a:pt x="1464" y="186"/>
                    </a:lnTo>
                    <a:lnTo>
                      <a:pt x="1451" y="209"/>
                    </a:lnTo>
                    <a:lnTo>
                      <a:pt x="1435" y="229"/>
                    </a:lnTo>
                    <a:lnTo>
                      <a:pt x="1416" y="245"/>
                    </a:lnTo>
                    <a:lnTo>
                      <a:pt x="1393" y="257"/>
                    </a:lnTo>
                    <a:lnTo>
                      <a:pt x="1368" y="265"/>
                    </a:lnTo>
                    <a:lnTo>
                      <a:pt x="1341" y="268"/>
                    </a:lnTo>
                    <a:lnTo>
                      <a:pt x="134" y="268"/>
                    </a:lnTo>
                    <a:lnTo>
                      <a:pt x="107" y="265"/>
                    </a:lnTo>
                    <a:lnTo>
                      <a:pt x="82" y="257"/>
                    </a:lnTo>
                    <a:lnTo>
                      <a:pt x="59" y="245"/>
                    </a:lnTo>
                    <a:lnTo>
                      <a:pt x="39" y="229"/>
                    </a:lnTo>
                    <a:lnTo>
                      <a:pt x="23" y="209"/>
                    </a:lnTo>
                    <a:lnTo>
                      <a:pt x="11" y="186"/>
                    </a:lnTo>
                    <a:lnTo>
                      <a:pt x="3" y="161"/>
                    </a:lnTo>
                    <a:lnTo>
                      <a:pt x="0" y="134"/>
                    </a:lnTo>
                    <a:lnTo>
                      <a:pt x="3" y="107"/>
                    </a:lnTo>
                    <a:lnTo>
                      <a:pt x="11" y="82"/>
                    </a:lnTo>
                    <a:lnTo>
                      <a:pt x="23" y="58"/>
                    </a:lnTo>
                    <a:lnTo>
                      <a:pt x="39" y="39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2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2565401" y="1411289"/>
                <a:ext cx="781050" cy="138113"/>
              </a:xfrm>
              <a:custGeom>
                <a:avLst/>
                <a:gdLst>
                  <a:gd name="T0" fmla="*/ 134 w 1474"/>
                  <a:gd name="T1" fmla="*/ 0 h 262"/>
                  <a:gd name="T2" fmla="*/ 1341 w 1474"/>
                  <a:gd name="T3" fmla="*/ 0 h 262"/>
                  <a:gd name="T4" fmla="*/ 1368 w 1474"/>
                  <a:gd name="T5" fmla="*/ 3 h 262"/>
                  <a:gd name="T6" fmla="*/ 1393 w 1474"/>
                  <a:gd name="T7" fmla="*/ 10 h 262"/>
                  <a:gd name="T8" fmla="*/ 1416 w 1474"/>
                  <a:gd name="T9" fmla="*/ 22 h 262"/>
                  <a:gd name="T10" fmla="*/ 1435 w 1474"/>
                  <a:gd name="T11" fmla="*/ 38 h 262"/>
                  <a:gd name="T12" fmla="*/ 1452 w 1474"/>
                  <a:gd name="T13" fmla="*/ 57 h 262"/>
                  <a:gd name="T14" fmla="*/ 1464 w 1474"/>
                  <a:gd name="T15" fmla="*/ 79 h 262"/>
                  <a:gd name="T16" fmla="*/ 1471 w 1474"/>
                  <a:gd name="T17" fmla="*/ 104 h 262"/>
                  <a:gd name="T18" fmla="*/ 1474 w 1474"/>
                  <a:gd name="T19" fmla="*/ 131 h 262"/>
                  <a:gd name="T20" fmla="*/ 1471 w 1474"/>
                  <a:gd name="T21" fmla="*/ 158 h 262"/>
                  <a:gd name="T22" fmla="*/ 1464 w 1474"/>
                  <a:gd name="T23" fmla="*/ 183 h 262"/>
                  <a:gd name="T24" fmla="*/ 1451 w 1474"/>
                  <a:gd name="T25" fmla="*/ 205 h 262"/>
                  <a:gd name="T26" fmla="*/ 1435 w 1474"/>
                  <a:gd name="T27" fmla="*/ 225 h 262"/>
                  <a:gd name="T28" fmla="*/ 1416 w 1474"/>
                  <a:gd name="T29" fmla="*/ 240 h 262"/>
                  <a:gd name="T30" fmla="*/ 1393 w 1474"/>
                  <a:gd name="T31" fmla="*/ 252 h 262"/>
                  <a:gd name="T32" fmla="*/ 1368 w 1474"/>
                  <a:gd name="T33" fmla="*/ 259 h 262"/>
                  <a:gd name="T34" fmla="*/ 1341 w 1474"/>
                  <a:gd name="T35" fmla="*/ 262 h 262"/>
                  <a:gd name="T36" fmla="*/ 134 w 1474"/>
                  <a:gd name="T37" fmla="*/ 262 h 262"/>
                  <a:gd name="T38" fmla="*/ 107 w 1474"/>
                  <a:gd name="T39" fmla="*/ 259 h 262"/>
                  <a:gd name="T40" fmla="*/ 82 w 1474"/>
                  <a:gd name="T41" fmla="*/ 252 h 262"/>
                  <a:gd name="T42" fmla="*/ 59 w 1474"/>
                  <a:gd name="T43" fmla="*/ 240 h 262"/>
                  <a:gd name="T44" fmla="*/ 39 w 1474"/>
                  <a:gd name="T45" fmla="*/ 225 h 262"/>
                  <a:gd name="T46" fmla="*/ 23 w 1474"/>
                  <a:gd name="T47" fmla="*/ 205 h 262"/>
                  <a:gd name="T48" fmla="*/ 11 w 1474"/>
                  <a:gd name="T49" fmla="*/ 183 h 262"/>
                  <a:gd name="T50" fmla="*/ 3 w 1474"/>
                  <a:gd name="T51" fmla="*/ 158 h 262"/>
                  <a:gd name="T52" fmla="*/ 0 w 1474"/>
                  <a:gd name="T53" fmla="*/ 131 h 262"/>
                  <a:gd name="T54" fmla="*/ 3 w 1474"/>
                  <a:gd name="T55" fmla="*/ 104 h 262"/>
                  <a:gd name="T56" fmla="*/ 11 w 1474"/>
                  <a:gd name="T57" fmla="*/ 79 h 262"/>
                  <a:gd name="T58" fmla="*/ 23 w 1474"/>
                  <a:gd name="T59" fmla="*/ 57 h 262"/>
                  <a:gd name="T60" fmla="*/ 39 w 1474"/>
                  <a:gd name="T61" fmla="*/ 38 h 262"/>
                  <a:gd name="T62" fmla="*/ 59 w 1474"/>
                  <a:gd name="T63" fmla="*/ 22 h 262"/>
                  <a:gd name="T64" fmla="*/ 82 w 1474"/>
                  <a:gd name="T65" fmla="*/ 10 h 262"/>
                  <a:gd name="T66" fmla="*/ 107 w 1474"/>
                  <a:gd name="T67" fmla="*/ 3 h 262"/>
                  <a:gd name="T68" fmla="*/ 134 w 1474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2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3"/>
                    </a:lnTo>
                    <a:lnTo>
                      <a:pt x="1393" y="10"/>
                    </a:lnTo>
                    <a:lnTo>
                      <a:pt x="1416" y="22"/>
                    </a:lnTo>
                    <a:lnTo>
                      <a:pt x="1435" y="38"/>
                    </a:lnTo>
                    <a:lnTo>
                      <a:pt x="1452" y="57"/>
                    </a:lnTo>
                    <a:lnTo>
                      <a:pt x="1464" y="79"/>
                    </a:lnTo>
                    <a:lnTo>
                      <a:pt x="1471" y="104"/>
                    </a:lnTo>
                    <a:lnTo>
                      <a:pt x="1474" y="131"/>
                    </a:lnTo>
                    <a:lnTo>
                      <a:pt x="1471" y="158"/>
                    </a:lnTo>
                    <a:lnTo>
                      <a:pt x="1464" y="183"/>
                    </a:lnTo>
                    <a:lnTo>
                      <a:pt x="1451" y="205"/>
                    </a:lnTo>
                    <a:lnTo>
                      <a:pt x="1435" y="225"/>
                    </a:lnTo>
                    <a:lnTo>
                      <a:pt x="1416" y="240"/>
                    </a:lnTo>
                    <a:lnTo>
                      <a:pt x="1393" y="252"/>
                    </a:lnTo>
                    <a:lnTo>
                      <a:pt x="1368" y="259"/>
                    </a:lnTo>
                    <a:lnTo>
                      <a:pt x="1341" y="262"/>
                    </a:lnTo>
                    <a:lnTo>
                      <a:pt x="134" y="262"/>
                    </a:lnTo>
                    <a:lnTo>
                      <a:pt x="107" y="259"/>
                    </a:lnTo>
                    <a:lnTo>
                      <a:pt x="82" y="252"/>
                    </a:lnTo>
                    <a:lnTo>
                      <a:pt x="59" y="240"/>
                    </a:lnTo>
                    <a:lnTo>
                      <a:pt x="39" y="225"/>
                    </a:lnTo>
                    <a:lnTo>
                      <a:pt x="23" y="205"/>
                    </a:lnTo>
                    <a:lnTo>
                      <a:pt x="11" y="183"/>
                    </a:lnTo>
                    <a:lnTo>
                      <a:pt x="3" y="158"/>
                    </a:lnTo>
                    <a:lnTo>
                      <a:pt x="0" y="131"/>
                    </a:lnTo>
                    <a:lnTo>
                      <a:pt x="3" y="104"/>
                    </a:lnTo>
                    <a:lnTo>
                      <a:pt x="11" y="79"/>
                    </a:lnTo>
                    <a:lnTo>
                      <a:pt x="23" y="57"/>
                    </a:lnTo>
                    <a:lnTo>
                      <a:pt x="39" y="38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2565401" y="1636714"/>
                <a:ext cx="431800" cy="139700"/>
              </a:xfrm>
              <a:custGeom>
                <a:avLst/>
                <a:gdLst>
                  <a:gd name="T0" fmla="*/ 134 w 816"/>
                  <a:gd name="T1" fmla="*/ 0 h 262"/>
                  <a:gd name="T2" fmla="*/ 816 w 816"/>
                  <a:gd name="T3" fmla="*/ 0 h 262"/>
                  <a:gd name="T4" fmla="*/ 777 w 816"/>
                  <a:gd name="T5" fmla="*/ 22 h 262"/>
                  <a:gd name="T6" fmla="*/ 738 w 816"/>
                  <a:gd name="T7" fmla="*/ 49 h 262"/>
                  <a:gd name="T8" fmla="*/ 704 w 816"/>
                  <a:gd name="T9" fmla="*/ 78 h 262"/>
                  <a:gd name="T10" fmla="*/ 671 w 816"/>
                  <a:gd name="T11" fmla="*/ 112 h 262"/>
                  <a:gd name="T12" fmla="*/ 644 w 816"/>
                  <a:gd name="T13" fmla="*/ 148 h 262"/>
                  <a:gd name="T14" fmla="*/ 620 w 816"/>
                  <a:gd name="T15" fmla="*/ 186 h 262"/>
                  <a:gd name="T16" fmla="*/ 600 w 816"/>
                  <a:gd name="T17" fmla="*/ 225 h 262"/>
                  <a:gd name="T18" fmla="*/ 584 w 816"/>
                  <a:gd name="T19" fmla="*/ 262 h 262"/>
                  <a:gd name="T20" fmla="*/ 134 w 816"/>
                  <a:gd name="T21" fmla="*/ 262 h 262"/>
                  <a:gd name="T22" fmla="*/ 107 w 816"/>
                  <a:gd name="T23" fmla="*/ 259 h 262"/>
                  <a:gd name="T24" fmla="*/ 82 w 816"/>
                  <a:gd name="T25" fmla="*/ 252 h 262"/>
                  <a:gd name="T26" fmla="*/ 59 w 816"/>
                  <a:gd name="T27" fmla="*/ 240 h 262"/>
                  <a:gd name="T28" fmla="*/ 39 w 816"/>
                  <a:gd name="T29" fmla="*/ 224 h 262"/>
                  <a:gd name="T30" fmla="*/ 23 w 816"/>
                  <a:gd name="T31" fmla="*/ 205 h 262"/>
                  <a:gd name="T32" fmla="*/ 10 w 816"/>
                  <a:gd name="T33" fmla="*/ 183 h 262"/>
                  <a:gd name="T34" fmla="*/ 3 w 816"/>
                  <a:gd name="T35" fmla="*/ 158 h 262"/>
                  <a:gd name="T36" fmla="*/ 0 w 816"/>
                  <a:gd name="T37" fmla="*/ 132 h 262"/>
                  <a:gd name="T38" fmla="*/ 3 w 816"/>
                  <a:gd name="T39" fmla="*/ 105 h 262"/>
                  <a:gd name="T40" fmla="*/ 10 w 816"/>
                  <a:gd name="T41" fmla="*/ 80 h 262"/>
                  <a:gd name="T42" fmla="*/ 23 w 816"/>
                  <a:gd name="T43" fmla="*/ 58 h 262"/>
                  <a:gd name="T44" fmla="*/ 39 w 816"/>
                  <a:gd name="T45" fmla="*/ 39 h 262"/>
                  <a:gd name="T46" fmla="*/ 59 w 816"/>
                  <a:gd name="T47" fmla="*/ 22 h 262"/>
                  <a:gd name="T48" fmla="*/ 82 w 816"/>
                  <a:gd name="T49" fmla="*/ 10 h 262"/>
                  <a:gd name="T50" fmla="*/ 107 w 816"/>
                  <a:gd name="T51" fmla="*/ 2 h 262"/>
                  <a:gd name="T52" fmla="*/ 134 w 816"/>
                  <a:gd name="T5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16" h="262">
                    <a:moveTo>
                      <a:pt x="134" y="0"/>
                    </a:moveTo>
                    <a:lnTo>
                      <a:pt x="816" y="0"/>
                    </a:lnTo>
                    <a:lnTo>
                      <a:pt x="777" y="22"/>
                    </a:lnTo>
                    <a:lnTo>
                      <a:pt x="738" y="49"/>
                    </a:lnTo>
                    <a:lnTo>
                      <a:pt x="704" y="78"/>
                    </a:lnTo>
                    <a:lnTo>
                      <a:pt x="671" y="112"/>
                    </a:lnTo>
                    <a:lnTo>
                      <a:pt x="644" y="148"/>
                    </a:lnTo>
                    <a:lnTo>
                      <a:pt x="620" y="186"/>
                    </a:lnTo>
                    <a:lnTo>
                      <a:pt x="600" y="225"/>
                    </a:lnTo>
                    <a:lnTo>
                      <a:pt x="584" y="262"/>
                    </a:lnTo>
                    <a:lnTo>
                      <a:pt x="134" y="262"/>
                    </a:lnTo>
                    <a:lnTo>
                      <a:pt x="107" y="259"/>
                    </a:lnTo>
                    <a:lnTo>
                      <a:pt x="82" y="252"/>
                    </a:lnTo>
                    <a:lnTo>
                      <a:pt x="59" y="240"/>
                    </a:lnTo>
                    <a:lnTo>
                      <a:pt x="39" y="224"/>
                    </a:lnTo>
                    <a:lnTo>
                      <a:pt x="23" y="205"/>
                    </a:lnTo>
                    <a:lnTo>
                      <a:pt x="10" y="183"/>
                    </a:lnTo>
                    <a:lnTo>
                      <a:pt x="3" y="158"/>
                    </a:lnTo>
                    <a:lnTo>
                      <a:pt x="0" y="132"/>
                    </a:lnTo>
                    <a:lnTo>
                      <a:pt x="3" y="105"/>
                    </a:lnTo>
                    <a:lnTo>
                      <a:pt x="10" y="80"/>
                    </a:lnTo>
                    <a:lnTo>
                      <a:pt x="23" y="58"/>
                    </a:lnTo>
                    <a:lnTo>
                      <a:pt x="39" y="39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2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221039" y="1636714"/>
                <a:ext cx="125413" cy="93663"/>
              </a:xfrm>
              <a:custGeom>
                <a:avLst/>
                <a:gdLst>
                  <a:gd name="T0" fmla="*/ 0 w 236"/>
                  <a:gd name="T1" fmla="*/ 0 h 177"/>
                  <a:gd name="T2" fmla="*/ 102 w 236"/>
                  <a:gd name="T3" fmla="*/ 0 h 177"/>
                  <a:gd name="T4" fmla="*/ 129 w 236"/>
                  <a:gd name="T5" fmla="*/ 3 h 177"/>
                  <a:gd name="T6" fmla="*/ 154 w 236"/>
                  <a:gd name="T7" fmla="*/ 10 h 177"/>
                  <a:gd name="T8" fmla="*/ 177 w 236"/>
                  <a:gd name="T9" fmla="*/ 22 h 177"/>
                  <a:gd name="T10" fmla="*/ 196 w 236"/>
                  <a:gd name="T11" fmla="*/ 39 h 177"/>
                  <a:gd name="T12" fmla="*/ 213 w 236"/>
                  <a:gd name="T13" fmla="*/ 59 h 177"/>
                  <a:gd name="T14" fmla="*/ 225 w 236"/>
                  <a:gd name="T15" fmla="*/ 81 h 177"/>
                  <a:gd name="T16" fmla="*/ 233 w 236"/>
                  <a:gd name="T17" fmla="*/ 106 h 177"/>
                  <a:gd name="T18" fmla="*/ 236 w 236"/>
                  <a:gd name="T19" fmla="*/ 133 h 177"/>
                  <a:gd name="T20" fmla="*/ 234 w 236"/>
                  <a:gd name="T21" fmla="*/ 156 h 177"/>
                  <a:gd name="T22" fmla="*/ 228 w 236"/>
                  <a:gd name="T23" fmla="*/ 177 h 177"/>
                  <a:gd name="T24" fmla="*/ 95 w 236"/>
                  <a:gd name="T25" fmla="*/ 63 h 177"/>
                  <a:gd name="T26" fmla="*/ 72 w 236"/>
                  <a:gd name="T27" fmla="*/ 45 h 177"/>
                  <a:gd name="T28" fmla="*/ 49 w 236"/>
                  <a:gd name="T29" fmla="*/ 28 h 177"/>
                  <a:gd name="T30" fmla="*/ 25 w 236"/>
                  <a:gd name="T31" fmla="*/ 12 h 177"/>
                  <a:gd name="T32" fmla="*/ 0 w 236"/>
                  <a:gd name="T3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77">
                    <a:moveTo>
                      <a:pt x="0" y="0"/>
                    </a:moveTo>
                    <a:lnTo>
                      <a:pt x="102" y="0"/>
                    </a:lnTo>
                    <a:lnTo>
                      <a:pt x="129" y="3"/>
                    </a:lnTo>
                    <a:lnTo>
                      <a:pt x="154" y="10"/>
                    </a:lnTo>
                    <a:lnTo>
                      <a:pt x="177" y="22"/>
                    </a:lnTo>
                    <a:lnTo>
                      <a:pt x="196" y="39"/>
                    </a:lnTo>
                    <a:lnTo>
                      <a:pt x="213" y="59"/>
                    </a:lnTo>
                    <a:lnTo>
                      <a:pt x="225" y="81"/>
                    </a:lnTo>
                    <a:lnTo>
                      <a:pt x="233" y="106"/>
                    </a:lnTo>
                    <a:lnTo>
                      <a:pt x="236" y="133"/>
                    </a:lnTo>
                    <a:lnTo>
                      <a:pt x="234" y="156"/>
                    </a:lnTo>
                    <a:lnTo>
                      <a:pt x="228" y="177"/>
                    </a:lnTo>
                    <a:lnTo>
                      <a:pt x="95" y="63"/>
                    </a:lnTo>
                    <a:lnTo>
                      <a:pt x="72" y="45"/>
                    </a:lnTo>
                    <a:lnTo>
                      <a:pt x="49" y="28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986089" y="1417639"/>
                <a:ext cx="1035050" cy="822325"/>
              </a:xfrm>
              <a:custGeom>
                <a:avLst/>
                <a:gdLst>
                  <a:gd name="T0" fmla="*/ 1719 w 1957"/>
                  <a:gd name="T1" fmla="*/ 0 h 1553"/>
                  <a:gd name="T2" fmla="*/ 1752 w 1957"/>
                  <a:gd name="T3" fmla="*/ 2 h 1553"/>
                  <a:gd name="T4" fmla="*/ 1784 w 1957"/>
                  <a:gd name="T5" fmla="*/ 9 h 1553"/>
                  <a:gd name="T6" fmla="*/ 1816 w 1957"/>
                  <a:gd name="T7" fmla="*/ 20 h 1553"/>
                  <a:gd name="T8" fmla="*/ 1845 w 1957"/>
                  <a:gd name="T9" fmla="*/ 36 h 1553"/>
                  <a:gd name="T10" fmla="*/ 1873 w 1957"/>
                  <a:gd name="T11" fmla="*/ 56 h 1553"/>
                  <a:gd name="T12" fmla="*/ 1898 w 1957"/>
                  <a:gd name="T13" fmla="*/ 81 h 1553"/>
                  <a:gd name="T14" fmla="*/ 1920 w 1957"/>
                  <a:gd name="T15" fmla="*/ 108 h 1553"/>
                  <a:gd name="T16" fmla="*/ 1935 w 1957"/>
                  <a:gd name="T17" fmla="*/ 137 h 1553"/>
                  <a:gd name="T18" fmla="*/ 1947 w 1957"/>
                  <a:gd name="T19" fmla="*/ 169 h 1553"/>
                  <a:gd name="T20" fmla="*/ 1954 w 1957"/>
                  <a:gd name="T21" fmla="*/ 201 h 1553"/>
                  <a:gd name="T22" fmla="*/ 1957 w 1957"/>
                  <a:gd name="T23" fmla="*/ 233 h 1553"/>
                  <a:gd name="T24" fmla="*/ 1955 w 1957"/>
                  <a:gd name="T25" fmla="*/ 266 h 1553"/>
                  <a:gd name="T26" fmla="*/ 1948 w 1957"/>
                  <a:gd name="T27" fmla="*/ 298 h 1553"/>
                  <a:gd name="T28" fmla="*/ 1937 w 1957"/>
                  <a:gd name="T29" fmla="*/ 329 h 1553"/>
                  <a:gd name="T30" fmla="*/ 1922 w 1957"/>
                  <a:gd name="T31" fmla="*/ 359 h 1553"/>
                  <a:gd name="T32" fmla="*/ 1901 w 1957"/>
                  <a:gd name="T33" fmla="*/ 387 h 1553"/>
                  <a:gd name="T34" fmla="*/ 976 w 1957"/>
                  <a:gd name="T35" fmla="*/ 1470 h 1553"/>
                  <a:gd name="T36" fmla="*/ 955 w 1957"/>
                  <a:gd name="T37" fmla="*/ 1492 h 1553"/>
                  <a:gd name="T38" fmla="*/ 931 w 1957"/>
                  <a:gd name="T39" fmla="*/ 1511 h 1553"/>
                  <a:gd name="T40" fmla="*/ 905 w 1957"/>
                  <a:gd name="T41" fmla="*/ 1527 h 1553"/>
                  <a:gd name="T42" fmla="*/ 877 w 1957"/>
                  <a:gd name="T43" fmla="*/ 1539 h 1553"/>
                  <a:gd name="T44" fmla="*/ 847 w 1957"/>
                  <a:gd name="T45" fmla="*/ 1548 h 1553"/>
                  <a:gd name="T46" fmla="*/ 817 w 1957"/>
                  <a:gd name="T47" fmla="*/ 1553 h 1553"/>
                  <a:gd name="T48" fmla="*/ 798 w 1957"/>
                  <a:gd name="T49" fmla="*/ 1553 h 1553"/>
                  <a:gd name="T50" fmla="*/ 764 w 1957"/>
                  <a:gd name="T51" fmla="*/ 1551 h 1553"/>
                  <a:gd name="T52" fmla="*/ 732 w 1957"/>
                  <a:gd name="T53" fmla="*/ 1544 h 1553"/>
                  <a:gd name="T54" fmla="*/ 701 w 1957"/>
                  <a:gd name="T55" fmla="*/ 1531 h 1553"/>
                  <a:gd name="T56" fmla="*/ 672 w 1957"/>
                  <a:gd name="T57" fmla="*/ 1515 h 1553"/>
                  <a:gd name="T58" fmla="*/ 645 w 1957"/>
                  <a:gd name="T59" fmla="*/ 1495 h 1553"/>
                  <a:gd name="T60" fmla="*/ 81 w 1957"/>
                  <a:gd name="T61" fmla="*/ 1012 h 1553"/>
                  <a:gd name="T62" fmla="*/ 57 w 1957"/>
                  <a:gd name="T63" fmla="*/ 987 h 1553"/>
                  <a:gd name="T64" fmla="*/ 36 w 1957"/>
                  <a:gd name="T65" fmla="*/ 959 h 1553"/>
                  <a:gd name="T66" fmla="*/ 21 w 1957"/>
                  <a:gd name="T67" fmla="*/ 930 h 1553"/>
                  <a:gd name="T68" fmla="*/ 9 w 1957"/>
                  <a:gd name="T69" fmla="*/ 900 h 1553"/>
                  <a:gd name="T70" fmla="*/ 2 w 1957"/>
                  <a:gd name="T71" fmla="*/ 868 h 1553"/>
                  <a:gd name="T72" fmla="*/ 0 w 1957"/>
                  <a:gd name="T73" fmla="*/ 835 h 1553"/>
                  <a:gd name="T74" fmla="*/ 2 w 1957"/>
                  <a:gd name="T75" fmla="*/ 803 h 1553"/>
                  <a:gd name="T76" fmla="*/ 8 w 1957"/>
                  <a:gd name="T77" fmla="*/ 770 h 1553"/>
                  <a:gd name="T78" fmla="*/ 19 w 1957"/>
                  <a:gd name="T79" fmla="*/ 739 h 1553"/>
                  <a:gd name="T80" fmla="*/ 35 w 1957"/>
                  <a:gd name="T81" fmla="*/ 708 h 1553"/>
                  <a:gd name="T82" fmla="*/ 56 w 1957"/>
                  <a:gd name="T83" fmla="*/ 680 h 1553"/>
                  <a:gd name="T84" fmla="*/ 80 w 1957"/>
                  <a:gd name="T85" fmla="*/ 656 h 1553"/>
                  <a:gd name="T86" fmla="*/ 107 w 1957"/>
                  <a:gd name="T87" fmla="*/ 636 h 1553"/>
                  <a:gd name="T88" fmla="*/ 136 w 1957"/>
                  <a:gd name="T89" fmla="*/ 620 h 1553"/>
                  <a:gd name="T90" fmla="*/ 167 w 1957"/>
                  <a:gd name="T91" fmla="*/ 608 h 1553"/>
                  <a:gd name="T92" fmla="*/ 199 w 1957"/>
                  <a:gd name="T93" fmla="*/ 601 h 1553"/>
                  <a:gd name="T94" fmla="*/ 232 w 1957"/>
                  <a:gd name="T95" fmla="*/ 599 h 1553"/>
                  <a:gd name="T96" fmla="*/ 265 w 1957"/>
                  <a:gd name="T97" fmla="*/ 601 h 1553"/>
                  <a:gd name="T98" fmla="*/ 297 w 1957"/>
                  <a:gd name="T99" fmla="*/ 608 h 1553"/>
                  <a:gd name="T100" fmla="*/ 329 w 1957"/>
                  <a:gd name="T101" fmla="*/ 619 h 1553"/>
                  <a:gd name="T102" fmla="*/ 359 w 1957"/>
                  <a:gd name="T103" fmla="*/ 635 h 1553"/>
                  <a:gd name="T104" fmla="*/ 386 w 1957"/>
                  <a:gd name="T105" fmla="*/ 655 h 1553"/>
                  <a:gd name="T106" fmla="*/ 772 w 1957"/>
                  <a:gd name="T107" fmla="*/ 986 h 1553"/>
                  <a:gd name="T108" fmla="*/ 1543 w 1957"/>
                  <a:gd name="T109" fmla="*/ 83 h 1553"/>
                  <a:gd name="T110" fmla="*/ 1567 w 1957"/>
                  <a:gd name="T111" fmla="*/ 58 h 1553"/>
                  <a:gd name="T112" fmla="*/ 1594 w 1957"/>
                  <a:gd name="T113" fmla="*/ 38 h 1553"/>
                  <a:gd name="T114" fmla="*/ 1624 w 1957"/>
                  <a:gd name="T115" fmla="*/ 22 h 1553"/>
                  <a:gd name="T116" fmla="*/ 1655 w 1957"/>
                  <a:gd name="T117" fmla="*/ 10 h 1553"/>
                  <a:gd name="T118" fmla="*/ 1687 w 1957"/>
                  <a:gd name="T119" fmla="*/ 3 h 1553"/>
                  <a:gd name="T120" fmla="*/ 1719 w 1957"/>
                  <a:gd name="T121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7" h="1553">
                    <a:moveTo>
                      <a:pt x="1719" y="0"/>
                    </a:moveTo>
                    <a:lnTo>
                      <a:pt x="1752" y="2"/>
                    </a:lnTo>
                    <a:lnTo>
                      <a:pt x="1784" y="9"/>
                    </a:lnTo>
                    <a:lnTo>
                      <a:pt x="1816" y="20"/>
                    </a:lnTo>
                    <a:lnTo>
                      <a:pt x="1845" y="36"/>
                    </a:lnTo>
                    <a:lnTo>
                      <a:pt x="1873" y="56"/>
                    </a:lnTo>
                    <a:lnTo>
                      <a:pt x="1898" y="81"/>
                    </a:lnTo>
                    <a:lnTo>
                      <a:pt x="1920" y="108"/>
                    </a:lnTo>
                    <a:lnTo>
                      <a:pt x="1935" y="137"/>
                    </a:lnTo>
                    <a:lnTo>
                      <a:pt x="1947" y="169"/>
                    </a:lnTo>
                    <a:lnTo>
                      <a:pt x="1954" y="201"/>
                    </a:lnTo>
                    <a:lnTo>
                      <a:pt x="1957" y="233"/>
                    </a:lnTo>
                    <a:lnTo>
                      <a:pt x="1955" y="266"/>
                    </a:lnTo>
                    <a:lnTo>
                      <a:pt x="1948" y="298"/>
                    </a:lnTo>
                    <a:lnTo>
                      <a:pt x="1937" y="329"/>
                    </a:lnTo>
                    <a:lnTo>
                      <a:pt x="1922" y="359"/>
                    </a:lnTo>
                    <a:lnTo>
                      <a:pt x="1901" y="387"/>
                    </a:lnTo>
                    <a:lnTo>
                      <a:pt x="976" y="1470"/>
                    </a:lnTo>
                    <a:lnTo>
                      <a:pt x="955" y="1492"/>
                    </a:lnTo>
                    <a:lnTo>
                      <a:pt x="931" y="1511"/>
                    </a:lnTo>
                    <a:lnTo>
                      <a:pt x="905" y="1527"/>
                    </a:lnTo>
                    <a:lnTo>
                      <a:pt x="877" y="1539"/>
                    </a:lnTo>
                    <a:lnTo>
                      <a:pt x="847" y="1548"/>
                    </a:lnTo>
                    <a:lnTo>
                      <a:pt x="817" y="1553"/>
                    </a:lnTo>
                    <a:lnTo>
                      <a:pt x="798" y="1553"/>
                    </a:lnTo>
                    <a:lnTo>
                      <a:pt x="764" y="1551"/>
                    </a:lnTo>
                    <a:lnTo>
                      <a:pt x="732" y="1544"/>
                    </a:lnTo>
                    <a:lnTo>
                      <a:pt x="701" y="1531"/>
                    </a:lnTo>
                    <a:lnTo>
                      <a:pt x="672" y="1515"/>
                    </a:lnTo>
                    <a:lnTo>
                      <a:pt x="645" y="1495"/>
                    </a:lnTo>
                    <a:lnTo>
                      <a:pt x="81" y="1012"/>
                    </a:lnTo>
                    <a:lnTo>
                      <a:pt x="57" y="987"/>
                    </a:lnTo>
                    <a:lnTo>
                      <a:pt x="36" y="959"/>
                    </a:lnTo>
                    <a:lnTo>
                      <a:pt x="21" y="930"/>
                    </a:lnTo>
                    <a:lnTo>
                      <a:pt x="9" y="900"/>
                    </a:lnTo>
                    <a:lnTo>
                      <a:pt x="2" y="868"/>
                    </a:lnTo>
                    <a:lnTo>
                      <a:pt x="0" y="835"/>
                    </a:lnTo>
                    <a:lnTo>
                      <a:pt x="2" y="803"/>
                    </a:lnTo>
                    <a:lnTo>
                      <a:pt x="8" y="770"/>
                    </a:lnTo>
                    <a:lnTo>
                      <a:pt x="19" y="739"/>
                    </a:lnTo>
                    <a:lnTo>
                      <a:pt x="35" y="708"/>
                    </a:lnTo>
                    <a:lnTo>
                      <a:pt x="56" y="680"/>
                    </a:lnTo>
                    <a:lnTo>
                      <a:pt x="80" y="656"/>
                    </a:lnTo>
                    <a:lnTo>
                      <a:pt x="107" y="636"/>
                    </a:lnTo>
                    <a:lnTo>
                      <a:pt x="136" y="620"/>
                    </a:lnTo>
                    <a:lnTo>
                      <a:pt x="167" y="608"/>
                    </a:lnTo>
                    <a:lnTo>
                      <a:pt x="199" y="601"/>
                    </a:lnTo>
                    <a:lnTo>
                      <a:pt x="232" y="599"/>
                    </a:lnTo>
                    <a:lnTo>
                      <a:pt x="265" y="601"/>
                    </a:lnTo>
                    <a:lnTo>
                      <a:pt x="297" y="608"/>
                    </a:lnTo>
                    <a:lnTo>
                      <a:pt x="329" y="619"/>
                    </a:lnTo>
                    <a:lnTo>
                      <a:pt x="359" y="635"/>
                    </a:lnTo>
                    <a:lnTo>
                      <a:pt x="386" y="655"/>
                    </a:lnTo>
                    <a:lnTo>
                      <a:pt x="772" y="986"/>
                    </a:lnTo>
                    <a:lnTo>
                      <a:pt x="1543" y="83"/>
                    </a:lnTo>
                    <a:lnTo>
                      <a:pt x="1567" y="58"/>
                    </a:lnTo>
                    <a:lnTo>
                      <a:pt x="1594" y="38"/>
                    </a:lnTo>
                    <a:lnTo>
                      <a:pt x="1624" y="22"/>
                    </a:lnTo>
                    <a:lnTo>
                      <a:pt x="1655" y="10"/>
                    </a:lnTo>
                    <a:lnTo>
                      <a:pt x="1687" y="3"/>
                    </a:lnTo>
                    <a:lnTo>
                      <a:pt x="17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1" name="Group 35"/>
          <p:cNvGrpSpPr/>
          <p:nvPr/>
        </p:nvGrpSpPr>
        <p:grpSpPr>
          <a:xfrm>
            <a:off x="2585337" y="1716025"/>
            <a:ext cx="1535723" cy="1538655"/>
            <a:chOff x="4709747" y="1208942"/>
            <a:chExt cx="1535723" cy="1538655"/>
          </a:xfrm>
        </p:grpSpPr>
        <p:sp>
          <p:nvSpPr>
            <p:cNvPr id="73" name="Oval 36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37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4861489" y="1646727"/>
            <a:ext cx="1535723" cy="1538655"/>
            <a:chOff x="4709747" y="1208942"/>
            <a:chExt cx="1535723" cy="1538655"/>
          </a:xfrm>
        </p:grpSpPr>
        <p:sp>
          <p:nvSpPr>
            <p:cNvPr id="86" name="Oval 26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25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20"/>
          <p:cNvGrpSpPr>
            <a:grpSpLocks noChangeAspect="1"/>
          </p:cNvGrpSpPr>
          <p:nvPr/>
        </p:nvGrpSpPr>
        <p:grpSpPr bwMode="auto">
          <a:xfrm>
            <a:off x="7931954" y="2158443"/>
            <a:ext cx="612872" cy="618412"/>
            <a:chOff x="7050" y="1014"/>
            <a:chExt cx="885" cy="893"/>
          </a:xfrm>
          <a:solidFill>
            <a:schemeClr val="bg1"/>
          </a:solidFill>
        </p:grpSpPr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7516" y="1014"/>
              <a:ext cx="419" cy="423"/>
            </a:xfrm>
            <a:custGeom>
              <a:avLst/>
              <a:gdLst>
                <a:gd name="T0" fmla="*/ 970 w 1673"/>
                <a:gd name="T1" fmla="*/ 0 h 1693"/>
                <a:gd name="T2" fmla="*/ 970 w 1673"/>
                <a:gd name="T3" fmla="*/ 0 h 1693"/>
                <a:gd name="T4" fmla="*/ 1673 w 1673"/>
                <a:gd name="T5" fmla="*/ 732 h 1693"/>
                <a:gd name="T6" fmla="*/ 713 w 1673"/>
                <a:gd name="T7" fmla="*/ 1693 h 1693"/>
                <a:gd name="T8" fmla="*/ 446 w 1673"/>
                <a:gd name="T9" fmla="*/ 1421 h 1693"/>
                <a:gd name="T10" fmla="*/ 536 w 1673"/>
                <a:gd name="T11" fmla="*/ 1332 h 1693"/>
                <a:gd name="T12" fmla="*/ 678 w 1673"/>
                <a:gd name="T13" fmla="*/ 1479 h 1693"/>
                <a:gd name="T14" fmla="*/ 775 w 1673"/>
                <a:gd name="T15" fmla="*/ 1381 h 1693"/>
                <a:gd name="T16" fmla="*/ 557 w 1673"/>
                <a:gd name="T17" fmla="*/ 1155 h 1693"/>
                <a:gd name="T18" fmla="*/ 646 w 1673"/>
                <a:gd name="T19" fmla="*/ 1065 h 1693"/>
                <a:gd name="T20" fmla="*/ 864 w 1673"/>
                <a:gd name="T21" fmla="*/ 1291 h 1693"/>
                <a:gd name="T22" fmla="*/ 998 w 1673"/>
                <a:gd name="T23" fmla="*/ 1158 h 1693"/>
                <a:gd name="T24" fmla="*/ 856 w 1673"/>
                <a:gd name="T25" fmla="*/ 1010 h 1693"/>
                <a:gd name="T26" fmla="*/ 946 w 1673"/>
                <a:gd name="T27" fmla="*/ 921 h 1693"/>
                <a:gd name="T28" fmla="*/ 1088 w 1673"/>
                <a:gd name="T29" fmla="*/ 1068 h 1693"/>
                <a:gd name="T30" fmla="*/ 1185 w 1673"/>
                <a:gd name="T31" fmla="*/ 971 h 1693"/>
                <a:gd name="T32" fmla="*/ 967 w 1673"/>
                <a:gd name="T33" fmla="*/ 745 h 1693"/>
                <a:gd name="T34" fmla="*/ 1057 w 1673"/>
                <a:gd name="T35" fmla="*/ 654 h 1693"/>
                <a:gd name="T36" fmla="*/ 1274 w 1673"/>
                <a:gd name="T37" fmla="*/ 880 h 1693"/>
                <a:gd name="T38" fmla="*/ 1426 w 1673"/>
                <a:gd name="T39" fmla="*/ 730 h 1693"/>
                <a:gd name="T40" fmla="*/ 968 w 1673"/>
                <a:gd name="T41" fmla="*/ 252 h 1693"/>
                <a:gd name="T42" fmla="*/ 123 w 1673"/>
                <a:gd name="T43" fmla="*/ 1098 h 1693"/>
                <a:gd name="T44" fmla="*/ 0 w 1673"/>
                <a:gd name="T45" fmla="*/ 972 h 1693"/>
                <a:gd name="T46" fmla="*/ 970 w 1673"/>
                <a:gd name="T4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3" h="1693">
                  <a:moveTo>
                    <a:pt x="970" y="0"/>
                  </a:moveTo>
                  <a:lnTo>
                    <a:pt x="970" y="0"/>
                  </a:lnTo>
                  <a:lnTo>
                    <a:pt x="1673" y="732"/>
                  </a:lnTo>
                  <a:lnTo>
                    <a:pt x="713" y="1693"/>
                  </a:lnTo>
                  <a:lnTo>
                    <a:pt x="446" y="1421"/>
                  </a:lnTo>
                  <a:lnTo>
                    <a:pt x="536" y="1332"/>
                  </a:lnTo>
                  <a:lnTo>
                    <a:pt x="678" y="1479"/>
                  </a:lnTo>
                  <a:lnTo>
                    <a:pt x="775" y="1381"/>
                  </a:lnTo>
                  <a:lnTo>
                    <a:pt x="557" y="1155"/>
                  </a:lnTo>
                  <a:lnTo>
                    <a:pt x="646" y="1065"/>
                  </a:lnTo>
                  <a:lnTo>
                    <a:pt x="864" y="1291"/>
                  </a:lnTo>
                  <a:lnTo>
                    <a:pt x="998" y="1158"/>
                  </a:lnTo>
                  <a:lnTo>
                    <a:pt x="856" y="1010"/>
                  </a:lnTo>
                  <a:lnTo>
                    <a:pt x="946" y="921"/>
                  </a:lnTo>
                  <a:lnTo>
                    <a:pt x="1088" y="1068"/>
                  </a:lnTo>
                  <a:lnTo>
                    <a:pt x="1185" y="971"/>
                  </a:lnTo>
                  <a:lnTo>
                    <a:pt x="967" y="745"/>
                  </a:lnTo>
                  <a:lnTo>
                    <a:pt x="1057" y="654"/>
                  </a:lnTo>
                  <a:lnTo>
                    <a:pt x="1274" y="880"/>
                  </a:lnTo>
                  <a:lnTo>
                    <a:pt x="1426" y="730"/>
                  </a:lnTo>
                  <a:lnTo>
                    <a:pt x="968" y="252"/>
                  </a:lnTo>
                  <a:lnTo>
                    <a:pt x="123" y="1098"/>
                  </a:lnTo>
                  <a:lnTo>
                    <a:pt x="0" y="972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7050" y="1437"/>
              <a:ext cx="462" cy="470"/>
            </a:xfrm>
            <a:custGeom>
              <a:avLst/>
              <a:gdLst>
                <a:gd name="T0" fmla="*/ 1146 w 1850"/>
                <a:gd name="T1" fmla="*/ 0 h 1880"/>
                <a:gd name="T2" fmla="*/ 1270 w 1850"/>
                <a:gd name="T3" fmla="*/ 126 h 1880"/>
                <a:gd name="T4" fmla="*/ 247 w 1850"/>
                <a:gd name="T5" fmla="*/ 1150 h 1880"/>
                <a:gd name="T6" fmla="*/ 706 w 1850"/>
                <a:gd name="T7" fmla="*/ 1628 h 1880"/>
                <a:gd name="T8" fmla="*/ 826 w 1850"/>
                <a:gd name="T9" fmla="*/ 1507 h 1880"/>
                <a:gd name="T10" fmla="*/ 662 w 1850"/>
                <a:gd name="T11" fmla="*/ 1337 h 1880"/>
                <a:gd name="T12" fmla="*/ 751 w 1850"/>
                <a:gd name="T13" fmla="*/ 1246 h 1880"/>
                <a:gd name="T14" fmla="*/ 915 w 1850"/>
                <a:gd name="T15" fmla="*/ 1418 h 1880"/>
                <a:gd name="T16" fmla="*/ 1013 w 1850"/>
                <a:gd name="T17" fmla="*/ 1319 h 1880"/>
                <a:gd name="T18" fmla="*/ 772 w 1850"/>
                <a:gd name="T19" fmla="*/ 1070 h 1880"/>
                <a:gd name="T20" fmla="*/ 862 w 1850"/>
                <a:gd name="T21" fmla="*/ 980 h 1880"/>
                <a:gd name="T22" fmla="*/ 1103 w 1850"/>
                <a:gd name="T23" fmla="*/ 1230 h 1880"/>
                <a:gd name="T24" fmla="*/ 1236 w 1850"/>
                <a:gd name="T25" fmla="*/ 1096 h 1880"/>
                <a:gd name="T26" fmla="*/ 1072 w 1850"/>
                <a:gd name="T27" fmla="*/ 925 h 1880"/>
                <a:gd name="T28" fmla="*/ 1162 w 1850"/>
                <a:gd name="T29" fmla="*/ 836 h 1880"/>
                <a:gd name="T30" fmla="*/ 1327 w 1850"/>
                <a:gd name="T31" fmla="*/ 1006 h 1880"/>
                <a:gd name="T32" fmla="*/ 1423 w 1850"/>
                <a:gd name="T33" fmla="*/ 909 h 1880"/>
                <a:gd name="T34" fmla="*/ 1182 w 1850"/>
                <a:gd name="T35" fmla="*/ 658 h 1880"/>
                <a:gd name="T36" fmla="*/ 1272 w 1850"/>
                <a:gd name="T37" fmla="*/ 568 h 1880"/>
                <a:gd name="T38" fmla="*/ 1513 w 1850"/>
                <a:gd name="T39" fmla="*/ 819 h 1880"/>
                <a:gd name="T40" fmla="*/ 1635 w 1850"/>
                <a:gd name="T41" fmla="*/ 695 h 1880"/>
                <a:gd name="T42" fmla="*/ 1471 w 1850"/>
                <a:gd name="T43" fmla="*/ 525 h 1880"/>
                <a:gd name="T44" fmla="*/ 1562 w 1850"/>
                <a:gd name="T45" fmla="*/ 434 h 1880"/>
                <a:gd name="T46" fmla="*/ 1850 w 1850"/>
                <a:gd name="T47" fmla="*/ 736 h 1880"/>
                <a:gd name="T48" fmla="*/ 704 w 1850"/>
                <a:gd name="T49" fmla="*/ 1880 h 1880"/>
                <a:gd name="T50" fmla="*/ 0 w 1850"/>
                <a:gd name="T51" fmla="*/ 1148 h 1880"/>
                <a:gd name="T52" fmla="*/ 1146 w 1850"/>
                <a:gd name="T5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0" h="1880">
                  <a:moveTo>
                    <a:pt x="1146" y="0"/>
                  </a:moveTo>
                  <a:lnTo>
                    <a:pt x="1270" y="126"/>
                  </a:lnTo>
                  <a:lnTo>
                    <a:pt x="247" y="1150"/>
                  </a:lnTo>
                  <a:lnTo>
                    <a:pt x="706" y="1628"/>
                  </a:lnTo>
                  <a:lnTo>
                    <a:pt x="826" y="1507"/>
                  </a:lnTo>
                  <a:lnTo>
                    <a:pt x="662" y="1337"/>
                  </a:lnTo>
                  <a:lnTo>
                    <a:pt x="751" y="1246"/>
                  </a:lnTo>
                  <a:lnTo>
                    <a:pt x="915" y="1418"/>
                  </a:lnTo>
                  <a:lnTo>
                    <a:pt x="1013" y="1319"/>
                  </a:lnTo>
                  <a:lnTo>
                    <a:pt x="772" y="1070"/>
                  </a:lnTo>
                  <a:lnTo>
                    <a:pt x="862" y="980"/>
                  </a:lnTo>
                  <a:lnTo>
                    <a:pt x="1103" y="1230"/>
                  </a:lnTo>
                  <a:lnTo>
                    <a:pt x="1236" y="1096"/>
                  </a:lnTo>
                  <a:lnTo>
                    <a:pt x="1072" y="925"/>
                  </a:lnTo>
                  <a:lnTo>
                    <a:pt x="1162" y="836"/>
                  </a:lnTo>
                  <a:lnTo>
                    <a:pt x="1327" y="1006"/>
                  </a:lnTo>
                  <a:lnTo>
                    <a:pt x="1423" y="909"/>
                  </a:lnTo>
                  <a:lnTo>
                    <a:pt x="1182" y="658"/>
                  </a:lnTo>
                  <a:lnTo>
                    <a:pt x="1272" y="568"/>
                  </a:lnTo>
                  <a:lnTo>
                    <a:pt x="1513" y="819"/>
                  </a:lnTo>
                  <a:lnTo>
                    <a:pt x="1635" y="695"/>
                  </a:lnTo>
                  <a:lnTo>
                    <a:pt x="1471" y="525"/>
                  </a:lnTo>
                  <a:lnTo>
                    <a:pt x="1562" y="434"/>
                  </a:lnTo>
                  <a:lnTo>
                    <a:pt x="1850" y="736"/>
                  </a:lnTo>
                  <a:lnTo>
                    <a:pt x="704" y="1880"/>
                  </a:lnTo>
                  <a:lnTo>
                    <a:pt x="0" y="1148"/>
                  </a:lnTo>
                  <a:lnTo>
                    <a:pt x="1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4"/>
            <p:cNvSpPr>
              <a:spLocks noEditPoints="1"/>
            </p:cNvSpPr>
            <p:nvPr/>
          </p:nvSpPr>
          <p:spPr bwMode="auto">
            <a:xfrm>
              <a:off x="7150" y="1067"/>
              <a:ext cx="708" cy="735"/>
            </a:xfrm>
            <a:custGeom>
              <a:avLst/>
              <a:gdLst>
                <a:gd name="T0" fmla="*/ 2382 w 2833"/>
                <a:gd name="T1" fmla="*/ 1972 h 2943"/>
                <a:gd name="T2" fmla="*/ 2379 w 2833"/>
                <a:gd name="T3" fmla="*/ 2261 h 2943"/>
                <a:gd name="T4" fmla="*/ 2161 w 2833"/>
                <a:gd name="T5" fmla="*/ 2221 h 2943"/>
                <a:gd name="T6" fmla="*/ 2211 w 2833"/>
                <a:gd name="T7" fmla="*/ 2433 h 2943"/>
                <a:gd name="T8" fmla="*/ 1915 w 2833"/>
                <a:gd name="T9" fmla="*/ 2414 h 2943"/>
                <a:gd name="T10" fmla="*/ 1981 w 2833"/>
                <a:gd name="T11" fmla="*/ 2482 h 2943"/>
                <a:gd name="T12" fmla="*/ 2484 w 2833"/>
                <a:gd name="T13" fmla="*/ 2706 h 2943"/>
                <a:gd name="T14" fmla="*/ 2621 w 2833"/>
                <a:gd name="T15" fmla="*/ 2567 h 2943"/>
                <a:gd name="T16" fmla="*/ 2429 w 2833"/>
                <a:gd name="T17" fmla="*/ 2022 h 2943"/>
                <a:gd name="T18" fmla="*/ 2382 w 2833"/>
                <a:gd name="T19" fmla="*/ 1972 h 2943"/>
                <a:gd name="T20" fmla="*/ 555 w 2833"/>
                <a:gd name="T21" fmla="*/ 211 h 2943"/>
                <a:gd name="T22" fmla="*/ 208 w 2833"/>
                <a:gd name="T23" fmla="*/ 566 h 2943"/>
                <a:gd name="T24" fmla="*/ 381 w 2833"/>
                <a:gd name="T25" fmla="*/ 745 h 2943"/>
                <a:gd name="T26" fmla="*/ 730 w 2833"/>
                <a:gd name="T27" fmla="*/ 389 h 2943"/>
                <a:gd name="T28" fmla="*/ 555 w 2833"/>
                <a:gd name="T29" fmla="*/ 211 h 2943"/>
                <a:gd name="T30" fmla="*/ 555 w 2833"/>
                <a:gd name="T31" fmla="*/ 0 h 2943"/>
                <a:gd name="T32" fmla="*/ 1027 w 2833"/>
                <a:gd name="T33" fmla="*/ 481 h 2943"/>
                <a:gd name="T34" fmla="*/ 1025 w 2833"/>
                <a:gd name="T35" fmla="*/ 483 h 2943"/>
                <a:gd name="T36" fmla="*/ 2495 w 2833"/>
                <a:gd name="T37" fmla="*/ 1988 h 2943"/>
                <a:gd name="T38" fmla="*/ 2833 w 2833"/>
                <a:gd name="T39" fmla="*/ 2943 h 2943"/>
                <a:gd name="T40" fmla="*/ 1934 w 2833"/>
                <a:gd name="T41" fmla="*/ 2539 h 2943"/>
                <a:gd name="T42" fmla="*/ 472 w 2833"/>
                <a:gd name="T43" fmla="*/ 1047 h 2943"/>
                <a:gd name="T44" fmla="*/ 472 w 2833"/>
                <a:gd name="T45" fmla="*/ 1049 h 2943"/>
                <a:gd name="T46" fmla="*/ 0 w 2833"/>
                <a:gd name="T47" fmla="*/ 566 h 2943"/>
                <a:gd name="T48" fmla="*/ 555 w 2833"/>
                <a:gd name="T49" fmla="*/ 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3" h="2943">
                  <a:moveTo>
                    <a:pt x="2382" y="1972"/>
                  </a:moveTo>
                  <a:lnTo>
                    <a:pt x="2379" y="2261"/>
                  </a:lnTo>
                  <a:lnTo>
                    <a:pt x="2161" y="2221"/>
                  </a:lnTo>
                  <a:lnTo>
                    <a:pt x="2211" y="2433"/>
                  </a:lnTo>
                  <a:lnTo>
                    <a:pt x="1915" y="2414"/>
                  </a:lnTo>
                  <a:lnTo>
                    <a:pt x="1981" y="2482"/>
                  </a:lnTo>
                  <a:lnTo>
                    <a:pt x="2484" y="2706"/>
                  </a:lnTo>
                  <a:lnTo>
                    <a:pt x="2621" y="2567"/>
                  </a:lnTo>
                  <a:lnTo>
                    <a:pt x="2429" y="2022"/>
                  </a:lnTo>
                  <a:lnTo>
                    <a:pt x="2382" y="1972"/>
                  </a:lnTo>
                  <a:close/>
                  <a:moveTo>
                    <a:pt x="555" y="211"/>
                  </a:moveTo>
                  <a:lnTo>
                    <a:pt x="208" y="566"/>
                  </a:lnTo>
                  <a:lnTo>
                    <a:pt x="381" y="745"/>
                  </a:lnTo>
                  <a:lnTo>
                    <a:pt x="730" y="389"/>
                  </a:lnTo>
                  <a:lnTo>
                    <a:pt x="555" y="211"/>
                  </a:lnTo>
                  <a:close/>
                  <a:moveTo>
                    <a:pt x="555" y="0"/>
                  </a:moveTo>
                  <a:lnTo>
                    <a:pt x="1027" y="481"/>
                  </a:lnTo>
                  <a:lnTo>
                    <a:pt x="1025" y="483"/>
                  </a:lnTo>
                  <a:lnTo>
                    <a:pt x="2495" y="1988"/>
                  </a:lnTo>
                  <a:lnTo>
                    <a:pt x="2833" y="2943"/>
                  </a:lnTo>
                  <a:lnTo>
                    <a:pt x="1934" y="2539"/>
                  </a:lnTo>
                  <a:lnTo>
                    <a:pt x="472" y="1047"/>
                  </a:lnTo>
                  <a:lnTo>
                    <a:pt x="472" y="1049"/>
                  </a:lnTo>
                  <a:lnTo>
                    <a:pt x="0" y="566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Freeform 17"/>
          <p:cNvSpPr>
            <a:spLocks noEditPoints="1"/>
          </p:cNvSpPr>
          <p:nvPr/>
        </p:nvSpPr>
        <p:spPr bwMode="auto">
          <a:xfrm>
            <a:off x="10225081" y="2175923"/>
            <a:ext cx="625914" cy="601599"/>
          </a:xfrm>
          <a:custGeom>
            <a:avLst/>
            <a:gdLst>
              <a:gd name="T0" fmla="*/ 4285 w 5136"/>
              <a:gd name="T1" fmla="*/ 3198 h 5129"/>
              <a:gd name="T2" fmla="*/ 3086 w 5136"/>
              <a:gd name="T3" fmla="*/ 4207 h 5129"/>
              <a:gd name="T4" fmla="*/ 3617 w 5136"/>
              <a:gd name="T5" fmla="*/ 4786 h 5129"/>
              <a:gd name="T6" fmla="*/ 4056 w 5136"/>
              <a:gd name="T7" fmla="*/ 4612 h 5129"/>
              <a:gd name="T8" fmla="*/ 4420 w 5136"/>
              <a:gd name="T9" fmla="*/ 4174 h 5129"/>
              <a:gd name="T10" fmla="*/ 4479 w 5136"/>
              <a:gd name="T11" fmla="*/ 3864 h 5129"/>
              <a:gd name="T12" fmla="*/ 3989 w 5136"/>
              <a:gd name="T13" fmla="*/ 3439 h 5129"/>
              <a:gd name="T14" fmla="*/ 1156 w 5136"/>
              <a:gd name="T15" fmla="*/ 639 h 5129"/>
              <a:gd name="T16" fmla="*/ 639 w 5136"/>
              <a:gd name="T17" fmla="*/ 934 h 5129"/>
              <a:gd name="T18" fmla="*/ 344 w 5136"/>
              <a:gd name="T19" fmla="*/ 1450 h 5129"/>
              <a:gd name="T20" fmla="*/ 396 w 5136"/>
              <a:gd name="T21" fmla="*/ 1609 h 5129"/>
              <a:gd name="T22" fmla="*/ 1679 w 5136"/>
              <a:gd name="T23" fmla="*/ 2730 h 5129"/>
              <a:gd name="T24" fmla="*/ 1404 w 5136"/>
              <a:gd name="T25" fmla="*/ 798 h 5129"/>
              <a:gd name="T26" fmla="*/ 1845 w 5136"/>
              <a:gd name="T27" fmla="*/ 585 h 5129"/>
              <a:gd name="T28" fmla="*/ 1845 w 5136"/>
              <a:gd name="T29" fmla="*/ 585 h 5129"/>
              <a:gd name="T30" fmla="*/ 2040 w 5136"/>
              <a:gd name="T31" fmla="*/ 68 h 5129"/>
              <a:gd name="T32" fmla="*/ 2088 w 5136"/>
              <a:gd name="T33" fmla="*/ 204 h 5129"/>
              <a:gd name="T34" fmla="*/ 2185 w 5136"/>
              <a:gd name="T35" fmla="*/ 525 h 5129"/>
              <a:gd name="T36" fmla="*/ 2360 w 5136"/>
              <a:gd name="T37" fmla="*/ 1004 h 5129"/>
              <a:gd name="T38" fmla="*/ 2608 w 5136"/>
              <a:gd name="T39" fmla="*/ 1535 h 5129"/>
              <a:gd name="T40" fmla="*/ 3687 w 5136"/>
              <a:gd name="T41" fmla="*/ 2570 h 5129"/>
              <a:gd name="T42" fmla="*/ 4218 w 5136"/>
              <a:gd name="T43" fmla="*/ 2808 h 5129"/>
              <a:gd name="T44" fmla="*/ 4677 w 5136"/>
              <a:gd name="T45" fmla="*/ 2970 h 5129"/>
              <a:gd name="T46" fmla="*/ 4963 w 5136"/>
              <a:gd name="T47" fmla="*/ 3052 h 5129"/>
              <a:gd name="T48" fmla="*/ 5091 w 5136"/>
              <a:gd name="T49" fmla="*/ 3115 h 5129"/>
              <a:gd name="T50" fmla="*/ 5121 w 5136"/>
              <a:gd name="T51" fmla="*/ 3301 h 5129"/>
              <a:gd name="T52" fmla="*/ 4777 w 5136"/>
              <a:gd name="T53" fmla="*/ 3684 h 5129"/>
              <a:gd name="T54" fmla="*/ 4843 w 5136"/>
              <a:gd name="T55" fmla="*/ 3945 h 5129"/>
              <a:gd name="T56" fmla="*/ 4824 w 5136"/>
              <a:gd name="T57" fmla="*/ 4068 h 5129"/>
              <a:gd name="T58" fmla="*/ 4513 w 5136"/>
              <a:gd name="T59" fmla="*/ 4655 h 5129"/>
              <a:gd name="T60" fmla="*/ 3996 w 5136"/>
              <a:gd name="T61" fmla="*/ 5034 h 5129"/>
              <a:gd name="T62" fmla="*/ 3570 w 5136"/>
              <a:gd name="T63" fmla="*/ 5123 h 5129"/>
              <a:gd name="T64" fmla="*/ 3256 w 5136"/>
              <a:gd name="T65" fmla="*/ 4948 h 5129"/>
              <a:gd name="T66" fmla="*/ 2163 w 5136"/>
              <a:gd name="T67" fmla="*/ 3853 h 5129"/>
              <a:gd name="T68" fmla="*/ 1960 w 5136"/>
              <a:gd name="T69" fmla="*/ 4397 h 5129"/>
              <a:gd name="T70" fmla="*/ 1921 w 5136"/>
              <a:gd name="T71" fmla="*/ 4681 h 5129"/>
              <a:gd name="T72" fmla="*/ 1801 w 5136"/>
              <a:gd name="T73" fmla="*/ 4692 h 5129"/>
              <a:gd name="T74" fmla="*/ 1242 w 5136"/>
              <a:gd name="T75" fmla="*/ 4737 h 5129"/>
              <a:gd name="T76" fmla="*/ 1161 w 5136"/>
              <a:gd name="T77" fmla="*/ 4655 h 5129"/>
              <a:gd name="T78" fmla="*/ 1278 w 5136"/>
              <a:gd name="T79" fmla="*/ 3937 h 5129"/>
              <a:gd name="T80" fmla="*/ 703 w 5136"/>
              <a:gd name="T81" fmla="*/ 3965 h 5129"/>
              <a:gd name="T82" fmla="*/ 406 w 5136"/>
              <a:gd name="T83" fmla="*/ 3932 h 5129"/>
              <a:gd name="T84" fmla="*/ 713 w 5136"/>
              <a:gd name="T85" fmla="*/ 3542 h 5129"/>
              <a:gd name="T86" fmla="*/ 425 w 5136"/>
              <a:gd name="T87" fmla="*/ 3247 h 5129"/>
              <a:gd name="T88" fmla="*/ 581 w 5136"/>
              <a:gd name="T89" fmla="*/ 3191 h 5129"/>
              <a:gd name="T90" fmla="*/ 1084 w 5136"/>
              <a:gd name="T91" fmla="*/ 3062 h 5129"/>
              <a:gd name="T92" fmla="*/ 492 w 5136"/>
              <a:gd name="T93" fmla="*/ 2131 h 5129"/>
              <a:gd name="T94" fmla="*/ 44 w 5136"/>
              <a:gd name="T95" fmla="*/ 1689 h 5129"/>
              <a:gd name="T96" fmla="*/ 16 w 5136"/>
              <a:gd name="T97" fmla="*/ 1358 h 5129"/>
              <a:gd name="T98" fmla="*/ 328 w 5136"/>
              <a:gd name="T99" fmla="*/ 772 h 5129"/>
              <a:gd name="T100" fmla="*/ 844 w 5136"/>
              <a:gd name="T101" fmla="*/ 393 h 5129"/>
              <a:gd name="T102" fmla="*/ 1258 w 5136"/>
              <a:gd name="T103" fmla="*/ 299 h 5129"/>
              <a:gd name="T104" fmla="*/ 1757 w 5136"/>
              <a:gd name="T105" fmla="*/ 79 h 5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36" h="5129">
                <a:moveTo>
                  <a:pt x="4189" y="3162"/>
                </a:moveTo>
                <a:lnTo>
                  <a:pt x="4429" y="3363"/>
                </a:lnTo>
                <a:lnTo>
                  <a:pt x="4551" y="3286"/>
                </a:lnTo>
                <a:lnTo>
                  <a:pt x="4468" y="3260"/>
                </a:lnTo>
                <a:lnTo>
                  <a:pt x="4379" y="3230"/>
                </a:lnTo>
                <a:lnTo>
                  <a:pt x="4285" y="3198"/>
                </a:lnTo>
                <a:lnTo>
                  <a:pt x="4189" y="3162"/>
                </a:lnTo>
                <a:close/>
                <a:moveTo>
                  <a:pt x="3161" y="2697"/>
                </a:moveTo>
                <a:lnTo>
                  <a:pt x="2404" y="3452"/>
                </a:lnTo>
                <a:lnTo>
                  <a:pt x="2635" y="3700"/>
                </a:lnTo>
                <a:lnTo>
                  <a:pt x="2863" y="3951"/>
                </a:lnTo>
                <a:lnTo>
                  <a:pt x="3086" y="4207"/>
                </a:lnTo>
                <a:lnTo>
                  <a:pt x="3305" y="4466"/>
                </a:lnTo>
                <a:lnTo>
                  <a:pt x="3517" y="4728"/>
                </a:lnTo>
                <a:lnTo>
                  <a:pt x="3523" y="4736"/>
                </a:lnTo>
                <a:lnTo>
                  <a:pt x="3551" y="4758"/>
                </a:lnTo>
                <a:lnTo>
                  <a:pt x="3583" y="4775"/>
                </a:lnTo>
                <a:lnTo>
                  <a:pt x="3617" y="4786"/>
                </a:lnTo>
                <a:lnTo>
                  <a:pt x="3651" y="4790"/>
                </a:lnTo>
                <a:lnTo>
                  <a:pt x="3684" y="4787"/>
                </a:lnTo>
                <a:lnTo>
                  <a:pt x="3787" y="4751"/>
                </a:lnTo>
                <a:lnTo>
                  <a:pt x="3884" y="4711"/>
                </a:lnTo>
                <a:lnTo>
                  <a:pt x="3973" y="4664"/>
                </a:lnTo>
                <a:lnTo>
                  <a:pt x="4056" y="4612"/>
                </a:lnTo>
                <a:lnTo>
                  <a:pt x="4131" y="4555"/>
                </a:lnTo>
                <a:lnTo>
                  <a:pt x="4201" y="4492"/>
                </a:lnTo>
                <a:lnTo>
                  <a:pt x="4264" y="4422"/>
                </a:lnTo>
                <a:lnTo>
                  <a:pt x="4321" y="4346"/>
                </a:lnTo>
                <a:lnTo>
                  <a:pt x="4373" y="4265"/>
                </a:lnTo>
                <a:lnTo>
                  <a:pt x="4420" y="4174"/>
                </a:lnTo>
                <a:lnTo>
                  <a:pt x="4460" y="4079"/>
                </a:lnTo>
                <a:lnTo>
                  <a:pt x="4496" y="3976"/>
                </a:lnTo>
                <a:lnTo>
                  <a:pt x="4501" y="3948"/>
                </a:lnTo>
                <a:lnTo>
                  <a:pt x="4498" y="3920"/>
                </a:lnTo>
                <a:lnTo>
                  <a:pt x="4492" y="3892"/>
                </a:lnTo>
                <a:lnTo>
                  <a:pt x="4479" y="3864"/>
                </a:lnTo>
                <a:lnTo>
                  <a:pt x="4463" y="3837"/>
                </a:lnTo>
                <a:lnTo>
                  <a:pt x="4445" y="3815"/>
                </a:lnTo>
                <a:lnTo>
                  <a:pt x="4438" y="3809"/>
                </a:lnTo>
                <a:lnTo>
                  <a:pt x="4337" y="3728"/>
                </a:lnTo>
                <a:lnTo>
                  <a:pt x="4274" y="3676"/>
                </a:lnTo>
                <a:lnTo>
                  <a:pt x="3989" y="3439"/>
                </a:lnTo>
                <a:lnTo>
                  <a:pt x="3708" y="3198"/>
                </a:lnTo>
                <a:lnTo>
                  <a:pt x="3431" y="2950"/>
                </a:lnTo>
                <a:lnTo>
                  <a:pt x="3161" y="2697"/>
                </a:lnTo>
                <a:close/>
                <a:moveTo>
                  <a:pt x="1211" y="633"/>
                </a:moveTo>
                <a:lnTo>
                  <a:pt x="1183" y="633"/>
                </a:lnTo>
                <a:lnTo>
                  <a:pt x="1156" y="639"/>
                </a:lnTo>
                <a:lnTo>
                  <a:pt x="1053" y="675"/>
                </a:lnTo>
                <a:lnTo>
                  <a:pt x="956" y="716"/>
                </a:lnTo>
                <a:lnTo>
                  <a:pt x="867" y="762"/>
                </a:lnTo>
                <a:lnTo>
                  <a:pt x="784" y="814"/>
                </a:lnTo>
                <a:lnTo>
                  <a:pt x="709" y="870"/>
                </a:lnTo>
                <a:lnTo>
                  <a:pt x="639" y="934"/>
                </a:lnTo>
                <a:lnTo>
                  <a:pt x="577" y="1004"/>
                </a:lnTo>
                <a:lnTo>
                  <a:pt x="519" y="1079"/>
                </a:lnTo>
                <a:lnTo>
                  <a:pt x="467" y="1162"/>
                </a:lnTo>
                <a:lnTo>
                  <a:pt x="421" y="1251"/>
                </a:lnTo>
                <a:lnTo>
                  <a:pt x="380" y="1347"/>
                </a:lnTo>
                <a:lnTo>
                  <a:pt x="344" y="1450"/>
                </a:lnTo>
                <a:lnTo>
                  <a:pt x="339" y="1478"/>
                </a:lnTo>
                <a:lnTo>
                  <a:pt x="341" y="1507"/>
                </a:lnTo>
                <a:lnTo>
                  <a:pt x="349" y="1535"/>
                </a:lnTo>
                <a:lnTo>
                  <a:pt x="361" y="1563"/>
                </a:lnTo>
                <a:lnTo>
                  <a:pt x="377" y="1588"/>
                </a:lnTo>
                <a:lnTo>
                  <a:pt x="396" y="1609"/>
                </a:lnTo>
                <a:lnTo>
                  <a:pt x="402" y="1617"/>
                </a:lnTo>
                <a:lnTo>
                  <a:pt x="666" y="1829"/>
                </a:lnTo>
                <a:lnTo>
                  <a:pt x="925" y="2048"/>
                </a:lnTo>
                <a:lnTo>
                  <a:pt x="1181" y="2271"/>
                </a:lnTo>
                <a:lnTo>
                  <a:pt x="1432" y="2499"/>
                </a:lnTo>
                <a:lnTo>
                  <a:pt x="1679" y="2730"/>
                </a:lnTo>
                <a:lnTo>
                  <a:pt x="2436" y="1973"/>
                </a:lnTo>
                <a:lnTo>
                  <a:pt x="2184" y="1703"/>
                </a:lnTo>
                <a:lnTo>
                  <a:pt x="1935" y="1427"/>
                </a:lnTo>
                <a:lnTo>
                  <a:pt x="1693" y="1146"/>
                </a:lnTo>
                <a:lnTo>
                  <a:pt x="1456" y="861"/>
                </a:lnTo>
                <a:lnTo>
                  <a:pt x="1404" y="798"/>
                </a:lnTo>
                <a:lnTo>
                  <a:pt x="1323" y="697"/>
                </a:lnTo>
                <a:lnTo>
                  <a:pt x="1297" y="670"/>
                </a:lnTo>
                <a:lnTo>
                  <a:pt x="1268" y="652"/>
                </a:lnTo>
                <a:lnTo>
                  <a:pt x="1240" y="639"/>
                </a:lnTo>
                <a:lnTo>
                  <a:pt x="1211" y="633"/>
                </a:lnTo>
                <a:close/>
                <a:moveTo>
                  <a:pt x="1845" y="585"/>
                </a:moveTo>
                <a:lnTo>
                  <a:pt x="1770" y="706"/>
                </a:lnTo>
                <a:lnTo>
                  <a:pt x="1971" y="946"/>
                </a:lnTo>
                <a:lnTo>
                  <a:pt x="1935" y="848"/>
                </a:lnTo>
                <a:lnTo>
                  <a:pt x="1902" y="756"/>
                </a:lnTo>
                <a:lnTo>
                  <a:pt x="1873" y="667"/>
                </a:lnTo>
                <a:lnTo>
                  <a:pt x="1845" y="585"/>
                </a:lnTo>
                <a:close/>
                <a:moveTo>
                  <a:pt x="1896" y="0"/>
                </a:moveTo>
                <a:lnTo>
                  <a:pt x="1929" y="1"/>
                </a:lnTo>
                <a:lnTo>
                  <a:pt x="1962" y="9"/>
                </a:lnTo>
                <a:lnTo>
                  <a:pt x="1991" y="25"/>
                </a:lnTo>
                <a:lnTo>
                  <a:pt x="2018" y="43"/>
                </a:lnTo>
                <a:lnTo>
                  <a:pt x="2040" y="68"/>
                </a:lnTo>
                <a:lnTo>
                  <a:pt x="2057" y="96"/>
                </a:lnTo>
                <a:lnTo>
                  <a:pt x="2068" y="129"/>
                </a:lnTo>
                <a:lnTo>
                  <a:pt x="2070" y="135"/>
                </a:lnTo>
                <a:lnTo>
                  <a:pt x="2074" y="149"/>
                </a:lnTo>
                <a:lnTo>
                  <a:pt x="2079" y="173"/>
                </a:lnTo>
                <a:lnTo>
                  <a:pt x="2088" y="204"/>
                </a:lnTo>
                <a:lnTo>
                  <a:pt x="2099" y="241"/>
                </a:lnTo>
                <a:lnTo>
                  <a:pt x="2112" y="287"/>
                </a:lnTo>
                <a:lnTo>
                  <a:pt x="2127" y="338"/>
                </a:lnTo>
                <a:lnTo>
                  <a:pt x="2144" y="394"/>
                </a:lnTo>
                <a:lnTo>
                  <a:pt x="2163" y="457"/>
                </a:lnTo>
                <a:lnTo>
                  <a:pt x="2185" y="525"/>
                </a:lnTo>
                <a:lnTo>
                  <a:pt x="2208" y="597"/>
                </a:lnTo>
                <a:lnTo>
                  <a:pt x="2235" y="672"/>
                </a:lnTo>
                <a:lnTo>
                  <a:pt x="2263" y="751"/>
                </a:lnTo>
                <a:lnTo>
                  <a:pt x="2293" y="833"/>
                </a:lnTo>
                <a:lnTo>
                  <a:pt x="2326" y="917"/>
                </a:lnTo>
                <a:lnTo>
                  <a:pt x="2360" y="1004"/>
                </a:lnTo>
                <a:lnTo>
                  <a:pt x="2396" y="1092"/>
                </a:lnTo>
                <a:lnTo>
                  <a:pt x="2435" y="1180"/>
                </a:lnTo>
                <a:lnTo>
                  <a:pt x="2476" y="1269"/>
                </a:lnTo>
                <a:lnTo>
                  <a:pt x="2518" y="1358"/>
                </a:lnTo>
                <a:lnTo>
                  <a:pt x="2561" y="1447"/>
                </a:lnTo>
                <a:lnTo>
                  <a:pt x="2608" y="1535"/>
                </a:lnTo>
                <a:lnTo>
                  <a:pt x="2655" y="1620"/>
                </a:lnTo>
                <a:lnTo>
                  <a:pt x="2707" y="1705"/>
                </a:lnTo>
                <a:lnTo>
                  <a:pt x="3430" y="2427"/>
                </a:lnTo>
                <a:lnTo>
                  <a:pt x="3514" y="2477"/>
                </a:lnTo>
                <a:lnTo>
                  <a:pt x="3600" y="2525"/>
                </a:lnTo>
                <a:lnTo>
                  <a:pt x="3687" y="2570"/>
                </a:lnTo>
                <a:lnTo>
                  <a:pt x="3776" y="2616"/>
                </a:lnTo>
                <a:lnTo>
                  <a:pt x="3865" y="2658"/>
                </a:lnTo>
                <a:lnTo>
                  <a:pt x="3954" y="2698"/>
                </a:lnTo>
                <a:lnTo>
                  <a:pt x="4043" y="2737"/>
                </a:lnTo>
                <a:lnTo>
                  <a:pt x="4131" y="2773"/>
                </a:lnTo>
                <a:lnTo>
                  <a:pt x="4218" y="2808"/>
                </a:lnTo>
                <a:lnTo>
                  <a:pt x="4303" y="2840"/>
                </a:lnTo>
                <a:lnTo>
                  <a:pt x="4384" y="2870"/>
                </a:lnTo>
                <a:lnTo>
                  <a:pt x="4463" y="2898"/>
                </a:lnTo>
                <a:lnTo>
                  <a:pt x="4538" y="2925"/>
                </a:lnTo>
                <a:lnTo>
                  <a:pt x="4610" y="2948"/>
                </a:lnTo>
                <a:lnTo>
                  <a:pt x="4677" y="2970"/>
                </a:lnTo>
                <a:lnTo>
                  <a:pt x="4741" y="2989"/>
                </a:lnTo>
                <a:lnTo>
                  <a:pt x="4798" y="3006"/>
                </a:lnTo>
                <a:lnTo>
                  <a:pt x="4849" y="3021"/>
                </a:lnTo>
                <a:lnTo>
                  <a:pt x="4894" y="3034"/>
                </a:lnTo>
                <a:lnTo>
                  <a:pt x="4932" y="3045"/>
                </a:lnTo>
                <a:lnTo>
                  <a:pt x="4963" y="3052"/>
                </a:lnTo>
                <a:lnTo>
                  <a:pt x="4987" y="3059"/>
                </a:lnTo>
                <a:lnTo>
                  <a:pt x="5001" y="3063"/>
                </a:lnTo>
                <a:lnTo>
                  <a:pt x="5007" y="3065"/>
                </a:lnTo>
                <a:lnTo>
                  <a:pt x="5040" y="3076"/>
                </a:lnTo>
                <a:lnTo>
                  <a:pt x="5068" y="3093"/>
                </a:lnTo>
                <a:lnTo>
                  <a:pt x="5091" y="3115"/>
                </a:lnTo>
                <a:lnTo>
                  <a:pt x="5111" y="3141"/>
                </a:lnTo>
                <a:lnTo>
                  <a:pt x="5126" y="3171"/>
                </a:lnTo>
                <a:lnTo>
                  <a:pt x="5135" y="3204"/>
                </a:lnTo>
                <a:lnTo>
                  <a:pt x="5136" y="3237"/>
                </a:lnTo>
                <a:lnTo>
                  <a:pt x="5132" y="3269"/>
                </a:lnTo>
                <a:lnTo>
                  <a:pt x="5121" y="3301"/>
                </a:lnTo>
                <a:lnTo>
                  <a:pt x="5105" y="3329"/>
                </a:lnTo>
                <a:lnTo>
                  <a:pt x="5083" y="3354"/>
                </a:lnTo>
                <a:lnTo>
                  <a:pt x="5057" y="3375"/>
                </a:lnTo>
                <a:lnTo>
                  <a:pt x="4704" y="3594"/>
                </a:lnTo>
                <a:lnTo>
                  <a:pt x="4744" y="3637"/>
                </a:lnTo>
                <a:lnTo>
                  <a:pt x="4777" y="3684"/>
                </a:lnTo>
                <a:lnTo>
                  <a:pt x="4802" y="3730"/>
                </a:lnTo>
                <a:lnTo>
                  <a:pt x="4819" y="3776"/>
                </a:lnTo>
                <a:lnTo>
                  <a:pt x="4832" y="3822"/>
                </a:lnTo>
                <a:lnTo>
                  <a:pt x="4840" y="3865"/>
                </a:lnTo>
                <a:lnTo>
                  <a:pt x="4843" y="3907"/>
                </a:lnTo>
                <a:lnTo>
                  <a:pt x="4843" y="3945"/>
                </a:lnTo>
                <a:lnTo>
                  <a:pt x="4841" y="3979"/>
                </a:lnTo>
                <a:lnTo>
                  <a:pt x="4838" y="4009"/>
                </a:lnTo>
                <a:lnTo>
                  <a:pt x="4833" y="4034"/>
                </a:lnTo>
                <a:lnTo>
                  <a:pt x="4829" y="4052"/>
                </a:lnTo>
                <a:lnTo>
                  <a:pt x="4826" y="4063"/>
                </a:lnTo>
                <a:lnTo>
                  <a:pt x="4824" y="4068"/>
                </a:lnTo>
                <a:lnTo>
                  <a:pt x="4787" y="4180"/>
                </a:lnTo>
                <a:lnTo>
                  <a:pt x="4743" y="4286"/>
                </a:lnTo>
                <a:lnTo>
                  <a:pt x="4695" y="4388"/>
                </a:lnTo>
                <a:lnTo>
                  <a:pt x="4638" y="4483"/>
                </a:lnTo>
                <a:lnTo>
                  <a:pt x="4579" y="4572"/>
                </a:lnTo>
                <a:lnTo>
                  <a:pt x="4513" y="4655"/>
                </a:lnTo>
                <a:lnTo>
                  <a:pt x="4442" y="4731"/>
                </a:lnTo>
                <a:lnTo>
                  <a:pt x="4363" y="4803"/>
                </a:lnTo>
                <a:lnTo>
                  <a:pt x="4281" y="4870"/>
                </a:lnTo>
                <a:lnTo>
                  <a:pt x="4192" y="4929"/>
                </a:lnTo>
                <a:lnTo>
                  <a:pt x="4096" y="4984"/>
                </a:lnTo>
                <a:lnTo>
                  <a:pt x="3996" y="5034"/>
                </a:lnTo>
                <a:lnTo>
                  <a:pt x="3889" y="5077"/>
                </a:lnTo>
                <a:lnTo>
                  <a:pt x="3776" y="5115"/>
                </a:lnTo>
                <a:lnTo>
                  <a:pt x="3764" y="5118"/>
                </a:lnTo>
                <a:lnTo>
                  <a:pt x="3700" y="5129"/>
                </a:lnTo>
                <a:lnTo>
                  <a:pt x="3636" y="5129"/>
                </a:lnTo>
                <a:lnTo>
                  <a:pt x="3570" y="5123"/>
                </a:lnTo>
                <a:lnTo>
                  <a:pt x="3506" y="5109"/>
                </a:lnTo>
                <a:lnTo>
                  <a:pt x="3445" y="5085"/>
                </a:lnTo>
                <a:lnTo>
                  <a:pt x="3386" y="5056"/>
                </a:lnTo>
                <a:lnTo>
                  <a:pt x="3333" y="5020"/>
                </a:lnTo>
                <a:lnTo>
                  <a:pt x="3283" y="4976"/>
                </a:lnTo>
                <a:lnTo>
                  <a:pt x="3256" y="4948"/>
                </a:lnTo>
                <a:lnTo>
                  <a:pt x="3253" y="4943"/>
                </a:lnTo>
                <a:lnTo>
                  <a:pt x="3003" y="4637"/>
                </a:lnTo>
                <a:lnTo>
                  <a:pt x="2747" y="4336"/>
                </a:lnTo>
                <a:lnTo>
                  <a:pt x="2485" y="4042"/>
                </a:lnTo>
                <a:lnTo>
                  <a:pt x="2216" y="3751"/>
                </a:lnTo>
                <a:lnTo>
                  <a:pt x="2163" y="3853"/>
                </a:lnTo>
                <a:lnTo>
                  <a:pt x="2115" y="3951"/>
                </a:lnTo>
                <a:lnTo>
                  <a:pt x="2071" y="4046"/>
                </a:lnTo>
                <a:lnTo>
                  <a:pt x="2035" y="4140"/>
                </a:lnTo>
                <a:lnTo>
                  <a:pt x="2004" y="4229"/>
                </a:lnTo>
                <a:lnTo>
                  <a:pt x="1979" y="4315"/>
                </a:lnTo>
                <a:lnTo>
                  <a:pt x="1960" y="4397"/>
                </a:lnTo>
                <a:lnTo>
                  <a:pt x="1948" y="4475"/>
                </a:lnTo>
                <a:lnTo>
                  <a:pt x="1941" y="4550"/>
                </a:lnTo>
                <a:lnTo>
                  <a:pt x="1941" y="4620"/>
                </a:lnTo>
                <a:lnTo>
                  <a:pt x="1940" y="4642"/>
                </a:lnTo>
                <a:lnTo>
                  <a:pt x="1932" y="4664"/>
                </a:lnTo>
                <a:lnTo>
                  <a:pt x="1921" y="4681"/>
                </a:lnTo>
                <a:lnTo>
                  <a:pt x="1904" y="4695"/>
                </a:lnTo>
                <a:lnTo>
                  <a:pt x="1885" y="4706"/>
                </a:lnTo>
                <a:lnTo>
                  <a:pt x="1863" y="4711"/>
                </a:lnTo>
                <a:lnTo>
                  <a:pt x="1842" y="4711"/>
                </a:lnTo>
                <a:lnTo>
                  <a:pt x="1820" y="4705"/>
                </a:lnTo>
                <a:lnTo>
                  <a:pt x="1801" y="4692"/>
                </a:lnTo>
                <a:lnTo>
                  <a:pt x="1785" y="4676"/>
                </a:lnTo>
                <a:lnTo>
                  <a:pt x="1590" y="4419"/>
                </a:lnTo>
                <a:lnTo>
                  <a:pt x="1309" y="4711"/>
                </a:lnTo>
                <a:lnTo>
                  <a:pt x="1290" y="4726"/>
                </a:lnTo>
                <a:lnTo>
                  <a:pt x="1267" y="4736"/>
                </a:lnTo>
                <a:lnTo>
                  <a:pt x="1242" y="4737"/>
                </a:lnTo>
                <a:lnTo>
                  <a:pt x="1217" y="4733"/>
                </a:lnTo>
                <a:lnTo>
                  <a:pt x="1200" y="4725"/>
                </a:lnTo>
                <a:lnTo>
                  <a:pt x="1186" y="4712"/>
                </a:lnTo>
                <a:lnTo>
                  <a:pt x="1173" y="4697"/>
                </a:lnTo>
                <a:lnTo>
                  <a:pt x="1164" y="4676"/>
                </a:lnTo>
                <a:lnTo>
                  <a:pt x="1161" y="4655"/>
                </a:lnTo>
                <a:lnTo>
                  <a:pt x="1159" y="4542"/>
                </a:lnTo>
                <a:lnTo>
                  <a:pt x="1167" y="4428"/>
                </a:lnTo>
                <a:lnTo>
                  <a:pt x="1183" y="4310"/>
                </a:lnTo>
                <a:lnTo>
                  <a:pt x="1206" y="4188"/>
                </a:lnTo>
                <a:lnTo>
                  <a:pt x="1237" y="4063"/>
                </a:lnTo>
                <a:lnTo>
                  <a:pt x="1278" y="3937"/>
                </a:lnTo>
                <a:lnTo>
                  <a:pt x="1325" y="3806"/>
                </a:lnTo>
                <a:lnTo>
                  <a:pt x="1195" y="3854"/>
                </a:lnTo>
                <a:lnTo>
                  <a:pt x="1069" y="3895"/>
                </a:lnTo>
                <a:lnTo>
                  <a:pt x="944" y="3926"/>
                </a:lnTo>
                <a:lnTo>
                  <a:pt x="822" y="3949"/>
                </a:lnTo>
                <a:lnTo>
                  <a:pt x="703" y="3965"/>
                </a:lnTo>
                <a:lnTo>
                  <a:pt x="588" y="3973"/>
                </a:lnTo>
                <a:lnTo>
                  <a:pt x="475" y="3971"/>
                </a:lnTo>
                <a:lnTo>
                  <a:pt x="455" y="3968"/>
                </a:lnTo>
                <a:lnTo>
                  <a:pt x="435" y="3959"/>
                </a:lnTo>
                <a:lnTo>
                  <a:pt x="419" y="3946"/>
                </a:lnTo>
                <a:lnTo>
                  <a:pt x="406" y="3932"/>
                </a:lnTo>
                <a:lnTo>
                  <a:pt x="399" y="3915"/>
                </a:lnTo>
                <a:lnTo>
                  <a:pt x="392" y="3890"/>
                </a:lnTo>
                <a:lnTo>
                  <a:pt x="396" y="3865"/>
                </a:lnTo>
                <a:lnTo>
                  <a:pt x="403" y="3842"/>
                </a:lnTo>
                <a:lnTo>
                  <a:pt x="419" y="3822"/>
                </a:lnTo>
                <a:lnTo>
                  <a:pt x="713" y="3542"/>
                </a:lnTo>
                <a:lnTo>
                  <a:pt x="455" y="3347"/>
                </a:lnTo>
                <a:lnTo>
                  <a:pt x="438" y="3332"/>
                </a:lnTo>
                <a:lnTo>
                  <a:pt x="427" y="3313"/>
                </a:lnTo>
                <a:lnTo>
                  <a:pt x="421" y="3291"/>
                </a:lnTo>
                <a:lnTo>
                  <a:pt x="421" y="3269"/>
                </a:lnTo>
                <a:lnTo>
                  <a:pt x="425" y="3247"/>
                </a:lnTo>
                <a:lnTo>
                  <a:pt x="435" y="3229"/>
                </a:lnTo>
                <a:lnTo>
                  <a:pt x="450" y="3212"/>
                </a:lnTo>
                <a:lnTo>
                  <a:pt x="467" y="3199"/>
                </a:lnTo>
                <a:lnTo>
                  <a:pt x="488" y="3193"/>
                </a:lnTo>
                <a:lnTo>
                  <a:pt x="511" y="3191"/>
                </a:lnTo>
                <a:lnTo>
                  <a:pt x="581" y="3191"/>
                </a:lnTo>
                <a:lnTo>
                  <a:pt x="656" y="3184"/>
                </a:lnTo>
                <a:lnTo>
                  <a:pt x="734" y="3171"/>
                </a:lnTo>
                <a:lnTo>
                  <a:pt x="817" y="3154"/>
                </a:lnTo>
                <a:lnTo>
                  <a:pt x="903" y="3129"/>
                </a:lnTo>
                <a:lnTo>
                  <a:pt x="992" y="3098"/>
                </a:lnTo>
                <a:lnTo>
                  <a:pt x="1084" y="3062"/>
                </a:lnTo>
                <a:lnTo>
                  <a:pt x="1181" y="3018"/>
                </a:lnTo>
                <a:lnTo>
                  <a:pt x="1279" y="2970"/>
                </a:lnTo>
                <a:lnTo>
                  <a:pt x="1381" y="2915"/>
                </a:lnTo>
                <a:lnTo>
                  <a:pt x="1090" y="2648"/>
                </a:lnTo>
                <a:lnTo>
                  <a:pt x="794" y="2386"/>
                </a:lnTo>
                <a:lnTo>
                  <a:pt x="492" y="2131"/>
                </a:lnTo>
                <a:lnTo>
                  <a:pt x="188" y="1881"/>
                </a:lnTo>
                <a:lnTo>
                  <a:pt x="183" y="1878"/>
                </a:lnTo>
                <a:lnTo>
                  <a:pt x="155" y="1851"/>
                </a:lnTo>
                <a:lnTo>
                  <a:pt x="111" y="1801"/>
                </a:lnTo>
                <a:lnTo>
                  <a:pt x="74" y="1747"/>
                </a:lnTo>
                <a:lnTo>
                  <a:pt x="44" y="1689"/>
                </a:lnTo>
                <a:lnTo>
                  <a:pt x="22" y="1627"/>
                </a:lnTo>
                <a:lnTo>
                  <a:pt x="8" y="1564"/>
                </a:lnTo>
                <a:lnTo>
                  <a:pt x="0" y="1499"/>
                </a:lnTo>
                <a:lnTo>
                  <a:pt x="2" y="1435"/>
                </a:lnTo>
                <a:lnTo>
                  <a:pt x="13" y="1371"/>
                </a:lnTo>
                <a:lnTo>
                  <a:pt x="16" y="1358"/>
                </a:lnTo>
                <a:lnTo>
                  <a:pt x="54" y="1246"/>
                </a:lnTo>
                <a:lnTo>
                  <a:pt x="97" y="1138"/>
                </a:lnTo>
                <a:lnTo>
                  <a:pt x="147" y="1039"/>
                </a:lnTo>
                <a:lnTo>
                  <a:pt x="202" y="943"/>
                </a:lnTo>
                <a:lnTo>
                  <a:pt x="261" y="854"/>
                </a:lnTo>
                <a:lnTo>
                  <a:pt x="328" y="772"/>
                </a:lnTo>
                <a:lnTo>
                  <a:pt x="399" y="694"/>
                </a:lnTo>
                <a:lnTo>
                  <a:pt x="477" y="622"/>
                </a:lnTo>
                <a:lnTo>
                  <a:pt x="559" y="556"/>
                </a:lnTo>
                <a:lnTo>
                  <a:pt x="648" y="496"/>
                </a:lnTo>
                <a:lnTo>
                  <a:pt x="744" y="441"/>
                </a:lnTo>
                <a:lnTo>
                  <a:pt x="844" y="393"/>
                </a:lnTo>
                <a:lnTo>
                  <a:pt x="951" y="349"/>
                </a:lnTo>
                <a:lnTo>
                  <a:pt x="1064" y="312"/>
                </a:lnTo>
                <a:lnTo>
                  <a:pt x="1076" y="307"/>
                </a:lnTo>
                <a:lnTo>
                  <a:pt x="1134" y="296"/>
                </a:lnTo>
                <a:lnTo>
                  <a:pt x="1195" y="294"/>
                </a:lnTo>
                <a:lnTo>
                  <a:pt x="1258" y="299"/>
                </a:lnTo>
                <a:lnTo>
                  <a:pt x="1318" y="313"/>
                </a:lnTo>
                <a:lnTo>
                  <a:pt x="1378" y="333"/>
                </a:lnTo>
                <a:lnTo>
                  <a:pt x="1436" y="360"/>
                </a:lnTo>
                <a:lnTo>
                  <a:pt x="1490" y="393"/>
                </a:lnTo>
                <a:lnTo>
                  <a:pt x="1539" y="432"/>
                </a:lnTo>
                <a:lnTo>
                  <a:pt x="1757" y="79"/>
                </a:lnTo>
                <a:lnTo>
                  <a:pt x="1778" y="53"/>
                </a:lnTo>
                <a:lnTo>
                  <a:pt x="1802" y="31"/>
                </a:lnTo>
                <a:lnTo>
                  <a:pt x="1832" y="15"/>
                </a:lnTo>
                <a:lnTo>
                  <a:pt x="1862" y="4"/>
                </a:lnTo>
                <a:lnTo>
                  <a:pt x="18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40"/>
          <p:cNvSpPr>
            <a:spLocks noEditPoints="1"/>
          </p:cNvSpPr>
          <p:nvPr/>
        </p:nvSpPr>
        <p:spPr bwMode="auto">
          <a:xfrm>
            <a:off x="5387194" y="2399675"/>
            <a:ext cx="505918" cy="257899"/>
          </a:xfrm>
          <a:custGeom>
            <a:avLst/>
            <a:gdLst>
              <a:gd name="T0" fmla="*/ 1677 w 6043"/>
              <a:gd name="T1" fmla="*/ 1729 h 3661"/>
              <a:gd name="T2" fmla="*/ 1923 w 6043"/>
              <a:gd name="T3" fmla="*/ 1703 h 3661"/>
              <a:gd name="T4" fmla="*/ 2122 w 6043"/>
              <a:gd name="T5" fmla="*/ 1747 h 3661"/>
              <a:gd name="T6" fmla="*/ 2254 w 6043"/>
              <a:gd name="T7" fmla="*/ 1837 h 3661"/>
              <a:gd name="T8" fmla="*/ 2351 w 6043"/>
              <a:gd name="T9" fmla="*/ 1991 h 3661"/>
              <a:gd name="T10" fmla="*/ 2401 w 6043"/>
              <a:gd name="T11" fmla="*/ 2215 h 3661"/>
              <a:gd name="T12" fmla="*/ 2364 w 6043"/>
              <a:gd name="T13" fmla="*/ 2398 h 3661"/>
              <a:gd name="T14" fmla="*/ 2241 w 6043"/>
              <a:gd name="T15" fmla="*/ 2572 h 3661"/>
              <a:gd name="T16" fmla="*/ 2049 w 6043"/>
              <a:gd name="T17" fmla="*/ 2699 h 3661"/>
              <a:gd name="T18" fmla="*/ 3020 w 6043"/>
              <a:gd name="T19" fmla="*/ 3085 h 3661"/>
              <a:gd name="T20" fmla="*/ 4014 w 6043"/>
              <a:gd name="T21" fmla="*/ 2704 h 3661"/>
              <a:gd name="T22" fmla="*/ 3838 w 6043"/>
              <a:gd name="T23" fmla="*/ 2605 h 3661"/>
              <a:gd name="T24" fmla="*/ 3709 w 6043"/>
              <a:gd name="T25" fmla="*/ 2457 h 3661"/>
              <a:gd name="T26" fmla="*/ 3643 w 6043"/>
              <a:gd name="T27" fmla="*/ 2277 h 3661"/>
              <a:gd name="T28" fmla="*/ 3665 w 6043"/>
              <a:gd name="T29" fmla="*/ 2064 h 3661"/>
              <a:gd name="T30" fmla="*/ 3753 w 6043"/>
              <a:gd name="T31" fmla="*/ 1875 h 3661"/>
              <a:gd name="T32" fmla="*/ 3871 w 6043"/>
              <a:gd name="T33" fmla="*/ 1773 h 3661"/>
              <a:gd name="T34" fmla="*/ 4045 w 6043"/>
              <a:gd name="T35" fmla="*/ 1712 h 3661"/>
              <a:gd name="T36" fmla="*/ 4279 w 6043"/>
              <a:gd name="T37" fmla="*/ 1712 h 3661"/>
              <a:gd name="T38" fmla="*/ 4466 w 6043"/>
              <a:gd name="T39" fmla="*/ 653 h 3661"/>
              <a:gd name="T40" fmla="*/ 2086 w 6043"/>
              <a:gd name="T41" fmla="*/ 0 h 3661"/>
              <a:gd name="T42" fmla="*/ 4102 w 6043"/>
              <a:gd name="T43" fmla="*/ 15 h 3661"/>
              <a:gd name="T44" fmla="*/ 4294 w 6043"/>
              <a:gd name="T45" fmla="*/ 90 h 3661"/>
              <a:gd name="T46" fmla="*/ 4468 w 6043"/>
              <a:gd name="T47" fmla="*/ 224 h 3661"/>
              <a:gd name="T48" fmla="*/ 5940 w 6043"/>
              <a:gd name="T49" fmla="*/ 2266 h 3661"/>
              <a:gd name="T50" fmla="*/ 6026 w 6043"/>
              <a:gd name="T51" fmla="*/ 2444 h 3661"/>
              <a:gd name="T52" fmla="*/ 6037 w 6043"/>
              <a:gd name="T53" fmla="*/ 2644 h 3661"/>
              <a:gd name="T54" fmla="*/ 5971 w 6043"/>
              <a:gd name="T55" fmla="*/ 2838 h 3661"/>
              <a:gd name="T56" fmla="*/ 5826 w 6043"/>
              <a:gd name="T57" fmla="*/ 2999 h 3661"/>
              <a:gd name="T58" fmla="*/ 5643 w 6043"/>
              <a:gd name="T59" fmla="*/ 3093 h 3661"/>
              <a:gd name="T60" fmla="*/ 5436 w 6043"/>
              <a:gd name="T61" fmla="*/ 3107 h 3661"/>
              <a:gd name="T62" fmla="*/ 4466 w 6043"/>
              <a:gd name="T63" fmla="*/ 2829 h 3661"/>
              <a:gd name="T64" fmla="*/ 1574 w 6043"/>
              <a:gd name="T65" fmla="*/ 2829 h 3661"/>
              <a:gd name="T66" fmla="*/ 607 w 6043"/>
              <a:gd name="T67" fmla="*/ 3107 h 3661"/>
              <a:gd name="T68" fmla="*/ 400 w 6043"/>
              <a:gd name="T69" fmla="*/ 3093 h 3661"/>
              <a:gd name="T70" fmla="*/ 214 w 6043"/>
              <a:gd name="T71" fmla="*/ 2999 h 3661"/>
              <a:gd name="T72" fmla="*/ 71 w 6043"/>
              <a:gd name="T73" fmla="*/ 2838 h 3661"/>
              <a:gd name="T74" fmla="*/ 4 w 6043"/>
              <a:gd name="T75" fmla="*/ 2644 h 3661"/>
              <a:gd name="T76" fmla="*/ 16 w 6043"/>
              <a:gd name="T77" fmla="*/ 2444 h 3661"/>
              <a:gd name="T78" fmla="*/ 103 w 6043"/>
              <a:gd name="T79" fmla="*/ 2266 h 3661"/>
              <a:gd name="T80" fmla="*/ 1516 w 6043"/>
              <a:gd name="T81" fmla="*/ 295 h 3661"/>
              <a:gd name="T82" fmla="*/ 1596 w 6043"/>
              <a:gd name="T83" fmla="*/ 200 h 3661"/>
              <a:gd name="T84" fmla="*/ 1741 w 6043"/>
              <a:gd name="T85" fmla="*/ 95 h 3661"/>
              <a:gd name="T86" fmla="*/ 1939 w 6043"/>
              <a:gd name="T87" fmla="*/ 15 h 3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43" h="3661">
                <a:moveTo>
                  <a:pt x="1574" y="653"/>
                </a:moveTo>
                <a:lnTo>
                  <a:pt x="1574" y="1767"/>
                </a:lnTo>
                <a:lnTo>
                  <a:pt x="1677" y="1729"/>
                </a:lnTo>
                <a:lnTo>
                  <a:pt x="1761" y="1712"/>
                </a:lnTo>
                <a:lnTo>
                  <a:pt x="1844" y="1703"/>
                </a:lnTo>
                <a:lnTo>
                  <a:pt x="1923" y="1703"/>
                </a:lnTo>
                <a:lnTo>
                  <a:pt x="1996" y="1712"/>
                </a:lnTo>
                <a:lnTo>
                  <a:pt x="2067" y="1729"/>
                </a:lnTo>
                <a:lnTo>
                  <a:pt x="2122" y="1747"/>
                </a:lnTo>
                <a:lnTo>
                  <a:pt x="2172" y="1773"/>
                </a:lnTo>
                <a:lnTo>
                  <a:pt x="2216" y="1802"/>
                </a:lnTo>
                <a:lnTo>
                  <a:pt x="2254" y="1837"/>
                </a:lnTo>
                <a:lnTo>
                  <a:pt x="2289" y="1875"/>
                </a:lnTo>
                <a:lnTo>
                  <a:pt x="2317" y="1921"/>
                </a:lnTo>
                <a:lnTo>
                  <a:pt x="2351" y="1991"/>
                </a:lnTo>
                <a:lnTo>
                  <a:pt x="2375" y="2064"/>
                </a:lnTo>
                <a:lnTo>
                  <a:pt x="2392" y="2139"/>
                </a:lnTo>
                <a:lnTo>
                  <a:pt x="2401" y="2215"/>
                </a:lnTo>
                <a:lnTo>
                  <a:pt x="2397" y="2277"/>
                </a:lnTo>
                <a:lnTo>
                  <a:pt x="2386" y="2337"/>
                </a:lnTo>
                <a:lnTo>
                  <a:pt x="2364" y="2398"/>
                </a:lnTo>
                <a:lnTo>
                  <a:pt x="2333" y="2457"/>
                </a:lnTo>
                <a:lnTo>
                  <a:pt x="2291" y="2515"/>
                </a:lnTo>
                <a:lnTo>
                  <a:pt x="2241" y="2572"/>
                </a:lnTo>
                <a:lnTo>
                  <a:pt x="2185" y="2620"/>
                </a:lnTo>
                <a:lnTo>
                  <a:pt x="2120" y="2662"/>
                </a:lnTo>
                <a:lnTo>
                  <a:pt x="2049" y="2699"/>
                </a:lnTo>
                <a:lnTo>
                  <a:pt x="1972" y="2728"/>
                </a:lnTo>
                <a:lnTo>
                  <a:pt x="1946" y="2728"/>
                </a:lnTo>
                <a:lnTo>
                  <a:pt x="3020" y="3085"/>
                </a:lnTo>
                <a:lnTo>
                  <a:pt x="4096" y="2728"/>
                </a:lnTo>
                <a:lnTo>
                  <a:pt x="4083" y="2728"/>
                </a:lnTo>
                <a:lnTo>
                  <a:pt x="4014" y="2704"/>
                </a:lnTo>
                <a:lnTo>
                  <a:pt x="3950" y="2675"/>
                </a:lnTo>
                <a:lnTo>
                  <a:pt x="3891" y="2642"/>
                </a:lnTo>
                <a:lnTo>
                  <a:pt x="3838" y="2605"/>
                </a:lnTo>
                <a:lnTo>
                  <a:pt x="3792" y="2563"/>
                </a:lnTo>
                <a:lnTo>
                  <a:pt x="3750" y="2515"/>
                </a:lnTo>
                <a:lnTo>
                  <a:pt x="3709" y="2457"/>
                </a:lnTo>
                <a:lnTo>
                  <a:pt x="3678" y="2398"/>
                </a:lnTo>
                <a:lnTo>
                  <a:pt x="3656" y="2337"/>
                </a:lnTo>
                <a:lnTo>
                  <a:pt x="3643" y="2277"/>
                </a:lnTo>
                <a:lnTo>
                  <a:pt x="3642" y="2215"/>
                </a:lnTo>
                <a:lnTo>
                  <a:pt x="3649" y="2139"/>
                </a:lnTo>
                <a:lnTo>
                  <a:pt x="3665" y="2064"/>
                </a:lnTo>
                <a:lnTo>
                  <a:pt x="3691" y="1991"/>
                </a:lnTo>
                <a:lnTo>
                  <a:pt x="3724" y="1921"/>
                </a:lnTo>
                <a:lnTo>
                  <a:pt x="3753" y="1875"/>
                </a:lnTo>
                <a:lnTo>
                  <a:pt x="3786" y="1837"/>
                </a:lnTo>
                <a:lnTo>
                  <a:pt x="3825" y="1802"/>
                </a:lnTo>
                <a:lnTo>
                  <a:pt x="3871" y="1773"/>
                </a:lnTo>
                <a:lnTo>
                  <a:pt x="3920" y="1747"/>
                </a:lnTo>
                <a:lnTo>
                  <a:pt x="3975" y="1729"/>
                </a:lnTo>
                <a:lnTo>
                  <a:pt x="4045" y="1712"/>
                </a:lnTo>
                <a:lnTo>
                  <a:pt x="4120" y="1703"/>
                </a:lnTo>
                <a:lnTo>
                  <a:pt x="4199" y="1703"/>
                </a:lnTo>
                <a:lnTo>
                  <a:pt x="4279" y="1712"/>
                </a:lnTo>
                <a:lnTo>
                  <a:pt x="4366" y="1729"/>
                </a:lnTo>
                <a:lnTo>
                  <a:pt x="4466" y="1767"/>
                </a:lnTo>
                <a:lnTo>
                  <a:pt x="4466" y="653"/>
                </a:lnTo>
                <a:lnTo>
                  <a:pt x="3020" y="1127"/>
                </a:lnTo>
                <a:lnTo>
                  <a:pt x="1574" y="653"/>
                </a:lnTo>
                <a:close/>
                <a:moveTo>
                  <a:pt x="2086" y="0"/>
                </a:moveTo>
                <a:lnTo>
                  <a:pt x="3955" y="0"/>
                </a:lnTo>
                <a:lnTo>
                  <a:pt x="4030" y="4"/>
                </a:lnTo>
                <a:lnTo>
                  <a:pt x="4102" y="15"/>
                </a:lnTo>
                <a:lnTo>
                  <a:pt x="4169" y="33"/>
                </a:lnTo>
                <a:lnTo>
                  <a:pt x="4234" y="57"/>
                </a:lnTo>
                <a:lnTo>
                  <a:pt x="4294" y="90"/>
                </a:lnTo>
                <a:lnTo>
                  <a:pt x="4362" y="134"/>
                </a:lnTo>
                <a:lnTo>
                  <a:pt x="4421" y="180"/>
                </a:lnTo>
                <a:lnTo>
                  <a:pt x="4468" y="224"/>
                </a:lnTo>
                <a:lnTo>
                  <a:pt x="4505" y="270"/>
                </a:lnTo>
                <a:lnTo>
                  <a:pt x="4556" y="359"/>
                </a:lnTo>
                <a:lnTo>
                  <a:pt x="5940" y="2266"/>
                </a:lnTo>
                <a:lnTo>
                  <a:pt x="5977" y="2323"/>
                </a:lnTo>
                <a:lnTo>
                  <a:pt x="6004" y="2383"/>
                </a:lnTo>
                <a:lnTo>
                  <a:pt x="6026" y="2444"/>
                </a:lnTo>
                <a:lnTo>
                  <a:pt x="6037" y="2508"/>
                </a:lnTo>
                <a:lnTo>
                  <a:pt x="6043" y="2574"/>
                </a:lnTo>
                <a:lnTo>
                  <a:pt x="6037" y="2644"/>
                </a:lnTo>
                <a:lnTo>
                  <a:pt x="6024" y="2711"/>
                </a:lnTo>
                <a:lnTo>
                  <a:pt x="6002" y="2777"/>
                </a:lnTo>
                <a:lnTo>
                  <a:pt x="5971" y="2838"/>
                </a:lnTo>
                <a:lnTo>
                  <a:pt x="5931" y="2897"/>
                </a:lnTo>
                <a:lnTo>
                  <a:pt x="5881" y="2952"/>
                </a:lnTo>
                <a:lnTo>
                  <a:pt x="5826" y="2999"/>
                </a:lnTo>
                <a:lnTo>
                  <a:pt x="5769" y="3040"/>
                </a:lnTo>
                <a:lnTo>
                  <a:pt x="5707" y="3071"/>
                </a:lnTo>
                <a:lnTo>
                  <a:pt x="5643" y="3093"/>
                </a:lnTo>
                <a:lnTo>
                  <a:pt x="5575" y="3107"/>
                </a:lnTo>
                <a:lnTo>
                  <a:pt x="5504" y="3111"/>
                </a:lnTo>
                <a:lnTo>
                  <a:pt x="5436" y="3107"/>
                </a:lnTo>
                <a:lnTo>
                  <a:pt x="5368" y="3095"/>
                </a:lnTo>
                <a:lnTo>
                  <a:pt x="5298" y="3073"/>
                </a:lnTo>
                <a:lnTo>
                  <a:pt x="4466" y="2829"/>
                </a:lnTo>
                <a:lnTo>
                  <a:pt x="4466" y="3661"/>
                </a:lnTo>
                <a:lnTo>
                  <a:pt x="1574" y="3661"/>
                </a:lnTo>
                <a:lnTo>
                  <a:pt x="1574" y="2829"/>
                </a:lnTo>
                <a:lnTo>
                  <a:pt x="742" y="3073"/>
                </a:lnTo>
                <a:lnTo>
                  <a:pt x="674" y="3095"/>
                </a:lnTo>
                <a:lnTo>
                  <a:pt x="607" y="3107"/>
                </a:lnTo>
                <a:lnTo>
                  <a:pt x="537" y="3111"/>
                </a:lnTo>
                <a:lnTo>
                  <a:pt x="467" y="3107"/>
                </a:lnTo>
                <a:lnTo>
                  <a:pt x="400" y="3093"/>
                </a:lnTo>
                <a:lnTo>
                  <a:pt x="334" y="3071"/>
                </a:lnTo>
                <a:lnTo>
                  <a:pt x="273" y="3040"/>
                </a:lnTo>
                <a:lnTo>
                  <a:pt x="214" y="2999"/>
                </a:lnTo>
                <a:lnTo>
                  <a:pt x="159" y="2952"/>
                </a:lnTo>
                <a:lnTo>
                  <a:pt x="112" y="2897"/>
                </a:lnTo>
                <a:lnTo>
                  <a:pt x="71" y="2838"/>
                </a:lnTo>
                <a:lnTo>
                  <a:pt x="40" y="2777"/>
                </a:lnTo>
                <a:lnTo>
                  <a:pt x="18" y="2711"/>
                </a:lnTo>
                <a:lnTo>
                  <a:pt x="4" y="2644"/>
                </a:lnTo>
                <a:lnTo>
                  <a:pt x="0" y="2574"/>
                </a:lnTo>
                <a:lnTo>
                  <a:pt x="4" y="2508"/>
                </a:lnTo>
                <a:lnTo>
                  <a:pt x="16" y="2444"/>
                </a:lnTo>
                <a:lnTo>
                  <a:pt x="37" y="2383"/>
                </a:lnTo>
                <a:lnTo>
                  <a:pt x="66" y="2323"/>
                </a:lnTo>
                <a:lnTo>
                  <a:pt x="103" y="2266"/>
                </a:lnTo>
                <a:lnTo>
                  <a:pt x="1485" y="359"/>
                </a:lnTo>
                <a:lnTo>
                  <a:pt x="1497" y="330"/>
                </a:lnTo>
                <a:lnTo>
                  <a:pt x="1516" y="295"/>
                </a:lnTo>
                <a:lnTo>
                  <a:pt x="1543" y="257"/>
                </a:lnTo>
                <a:lnTo>
                  <a:pt x="1565" y="229"/>
                </a:lnTo>
                <a:lnTo>
                  <a:pt x="1596" y="200"/>
                </a:lnTo>
                <a:lnTo>
                  <a:pt x="1635" y="167"/>
                </a:lnTo>
                <a:lnTo>
                  <a:pt x="1684" y="134"/>
                </a:lnTo>
                <a:lnTo>
                  <a:pt x="1741" y="95"/>
                </a:lnTo>
                <a:lnTo>
                  <a:pt x="1803" y="61"/>
                </a:lnTo>
                <a:lnTo>
                  <a:pt x="1869" y="35"/>
                </a:lnTo>
                <a:lnTo>
                  <a:pt x="1939" y="15"/>
                </a:lnTo>
                <a:lnTo>
                  <a:pt x="2011" y="4"/>
                </a:lnTo>
                <a:lnTo>
                  <a:pt x="20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351745" y="3483713"/>
            <a:ext cx="1434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 </a:t>
            </a:r>
            <a:r>
              <a:rPr lang="es-EC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&gt; Identificación de </a:t>
            </a:r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83"/>
          <p:cNvSpPr/>
          <p:nvPr/>
        </p:nvSpPr>
        <p:spPr>
          <a:xfrm>
            <a:off x="2686338" y="3518394"/>
            <a:ext cx="14347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 </a:t>
            </a:r>
            <a:r>
              <a:rPr lang="es-EC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&gt; V</a:t>
            </a:r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aloración </a:t>
            </a:r>
            <a:r>
              <a:rPr lang="es-EC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83"/>
          <p:cNvSpPr/>
          <p:nvPr/>
        </p:nvSpPr>
        <p:spPr>
          <a:xfrm>
            <a:off x="4954432" y="3518292"/>
            <a:ext cx="1434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</a:t>
            </a:r>
            <a:r>
              <a:rPr lang="es-EC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amenazas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83"/>
          <p:cNvSpPr/>
          <p:nvPr/>
        </p:nvSpPr>
        <p:spPr>
          <a:xfrm>
            <a:off x="7571530" y="3518292"/>
            <a:ext cx="1434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Salvaguardas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83"/>
          <p:cNvSpPr/>
          <p:nvPr/>
        </p:nvSpPr>
        <p:spPr>
          <a:xfrm>
            <a:off x="9936244" y="3483634"/>
            <a:ext cx="1956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Impacto </a:t>
            </a:r>
            <a:r>
              <a:rPr lang="es-EC" sz="1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C" sz="1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Riesgo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0" name="Group 87">
            <a:extLst>
              <a:ext uri="{FF2B5EF4-FFF2-40B4-BE49-F238E27FC236}">
                <a16:creationId xmlns:a16="http://schemas.microsoft.com/office/drawing/2014/main" id="{DDF53BE6-227A-4931-A40A-D9072C2A454E}"/>
              </a:ext>
            </a:extLst>
          </p:cNvPr>
          <p:cNvGrpSpPr/>
          <p:nvPr/>
        </p:nvGrpSpPr>
        <p:grpSpPr>
          <a:xfrm>
            <a:off x="3040211" y="2194431"/>
            <a:ext cx="559126" cy="546436"/>
            <a:chOff x="869950" y="3732213"/>
            <a:chExt cx="2378075" cy="2324100"/>
          </a:xfrm>
          <a:noFill/>
        </p:grpSpPr>
        <p:sp>
          <p:nvSpPr>
            <p:cNvPr id="131" name="Freeform 45">
              <a:extLst>
                <a:ext uri="{FF2B5EF4-FFF2-40B4-BE49-F238E27FC236}">
                  <a16:creationId xmlns:a16="http://schemas.microsoft.com/office/drawing/2014/main" id="{FB9E7722-47F9-4B5F-93BC-CCE4A174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0" y="4962526"/>
              <a:ext cx="225425" cy="147638"/>
            </a:xfrm>
            <a:custGeom>
              <a:avLst/>
              <a:gdLst>
                <a:gd name="T0" fmla="*/ 483 w 571"/>
                <a:gd name="T1" fmla="*/ 0 h 373"/>
                <a:gd name="T2" fmla="*/ 396 w 571"/>
                <a:gd name="T3" fmla="*/ 88 h 373"/>
                <a:gd name="T4" fmla="*/ 285 w 571"/>
                <a:gd name="T5" fmla="*/ 198 h 373"/>
                <a:gd name="T6" fmla="*/ 174 w 571"/>
                <a:gd name="T7" fmla="*/ 88 h 373"/>
                <a:gd name="T8" fmla="*/ 87 w 571"/>
                <a:gd name="T9" fmla="*/ 0 h 373"/>
                <a:gd name="T10" fmla="*/ 0 w 571"/>
                <a:gd name="T11" fmla="*/ 88 h 373"/>
                <a:gd name="T12" fmla="*/ 285 w 571"/>
                <a:gd name="T13" fmla="*/ 373 h 373"/>
                <a:gd name="T14" fmla="*/ 571 w 571"/>
                <a:gd name="T15" fmla="*/ 88 h 373"/>
                <a:gd name="T16" fmla="*/ 483 w 571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1" h="373">
                  <a:moveTo>
                    <a:pt x="483" y="0"/>
                  </a:moveTo>
                  <a:cubicBezTo>
                    <a:pt x="435" y="0"/>
                    <a:pt x="396" y="39"/>
                    <a:pt x="396" y="88"/>
                  </a:cubicBezTo>
                  <a:cubicBezTo>
                    <a:pt x="396" y="149"/>
                    <a:pt x="346" y="198"/>
                    <a:pt x="285" y="198"/>
                  </a:cubicBezTo>
                  <a:cubicBezTo>
                    <a:pt x="224" y="198"/>
                    <a:pt x="174" y="149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45"/>
                    <a:pt x="128" y="373"/>
                    <a:pt x="285" y="373"/>
                  </a:cubicBezTo>
                  <a:cubicBezTo>
                    <a:pt x="442" y="373"/>
                    <a:pt x="571" y="245"/>
                    <a:pt x="571" y="88"/>
                  </a:cubicBezTo>
                  <a:cubicBezTo>
                    <a:pt x="571" y="39"/>
                    <a:pt x="531" y="0"/>
                    <a:pt x="483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2" name="Freeform 46">
              <a:extLst>
                <a:ext uri="{FF2B5EF4-FFF2-40B4-BE49-F238E27FC236}">
                  <a16:creationId xmlns:a16="http://schemas.microsoft.com/office/drawing/2014/main" id="{E15608A4-3C22-4D6C-A8EC-2CE621CA4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3732213"/>
              <a:ext cx="2378075" cy="2324100"/>
            </a:xfrm>
            <a:custGeom>
              <a:avLst/>
              <a:gdLst>
                <a:gd name="T0" fmla="*/ 5459 w 6000"/>
                <a:gd name="T1" fmla="*/ 2980 h 5880"/>
                <a:gd name="T2" fmla="*/ 5125 w 6000"/>
                <a:gd name="T3" fmla="*/ 1842 h 5880"/>
                <a:gd name="T4" fmla="*/ 3967 w 6000"/>
                <a:gd name="T5" fmla="*/ 1731 h 5880"/>
                <a:gd name="T6" fmla="*/ 3894 w 6000"/>
                <a:gd name="T7" fmla="*/ 1245 h 5880"/>
                <a:gd name="T8" fmla="*/ 3423 w 6000"/>
                <a:gd name="T9" fmla="*/ 1911 h 5880"/>
                <a:gd name="T10" fmla="*/ 1984 w 6000"/>
                <a:gd name="T11" fmla="*/ 1911 h 5880"/>
                <a:gd name="T12" fmla="*/ 2703 w 6000"/>
                <a:gd name="T13" fmla="*/ 175 h 5880"/>
                <a:gd name="T14" fmla="*/ 3729 w 6000"/>
                <a:gd name="T15" fmla="*/ 773 h 5880"/>
                <a:gd name="T16" fmla="*/ 2703 w 6000"/>
                <a:gd name="T17" fmla="*/ 0 h 5880"/>
                <a:gd name="T18" fmla="*/ 1861 w 6000"/>
                <a:gd name="T19" fmla="*/ 2035 h 5880"/>
                <a:gd name="T20" fmla="*/ 1909 w 6000"/>
                <a:gd name="T21" fmla="*/ 2250 h 5880"/>
                <a:gd name="T22" fmla="*/ 3442 w 6000"/>
                <a:gd name="T23" fmla="*/ 2415 h 5880"/>
                <a:gd name="T24" fmla="*/ 3497 w 6000"/>
                <a:gd name="T25" fmla="*/ 2250 h 5880"/>
                <a:gd name="T26" fmla="*/ 3546 w 6000"/>
                <a:gd name="T27" fmla="*/ 2035 h 5880"/>
                <a:gd name="T28" fmla="*/ 3863 w 6000"/>
                <a:gd name="T29" fmla="*/ 1884 h 5880"/>
                <a:gd name="T30" fmla="*/ 4100 w 6000"/>
                <a:gd name="T31" fmla="*/ 2752 h 5880"/>
                <a:gd name="T32" fmla="*/ 5014 w 6000"/>
                <a:gd name="T33" fmla="*/ 2533 h 5880"/>
                <a:gd name="T34" fmla="*/ 5472 w 6000"/>
                <a:gd name="T35" fmla="*/ 3213 h 5880"/>
                <a:gd name="T36" fmla="*/ 5825 w 6000"/>
                <a:gd name="T37" fmla="*/ 3847 h 5880"/>
                <a:gd name="T38" fmla="*/ 5171 w 6000"/>
                <a:gd name="T39" fmla="*/ 4244 h 5880"/>
                <a:gd name="T40" fmla="*/ 4245 w 6000"/>
                <a:gd name="T41" fmla="*/ 5673 h 5880"/>
                <a:gd name="T42" fmla="*/ 3756 w 6000"/>
                <a:gd name="T43" fmla="*/ 5673 h 5880"/>
                <a:gd name="T44" fmla="*/ 2985 w 6000"/>
                <a:gd name="T45" fmla="*/ 5232 h 5880"/>
                <a:gd name="T46" fmla="*/ 2367 w 6000"/>
                <a:gd name="T47" fmla="*/ 5673 h 5880"/>
                <a:gd name="T48" fmla="*/ 1878 w 6000"/>
                <a:gd name="T49" fmla="*/ 5673 h 5880"/>
                <a:gd name="T50" fmla="*/ 833 w 6000"/>
                <a:gd name="T51" fmla="*/ 3507 h 5880"/>
                <a:gd name="T52" fmla="*/ 1644 w 6000"/>
                <a:gd name="T53" fmla="*/ 1980 h 5880"/>
                <a:gd name="T54" fmla="*/ 681 w 6000"/>
                <a:gd name="T55" fmla="*/ 3189 h 5880"/>
                <a:gd name="T56" fmla="*/ 359 w 6000"/>
                <a:gd name="T57" fmla="*/ 2781 h 5880"/>
                <a:gd name="T58" fmla="*/ 433 w 6000"/>
                <a:gd name="T59" fmla="*/ 3328 h 5880"/>
                <a:gd name="T60" fmla="*/ 0 w 6000"/>
                <a:gd name="T61" fmla="*/ 3616 h 5880"/>
                <a:gd name="T62" fmla="*/ 107 w 6000"/>
                <a:gd name="T63" fmla="*/ 3708 h 5880"/>
                <a:gd name="T64" fmla="*/ 663 w 6000"/>
                <a:gd name="T65" fmla="*/ 3363 h 5880"/>
                <a:gd name="T66" fmla="*/ 916 w 6000"/>
                <a:gd name="T67" fmla="*/ 4470 h 5880"/>
                <a:gd name="T68" fmla="*/ 1916 w 6000"/>
                <a:gd name="T69" fmla="*/ 5880 h 5880"/>
                <a:gd name="T70" fmla="*/ 2599 w 6000"/>
                <a:gd name="T71" fmla="*/ 5387 h 5880"/>
                <a:gd name="T72" fmla="*/ 3584 w 6000"/>
                <a:gd name="T73" fmla="*/ 5706 h 5880"/>
                <a:gd name="T74" fmla="*/ 4417 w 6000"/>
                <a:gd name="T75" fmla="*/ 5706 h 5880"/>
                <a:gd name="T76" fmla="*/ 5375 w 6000"/>
                <a:gd name="T77" fmla="*/ 4288 h 5880"/>
                <a:gd name="T78" fmla="*/ 6000 w 6000"/>
                <a:gd name="T79" fmla="*/ 3440 h 5880"/>
                <a:gd name="T80" fmla="*/ 4723 w 6000"/>
                <a:gd name="T81" fmla="*/ 2672 h 5880"/>
                <a:gd name="T82" fmla="*/ 4031 w 6000"/>
                <a:gd name="T83" fmla="*/ 1932 h 5880"/>
                <a:gd name="T84" fmla="*/ 4906 w 6000"/>
                <a:gd name="T85" fmla="*/ 1597 h 5880"/>
                <a:gd name="T86" fmla="*/ 271 w 6000"/>
                <a:gd name="T87" fmla="*/ 2988 h 5880"/>
                <a:gd name="T88" fmla="*/ 462 w 6000"/>
                <a:gd name="T89" fmla="*/ 3078 h 5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0" h="5880">
                  <a:moveTo>
                    <a:pt x="5771" y="3126"/>
                  </a:moveTo>
                  <a:cubicBezTo>
                    <a:pt x="5525" y="3047"/>
                    <a:pt x="5525" y="3047"/>
                    <a:pt x="5525" y="3047"/>
                  </a:cubicBezTo>
                  <a:cubicBezTo>
                    <a:pt x="5494" y="3037"/>
                    <a:pt x="5469" y="3012"/>
                    <a:pt x="5459" y="2980"/>
                  </a:cubicBezTo>
                  <a:cubicBezTo>
                    <a:pt x="5407" y="2815"/>
                    <a:pt x="5329" y="2660"/>
                    <a:pt x="5226" y="2520"/>
                  </a:cubicBezTo>
                  <a:cubicBezTo>
                    <a:pt x="5180" y="2456"/>
                    <a:pt x="5128" y="2395"/>
                    <a:pt x="5071" y="2337"/>
                  </a:cubicBezTo>
                  <a:cubicBezTo>
                    <a:pt x="5107" y="2178"/>
                    <a:pt x="5127" y="1998"/>
                    <a:pt x="5125" y="1842"/>
                  </a:cubicBezTo>
                  <a:cubicBezTo>
                    <a:pt x="5121" y="1620"/>
                    <a:pt x="5076" y="1489"/>
                    <a:pt x="4989" y="1443"/>
                  </a:cubicBezTo>
                  <a:cubicBezTo>
                    <a:pt x="4941" y="1419"/>
                    <a:pt x="4797" y="1343"/>
                    <a:pt x="4019" y="1700"/>
                  </a:cubicBezTo>
                  <a:cubicBezTo>
                    <a:pt x="4000" y="1708"/>
                    <a:pt x="3983" y="1719"/>
                    <a:pt x="3967" y="1731"/>
                  </a:cubicBezTo>
                  <a:cubicBezTo>
                    <a:pt x="3914" y="1716"/>
                    <a:pt x="3861" y="1703"/>
                    <a:pt x="3807" y="1692"/>
                  </a:cubicBezTo>
                  <a:cubicBezTo>
                    <a:pt x="3800" y="1690"/>
                    <a:pt x="3794" y="1689"/>
                    <a:pt x="3787" y="1688"/>
                  </a:cubicBezTo>
                  <a:cubicBezTo>
                    <a:pt x="3850" y="1550"/>
                    <a:pt x="3887" y="1400"/>
                    <a:pt x="3894" y="1245"/>
                  </a:cubicBezTo>
                  <a:cubicBezTo>
                    <a:pt x="3896" y="1197"/>
                    <a:pt x="3859" y="1156"/>
                    <a:pt x="3811" y="1154"/>
                  </a:cubicBezTo>
                  <a:cubicBezTo>
                    <a:pt x="3763" y="1152"/>
                    <a:pt x="3722" y="1189"/>
                    <a:pt x="3719" y="1238"/>
                  </a:cubicBezTo>
                  <a:cubicBezTo>
                    <a:pt x="3708" y="1492"/>
                    <a:pt x="3603" y="1731"/>
                    <a:pt x="3423" y="1911"/>
                  </a:cubicBezTo>
                  <a:cubicBezTo>
                    <a:pt x="3315" y="2019"/>
                    <a:pt x="3189" y="2097"/>
                    <a:pt x="3055" y="2146"/>
                  </a:cubicBezTo>
                  <a:cubicBezTo>
                    <a:pt x="2822" y="2113"/>
                    <a:pt x="2585" y="2113"/>
                    <a:pt x="2352" y="2146"/>
                  </a:cubicBezTo>
                  <a:cubicBezTo>
                    <a:pt x="2218" y="2097"/>
                    <a:pt x="2092" y="2019"/>
                    <a:pt x="1984" y="1911"/>
                  </a:cubicBezTo>
                  <a:cubicBezTo>
                    <a:pt x="1792" y="1719"/>
                    <a:pt x="1686" y="1463"/>
                    <a:pt x="1686" y="1192"/>
                  </a:cubicBezTo>
                  <a:cubicBezTo>
                    <a:pt x="1686" y="920"/>
                    <a:pt x="1792" y="665"/>
                    <a:pt x="1984" y="473"/>
                  </a:cubicBezTo>
                  <a:cubicBezTo>
                    <a:pt x="2176" y="280"/>
                    <a:pt x="2432" y="175"/>
                    <a:pt x="2703" y="175"/>
                  </a:cubicBezTo>
                  <a:cubicBezTo>
                    <a:pt x="2975" y="175"/>
                    <a:pt x="3230" y="280"/>
                    <a:pt x="3423" y="473"/>
                  </a:cubicBezTo>
                  <a:cubicBezTo>
                    <a:pt x="3500" y="550"/>
                    <a:pt x="3564" y="638"/>
                    <a:pt x="3612" y="734"/>
                  </a:cubicBezTo>
                  <a:cubicBezTo>
                    <a:pt x="3634" y="777"/>
                    <a:pt x="3686" y="795"/>
                    <a:pt x="3729" y="773"/>
                  </a:cubicBezTo>
                  <a:cubicBezTo>
                    <a:pt x="3773" y="751"/>
                    <a:pt x="3790" y="699"/>
                    <a:pt x="3768" y="656"/>
                  </a:cubicBezTo>
                  <a:cubicBezTo>
                    <a:pt x="3711" y="543"/>
                    <a:pt x="3636" y="439"/>
                    <a:pt x="3546" y="349"/>
                  </a:cubicBezTo>
                  <a:cubicBezTo>
                    <a:pt x="3321" y="124"/>
                    <a:pt x="3022" y="0"/>
                    <a:pt x="2703" y="0"/>
                  </a:cubicBezTo>
                  <a:cubicBezTo>
                    <a:pt x="2385" y="0"/>
                    <a:pt x="2086" y="124"/>
                    <a:pt x="1861" y="349"/>
                  </a:cubicBezTo>
                  <a:cubicBezTo>
                    <a:pt x="1635" y="574"/>
                    <a:pt x="1512" y="873"/>
                    <a:pt x="1512" y="1192"/>
                  </a:cubicBezTo>
                  <a:cubicBezTo>
                    <a:pt x="1512" y="1510"/>
                    <a:pt x="1635" y="1809"/>
                    <a:pt x="1861" y="2035"/>
                  </a:cubicBezTo>
                  <a:cubicBezTo>
                    <a:pt x="1926" y="2099"/>
                    <a:pt x="1996" y="2155"/>
                    <a:pt x="2071" y="2202"/>
                  </a:cubicBezTo>
                  <a:cubicBezTo>
                    <a:pt x="2071" y="2202"/>
                    <a:pt x="2071" y="2202"/>
                    <a:pt x="2071" y="2202"/>
                  </a:cubicBezTo>
                  <a:cubicBezTo>
                    <a:pt x="2017" y="2216"/>
                    <a:pt x="1963" y="2232"/>
                    <a:pt x="1909" y="2250"/>
                  </a:cubicBezTo>
                  <a:cubicBezTo>
                    <a:pt x="1864" y="2265"/>
                    <a:pt x="1839" y="2315"/>
                    <a:pt x="1854" y="2360"/>
                  </a:cubicBezTo>
                  <a:cubicBezTo>
                    <a:pt x="1870" y="2406"/>
                    <a:pt x="1919" y="2431"/>
                    <a:pt x="1965" y="2415"/>
                  </a:cubicBezTo>
                  <a:cubicBezTo>
                    <a:pt x="2441" y="2256"/>
                    <a:pt x="2966" y="2256"/>
                    <a:pt x="3442" y="2415"/>
                  </a:cubicBezTo>
                  <a:cubicBezTo>
                    <a:pt x="3451" y="2419"/>
                    <a:pt x="3460" y="2420"/>
                    <a:pt x="3469" y="2420"/>
                  </a:cubicBezTo>
                  <a:cubicBezTo>
                    <a:pt x="3506" y="2420"/>
                    <a:pt x="3540" y="2397"/>
                    <a:pt x="3552" y="2360"/>
                  </a:cubicBezTo>
                  <a:cubicBezTo>
                    <a:pt x="3568" y="2315"/>
                    <a:pt x="3543" y="2265"/>
                    <a:pt x="3497" y="2250"/>
                  </a:cubicBezTo>
                  <a:cubicBezTo>
                    <a:pt x="3444" y="2232"/>
                    <a:pt x="3390" y="2216"/>
                    <a:pt x="3336" y="2202"/>
                  </a:cubicBezTo>
                  <a:cubicBezTo>
                    <a:pt x="3336" y="2202"/>
                    <a:pt x="3336" y="2202"/>
                    <a:pt x="3336" y="2202"/>
                  </a:cubicBezTo>
                  <a:cubicBezTo>
                    <a:pt x="3411" y="2155"/>
                    <a:pt x="3481" y="2099"/>
                    <a:pt x="3546" y="2035"/>
                  </a:cubicBezTo>
                  <a:cubicBezTo>
                    <a:pt x="3604" y="1977"/>
                    <a:pt x="3654" y="1914"/>
                    <a:pt x="3698" y="1848"/>
                  </a:cubicBezTo>
                  <a:cubicBezTo>
                    <a:pt x="3722" y="1852"/>
                    <a:pt x="3746" y="1857"/>
                    <a:pt x="3770" y="1862"/>
                  </a:cubicBezTo>
                  <a:cubicBezTo>
                    <a:pt x="3801" y="1869"/>
                    <a:pt x="3832" y="1876"/>
                    <a:pt x="3863" y="1884"/>
                  </a:cubicBezTo>
                  <a:cubicBezTo>
                    <a:pt x="3862" y="1888"/>
                    <a:pt x="3861" y="1892"/>
                    <a:pt x="3860" y="1896"/>
                  </a:cubicBezTo>
                  <a:cubicBezTo>
                    <a:pt x="3818" y="2098"/>
                    <a:pt x="3821" y="2276"/>
                    <a:pt x="3869" y="2427"/>
                  </a:cubicBezTo>
                  <a:cubicBezTo>
                    <a:pt x="3912" y="2562"/>
                    <a:pt x="3990" y="2671"/>
                    <a:pt x="4100" y="2752"/>
                  </a:cubicBezTo>
                  <a:cubicBezTo>
                    <a:pt x="4230" y="2848"/>
                    <a:pt x="4388" y="2889"/>
                    <a:pt x="4530" y="2889"/>
                  </a:cubicBezTo>
                  <a:cubicBezTo>
                    <a:pt x="4637" y="2889"/>
                    <a:pt x="4736" y="2865"/>
                    <a:pt x="4809" y="2824"/>
                  </a:cubicBezTo>
                  <a:cubicBezTo>
                    <a:pt x="4891" y="2778"/>
                    <a:pt x="4959" y="2680"/>
                    <a:pt x="5014" y="2533"/>
                  </a:cubicBezTo>
                  <a:cubicBezTo>
                    <a:pt x="5039" y="2562"/>
                    <a:pt x="5063" y="2592"/>
                    <a:pt x="5085" y="2623"/>
                  </a:cubicBezTo>
                  <a:cubicBezTo>
                    <a:pt x="5176" y="2748"/>
                    <a:pt x="5246" y="2885"/>
                    <a:pt x="5292" y="3032"/>
                  </a:cubicBezTo>
                  <a:cubicBezTo>
                    <a:pt x="5319" y="3118"/>
                    <a:pt x="5386" y="3186"/>
                    <a:pt x="5472" y="3213"/>
                  </a:cubicBezTo>
                  <a:cubicBezTo>
                    <a:pt x="5718" y="3292"/>
                    <a:pt x="5718" y="3292"/>
                    <a:pt x="5718" y="3292"/>
                  </a:cubicBezTo>
                  <a:cubicBezTo>
                    <a:pt x="5782" y="3313"/>
                    <a:pt x="5825" y="3372"/>
                    <a:pt x="5825" y="3440"/>
                  </a:cubicBezTo>
                  <a:cubicBezTo>
                    <a:pt x="5825" y="3847"/>
                    <a:pt x="5825" y="3847"/>
                    <a:pt x="5825" y="3847"/>
                  </a:cubicBezTo>
                  <a:cubicBezTo>
                    <a:pt x="5825" y="3915"/>
                    <a:pt x="5782" y="3974"/>
                    <a:pt x="5718" y="3995"/>
                  </a:cubicBezTo>
                  <a:cubicBezTo>
                    <a:pt x="5322" y="4122"/>
                    <a:pt x="5322" y="4122"/>
                    <a:pt x="5322" y="4122"/>
                  </a:cubicBezTo>
                  <a:cubicBezTo>
                    <a:pt x="5258" y="4142"/>
                    <a:pt x="5205" y="4185"/>
                    <a:pt x="5171" y="4244"/>
                  </a:cubicBezTo>
                  <a:cubicBezTo>
                    <a:pt x="5015" y="4513"/>
                    <a:pt x="4771" y="4736"/>
                    <a:pt x="4444" y="4906"/>
                  </a:cubicBezTo>
                  <a:cubicBezTo>
                    <a:pt x="4406" y="4925"/>
                    <a:pt x="4380" y="4960"/>
                    <a:pt x="4372" y="5002"/>
                  </a:cubicBezTo>
                  <a:cubicBezTo>
                    <a:pt x="4245" y="5673"/>
                    <a:pt x="4245" y="5673"/>
                    <a:pt x="4245" y="5673"/>
                  </a:cubicBezTo>
                  <a:cubicBezTo>
                    <a:pt x="4242" y="5692"/>
                    <a:pt x="4225" y="5705"/>
                    <a:pt x="4207" y="5705"/>
                  </a:cubicBezTo>
                  <a:cubicBezTo>
                    <a:pt x="3794" y="5705"/>
                    <a:pt x="3794" y="5705"/>
                    <a:pt x="3794" y="5705"/>
                  </a:cubicBezTo>
                  <a:cubicBezTo>
                    <a:pt x="3775" y="5705"/>
                    <a:pt x="3759" y="5692"/>
                    <a:pt x="3756" y="5673"/>
                  </a:cubicBezTo>
                  <a:cubicBezTo>
                    <a:pt x="3685" y="5302"/>
                    <a:pt x="3685" y="5302"/>
                    <a:pt x="3685" y="5302"/>
                  </a:cubicBezTo>
                  <a:cubicBezTo>
                    <a:pt x="3672" y="5229"/>
                    <a:pt x="3603" y="5181"/>
                    <a:pt x="3529" y="5192"/>
                  </a:cubicBezTo>
                  <a:cubicBezTo>
                    <a:pt x="3352" y="5219"/>
                    <a:pt x="3169" y="5232"/>
                    <a:pt x="2985" y="5232"/>
                  </a:cubicBezTo>
                  <a:cubicBezTo>
                    <a:pt x="2849" y="5232"/>
                    <a:pt x="2714" y="5225"/>
                    <a:pt x="2585" y="5210"/>
                  </a:cubicBezTo>
                  <a:cubicBezTo>
                    <a:pt x="2514" y="5202"/>
                    <a:pt x="2447" y="5250"/>
                    <a:pt x="2434" y="5321"/>
                  </a:cubicBezTo>
                  <a:cubicBezTo>
                    <a:pt x="2367" y="5673"/>
                    <a:pt x="2367" y="5673"/>
                    <a:pt x="2367" y="5673"/>
                  </a:cubicBezTo>
                  <a:cubicBezTo>
                    <a:pt x="2364" y="5692"/>
                    <a:pt x="2347" y="5705"/>
                    <a:pt x="2329" y="5705"/>
                  </a:cubicBezTo>
                  <a:cubicBezTo>
                    <a:pt x="1916" y="5705"/>
                    <a:pt x="1916" y="5705"/>
                    <a:pt x="1916" y="5705"/>
                  </a:cubicBezTo>
                  <a:cubicBezTo>
                    <a:pt x="1897" y="5705"/>
                    <a:pt x="1881" y="5692"/>
                    <a:pt x="1878" y="5673"/>
                  </a:cubicBezTo>
                  <a:cubicBezTo>
                    <a:pt x="1756" y="5039"/>
                    <a:pt x="1756" y="5039"/>
                    <a:pt x="1756" y="5039"/>
                  </a:cubicBezTo>
                  <a:cubicBezTo>
                    <a:pt x="1748" y="4998"/>
                    <a:pt x="1722" y="4963"/>
                    <a:pt x="1685" y="4944"/>
                  </a:cubicBezTo>
                  <a:cubicBezTo>
                    <a:pt x="1128" y="4646"/>
                    <a:pt x="833" y="4149"/>
                    <a:pt x="833" y="3507"/>
                  </a:cubicBezTo>
                  <a:cubicBezTo>
                    <a:pt x="833" y="3182"/>
                    <a:pt x="904" y="2895"/>
                    <a:pt x="1045" y="2653"/>
                  </a:cubicBezTo>
                  <a:cubicBezTo>
                    <a:pt x="1175" y="2428"/>
                    <a:pt x="1366" y="2241"/>
                    <a:pt x="1612" y="2099"/>
                  </a:cubicBezTo>
                  <a:cubicBezTo>
                    <a:pt x="1654" y="2075"/>
                    <a:pt x="1668" y="2022"/>
                    <a:pt x="1644" y="1980"/>
                  </a:cubicBezTo>
                  <a:cubicBezTo>
                    <a:pt x="1620" y="1938"/>
                    <a:pt x="1566" y="1924"/>
                    <a:pt x="1525" y="1948"/>
                  </a:cubicBezTo>
                  <a:cubicBezTo>
                    <a:pt x="1048" y="2224"/>
                    <a:pt x="760" y="2649"/>
                    <a:pt x="681" y="3189"/>
                  </a:cubicBezTo>
                  <a:cubicBezTo>
                    <a:pt x="681" y="3189"/>
                    <a:pt x="681" y="3189"/>
                    <a:pt x="681" y="3189"/>
                  </a:cubicBezTo>
                  <a:cubicBezTo>
                    <a:pt x="673" y="3189"/>
                    <a:pt x="664" y="3188"/>
                    <a:pt x="656" y="3187"/>
                  </a:cubicBezTo>
                  <a:cubicBezTo>
                    <a:pt x="658" y="3129"/>
                    <a:pt x="647" y="3070"/>
                    <a:pt x="624" y="3013"/>
                  </a:cubicBezTo>
                  <a:cubicBezTo>
                    <a:pt x="573" y="2887"/>
                    <a:pt x="469" y="2796"/>
                    <a:pt x="359" y="2781"/>
                  </a:cubicBezTo>
                  <a:cubicBezTo>
                    <a:pt x="272" y="2770"/>
                    <a:pt x="189" y="2807"/>
                    <a:pt x="132" y="2883"/>
                  </a:cubicBezTo>
                  <a:cubicBezTo>
                    <a:pt x="48" y="2993"/>
                    <a:pt x="62" y="3080"/>
                    <a:pt x="88" y="3133"/>
                  </a:cubicBezTo>
                  <a:cubicBezTo>
                    <a:pt x="132" y="3224"/>
                    <a:pt x="245" y="3288"/>
                    <a:pt x="433" y="3328"/>
                  </a:cubicBezTo>
                  <a:cubicBezTo>
                    <a:pt x="428" y="3336"/>
                    <a:pt x="422" y="3344"/>
                    <a:pt x="416" y="3352"/>
                  </a:cubicBezTo>
                  <a:cubicBezTo>
                    <a:pt x="305" y="3491"/>
                    <a:pt x="174" y="3522"/>
                    <a:pt x="89" y="3524"/>
                  </a:cubicBezTo>
                  <a:cubicBezTo>
                    <a:pt x="40" y="3526"/>
                    <a:pt x="0" y="3566"/>
                    <a:pt x="0" y="3616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3665"/>
                    <a:pt x="39" y="3705"/>
                    <a:pt x="88" y="3707"/>
                  </a:cubicBezTo>
                  <a:cubicBezTo>
                    <a:pt x="94" y="3708"/>
                    <a:pt x="100" y="3708"/>
                    <a:pt x="107" y="3708"/>
                  </a:cubicBezTo>
                  <a:cubicBezTo>
                    <a:pt x="215" y="3708"/>
                    <a:pt x="387" y="3668"/>
                    <a:pt x="552" y="3461"/>
                  </a:cubicBezTo>
                  <a:cubicBezTo>
                    <a:pt x="578" y="3428"/>
                    <a:pt x="600" y="3393"/>
                    <a:pt x="616" y="3358"/>
                  </a:cubicBezTo>
                  <a:cubicBezTo>
                    <a:pt x="632" y="3360"/>
                    <a:pt x="648" y="3361"/>
                    <a:pt x="663" y="3363"/>
                  </a:cubicBezTo>
                  <a:cubicBezTo>
                    <a:pt x="663" y="3362"/>
                    <a:pt x="663" y="3362"/>
                    <a:pt x="663" y="3362"/>
                  </a:cubicBezTo>
                  <a:cubicBezTo>
                    <a:pt x="660" y="3410"/>
                    <a:pt x="659" y="3458"/>
                    <a:pt x="659" y="3507"/>
                  </a:cubicBezTo>
                  <a:cubicBezTo>
                    <a:pt x="659" y="3870"/>
                    <a:pt x="746" y="4194"/>
                    <a:pt x="916" y="4470"/>
                  </a:cubicBezTo>
                  <a:cubicBezTo>
                    <a:pt x="1074" y="4725"/>
                    <a:pt x="1300" y="4933"/>
                    <a:pt x="1587" y="5089"/>
                  </a:cubicBezTo>
                  <a:cubicBezTo>
                    <a:pt x="1706" y="5706"/>
                    <a:pt x="1706" y="5706"/>
                    <a:pt x="1706" y="5706"/>
                  </a:cubicBezTo>
                  <a:cubicBezTo>
                    <a:pt x="1725" y="5807"/>
                    <a:pt x="1814" y="5880"/>
                    <a:pt x="1916" y="5880"/>
                  </a:cubicBezTo>
                  <a:cubicBezTo>
                    <a:pt x="2329" y="5880"/>
                    <a:pt x="2329" y="5880"/>
                    <a:pt x="2329" y="5880"/>
                  </a:cubicBezTo>
                  <a:cubicBezTo>
                    <a:pt x="2431" y="5880"/>
                    <a:pt x="2520" y="5807"/>
                    <a:pt x="2539" y="5706"/>
                  </a:cubicBezTo>
                  <a:cubicBezTo>
                    <a:pt x="2599" y="5387"/>
                    <a:pt x="2599" y="5387"/>
                    <a:pt x="2599" y="5387"/>
                  </a:cubicBezTo>
                  <a:cubicBezTo>
                    <a:pt x="2724" y="5400"/>
                    <a:pt x="2854" y="5407"/>
                    <a:pt x="2985" y="5407"/>
                  </a:cubicBezTo>
                  <a:cubicBezTo>
                    <a:pt x="3165" y="5407"/>
                    <a:pt x="3345" y="5395"/>
                    <a:pt x="3520" y="5370"/>
                  </a:cubicBezTo>
                  <a:cubicBezTo>
                    <a:pt x="3584" y="5706"/>
                    <a:pt x="3584" y="5706"/>
                    <a:pt x="3584" y="5706"/>
                  </a:cubicBezTo>
                  <a:cubicBezTo>
                    <a:pt x="3603" y="5807"/>
                    <a:pt x="3691" y="5880"/>
                    <a:pt x="3794" y="5880"/>
                  </a:cubicBezTo>
                  <a:cubicBezTo>
                    <a:pt x="4206" y="5880"/>
                    <a:pt x="4206" y="5880"/>
                    <a:pt x="4206" y="5880"/>
                  </a:cubicBezTo>
                  <a:cubicBezTo>
                    <a:pt x="4309" y="5880"/>
                    <a:pt x="4398" y="5807"/>
                    <a:pt x="4417" y="5706"/>
                  </a:cubicBezTo>
                  <a:cubicBezTo>
                    <a:pt x="4540" y="5052"/>
                    <a:pt x="4540" y="5052"/>
                    <a:pt x="4540" y="5052"/>
                  </a:cubicBezTo>
                  <a:cubicBezTo>
                    <a:pt x="4889" y="4868"/>
                    <a:pt x="5152" y="4625"/>
                    <a:pt x="5322" y="4332"/>
                  </a:cubicBezTo>
                  <a:cubicBezTo>
                    <a:pt x="5334" y="4311"/>
                    <a:pt x="5353" y="4295"/>
                    <a:pt x="5375" y="4288"/>
                  </a:cubicBezTo>
                  <a:cubicBezTo>
                    <a:pt x="5771" y="4161"/>
                    <a:pt x="5771" y="4161"/>
                    <a:pt x="5771" y="4161"/>
                  </a:cubicBezTo>
                  <a:cubicBezTo>
                    <a:pt x="5908" y="4117"/>
                    <a:pt x="6000" y="3991"/>
                    <a:pt x="6000" y="3847"/>
                  </a:cubicBezTo>
                  <a:cubicBezTo>
                    <a:pt x="6000" y="3440"/>
                    <a:pt x="6000" y="3440"/>
                    <a:pt x="6000" y="3440"/>
                  </a:cubicBezTo>
                  <a:cubicBezTo>
                    <a:pt x="6000" y="3296"/>
                    <a:pt x="5908" y="3169"/>
                    <a:pt x="5771" y="3126"/>
                  </a:cubicBezTo>
                  <a:close/>
                  <a:moveTo>
                    <a:pt x="4937" y="2088"/>
                  </a:moveTo>
                  <a:cubicBezTo>
                    <a:pt x="4903" y="2375"/>
                    <a:pt x="4813" y="2621"/>
                    <a:pt x="4723" y="2672"/>
                  </a:cubicBezTo>
                  <a:cubicBezTo>
                    <a:pt x="4620" y="2731"/>
                    <a:pt x="4382" y="2742"/>
                    <a:pt x="4203" y="2611"/>
                  </a:cubicBezTo>
                  <a:cubicBezTo>
                    <a:pt x="4025" y="2481"/>
                    <a:pt x="3965" y="2246"/>
                    <a:pt x="4031" y="1932"/>
                  </a:cubicBezTo>
                  <a:cubicBezTo>
                    <a:pt x="4031" y="1932"/>
                    <a:pt x="4031" y="1932"/>
                    <a:pt x="4031" y="1932"/>
                  </a:cubicBezTo>
                  <a:cubicBezTo>
                    <a:pt x="4038" y="1900"/>
                    <a:pt x="4060" y="1873"/>
                    <a:pt x="4091" y="1859"/>
                  </a:cubicBezTo>
                  <a:cubicBezTo>
                    <a:pt x="4528" y="1659"/>
                    <a:pt x="4780" y="1593"/>
                    <a:pt x="4874" y="1593"/>
                  </a:cubicBezTo>
                  <a:cubicBezTo>
                    <a:pt x="4888" y="1593"/>
                    <a:pt x="4899" y="1595"/>
                    <a:pt x="4906" y="1597"/>
                  </a:cubicBezTo>
                  <a:cubicBezTo>
                    <a:pt x="4934" y="1627"/>
                    <a:pt x="4971" y="1798"/>
                    <a:pt x="4937" y="2088"/>
                  </a:cubicBezTo>
                  <a:close/>
                  <a:moveTo>
                    <a:pt x="245" y="3057"/>
                  </a:moveTo>
                  <a:cubicBezTo>
                    <a:pt x="236" y="3039"/>
                    <a:pt x="257" y="3006"/>
                    <a:pt x="271" y="2988"/>
                  </a:cubicBezTo>
                  <a:cubicBezTo>
                    <a:pt x="292" y="2960"/>
                    <a:pt x="312" y="2954"/>
                    <a:pt x="327" y="2954"/>
                  </a:cubicBezTo>
                  <a:cubicBezTo>
                    <a:pt x="330" y="2954"/>
                    <a:pt x="333" y="2954"/>
                    <a:pt x="336" y="2954"/>
                  </a:cubicBezTo>
                  <a:cubicBezTo>
                    <a:pt x="376" y="2960"/>
                    <a:pt x="432" y="3004"/>
                    <a:pt x="462" y="3078"/>
                  </a:cubicBezTo>
                  <a:cubicBezTo>
                    <a:pt x="469" y="3095"/>
                    <a:pt x="478" y="3124"/>
                    <a:pt x="480" y="3160"/>
                  </a:cubicBezTo>
                  <a:cubicBezTo>
                    <a:pt x="359" y="3135"/>
                    <a:pt x="266" y="3099"/>
                    <a:pt x="245" y="305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4" name="Freeform 47">
              <a:extLst>
                <a:ext uri="{FF2B5EF4-FFF2-40B4-BE49-F238E27FC236}">
                  <a16:creationId xmlns:a16="http://schemas.microsoft.com/office/drawing/2014/main" id="{61E79B88-0312-4444-980B-F199EBB48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2925" y="3954463"/>
              <a:ext cx="273050" cy="498475"/>
            </a:xfrm>
            <a:custGeom>
              <a:avLst/>
              <a:gdLst>
                <a:gd name="T0" fmla="*/ 411 w 691"/>
                <a:gd name="T1" fmla="*/ 531 h 1262"/>
                <a:gd name="T2" fmla="*/ 411 w 691"/>
                <a:gd name="T3" fmla="*/ 218 h 1262"/>
                <a:gd name="T4" fmla="*/ 596 w 691"/>
                <a:gd name="T5" fmla="*/ 275 h 1262"/>
                <a:gd name="T6" fmla="*/ 664 w 691"/>
                <a:gd name="T7" fmla="*/ 187 h 1262"/>
                <a:gd name="T8" fmla="*/ 411 w 691"/>
                <a:gd name="T9" fmla="*/ 77 h 1262"/>
                <a:gd name="T10" fmla="*/ 411 w 691"/>
                <a:gd name="T11" fmla="*/ 35 h 1262"/>
                <a:gd name="T12" fmla="*/ 365 w 691"/>
                <a:gd name="T13" fmla="*/ 0 h 1262"/>
                <a:gd name="T14" fmla="*/ 320 w 691"/>
                <a:gd name="T15" fmla="*/ 35 h 1262"/>
                <a:gd name="T16" fmla="*/ 320 w 691"/>
                <a:gd name="T17" fmla="*/ 80 h 1262"/>
                <a:gd name="T18" fmla="*/ 28 w 691"/>
                <a:gd name="T19" fmla="*/ 366 h 1262"/>
                <a:gd name="T20" fmla="*/ 320 w 691"/>
                <a:gd name="T21" fmla="*/ 668 h 1262"/>
                <a:gd name="T22" fmla="*/ 320 w 691"/>
                <a:gd name="T23" fmla="*/ 1029 h 1262"/>
                <a:gd name="T24" fmla="*/ 71 w 691"/>
                <a:gd name="T25" fmla="*/ 909 h 1262"/>
                <a:gd name="T26" fmla="*/ 0 w 691"/>
                <a:gd name="T27" fmla="*/ 997 h 1262"/>
                <a:gd name="T28" fmla="*/ 320 w 691"/>
                <a:gd name="T29" fmla="*/ 1179 h 1262"/>
                <a:gd name="T30" fmla="*/ 320 w 691"/>
                <a:gd name="T31" fmla="*/ 1179 h 1262"/>
                <a:gd name="T32" fmla="*/ 320 w 691"/>
                <a:gd name="T33" fmla="*/ 1226 h 1262"/>
                <a:gd name="T34" fmla="*/ 365 w 691"/>
                <a:gd name="T35" fmla="*/ 1262 h 1262"/>
                <a:gd name="T36" fmla="*/ 411 w 691"/>
                <a:gd name="T37" fmla="*/ 1226 h 1262"/>
                <a:gd name="T38" fmla="*/ 411 w 691"/>
                <a:gd name="T39" fmla="*/ 1174 h 1262"/>
                <a:gd name="T40" fmla="*/ 691 w 691"/>
                <a:gd name="T41" fmla="*/ 857 h 1262"/>
                <a:gd name="T42" fmla="*/ 411 w 691"/>
                <a:gd name="T43" fmla="*/ 531 h 1262"/>
                <a:gd name="T44" fmla="*/ 330 w 691"/>
                <a:gd name="T45" fmla="*/ 501 h 1262"/>
                <a:gd name="T46" fmla="*/ 182 w 691"/>
                <a:gd name="T47" fmla="*/ 351 h 1262"/>
                <a:gd name="T48" fmla="*/ 330 w 691"/>
                <a:gd name="T49" fmla="*/ 221 h 1262"/>
                <a:gd name="T50" fmla="*/ 330 w 691"/>
                <a:gd name="T51" fmla="*/ 501 h 1262"/>
                <a:gd name="T52" fmla="*/ 402 w 691"/>
                <a:gd name="T53" fmla="*/ 1026 h 1262"/>
                <a:gd name="T54" fmla="*/ 402 w 691"/>
                <a:gd name="T55" fmla="*/ 702 h 1262"/>
                <a:gd name="T56" fmla="*/ 537 w 691"/>
                <a:gd name="T57" fmla="*/ 874 h 1262"/>
                <a:gd name="T58" fmla="*/ 402 w 691"/>
                <a:gd name="T59" fmla="*/ 102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1" h="1262">
                  <a:moveTo>
                    <a:pt x="411" y="531"/>
                  </a:moveTo>
                  <a:cubicBezTo>
                    <a:pt x="411" y="218"/>
                    <a:pt x="411" y="218"/>
                    <a:pt x="411" y="218"/>
                  </a:cubicBezTo>
                  <a:cubicBezTo>
                    <a:pt x="519" y="226"/>
                    <a:pt x="559" y="275"/>
                    <a:pt x="596" y="275"/>
                  </a:cubicBezTo>
                  <a:cubicBezTo>
                    <a:pt x="642" y="275"/>
                    <a:pt x="664" y="217"/>
                    <a:pt x="664" y="187"/>
                  </a:cubicBezTo>
                  <a:cubicBezTo>
                    <a:pt x="664" y="112"/>
                    <a:pt x="516" y="80"/>
                    <a:pt x="411" y="77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1" y="17"/>
                    <a:pt x="388" y="0"/>
                    <a:pt x="365" y="0"/>
                  </a:cubicBezTo>
                  <a:cubicBezTo>
                    <a:pt x="339" y="0"/>
                    <a:pt x="320" y="17"/>
                    <a:pt x="320" y="35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174" y="95"/>
                    <a:pt x="28" y="172"/>
                    <a:pt x="28" y="366"/>
                  </a:cubicBezTo>
                  <a:cubicBezTo>
                    <a:pt x="28" y="563"/>
                    <a:pt x="182" y="618"/>
                    <a:pt x="320" y="668"/>
                  </a:cubicBezTo>
                  <a:cubicBezTo>
                    <a:pt x="320" y="1029"/>
                    <a:pt x="320" y="1029"/>
                    <a:pt x="320" y="1029"/>
                  </a:cubicBezTo>
                  <a:cubicBezTo>
                    <a:pt x="163" y="1017"/>
                    <a:pt x="122" y="909"/>
                    <a:pt x="71" y="909"/>
                  </a:cubicBezTo>
                  <a:cubicBezTo>
                    <a:pt x="32" y="909"/>
                    <a:pt x="0" y="960"/>
                    <a:pt x="0" y="997"/>
                  </a:cubicBezTo>
                  <a:cubicBezTo>
                    <a:pt x="0" y="1073"/>
                    <a:pt x="129" y="1176"/>
                    <a:pt x="320" y="1179"/>
                  </a:cubicBezTo>
                  <a:cubicBezTo>
                    <a:pt x="320" y="1179"/>
                    <a:pt x="320" y="1179"/>
                    <a:pt x="320" y="1179"/>
                  </a:cubicBezTo>
                  <a:cubicBezTo>
                    <a:pt x="320" y="1226"/>
                    <a:pt x="320" y="1226"/>
                    <a:pt x="320" y="1226"/>
                  </a:cubicBezTo>
                  <a:cubicBezTo>
                    <a:pt x="320" y="1245"/>
                    <a:pt x="339" y="1262"/>
                    <a:pt x="365" y="1262"/>
                  </a:cubicBezTo>
                  <a:cubicBezTo>
                    <a:pt x="388" y="1262"/>
                    <a:pt x="411" y="1245"/>
                    <a:pt x="411" y="1226"/>
                  </a:cubicBezTo>
                  <a:cubicBezTo>
                    <a:pt x="411" y="1174"/>
                    <a:pt x="411" y="1174"/>
                    <a:pt x="411" y="1174"/>
                  </a:cubicBezTo>
                  <a:cubicBezTo>
                    <a:pt x="577" y="1151"/>
                    <a:pt x="691" y="1046"/>
                    <a:pt x="691" y="857"/>
                  </a:cubicBezTo>
                  <a:cubicBezTo>
                    <a:pt x="691" y="648"/>
                    <a:pt x="545" y="580"/>
                    <a:pt x="411" y="531"/>
                  </a:cubicBezTo>
                  <a:close/>
                  <a:moveTo>
                    <a:pt x="330" y="501"/>
                  </a:moveTo>
                  <a:cubicBezTo>
                    <a:pt x="248" y="471"/>
                    <a:pt x="182" y="438"/>
                    <a:pt x="182" y="351"/>
                  </a:cubicBezTo>
                  <a:cubicBezTo>
                    <a:pt x="182" y="271"/>
                    <a:pt x="243" y="232"/>
                    <a:pt x="330" y="221"/>
                  </a:cubicBezTo>
                  <a:lnTo>
                    <a:pt x="330" y="501"/>
                  </a:lnTo>
                  <a:close/>
                  <a:moveTo>
                    <a:pt x="402" y="1026"/>
                  </a:moveTo>
                  <a:cubicBezTo>
                    <a:pt x="402" y="702"/>
                    <a:pt x="402" y="702"/>
                    <a:pt x="402" y="702"/>
                  </a:cubicBezTo>
                  <a:cubicBezTo>
                    <a:pt x="477" y="734"/>
                    <a:pt x="537" y="777"/>
                    <a:pt x="537" y="874"/>
                  </a:cubicBezTo>
                  <a:cubicBezTo>
                    <a:pt x="537" y="962"/>
                    <a:pt x="485" y="1011"/>
                    <a:pt x="402" y="102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9" name="Rectángulo 8"/>
          <p:cNvSpPr/>
          <p:nvPr/>
        </p:nvSpPr>
        <p:spPr>
          <a:xfrm>
            <a:off x="289366" y="4683747"/>
            <a:ext cx="168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/>
              <a:t>disponibilidad [D</a:t>
            </a:r>
            <a:r>
              <a:rPr lang="es-EC" sz="1200" dirty="0" smtClean="0"/>
              <a:t>]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integridad </a:t>
            </a:r>
            <a:r>
              <a:rPr lang="es-EC" sz="1200" dirty="0"/>
              <a:t>[I</a:t>
            </a:r>
            <a:r>
              <a:rPr lang="es-EC" sz="1200" dirty="0" smtClean="0"/>
              <a:t>]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confidencialidad </a:t>
            </a:r>
            <a:r>
              <a:rPr lang="es-EC" sz="1200" dirty="0"/>
              <a:t>[</a:t>
            </a:r>
            <a:r>
              <a:rPr lang="es-EC" sz="1200" dirty="0" smtClean="0"/>
              <a:t>C]</a:t>
            </a:r>
          </a:p>
        </p:txBody>
      </p:sp>
      <p:sp>
        <p:nvSpPr>
          <p:cNvPr id="136" name="Rectángulo 135"/>
          <p:cNvSpPr/>
          <p:nvPr/>
        </p:nvSpPr>
        <p:spPr>
          <a:xfrm>
            <a:off x="-77212" y="6548236"/>
            <a:ext cx="12531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es-EC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Centro </a:t>
            </a:r>
            <a:r>
              <a:rPr lang="es-EC" sz="10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Criptológico</a:t>
            </a:r>
            <a:r>
              <a:rPr lang="es-EC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Nacional. </a:t>
            </a:r>
            <a:r>
              <a:rPr lang="es-EC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(2017</a:t>
            </a:r>
            <a:r>
              <a:rPr lang="es-EC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https://www.ccn-cert.cni.es. Obtenido de https://www.ccn-cert.cni.es/pdf/guias/series-ccn-stic/400-guias-generales/2142-ccn-stic-472f-manual-de-usuario-pilar-basic-6-2/file.html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11630" y="4659145"/>
            <a:ext cx="2041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/>
              <a:t>0 </a:t>
            </a:r>
            <a:r>
              <a:rPr lang="es-EC" sz="1200" dirty="0" smtClean="0"/>
              <a:t>impacto despreciable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5 </a:t>
            </a:r>
            <a:r>
              <a:rPr lang="es-EC" sz="1200" dirty="0"/>
              <a:t>impacto medio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10 mayor impacto</a:t>
            </a:r>
            <a:endParaRPr lang="es-EC" sz="1200" dirty="0"/>
          </a:p>
        </p:txBody>
      </p:sp>
      <p:sp>
        <p:nvSpPr>
          <p:cNvPr id="12" name="Rectángulo 11"/>
          <p:cNvSpPr/>
          <p:nvPr/>
        </p:nvSpPr>
        <p:spPr>
          <a:xfrm>
            <a:off x="4985119" y="4664959"/>
            <a:ext cx="2105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0.01</a:t>
            </a:r>
            <a:r>
              <a:rPr lang="es-EC" sz="1200" dirty="0"/>
              <a:t>= cada cien </a:t>
            </a:r>
            <a:r>
              <a:rPr lang="es-EC" sz="1200" dirty="0" smtClean="0"/>
              <a:t>años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0.1 </a:t>
            </a:r>
            <a:r>
              <a:rPr lang="es-EC" sz="1200" dirty="0"/>
              <a:t>- 0.9= cada diez </a:t>
            </a:r>
            <a:r>
              <a:rPr lang="es-EC" sz="1200" dirty="0" smtClean="0"/>
              <a:t>años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</a:t>
            </a:r>
            <a:r>
              <a:rPr lang="es-EC" sz="1200" dirty="0"/>
              <a:t>= una vez al </a:t>
            </a:r>
            <a:r>
              <a:rPr lang="es-EC" sz="1200" dirty="0" smtClean="0"/>
              <a:t>año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2 </a:t>
            </a:r>
            <a:r>
              <a:rPr lang="es-EC" sz="1200" dirty="0"/>
              <a:t>- 90= cada </a:t>
            </a:r>
            <a:r>
              <a:rPr lang="es-EC" sz="1200" dirty="0" smtClean="0"/>
              <a:t>mes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100</a:t>
            </a:r>
            <a:r>
              <a:rPr lang="es-EC" sz="1200" dirty="0"/>
              <a:t>= cada </a:t>
            </a:r>
            <a:r>
              <a:rPr lang="es-EC" sz="1200" dirty="0" smtClean="0"/>
              <a:t>día</a:t>
            </a:r>
            <a:endParaRPr lang="es-EC" sz="1200" dirty="0"/>
          </a:p>
        </p:txBody>
      </p:sp>
      <p:sp>
        <p:nvSpPr>
          <p:cNvPr id="13" name="Rectángulo 12"/>
          <p:cNvSpPr/>
          <p:nvPr/>
        </p:nvSpPr>
        <p:spPr>
          <a:xfrm>
            <a:off x="7002134" y="4672458"/>
            <a:ext cx="2480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200" dirty="0"/>
              <a:t>G para Gestión</a:t>
            </a:r>
            <a:endParaRPr lang="es-EC" sz="1200" dirty="0"/>
          </a:p>
          <a:p>
            <a:pPr marL="628650" lvl="1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200" dirty="0"/>
              <a:t>T para Técnico</a:t>
            </a:r>
            <a:endParaRPr lang="es-EC" sz="1200" dirty="0"/>
          </a:p>
          <a:p>
            <a:pPr marL="628650" lvl="1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200" dirty="0"/>
              <a:t>F para seguridad Física</a:t>
            </a:r>
            <a:endParaRPr lang="es-EC" sz="1200" dirty="0"/>
          </a:p>
          <a:p>
            <a:pPr marL="628650" lvl="1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200" dirty="0"/>
              <a:t>P para gestión del Personal</a:t>
            </a:r>
            <a:endParaRPr lang="es-EC" sz="1200" dirty="0"/>
          </a:p>
        </p:txBody>
      </p:sp>
      <p:pic>
        <p:nvPicPr>
          <p:cNvPr id="140" name="Imagen 139"/>
          <p:cNvPicPr/>
          <p:nvPr/>
        </p:nvPicPr>
        <p:blipFill rotWithShape="1">
          <a:blip r:embed="rId3"/>
          <a:srcRect l="17991" t="12844" r="17914" b="2752"/>
          <a:stretch/>
        </p:blipFill>
        <p:spPr bwMode="auto">
          <a:xfrm>
            <a:off x="9774575" y="4025056"/>
            <a:ext cx="896668" cy="1800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Imagen 140"/>
          <p:cNvPicPr/>
          <p:nvPr/>
        </p:nvPicPr>
        <p:blipFill rotWithShape="1">
          <a:blip r:embed="rId4"/>
          <a:srcRect l="12302" t="13869" r="12698" b="3580"/>
          <a:stretch/>
        </p:blipFill>
        <p:spPr bwMode="auto">
          <a:xfrm>
            <a:off x="10868998" y="4025055"/>
            <a:ext cx="1136279" cy="1785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42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96724"/>
            <a:ext cx="12192000" cy="1107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549519" y="2346017"/>
            <a:ext cx="1068266" cy="795411"/>
          </a:xfrm>
          <a:prstGeom prst="wedgeRectCallout">
            <a:avLst>
              <a:gd name="adj1" fmla="val -5664"/>
              <a:gd name="adj2" fmla="val 898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958245" y="2346017"/>
            <a:ext cx="1068266" cy="795411"/>
          </a:xfrm>
          <a:prstGeom prst="wedgeRectCallout">
            <a:avLst>
              <a:gd name="adj1" fmla="val -5664"/>
              <a:gd name="adj2" fmla="val 898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366972" y="2346017"/>
            <a:ext cx="1068266" cy="795411"/>
          </a:xfrm>
          <a:prstGeom prst="wedgeRectCallout">
            <a:avLst>
              <a:gd name="adj1" fmla="val -5664"/>
              <a:gd name="adj2" fmla="val 898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7688142" y="2346017"/>
            <a:ext cx="1068266" cy="795411"/>
          </a:xfrm>
          <a:prstGeom prst="wedgeRectCallout">
            <a:avLst>
              <a:gd name="adj1" fmla="val -5664"/>
              <a:gd name="adj2" fmla="val 8981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009312" y="2346017"/>
            <a:ext cx="1068266" cy="795411"/>
          </a:xfrm>
          <a:prstGeom prst="wedgeRectCallout">
            <a:avLst>
              <a:gd name="adj1" fmla="val -5664"/>
              <a:gd name="adj2" fmla="val 8981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01212" y="3540636"/>
            <a:ext cx="820615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180413" y="3804181"/>
            <a:ext cx="262213" cy="361905"/>
          </a:xfrm>
          <a:custGeom>
            <a:avLst/>
            <a:gdLst>
              <a:gd name="T0" fmla="*/ 908 w 2456"/>
              <a:gd name="T1" fmla="*/ 362 h 3389"/>
              <a:gd name="T2" fmla="*/ 580 w 2456"/>
              <a:gd name="T3" fmla="*/ 564 h 3389"/>
              <a:gd name="T4" fmla="*/ 368 w 2456"/>
              <a:gd name="T5" fmla="*/ 875 h 3389"/>
              <a:gd name="T6" fmla="*/ 314 w 2456"/>
              <a:gd name="T7" fmla="*/ 1251 h 3389"/>
              <a:gd name="T8" fmla="*/ 379 w 2456"/>
              <a:gd name="T9" fmla="*/ 1553 h 3389"/>
              <a:gd name="T10" fmla="*/ 501 w 2456"/>
              <a:gd name="T11" fmla="*/ 1781 h 3389"/>
              <a:gd name="T12" fmla="*/ 642 w 2456"/>
              <a:gd name="T13" fmla="*/ 1993 h 3389"/>
              <a:gd name="T14" fmla="*/ 730 w 2456"/>
              <a:gd name="T15" fmla="*/ 2231 h 3389"/>
              <a:gd name="T16" fmla="*/ 783 w 2456"/>
              <a:gd name="T17" fmla="*/ 2394 h 3389"/>
              <a:gd name="T18" fmla="*/ 1629 w 2456"/>
              <a:gd name="T19" fmla="*/ 2435 h 3389"/>
              <a:gd name="T20" fmla="*/ 1720 w 2456"/>
              <a:gd name="T21" fmla="*/ 2315 h 3389"/>
              <a:gd name="T22" fmla="*/ 1767 w 2456"/>
              <a:gd name="T23" fmla="*/ 2083 h 3389"/>
              <a:gd name="T24" fmla="*/ 1900 w 2456"/>
              <a:gd name="T25" fmla="*/ 1862 h 3389"/>
              <a:gd name="T26" fmla="*/ 2031 w 2456"/>
              <a:gd name="T27" fmla="*/ 1651 h 3389"/>
              <a:gd name="T28" fmla="*/ 2126 w 2456"/>
              <a:gd name="T29" fmla="*/ 1383 h 3389"/>
              <a:gd name="T30" fmla="*/ 2131 w 2456"/>
              <a:gd name="T31" fmla="*/ 1022 h 3389"/>
              <a:gd name="T32" fmla="*/ 1978 w 2456"/>
              <a:gd name="T33" fmla="*/ 677 h 3389"/>
              <a:gd name="T34" fmla="*/ 1691 w 2456"/>
              <a:gd name="T35" fmla="*/ 426 h 3389"/>
              <a:gd name="T36" fmla="*/ 1312 w 2456"/>
              <a:gd name="T37" fmla="*/ 312 h 3389"/>
              <a:gd name="T38" fmla="*/ 1522 w 2456"/>
              <a:gd name="T39" fmla="*/ 35 h 3389"/>
              <a:gd name="T40" fmla="*/ 1952 w 2456"/>
              <a:gd name="T41" fmla="*/ 227 h 3389"/>
              <a:gd name="T42" fmla="*/ 2272 w 2456"/>
              <a:gd name="T43" fmla="*/ 557 h 3389"/>
              <a:gd name="T44" fmla="*/ 2439 w 2456"/>
              <a:gd name="T45" fmla="*/ 987 h 3389"/>
              <a:gd name="T46" fmla="*/ 2437 w 2456"/>
              <a:gd name="T47" fmla="*/ 1411 h 3389"/>
              <a:gd name="T48" fmla="*/ 2342 w 2456"/>
              <a:gd name="T49" fmla="*/ 1723 h 3389"/>
              <a:gd name="T50" fmla="*/ 2210 w 2456"/>
              <a:gd name="T51" fmla="*/ 1957 h 3389"/>
              <a:gd name="T52" fmla="*/ 2075 w 2456"/>
              <a:gd name="T53" fmla="*/ 2160 h 3389"/>
              <a:gd name="T54" fmla="*/ 2030 w 2456"/>
              <a:gd name="T55" fmla="*/ 2341 h 3389"/>
              <a:gd name="T56" fmla="*/ 1903 w 2456"/>
              <a:gd name="T57" fmla="*/ 2602 h 3389"/>
              <a:gd name="T58" fmla="*/ 1800 w 2456"/>
              <a:gd name="T59" fmla="*/ 2777 h 3389"/>
              <a:gd name="T60" fmla="*/ 1791 w 2456"/>
              <a:gd name="T61" fmla="*/ 2941 h 3389"/>
              <a:gd name="T62" fmla="*/ 1787 w 2456"/>
              <a:gd name="T63" fmla="*/ 3016 h 3389"/>
              <a:gd name="T64" fmla="*/ 1751 w 2456"/>
              <a:gd name="T65" fmla="*/ 3117 h 3389"/>
              <a:gd name="T66" fmla="*/ 1623 w 2456"/>
              <a:gd name="T67" fmla="*/ 3228 h 3389"/>
              <a:gd name="T68" fmla="*/ 1434 w 2456"/>
              <a:gd name="T69" fmla="*/ 3364 h 3389"/>
              <a:gd name="T70" fmla="*/ 1078 w 2456"/>
              <a:gd name="T71" fmla="*/ 3386 h 3389"/>
              <a:gd name="T72" fmla="*/ 922 w 2456"/>
              <a:gd name="T73" fmla="*/ 3266 h 3389"/>
              <a:gd name="T74" fmla="*/ 735 w 2456"/>
              <a:gd name="T75" fmla="*/ 3155 h 3389"/>
              <a:gd name="T76" fmla="*/ 672 w 2456"/>
              <a:gd name="T77" fmla="*/ 3038 h 3389"/>
              <a:gd name="T78" fmla="*/ 667 w 2456"/>
              <a:gd name="T79" fmla="*/ 2985 h 3389"/>
              <a:gd name="T80" fmla="*/ 660 w 2456"/>
              <a:gd name="T81" fmla="*/ 2845 h 3389"/>
              <a:gd name="T82" fmla="*/ 651 w 2456"/>
              <a:gd name="T83" fmla="*/ 2689 h 3389"/>
              <a:gd name="T84" fmla="*/ 456 w 2456"/>
              <a:gd name="T85" fmla="*/ 2451 h 3389"/>
              <a:gd name="T86" fmla="*/ 411 w 2456"/>
              <a:gd name="T87" fmla="*/ 2226 h 3389"/>
              <a:gd name="T88" fmla="*/ 300 w 2456"/>
              <a:gd name="T89" fmla="*/ 2035 h 3389"/>
              <a:gd name="T90" fmla="*/ 166 w 2456"/>
              <a:gd name="T91" fmla="*/ 1825 h 3389"/>
              <a:gd name="T92" fmla="*/ 50 w 2456"/>
              <a:gd name="T93" fmla="*/ 1547 h 3389"/>
              <a:gd name="T94" fmla="*/ 0 w 2456"/>
              <a:gd name="T95" fmla="*/ 1178 h 3389"/>
              <a:gd name="T96" fmla="*/ 97 w 2456"/>
              <a:gd name="T97" fmla="*/ 720 h 3389"/>
              <a:gd name="T98" fmla="*/ 360 w 2456"/>
              <a:gd name="T99" fmla="*/ 346 h 3389"/>
              <a:gd name="T100" fmla="*/ 751 w 2456"/>
              <a:gd name="T101" fmla="*/ 93 h 3389"/>
              <a:gd name="T102" fmla="*/ 1228 w 2456"/>
              <a:gd name="T103" fmla="*/ 0 h 3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56" h="3389">
                <a:moveTo>
                  <a:pt x="1228" y="308"/>
                </a:moveTo>
                <a:lnTo>
                  <a:pt x="1144" y="312"/>
                </a:lnTo>
                <a:lnTo>
                  <a:pt x="1063" y="322"/>
                </a:lnTo>
                <a:lnTo>
                  <a:pt x="985" y="339"/>
                </a:lnTo>
                <a:lnTo>
                  <a:pt x="908" y="362"/>
                </a:lnTo>
                <a:lnTo>
                  <a:pt x="835" y="392"/>
                </a:lnTo>
                <a:lnTo>
                  <a:pt x="765" y="428"/>
                </a:lnTo>
                <a:lnTo>
                  <a:pt x="699" y="468"/>
                </a:lnTo>
                <a:lnTo>
                  <a:pt x="638" y="513"/>
                </a:lnTo>
                <a:lnTo>
                  <a:pt x="580" y="564"/>
                </a:lnTo>
                <a:lnTo>
                  <a:pt x="527" y="618"/>
                </a:lnTo>
                <a:lnTo>
                  <a:pt x="480" y="677"/>
                </a:lnTo>
                <a:lnTo>
                  <a:pt x="437" y="740"/>
                </a:lnTo>
                <a:lnTo>
                  <a:pt x="400" y="805"/>
                </a:lnTo>
                <a:lnTo>
                  <a:pt x="368" y="875"/>
                </a:lnTo>
                <a:lnTo>
                  <a:pt x="344" y="948"/>
                </a:lnTo>
                <a:lnTo>
                  <a:pt x="326" y="1022"/>
                </a:lnTo>
                <a:lnTo>
                  <a:pt x="315" y="1099"/>
                </a:lnTo>
                <a:lnTo>
                  <a:pt x="311" y="1178"/>
                </a:lnTo>
                <a:lnTo>
                  <a:pt x="314" y="1251"/>
                </a:lnTo>
                <a:lnTo>
                  <a:pt x="320" y="1319"/>
                </a:lnTo>
                <a:lnTo>
                  <a:pt x="330" y="1383"/>
                </a:lnTo>
                <a:lnTo>
                  <a:pt x="344" y="1444"/>
                </a:lnTo>
                <a:lnTo>
                  <a:pt x="360" y="1500"/>
                </a:lnTo>
                <a:lnTo>
                  <a:pt x="379" y="1553"/>
                </a:lnTo>
                <a:lnTo>
                  <a:pt x="401" y="1604"/>
                </a:lnTo>
                <a:lnTo>
                  <a:pt x="425" y="1651"/>
                </a:lnTo>
                <a:lnTo>
                  <a:pt x="449" y="1697"/>
                </a:lnTo>
                <a:lnTo>
                  <a:pt x="476" y="1740"/>
                </a:lnTo>
                <a:lnTo>
                  <a:pt x="501" y="1781"/>
                </a:lnTo>
                <a:lnTo>
                  <a:pt x="529" y="1821"/>
                </a:lnTo>
                <a:lnTo>
                  <a:pt x="555" y="1860"/>
                </a:lnTo>
                <a:lnTo>
                  <a:pt x="585" y="1905"/>
                </a:lnTo>
                <a:lnTo>
                  <a:pt x="614" y="1949"/>
                </a:lnTo>
                <a:lnTo>
                  <a:pt x="642" y="1993"/>
                </a:lnTo>
                <a:lnTo>
                  <a:pt x="667" y="2037"/>
                </a:lnTo>
                <a:lnTo>
                  <a:pt x="689" y="2083"/>
                </a:lnTo>
                <a:lnTo>
                  <a:pt x="707" y="2130"/>
                </a:lnTo>
                <a:lnTo>
                  <a:pt x="721" y="2179"/>
                </a:lnTo>
                <a:lnTo>
                  <a:pt x="730" y="2231"/>
                </a:lnTo>
                <a:lnTo>
                  <a:pt x="732" y="2285"/>
                </a:lnTo>
                <a:lnTo>
                  <a:pt x="736" y="2315"/>
                </a:lnTo>
                <a:lnTo>
                  <a:pt x="747" y="2344"/>
                </a:lnTo>
                <a:lnTo>
                  <a:pt x="763" y="2370"/>
                </a:lnTo>
                <a:lnTo>
                  <a:pt x="783" y="2394"/>
                </a:lnTo>
                <a:lnTo>
                  <a:pt x="804" y="2416"/>
                </a:lnTo>
                <a:lnTo>
                  <a:pt x="827" y="2435"/>
                </a:lnTo>
                <a:lnTo>
                  <a:pt x="849" y="2451"/>
                </a:lnTo>
                <a:lnTo>
                  <a:pt x="1607" y="2451"/>
                </a:lnTo>
                <a:lnTo>
                  <a:pt x="1629" y="2435"/>
                </a:lnTo>
                <a:lnTo>
                  <a:pt x="1652" y="2416"/>
                </a:lnTo>
                <a:lnTo>
                  <a:pt x="1675" y="2394"/>
                </a:lnTo>
                <a:lnTo>
                  <a:pt x="1694" y="2370"/>
                </a:lnTo>
                <a:lnTo>
                  <a:pt x="1709" y="2344"/>
                </a:lnTo>
                <a:lnTo>
                  <a:pt x="1720" y="2315"/>
                </a:lnTo>
                <a:lnTo>
                  <a:pt x="1724" y="2285"/>
                </a:lnTo>
                <a:lnTo>
                  <a:pt x="1727" y="2231"/>
                </a:lnTo>
                <a:lnTo>
                  <a:pt x="1735" y="2179"/>
                </a:lnTo>
                <a:lnTo>
                  <a:pt x="1749" y="2130"/>
                </a:lnTo>
                <a:lnTo>
                  <a:pt x="1767" y="2083"/>
                </a:lnTo>
                <a:lnTo>
                  <a:pt x="1789" y="2038"/>
                </a:lnTo>
                <a:lnTo>
                  <a:pt x="1814" y="1993"/>
                </a:lnTo>
                <a:lnTo>
                  <a:pt x="1841" y="1949"/>
                </a:lnTo>
                <a:lnTo>
                  <a:pt x="1870" y="1906"/>
                </a:lnTo>
                <a:lnTo>
                  <a:pt x="1900" y="1862"/>
                </a:lnTo>
                <a:lnTo>
                  <a:pt x="1927" y="1823"/>
                </a:lnTo>
                <a:lnTo>
                  <a:pt x="1954" y="1782"/>
                </a:lnTo>
                <a:lnTo>
                  <a:pt x="1980" y="1741"/>
                </a:lnTo>
                <a:lnTo>
                  <a:pt x="2007" y="1697"/>
                </a:lnTo>
                <a:lnTo>
                  <a:pt x="2031" y="1651"/>
                </a:lnTo>
                <a:lnTo>
                  <a:pt x="2055" y="1604"/>
                </a:lnTo>
                <a:lnTo>
                  <a:pt x="2077" y="1553"/>
                </a:lnTo>
                <a:lnTo>
                  <a:pt x="2096" y="1500"/>
                </a:lnTo>
                <a:lnTo>
                  <a:pt x="2112" y="1444"/>
                </a:lnTo>
                <a:lnTo>
                  <a:pt x="2126" y="1383"/>
                </a:lnTo>
                <a:lnTo>
                  <a:pt x="2136" y="1319"/>
                </a:lnTo>
                <a:lnTo>
                  <a:pt x="2143" y="1251"/>
                </a:lnTo>
                <a:lnTo>
                  <a:pt x="2145" y="1178"/>
                </a:lnTo>
                <a:lnTo>
                  <a:pt x="2141" y="1099"/>
                </a:lnTo>
                <a:lnTo>
                  <a:pt x="2131" y="1022"/>
                </a:lnTo>
                <a:lnTo>
                  <a:pt x="2112" y="946"/>
                </a:lnTo>
                <a:lnTo>
                  <a:pt x="2088" y="875"/>
                </a:lnTo>
                <a:lnTo>
                  <a:pt x="2058" y="805"/>
                </a:lnTo>
                <a:lnTo>
                  <a:pt x="2020" y="739"/>
                </a:lnTo>
                <a:lnTo>
                  <a:pt x="1978" y="677"/>
                </a:lnTo>
                <a:lnTo>
                  <a:pt x="1930" y="618"/>
                </a:lnTo>
                <a:lnTo>
                  <a:pt x="1876" y="564"/>
                </a:lnTo>
                <a:lnTo>
                  <a:pt x="1819" y="513"/>
                </a:lnTo>
                <a:lnTo>
                  <a:pt x="1757" y="467"/>
                </a:lnTo>
                <a:lnTo>
                  <a:pt x="1691" y="426"/>
                </a:lnTo>
                <a:lnTo>
                  <a:pt x="1621" y="392"/>
                </a:lnTo>
                <a:lnTo>
                  <a:pt x="1548" y="362"/>
                </a:lnTo>
                <a:lnTo>
                  <a:pt x="1472" y="339"/>
                </a:lnTo>
                <a:lnTo>
                  <a:pt x="1393" y="322"/>
                </a:lnTo>
                <a:lnTo>
                  <a:pt x="1312" y="312"/>
                </a:lnTo>
                <a:lnTo>
                  <a:pt x="1228" y="308"/>
                </a:lnTo>
                <a:close/>
                <a:moveTo>
                  <a:pt x="1228" y="0"/>
                </a:moveTo>
                <a:lnTo>
                  <a:pt x="1328" y="3"/>
                </a:lnTo>
                <a:lnTo>
                  <a:pt x="1427" y="16"/>
                </a:lnTo>
                <a:lnTo>
                  <a:pt x="1522" y="35"/>
                </a:lnTo>
                <a:lnTo>
                  <a:pt x="1616" y="60"/>
                </a:lnTo>
                <a:lnTo>
                  <a:pt x="1705" y="93"/>
                </a:lnTo>
                <a:lnTo>
                  <a:pt x="1791" y="132"/>
                </a:lnTo>
                <a:lnTo>
                  <a:pt x="1874" y="177"/>
                </a:lnTo>
                <a:lnTo>
                  <a:pt x="1952" y="227"/>
                </a:lnTo>
                <a:lnTo>
                  <a:pt x="2026" y="284"/>
                </a:lnTo>
                <a:lnTo>
                  <a:pt x="2096" y="346"/>
                </a:lnTo>
                <a:lnTo>
                  <a:pt x="2159" y="411"/>
                </a:lnTo>
                <a:lnTo>
                  <a:pt x="2219" y="483"/>
                </a:lnTo>
                <a:lnTo>
                  <a:pt x="2272" y="557"/>
                </a:lnTo>
                <a:lnTo>
                  <a:pt x="2319" y="637"/>
                </a:lnTo>
                <a:lnTo>
                  <a:pt x="2360" y="720"/>
                </a:lnTo>
                <a:lnTo>
                  <a:pt x="2393" y="807"/>
                </a:lnTo>
                <a:lnTo>
                  <a:pt x="2420" y="895"/>
                </a:lnTo>
                <a:lnTo>
                  <a:pt x="2439" y="987"/>
                </a:lnTo>
                <a:lnTo>
                  <a:pt x="2452" y="1081"/>
                </a:lnTo>
                <a:lnTo>
                  <a:pt x="2456" y="1178"/>
                </a:lnTo>
                <a:lnTo>
                  <a:pt x="2453" y="1260"/>
                </a:lnTo>
                <a:lnTo>
                  <a:pt x="2447" y="1338"/>
                </a:lnTo>
                <a:lnTo>
                  <a:pt x="2437" y="1411"/>
                </a:lnTo>
                <a:lnTo>
                  <a:pt x="2423" y="1481"/>
                </a:lnTo>
                <a:lnTo>
                  <a:pt x="2407" y="1547"/>
                </a:lnTo>
                <a:lnTo>
                  <a:pt x="2387" y="1609"/>
                </a:lnTo>
                <a:lnTo>
                  <a:pt x="2365" y="1668"/>
                </a:lnTo>
                <a:lnTo>
                  <a:pt x="2342" y="1723"/>
                </a:lnTo>
                <a:lnTo>
                  <a:pt x="2316" y="1775"/>
                </a:lnTo>
                <a:lnTo>
                  <a:pt x="2291" y="1824"/>
                </a:lnTo>
                <a:lnTo>
                  <a:pt x="2263" y="1872"/>
                </a:lnTo>
                <a:lnTo>
                  <a:pt x="2237" y="1916"/>
                </a:lnTo>
                <a:lnTo>
                  <a:pt x="2210" y="1957"/>
                </a:lnTo>
                <a:lnTo>
                  <a:pt x="2183" y="1996"/>
                </a:lnTo>
                <a:lnTo>
                  <a:pt x="2157" y="2034"/>
                </a:lnTo>
                <a:lnTo>
                  <a:pt x="2126" y="2081"/>
                </a:lnTo>
                <a:lnTo>
                  <a:pt x="2098" y="2122"/>
                </a:lnTo>
                <a:lnTo>
                  <a:pt x="2075" y="2160"/>
                </a:lnTo>
                <a:lnTo>
                  <a:pt x="2058" y="2194"/>
                </a:lnTo>
                <a:lnTo>
                  <a:pt x="2045" y="2226"/>
                </a:lnTo>
                <a:lnTo>
                  <a:pt x="2036" y="2256"/>
                </a:lnTo>
                <a:lnTo>
                  <a:pt x="2034" y="2285"/>
                </a:lnTo>
                <a:lnTo>
                  <a:pt x="2030" y="2341"/>
                </a:lnTo>
                <a:lnTo>
                  <a:pt x="2018" y="2397"/>
                </a:lnTo>
                <a:lnTo>
                  <a:pt x="2001" y="2451"/>
                </a:lnTo>
                <a:lnTo>
                  <a:pt x="1974" y="2504"/>
                </a:lnTo>
                <a:lnTo>
                  <a:pt x="1942" y="2554"/>
                </a:lnTo>
                <a:lnTo>
                  <a:pt x="1903" y="2602"/>
                </a:lnTo>
                <a:lnTo>
                  <a:pt x="1857" y="2647"/>
                </a:lnTo>
                <a:lnTo>
                  <a:pt x="1805" y="2689"/>
                </a:lnTo>
                <a:lnTo>
                  <a:pt x="1804" y="2714"/>
                </a:lnTo>
                <a:lnTo>
                  <a:pt x="1803" y="2744"/>
                </a:lnTo>
                <a:lnTo>
                  <a:pt x="1800" y="2777"/>
                </a:lnTo>
                <a:lnTo>
                  <a:pt x="1799" y="2811"/>
                </a:lnTo>
                <a:lnTo>
                  <a:pt x="1796" y="2845"/>
                </a:lnTo>
                <a:lnTo>
                  <a:pt x="1795" y="2879"/>
                </a:lnTo>
                <a:lnTo>
                  <a:pt x="1793" y="2912"/>
                </a:lnTo>
                <a:lnTo>
                  <a:pt x="1791" y="2941"/>
                </a:lnTo>
                <a:lnTo>
                  <a:pt x="1790" y="2965"/>
                </a:lnTo>
                <a:lnTo>
                  <a:pt x="1789" y="2985"/>
                </a:lnTo>
                <a:lnTo>
                  <a:pt x="1789" y="2997"/>
                </a:lnTo>
                <a:lnTo>
                  <a:pt x="1787" y="3001"/>
                </a:lnTo>
                <a:lnTo>
                  <a:pt x="1787" y="3016"/>
                </a:lnTo>
                <a:lnTo>
                  <a:pt x="1785" y="3034"/>
                </a:lnTo>
                <a:lnTo>
                  <a:pt x="1780" y="3053"/>
                </a:lnTo>
                <a:lnTo>
                  <a:pt x="1774" y="3073"/>
                </a:lnTo>
                <a:lnTo>
                  <a:pt x="1763" y="3096"/>
                </a:lnTo>
                <a:lnTo>
                  <a:pt x="1751" y="3117"/>
                </a:lnTo>
                <a:lnTo>
                  <a:pt x="1734" y="3140"/>
                </a:lnTo>
                <a:lnTo>
                  <a:pt x="1714" y="3164"/>
                </a:lnTo>
                <a:lnTo>
                  <a:pt x="1689" y="3185"/>
                </a:lnTo>
                <a:lnTo>
                  <a:pt x="1658" y="3208"/>
                </a:lnTo>
                <a:lnTo>
                  <a:pt x="1623" y="3228"/>
                </a:lnTo>
                <a:lnTo>
                  <a:pt x="1582" y="3248"/>
                </a:lnTo>
                <a:lnTo>
                  <a:pt x="1534" y="3266"/>
                </a:lnTo>
                <a:lnTo>
                  <a:pt x="1506" y="3301"/>
                </a:lnTo>
                <a:lnTo>
                  <a:pt x="1472" y="3334"/>
                </a:lnTo>
                <a:lnTo>
                  <a:pt x="1434" y="3364"/>
                </a:lnTo>
                <a:lnTo>
                  <a:pt x="1407" y="3378"/>
                </a:lnTo>
                <a:lnTo>
                  <a:pt x="1378" y="3386"/>
                </a:lnTo>
                <a:lnTo>
                  <a:pt x="1347" y="3389"/>
                </a:lnTo>
                <a:lnTo>
                  <a:pt x="1109" y="3389"/>
                </a:lnTo>
                <a:lnTo>
                  <a:pt x="1078" y="3386"/>
                </a:lnTo>
                <a:lnTo>
                  <a:pt x="1049" y="3378"/>
                </a:lnTo>
                <a:lnTo>
                  <a:pt x="1023" y="3364"/>
                </a:lnTo>
                <a:lnTo>
                  <a:pt x="985" y="3334"/>
                </a:lnTo>
                <a:lnTo>
                  <a:pt x="950" y="3301"/>
                </a:lnTo>
                <a:lnTo>
                  <a:pt x="922" y="3266"/>
                </a:lnTo>
                <a:lnTo>
                  <a:pt x="872" y="3245"/>
                </a:lnTo>
                <a:lnTo>
                  <a:pt x="829" y="3225"/>
                </a:lnTo>
                <a:lnTo>
                  <a:pt x="790" y="3203"/>
                </a:lnTo>
                <a:lnTo>
                  <a:pt x="760" y="3179"/>
                </a:lnTo>
                <a:lnTo>
                  <a:pt x="735" y="3155"/>
                </a:lnTo>
                <a:lnTo>
                  <a:pt x="714" y="3130"/>
                </a:lnTo>
                <a:lnTo>
                  <a:pt x="699" y="3106"/>
                </a:lnTo>
                <a:lnTo>
                  <a:pt x="686" y="3082"/>
                </a:lnTo>
                <a:lnTo>
                  <a:pt x="679" y="3059"/>
                </a:lnTo>
                <a:lnTo>
                  <a:pt x="672" y="3038"/>
                </a:lnTo>
                <a:lnTo>
                  <a:pt x="670" y="3019"/>
                </a:lnTo>
                <a:lnTo>
                  <a:pt x="669" y="3001"/>
                </a:lnTo>
                <a:lnTo>
                  <a:pt x="669" y="3001"/>
                </a:lnTo>
                <a:lnTo>
                  <a:pt x="669" y="2997"/>
                </a:lnTo>
                <a:lnTo>
                  <a:pt x="667" y="2985"/>
                </a:lnTo>
                <a:lnTo>
                  <a:pt x="666" y="2965"/>
                </a:lnTo>
                <a:lnTo>
                  <a:pt x="665" y="2941"/>
                </a:lnTo>
                <a:lnTo>
                  <a:pt x="664" y="2912"/>
                </a:lnTo>
                <a:lnTo>
                  <a:pt x="661" y="2879"/>
                </a:lnTo>
                <a:lnTo>
                  <a:pt x="660" y="2845"/>
                </a:lnTo>
                <a:lnTo>
                  <a:pt x="657" y="2811"/>
                </a:lnTo>
                <a:lnTo>
                  <a:pt x="656" y="2777"/>
                </a:lnTo>
                <a:lnTo>
                  <a:pt x="653" y="2744"/>
                </a:lnTo>
                <a:lnTo>
                  <a:pt x="652" y="2714"/>
                </a:lnTo>
                <a:lnTo>
                  <a:pt x="651" y="2689"/>
                </a:lnTo>
                <a:lnTo>
                  <a:pt x="599" y="2647"/>
                </a:lnTo>
                <a:lnTo>
                  <a:pt x="553" y="2602"/>
                </a:lnTo>
                <a:lnTo>
                  <a:pt x="514" y="2554"/>
                </a:lnTo>
                <a:lnTo>
                  <a:pt x="482" y="2504"/>
                </a:lnTo>
                <a:lnTo>
                  <a:pt x="456" y="2451"/>
                </a:lnTo>
                <a:lnTo>
                  <a:pt x="438" y="2397"/>
                </a:lnTo>
                <a:lnTo>
                  <a:pt x="426" y="2341"/>
                </a:lnTo>
                <a:lnTo>
                  <a:pt x="423" y="2285"/>
                </a:lnTo>
                <a:lnTo>
                  <a:pt x="420" y="2256"/>
                </a:lnTo>
                <a:lnTo>
                  <a:pt x="411" y="2226"/>
                </a:lnTo>
                <a:lnTo>
                  <a:pt x="398" y="2194"/>
                </a:lnTo>
                <a:lnTo>
                  <a:pt x="381" y="2160"/>
                </a:lnTo>
                <a:lnTo>
                  <a:pt x="358" y="2122"/>
                </a:lnTo>
                <a:lnTo>
                  <a:pt x="331" y="2081"/>
                </a:lnTo>
                <a:lnTo>
                  <a:pt x="300" y="2035"/>
                </a:lnTo>
                <a:lnTo>
                  <a:pt x="274" y="1998"/>
                </a:lnTo>
                <a:lnTo>
                  <a:pt x="248" y="1957"/>
                </a:lnTo>
                <a:lnTo>
                  <a:pt x="220" y="1916"/>
                </a:lnTo>
                <a:lnTo>
                  <a:pt x="193" y="1872"/>
                </a:lnTo>
                <a:lnTo>
                  <a:pt x="166" y="1825"/>
                </a:lnTo>
                <a:lnTo>
                  <a:pt x="140" y="1775"/>
                </a:lnTo>
                <a:lnTo>
                  <a:pt x="114" y="1723"/>
                </a:lnTo>
                <a:lnTo>
                  <a:pt x="92" y="1668"/>
                </a:lnTo>
                <a:lnTo>
                  <a:pt x="69" y="1609"/>
                </a:lnTo>
                <a:lnTo>
                  <a:pt x="50" y="1547"/>
                </a:lnTo>
                <a:lnTo>
                  <a:pt x="33" y="1481"/>
                </a:lnTo>
                <a:lnTo>
                  <a:pt x="19" y="1411"/>
                </a:lnTo>
                <a:lnTo>
                  <a:pt x="9" y="1338"/>
                </a:lnTo>
                <a:lnTo>
                  <a:pt x="3" y="1260"/>
                </a:lnTo>
                <a:lnTo>
                  <a:pt x="0" y="1178"/>
                </a:lnTo>
                <a:lnTo>
                  <a:pt x="4" y="1081"/>
                </a:lnTo>
                <a:lnTo>
                  <a:pt x="17" y="987"/>
                </a:lnTo>
                <a:lnTo>
                  <a:pt x="36" y="895"/>
                </a:lnTo>
                <a:lnTo>
                  <a:pt x="64" y="807"/>
                </a:lnTo>
                <a:lnTo>
                  <a:pt x="97" y="720"/>
                </a:lnTo>
                <a:lnTo>
                  <a:pt x="137" y="637"/>
                </a:lnTo>
                <a:lnTo>
                  <a:pt x="184" y="557"/>
                </a:lnTo>
                <a:lnTo>
                  <a:pt x="237" y="483"/>
                </a:lnTo>
                <a:lnTo>
                  <a:pt x="297" y="411"/>
                </a:lnTo>
                <a:lnTo>
                  <a:pt x="360" y="346"/>
                </a:lnTo>
                <a:lnTo>
                  <a:pt x="430" y="284"/>
                </a:lnTo>
                <a:lnTo>
                  <a:pt x="504" y="227"/>
                </a:lnTo>
                <a:lnTo>
                  <a:pt x="582" y="177"/>
                </a:lnTo>
                <a:lnTo>
                  <a:pt x="665" y="132"/>
                </a:lnTo>
                <a:lnTo>
                  <a:pt x="751" y="93"/>
                </a:lnTo>
                <a:lnTo>
                  <a:pt x="841" y="60"/>
                </a:lnTo>
                <a:lnTo>
                  <a:pt x="934" y="35"/>
                </a:lnTo>
                <a:lnTo>
                  <a:pt x="1029" y="16"/>
                </a:lnTo>
                <a:lnTo>
                  <a:pt x="1128" y="3"/>
                </a:lnTo>
                <a:lnTo>
                  <a:pt x="12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303185" y="3738147"/>
            <a:ext cx="16669" cy="41031"/>
          </a:xfrm>
          <a:custGeom>
            <a:avLst/>
            <a:gdLst>
              <a:gd name="T0" fmla="*/ 77 w 154"/>
              <a:gd name="T1" fmla="*/ 0 h 384"/>
              <a:gd name="T2" fmla="*/ 77 w 154"/>
              <a:gd name="T3" fmla="*/ 0 h 384"/>
              <a:gd name="T4" fmla="*/ 97 w 154"/>
              <a:gd name="T5" fmla="*/ 2 h 384"/>
              <a:gd name="T6" fmla="*/ 116 w 154"/>
              <a:gd name="T7" fmla="*/ 10 h 384"/>
              <a:gd name="T8" fmla="*/ 132 w 154"/>
              <a:gd name="T9" fmla="*/ 22 h 384"/>
              <a:gd name="T10" fmla="*/ 144 w 154"/>
              <a:gd name="T11" fmla="*/ 38 h 384"/>
              <a:gd name="T12" fmla="*/ 152 w 154"/>
              <a:gd name="T13" fmla="*/ 56 h 384"/>
              <a:gd name="T14" fmla="*/ 154 w 154"/>
              <a:gd name="T15" fmla="*/ 77 h 384"/>
              <a:gd name="T16" fmla="*/ 154 w 154"/>
              <a:gd name="T17" fmla="*/ 307 h 384"/>
              <a:gd name="T18" fmla="*/ 152 w 154"/>
              <a:gd name="T19" fmla="*/ 328 h 384"/>
              <a:gd name="T20" fmla="*/ 144 w 154"/>
              <a:gd name="T21" fmla="*/ 346 h 384"/>
              <a:gd name="T22" fmla="*/ 132 w 154"/>
              <a:gd name="T23" fmla="*/ 362 h 384"/>
              <a:gd name="T24" fmla="*/ 116 w 154"/>
              <a:gd name="T25" fmla="*/ 374 h 384"/>
              <a:gd name="T26" fmla="*/ 97 w 154"/>
              <a:gd name="T27" fmla="*/ 381 h 384"/>
              <a:gd name="T28" fmla="*/ 77 w 154"/>
              <a:gd name="T29" fmla="*/ 384 h 384"/>
              <a:gd name="T30" fmla="*/ 57 w 154"/>
              <a:gd name="T31" fmla="*/ 381 h 384"/>
              <a:gd name="T32" fmla="*/ 38 w 154"/>
              <a:gd name="T33" fmla="*/ 374 h 384"/>
              <a:gd name="T34" fmla="*/ 23 w 154"/>
              <a:gd name="T35" fmla="*/ 362 h 384"/>
              <a:gd name="T36" fmla="*/ 10 w 154"/>
              <a:gd name="T37" fmla="*/ 346 h 384"/>
              <a:gd name="T38" fmla="*/ 2 w 154"/>
              <a:gd name="T39" fmla="*/ 328 h 384"/>
              <a:gd name="T40" fmla="*/ 0 w 154"/>
              <a:gd name="T41" fmla="*/ 307 h 384"/>
              <a:gd name="T42" fmla="*/ 0 w 154"/>
              <a:gd name="T43" fmla="*/ 77 h 384"/>
              <a:gd name="T44" fmla="*/ 2 w 154"/>
              <a:gd name="T45" fmla="*/ 56 h 384"/>
              <a:gd name="T46" fmla="*/ 10 w 154"/>
              <a:gd name="T47" fmla="*/ 38 h 384"/>
              <a:gd name="T48" fmla="*/ 23 w 154"/>
              <a:gd name="T49" fmla="*/ 22 h 384"/>
              <a:gd name="T50" fmla="*/ 38 w 154"/>
              <a:gd name="T51" fmla="*/ 10 h 384"/>
              <a:gd name="T52" fmla="*/ 57 w 154"/>
              <a:gd name="T53" fmla="*/ 2 h 384"/>
              <a:gd name="T54" fmla="*/ 77 w 154"/>
              <a:gd name="T55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384">
                <a:moveTo>
                  <a:pt x="77" y="0"/>
                </a:moveTo>
                <a:lnTo>
                  <a:pt x="77" y="0"/>
                </a:lnTo>
                <a:lnTo>
                  <a:pt x="97" y="2"/>
                </a:lnTo>
                <a:lnTo>
                  <a:pt x="116" y="10"/>
                </a:lnTo>
                <a:lnTo>
                  <a:pt x="132" y="22"/>
                </a:lnTo>
                <a:lnTo>
                  <a:pt x="144" y="38"/>
                </a:lnTo>
                <a:lnTo>
                  <a:pt x="152" y="56"/>
                </a:lnTo>
                <a:lnTo>
                  <a:pt x="154" y="77"/>
                </a:lnTo>
                <a:lnTo>
                  <a:pt x="154" y="307"/>
                </a:lnTo>
                <a:lnTo>
                  <a:pt x="152" y="328"/>
                </a:lnTo>
                <a:lnTo>
                  <a:pt x="144" y="346"/>
                </a:lnTo>
                <a:lnTo>
                  <a:pt x="132" y="362"/>
                </a:lnTo>
                <a:lnTo>
                  <a:pt x="116" y="374"/>
                </a:lnTo>
                <a:lnTo>
                  <a:pt x="97" y="381"/>
                </a:lnTo>
                <a:lnTo>
                  <a:pt x="77" y="384"/>
                </a:lnTo>
                <a:lnTo>
                  <a:pt x="57" y="381"/>
                </a:lnTo>
                <a:lnTo>
                  <a:pt x="38" y="374"/>
                </a:lnTo>
                <a:lnTo>
                  <a:pt x="23" y="362"/>
                </a:lnTo>
                <a:lnTo>
                  <a:pt x="10" y="346"/>
                </a:lnTo>
                <a:lnTo>
                  <a:pt x="2" y="328"/>
                </a:lnTo>
                <a:lnTo>
                  <a:pt x="0" y="307"/>
                </a:lnTo>
                <a:lnTo>
                  <a:pt x="0" y="77"/>
                </a:lnTo>
                <a:lnTo>
                  <a:pt x="2" y="56"/>
                </a:lnTo>
                <a:lnTo>
                  <a:pt x="10" y="38"/>
                </a:lnTo>
                <a:lnTo>
                  <a:pt x="23" y="22"/>
                </a:lnTo>
                <a:lnTo>
                  <a:pt x="38" y="10"/>
                </a:lnTo>
                <a:lnTo>
                  <a:pt x="57" y="2"/>
                </a:ln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1209904" y="3762830"/>
            <a:ext cx="28850" cy="38146"/>
          </a:xfrm>
          <a:custGeom>
            <a:avLst/>
            <a:gdLst>
              <a:gd name="T0" fmla="*/ 77 w 271"/>
              <a:gd name="T1" fmla="*/ 0 h 356"/>
              <a:gd name="T2" fmla="*/ 97 w 271"/>
              <a:gd name="T3" fmla="*/ 3 h 356"/>
              <a:gd name="T4" fmla="*/ 115 w 271"/>
              <a:gd name="T5" fmla="*/ 11 h 356"/>
              <a:gd name="T6" fmla="*/ 132 w 271"/>
              <a:gd name="T7" fmla="*/ 23 h 356"/>
              <a:gd name="T8" fmla="*/ 144 w 271"/>
              <a:gd name="T9" fmla="*/ 40 h 356"/>
              <a:gd name="T10" fmla="*/ 261 w 271"/>
              <a:gd name="T11" fmla="*/ 240 h 356"/>
              <a:gd name="T12" fmla="*/ 269 w 271"/>
              <a:gd name="T13" fmla="*/ 259 h 356"/>
              <a:gd name="T14" fmla="*/ 271 w 271"/>
              <a:gd name="T15" fmla="*/ 279 h 356"/>
              <a:gd name="T16" fmla="*/ 269 w 271"/>
              <a:gd name="T17" fmla="*/ 298 h 356"/>
              <a:gd name="T18" fmla="*/ 261 w 271"/>
              <a:gd name="T19" fmla="*/ 317 h 356"/>
              <a:gd name="T20" fmla="*/ 250 w 271"/>
              <a:gd name="T21" fmla="*/ 333 h 356"/>
              <a:gd name="T22" fmla="*/ 233 w 271"/>
              <a:gd name="T23" fmla="*/ 345 h 356"/>
              <a:gd name="T24" fmla="*/ 214 w 271"/>
              <a:gd name="T25" fmla="*/ 353 h 356"/>
              <a:gd name="T26" fmla="*/ 194 w 271"/>
              <a:gd name="T27" fmla="*/ 356 h 356"/>
              <a:gd name="T28" fmla="*/ 174 w 271"/>
              <a:gd name="T29" fmla="*/ 353 h 356"/>
              <a:gd name="T30" fmla="*/ 156 w 271"/>
              <a:gd name="T31" fmla="*/ 345 h 356"/>
              <a:gd name="T32" fmla="*/ 139 w 271"/>
              <a:gd name="T33" fmla="*/ 333 h 356"/>
              <a:gd name="T34" fmla="*/ 127 w 271"/>
              <a:gd name="T35" fmla="*/ 317 h 356"/>
              <a:gd name="T36" fmla="*/ 10 w 271"/>
              <a:gd name="T37" fmla="*/ 116 h 356"/>
              <a:gd name="T38" fmla="*/ 2 w 271"/>
              <a:gd name="T39" fmla="*/ 97 h 356"/>
              <a:gd name="T40" fmla="*/ 0 w 271"/>
              <a:gd name="T41" fmla="*/ 77 h 356"/>
              <a:gd name="T42" fmla="*/ 2 w 271"/>
              <a:gd name="T43" fmla="*/ 58 h 356"/>
              <a:gd name="T44" fmla="*/ 10 w 271"/>
              <a:gd name="T45" fmla="*/ 40 h 356"/>
              <a:gd name="T46" fmla="*/ 23 w 271"/>
              <a:gd name="T47" fmla="*/ 24 h 356"/>
              <a:gd name="T48" fmla="*/ 38 w 271"/>
              <a:gd name="T49" fmla="*/ 12 h 356"/>
              <a:gd name="T50" fmla="*/ 58 w 271"/>
              <a:gd name="T51" fmla="*/ 3 h 356"/>
              <a:gd name="T52" fmla="*/ 77 w 271"/>
              <a:gd name="T53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356">
                <a:moveTo>
                  <a:pt x="77" y="0"/>
                </a:moveTo>
                <a:lnTo>
                  <a:pt x="97" y="3"/>
                </a:lnTo>
                <a:lnTo>
                  <a:pt x="115" y="11"/>
                </a:lnTo>
                <a:lnTo>
                  <a:pt x="132" y="23"/>
                </a:lnTo>
                <a:lnTo>
                  <a:pt x="144" y="40"/>
                </a:lnTo>
                <a:lnTo>
                  <a:pt x="261" y="240"/>
                </a:lnTo>
                <a:lnTo>
                  <a:pt x="269" y="259"/>
                </a:lnTo>
                <a:lnTo>
                  <a:pt x="271" y="279"/>
                </a:lnTo>
                <a:lnTo>
                  <a:pt x="269" y="298"/>
                </a:lnTo>
                <a:lnTo>
                  <a:pt x="261" y="317"/>
                </a:lnTo>
                <a:lnTo>
                  <a:pt x="250" y="333"/>
                </a:lnTo>
                <a:lnTo>
                  <a:pt x="233" y="345"/>
                </a:lnTo>
                <a:lnTo>
                  <a:pt x="214" y="353"/>
                </a:lnTo>
                <a:lnTo>
                  <a:pt x="194" y="356"/>
                </a:lnTo>
                <a:lnTo>
                  <a:pt x="174" y="353"/>
                </a:lnTo>
                <a:lnTo>
                  <a:pt x="156" y="345"/>
                </a:lnTo>
                <a:lnTo>
                  <a:pt x="139" y="333"/>
                </a:lnTo>
                <a:lnTo>
                  <a:pt x="127" y="317"/>
                </a:lnTo>
                <a:lnTo>
                  <a:pt x="10" y="116"/>
                </a:lnTo>
                <a:lnTo>
                  <a:pt x="2" y="97"/>
                </a:lnTo>
                <a:lnTo>
                  <a:pt x="0" y="77"/>
                </a:lnTo>
                <a:lnTo>
                  <a:pt x="2" y="58"/>
                </a:lnTo>
                <a:lnTo>
                  <a:pt x="10" y="40"/>
                </a:lnTo>
                <a:lnTo>
                  <a:pt x="23" y="24"/>
                </a:lnTo>
                <a:lnTo>
                  <a:pt x="38" y="12"/>
                </a:lnTo>
                <a:lnTo>
                  <a:pt x="58" y="3"/>
                </a:ln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141626" y="3830787"/>
            <a:ext cx="38146" cy="28850"/>
          </a:xfrm>
          <a:custGeom>
            <a:avLst/>
            <a:gdLst>
              <a:gd name="T0" fmla="*/ 78 w 357"/>
              <a:gd name="T1" fmla="*/ 0 h 270"/>
              <a:gd name="T2" fmla="*/ 97 w 357"/>
              <a:gd name="T3" fmla="*/ 3 h 270"/>
              <a:gd name="T4" fmla="*/ 117 w 357"/>
              <a:gd name="T5" fmla="*/ 10 h 270"/>
              <a:gd name="T6" fmla="*/ 319 w 357"/>
              <a:gd name="T7" fmla="*/ 125 h 270"/>
              <a:gd name="T8" fmla="*/ 335 w 357"/>
              <a:gd name="T9" fmla="*/ 139 h 270"/>
              <a:gd name="T10" fmla="*/ 347 w 357"/>
              <a:gd name="T11" fmla="*/ 154 h 270"/>
              <a:gd name="T12" fmla="*/ 354 w 357"/>
              <a:gd name="T13" fmla="*/ 173 h 270"/>
              <a:gd name="T14" fmla="*/ 357 w 357"/>
              <a:gd name="T15" fmla="*/ 192 h 270"/>
              <a:gd name="T16" fmla="*/ 354 w 357"/>
              <a:gd name="T17" fmla="*/ 212 h 270"/>
              <a:gd name="T18" fmla="*/ 347 w 357"/>
              <a:gd name="T19" fmla="*/ 231 h 270"/>
              <a:gd name="T20" fmla="*/ 334 w 357"/>
              <a:gd name="T21" fmla="*/ 247 h 270"/>
              <a:gd name="T22" fmla="*/ 318 w 357"/>
              <a:gd name="T23" fmla="*/ 260 h 270"/>
              <a:gd name="T24" fmla="*/ 298 w 357"/>
              <a:gd name="T25" fmla="*/ 267 h 270"/>
              <a:gd name="T26" fmla="*/ 279 w 357"/>
              <a:gd name="T27" fmla="*/ 270 h 270"/>
              <a:gd name="T28" fmla="*/ 259 w 357"/>
              <a:gd name="T29" fmla="*/ 267 h 270"/>
              <a:gd name="T30" fmla="*/ 240 w 357"/>
              <a:gd name="T31" fmla="*/ 258 h 270"/>
              <a:gd name="T32" fmla="*/ 38 w 357"/>
              <a:gd name="T33" fmla="*/ 144 h 270"/>
              <a:gd name="T34" fmla="*/ 22 w 357"/>
              <a:gd name="T35" fmla="*/ 131 h 270"/>
              <a:gd name="T36" fmla="*/ 11 w 357"/>
              <a:gd name="T37" fmla="*/ 115 h 270"/>
              <a:gd name="T38" fmla="*/ 3 w 357"/>
              <a:gd name="T39" fmla="*/ 97 h 270"/>
              <a:gd name="T40" fmla="*/ 0 w 357"/>
              <a:gd name="T41" fmla="*/ 77 h 270"/>
              <a:gd name="T42" fmla="*/ 3 w 357"/>
              <a:gd name="T43" fmla="*/ 57 h 270"/>
              <a:gd name="T44" fmla="*/ 11 w 357"/>
              <a:gd name="T45" fmla="*/ 38 h 270"/>
              <a:gd name="T46" fmla="*/ 23 w 357"/>
              <a:gd name="T47" fmla="*/ 22 h 270"/>
              <a:gd name="T48" fmla="*/ 40 w 357"/>
              <a:gd name="T49" fmla="*/ 10 h 270"/>
              <a:gd name="T50" fmla="*/ 57 w 357"/>
              <a:gd name="T51" fmla="*/ 3 h 270"/>
              <a:gd name="T52" fmla="*/ 78 w 357"/>
              <a:gd name="T53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7" h="270">
                <a:moveTo>
                  <a:pt x="78" y="0"/>
                </a:moveTo>
                <a:lnTo>
                  <a:pt x="97" y="3"/>
                </a:lnTo>
                <a:lnTo>
                  <a:pt x="117" y="10"/>
                </a:lnTo>
                <a:lnTo>
                  <a:pt x="319" y="125"/>
                </a:lnTo>
                <a:lnTo>
                  <a:pt x="335" y="139"/>
                </a:lnTo>
                <a:lnTo>
                  <a:pt x="347" y="154"/>
                </a:lnTo>
                <a:lnTo>
                  <a:pt x="354" y="173"/>
                </a:lnTo>
                <a:lnTo>
                  <a:pt x="357" y="192"/>
                </a:lnTo>
                <a:lnTo>
                  <a:pt x="354" y="212"/>
                </a:lnTo>
                <a:lnTo>
                  <a:pt x="347" y="231"/>
                </a:lnTo>
                <a:lnTo>
                  <a:pt x="334" y="247"/>
                </a:lnTo>
                <a:lnTo>
                  <a:pt x="318" y="260"/>
                </a:lnTo>
                <a:lnTo>
                  <a:pt x="298" y="267"/>
                </a:lnTo>
                <a:lnTo>
                  <a:pt x="279" y="270"/>
                </a:lnTo>
                <a:lnTo>
                  <a:pt x="259" y="267"/>
                </a:lnTo>
                <a:lnTo>
                  <a:pt x="240" y="258"/>
                </a:lnTo>
                <a:lnTo>
                  <a:pt x="38" y="144"/>
                </a:lnTo>
                <a:lnTo>
                  <a:pt x="22" y="131"/>
                </a:lnTo>
                <a:lnTo>
                  <a:pt x="11" y="115"/>
                </a:lnTo>
                <a:lnTo>
                  <a:pt x="3" y="97"/>
                </a:lnTo>
                <a:lnTo>
                  <a:pt x="0" y="77"/>
                </a:lnTo>
                <a:lnTo>
                  <a:pt x="3" y="57"/>
                </a:lnTo>
                <a:lnTo>
                  <a:pt x="11" y="38"/>
                </a:lnTo>
                <a:lnTo>
                  <a:pt x="23" y="22"/>
                </a:lnTo>
                <a:lnTo>
                  <a:pt x="40" y="10"/>
                </a:lnTo>
                <a:lnTo>
                  <a:pt x="57" y="3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1116623" y="3923427"/>
            <a:ext cx="41351" cy="16669"/>
          </a:xfrm>
          <a:custGeom>
            <a:avLst/>
            <a:gdLst>
              <a:gd name="T0" fmla="*/ 77 w 388"/>
              <a:gd name="T1" fmla="*/ 0 h 154"/>
              <a:gd name="T2" fmla="*/ 311 w 388"/>
              <a:gd name="T3" fmla="*/ 0 h 154"/>
              <a:gd name="T4" fmla="*/ 331 w 388"/>
              <a:gd name="T5" fmla="*/ 3 h 154"/>
              <a:gd name="T6" fmla="*/ 350 w 388"/>
              <a:gd name="T7" fmla="*/ 11 h 154"/>
              <a:gd name="T8" fmla="*/ 365 w 388"/>
              <a:gd name="T9" fmla="*/ 22 h 154"/>
              <a:gd name="T10" fmla="*/ 378 w 388"/>
              <a:gd name="T11" fmla="*/ 39 h 154"/>
              <a:gd name="T12" fmla="*/ 385 w 388"/>
              <a:gd name="T13" fmla="*/ 56 h 154"/>
              <a:gd name="T14" fmla="*/ 388 w 388"/>
              <a:gd name="T15" fmla="*/ 78 h 154"/>
              <a:gd name="T16" fmla="*/ 385 w 388"/>
              <a:gd name="T17" fmla="*/ 98 h 154"/>
              <a:gd name="T18" fmla="*/ 378 w 388"/>
              <a:gd name="T19" fmla="*/ 115 h 154"/>
              <a:gd name="T20" fmla="*/ 365 w 388"/>
              <a:gd name="T21" fmla="*/ 132 h 154"/>
              <a:gd name="T22" fmla="*/ 350 w 388"/>
              <a:gd name="T23" fmla="*/ 143 h 154"/>
              <a:gd name="T24" fmla="*/ 331 w 388"/>
              <a:gd name="T25" fmla="*/ 152 h 154"/>
              <a:gd name="T26" fmla="*/ 311 w 388"/>
              <a:gd name="T27" fmla="*/ 154 h 154"/>
              <a:gd name="T28" fmla="*/ 77 w 388"/>
              <a:gd name="T29" fmla="*/ 154 h 154"/>
              <a:gd name="T30" fmla="*/ 57 w 388"/>
              <a:gd name="T31" fmla="*/ 152 h 154"/>
              <a:gd name="T32" fmla="*/ 39 w 388"/>
              <a:gd name="T33" fmla="*/ 143 h 154"/>
              <a:gd name="T34" fmla="*/ 23 w 388"/>
              <a:gd name="T35" fmla="*/ 132 h 154"/>
              <a:gd name="T36" fmla="*/ 11 w 388"/>
              <a:gd name="T37" fmla="*/ 115 h 154"/>
              <a:gd name="T38" fmla="*/ 2 w 388"/>
              <a:gd name="T39" fmla="*/ 98 h 154"/>
              <a:gd name="T40" fmla="*/ 0 w 388"/>
              <a:gd name="T41" fmla="*/ 78 h 154"/>
              <a:gd name="T42" fmla="*/ 2 w 388"/>
              <a:gd name="T43" fmla="*/ 56 h 154"/>
              <a:gd name="T44" fmla="*/ 11 w 388"/>
              <a:gd name="T45" fmla="*/ 39 h 154"/>
              <a:gd name="T46" fmla="*/ 23 w 388"/>
              <a:gd name="T47" fmla="*/ 22 h 154"/>
              <a:gd name="T48" fmla="*/ 39 w 388"/>
              <a:gd name="T49" fmla="*/ 11 h 154"/>
              <a:gd name="T50" fmla="*/ 57 w 388"/>
              <a:gd name="T51" fmla="*/ 3 h 154"/>
              <a:gd name="T52" fmla="*/ 77 w 388"/>
              <a:gd name="T5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8" h="154">
                <a:moveTo>
                  <a:pt x="77" y="0"/>
                </a:moveTo>
                <a:lnTo>
                  <a:pt x="311" y="0"/>
                </a:lnTo>
                <a:lnTo>
                  <a:pt x="331" y="3"/>
                </a:lnTo>
                <a:lnTo>
                  <a:pt x="350" y="11"/>
                </a:lnTo>
                <a:lnTo>
                  <a:pt x="365" y="22"/>
                </a:lnTo>
                <a:lnTo>
                  <a:pt x="378" y="39"/>
                </a:lnTo>
                <a:lnTo>
                  <a:pt x="385" y="56"/>
                </a:lnTo>
                <a:lnTo>
                  <a:pt x="388" y="78"/>
                </a:lnTo>
                <a:lnTo>
                  <a:pt x="385" y="98"/>
                </a:lnTo>
                <a:lnTo>
                  <a:pt x="378" y="115"/>
                </a:lnTo>
                <a:lnTo>
                  <a:pt x="365" y="132"/>
                </a:lnTo>
                <a:lnTo>
                  <a:pt x="350" y="143"/>
                </a:lnTo>
                <a:lnTo>
                  <a:pt x="331" y="152"/>
                </a:lnTo>
                <a:lnTo>
                  <a:pt x="311" y="154"/>
                </a:lnTo>
                <a:lnTo>
                  <a:pt x="77" y="154"/>
                </a:lnTo>
                <a:lnTo>
                  <a:pt x="57" y="152"/>
                </a:lnTo>
                <a:lnTo>
                  <a:pt x="39" y="143"/>
                </a:lnTo>
                <a:lnTo>
                  <a:pt x="23" y="132"/>
                </a:lnTo>
                <a:lnTo>
                  <a:pt x="11" y="115"/>
                </a:lnTo>
                <a:lnTo>
                  <a:pt x="2" y="98"/>
                </a:lnTo>
                <a:lnTo>
                  <a:pt x="0" y="78"/>
                </a:lnTo>
                <a:lnTo>
                  <a:pt x="2" y="56"/>
                </a:lnTo>
                <a:lnTo>
                  <a:pt x="11" y="39"/>
                </a:lnTo>
                <a:lnTo>
                  <a:pt x="23" y="22"/>
                </a:lnTo>
                <a:lnTo>
                  <a:pt x="39" y="11"/>
                </a:lnTo>
                <a:lnTo>
                  <a:pt x="57" y="3"/>
                </a:ln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1141626" y="4003886"/>
            <a:ext cx="38146" cy="28850"/>
          </a:xfrm>
          <a:custGeom>
            <a:avLst/>
            <a:gdLst>
              <a:gd name="T0" fmla="*/ 279 w 357"/>
              <a:gd name="T1" fmla="*/ 0 h 271"/>
              <a:gd name="T2" fmla="*/ 300 w 357"/>
              <a:gd name="T3" fmla="*/ 4 h 271"/>
              <a:gd name="T4" fmla="*/ 318 w 357"/>
              <a:gd name="T5" fmla="*/ 10 h 271"/>
              <a:gd name="T6" fmla="*/ 334 w 357"/>
              <a:gd name="T7" fmla="*/ 23 h 271"/>
              <a:gd name="T8" fmla="*/ 347 w 357"/>
              <a:gd name="T9" fmla="*/ 39 h 271"/>
              <a:gd name="T10" fmla="*/ 354 w 357"/>
              <a:gd name="T11" fmla="*/ 58 h 271"/>
              <a:gd name="T12" fmla="*/ 357 w 357"/>
              <a:gd name="T13" fmla="*/ 78 h 271"/>
              <a:gd name="T14" fmla="*/ 354 w 357"/>
              <a:gd name="T15" fmla="*/ 97 h 271"/>
              <a:gd name="T16" fmla="*/ 347 w 357"/>
              <a:gd name="T17" fmla="*/ 116 h 271"/>
              <a:gd name="T18" fmla="*/ 334 w 357"/>
              <a:gd name="T19" fmla="*/ 132 h 271"/>
              <a:gd name="T20" fmla="*/ 319 w 357"/>
              <a:gd name="T21" fmla="*/ 145 h 271"/>
              <a:gd name="T22" fmla="*/ 117 w 357"/>
              <a:gd name="T23" fmla="*/ 260 h 271"/>
              <a:gd name="T24" fmla="*/ 98 w 357"/>
              <a:gd name="T25" fmla="*/ 267 h 271"/>
              <a:gd name="T26" fmla="*/ 78 w 357"/>
              <a:gd name="T27" fmla="*/ 271 h 271"/>
              <a:gd name="T28" fmla="*/ 57 w 357"/>
              <a:gd name="T29" fmla="*/ 267 h 271"/>
              <a:gd name="T30" fmla="*/ 40 w 357"/>
              <a:gd name="T31" fmla="*/ 261 h 271"/>
              <a:gd name="T32" fmla="*/ 23 w 357"/>
              <a:gd name="T33" fmla="*/ 248 h 271"/>
              <a:gd name="T34" fmla="*/ 11 w 357"/>
              <a:gd name="T35" fmla="*/ 232 h 271"/>
              <a:gd name="T36" fmla="*/ 3 w 357"/>
              <a:gd name="T37" fmla="*/ 213 h 271"/>
              <a:gd name="T38" fmla="*/ 0 w 357"/>
              <a:gd name="T39" fmla="*/ 193 h 271"/>
              <a:gd name="T40" fmla="*/ 3 w 357"/>
              <a:gd name="T41" fmla="*/ 174 h 271"/>
              <a:gd name="T42" fmla="*/ 11 w 357"/>
              <a:gd name="T43" fmla="*/ 155 h 271"/>
              <a:gd name="T44" fmla="*/ 22 w 357"/>
              <a:gd name="T45" fmla="*/ 140 h 271"/>
              <a:gd name="T46" fmla="*/ 38 w 357"/>
              <a:gd name="T47" fmla="*/ 127 h 271"/>
              <a:gd name="T48" fmla="*/ 240 w 357"/>
              <a:gd name="T49" fmla="*/ 12 h 271"/>
              <a:gd name="T50" fmla="*/ 260 w 357"/>
              <a:gd name="T51" fmla="*/ 3 h 271"/>
              <a:gd name="T52" fmla="*/ 279 w 357"/>
              <a:gd name="T53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7" h="271">
                <a:moveTo>
                  <a:pt x="279" y="0"/>
                </a:moveTo>
                <a:lnTo>
                  <a:pt x="300" y="4"/>
                </a:lnTo>
                <a:lnTo>
                  <a:pt x="318" y="10"/>
                </a:lnTo>
                <a:lnTo>
                  <a:pt x="334" y="23"/>
                </a:lnTo>
                <a:lnTo>
                  <a:pt x="347" y="39"/>
                </a:lnTo>
                <a:lnTo>
                  <a:pt x="354" y="58"/>
                </a:lnTo>
                <a:lnTo>
                  <a:pt x="357" y="78"/>
                </a:lnTo>
                <a:lnTo>
                  <a:pt x="354" y="97"/>
                </a:lnTo>
                <a:lnTo>
                  <a:pt x="347" y="116"/>
                </a:lnTo>
                <a:lnTo>
                  <a:pt x="334" y="132"/>
                </a:lnTo>
                <a:lnTo>
                  <a:pt x="319" y="145"/>
                </a:lnTo>
                <a:lnTo>
                  <a:pt x="117" y="260"/>
                </a:lnTo>
                <a:lnTo>
                  <a:pt x="98" y="267"/>
                </a:lnTo>
                <a:lnTo>
                  <a:pt x="78" y="271"/>
                </a:lnTo>
                <a:lnTo>
                  <a:pt x="57" y="267"/>
                </a:lnTo>
                <a:lnTo>
                  <a:pt x="40" y="261"/>
                </a:lnTo>
                <a:lnTo>
                  <a:pt x="23" y="248"/>
                </a:lnTo>
                <a:lnTo>
                  <a:pt x="11" y="232"/>
                </a:lnTo>
                <a:lnTo>
                  <a:pt x="3" y="213"/>
                </a:lnTo>
                <a:lnTo>
                  <a:pt x="0" y="193"/>
                </a:lnTo>
                <a:lnTo>
                  <a:pt x="3" y="174"/>
                </a:lnTo>
                <a:lnTo>
                  <a:pt x="11" y="155"/>
                </a:lnTo>
                <a:lnTo>
                  <a:pt x="22" y="140"/>
                </a:lnTo>
                <a:lnTo>
                  <a:pt x="38" y="127"/>
                </a:lnTo>
                <a:lnTo>
                  <a:pt x="240" y="12"/>
                </a:lnTo>
                <a:lnTo>
                  <a:pt x="260" y="3"/>
                </a:lnTo>
                <a:lnTo>
                  <a:pt x="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1443267" y="4003886"/>
            <a:ext cx="38146" cy="28850"/>
          </a:xfrm>
          <a:custGeom>
            <a:avLst/>
            <a:gdLst>
              <a:gd name="T0" fmla="*/ 78 w 357"/>
              <a:gd name="T1" fmla="*/ 0 h 271"/>
              <a:gd name="T2" fmla="*/ 98 w 357"/>
              <a:gd name="T3" fmla="*/ 3 h 271"/>
              <a:gd name="T4" fmla="*/ 117 w 357"/>
              <a:gd name="T5" fmla="*/ 12 h 271"/>
              <a:gd name="T6" fmla="*/ 319 w 357"/>
              <a:gd name="T7" fmla="*/ 127 h 271"/>
              <a:gd name="T8" fmla="*/ 335 w 357"/>
              <a:gd name="T9" fmla="*/ 140 h 271"/>
              <a:gd name="T10" fmla="*/ 347 w 357"/>
              <a:gd name="T11" fmla="*/ 155 h 271"/>
              <a:gd name="T12" fmla="*/ 354 w 357"/>
              <a:gd name="T13" fmla="*/ 174 h 271"/>
              <a:gd name="T14" fmla="*/ 357 w 357"/>
              <a:gd name="T15" fmla="*/ 193 h 271"/>
              <a:gd name="T16" fmla="*/ 354 w 357"/>
              <a:gd name="T17" fmla="*/ 213 h 271"/>
              <a:gd name="T18" fmla="*/ 347 w 357"/>
              <a:gd name="T19" fmla="*/ 232 h 271"/>
              <a:gd name="T20" fmla="*/ 334 w 357"/>
              <a:gd name="T21" fmla="*/ 248 h 271"/>
              <a:gd name="T22" fmla="*/ 317 w 357"/>
              <a:gd name="T23" fmla="*/ 261 h 271"/>
              <a:gd name="T24" fmla="*/ 300 w 357"/>
              <a:gd name="T25" fmla="*/ 267 h 271"/>
              <a:gd name="T26" fmla="*/ 279 w 357"/>
              <a:gd name="T27" fmla="*/ 271 h 271"/>
              <a:gd name="T28" fmla="*/ 259 w 357"/>
              <a:gd name="T29" fmla="*/ 267 h 271"/>
              <a:gd name="T30" fmla="*/ 240 w 357"/>
              <a:gd name="T31" fmla="*/ 260 h 271"/>
              <a:gd name="T32" fmla="*/ 38 w 357"/>
              <a:gd name="T33" fmla="*/ 145 h 271"/>
              <a:gd name="T34" fmla="*/ 23 w 357"/>
              <a:gd name="T35" fmla="*/ 132 h 271"/>
              <a:gd name="T36" fmla="*/ 10 w 357"/>
              <a:gd name="T37" fmla="*/ 116 h 271"/>
              <a:gd name="T38" fmla="*/ 3 w 357"/>
              <a:gd name="T39" fmla="*/ 97 h 271"/>
              <a:gd name="T40" fmla="*/ 0 w 357"/>
              <a:gd name="T41" fmla="*/ 78 h 271"/>
              <a:gd name="T42" fmla="*/ 3 w 357"/>
              <a:gd name="T43" fmla="*/ 58 h 271"/>
              <a:gd name="T44" fmla="*/ 10 w 357"/>
              <a:gd name="T45" fmla="*/ 39 h 271"/>
              <a:gd name="T46" fmla="*/ 23 w 357"/>
              <a:gd name="T47" fmla="*/ 23 h 271"/>
              <a:gd name="T48" fmla="*/ 40 w 357"/>
              <a:gd name="T49" fmla="*/ 10 h 271"/>
              <a:gd name="T50" fmla="*/ 57 w 357"/>
              <a:gd name="T51" fmla="*/ 4 h 271"/>
              <a:gd name="T52" fmla="*/ 78 w 357"/>
              <a:gd name="T53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7" h="271">
                <a:moveTo>
                  <a:pt x="78" y="0"/>
                </a:moveTo>
                <a:lnTo>
                  <a:pt x="98" y="3"/>
                </a:lnTo>
                <a:lnTo>
                  <a:pt x="117" y="12"/>
                </a:lnTo>
                <a:lnTo>
                  <a:pt x="319" y="127"/>
                </a:lnTo>
                <a:lnTo>
                  <a:pt x="335" y="140"/>
                </a:lnTo>
                <a:lnTo>
                  <a:pt x="347" y="155"/>
                </a:lnTo>
                <a:lnTo>
                  <a:pt x="354" y="174"/>
                </a:lnTo>
                <a:lnTo>
                  <a:pt x="357" y="193"/>
                </a:lnTo>
                <a:lnTo>
                  <a:pt x="354" y="213"/>
                </a:lnTo>
                <a:lnTo>
                  <a:pt x="347" y="232"/>
                </a:lnTo>
                <a:lnTo>
                  <a:pt x="334" y="248"/>
                </a:lnTo>
                <a:lnTo>
                  <a:pt x="317" y="261"/>
                </a:lnTo>
                <a:lnTo>
                  <a:pt x="300" y="267"/>
                </a:lnTo>
                <a:lnTo>
                  <a:pt x="279" y="271"/>
                </a:lnTo>
                <a:lnTo>
                  <a:pt x="259" y="267"/>
                </a:lnTo>
                <a:lnTo>
                  <a:pt x="240" y="260"/>
                </a:lnTo>
                <a:lnTo>
                  <a:pt x="38" y="145"/>
                </a:lnTo>
                <a:lnTo>
                  <a:pt x="23" y="132"/>
                </a:lnTo>
                <a:lnTo>
                  <a:pt x="10" y="116"/>
                </a:lnTo>
                <a:lnTo>
                  <a:pt x="3" y="97"/>
                </a:lnTo>
                <a:lnTo>
                  <a:pt x="0" y="78"/>
                </a:lnTo>
                <a:lnTo>
                  <a:pt x="3" y="58"/>
                </a:lnTo>
                <a:lnTo>
                  <a:pt x="10" y="39"/>
                </a:lnTo>
                <a:lnTo>
                  <a:pt x="23" y="23"/>
                </a:lnTo>
                <a:lnTo>
                  <a:pt x="40" y="10"/>
                </a:lnTo>
                <a:lnTo>
                  <a:pt x="57" y="4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465065" y="3923427"/>
            <a:ext cx="41351" cy="16669"/>
          </a:xfrm>
          <a:custGeom>
            <a:avLst/>
            <a:gdLst>
              <a:gd name="T0" fmla="*/ 78 w 388"/>
              <a:gd name="T1" fmla="*/ 0 h 154"/>
              <a:gd name="T2" fmla="*/ 311 w 388"/>
              <a:gd name="T3" fmla="*/ 0 h 154"/>
              <a:gd name="T4" fmla="*/ 331 w 388"/>
              <a:gd name="T5" fmla="*/ 3 h 154"/>
              <a:gd name="T6" fmla="*/ 350 w 388"/>
              <a:gd name="T7" fmla="*/ 11 h 154"/>
              <a:gd name="T8" fmla="*/ 366 w 388"/>
              <a:gd name="T9" fmla="*/ 22 h 154"/>
              <a:gd name="T10" fmla="*/ 377 w 388"/>
              <a:gd name="T11" fmla="*/ 39 h 154"/>
              <a:gd name="T12" fmla="*/ 386 w 388"/>
              <a:gd name="T13" fmla="*/ 56 h 154"/>
              <a:gd name="T14" fmla="*/ 388 w 388"/>
              <a:gd name="T15" fmla="*/ 78 h 154"/>
              <a:gd name="T16" fmla="*/ 386 w 388"/>
              <a:gd name="T17" fmla="*/ 98 h 154"/>
              <a:gd name="T18" fmla="*/ 377 w 388"/>
              <a:gd name="T19" fmla="*/ 115 h 154"/>
              <a:gd name="T20" fmla="*/ 366 w 388"/>
              <a:gd name="T21" fmla="*/ 132 h 154"/>
              <a:gd name="T22" fmla="*/ 350 w 388"/>
              <a:gd name="T23" fmla="*/ 143 h 154"/>
              <a:gd name="T24" fmla="*/ 331 w 388"/>
              <a:gd name="T25" fmla="*/ 152 h 154"/>
              <a:gd name="T26" fmla="*/ 311 w 388"/>
              <a:gd name="T27" fmla="*/ 154 h 154"/>
              <a:gd name="T28" fmla="*/ 78 w 388"/>
              <a:gd name="T29" fmla="*/ 154 h 154"/>
              <a:gd name="T30" fmla="*/ 57 w 388"/>
              <a:gd name="T31" fmla="*/ 152 h 154"/>
              <a:gd name="T32" fmla="*/ 38 w 388"/>
              <a:gd name="T33" fmla="*/ 143 h 154"/>
              <a:gd name="T34" fmla="*/ 23 w 388"/>
              <a:gd name="T35" fmla="*/ 132 h 154"/>
              <a:gd name="T36" fmla="*/ 10 w 388"/>
              <a:gd name="T37" fmla="*/ 115 h 154"/>
              <a:gd name="T38" fmla="*/ 3 w 388"/>
              <a:gd name="T39" fmla="*/ 98 h 154"/>
              <a:gd name="T40" fmla="*/ 0 w 388"/>
              <a:gd name="T41" fmla="*/ 78 h 154"/>
              <a:gd name="T42" fmla="*/ 3 w 388"/>
              <a:gd name="T43" fmla="*/ 56 h 154"/>
              <a:gd name="T44" fmla="*/ 10 w 388"/>
              <a:gd name="T45" fmla="*/ 39 h 154"/>
              <a:gd name="T46" fmla="*/ 23 w 388"/>
              <a:gd name="T47" fmla="*/ 22 h 154"/>
              <a:gd name="T48" fmla="*/ 38 w 388"/>
              <a:gd name="T49" fmla="*/ 11 h 154"/>
              <a:gd name="T50" fmla="*/ 57 w 388"/>
              <a:gd name="T51" fmla="*/ 3 h 154"/>
              <a:gd name="T52" fmla="*/ 78 w 388"/>
              <a:gd name="T5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8" h="154">
                <a:moveTo>
                  <a:pt x="78" y="0"/>
                </a:moveTo>
                <a:lnTo>
                  <a:pt x="311" y="0"/>
                </a:lnTo>
                <a:lnTo>
                  <a:pt x="331" y="3"/>
                </a:lnTo>
                <a:lnTo>
                  <a:pt x="350" y="11"/>
                </a:lnTo>
                <a:lnTo>
                  <a:pt x="366" y="22"/>
                </a:lnTo>
                <a:lnTo>
                  <a:pt x="377" y="39"/>
                </a:lnTo>
                <a:lnTo>
                  <a:pt x="386" y="56"/>
                </a:lnTo>
                <a:lnTo>
                  <a:pt x="388" y="78"/>
                </a:lnTo>
                <a:lnTo>
                  <a:pt x="386" y="98"/>
                </a:lnTo>
                <a:lnTo>
                  <a:pt x="377" y="115"/>
                </a:lnTo>
                <a:lnTo>
                  <a:pt x="366" y="132"/>
                </a:lnTo>
                <a:lnTo>
                  <a:pt x="350" y="143"/>
                </a:lnTo>
                <a:lnTo>
                  <a:pt x="331" y="152"/>
                </a:lnTo>
                <a:lnTo>
                  <a:pt x="311" y="154"/>
                </a:lnTo>
                <a:lnTo>
                  <a:pt x="78" y="154"/>
                </a:lnTo>
                <a:lnTo>
                  <a:pt x="57" y="152"/>
                </a:lnTo>
                <a:lnTo>
                  <a:pt x="38" y="143"/>
                </a:lnTo>
                <a:lnTo>
                  <a:pt x="23" y="132"/>
                </a:lnTo>
                <a:lnTo>
                  <a:pt x="10" y="115"/>
                </a:lnTo>
                <a:lnTo>
                  <a:pt x="3" y="98"/>
                </a:lnTo>
                <a:lnTo>
                  <a:pt x="0" y="78"/>
                </a:lnTo>
                <a:lnTo>
                  <a:pt x="3" y="56"/>
                </a:lnTo>
                <a:lnTo>
                  <a:pt x="10" y="39"/>
                </a:lnTo>
                <a:lnTo>
                  <a:pt x="23" y="22"/>
                </a:lnTo>
                <a:lnTo>
                  <a:pt x="38" y="11"/>
                </a:lnTo>
                <a:lnTo>
                  <a:pt x="57" y="3"/>
                </a:lnTo>
                <a:lnTo>
                  <a:pt x="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1443267" y="3830787"/>
            <a:ext cx="38146" cy="28850"/>
          </a:xfrm>
          <a:custGeom>
            <a:avLst/>
            <a:gdLst>
              <a:gd name="T0" fmla="*/ 279 w 357"/>
              <a:gd name="T1" fmla="*/ 0 h 270"/>
              <a:gd name="T2" fmla="*/ 300 w 357"/>
              <a:gd name="T3" fmla="*/ 3 h 270"/>
              <a:gd name="T4" fmla="*/ 317 w 357"/>
              <a:gd name="T5" fmla="*/ 10 h 270"/>
              <a:gd name="T6" fmla="*/ 334 w 357"/>
              <a:gd name="T7" fmla="*/ 22 h 270"/>
              <a:gd name="T8" fmla="*/ 347 w 357"/>
              <a:gd name="T9" fmla="*/ 38 h 270"/>
              <a:gd name="T10" fmla="*/ 354 w 357"/>
              <a:gd name="T11" fmla="*/ 57 h 270"/>
              <a:gd name="T12" fmla="*/ 357 w 357"/>
              <a:gd name="T13" fmla="*/ 77 h 270"/>
              <a:gd name="T14" fmla="*/ 354 w 357"/>
              <a:gd name="T15" fmla="*/ 97 h 270"/>
              <a:gd name="T16" fmla="*/ 347 w 357"/>
              <a:gd name="T17" fmla="*/ 115 h 270"/>
              <a:gd name="T18" fmla="*/ 335 w 357"/>
              <a:gd name="T19" fmla="*/ 131 h 270"/>
              <a:gd name="T20" fmla="*/ 319 w 357"/>
              <a:gd name="T21" fmla="*/ 144 h 270"/>
              <a:gd name="T22" fmla="*/ 117 w 357"/>
              <a:gd name="T23" fmla="*/ 258 h 270"/>
              <a:gd name="T24" fmla="*/ 98 w 357"/>
              <a:gd name="T25" fmla="*/ 267 h 270"/>
              <a:gd name="T26" fmla="*/ 78 w 357"/>
              <a:gd name="T27" fmla="*/ 270 h 270"/>
              <a:gd name="T28" fmla="*/ 59 w 357"/>
              <a:gd name="T29" fmla="*/ 267 h 270"/>
              <a:gd name="T30" fmla="*/ 40 w 357"/>
              <a:gd name="T31" fmla="*/ 260 h 270"/>
              <a:gd name="T32" fmla="*/ 23 w 357"/>
              <a:gd name="T33" fmla="*/ 247 h 270"/>
              <a:gd name="T34" fmla="*/ 10 w 357"/>
              <a:gd name="T35" fmla="*/ 231 h 270"/>
              <a:gd name="T36" fmla="*/ 3 w 357"/>
              <a:gd name="T37" fmla="*/ 212 h 270"/>
              <a:gd name="T38" fmla="*/ 0 w 357"/>
              <a:gd name="T39" fmla="*/ 192 h 270"/>
              <a:gd name="T40" fmla="*/ 3 w 357"/>
              <a:gd name="T41" fmla="*/ 173 h 270"/>
              <a:gd name="T42" fmla="*/ 10 w 357"/>
              <a:gd name="T43" fmla="*/ 154 h 270"/>
              <a:gd name="T44" fmla="*/ 23 w 357"/>
              <a:gd name="T45" fmla="*/ 139 h 270"/>
              <a:gd name="T46" fmla="*/ 38 w 357"/>
              <a:gd name="T47" fmla="*/ 125 h 270"/>
              <a:gd name="T48" fmla="*/ 240 w 357"/>
              <a:gd name="T49" fmla="*/ 10 h 270"/>
              <a:gd name="T50" fmla="*/ 260 w 357"/>
              <a:gd name="T51" fmla="*/ 3 h 270"/>
              <a:gd name="T52" fmla="*/ 279 w 357"/>
              <a:gd name="T53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7" h="270">
                <a:moveTo>
                  <a:pt x="279" y="0"/>
                </a:moveTo>
                <a:lnTo>
                  <a:pt x="300" y="3"/>
                </a:lnTo>
                <a:lnTo>
                  <a:pt x="317" y="10"/>
                </a:lnTo>
                <a:lnTo>
                  <a:pt x="334" y="22"/>
                </a:lnTo>
                <a:lnTo>
                  <a:pt x="347" y="38"/>
                </a:lnTo>
                <a:lnTo>
                  <a:pt x="354" y="57"/>
                </a:lnTo>
                <a:lnTo>
                  <a:pt x="357" y="77"/>
                </a:lnTo>
                <a:lnTo>
                  <a:pt x="354" y="97"/>
                </a:lnTo>
                <a:lnTo>
                  <a:pt x="347" y="115"/>
                </a:lnTo>
                <a:lnTo>
                  <a:pt x="335" y="131"/>
                </a:lnTo>
                <a:lnTo>
                  <a:pt x="319" y="144"/>
                </a:lnTo>
                <a:lnTo>
                  <a:pt x="117" y="258"/>
                </a:lnTo>
                <a:lnTo>
                  <a:pt x="98" y="267"/>
                </a:lnTo>
                <a:lnTo>
                  <a:pt x="78" y="270"/>
                </a:lnTo>
                <a:lnTo>
                  <a:pt x="59" y="267"/>
                </a:lnTo>
                <a:lnTo>
                  <a:pt x="40" y="260"/>
                </a:lnTo>
                <a:lnTo>
                  <a:pt x="23" y="247"/>
                </a:lnTo>
                <a:lnTo>
                  <a:pt x="10" y="231"/>
                </a:lnTo>
                <a:lnTo>
                  <a:pt x="3" y="212"/>
                </a:lnTo>
                <a:lnTo>
                  <a:pt x="0" y="192"/>
                </a:lnTo>
                <a:lnTo>
                  <a:pt x="3" y="173"/>
                </a:lnTo>
                <a:lnTo>
                  <a:pt x="10" y="154"/>
                </a:lnTo>
                <a:lnTo>
                  <a:pt x="23" y="139"/>
                </a:lnTo>
                <a:lnTo>
                  <a:pt x="38" y="125"/>
                </a:lnTo>
                <a:lnTo>
                  <a:pt x="240" y="10"/>
                </a:lnTo>
                <a:lnTo>
                  <a:pt x="260" y="3"/>
                </a:lnTo>
                <a:lnTo>
                  <a:pt x="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1384285" y="3762830"/>
            <a:ext cx="28850" cy="37825"/>
          </a:xfrm>
          <a:custGeom>
            <a:avLst/>
            <a:gdLst>
              <a:gd name="T0" fmla="*/ 193 w 271"/>
              <a:gd name="T1" fmla="*/ 0 h 354"/>
              <a:gd name="T2" fmla="*/ 213 w 271"/>
              <a:gd name="T3" fmla="*/ 3 h 354"/>
              <a:gd name="T4" fmla="*/ 232 w 271"/>
              <a:gd name="T5" fmla="*/ 12 h 354"/>
              <a:gd name="T6" fmla="*/ 249 w 271"/>
              <a:gd name="T7" fmla="*/ 24 h 354"/>
              <a:gd name="T8" fmla="*/ 261 w 271"/>
              <a:gd name="T9" fmla="*/ 40 h 354"/>
              <a:gd name="T10" fmla="*/ 269 w 271"/>
              <a:gd name="T11" fmla="*/ 58 h 354"/>
              <a:gd name="T12" fmla="*/ 271 w 271"/>
              <a:gd name="T13" fmla="*/ 77 h 354"/>
              <a:gd name="T14" fmla="*/ 269 w 271"/>
              <a:gd name="T15" fmla="*/ 97 h 354"/>
              <a:gd name="T16" fmla="*/ 261 w 271"/>
              <a:gd name="T17" fmla="*/ 116 h 354"/>
              <a:gd name="T18" fmla="*/ 145 w 271"/>
              <a:gd name="T19" fmla="*/ 317 h 354"/>
              <a:gd name="T20" fmla="*/ 132 w 271"/>
              <a:gd name="T21" fmla="*/ 333 h 354"/>
              <a:gd name="T22" fmla="*/ 115 w 271"/>
              <a:gd name="T23" fmla="*/ 345 h 354"/>
              <a:gd name="T24" fmla="*/ 98 w 271"/>
              <a:gd name="T25" fmla="*/ 352 h 354"/>
              <a:gd name="T26" fmla="*/ 77 w 271"/>
              <a:gd name="T27" fmla="*/ 354 h 354"/>
              <a:gd name="T28" fmla="*/ 58 w 271"/>
              <a:gd name="T29" fmla="*/ 352 h 354"/>
              <a:gd name="T30" fmla="*/ 39 w 271"/>
              <a:gd name="T31" fmla="*/ 344 h 354"/>
              <a:gd name="T32" fmla="*/ 22 w 271"/>
              <a:gd name="T33" fmla="*/ 332 h 354"/>
              <a:gd name="T34" fmla="*/ 10 w 271"/>
              <a:gd name="T35" fmla="*/ 317 h 354"/>
              <a:gd name="T36" fmla="*/ 3 w 271"/>
              <a:gd name="T37" fmla="*/ 298 h 354"/>
              <a:gd name="T38" fmla="*/ 0 w 271"/>
              <a:gd name="T39" fmla="*/ 279 h 354"/>
              <a:gd name="T40" fmla="*/ 3 w 271"/>
              <a:gd name="T41" fmla="*/ 259 h 354"/>
              <a:gd name="T42" fmla="*/ 10 w 271"/>
              <a:gd name="T43" fmla="*/ 240 h 354"/>
              <a:gd name="T44" fmla="*/ 127 w 271"/>
              <a:gd name="T45" fmla="*/ 40 h 354"/>
              <a:gd name="T46" fmla="*/ 140 w 271"/>
              <a:gd name="T47" fmla="*/ 23 h 354"/>
              <a:gd name="T48" fmla="*/ 156 w 271"/>
              <a:gd name="T49" fmla="*/ 11 h 354"/>
              <a:gd name="T50" fmla="*/ 174 w 271"/>
              <a:gd name="T51" fmla="*/ 3 h 354"/>
              <a:gd name="T52" fmla="*/ 193 w 271"/>
              <a:gd name="T5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1" h="354">
                <a:moveTo>
                  <a:pt x="193" y="0"/>
                </a:moveTo>
                <a:lnTo>
                  <a:pt x="213" y="3"/>
                </a:lnTo>
                <a:lnTo>
                  <a:pt x="232" y="12"/>
                </a:lnTo>
                <a:lnTo>
                  <a:pt x="249" y="24"/>
                </a:lnTo>
                <a:lnTo>
                  <a:pt x="261" y="40"/>
                </a:lnTo>
                <a:lnTo>
                  <a:pt x="269" y="58"/>
                </a:lnTo>
                <a:lnTo>
                  <a:pt x="271" y="77"/>
                </a:lnTo>
                <a:lnTo>
                  <a:pt x="269" y="97"/>
                </a:lnTo>
                <a:lnTo>
                  <a:pt x="261" y="116"/>
                </a:lnTo>
                <a:lnTo>
                  <a:pt x="145" y="317"/>
                </a:lnTo>
                <a:lnTo>
                  <a:pt x="132" y="333"/>
                </a:lnTo>
                <a:lnTo>
                  <a:pt x="115" y="345"/>
                </a:lnTo>
                <a:lnTo>
                  <a:pt x="98" y="352"/>
                </a:lnTo>
                <a:lnTo>
                  <a:pt x="77" y="354"/>
                </a:lnTo>
                <a:lnTo>
                  <a:pt x="58" y="352"/>
                </a:lnTo>
                <a:lnTo>
                  <a:pt x="39" y="344"/>
                </a:lnTo>
                <a:lnTo>
                  <a:pt x="22" y="332"/>
                </a:lnTo>
                <a:lnTo>
                  <a:pt x="10" y="317"/>
                </a:lnTo>
                <a:lnTo>
                  <a:pt x="3" y="298"/>
                </a:lnTo>
                <a:lnTo>
                  <a:pt x="0" y="279"/>
                </a:lnTo>
                <a:lnTo>
                  <a:pt x="3" y="259"/>
                </a:lnTo>
                <a:lnTo>
                  <a:pt x="10" y="240"/>
                </a:lnTo>
                <a:lnTo>
                  <a:pt x="127" y="40"/>
                </a:lnTo>
                <a:lnTo>
                  <a:pt x="140" y="23"/>
                </a:lnTo>
                <a:lnTo>
                  <a:pt x="156" y="11"/>
                </a:lnTo>
                <a:lnTo>
                  <a:pt x="174" y="3"/>
                </a:lnTo>
                <a:lnTo>
                  <a:pt x="19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291645" y="3862522"/>
            <a:ext cx="39749" cy="128221"/>
          </a:xfrm>
          <a:custGeom>
            <a:avLst/>
            <a:gdLst>
              <a:gd name="T0" fmla="*/ 186 w 373"/>
              <a:gd name="T1" fmla="*/ 0 h 1200"/>
              <a:gd name="T2" fmla="*/ 224 w 373"/>
              <a:gd name="T3" fmla="*/ 3 h 1200"/>
              <a:gd name="T4" fmla="*/ 257 w 373"/>
              <a:gd name="T5" fmla="*/ 9 h 1200"/>
              <a:gd name="T6" fmla="*/ 288 w 373"/>
              <a:gd name="T7" fmla="*/ 20 h 1200"/>
              <a:gd name="T8" fmla="*/ 313 w 373"/>
              <a:gd name="T9" fmla="*/ 37 h 1200"/>
              <a:gd name="T10" fmla="*/ 335 w 373"/>
              <a:gd name="T11" fmla="*/ 57 h 1200"/>
              <a:gd name="T12" fmla="*/ 351 w 373"/>
              <a:gd name="T13" fmla="*/ 81 h 1200"/>
              <a:gd name="T14" fmla="*/ 364 w 373"/>
              <a:gd name="T15" fmla="*/ 110 h 1200"/>
              <a:gd name="T16" fmla="*/ 370 w 373"/>
              <a:gd name="T17" fmla="*/ 144 h 1200"/>
              <a:gd name="T18" fmla="*/ 373 w 373"/>
              <a:gd name="T19" fmla="*/ 182 h 1200"/>
              <a:gd name="T20" fmla="*/ 373 w 373"/>
              <a:gd name="T21" fmla="*/ 453 h 1200"/>
              <a:gd name="T22" fmla="*/ 371 w 373"/>
              <a:gd name="T23" fmla="*/ 490 h 1200"/>
              <a:gd name="T24" fmla="*/ 367 w 373"/>
              <a:gd name="T25" fmla="*/ 527 h 1200"/>
              <a:gd name="T26" fmla="*/ 364 w 373"/>
              <a:gd name="T27" fmla="*/ 564 h 1200"/>
              <a:gd name="T28" fmla="*/ 290 w 373"/>
              <a:gd name="T29" fmla="*/ 1113 h 1200"/>
              <a:gd name="T30" fmla="*/ 285 w 373"/>
              <a:gd name="T31" fmla="*/ 1140 h 1200"/>
              <a:gd name="T32" fmla="*/ 276 w 373"/>
              <a:gd name="T33" fmla="*/ 1161 h 1200"/>
              <a:gd name="T34" fmla="*/ 265 w 373"/>
              <a:gd name="T35" fmla="*/ 1176 h 1200"/>
              <a:gd name="T36" fmla="*/ 250 w 373"/>
              <a:gd name="T37" fmla="*/ 1188 h 1200"/>
              <a:gd name="T38" fmla="*/ 232 w 373"/>
              <a:gd name="T39" fmla="*/ 1195 h 1200"/>
              <a:gd name="T40" fmla="*/ 210 w 373"/>
              <a:gd name="T41" fmla="*/ 1199 h 1200"/>
              <a:gd name="T42" fmla="*/ 186 w 373"/>
              <a:gd name="T43" fmla="*/ 1200 h 1200"/>
              <a:gd name="T44" fmla="*/ 162 w 373"/>
              <a:gd name="T45" fmla="*/ 1199 h 1200"/>
              <a:gd name="T46" fmla="*/ 140 w 373"/>
              <a:gd name="T47" fmla="*/ 1195 h 1200"/>
              <a:gd name="T48" fmla="*/ 123 w 373"/>
              <a:gd name="T49" fmla="*/ 1188 h 1200"/>
              <a:gd name="T50" fmla="*/ 107 w 373"/>
              <a:gd name="T51" fmla="*/ 1176 h 1200"/>
              <a:gd name="T52" fmla="*/ 96 w 373"/>
              <a:gd name="T53" fmla="*/ 1161 h 1200"/>
              <a:gd name="T54" fmla="*/ 87 w 373"/>
              <a:gd name="T55" fmla="*/ 1140 h 1200"/>
              <a:gd name="T56" fmla="*/ 82 w 373"/>
              <a:gd name="T57" fmla="*/ 1113 h 1200"/>
              <a:gd name="T58" fmla="*/ 9 w 373"/>
              <a:gd name="T59" fmla="*/ 564 h 1200"/>
              <a:gd name="T60" fmla="*/ 5 w 373"/>
              <a:gd name="T61" fmla="*/ 527 h 1200"/>
              <a:gd name="T62" fmla="*/ 1 w 373"/>
              <a:gd name="T63" fmla="*/ 490 h 1200"/>
              <a:gd name="T64" fmla="*/ 0 w 373"/>
              <a:gd name="T65" fmla="*/ 453 h 1200"/>
              <a:gd name="T66" fmla="*/ 0 w 373"/>
              <a:gd name="T67" fmla="*/ 182 h 1200"/>
              <a:gd name="T68" fmla="*/ 2 w 373"/>
              <a:gd name="T69" fmla="*/ 144 h 1200"/>
              <a:gd name="T70" fmla="*/ 9 w 373"/>
              <a:gd name="T71" fmla="*/ 110 h 1200"/>
              <a:gd name="T72" fmla="*/ 21 w 373"/>
              <a:gd name="T73" fmla="*/ 81 h 1200"/>
              <a:gd name="T74" fmla="*/ 38 w 373"/>
              <a:gd name="T75" fmla="*/ 57 h 1200"/>
              <a:gd name="T76" fmla="*/ 59 w 373"/>
              <a:gd name="T77" fmla="*/ 37 h 1200"/>
              <a:gd name="T78" fmla="*/ 85 w 373"/>
              <a:gd name="T79" fmla="*/ 20 h 1200"/>
              <a:gd name="T80" fmla="*/ 115 w 373"/>
              <a:gd name="T81" fmla="*/ 9 h 1200"/>
              <a:gd name="T82" fmla="*/ 148 w 373"/>
              <a:gd name="T83" fmla="*/ 3 h 1200"/>
              <a:gd name="T84" fmla="*/ 186 w 373"/>
              <a:gd name="T8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" h="1200">
                <a:moveTo>
                  <a:pt x="186" y="0"/>
                </a:moveTo>
                <a:lnTo>
                  <a:pt x="224" y="3"/>
                </a:lnTo>
                <a:lnTo>
                  <a:pt x="257" y="9"/>
                </a:lnTo>
                <a:lnTo>
                  <a:pt x="288" y="20"/>
                </a:lnTo>
                <a:lnTo>
                  <a:pt x="313" y="37"/>
                </a:lnTo>
                <a:lnTo>
                  <a:pt x="335" y="57"/>
                </a:lnTo>
                <a:lnTo>
                  <a:pt x="351" y="81"/>
                </a:lnTo>
                <a:lnTo>
                  <a:pt x="364" y="110"/>
                </a:lnTo>
                <a:lnTo>
                  <a:pt x="370" y="144"/>
                </a:lnTo>
                <a:lnTo>
                  <a:pt x="373" y="182"/>
                </a:lnTo>
                <a:lnTo>
                  <a:pt x="373" y="453"/>
                </a:lnTo>
                <a:lnTo>
                  <a:pt x="371" y="490"/>
                </a:lnTo>
                <a:lnTo>
                  <a:pt x="367" y="527"/>
                </a:lnTo>
                <a:lnTo>
                  <a:pt x="364" y="564"/>
                </a:lnTo>
                <a:lnTo>
                  <a:pt x="290" y="1113"/>
                </a:lnTo>
                <a:lnTo>
                  <a:pt x="285" y="1140"/>
                </a:lnTo>
                <a:lnTo>
                  <a:pt x="276" y="1161"/>
                </a:lnTo>
                <a:lnTo>
                  <a:pt x="265" y="1176"/>
                </a:lnTo>
                <a:lnTo>
                  <a:pt x="250" y="1188"/>
                </a:lnTo>
                <a:lnTo>
                  <a:pt x="232" y="1195"/>
                </a:lnTo>
                <a:lnTo>
                  <a:pt x="210" y="1199"/>
                </a:lnTo>
                <a:lnTo>
                  <a:pt x="186" y="1200"/>
                </a:lnTo>
                <a:lnTo>
                  <a:pt x="162" y="1199"/>
                </a:lnTo>
                <a:lnTo>
                  <a:pt x="140" y="1195"/>
                </a:lnTo>
                <a:lnTo>
                  <a:pt x="123" y="1188"/>
                </a:lnTo>
                <a:lnTo>
                  <a:pt x="107" y="1176"/>
                </a:lnTo>
                <a:lnTo>
                  <a:pt x="96" y="1161"/>
                </a:lnTo>
                <a:lnTo>
                  <a:pt x="87" y="1140"/>
                </a:lnTo>
                <a:lnTo>
                  <a:pt x="82" y="1113"/>
                </a:lnTo>
                <a:lnTo>
                  <a:pt x="9" y="564"/>
                </a:lnTo>
                <a:lnTo>
                  <a:pt x="5" y="527"/>
                </a:lnTo>
                <a:lnTo>
                  <a:pt x="1" y="490"/>
                </a:lnTo>
                <a:lnTo>
                  <a:pt x="0" y="453"/>
                </a:lnTo>
                <a:lnTo>
                  <a:pt x="0" y="182"/>
                </a:lnTo>
                <a:lnTo>
                  <a:pt x="2" y="144"/>
                </a:lnTo>
                <a:lnTo>
                  <a:pt x="9" y="110"/>
                </a:lnTo>
                <a:lnTo>
                  <a:pt x="21" y="81"/>
                </a:lnTo>
                <a:lnTo>
                  <a:pt x="38" y="57"/>
                </a:lnTo>
                <a:lnTo>
                  <a:pt x="59" y="37"/>
                </a:lnTo>
                <a:lnTo>
                  <a:pt x="85" y="20"/>
                </a:lnTo>
                <a:lnTo>
                  <a:pt x="115" y="9"/>
                </a:lnTo>
                <a:lnTo>
                  <a:pt x="148" y="3"/>
                </a:lnTo>
                <a:lnTo>
                  <a:pt x="1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1290684" y="4007091"/>
            <a:ext cx="41672" cy="41031"/>
          </a:xfrm>
          <a:custGeom>
            <a:avLst/>
            <a:gdLst>
              <a:gd name="T0" fmla="*/ 194 w 388"/>
              <a:gd name="T1" fmla="*/ 0 h 386"/>
              <a:gd name="T2" fmla="*/ 233 w 388"/>
              <a:gd name="T3" fmla="*/ 6 h 386"/>
              <a:gd name="T4" fmla="*/ 269 w 388"/>
              <a:gd name="T5" fmla="*/ 17 h 386"/>
              <a:gd name="T6" fmla="*/ 302 w 388"/>
              <a:gd name="T7" fmla="*/ 34 h 386"/>
              <a:gd name="T8" fmla="*/ 331 w 388"/>
              <a:gd name="T9" fmla="*/ 57 h 386"/>
              <a:gd name="T10" fmla="*/ 355 w 388"/>
              <a:gd name="T11" fmla="*/ 86 h 386"/>
              <a:gd name="T12" fmla="*/ 373 w 388"/>
              <a:gd name="T13" fmla="*/ 119 h 386"/>
              <a:gd name="T14" fmla="*/ 384 w 388"/>
              <a:gd name="T15" fmla="*/ 155 h 386"/>
              <a:gd name="T16" fmla="*/ 388 w 388"/>
              <a:gd name="T17" fmla="*/ 193 h 386"/>
              <a:gd name="T18" fmla="*/ 384 w 388"/>
              <a:gd name="T19" fmla="*/ 232 h 386"/>
              <a:gd name="T20" fmla="*/ 373 w 388"/>
              <a:gd name="T21" fmla="*/ 269 h 386"/>
              <a:gd name="T22" fmla="*/ 355 w 388"/>
              <a:gd name="T23" fmla="*/ 301 h 386"/>
              <a:gd name="T24" fmla="*/ 331 w 388"/>
              <a:gd name="T25" fmla="*/ 329 h 386"/>
              <a:gd name="T26" fmla="*/ 302 w 388"/>
              <a:gd name="T27" fmla="*/ 353 h 386"/>
              <a:gd name="T28" fmla="*/ 269 w 388"/>
              <a:gd name="T29" fmla="*/ 371 h 386"/>
              <a:gd name="T30" fmla="*/ 233 w 388"/>
              <a:gd name="T31" fmla="*/ 382 h 386"/>
              <a:gd name="T32" fmla="*/ 194 w 388"/>
              <a:gd name="T33" fmla="*/ 386 h 386"/>
              <a:gd name="T34" fmla="*/ 155 w 388"/>
              <a:gd name="T35" fmla="*/ 382 h 386"/>
              <a:gd name="T36" fmla="*/ 119 w 388"/>
              <a:gd name="T37" fmla="*/ 371 h 386"/>
              <a:gd name="T38" fmla="*/ 86 w 388"/>
              <a:gd name="T39" fmla="*/ 353 h 386"/>
              <a:gd name="T40" fmla="*/ 57 w 388"/>
              <a:gd name="T41" fmla="*/ 329 h 386"/>
              <a:gd name="T42" fmla="*/ 33 w 388"/>
              <a:gd name="T43" fmla="*/ 301 h 386"/>
              <a:gd name="T44" fmla="*/ 15 w 388"/>
              <a:gd name="T45" fmla="*/ 269 h 386"/>
              <a:gd name="T46" fmla="*/ 4 w 388"/>
              <a:gd name="T47" fmla="*/ 232 h 386"/>
              <a:gd name="T48" fmla="*/ 0 w 388"/>
              <a:gd name="T49" fmla="*/ 193 h 386"/>
              <a:gd name="T50" fmla="*/ 4 w 388"/>
              <a:gd name="T51" fmla="*/ 155 h 386"/>
              <a:gd name="T52" fmla="*/ 15 w 388"/>
              <a:gd name="T53" fmla="*/ 119 h 386"/>
              <a:gd name="T54" fmla="*/ 33 w 388"/>
              <a:gd name="T55" fmla="*/ 86 h 386"/>
              <a:gd name="T56" fmla="*/ 57 w 388"/>
              <a:gd name="T57" fmla="*/ 57 h 386"/>
              <a:gd name="T58" fmla="*/ 86 w 388"/>
              <a:gd name="T59" fmla="*/ 34 h 386"/>
              <a:gd name="T60" fmla="*/ 119 w 388"/>
              <a:gd name="T61" fmla="*/ 17 h 386"/>
              <a:gd name="T62" fmla="*/ 155 w 388"/>
              <a:gd name="T63" fmla="*/ 6 h 386"/>
              <a:gd name="T64" fmla="*/ 194 w 388"/>
              <a:gd name="T65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8" h="386">
                <a:moveTo>
                  <a:pt x="194" y="0"/>
                </a:moveTo>
                <a:lnTo>
                  <a:pt x="233" y="6"/>
                </a:lnTo>
                <a:lnTo>
                  <a:pt x="269" y="17"/>
                </a:lnTo>
                <a:lnTo>
                  <a:pt x="302" y="34"/>
                </a:lnTo>
                <a:lnTo>
                  <a:pt x="331" y="57"/>
                </a:lnTo>
                <a:lnTo>
                  <a:pt x="355" y="86"/>
                </a:lnTo>
                <a:lnTo>
                  <a:pt x="373" y="119"/>
                </a:lnTo>
                <a:lnTo>
                  <a:pt x="384" y="155"/>
                </a:lnTo>
                <a:lnTo>
                  <a:pt x="388" y="193"/>
                </a:lnTo>
                <a:lnTo>
                  <a:pt x="384" y="232"/>
                </a:lnTo>
                <a:lnTo>
                  <a:pt x="373" y="269"/>
                </a:lnTo>
                <a:lnTo>
                  <a:pt x="355" y="301"/>
                </a:lnTo>
                <a:lnTo>
                  <a:pt x="331" y="329"/>
                </a:lnTo>
                <a:lnTo>
                  <a:pt x="302" y="353"/>
                </a:lnTo>
                <a:lnTo>
                  <a:pt x="269" y="371"/>
                </a:lnTo>
                <a:lnTo>
                  <a:pt x="233" y="382"/>
                </a:lnTo>
                <a:lnTo>
                  <a:pt x="194" y="386"/>
                </a:lnTo>
                <a:lnTo>
                  <a:pt x="155" y="382"/>
                </a:lnTo>
                <a:lnTo>
                  <a:pt x="119" y="371"/>
                </a:lnTo>
                <a:lnTo>
                  <a:pt x="86" y="353"/>
                </a:lnTo>
                <a:lnTo>
                  <a:pt x="57" y="329"/>
                </a:lnTo>
                <a:lnTo>
                  <a:pt x="33" y="301"/>
                </a:lnTo>
                <a:lnTo>
                  <a:pt x="15" y="269"/>
                </a:lnTo>
                <a:lnTo>
                  <a:pt x="4" y="232"/>
                </a:lnTo>
                <a:lnTo>
                  <a:pt x="0" y="193"/>
                </a:lnTo>
                <a:lnTo>
                  <a:pt x="4" y="155"/>
                </a:lnTo>
                <a:lnTo>
                  <a:pt x="15" y="119"/>
                </a:lnTo>
                <a:lnTo>
                  <a:pt x="33" y="86"/>
                </a:lnTo>
                <a:lnTo>
                  <a:pt x="57" y="57"/>
                </a:lnTo>
                <a:lnTo>
                  <a:pt x="86" y="34"/>
                </a:lnTo>
                <a:lnTo>
                  <a:pt x="119" y="17"/>
                </a:lnTo>
                <a:lnTo>
                  <a:pt x="155" y="6"/>
                </a:lnTo>
                <a:lnTo>
                  <a:pt x="1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93453" y="3540636"/>
            <a:ext cx="820615" cy="82296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22"/>
          <p:cNvSpPr>
            <a:spLocks noEditPoints="1"/>
          </p:cNvSpPr>
          <p:nvPr/>
        </p:nvSpPr>
        <p:spPr bwMode="auto">
          <a:xfrm>
            <a:off x="3505384" y="3758829"/>
            <a:ext cx="396752" cy="386574"/>
          </a:xfrm>
          <a:custGeom>
            <a:avLst/>
            <a:gdLst>
              <a:gd name="T0" fmla="*/ 1449 w 3440"/>
              <a:gd name="T1" fmla="*/ 1218 h 3436"/>
              <a:gd name="T2" fmla="*/ 1219 w 3440"/>
              <a:gd name="T3" fmla="*/ 1449 h 3436"/>
              <a:gd name="T4" fmla="*/ 1152 w 3440"/>
              <a:gd name="T5" fmla="*/ 1780 h 3436"/>
              <a:gd name="T6" fmla="*/ 1280 w 3440"/>
              <a:gd name="T7" fmla="*/ 2086 h 3436"/>
              <a:gd name="T8" fmla="*/ 1552 w 3440"/>
              <a:gd name="T9" fmla="*/ 2269 h 3436"/>
              <a:gd name="T10" fmla="*/ 1893 w 3440"/>
              <a:gd name="T11" fmla="*/ 2269 h 3436"/>
              <a:gd name="T12" fmla="*/ 2166 w 3440"/>
              <a:gd name="T13" fmla="*/ 2086 h 3436"/>
              <a:gd name="T14" fmla="*/ 2294 w 3440"/>
              <a:gd name="T15" fmla="*/ 1780 h 3436"/>
              <a:gd name="T16" fmla="*/ 2227 w 3440"/>
              <a:gd name="T17" fmla="*/ 1449 h 3436"/>
              <a:gd name="T18" fmla="*/ 1996 w 3440"/>
              <a:gd name="T19" fmla="*/ 1218 h 3436"/>
              <a:gd name="T20" fmla="*/ 1727 w 3440"/>
              <a:gd name="T21" fmla="*/ 0 h 3436"/>
              <a:gd name="T22" fmla="*/ 1975 w 3440"/>
              <a:gd name="T23" fmla="*/ 38 h 3436"/>
              <a:gd name="T24" fmla="*/ 2010 w 3440"/>
              <a:gd name="T25" fmla="*/ 197 h 3436"/>
              <a:gd name="T26" fmla="*/ 2129 w 3440"/>
              <a:gd name="T27" fmla="*/ 416 h 3436"/>
              <a:gd name="T28" fmla="*/ 2360 w 3440"/>
              <a:gd name="T29" fmla="*/ 512 h 3436"/>
              <a:gd name="T30" fmla="*/ 2603 w 3440"/>
              <a:gd name="T31" fmla="*/ 443 h 3436"/>
              <a:gd name="T32" fmla="*/ 2739 w 3440"/>
              <a:gd name="T33" fmla="*/ 357 h 3436"/>
              <a:gd name="T34" fmla="*/ 3007 w 3440"/>
              <a:gd name="T35" fmla="*/ 578 h 3436"/>
              <a:gd name="T36" fmla="*/ 3082 w 3440"/>
              <a:gd name="T37" fmla="*/ 749 h 3436"/>
              <a:gd name="T38" fmla="*/ 2963 w 3440"/>
              <a:gd name="T39" fmla="*/ 920 h 3436"/>
              <a:gd name="T40" fmla="*/ 2949 w 3440"/>
              <a:gd name="T41" fmla="*/ 1166 h 3436"/>
              <a:gd name="T42" fmla="*/ 3103 w 3440"/>
              <a:gd name="T43" fmla="*/ 1379 h 3436"/>
              <a:gd name="T44" fmla="*/ 3340 w 3440"/>
              <a:gd name="T45" fmla="*/ 1445 h 3436"/>
              <a:gd name="T46" fmla="*/ 3430 w 3440"/>
              <a:gd name="T47" fmla="*/ 1527 h 3436"/>
              <a:gd name="T48" fmla="*/ 3415 w 3440"/>
              <a:gd name="T49" fmla="*/ 1958 h 3436"/>
              <a:gd name="T50" fmla="*/ 3307 w 3440"/>
              <a:gd name="T51" fmla="*/ 2002 h 3436"/>
              <a:gd name="T52" fmla="*/ 3060 w 3440"/>
              <a:gd name="T53" fmla="*/ 2092 h 3436"/>
              <a:gd name="T54" fmla="*/ 2931 w 3440"/>
              <a:gd name="T55" fmla="*/ 2317 h 3436"/>
              <a:gd name="T56" fmla="*/ 2972 w 3440"/>
              <a:gd name="T57" fmla="*/ 2562 h 3436"/>
              <a:gd name="T58" fmla="*/ 3081 w 3440"/>
              <a:gd name="T59" fmla="*/ 2716 h 3436"/>
              <a:gd name="T60" fmla="*/ 2931 w 3440"/>
              <a:gd name="T61" fmla="*/ 2939 h 3436"/>
              <a:gd name="T62" fmla="*/ 2707 w 3440"/>
              <a:gd name="T63" fmla="*/ 3087 h 3436"/>
              <a:gd name="T64" fmla="*/ 2554 w 3440"/>
              <a:gd name="T65" fmla="*/ 2982 h 3436"/>
              <a:gd name="T66" fmla="*/ 2308 w 3440"/>
              <a:gd name="T67" fmla="*/ 2939 h 3436"/>
              <a:gd name="T68" fmla="*/ 2079 w 3440"/>
              <a:gd name="T69" fmla="*/ 3069 h 3436"/>
              <a:gd name="T70" fmla="*/ 1992 w 3440"/>
              <a:gd name="T71" fmla="*/ 3327 h 3436"/>
              <a:gd name="T72" fmla="*/ 1907 w 3440"/>
              <a:gd name="T73" fmla="*/ 3426 h 3436"/>
              <a:gd name="T74" fmla="*/ 1481 w 3440"/>
              <a:gd name="T75" fmla="*/ 3411 h 3436"/>
              <a:gd name="T76" fmla="*/ 1435 w 3440"/>
              <a:gd name="T77" fmla="*/ 3281 h 3436"/>
              <a:gd name="T78" fmla="*/ 1341 w 3440"/>
              <a:gd name="T79" fmla="*/ 3051 h 3436"/>
              <a:gd name="T80" fmla="*/ 1122 w 3440"/>
              <a:gd name="T81" fmla="*/ 2929 h 3436"/>
              <a:gd name="T82" fmla="*/ 873 w 3440"/>
              <a:gd name="T83" fmla="*/ 2971 h 3436"/>
              <a:gd name="T84" fmla="*/ 720 w 3440"/>
              <a:gd name="T85" fmla="*/ 3078 h 3436"/>
              <a:gd name="T86" fmla="*/ 499 w 3440"/>
              <a:gd name="T87" fmla="*/ 2929 h 3436"/>
              <a:gd name="T88" fmla="*/ 351 w 3440"/>
              <a:gd name="T89" fmla="*/ 2706 h 3436"/>
              <a:gd name="T90" fmla="*/ 459 w 3440"/>
              <a:gd name="T91" fmla="*/ 2553 h 3436"/>
              <a:gd name="T92" fmla="*/ 500 w 3440"/>
              <a:gd name="T93" fmla="*/ 2311 h 3436"/>
              <a:gd name="T94" fmla="*/ 369 w 3440"/>
              <a:gd name="T95" fmla="*/ 2082 h 3436"/>
              <a:gd name="T96" fmla="*/ 123 w 3440"/>
              <a:gd name="T97" fmla="*/ 1993 h 3436"/>
              <a:gd name="T98" fmla="*/ 16 w 3440"/>
              <a:gd name="T99" fmla="*/ 1928 h 3436"/>
              <a:gd name="T100" fmla="*/ 12 w 3440"/>
              <a:gd name="T101" fmla="*/ 1518 h 3436"/>
              <a:gd name="T102" fmla="*/ 88 w 3440"/>
              <a:gd name="T103" fmla="*/ 1435 h 3436"/>
              <a:gd name="T104" fmla="*/ 339 w 3440"/>
              <a:gd name="T105" fmla="*/ 1370 h 3436"/>
              <a:gd name="T106" fmla="*/ 499 w 3440"/>
              <a:gd name="T107" fmla="*/ 1160 h 3436"/>
              <a:gd name="T108" fmla="*/ 486 w 3440"/>
              <a:gd name="T109" fmla="*/ 912 h 3436"/>
              <a:gd name="T110" fmla="*/ 365 w 3440"/>
              <a:gd name="T111" fmla="*/ 739 h 3436"/>
              <a:gd name="T112" fmla="*/ 442 w 3440"/>
              <a:gd name="T113" fmla="*/ 567 h 3436"/>
              <a:gd name="T114" fmla="*/ 714 w 3440"/>
              <a:gd name="T115" fmla="*/ 347 h 3436"/>
              <a:gd name="T116" fmla="*/ 849 w 3440"/>
              <a:gd name="T117" fmla="*/ 433 h 3436"/>
              <a:gd name="T118" fmla="*/ 1090 w 3440"/>
              <a:gd name="T119" fmla="*/ 500 h 3436"/>
              <a:gd name="T120" fmla="*/ 1329 w 3440"/>
              <a:gd name="T121" fmla="*/ 399 h 3436"/>
              <a:gd name="T122" fmla="*/ 1447 w 3440"/>
              <a:gd name="T123" fmla="*/ 156 h 3436"/>
              <a:gd name="T124" fmla="*/ 1509 w 3440"/>
              <a:gd name="T125" fmla="*/ 16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40" h="3436">
                <a:moveTo>
                  <a:pt x="1723" y="1148"/>
                </a:moveTo>
                <a:lnTo>
                  <a:pt x="1664" y="1152"/>
                </a:lnTo>
                <a:lnTo>
                  <a:pt x="1607" y="1160"/>
                </a:lnTo>
                <a:lnTo>
                  <a:pt x="1552" y="1175"/>
                </a:lnTo>
                <a:lnTo>
                  <a:pt x="1500" y="1194"/>
                </a:lnTo>
                <a:lnTo>
                  <a:pt x="1449" y="1218"/>
                </a:lnTo>
                <a:lnTo>
                  <a:pt x="1402" y="1246"/>
                </a:lnTo>
                <a:lnTo>
                  <a:pt x="1358" y="1280"/>
                </a:lnTo>
                <a:lnTo>
                  <a:pt x="1318" y="1317"/>
                </a:lnTo>
                <a:lnTo>
                  <a:pt x="1280" y="1358"/>
                </a:lnTo>
                <a:lnTo>
                  <a:pt x="1247" y="1402"/>
                </a:lnTo>
                <a:lnTo>
                  <a:pt x="1219" y="1449"/>
                </a:lnTo>
                <a:lnTo>
                  <a:pt x="1194" y="1498"/>
                </a:lnTo>
                <a:lnTo>
                  <a:pt x="1174" y="1551"/>
                </a:lnTo>
                <a:lnTo>
                  <a:pt x="1161" y="1607"/>
                </a:lnTo>
                <a:lnTo>
                  <a:pt x="1152" y="1663"/>
                </a:lnTo>
                <a:lnTo>
                  <a:pt x="1149" y="1721"/>
                </a:lnTo>
                <a:lnTo>
                  <a:pt x="1152" y="1780"/>
                </a:lnTo>
                <a:lnTo>
                  <a:pt x="1161" y="1837"/>
                </a:lnTo>
                <a:lnTo>
                  <a:pt x="1174" y="1891"/>
                </a:lnTo>
                <a:lnTo>
                  <a:pt x="1194" y="1944"/>
                </a:lnTo>
                <a:lnTo>
                  <a:pt x="1219" y="1994"/>
                </a:lnTo>
                <a:lnTo>
                  <a:pt x="1247" y="2042"/>
                </a:lnTo>
                <a:lnTo>
                  <a:pt x="1280" y="2086"/>
                </a:lnTo>
                <a:lnTo>
                  <a:pt x="1318" y="2127"/>
                </a:lnTo>
                <a:lnTo>
                  <a:pt x="1358" y="2164"/>
                </a:lnTo>
                <a:lnTo>
                  <a:pt x="1402" y="2196"/>
                </a:lnTo>
                <a:lnTo>
                  <a:pt x="1449" y="2226"/>
                </a:lnTo>
                <a:lnTo>
                  <a:pt x="1500" y="2250"/>
                </a:lnTo>
                <a:lnTo>
                  <a:pt x="1552" y="2269"/>
                </a:lnTo>
                <a:lnTo>
                  <a:pt x="1607" y="2283"/>
                </a:lnTo>
                <a:lnTo>
                  <a:pt x="1664" y="2292"/>
                </a:lnTo>
                <a:lnTo>
                  <a:pt x="1723" y="2295"/>
                </a:lnTo>
                <a:lnTo>
                  <a:pt x="1782" y="2292"/>
                </a:lnTo>
                <a:lnTo>
                  <a:pt x="1838" y="2283"/>
                </a:lnTo>
                <a:lnTo>
                  <a:pt x="1893" y="2269"/>
                </a:lnTo>
                <a:lnTo>
                  <a:pt x="1946" y="2250"/>
                </a:lnTo>
                <a:lnTo>
                  <a:pt x="1996" y="2226"/>
                </a:lnTo>
                <a:lnTo>
                  <a:pt x="2044" y="2196"/>
                </a:lnTo>
                <a:lnTo>
                  <a:pt x="2088" y="2164"/>
                </a:lnTo>
                <a:lnTo>
                  <a:pt x="2128" y="2127"/>
                </a:lnTo>
                <a:lnTo>
                  <a:pt x="2166" y="2086"/>
                </a:lnTo>
                <a:lnTo>
                  <a:pt x="2198" y="2042"/>
                </a:lnTo>
                <a:lnTo>
                  <a:pt x="2227" y="1994"/>
                </a:lnTo>
                <a:lnTo>
                  <a:pt x="2251" y="1944"/>
                </a:lnTo>
                <a:lnTo>
                  <a:pt x="2271" y="1891"/>
                </a:lnTo>
                <a:lnTo>
                  <a:pt x="2285" y="1837"/>
                </a:lnTo>
                <a:lnTo>
                  <a:pt x="2294" y="1780"/>
                </a:lnTo>
                <a:lnTo>
                  <a:pt x="2296" y="1721"/>
                </a:lnTo>
                <a:lnTo>
                  <a:pt x="2294" y="1663"/>
                </a:lnTo>
                <a:lnTo>
                  <a:pt x="2285" y="1607"/>
                </a:lnTo>
                <a:lnTo>
                  <a:pt x="2271" y="1551"/>
                </a:lnTo>
                <a:lnTo>
                  <a:pt x="2251" y="1498"/>
                </a:lnTo>
                <a:lnTo>
                  <a:pt x="2227" y="1449"/>
                </a:lnTo>
                <a:lnTo>
                  <a:pt x="2198" y="1402"/>
                </a:lnTo>
                <a:lnTo>
                  <a:pt x="2166" y="1358"/>
                </a:lnTo>
                <a:lnTo>
                  <a:pt x="2128" y="1317"/>
                </a:lnTo>
                <a:lnTo>
                  <a:pt x="2088" y="1280"/>
                </a:lnTo>
                <a:lnTo>
                  <a:pt x="2044" y="1246"/>
                </a:lnTo>
                <a:lnTo>
                  <a:pt x="1996" y="1218"/>
                </a:lnTo>
                <a:lnTo>
                  <a:pt x="1946" y="1194"/>
                </a:lnTo>
                <a:lnTo>
                  <a:pt x="1893" y="1175"/>
                </a:lnTo>
                <a:lnTo>
                  <a:pt x="1838" y="1160"/>
                </a:lnTo>
                <a:lnTo>
                  <a:pt x="1782" y="1152"/>
                </a:lnTo>
                <a:lnTo>
                  <a:pt x="1723" y="1148"/>
                </a:lnTo>
                <a:close/>
                <a:moveTo>
                  <a:pt x="1727" y="0"/>
                </a:moveTo>
                <a:lnTo>
                  <a:pt x="1727" y="0"/>
                </a:lnTo>
                <a:lnTo>
                  <a:pt x="1824" y="3"/>
                </a:lnTo>
                <a:lnTo>
                  <a:pt x="1921" y="11"/>
                </a:lnTo>
                <a:lnTo>
                  <a:pt x="1941" y="16"/>
                </a:lnTo>
                <a:lnTo>
                  <a:pt x="1960" y="25"/>
                </a:lnTo>
                <a:lnTo>
                  <a:pt x="1975" y="38"/>
                </a:lnTo>
                <a:lnTo>
                  <a:pt x="1989" y="52"/>
                </a:lnTo>
                <a:lnTo>
                  <a:pt x="1998" y="70"/>
                </a:lnTo>
                <a:lnTo>
                  <a:pt x="2004" y="90"/>
                </a:lnTo>
                <a:lnTo>
                  <a:pt x="2005" y="111"/>
                </a:lnTo>
                <a:lnTo>
                  <a:pt x="2005" y="155"/>
                </a:lnTo>
                <a:lnTo>
                  <a:pt x="2010" y="197"/>
                </a:lnTo>
                <a:lnTo>
                  <a:pt x="2020" y="239"/>
                </a:lnTo>
                <a:lnTo>
                  <a:pt x="2033" y="279"/>
                </a:lnTo>
                <a:lnTo>
                  <a:pt x="2051" y="317"/>
                </a:lnTo>
                <a:lnTo>
                  <a:pt x="2073" y="353"/>
                </a:lnTo>
                <a:lnTo>
                  <a:pt x="2099" y="385"/>
                </a:lnTo>
                <a:lnTo>
                  <a:pt x="2129" y="416"/>
                </a:lnTo>
                <a:lnTo>
                  <a:pt x="2162" y="442"/>
                </a:lnTo>
                <a:lnTo>
                  <a:pt x="2198" y="465"/>
                </a:lnTo>
                <a:lnTo>
                  <a:pt x="2237" y="484"/>
                </a:lnTo>
                <a:lnTo>
                  <a:pt x="2277" y="498"/>
                </a:lnTo>
                <a:lnTo>
                  <a:pt x="2318" y="507"/>
                </a:lnTo>
                <a:lnTo>
                  <a:pt x="2360" y="512"/>
                </a:lnTo>
                <a:lnTo>
                  <a:pt x="2403" y="511"/>
                </a:lnTo>
                <a:lnTo>
                  <a:pt x="2446" y="505"/>
                </a:lnTo>
                <a:lnTo>
                  <a:pt x="2488" y="496"/>
                </a:lnTo>
                <a:lnTo>
                  <a:pt x="2528" y="482"/>
                </a:lnTo>
                <a:lnTo>
                  <a:pt x="2567" y="464"/>
                </a:lnTo>
                <a:lnTo>
                  <a:pt x="2603" y="443"/>
                </a:lnTo>
                <a:lnTo>
                  <a:pt x="2636" y="417"/>
                </a:lnTo>
                <a:lnTo>
                  <a:pt x="2667" y="389"/>
                </a:lnTo>
                <a:lnTo>
                  <a:pt x="2683" y="374"/>
                </a:lnTo>
                <a:lnTo>
                  <a:pt x="2700" y="364"/>
                </a:lnTo>
                <a:lnTo>
                  <a:pt x="2719" y="358"/>
                </a:lnTo>
                <a:lnTo>
                  <a:pt x="2739" y="357"/>
                </a:lnTo>
                <a:lnTo>
                  <a:pt x="2760" y="359"/>
                </a:lnTo>
                <a:lnTo>
                  <a:pt x="2779" y="367"/>
                </a:lnTo>
                <a:lnTo>
                  <a:pt x="2797" y="378"/>
                </a:lnTo>
                <a:lnTo>
                  <a:pt x="2871" y="440"/>
                </a:lnTo>
                <a:lnTo>
                  <a:pt x="2940" y="507"/>
                </a:lnTo>
                <a:lnTo>
                  <a:pt x="3007" y="578"/>
                </a:lnTo>
                <a:lnTo>
                  <a:pt x="3070" y="652"/>
                </a:lnTo>
                <a:lnTo>
                  <a:pt x="3080" y="670"/>
                </a:lnTo>
                <a:lnTo>
                  <a:pt x="3088" y="689"/>
                </a:lnTo>
                <a:lnTo>
                  <a:pt x="3090" y="709"/>
                </a:lnTo>
                <a:lnTo>
                  <a:pt x="3089" y="729"/>
                </a:lnTo>
                <a:lnTo>
                  <a:pt x="3082" y="749"/>
                </a:lnTo>
                <a:lnTo>
                  <a:pt x="3073" y="767"/>
                </a:lnTo>
                <a:lnTo>
                  <a:pt x="3059" y="783"/>
                </a:lnTo>
                <a:lnTo>
                  <a:pt x="3029" y="813"/>
                </a:lnTo>
                <a:lnTo>
                  <a:pt x="3002" y="847"/>
                </a:lnTo>
                <a:lnTo>
                  <a:pt x="2981" y="883"/>
                </a:lnTo>
                <a:lnTo>
                  <a:pt x="2963" y="920"/>
                </a:lnTo>
                <a:lnTo>
                  <a:pt x="2950" y="960"/>
                </a:lnTo>
                <a:lnTo>
                  <a:pt x="2940" y="1000"/>
                </a:lnTo>
                <a:lnTo>
                  <a:pt x="2936" y="1042"/>
                </a:lnTo>
                <a:lnTo>
                  <a:pt x="2935" y="1083"/>
                </a:lnTo>
                <a:lnTo>
                  <a:pt x="2940" y="1125"/>
                </a:lnTo>
                <a:lnTo>
                  <a:pt x="2949" y="1166"/>
                </a:lnTo>
                <a:lnTo>
                  <a:pt x="2962" y="1207"/>
                </a:lnTo>
                <a:lnTo>
                  <a:pt x="2982" y="1248"/>
                </a:lnTo>
                <a:lnTo>
                  <a:pt x="3008" y="1286"/>
                </a:lnTo>
                <a:lnTo>
                  <a:pt x="3036" y="1321"/>
                </a:lnTo>
                <a:lnTo>
                  <a:pt x="3069" y="1351"/>
                </a:lnTo>
                <a:lnTo>
                  <a:pt x="3103" y="1379"/>
                </a:lnTo>
                <a:lnTo>
                  <a:pt x="3142" y="1401"/>
                </a:lnTo>
                <a:lnTo>
                  <a:pt x="3183" y="1418"/>
                </a:lnTo>
                <a:lnTo>
                  <a:pt x="3228" y="1432"/>
                </a:lnTo>
                <a:lnTo>
                  <a:pt x="3273" y="1440"/>
                </a:lnTo>
                <a:lnTo>
                  <a:pt x="3319" y="1443"/>
                </a:lnTo>
                <a:lnTo>
                  <a:pt x="3340" y="1445"/>
                </a:lnTo>
                <a:lnTo>
                  <a:pt x="3361" y="1451"/>
                </a:lnTo>
                <a:lnTo>
                  <a:pt x="3381" y="1461"/>
                </a:lnTo>
                <a:lnTo>
                  <a:pt x="3399" y="1473"/>
                </a:lnTo>
                <a:lnTo>
                  <a:pt x="3414" y="1489"/>
                </a:lnTo>
                <a:lnTo>
                  <a:pt x="3424" y="1507"/>
                </a:lnTo>
                <a:lnTo>
                  <a:pt x="3430" y="1527"/>
                </a:lnTo>
                <a:lnTo>
                  <a:pt x="3438" y="1624"/>
                </a:lnTo>
                <a:lnTo>
                  <a:pt x="3440" y="1723"/>
                </a:lnTo>
                <a:lnTo>
                  <a:pt x="3437" y="1821"/>
                </a:lnTo>
                <a:lnTo>
                  <a:pt x="3429" y="1918"/>
                </a:lnTo>
                <a:lnTo>
                  <a:pt x="3424" y="1939"/>
                </a:lnTo>
                <a:lnTo>
                  <a:pt x="3415" y="1958"/>
                </a:lnTo>
                <a:lnTo>
                  <a:pt x="3402" y="1973"/>
                </a:lnTo>
                <a:lnTo>
                  <a:pt x="3387" y="1986"/>
                </a:lnTo>
                <a:lnTo>
                  <a:pt x="3369" y="1995"/>
                </a:lnTo>
                <a:lnTo>
                  <a:pt x="3349" y="2002"/>
                </a:lnTo>
                <a:lnTo>
                  <a:pt x="3329" y="2002"/>
                </a:lnTo>
                <a:lnTo>
                  <a:pt x="3307" y="2002"/>
                </a:lnTo>
                <a:lnTo>
                  <a:pt x="3261" y="2004"/>
                </a:lnTo>
                <a:lnTo>
                  <a:pt x="3217" y="2012"/>
                </a:lnTo>
                <a:lnTo>
                  <a:pt x="3175" y="2026"/>
                </a:lnTo>
                <a:lnTo>
                  <a:pt x="3134" y="2044"/>
                </a:lnTo>
                <a:lnTo>
                  <a:pt x="3096" y="2066"/>
                </a:lnTo>
                <a:lnTo>
                  <a:pt x="3060" y="2092"/>
                </a:lnTo>
                <a:lnTo>
                  <a:pt x="3028" y="2123"/>
                </a:lnTo>
                <a:lnTo>
                  <a:pt x="2999" y="2156"/>
                </a:lnTo>
                <a:lnTo>
                  <a:pt x="2975" y="2194"/>
                </a:lnTo>
                <a:lnTo>
                  <a:pt x="2955" y="2234"/>
                </a:lnTo>
                <a:lnTo>
                  <a:pt x="2940" y="2275"/>
                </a:lnTo>
                <a:lnTo>
                  <a:pt x="2931" y="2317"/>
                </a:lnTo>
                <a:lnTo>
                  <a:pt x="2927" y="2359"/>
                </a:lnTo>
                <a:lnTo>
                  <a:pt x="2927" y="2401"/>
                </a:lnTo>
                <a:lnTo>
                  <a:pt x="2931" y="2443"/>
                </a:lnTo>
                <a:lnTo>
                  <a:pt x="2940" y="2484"/>
                </a:lnTo>
                <a:lnTo>
                  <a:pt x="2954" y="2524"/>
                </a:lnTo>
                <a:lnTo>
                  <a:pt x="2972" y="2562"/>
                </a:lnTo>
                <a:lnTo>
                  <a:pt x="2994" y="2599"/>
                </a:lnTo>
                <a:lnTo>
                  <a:pt x="3020" y="2632"/>
                </a:lnTo>
                <a:lnTo>
                  <a:pt x="3052" y="2663"/>
                </a:lnTo>
                <a:lnTo>
                  <a:pt x="3066" y="2679"/>
                </a:lnTo>
                <a:lnTo>
                  <a:pt x="3075" y="2696"/>
                </a:lnTo>
                <a:lnTo>
                  <a:pt x="3081" y="2716"/>
                </a:lnTo>
                <a:lnTo>
                  <a:pt x="3082" y="2736"/>
                </a:lnTo>
                <a:lnTo>
                  <a:pt x="3080" y="2756"/>
                </a:lnTo>
                <a:lnTo>
                  <a:pt x="3073" y="2776"/>
                </a:lnTo>
                <a:lnTo>
                  <a:pt x="3061" y="2794"/>
                </a:lnTo>
                <a:lnTo>
                  <a:pt x="2998" y="2868"/>
                </a:lnTo>
                <a:lnTo>
                  <a:pt x="2931" y="2939"/>
                </a:lnTo>
                <a:lnTo>
                  <a:pt x="2858" y="3005"/>
                </a:lnTo>
                <a:lnTo>
                  <a:pt x="2784" y="3068"/>
                </a:lnTo>
                <a:lnTo>
                  <a:pt x="2766" y="3079"/>
                </a:lnTo>
                <a:lnTo>
                  <a:pt x="2747" y="3086"/>
                </a:lnTo>
                <a:lnTo>
                  <a:pt x="2727" y="3088"/>
                </a:lnTo>
                <a:lnTo>
                  <a:pt x="2707" y="3087"/>
                </a:lnTo>
                <a:lnTo>
                  <a:pt x="2687" y="3081"/>
                </a:lnTo>
                <a:lnTo>
                  <a:pt x="2670" y="3072"/>
                </a:lnTo>
                <a:lnTo>
                  <a:pt x="2653" y="3058"/>
                </a:lnTo>
                <a:lnTo>
                  <a:pt x="2624" y="3028"/>
                </a:lnTo>
                <a:lnTo>
                  <a:pt x="2591" y="3003"/>
                </a:lnTo>
                <a:lnTo>
                  <a:pt x="2554" y="2982"/>
                </a:lnTo>
                <a:lnTo>
                  <a:pt x="2516" y="2964"/>
                </a:lnTo>
                <a:lnTo>
                  <a:pt x="2476" y="2951"/>
                </a:lnTo>
                <a:lnTo>
                  <a:pt x="2434" y="2941"/>
                </a:lnTo>
                <a:lnTo>
                  <a:pt x="2392" y="2936"/>
                </a:lnTo>
                <a:lnTo>
                  <a:pt x="2350" y="2935"/>
                </a:lnTo>
                <a:lnTo>
                  <a:pt x="2308" y="2939"/>
                </a:lnTo>
                <a:lnTo>
                  <a:pt x="2267" y="2948"/>
                </a:lnTo>
                <a:lnTo>
                  <a:pt x="2228" y="2961"/>
                </a:lnTo>
                <a:lnTo>
                  <a:pt x="2185" y="2981"/>
                </a:lnTo>
                <a:lnTo>
                  <a:pt x="2146" y="3006"/>
                </a:lnTo>
                <a:lnTo>
                  <a:pt x="2111" y="3036"/>
                </a:lnTo>
                <a:lnTo>
                  <a:pt x="2079" y="3069"/>
                </a:lnTo>
                <a:lnTo>
                  <a:pt x="2052" y="3106"/>
                </a:lnTo>
                <a:lnTo>
                  <a:pt x="2030" y="3146"/>
                </a:lnTo>
                <a:lnTo>
                  <a:pt x="2012" y="3189"/>
                </a:lnTo>
                <a:lnTo>
                  <a:pt x="2001" y="3233"/>
                </a:lnTo>
                <a:lnTo>
                  <a:pt x="1993" y="3280"/>
                </a:lnTo>
                <a:lnTo>
                  <a:pt x="1992" y="3327"/>
                </a:lnTo>
                <a:lnTo>
                  <a:pt x="1990" y="3351"/>
                </a:lnTo>
                <a:lnTo>
                  <a:pt x="1982" y="3373"/>
                </a:lnTo>
                <a:lnTo>
                  <a:pt x="1969" y="3393"/>
                </a:lnTo>
                <a:lnTo>
                  <a:pt x="1951" y="3409"/>
                </a:lnTo>
                <a:lnTo>
                  <a:pt x="1931" y="3419"/>
                </a:lnTo>
                <a:lnTo>
                  <a:pt x="1907" y="3426"/>
                </a:lnTo>
                <a:lnTo>
                  <a:pt x="1812" y="3433"/>
                </a:lnTo>
                <a:lnTo>
                  <a:pt x="1717" y="3436"/>
                </a:lnTo>
                <a:lnTo>
                  <a:pt x="1619" y="3433"/>
                </a:lnTo>
                <a:lnTo>
                  <a:pt x="1520" y="3425"/>
                </a:lnTo>
                <a:lnTo>
                  <a:pt x="1499" y="3419"/>
                </a:lnTo>
                <a:lnTo>
                  <a:pt x="1481" y="3411"/>
                </a:lnTo>
                <a:lnTo>
                  <a:pt x="1465" y="3398"/>
                </a:lnTo>
                <a:lnTo>
                  <a:pt x="1451" y="3383"/>
                </a:lnTo>
                <a:lnTo>
                  <a:pt x="1442" y="3365"/>
                </a:lnTo>
                <a:lnTo>
                  <a:pt x="1436" y="3345"/>
                </a:lnTo>
                <a:lnTo>
                  <a:pt x="1435" y="3324"/>
                </a:lnTo>
                <a:lnTo>
                  <a:pt x="1435" y="3281"/>
                </a:lnTo>
                <a:lnTo>
                  <a:pt x="1430" y="3238"/>
                </a:lnTo>
                <a:lnTo>
                  <a:pt x="1421" y="3197"/>
                </a:lnTo>
                <a:lnTo>
                  <a:pt x="1407" y="3157"/>
                </a:lnTo>
                <a:lnTo>
                  <a:pt x="1389" y="3119"/>
                </a:lnTo>
                <a:lnTo>
                  <a:pt x="1366" y="3083"/>
                </a:lnTo>
                <a:lnTo>
                  <a:pt x="1341" y="3051"/>
                </a:lnTo>
                <a:lnTo>
                  <a:pt x="1311" y="3020"/>
                </a:lnTo>
                <a:lnTo>
                  <a:pt x="1278" y="2994"/>
                </a:lnTo>
                <a:lnTo>
                  <a:pt x="1242" y="2971"/>
                </a:lnTo>
                <a:lnTo>
                  <a:pt x="1203" y="2952"/>
                </a:lnTo>
                <a:lnTo>
                  <a:pt x="1163" y="2937"/>
                </a:lnTo>
                <a:lnTo>
                  <a:pt x="1122" y="2929"/>
                </a:lnTo>
                <a:lnTo>
                  <a:pt x="1080" y="2924"/>
                </a:lnTo>
                <a:lnTo>
                  <a:pt x="1037" y="2925"/>
                </a:lnTo>
                <a:lnTo>
                  <a:pt x="994" y="2931"/>
                </a:lnTo>
                <a:lnTo>
                  <a:pt x="952" y="2940"/>
                </a:lnTo>
                <a:lnTo>
                  <a:pt x="912" y="2954"/>
                </a:lnTo>
                <a:lnTo>
                  <a:pt x="873" y="2971"/>
                </a:lnTo>
                <a:lnTo>
                  <a:pt x="837" y="2993"/>
                </a:lnTo>
                <a:lnTo>
                  <a:pt x="804" y="3018"/>
                </a:lnTo>
                <a:lnTo>
                  <a:pt x="773" y="3047"/>
                </a:lnTo>
                <a:lnTo>
                  <a:pt x="758" y="3062"/>
                </a:lnTo>
                <a:lnTo>
                  <a:pt x="740" y="3072"/>
                </a:lnTo>
                <a:lnTo>
                  <a:pt x="720" y="3078"/>
                </a:lnTo>
                <a:lnTo>
                  <a:pt x="700" y="3079"/>
                </a:lnTo>
                <a:lnTo>
                  <a:pt x="680" y="3077"/>
                </a:lnTo>
                <a:lnTo>
                  <a:pt x="661" y="3069"/>
                </a:lnTo>
                <a:lnTo>
                  <a:pt x="643" y="3058"/>
                </a:lnTo>
                <a:lnTo>
                  <a:pt x="569" y="2995"/>
                </a:lnTo>
                <a:lnTo>
                  <a:pt x="499" y="2929"/>
                </a:lnTo>
                <a:lnTo>
                  <a:pt x="433" y="2857"/>
                </a:lnTo>
                <a:lnTo>
                  <a:pt x="370" y="2783"/>
                </a:lnTo>
                <a:lnTo>
                  <a:pt x="360" y="2765"/>
                </a:lnTo>
                <a:lnTo>
                  <a:pt x="353" y="2746"/>
                </a:lnTo>
                <a:lnTo>
                  <a:pt x="350" y="2726"/>
                </a:lnTo>
                <a:lnTo>
                  <a:pt x="351" y="2706"/>
                </a:lnTo>
                <a:lnTo>
                  <a:pt x="358" y="2687"/>
                </a:lnTo>
                <a:lnTo>
                  <a:pt x="367" y="2669"/>
                </a:lnTo>
                <a:lnTo>
                  <a:pt x="381" y="2653"/>
                </a:lnTo>
                <a:lnTo>
                  <a:pt x="411" y="2623"/>
                </a:lnTo>
                <a:lnTo>
                  <a:pt x="437" y="2589"/>
                </a:lnTo>
                <a:lnTo>
                  <a:pt x="459" y="2553"/>
                </a:lnTo>
                <a:lnTo>
                  <a:pt x="477" y="2516"/>
                </a:lnTo>
                <a:lnTo>
                  <a:pt x="490" y="2476"/>
                </a:lnTo>
                <a:lnTo>
                  <a:pt x="500" y="2435"/>
                </a:lnTo>
                <a:lnTo>
                  <a:pt x="504" y="2394"/>
                </a:lnTo>
                <a:lnTo>
                  <a:pt x="505" y="2352"/>
                </a:lnTo>
                <a:lnTo>
                  <a:pt x="500" y="2311"/>
                </a:lnTo>
                <a:lnTo>
                  <a:pt x="491" y="2269"/>
                </a:lnTo>
                <a:lnTo>
                  <a:pt x="477" y="2229"/>
                </a:lnTo>
                <a:lnTo>
                  <a:pt x="457" y="2187"/>
                </a:lnTo>
                <a:lnTo>
                  <a:pt x="431" y="2148"/>
                </a:lnTo>
                <a:lnTo>
                  <a:pt x="402" y="2112"/>
                </a:lnTo>
                <a:lnTo>
                  <a:pt x="369" y="2082"/>
                </a:lnTo>
                <a:lnTo>
                  <a:pt x="334" y="2054"/>
                </a:lnTo>
                <a:lnTo>
                  <a:pt x="295" y="2032"/>
                </a:lnTo>
                <a:lnTo>
                  <a:pt x="255" y="2014"/>
                </a:lnTo>
                <a:lnTo>
                  <a:pt x="212" y="2002"/>
                </a:lnTo>
                <a:lnTo>
                  <a:pt x="168" y="1995"/>
                </a:lnTo>
                <a:lnTo>
                  <a:pt x="123" y="1993"/>
                </a:lnTo>
                <a:lnTo>
                  <a:pt x="102" y="1991"/>
                </a:lnTo>
                <a:lnTo>
                  <a:pt x="80" y="1985"/>
                </a:lnTo>
                <a:lnTo>
                  <a:pt x="60" y="1975"/>
                </a:lnTo>
                <a:lnTo>
                  <a:pt x="41" y="1963"/>
                </a:lnTo>
                <a:lnTo>
                  <a:pt x="26" y="1947"/>
                </a:lnTo>
                <a:lnTo>
                  <a:pt x="16" y="1928"/>
                </a:lnTo>
                <a:lnTo>
                  <a:pt x="11" y="1908"/>
                </a:lnTo>
                <a:lnTo>
                  <a:pt x="2" y="1810"/>
                </a:lnTo>
                <a:lnTo>
                  <a:pt x="0" y="1714"/>
                </a:lnTo>
                <a:lnTo>
                  <a:pt x="0" y="1713"/>
                </a:lnTo>
                <a:lnTo>
                  <a:pt x="2" y="1615"/>
                </a:lnTo>
                <a:lnTo>
                  <a:pt x="12" y="1518"/>
                </a:lnTo>
                <a:lnTo>
                  <a:pt x="16" y="1497"/>
                </a:lnTo>
                <a:lnTo>
                  <a:pt x="24" y="1479"/>
                </a:lnTo>
                <a:lnTo>
                  <a:pt x="36" y="1464"/>
                </a:lnTo>
                <a:lnTo>
                  <a:pt x="51" y="1450"/>
                </a:lnTo>
                <a:lnTo>
                  <a:pt x="68" y="1441"/>
                </a:lnTo>
                <a:lnTo>
                  <a:pt x="88" y="1435"/>
                </a:lnTo>
                <a:lnTo>
                  <a:pt x="110" y="1433"/>
                </a:lnTo>
                <a:lnTo>
                  <a:pt x="160" y="1431"/>
                </a:lnTo>
                <a:lnTo>
                  <a:pt x="208" y="1423"/>
                </a:lnTo>
                <a:lnTo>
                  <a:pt x="255" y="1410"/>
                </a:lnTo>
                <a:lnTo>
                  <a:pt x="298" y="1392"/>
                </a:lnTo>
                <a:lnTo>
                  <a:pt x="339" y="1370"/>
                </a:lnTo>
                <a:lnTo>
                  <a:pt x="376" y="1344"/>
                </a:lnTo>
                <a:lnTo>
                  <a:pt x="409" y="1313"/>
                </a:lnTo>
                <a:lnTo>
                  <a:pt x="439" y="1280"/>
                </a:lnTo>
                <a:lnTo>
                  <a:pt x="464" y="1242"/>
                </a:lnTo>
                <a:lnTo>
                  <a:pt x="485" y="1201"/>
                </a:lnTo>
                <a:lnTo>
                  <a:pt x="499" y="1160"/>
                </a:lnTo>
                <a:lnTo>
                  <a:pt x="509" y="1119"/>
                </a:lnTo>
                <a:lnTo>
                  <a:pt x="514" y="1077"/>
                </a:lnTo>
                <a:lnTo>
                  <a:pt x="514" y="1035"/>
                </a:lnTo>
                <a:lnTo>
                  <a:pt x="509" y="993"/>
                </a:lnTo>
                <a:lnTo>
                  <a:pt x="500" y="952"/>
                </a:lnTo>
                <a:lnTo>
                  <a:pt x="486" y="912"/>
                </a:lnTo>
                <a:lnTo>
                  <a:pt x="468" y="874"/>
                </a:lnTo>
                <a:lnTo>
                  <a:pt x="446" y="837"/>
                </a:lnTo>
                <a:lnTo>
                  <a:pt x="419" y="804"/>
                </a:lnTo>
                <a:lnTo>
                  <a:pt x="388" y="772"/>
                </a:lnTo>
                <a:lnTo>
                  <a:pt x="375" y="756"/>
                </a:lnTo>
                <a:lnTo>
                  <a:pt x="365" y="739"/>
                </a:lnTo>
                <a:lnTo>
                  <a:pt x="359" y="720"/>
                </a:lnTo>
                <a:lnTo>
                  <a:pt x="358" y="700"/>
                </a:lnTo>
                <a:lnTo>
                  <a:pt x="360" y="680"/>
                </a:lnTo>
                <a:lnTo>
                  <a:pt x="367" y="660"/>
                </a:lnTo>
                <a:lnTo>
                  <a:pt x="379" y="642"/>
                </a:lnTo>
                <a:lnTo>
                  <a:pt x="442" y="567"/>
                </a:lnTo>
                <a:lnTo>
                  <a:pt x="509" y="497"/>
                </a:lnTo>
                <a:lnTo>
                  <a:pt x="581" y="431"/>
                </a:lnTo>
                <a:lnTo>
                  <a:pt x="657" y="368"/>
                </a:lnTo>
                <a:lnTo>
                  <a:pt x="675" y="356"/>
                </a:lnTo>
                <a:lnTo>
                  <a:pt x="694" y="350"/>
                </a:lnTo>
                <a:lnTo>
                  <a:pt x="714" y="347"/>
                </a:lnTo>
                <a:lnTo>
                  <a:pt x="734" y="349"/>
                </a:lnTo>
                <a:lnTo>
                  <a:pt x="752" y="355"/>
                </a:lnTo>
                <a:lnTo>
                  <a:pt x="770" y="364"/>
                </a:lnTo>
                <a:lnTo>
                  <a:pt x="786" y="378"/>
                </a:lnTo>
                <a:lnTo>
                  <a:pt x="817" y="408"/>
                </a:lnTo>
                <a:lnTo>
                  <a:pt x="849" y="433"/>
                </a:lnTo>
                <a:lnTo>
                  <a:pt x="886" y="454"/>
                </a:lnTo>
                <a:lnTo>
                  <a:pt x="924" y="472"/>
                </a:lnTo>
                <a:lnTo>
                  <a:pt x="964" y="485"/>
                </a:lnTo>
                <a:lnTo>
                  <a:pt x="1006" y="495"/>
                </a:lnTo>
                <a:lnTo>
                  <a:pt x="1048" y="500"/>
                </a:lnTo>
                <a:lnTo>
                  <a:pt x="1090" y="500"/>
                </a:lnTo>
                <a:lnTo>
                  <a:pt x="1132" y="497"/>
                </a:lnTo>
                <a:lnTo>
                  <a:pt x="1173" y="488"/>
                </a:lnTo>
                <a:lnTo>
                  <a:pt x="1212" y="475"/>
                </a:lnTo>
                <a:lnTo>
                  <a:pt x="1254" y="455"/>
                </a:lnTo>
                <a:lnTo>
                  <a:pt x="1293" y="430"/>
                </a:lnTo>
                <a:lnTo>
                  <a:pt x="1329" y="399"/>
                </a:lnTo>
                <a:lnTo>
                  <a:pt x="1361" y="367"/>
                </a:lnTo>
                <a:lnTo>
                  <a:pt x="1387" y="329"/>
                </a:lnTo>
                <a:lnTo>
                  <a:pt x="1410" y="289"/>
                </a:lnTo>
                <a:lnTo>
                  <a:pt x="1427" y="247"/>
                </a:lnTo>
                <a:lnTo>
                  <a:pt x="1440" y="203"/>
                </a:lnTo>
                <a:lnTo>
                  <a:pt x="1447" y="156"/>
                </a:lnTo>
                <a:lnTo>
                  <a:pt x="1448" y="109"/>
                </a:lnTo>
                <a:lnTo>
                  <a:pt x="1450" y="84"/>
                </a:lnTo>
                <a:lnTo>
                  <a:pt x="1459" y="62"/>
                </a:lnTo>
                <a:lnTo>
                  <a:pt x="1471" y="43"/>
                </a:lnTo>
                <a:lnTo>
                  <a:pt x="1489" y="27"/>
                </a:lnTo>
                <a:lnTo>
                  <a:pt x="1509" y="16"/>
                </a:lnTo>
                <a:lnTo>
                  <a:pt x="1533" y="10"/>
                </a:lnTo>
                <a:lnTo>
                  <a:pt x="1630" y="2"/>
                </a:lnTo>
                <a:lnTo>
                  <a:pt x="17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85694" y="3540636"/>
            <a:ext cx="820615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27"/>
          <p:cNvSpPr>
            <a:spLocks noEditPoints="1"/>
          </p:cNvSpPr>
          <p:nvPr/>
        </p:nvSpPr>
        <p:spPr bwMode="auto">
          <a:xfrm>
            <a:off x="5918949" y="3734212"/>
            <a:ext cx="354105" cy="435808"/>
          </a:xfrm>
          <a:custGeom>
            <a:avLst/>
            <a:gdLst>
              <a:gd name="T0" fmla="*/ 313 w 3584"/>
              <a:gd name="T1" fmla="*/ 3093 h 3573"/>
              <a:gd name="T2" fmla="*/ 1026 w 3584"/>
              <a:gd name="T3" fmla="*/ 3273 h 3573"/>
              <a:gd name="T4" fmla="*/ 1796 w 3584"/>
              <a:gd name="T5" fmla="*/ 3154 h 3573"/>
              <a:gd name="T6" fmla="*/ 2215 w 3584"/>
              <a:gd name="T7" fmla="*/ 2802 h 3573"/>
              <a:gd name="T8" fmla="*/ 2152 w 3584"/>
              <a:gd name="T9" fmla="*/ 3209 h 3573"/>
              <a:gd name="T10" fmla="*/ 1635 w 3584"/>
              <a:gd name="T11" fmla="*/ 3506 h 3573"/>
              <a:gd name="T12" fmla="*/ 851 w 3584"/>
              <a:gd name="T13" fmla="*/ 3556 h 3573"/>
              <a:gd name="T14" fmla="*/ 216 w 3584"/>
              <a:gd name="T15" fmla="*/ 3329 h 3573"/>
              <a:gd name="T16" fmla="*/ 0 w 3584"/>
              <a:gd name="T17" fmla="*/ 2829 h 3573"/>
              <a:gd name="T18" fmla="*/ 202 w 3584"/>
              <a:gd name="T19" fmla="*/ 2574 h 3573"/>
              <a:gd name="T20" fmla="*/ 845 w 3584"/>
              <a:gd name="T21" fmla="*/ 2810 h 3573"/>
              <a:gd name="T22" fmla="*/ 1647 w 3584"/>
              <a:gd name="T23" fmla="*/ 2758 h 3573"/>
              <a:gd name="T24" fmla="*/ 2165 w 3584"/>
              <a:gd name="T25" fmla="*/ 2448 h 3573"/>
              <a:gd name="T26" fmla="*/ 2208 w 3584"/>
              <a:gd name="T27" fmla="*/ 2674 h 3573"/>
              <a:gd name="T28" fmla="*/ 1782 w 3584"/>
              <a:gd name="T29" fmla="*/ 3011 h 3573"/>
              <a:gd name="T30" fmla="*/ 1028 w 3584"/>
              <a:gd name="T31" fmla="*/ 3125 h 3573"/>
              <a:gd name="T32" fmla="*/ 329 w 3584"/>
              <a:gd name="T33" fmla="*/ 2952 h 3573"/>
              <a:gd name="T34" fmla="*/ 3 w 3584"/>
              <a:gd name="T35" fmla="*/ 2580 h 3573"/>
              <a:gd name="T36" fmla="*/ 3581 w 3584"/>
              <a:gd name="T37" fmla="*/ 2431 h 3573"/>
              <a:gd name="T38" fmla="*/ 3257 w 3584"/>
              <a:gd name="T39" fmla="*/ 2803 h 3573"/>
              <a:gd name="T40" fmla="*/ 2556 w 3584"/>
              <a:gd name="T41" fmla="*/ 2975 h 3573"/>
              <a:gd name="T42" fmla="*/ 2740 w 3584"/>
              <a:gd name="T43" fmla="*/ 2662 h 3573"/>
              <a:gd name="T44" fmla="*/ 3384 w 3584"/>
              <a:gd name="T45" fmla="*/ 2424 h 3573"/>
              <a:gd name="T46" fmla="*/ 3584 w 3584"/>
              <a:gd name="T47" fmla="*/ 1786 h 3573"/>
              <a:gd name="T48" fmla="*/ 3368 w 3584"/>
              <a:gd name="T49" fmla="*/ 2286 h 3573"/>
              <a:gd name="T50" fmla="*/ 2734 w 3584"/>
              <a:gd name="T51" fmla="*/ 2513 h 3573"/>
              <a:gd name="T52" fmla="*/ 2558 w 3584"/>
              <a:gd name="T53" fmla="*/ 2230 h 3573"/>
              <a:gd name="T54" fmla="*/ 3272 w 3584"/>
              <a:gd name="T55" fmla="*/ 2050 h 3573"/>
              <a:gd name="T56" fmla="*/ 1121 w 3584"/>
              <a:gd name="T57" fmla="*/ 1488 h 3573"/>
              <a:gd name="T58" fmla="*/ 1849 w 3584"/>
              <a:gd name="T59" fmla="*/ 1632 h 3573"/>
              <a:gd name="T60" fmla="*/ 2226 w 3584"/>
              <a:gd name="T61" fmla="*/ 1987 h 3573"/>
              <a:gd name="T62" fmla="*/ 2073 w 3584"/>
              <a:gd name="T63" fmla="*/ 2398 h 3573"/>
              <a:gd name="T64" fmla="*/ 1474 w 3584"/>
              <a:gd name="T65" fmla="*/ 2649 h 3573"/>
              <a:gd name="T66" fmla="*/ 684 w 3584"/>
              <a:gd name="T67" fmla="*/ 2633 h 3573"/>
              <a:gd name="T68" fmla="*/ 125 w 3584"/>
              <a:gd name="T69" fmla="*/ 2358 h 3573"/>
              <a:gd name="T70" fmla="*/ 33 w 3584"/>
              <a:gd name="T71" fmla="*/ 1941 h 3573"/>
              <a:gd name="T72" fmla="*/ 459 w 3584"/>
              <a:gd name="T73" fmla="*/ 1603 h 3573"/>
              <a:gd name="T74" fmla="*/ 3576 w 3584"/>
              <a:gd name="T75" fmla="*/ 1265 h 3573"/>
              <a:gd name="T76" fmla="*/ 3460 w 3584"/>
              <a:gd name="T77" fmla="*/ 1762 h 3573"/>
              <a:gd name="T78" fmla="*/ 2900 w 3584"/>
              <a:gd name="T79" fmla="*/ 2037 h 3573"/>
              <a:gd name="T80" fmla="*/ 2376 w 3584"/>
              <a:gd name="T81" fmla="*/ 1975 h 3573"/>
              <a:gd name="T82" fmla="*/ 2740 w 3584"/>
              <a:gd name="T83" fmla="*/ 1768 h 3573"/>
              <a:gd name="T84" fmla="*/ 3384 w 3584"/>
              <a:gd name="T85" fmla="*/ 1531 h 3573"/>
              <a:gd name="T86" fmla="*/ 3584 w 3584"/>
              <a:gd name="T87" fmla="*/ 893 h 3573"/>
              <a:gd name="T88" fmla="*/ 3368 w 3584"/>
              <a:gd name="T89" fmla="*/ 1393 h 3573"/>
              <a:gd name="T90" fmla="*/ 2734 w 3584"/>
              <a:gd name="T91" fmla="*/ 1620 h 3573"/>
              <a:gd name="T92" fmla="*/ 1964 w 3584"/>
              <a:gd name="T93" fmla="*/ 1523 h 3573"/>
              <a:gd name="T94" fmla="*/ 1398 w 3584"/>
              <a:gd name="T95" fmla="*/ 1223 h 3573"/>
              <a:gd name="T96" fmla="*/ 1391 w 3584"/>
              <a:gd name="T97" fmla="*/ 914 h 3573"/>
              <a:gd name="T98" fmla="*/ 1861 w 3584"/>
              <a:gd name="T99" fmla="*/ 1246 h 3573"/>
              <a:gd name="T100" fmla="*/ 2651 w 3584"/>
              <a:gd name="T101" fmla="*/ 1332 h 3573"/>
              <a:gd name="T102" fmla="*/ 3331 w 3584"/>
              <a:gd name="T103" fmla="*/ 1122 h 3573"/>
              <a:gd name="T104" fmla="*/ 2465 w 3584"/>
              <a:gd name="T105" fmla="*/ 0 h 3573"/>
              <a:gd name="T106" fmla="*/ 3194 w 3584"/>
              <a:gd name="T107" fmla="*/ 143 h 3573"/>
              <a:gd name="T108" fmla="*/ 3570 w 3584"/>
              <a:gd name="T109" fmla="*/ 498 h 3573"/>
              <a:gd name="T110" fmla="*/ 3417 w 3584"/>
              <a:gd name="T111" fmla="*/ 908 h 3573"/>
              <a:gd name="T112" fmla="*/ 2819 w 3584"/>
              <a:gd name="T113" fmla="*/ 1160 h 3573"/>
              <a:gd name="T114" fmla="*/ 2029 w 3584"/>
              <a:gd name="T115" fmla="*/ 1144 h 3573"/>
              <a:gd name="T116" fmla="*/ 1469 w 3584"/>
              <a:gd name="T117" fmla="*/ 869 h 3573"/>
              <a:gd name="T118" fmla="*/ 1377 w 3584"/>
              <a:gd name="T119" fmla="*/ 452 h 3573"/>
              <a:gd name="T120" fmla="*/ 1803 w 3584"/>
              <a:gd name="T121" fmla="*/ 114 h 3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4" h="3573">
                <a:moveTo>
                  <a:pt x="10" y="2754"/>
                </a:moveTo>
                <a:lnTo>
                  <a:pt x="25" y="2802"/>
                </a:lnTo>
                <a:lnTo>
                  <a:pt x="47" y="2850"/>
                </a:lnTo>
                <a:lnTo>
                  <a:pt x="76" y="2895"/>
                </a:lnTo>
                <a:lnTo>
                  <a:pt x="112" y="2939"/>
                </a:lnTo>
                <a:lnTo>
                  <a:pt x="153" y="2981"/>
                </a:lnTo>
                <a:lnTo>
                  <a:pt x="202" y="3020"/>
                </a:lnTo>
                <a:lnTo>
                  <a:pt x="255" y="3058"/>
                </a:lnTo>
                <a:lnTo>
                  <a:pt x="313" y="3093"/>
                </a:lnTo>
                <a:lnTo>
                  <a:pt x="377" y="3125"/>
                </a:lnTo>
                <a:lnTo>
                  <a:pt x="445" y="3154"/>
                </a:lnTo>
                <a:lnTo>
                  <a:pt x="517" y="3182"/>
                </a:lnTo>
                <a:lnTo>
                  <a:pt x="593" y="3205"/>
                </a:lnTo>
                <a:lnTo>
                  <a:pt x="674" y="3226"/>
                </a:lnTo>
                <a:lnTo>
                  <a:pt x="758" y="3243"/>
                </a:lnTo>
                <a:lnTo>
                  <a:pt x="845" y="3257"/>
                </a:lnTo>
                <a:lnTo>
                  <a:pt x="934" y="3268"/>
                </a:lnTo>
                <a:lnTo>
                  <a:pt x="1026" y="3273"/>
                </a:lnTo>
                <a:lnTo>
                  <a:pt x="1121" y="3275"/>
                </a:lnTo>
                <a:lnTo>
                  <a:pt x="1215" y="3273"/>
                </a:lnTo>
                <a:lnTo>
                  <a:pt x="1306" y="3268"/>
                </a:lnTo>
                <a:lnTo>
                  <a:pt x="1397" y="3257"/>
                </a:lnTo>
                <a:lnTo>
                  <a:pt x="1483" y="3243"/>
                </a:lnTo>
                <a:lnTo>
                  <a:pt x="1567" y="3226"/>
                </a:lnTo>
                <a:lnTo>
                  <a:pt x="1647" y="3205"/>
                </a:lnTo>
                <a:lnTo>
                  <a:pt x="1723" y="3182"/>
                </a:lnTo>
                <a:lnTo>
                  <a:pt x="1796" y="3154"/>
                </a:lnTo>
                <a:lnTo>
                  <a:pt x="1863" y="3125"/>
                </a:lnTo>
                <a:lnTo>
                  <a:pt x="1927" y="3093"/>
                </a:lnTo>
                <a:lnTo>
                  <a:pt x="1986" y="3058"/>
                </a:lnTo>
                <a:lnTo>
                  <a:pt x="2039" y="3020"/>
                </a:lnTo>
                <a:lnTo>
                  <a:pt x="2087" y="2981"/>
                </a:lnTo>
                <a:lnTo>
                  <a:pt x="2128" y="2939"/>
                </a:lnTo>
                <a:lnTo>
                  <a:pt x="2165" y="2895"/>
                </a:lnTo>
                <a:lnTo>
                  <a:pt x="2193" y="2850"/>
                </a:lnTo>
                <a:lnTo>
                  <a:pt x="2215" y="2802"/>
                </a:lnTo>
                <a:lnTo>
                  <a:pt x="2231" y="2754"/>
                </a:lnTo>
                <a:lnTo>
                  <a:pt x="2237" y="2791"/>
                </a:lnTo>
                <a:lnTo>
                  <a:pt x="2241" y="2829"/>
                </a:lnTo>
                <a:lnTo>
                  <a:pt x="2241" y="2977"/>
                </a:lnTo>
                <a:lnTo>
                  <a:pt x="2237" y="3027"/>
                </a:lnTo>
                <a:lnTo>
                  <a:pt x="2226" y="3074"/>
                </a:lnTo>
                <a:lnTo>
                  <a:pt x="2208" y="3120"/>
                </a:lnTo>
                <a:lnTo>
                  <a:pt x="2183" y="3165"/>
                </a:lnTo>
                <a:lnTo>
                  <a:pt x="2152" y="3209"/>
                </a:lnTo>
                <a:lnTo>
                  <a:pt x="2116" y="3251"/>
                </a:lnTo>
                <a:lnTo>
                  <a:pt x="2073" y="3291"/>
                </a:lnTo>
                <a:lnTo>
                  <a:pt x="2024" y="3329"/>
                </a:lnTo>
                <a:lnTo>
                  <a:pt x="1970" y="3366"/>
                </a:lnTo>
                <a:lnTo>
                  <a:pt x="1913" y="3399"/>
                </a:lnTo>
                <a:lnTo>
                  <a:pt x="1849" y="3429"/>
                </a:lnTo>
                <a:lnTo>
                  <a:pt x="1782" y="3458"/>
                </a:lnTo>
                <a:lnTo>
                  <a:pt x="1710" y="3484"/>
                </a:lnTo>
                <a:lnTo>
                  <a:pt x="1635" y="3506"/>
                </a:lnTo>
                <a:lnTo>
                  <a:pt x="1557" y="3526"/>
                </a:lnTo>
                <a:lnTo>
                  <a:pt x="1474" y="3543"/>
                </a:lnTo>
                <a:lnTo>
                  <a:pt x="1390" y="3556"/>
                </a:lnTo>
                <a:lnTo>
                  <a:pt x="1302" y="3566"/>
                </a:lnTo>
                <a:lnTo>
                  <a:pt x="1212" y="3571"/>
                </a:lnTo>
                <a:lnTo>
                  <a:pt x="1121" y="3573"/>
                </a:lnTo>
                <a:lnTo>
                  <a:pt x="1028" y="3571"/>
                </a:lnTo>
                <a:lnTo>
                  <a:pt x="939" y="3566"/>
                </a:lnTo>
                <a:lnTo>
                  <a:pt x="851" y="3556"/>
                </a:lnTo>
                <a:lnTo>
                  <a:pt x="767" y="3543"/>
                </a:lnTo>
                <a:lnTo>
                  <a:pt x="684" y="3526"/>
                </a:lnTo>
                <a:lnTo>
                  <a:pt x="606" y="3506"/>
                </a:lnTo>
                <a:lnTo>
                  <a:pt x="531" y="3484"/>
                </a:lnTo>
                <a:lnTo>
                  <a:pt x="459" y="3458"/>
                </a:lnTo>
                <a:lnTo>
                  <a:pt x="392" y="3429"/>
                </a:lnTo>
                <a:lnTo>
                  <a:pt x="329" y="3399"/>
                </a:lnTo>
                <a:lnTo>
                  <a:pt x="270" y="3366"/>
                </a:lnTo>
                <a:lnTo>
                  <a:pt x="216" y="3329"/>
                </a:lnTo>
                <a:lnTo>
                  <a:pt x="168" y="3291"/>
                </a:lnTo>
                <a:lnTo>
                  <a:pt x="125" y="3251"/>
                </a:lnTo>
                <a:lnTo>
                  <a:pt x="88" y="3209"/>
                </a:lnTo>
                <a:lnTo>
                  <a:pt x="57" y="3165"/>
                </a:lnTo>
                <a:lnTo>
                  <a:pt x="33" y="3120"/>
                </a:lnTo>
                <a:lnTo>
                  <a:pt x="14" y="3074"/>
                </a:lnTo>
                <a:lnTo>
                  <a:pt x="3" y="3027"/>
                </a:lnTo>
                <a:lnTo>
                  <a:pt x="0" y="2977"/>
                </a:lnTo>
                <a:lnTo>
                  <a:pt x="0" y="2829"/>
                </a:lnTo>
                <a:lnTo>
                  <a:pt x="3" y="2791"/>
                </a:lnTo>
                <a:lnTo>
                  <a:pt x="10" y="2754"/>
                </a:lnTo>
                <a:close/>
                <a:moveTo>
                  <a:pt x="10" y="2307"/>
                </a:moveTo>
                <a:lnTo>
                  <a:pt x="25" y="2356"/>
                </a:lnTo>
                <a:lnTo>
                  <a:pt x="47" y="2403"/>
                </a:lnTo>
                <a:lnTo>
                  <a:pt x="76" y="2448"/>
                </a:lnTo>
                <a:lnTo>
                  <a:pt x="112" y="2492"/>
                </a:lnTo>
                <a:lnTo>
                  <a:pt x="153" y="2533"/>
                </a:lnTo>
                <a:lnTo>
                  <a:pt x="202" y="2574"/>
                </a:lnTo>
                <a:lnTo>
                  <a:pt x="255" y="2611"/>
                </a:lnTo>
                <a:lnTo>
                  <a:pt x="313" y="2646"/>
                </a:lnTo>
                <a:lnTo>
                  <a:pt x="377" y="2678"/>
                </a:lnTo>
                <a:lnTo>
                  <a:pt x="445" y="2708"/>
                </a:lnTo>
                <a:lnTo>
                  <a:pt x="517" y="2735"/>
                </a:lnTo>
                <a:lnTo>
                  <a:pt x="593" y="2758"/>
                </a:lnTo>
                <a:lnTo>
                  <a:pt x="674" y="2779"/>
                </a:lnTo>
                <a:lnTo>
                  <a:pt x="758" y="2797"/>
                </a:lnTo>
                <a:lnTo>
                  <a:pt x="845" y="2810"/>
                </a:lnTo>
                <a:lnTo>
                  <a:pt x="934" y="2820"/>
                </a:lnTo>
                <a:lnTo>
                  <a:pt x="1026" y="2827"/>
                </a:lnTo>
                <a:lnTo>
                  <a:pt x="1121" y="2829"/>
                </a:lnTo>
                <a:lnTo>
                  <a:pt x="1215" y="2827"/>
                </a:lnTo>
                <a:lnTo>
                  <a:pt x="1306" y="2820"/>
                </a:lnTo>
                <a:lnTo>
                  <a:pt x="1397" y="2810"/>
                </a:lnTo>
                <a:lnTo>
                  <a:pt x="1483" y="2797"/>
                </a:lnTo>
                <a:lnTo>
                  <a:pt x="1567" y="2779"/>
                </a:lnTo>
                <a:lnTo>
                  <a:pt x="1647" y="2758"/>
                </a:lnTo>
                <a:lnTo>
                  <a:pt x="1723" y="2735"/>
                </a:lnTo>
                <a:lnTo>
                  <a:pt x="1796" y="2708"/>
                </a:lnTo>
                <a:lnTo>
                  <a:pt x="1863" y="2678"/>
                </a:lnTo>
                <a:lnTo>
                  <a:pt x="1927" y="2646"/>
                </a:lnTo>
                <a:lnTo>
                  <a:pt x="1986" y="2611"/>
                </a:lnTo>
                <a:lnTo>
                  <a:pt x="2039" y="2574"/>
                </a:lnTo>
                <a:lnTo>
                  <a:pt x="2087" y="2533"/>
                </a:lnTo>
                <a:lnTo>
                  <a:pt x="2128" y="2492"/>
                </a:lnTo>
                <a:lnTo>
                  <a:pt x="2165" y="2448"/>
                </a:lnTo>
                <a:lnTo>
                  <a:pt x="2193" y="2403"/>
                </a:lnTo>
                <a:lnTo>
                  <a:pt x="2215" y="2356"/>
                </a:lnTo>
                <a:lnTo>
                  <a:pt x="2231" y="2307"/>
                </a:lnTo>
                <a:lnTo>
                  <a:pt x="2237" y="2345"/>
                </a:lnTo>
                <a:lnTo>
                  <a:pt x="2241" y="2382"/>
                </a:lnTo>
                <a:lnTo>
                  <a:pt x="2241" y="2531"/>
                </a:lnTo>
                <a:lnTo>
                  <a:pt x="2237" y="2580"/>
                </a:lnTo>
                <a:lnTo>
                  <a:pt x="2226" y="2627"/>
                </a:lnTo>
                <a:lnTo>
                  <a:pt x="2208" y="2674"/>
                </a:lnTo>
                <a:lnTo>
                  <a:pt x="2183" y="2719"/>
                </a:lnTo>
                <a:lnTo>
                  <a:pt x="2152" y="2763"/>
                </a:lnTo>
                <a:lnTo>
                  <a:pt x="2116" y="2805"/>
                </a:lnTo>
                <a:lnTo>
                  <a:pt x="2073" y="2844"/>
                </a:lnTo>
                <a:lnTo>
                  <a:pt x="2024" y="2883"/>
                </a:lnTo>
                <a:lnTo>
                  <a:pt x="1970" y="2918"/>
                </a:lnTo>
                <a:lnTo>
                  <a:pt x="1913" y="2952"/>
                </a:lnTo>
                <a:lnTo>
                  <a:pt x="1849" y="2983"/>
                </a:lnTo>
                <a:lnTo>
                  <a:pt x="1782" y="3011"/>
                </a:lnTo>
                <a:lnTo>
                  <a:pt x="1710" y="3037"/>
                </a:lnTo>
                <a:lnTo>
                  <a:pt x="1635" y="3060"/>
                </a:lnTo>
                <a:lnTo>
                  <a:pt x="1557" y="3080"/>
                </a:lnTo>
                <a:lnTo>
                  <a:pt x="1474" y="3096"/>
                </a:lnTo>
                <a:lnTo>
                  <a:pt x="1390" y="3109"/>
                </a:lnTo>
                <a:lnTo>
                  <a:pt x="1302" y="3118"/>
                </a:lnTo>
                <a:lnTo>
                  <a:pt x="1212" y="3125"/>
                </a:lnTo>
                <a:lnTo>
                  <a:pt x="1121" y="3127"/>
                </a:lnTo>
                <a:lnTo>
                  <a:pt x="1028" y="3125"/>
                </a:lnTo>
                <a:lnTo>
                  <a:pt x="939" y="3118"/>
                </a:lnTo>
                <a:lnTo>
                  <a:pt x="851" y="3109"/>
                </a:lnTo>
                <a:lnTo>
                  <a:pt x="767" y="3096"/>
                </a:lnTo>
                <a:lnTo>
                  <a:pt x="684" y="3080"/>
                </a:lnTo>
                <a:lnTo>
                  <a:pt x="606" y="3060"/>
                </a:lnTo>
                <a:lnTo>
                  <a:pt x="531" y="3037"/>
                </a:lnTo>
                <a:lnTo>
                  <a:pt x="459" y="3011"/>
                </a:lnTo>
                <a:lnTo>
                  <a:pt x="392" y="2983"/>
                </a:lnTo>
                <a:lnTo>
                  <a:pt x="329" y="2952"/>
                </a:lnTo>
                <a:lnTo>
                  <a:pt x="270" y="2918"/>
                </a:lnTo>
                <a:lnTo>
                  <a:pt x="216" y="2883"/>
                </a:lnTo>
                <a:lnTo>
                  <a:pt x="168" y="2844"/>
                </a:lnTo>
                <a:lnTo>
                  <a:pt x="125" y="2805"/>
                </a:lnTo>
                <a:lnTo>
                  <a:pt x="88" y="2763"/>
                </a:lnTo>
                <a:lnTo>
                  <a:pt x="57" y="2719"/>
                </a:lnTo>
                <a:lnTo>
                  <a:pt x="33" y="2674"/>
                </a:lnTo>
                <a:lnTo>
                  <a:pt x="14" y="2627"/>
                </a:lnTo>
                <a:lnTo>
                  <a:pt x="3" y="2580"/>
                </a:lnTo>
                <a:lnTo>
                  <a:pt x="0" y="2531"/>
                </a:lnTo>
                <a:lnTo>
                  <a:pt x="0" y="2382"/>
                </a:lnTo>
                <a:lnTo>
                  <a:pt x="3" y="2345"/>
                </a:lnTo>
                <a:lnTo>
                  <a:pt x="10" y="2307"/>
                </a:lnTo>
                <a:close/>
                <a:moveTo>
                  <a:pt x="3576" y="2159"/>
                </a:moveTo>
                <a:lnTo>
                  <a:pt x="3582" y="2195"/>
                </a:lnTo>
                <a:lnTo>
                  <a:pt x="3584" y="2233"/>
                </a:lnTo>
                <a:lnTo>
                  <a:pt x="3584" y="2382"/>
                </a:lnTo>
                <a:lnTo>
                  <a:pt x="3581" y="2431"/>
                </a:lnTo>
                <a:lnTo>
                  <a:pt x="3570" y="2478"/>
                </a:lnTo>
                <a:lnTo>
                  <a:pt x="3552" y="2525"/>
                </a:lnTo>
                <a:lnTo>
                  <a:pt x="3528" y="2570"/>
                </a:lnTo>
                <a:lnTo>
                  <a:pt x="3497" y="2613"/>
                </a:lnTo>
                <a:lnTo>
                  <a:pt x="3460" y="2655"/>
                </a:lnTo>
                <a:lnTo>
                  <a:pt x="3417" y="2696"/>
                </a:lnTo>
                <a:lnTo>
                  <a:pt x="3368" y="2733"/>
                </a:lnTo>
                <a:lnTo>
                  <a:pt x="3315" y="2769"/>
                </a:lnTo>
                <a:lnTo>
                  <a:pt x="3257" y="2803"/>
                </a:lnTo>
                <a:lnTo>
                  <a:pt x="3194" y="2834"/>
                </a:lnTo>
                <a:lnTo>
                  <a:pt x="3127" y="2863"/>
                </a:lnTo>
                <a:lnTo>
                  <a:pt x="3055" y="2888"/>
                </a:lnTo>
                <a:lnTo>
                  <a:pt x="2980" y="2911"/>
                </a:lnTo>
                <a:lnTo>
                  <a:pt x="2900" y="2931"/>
                </a:lnTo>
                <a:lnTo>
                  <a:pt x="2819" y="2948"/>
                </a:lnTo>
                <a:lnTo>
                  <a:pt x="2734" y="2961"/>
                </a:lnTo>
                <a:lnTo>
                  <a:pt x="2647" y="2970"/>
                </a:lnTo>
                <a:lnTo>
                  <a:pt x="2556" y="2975"/>
                </a:lnTo>
                <a:lnTo>
                  <a:pt x="2465" y="2977"/>
                </a:lnTo>
                <a:lnTo>
                  <a:pt x="2427" y="2977"/>
                </a:lnTo>
                <a:lnTo>
                  <a:pt x="2390" y="2975"/>
                </a:lnTo>
                <a:lnTo>
                  <a:pt x="2390" y="2678"/>
                </a:lnTo>
                <a:lnTo>
                  <a:pt x="2427" y="2679"/>
                </a:lnTo>
                <a:lnTo>
                  <a:pt x="2465" y="2679"/>
                </a:lnTo>
                <a:lnTo>
                  <a:pt x="2558" y="2678"/>
                </a:lnTo>
                <a:lnTo>
                  <a:pt x="2651" y="2671"/>
                </a:lnTo>
                <a:lnTo>
                  <a:pt x="2740" y="2662"/>
                </a:lnTo>
                <a:lnTo>
                  <a:pt x="2828" y="2647"/>
                </a:lnTo>
                <a:lnTo>
                  <a:pt x="2910" y="2631"/>
                </a:lnTo>
                <a:lnTo>
                  <a:pt x="2991" y="2610"/>
                </a:lnTo>
                <a:lnTo>
                  <a:pt x="3067" y="2586"/>
                </a:lnTo>
                <a:lnTo>
                  <a:pt x="3140" y="2559"/>
                </a:lnTo>
                <a:lnTo>
                  <a:pt x="3208" y="2530"/>
                </a:lnTo>
                <a:lnTo>
                  <a:pt x="3272" y="2497"/>
                </a:lnTo>
                <a:lnTo>
                  <a:pt x="3331" y="2461"/>
                </a:lnTo>
                <a:lnTo>
                  <a:pt x="3384" y="2424"/>
                </a:lnTo>
                <a:lnTo>
                  <a:pt x="3431" y="2384"/>
                </a:lnTo>
                <a:lnTo>
                  <a:pt x="3473" y="2343"/>
                </a:lnTo>
                <a:lnTo>
                  <a:pt x="3508" y="2299"/>
                </a:lnTo>
                <a:lnTo>
                  <a:pt x="3538" y="2253"/>
                </a:lnTo>
                <a:lnTo>
                  <a:pt x="3560" y="2207"/>
                </a:lnTo>
                <a:lnTo>
                  <a:pt x="3576" y="2159"/>
                </a:lnTo>
                <a:close/>
                <a:moveTo>
                  <a:pt x="3576" y="1711"/>
                </a:moveTo>
                <a:lnTo>
                  <a:pt x="3582" y="1749"/>
                </a:lnTo>
                <a:lnTo>
                  <a:pt x="3584" y="1786"/>
                </a:lnTo>
                <a:lnTo>
                  <a:pt x="3584" y="1934"/>
                </a:lnTo>
                <a:lnTo>
                  <a:pt x="3581" y="1984"/>
                </a:lnTo>
                <a:lnTo>
                  <a:pt x="3570" y="2031"/>
                </a:lnTo>
                <a:lnTo>
                  <a:pt x="3552" y="2079"/>
                </a:lnTo>
                <a:lnTo>
                  <a:pt x="3528" y="2124"/>
                </a:lnTo>
                <a:lnTo>
                  <a:pt x="3497" y="2167"/>
                </a:lnTo>
                <a:lnTo>
                  <a:pt x="3460" y="2208"/>
                </a:lnTo>
                <a:lnTo>
                  <a:pt x="3417" y="2249"/>
                </a:lnTo>
                <a:lnTo>
                  <a:pt x="3368" y="2286"/>
                </a:lnTo>
                <a:lnTo>
                  <a:pt x="3315" y="2323"/>
                </a:lnTo>
                <a:lnTo>
                  <a:pt x="3257" y="2356"/>
                </a:lnTo>
                <a:lnTo>
                  <a:pt x="3194" y="2388"/>
                </a:lnTo>
                <a:lnTo>
                  <a:pt x="3127" y="2416"/>
                </a:lnTo>
                <a:lnTo>
                  <a:pt x="3055" y="2442"/>
                </a:lnTo>
                <a:lnTo>
                  <a:pt x="2980" y="2465"/>
                </a:lnTo>
                <a:lnTo>
                  <a:pt x="2900" y="2483"/>
                </a:lnTo>
                <a:lnTo>
                  <a:pt x="2819" y="2500"/>
                </a:lnTo>
                <a:lnTo>
                  <a:pt x="2734" y="2513"/>
                </a:lnTo>
                <a:lnTo>
                  <a:pt x="2647" y="2523"/>
                </a:lnTo>
                <a:lnTo>
                  <a:pt x="2556" y="2528"/>
                </a:lnTo>
                <a:lnTo>
                  <a:pt x="2465" y="2531"/>
                </a:lnTo>
                <a:lnTo>
                  <a:pt x="2427" y="2530"/>
                </a:lnTo>
                <a:lnTo>
                  <a:pt x="2390" y="2528"/>
                </a:lnTo>
                <a:lnTo>
                  <a:pt x="2390" y="2231"/>
                </a:lnTo>
                <a:lnTo>
                  <a:pt x="2427" y="2233"/>
                </a:lnTo>
                <a:lnTo>
                  <a:pt x="2465" y="2233"/>
                </a:lnTo>
                <a:lnTo>
                  <a:pt x="2558" y="2230"/>
                </a:lnTo>
                <a:lnTo>
                  <a:pt x="2651" y="2225"/>
                </a:lnTo>
                <a:lnTo>
                  <a:pt x="2740" y="2215"/>
                </a:lnTo>
                <a:lnTo>
                  <a:pt x="2828" y="2201"/>
                </a:lnTo>
                <a:lnTo>
                  <a:pt x="2910" y="2184"/>
                </a:lnTo>
                <a:lnTo>
                  <a:pt x="2991" y="2163"/>
                </a:lnTo>
                <a:lnTo>
                  <a:pt x="3067" y="2139"/>
                </a:lnTo>
                <a:lnTo>
                  <a:pt x="3140" y="2113"/>
                </a:lnTo>
                <a:lnTo>
                  <a:pt x="3208" y="2083"/>
                </a:lnTo>
                <a:lnTo>
                  <a:pt x="3272" y="2050"/>
                </a:lnTo>
                <a:lnTo>
                  <a:pt x="3331" y="2015"/>
                </a:lnTo>
                <a:lnTo>
                  <a:pt x="3384" y="1977"/>
                </a:lnTo>
                <a:lnTo>
                  <a:pt x="3431" y="1938"/>
                </a:lnTo>
                <a:lnTo>
                  <a:pt x="3473" y="1896"/>
                </a:lnTo>
                <a:lnTo>
                  <a:pt x="3508" y="1852"/>
                </a:lnTo>
                <a:lnTo>
                  <a:pt x="3538" y="1807"/>
                </a:lnTo>
                <a:lnTo>
                  <a:pt x="3560" y="1760"/>
                </a:lnTo>
                <a:lnTo>
                  <a:pt x="3576" y="1711"/>
                </a:lnTo>
                <a:close/>
                <a:moveTo>
                  <a:pt x="1121" y="1488"/>
                </a:moveTo>
                <a:lnTo>
                  <a:pt x="1212" y="1490"/>
                </a:lnTo>
                <a:lnTo>
                  <a:pt x="1302" y="1496"/>
                </a:lnTo>
                <a:lnTo>
                  <a:pt x="1390" y="1505"/>
                </a:lnTo>
                <a:lnTo>
                  <a:pt x="1474" y="1519"/>
                </a:lnTo>
                <a:lnTo>
                  <a:pt x="1557" y="1535"/>
                </a:lnTo>
                <a:lnTo>
                  <a:pt x="1635" y="1555"/>
                </a:lnTo>
                <a:lnTo>
                  <a:pt x="1710" y="1577"/>
                </a:lnTo>
                <a:lnTo>
                  <a:pt x="1782" y="1603"/>
                </a:lnTo>
                <a:lnTo>
                  <a:pt x="1849" y="1632"/>
                </a:lnTo>
                <a:lnTo>
                  <a:pt x="1913" y="1663"/>
                </a:lnTo>
                <a:lnTo>
                  <a:pt x="1970" y="1696"/>
                </a:lnTo>
                <a:lnTo>
                  <a:pt x="2024" y="1732"/>
                </a:lnTo>
                <a:lnTo>
                  <a:pt x="2073" y="1771"/>
                </a:lnTo>
                <a:lnTo>
                  <a:pt x="2116" y="1810"/>
                </a:lnTo>
                <a:lnTo>
                  <a:pt x="2152" y="1852"/>
                </a:lnTo>
                <a:lnTo>
                  <a:pt x="2183" y="1896"/>
                </a:lnTo>
                <a:lnTo>
                  <a:pt x="2208" y="1941"/>
                </a:lnTo>
                <a:lnTo>
                  <a:pt x="2226" y="1987"/>
                </a:lnTo>
                <a:lnTo>
                  <a:pt x="2237" y="2035"/>
                </a:lnTo>
                <a:lnTo>
                  <a:pt x="2241" y="2084"/>
                </a:lnTo>
                <a:lnTo>
                  <a:pt x="2237" y="2132"/>
                </a:lnTo>
                <a:lnTo>
                  <a:pt x="2226" y="2181"/>
                </a:lnTo>
                <a:lnTo>
                  <a:pt x="2208" y="2227"/>
                </a:lnTo>
                <a:lnTo>
                  <a:pt x="2183" y="2272"/>
                </a:lnTo>
                <a:lnTo>
                  <a:pt x="2152" y="2316"/>
                </a:lnTo>
                <a:lnTo>
                  <a:pt x="2116" y="2358"/>
                </a:lnTo>
                <a:lnTo>
                  <a:pt x="2073" y="2398"/>
                </a:lnTo>
                <a:lnTo>
                  <a:pt x="2024" y="2436"/>
                </a:lnTo>
                <a:lnTo>
                  <a:pt x="1970" y="2471"/>
                </a:lnTo>
                <a:lnTo>
                  <a:pt x="1913" y="2505"/>
                </a:lnTo>
                <a:lnTo>
                  <a:pt x="1849" y="2536"/>
                </a:lnTo>
                <a:lnTo>
                  <a:pt x="1782" y="2565"/>
                </a:lnTo>
                <a:lnTo>
                  <a:pt x="1710" y="2590"/>
                </a:lnTo>
                <a:lnTo>
                  <a:pt x="1635" y="2613"/>
                </a:lnTo>
                <a:lnTo>
                  <a:pt x="1557" y="2633"/>
                </a:lnTo>
                <a:lnTo>
                  <a:pt x="1474" y="2649"/>
                </a:lnTo>
                <a:lnTo>
                  <a:pt x="1390" y="2663"/>
                </a:lnTo>
                <a:lnTo>
                  <a:pt x="1302" y="2671"/>
                </a:lnTo>
                <a:lnTo>
                  <a:pt x="1212" y="2678"/>
                </a:lnTo>
                <a:lnTo>
                  <a:pt x="1121" y="2679"/>
                </a:lnTo>
                <a:lnTo>
                  <a:pt x="1028" y="2678"/>
                </a:lnTo>
                <a:lnTo>
                  <a:pt x="939" y="2671"/>
                </a:lnTo>
                <a:lnTo>
                  <a:pt x="851" y="2663"/>
                </a:lnTo>
                <a:lnTo>
                  <a:pt x="767" y="2649"/>
                </a:lnTo>
                <a:lnTo>
                  <a:pt x="684" y="2633"/>
                </a:lnTo>
                <a:lnTo>
                  <a:pt x="606" y="2613"/>
                </a:lnTo>
                <a:lnTo>
                  <a:pt x="531" y="2590"/>
                </a:lnTo>
                <a:lnTo>
                  <a:pt x="459" y="2565"/>
                </a:lnTo>
                <a:lnTo>
                  <a:pt x="392" y="2536"/>
                </a:lnTo>
                <a:lnTo>
                  <a:pt x="329" y="2505"/>
                </a:lnTo>
                <a:lnTo>
                  <a:pt x="270" y="2471"/>
                </a:lnTo>
                <a:lnTo>
                  <a:pt x="216" y="2436"/>
                </a:lnTo>
                <a:lnTo>
                  <a:pt x="168" y="2398"/>
                </a:lnTo>
                <a:lnTo>
                  <a:pt x="125" y="2358"/>
                </a:lnTo>
                <a:lnTo>
                  <a:pt x="88" y="2316"/>
                </a:lnTo>
                <a:lnTo>
                  <a:pt x="57" y="2272"/>
                </a:lnTo>
                <a:lnTo>
                  <a:pt x="33" y="2227"/>
                </a:lnTo>
                <a:lnTo>
                  <a:pt x="14" y="2181"/>
                </a:lnTo>
                <a:lnTo>
                  <a:pt x="3" y="2132"/>
                </a:lnTo>
                <a:lnTo>
                  <a:pt x="0" y="2084"/>
                </a:lnTo>
                <a:lnTo>
                  <a:pt x="3" y="2035"/>
                </a:lnTo>
                <a:lnTo>
                  <a:pt x="14" y="1987"/>
                </a:lnTo>
                <a:lnTo>
                  <a:pt x="33" y="1941"/>
                </a:lnTo>
                <a:lnTo>
                  <a:pt x="57" y="1896"/>
                </a:lnTo>
                <a:lnTo>
                  <a:pt x="88" y="1852"/>
                </a:lnTo>
                <a:lnTo>
                  <a:pt x="125" y="1810"/>
                </a:lnTo>
                <a:lnTo>
                  <a:pt x="168" y="1771"/>
                </a:lnTo>
                <a:lnTo>
                  <a:pt x="216" y="1732"/>
                </a:lnTo>
                <a:lnTo>
                  <a:pt x="270" y="1696"/>
                </a:lnTo>
                <a:lnTo>
                  <a:pt x="329" y="1663"/>
                </a:lnTo>
                <a:lnTo>
                  <a:pt x="392" y="1632"/>
                </a:lnTo>
                <a:lnTo>
                  <a:pt x="459" y="1603"/>
                </a:lnTo>
                <a:lnTo>
                  <a:pt x="531" y="1577"/>
                </a:lnTo>
                <a:lnTo>
                  <a:pt x="606" y="1555"/>
                </a:lnTo>
                <a:lnTo>
                  <a:pt x="684" y="1535"/>
                </a:lnTo>
                <a:lnTo>
                  <a:pt x="767" y="1519"/>
                </a:lnTo>
                <a:lnTo>
                  <a:pt x="851" y="1505"/>
                </a:lnTo>
                <a:lnTo>
                  <a:pt x="939" y="1496"/>
                </a:lnTo>
                <a:lnTo>
                  <a:pt x="1028" y="1490"/>
                </a:lnTo>
                <a:lnTo>
                  <a:pt x="1121" y="1488"/>
                </a:lnTo>
                <a:close/>
                <a:moveTo>
                  <a:pt x="3576" y="1265"/>
                </a:moveTo>
                <a:lnTo>
                  <a:pt x="3582" y="1302"/>
                </a:lnTo>
                <a:lnTo>
                  <a:pt x="3584" y="1339"/>
                </a:lnTo>
                <a:lnTo>
                  <a:pt x="3584" y="1488"/>
                </a:lnTo>
                <a:lnTo>
                  <a:pt x="3581" y="1537"/>
                </a:lnTo>
                <a:lnTo>
                  <a:pt x="3570" y="1585"/>
                </a:lnTo>
                <a:lnTo>
                  <a:pt x="3552" y="1632"/>
                </a:lnTo>
                <a:lnTo>
                  <a:pt x="3528" y="1677"/>
                </a:lnTo>
                <a:lnTo>
                  <a:pt x="3497" y="1720"/>
                </a:lnTo>
                <a:lnTo>
                  <a:pt x="3460" y="1762"/>
                </a:lnTo>
                <a:lnTo>
                  <a:pt x="3417" y="1802"/>
                </a:lnTo>
                <a:lnTo>
                  <a:pt x="3368" y="1840"/>
                </a:lnTo>
                <a:lnTo>
                  <a:pt x="3315" y="1876"/>
                </a:lnTo>
                <a:lnTo>
                  <a:pt x="3257" y="1909"/>
                </a:lnTo>
                <a:lnTo>
                  <a:pt x="3194" y="1941"/>
                </a:lnTo>
                <a:lnTo>
                  <a:pt x="3127" y="1970"/>
                </a:lnTo>
                <a:lnTo>
                  <a:pt x="3055" y="1995"/>
                </a:lnTo>
                <a:lnTo>
                  <a:pt x="2980" y="2018"/>
                </a:lnTo>
                <a:lnTo>
                  <a:pt x="2900" y="2037"/>
                </a:lnTo>
                <a:lnTo>
                  <a:pt x="2819" y="2053"/>
                </a:lnTo>
                <a:lnTo>
                  <a:pt x="2734" y="2066"/>
                </a:lnTo>
                <a:lnTo>
                  <a:pt x="2647" y="2076"/>
                </a:lnTo>
                <a:lnTo>
                  <a:pt x="2556" y="2082"/>
                </a:lnTo>
                <a:lnTo>
                  <a:pt x="2465" y="2084"/>
                </a:lnTo>
                <a:lnTo>
                  <a:pt x="2427" y="2083"/>
                </a:lnTo>
                <a:lnTo>
                  <a:pt x="2390" y="2082"/>
                </a:lnTo>
                <a:lnTo>
                  <a:pt x="2386" y="2028"/>
                </a:lnTo>
                <a:lnTo>
                  <a:pt x="2376" y="1975"/>
                </a:lnTo>
                <a:lnTo>
                  <a:pt x="2361" y="1923"/>
                </a:lnTo>
                <a:lnTo>
                  <a:pt x="2340" y="1873"/>
                </a:lnTo>
                <a:lnTo>
                  <a:pt x="2312" y="1824"/>
                </a:lnTo>
                <a:lnTo>
                  <a:pt x="2280" y="1777"/>
                </a:lnTo>
                <a:lnTo>
                  <a:pt x="2372" y="1784"/>
                </a:lnTo>
                <a:lnTo>
                  <a:pt x="2465" y="1786"/>
                </a:lnTo>
                <a:lnTo>
                  <a:pt x="2558" y="1784"/>
                </a:lnTo>
                <a:lnTo>
                  <a:pt x="2651" y="1778"/>
                </a:lnTo>
                <a:lnTo>
                  <a:pt x="2740" y="1768"/>
                </a:lnTo>
                <a:lnTo>
                  <a:pt x="2828" y="1754"/>
                </a:lnTo>
                <a:lnTo>
                  <a:pt x="2910" y="1736"/>
                </a:lnTo>
                <a:lnTo>
                  <a:pt x="2991" y="1717"/>
                </a:lnTo>
                <a:lnTo>
                  <a:pt x="3067" y="1692"/>
                </a:lnTo>
                <a:lnTo>
                  <a:pt x="3140" y="1665"/>
                </a:lnTo>
                <a:lnTo>
                  <a:pt x="3208" y="1635"/>
                </a:lnTo>
                <a:lnTo>
                  <a:pt x="3272" y="1603"/>
                </a:lnTo>
                <a:lnTo>
                  <a:pt x="3331" y="1568"/>
                </a:lnTo>
                <a:lnTo>
                  <a:pt x="3384" y="1531"/>
                </a:lnTo>
                <a:lnTo>
                  <a:pt x="3431" y="1491"/>
                </a:lnTo>
                <a:lnTo>
                  <a:pt x="3473" y="1449"/>
                </a:lnTo>
                <a:lnTo>
                  <a:pt x="3508" y="1405"/>
                </a:lnTo>
                <a:lnTo>
                  <a:pt x="3538" y="1360"/>
                </a:lnTo>
                <a:lnTo>
                  <a:pt x="3560" y="1313"/>
                </a:lnTo>
                <a:lnTo>
                  <a:pt x="3576" y="1265"/>
                </a:lnTo>
                <a:close/>
                <a:moveTo>
                  <a:pt x="3576" y="818"/>
                </a:moveTo>
                <a:lnTo>
                  <a:pt x="3582" y="855"/>
                </a:lnTo>
                <a:lnTo>
                  <a:pt x="3584" y="893"/>
                </a:lnTo>
                <a:lnTo>
                  <a:pt x="3584" y="1041"/>
                </a:lnTo>
                <a:lnTo>
                  <a:pt x="3581" y="1091"/>
                </a:lnTo>
                <a:lnTo>
                  <a:pt x="3570" y="1138"/>
                </a:lnTo>
                <a:lnTo>
                  <a:pt x="3552" y="1184"/>
                </a:lnTo>
                <a:lnTo>
                  <a:pt x="3528" y="1229"/>
                </a:lnTo>
                <a:lnTo>
                  <a:pt x="3497" y="1273"/>
                </a:lnTo>
                <a:lnTo>
                  <a:pt x="3460" y="1315"/>
                </a:lnTo>
                <a:lnTo>
                  <a:pt x="3417" y="1355"/>
                </a:lnTo>
                <a:lnTo>
                  <a:pt x="3368" y="1393"/>
                </a:lnTo>
                <a:lnTo>
                  <a:pt x="3315" y="1430"/>
                </a:lnTo>
                <a:lnTo>
                  <a:pt x="3257" y="1463"/>
                </a:lnTo>
                <a:lnTo>
                  <a:pt x="3194" y="1493"/>
                </a:lnTo>
                <a:lnTo>
                  <a:pt x="3127" y="1522"/>
                </a:lnTo>
                <a:lnTo>
                  <a:pt x="3055" y="1548"/>
                </a:lnTo>
                <a:lnTo>
                  <a:pt x="2980" y="1570"/>
                </a:lnTo>
                <a:lnTo>
                  <a:pt x="2900" y="1590"/>
                </a:lnTo>
                <a:lnTo>
                  <a:pt x="2819" y="1607"/>
                </a:lnTo>
                <a:lnTo>
                  <a:pt x="2734" y="1620"/>
                </a:lnTo>
                <a:lnTo>
                  <a:pt x="2647" y="1630"/>
                </a:lnTo>
                <a:lnTo>
                  <a:pt x="2556" y="1635"/>
                </a:lnTo>
                <a:lnTo>
                  <a:pt x="2465" y="1637"/>
                </a:lnTo>
                <a:lnTo>
                  <a:pt x="2369" y="1635"/>
                </a:lnTo>
                <a:lnTo>
                  <a:pt x="2276" y="1629"/>
                </a:lnTo>
                <a:lnTo>
                  <a:pt x="2185" y="1618"/>
                </a:lnTo>
                <a:lnTo>
                  <a:pt x="2097" y="1603"/>
                </a:lnTo>
                <a:lnTo>
                  <a:pt x="2033" y="1562"/>
                </a:lnTo>
                <a:lnTo>
                  <a:pt x="1964" y="1523"/>
                </a:lnTo>
                <a:lnTo>
                  <a:pt x="1889" y="1488"/>
                </a:lnTo>
                <a:lnTo>
                  <a:pt x="1809" y="1456"/>
                </a:lnTo>
                <a:lnTo>
                  <a:pt x="1725" y="1427"/>
                </a:lnTo>
                <a:lnTo>
                  <a:pt x="1637" y="1402"/>
                </a:lnTo>
                <a:lnTo>
                  <a:pt x="1546" y="1381"/>
                </a:lnTo>
                <a:lnTo>
                  <a:pt x="1500" y="1345"/>
                </a:lnTo>
                <a:lnTo>
                  <a:pt x="1461" y="1305"/>
                </a:lnTo>
                <a:lnTo>
                  <a:pt x="1426" y="1265"/>
                </a:lnTo>
                <a:lnTo>
                  <a:pt x="1398" y="1223"/>
                </a:lnTo>
                <a:lnTo>
                  <a:pt x="1375" y="1179"/>
                </a:lnTo>
                <a:lnTo>
                  <a:pt x="1358" y="1135"/>
                </a:lnTo>
                <a:lnTo>
                  <a:pt x="1348" y="1089"/>
                </a:lnTo>
                <a:lnTo>
                  <a:pt x="1345" y="1041"/>
                </a:lnTo>
                <a:lnTo>
                  <a:pt x="1345" y="893"/>
                </a:lnTo>
                <a:lnTo>
                  <a:pt x="1347" y="855"/>
                </a:lnTo>
                <a:lnTo>
                  <a:pt x="1354" y="818"/>
                </a:lnTo>
                <a:lnTo>
                  <a:pt x="1369" y="866"/>
                </a:lnTo>
                <a:lnTo>
                  <a:pt x="1391" y="914"/>
                </a:lnTo>
                <a:lnTo>
                  <a:pt x="1421" y="959"/>
                </a:lnTo>
                <a:lnTo>
                  <a:pt x="1456" y="1003"/>
                </a:lnTo>
                <a:lnTo>
                  <a:pt x="1498" y="1045"/>
                </a:lnTo>
                <a:lnTo>
                  <a:pt x="1546" y="1084"/>
                </a:lnTo>
                <a:lnTo>
                  <a:pt x="1599" y="1122"/>
                </a:lnTo>
                <a:lnTo>
                  <a:pt x="1657" y="1157"/>
                </a:lnTo>
                <a:lnTo>
                  <a:pt x="1721" y="1189"/>
                </a:lnTo>
                <a:lnTo>
                  <a:pt x="1789" y="1218"/>
                </a:lnTo>
                <a:lnTo>
                  <a:pt x="1861" y="1246"/>
                </a:lnTo>
                <a:lnTo>
                  <a:pt x="1938" y="1270"/>
                </a:lnTo>
                <a:lnTo>
                  <a:pt x="2019" y="1290"/>
                </a:lnTo>
                <a:lnTo>
                  <a:pt x="2102" y="1307"/>
                </a:lnTo>
                <a:lnTo>
                  <a:pt x="2189" y="1321"/>
                </a:lnTo>
                <a:lnTo>
                  <a:pt x="2278" y="1332"/>
                </a:lnTo>
                <a:lnTo>
                  <a:pt x="2371" y="1337"/>
                </a:lnTo>
                <a:lnTo>
                  <a:pt x="2465" y="1339"/>
                </a:lnTo>
                <a:lnTo>
                  <a:pt x="2558" y="1337"/>
                </a:lnTo>
                <a:lnTo>
                  <a:pt x="2651" y="1332"/>
                </a:lnTo>
                <a:lnTo>
                  <a:pt x="2740" y="1321"/>
                </a:lnTo>
                <a:lnTo>
                  <a:pt x="2828" y="1307"/>
                </a:lnTo>
                <a:lnTo>
                  <a:pt x="2910" y="1290"/>
                </a:lnTo>
                <a:lnTo>
                  <a:pt x="2991" y="1270"/>
                </a:lnTo>
                <a:lnTo>
                  <a:pt x="3067" y="1246"/>
                </a:lnTo>
                <a:lnTo>
                  <a:pt x="3140" y="1218"/>
                </a:lnTo>
                <a:lnTo>
                  <a:pt x="3208" y="1189"/>
                </a:lnTo>
                <a:lnTo>
                  <a:pt x="3272" y="1157"/>
                </a:lnTo>
                <a:lnTo>
                  <a:pt x="3331" y="1122"/>
                </a:lnTo>
                <a:lnTo>
                  <a:pt x="3384" y="1084"/>
                </a:lnTo>
                <a:lnTo>
                  <a:pt x="3431" y="1045"/>
                </a:lnTo>
                <a:lnTo>
                  <a:pt x="3473" y="1003"/>
                </a:lnTo>
                <a:lnTo>
                  <a:pt x="3508" y="959"/>
                </a:lnTo>
                <a:lnTo>
                  <a:pt x="3538" y="914"/>
                </a:lnTo>
                <a:lnTo>
                  <a:pt x="3560" y="866"/>
                </a:lnTo>
                <a:lnTo>
                  <a:pt x="3576" y="818"/>
                </a:lnTo>
                <a:close/>
                <a:moveTo>
                  <a:pt x="2465" y="0"/>
                </a:moveTo>
                <a:lnTo>
                  <a:pt x="2465" y="0"/>
                </a:lnTo>
                <a:lnTo>
                  <a:pt x="2556" y="1"/>
                </a:lnTo>
                <a:lnTo>
                  <a:pt x="2647" y="7"/>
                </a:lnTo>
                <a:lnTo>
                  <a:pt x="2734" y="16"/>
                </a:lnTo>
                <a:lnTo>
                  <a:pt x="2819" y="29"/>
                </a:lnTo>
                <a:lnTo>
                  <a:pt x="2900" y="46"/>
                </a:lnTo>
                <a:lnTo>
                  <a:pt x="2980" y="66"/>
                </a:lnTo>
                <a:lnTo>
                  <a:pt x="3055" y="89"/>
                </a:lnTo>
                <a:lnTo>
                  <a:pt x="3127" y="114"/>
                </a:lnTo>
                <a:lnTo>
                  <a:pt x="3194" y="143"/>
                </a:lnTo>
                <a:lnTo>
                  <a:pt x="3257" y="173"/>
                </a:lnTo>
                <a:lnTo>
                  <a:pt x="3315" y="207"/>
                </a:lnTo>
                <a:lnTo>
                  <a:pt x="3368" y="243"/>
                </a:lnTo>
                <a:lnTo>
                  <a:pt x="3417" y="281"/>
                </a:lnTo>
                <a:lnTo>
                  <a:pt x="3460" y="321"/>
                </a:lnTo>
                <a:lnTo>
                  <a:pt x="3497" y="363"/>
                </a:lnTo>
                <a:lnTo>
                  <a:pt x="3528" y="407"/>
                </a:lnTo>
                <a:lnTo>
                  <a:pt x="3552" y="452"/>
                </a:lnTo>
                <a:lnTo>
                  <a:pt x="3570" y="498"/>
                </a:lnTo>
                <a:lnTo>
                  <a:pt x="3581" y="546"/>
                </a:lnTo>
                <a:lnTo>
                  <a:pt x="3584" y="595"/>
                </a:lnTo>
                <a:lnTo>
                  <a:pt x="3581" y="643"/>
                </a:lnTo>
                <a:lnTo>
                  <a:pt x="3570" y="691"/>
                </a:lnTo>
                <a:lnTo>
                  <a:pt x="3552" y="738"/>
                </a:lnTo>
                <a:lnTo>
                  <a:pt x="3528" y="783"/>
                </a:lnTo>
                <a:lnTo>
                  <a:pt x="3497" y="827"/>
                </a:lnTo>
                <a:lnTo>
                  <a:pt x="3460" y="869"/>
                </a:lnTo>
                <a:lnTo>
                  <a:pt x="3417" y="908"/>
                </a:lnTo>
                <a:lnTo>
                  <a:pt x="3368" y="947"/>
                </a:lnTo>
                <a:lnTo>
                  <a:pt x="3315" y="982"/>
                </a:lnTo>
                <a:lnTo>
                  <a:pt x="3257" y="1016"/>
                </a:lnTo>
                <a:lnTo>
                  <a:pt x="3194" y="1047"/>
                </a:lnTo>
                <a:lnTo>
                  <a:pt x="3127" y="1075"/>
                </a:lnTo>
                <a:lnTo>
                  <a:pt x="3055" y="1101"/>
                </a:lnTo>
                <a:lnTo>
                  <a:pt x="2980" y="1124"/>
                </a:lnTo>
                <a:lnTo>
                  <a:pt x="2900" y="1144"/>
                </a:lnTo>
                <a:lnTo>
                  <a:pt x="2819" y="1160"/>
                </a:lnTo>
                <a:lnTo>
                  <a:pt x="2734" y="1173"/>
                </a:lnTo>
                <a:lnTo>
                  <a:pt x="2647" y="1183"/>
                </a:lnTo>
                <a:lnTo>
                  <a:pt x="2556" y="1189"/>
                </a:lnTo>
                <a:lnTo>
                  <a:pt x="2465" y="1191"/>
                </a:lnTo>
                <a:lnTo>
                  <a:pt x="2373" y="1189"/>
                </a:lnTo>
                <a:lnTo>
                  <a:pt x="2283" y="1183"/>
                </a:lnTo>
                <a:lnTo>
                  <a:pt x="2195" y="1173"/>
                </a:lnTo>
                <a:lnTo>
                  <a:pt x="2110" y="1160"/>
                </a:lnTo>
                <a:lnTo>
                  <a:pt x="2029" y="1144"/>
                </a:lnTo>
                <a:lnTo>
                  <a:pt x="1949" y="1124"/>
                </a:lnTo>
                <a:lnTo>
                  <a:pt x="1874" y="1101"/>
                </a:lnTo>
                <a:lnTo>
                  <a:pt x="1803" y="1075"/>
                </a:lnTo>
                <a:lnTo>
                  <a:pt x="1735" y="1047"/>
                </a:lnTo>
                <a:lnTo>
                  <a:pt x="1672" y="1016"/>
                </a:lnTo>
                <a:lnTo>
                  <a:pt x="1614" y="982"/>
                </a:lnTo>
                <a:lnTo>
                  <a:pt x="1561" y="947"/>
                </a:lnTo>
                <a:lnTo>
                  <a:pt x="1512" y="908"/>
                </a:lnTo>
                <a:lnTo>
                  <a:pt x="1469" y="869"/>
                </a:lnTo>
                <a:lnTo>
                  <a:pt x="1432" y="827"/>
                </a:lnTo>
                <a:lnTo>
                  <a:pt x="1401" y="783"/>
                </a:lnTo>
                <a:lnTo>
                  <a:pt x="1377" y="738"/>
                </a:lnTo>
                <a:lnTo>
                  <a:pt x="1359" y="691"/>
                </a:lnTo>
                <a:lnTo>
                  <a:pt x="1348" y="643"/>
                </a:lnTo>
                <a:lnTo>
                  <a:pt x="1345" y="595"/>
                </a:lnTo>
                <a:lnTo>
                  <a:pt x="1348" y="546"/>
                </a:lnTo>
                <a:lnTo>
                  <a:pt x="1359" y="498"/>
                </a:lnTo>
                <a:lnTo>
                  <a:pt x="1377" y="452"/>
                </a:lnTo>
                <a:lnTo>
                  <a:pt x="1401" y="407"/>
                </a:lnTo>
                <a:lnTo>
                  <a:pt x="1432" y="363"/>
                </a:lnTo>
                <a:lnTo>
                  <a:pt x="1469" y="321"/>
                </a:lnTo>
                <a:lnTo>
                  <a:pt x="1512" y="281"/>
                </a:lnTo>
                <a:lnTo>
                  <a:pt x="1561" y="243"/>
                </a:lnTo>
                <a:lnTo>
                  <a:pt x="1614" y="207"/>
                </a:lnTo>
                <a:lnTo>
                  <a:pt x="1672" y="173"/>
                </a:lnTo>
                <a:lnTo>
                  <a:pt x="1735" y="143"/>
                </a:lnTo>
                <a:lnTo>
                  <a:pt x="1803" y="114"/>
                </a:lnTo>
                <a:lnTo>
                  <a:pt x="1874" y="89"/>
                </a:lnTo>
                <a:lnTo>
                  <a:pt x="1949" y="66"/>
                </a:lnTo>
                <a:lnTo>
                  <a:pt x="2029" y="46"/>
                </a:lnTo>
                <a:lnTo>
                  <a:pt x="2110" y="29"/>
                </a:lnTo>
                <a:lnTo>
                  <a:pt x="2195" y="16"/>
                </a:lnTo>
                <a:lnTo>
                  <a:pt x="2283" y="7"/>
                </a:lnTo>
                <a:lnTo>
                  <a:pt x="2373" y="1"/>
                </a:lnTo>
                <a:lnTo>
                  <a:pt x="246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077935" y="3540636"/>
            <a:ext cx="820615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8348503" y="3932038"/>
            <a:ext cx="281105" cy="115047"/>
          </a:xfrm>
          <a:custGeom>
            <a:avLst/>
            <a:gdLst>
              <a:gd name="T0" fmla="*/ 1093 w 2072"/>
              <a:gd name="T1" fmla="*/ 1 h 848"/>
              <a:gd name="T2" fmla="*/ 1222 w 2072"/>
              <a:gd name="T3" fmla="*/ 12 h 848"/>
              <a:gd name="T4" fmla="*/ 1349 w 2072"/>
              <a:gd name="T5" fmla="*/ 31 h 848"/>
              <a:gd name="T6" fmla="*/ 1471 w 2072"/>
              <a:gd name="T7" fmla="*/ 56 h 848"/>
              <a:gd name="T8" fmla="*/ 1587 w 2072"/>
              <a:gd name="T9" fmla="*/ 86 h 848"/>
              <a:gd name="T10" fmla="*/ 1695 w 2072"/>
              <a:gd name="T11" fmla="*/ 120 h 848"/>
              <a:gd name="T12" fmla="*/ 1793 w 2072"/>
              <a:gd name="T13" fmla="*/ 154 h 848"/>
              <a:gd name="T14" fmla="*/ 1879 w 2072"/>
              <a:gd name="T15" fmla="*/ 187 h 848"/>
              <a:gd name="T16" fmla="*/ 1952 w 2072"/>
              <a:gd name="T17" fmla="*/ 218 h 848"/>
              <a:gd name="T18" fmla="*/ 2008 w 2072"/>
              <a:gd name="T19" fmla="*/ 243 h 848"/>
              <a:gd name="T20" fmla="*/ 2048 w 2072"/>
              <a:gd name="T21" fmla="*/ 262 h 848"/>
              <a:gd name="T22" fmla="*/ 2069 w 2072"/>
              <a:gd name="T23" fmla="*/ 272 h 848"/>
              <a:gd name="T24" fmla="*/ 2072 w 2072"/>
              <a:gd name="T25" fmla="*/ 848 h 848"/>
              <a:gd name="T26" fmla="*/ 2060 w 2072"/>
              <a:gd name="T27" fmla="*/ 844 h 848"/>
              <a:gd name="T28" fmla="*/ 2025 w 2072"/>
              <a:gd name="T29" fmla="*/ 830 h 848"/>
              <a:gd name="T30" fmla="*/ 1971 w 2072"/>
              <a:gd name="T31" fmla="*/ 810 h 848"/>
              <a:gd name="T32" fmla="*/ 1899 w 2072"/>
              <a:gd name="T33" fmla="*/ 786 h 848"/>
              <a:gd name="T34" fmla="*/ 1811 w 2072"/>
              <a:gd name="T35" fmla="*/ 758 h 848"/>
              <a:gd name="T36" fmla="*/ 1711 w 2072"/>
              <a:gd name="T37" fmla="*/ 728 h 848"/>
              <a:gd name="T38" fmla="*/ 1600 w 2072"/>
              <a:gd name="T39" fmla="*/ 699 h 848"/>
              <a:gd name="T40" fmla="*/ 1480 w 2072"/>
              <a:gd name="T41" fmla="*/ 672 h 848"/>
              <a:gd name="T42" fmla="*/ 1357 w 2072"/>
              <a:gd name="T43" fmla="*/ 650 h 848"/>
              <a:gd name="T44" fmla="*/ 1228 w 2072"/>
              <a:gd name="T45" fmla="*/ 633 h 848"/>
              <a:gd name="T46" fmla="*/ 1100 w 2072"/>
              <a:gd name="T47" fmla="*/ 623 h 848"/>
              <a:gd name="T48" fmla="*/ 972 w 2072"/>
              <a:gd name="T49" fmla="*/ 623 h 848"/>
              <a:gd name="T50" fmla="*/ 844 w 2072"/>
              <a:gd name="T51" fmla="*/ 633 h 848"/>
              <a:gd name="T52" fmla="*/ 716 w 2072"/>
              <a:gd name="T53" fmla="*/ 650 h 848"/>
              <a:gd name="T54" fmla="*/ 592 w 2072"/>
              <a:gd name="T55" fmla="*/ 672 h 848"/>
              <a:gd name="T56" fmla="*/ 473 w 2072"/>
              <a:gd name="T57" fmla="*/ 699 h 848"/>
              <a:gd name="T58" fmla="*/ 361 w 2072"/>
              <a:gd name="T59" fmla="*/ 728 h 848"/>
              <a:gd name="T60" fmla="*/ 261 w 2072"/>
              <a:gd name="T61" fmla="*/ 758 h 848"/>
              <a:gd name="T62" fmla="*/ 173 w 2072"/>
              <a:gd name="T63" fmla="*/ 786 h 848"/>
              <a:gd name="T64" fmla="*/ 101 w 2072"/>
              <a:gd name="T65" fmla="*/ 810 h 848"/>
              <a:gd name="T66" fmla="*/ 46 w 2072"/>
              <a:gd name="T67" fmla="*/ 830 h 848"/>
              <a:gd name="T68" fmla="*/ 13 w 2072"/>
              <a:gd name="T69" fmla="*/ 844 h 848"/>
              <a:gd name="T70" fmla="*/ 0 w 2072"/>
              <a:gd name="T71" fmla="*/ 848 h 848"/>
              <a:gd name="T72" fmla="*/ 2 w 2072"/>
              <a:gd name="T73" fmla="*/ 280 h 848"/>
              <a:gd name="T74" fmla="*/ 25 w 2072"/>
              <a:gd name="T75" fmla="*/ 269 h 848"/>
              <a:gd name="T76" fmla="*/ 67 w 2072"/>
              <a:gd name="T77" fmla="*/ 248 h 848"/>
              <a:gd name="T78" fmla="*/ 127 w 2072"/>
              <a:gd name="T79" fmla="*/ 220 h 848"/>
              <a:gd name="T80" fmla="*/ 204 w 2072"/>
              <a:gd name="T81" fmla="*/ 187 h 848"/>
              <a:gd name="T82" fmla="*/ 294 w 2072"/>
              <a:gd name="T83" fmla="*/ 150 h 848"/>
              <a:gd name="T84" fmla="*/ 397 w 2072"/>
              <a:gd name="T85" fmla="*/ 113 h 848"/>
              <a:gd name="T86" fmla="*/ 511 w 2072"/>
              <a:gd name="T87" fmla="*/ 79 h 848"/>
              <a:gd name="T88" fmla="*/ 632 w 2072"/>
              <a:gd name="T89" fmla="*/ 47 h 848"/>
              <a:gd name="T90" fmla="*/ 761 w 2072"/>
              <a:gd name="T91" fmla="*/ 22 h 848"/>
              <a:gd name="T92" fmla="*/ 893 w 2072"/>
              <a:gd name="T93" fmla="*/ 5 h 848"/>
              <a:gd name="T94" fmla="*/ 1028 w 2072"/>
              <a:gd name="T95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2" h="848">
                <a:moveTo>
                  <a:pt x="1028" y="0"/>
                </a:moveTo>
                <a:lnTo>
                  <a:pt x="1093" y="1"/>
                </a:lnTo>
                <a:lnTo>
                  <a:pt x="1158" y="5"/>
                </a:lnTo>
                <a:lnTo>
                  <a:pt x="1222" y="12"/>
                </a:lnTo>
                <a:lnTo>
                  <a:pt x="1286" y="20"/>
                </a:lnTo>
                <a:lnTo>
                  <a:pt x="1349" y="31"/>
                </a:lnTo>
                <a:lnTo>
                  <a:pt x="1411" y="42"/>
                </a:lnTo>
                <a:lnTo>
                  <a:pt x="1471" y="56"/>
                </a:lnTo>
                <a:lnTo>
                  <a:pt x="1530" y="71"/>
                </a:lnTo>
                <a:lnTo>
                  <a:pt x="1587" y="86"/>
                </a:lnTo>
                <a:lnTo>
                  <a:pt x="1642" y="103"/>
                </a:lnTo>
                <a:lnTo>
                  <a:pt x="1695" y="120"/>
                </a:lnTo>
                <a:lnTo>
                  <a:pt x="1745" y="137"/>
                </a:lnTo>
                <a:lnTo>
                  <a:pt x="1793" y="154"/>
                </a:lnTo>
                <a:lnTo>
                  <a:pt x="1837" y="171"/>
                </a:lnTo>
                <a:lnTo>
                  <a:pt x="1879" y="187"/>
                </a:lnTo>
                <a:lnTo>
                  <a:pt x="1917" y="203"/>
                </a:lnTo>
                <a:lnTo>
                  <a:pt x="1952" y="218"/>
                </a:lnTo>
                <a:lnTo>
                  <a:pt x="1982" y="231"/>
                </a:lnTo>
                <a:lnTo>
                  <a:pt x="2008" y="243"/>
                </a:lnTo>
                <a:lnTo>
                  <a:pt x="2030" y="253"/>
                </a:lnTo>
                <a:lnTo>
                  <a:pt x="2048" y="262"/>
                </a:lnTo>
                <a:lnTo>
                  <a:pt x="2061" y="269"/>
                </a:lnTo>
                <a:lnTo>
                  <a:pt x="2069" y="272"/>
                </a:lnTo>
                <a:lnTo>
                  <a:pt x="2072" y="274"/>
                </a:lnTo>
                <a:lnTo>
                  <a:pt x="2072" y="848"/>
                </a:lnTo>
                <a:lnTo>
                  <a:pt x="2069" y="847"/>
                </a:lnTo>
                <a:lnTo>
                  <a:pt x="2060" y="844"/>
                </a:lnTo>
                <a:lnTo>
                  <a:pt x="2045" y="838"/>
                </a:lnTo>
                <a:lnTo>
                  <a:pt x="2025" y="830"/>
                </a:lnTo>
                <a:lnTo>
                  <a:pt x="2000" y="822"/>
                </a:lnTo>
                <a:lnTo>
                  <a:pt x="1971" y="810"/>
                </a:lnTo>
                <a:lnTo>
                  <a:pt x="1937" y="798"/>
                </a:lnTo>
                <a:lnTo>
                  <a:pt x="1899" y="786"/>
                </a:lnTo>
                <a:lnTo>
                  <a:pt x="1856" y="771"/>
                </a:lnTo>
                <a:lnTo>
                  <a:pt x="1811" y="758"/>
                </a:lnTo>
                <a:lnTo>
                  <a:pt x="1762" y="744"/>
                </a:lnTo>
                <a:lnTo>
                  <a:pt x="1711" y="728"/>
                </a:lnTo>
                <a:lnTo>
                  <a:pt x="1656" y="713"/>
                </a:lnTo>
                <a:lnTo>
                  <a:pt x="1600" y="699"/>
                </a:lnTo>
                <a:lnTo>
                  <a:pt x="1541" y="686"/>
                </a:lnTo>
                <a:lnTo>
                  <a:pt x="1480" y="672"/>
                </a:lnTo>
                <a:lnTo>
                  <a:pt x="1419" y="661"/>
                </a:lnTo>
                <a:lnTo>
                  <a:pt x="1357" y="650"/>
                </a:lnTo>
                <a:lnTo>
                  <a:pt x="1293" y="641"/>
                </a:lnTo>
                <a:lnTo>
                  <a:pt x="1228" y="633"/>
                </a:lnTo>
                <a:lnTo>
                  <a:pt x="1164" y="628"/>
                </a:lnTo>
                <a:lnTo>
                  <a:pt x="1100" y="623"/>
                </a:lnTo>
                <a:lnTo>
                  <a:pt x="1036" y="622"/>
                </a:lnTo>
                <a:lnTo>
                  <a:pt x="972" y="623"/>
                </a:lnTo>
                <a:lnTo>
                  <a:pt x="908" y="628"/>
                </a:lnTo>
                <a:lnTo>
                  <a:pt x="844" y="633"/>
                </a:lnTo>
                <a:lnTo>
                  <a:pt x="780" y="641"/>
                </a:lnTo>
                <a:lnTo>
                  <a:pt x="716" y="650"/>
                </a:lnTo>
                <a:lnTo>
                  <a:pt x="654" y="661"/>
                </a:lnTo>
                <a:lnTo>
                  <a:pt x="592" y="672"/>
                </a:lnTo>
                <a:lnTo>
                  <a:pt x="531" y="686"/>
                </a:lnTo>
                <a:lnTo>
                  <a:pt x="473" y="699"/>
                </a:lnTo>
                <a:lnTo>
                  <a:pt x="416" y="713"/>
                </a:lnTo>
                <a:lnTo>
                  <a:pt x="361" y="728"/>
                </a:lnTo>
                <a:lnTo>
                  <a:pt x="309" y="744"/>
                </a:lnTo>
                <a:lnTo>
                  <a:pt x="261" y="758"/>
                </a:lnTo>
                <a:lnTo>
                  <a:pt x="216" y="771"/>
                </a:lnTo>
                <a:lnTo>
                  <a:pt x="173" y="786"/>
                </a:lnTo>
                <a:lnTo>
                  <a:pt x="135" y="798"/>
                </a:lnTo>
                <a:lnTo>
                  <a:pt x="101" y="810"/>
                </a:lnTo>
                <a:lnTo>
                  <a:pt x="72" y="822"/>
                </a:lnTo>
                <a:lnTo>
                  <a:pt x="46" y="830"/>
                </a:lnTo>
                <a:lnTo>
                  <a:pt x="27" y="838"/>
                </a:lnTo>
                <a:lnTo>
                  <a:pt x="13" y="844"/>
                </a:lnTo>
                <a:lnTo>
                  <a:pt x="4" y="847"/>
                </a:lnTo>
                <a:lnTo>
                  <a:pt x="0" y="848"/>
                </a:lnTo>
                <a:lnTo>
                  <a:pt x="0" y="282"/>
                </a:lnTo>
                <a:lnTo>
                  <a:pt x="2" y="280"/>
                </a:lnTo>
                <a:lnTo>
                  <a:pt x="11" y="276"/>
                </a:lnTo>
                <a:lnTo>
                  <a:pt x="25" y="269"/>
                </a:lnTo>
                <a:lnTo>
                  <a:pt x="44" y="259"/>
                </a:lnTo>
                <a:lnTo>
                  <a:pt x="67" y="248"/>
                </a:lnTo>
                <a:lnTo>
                  <a:pt x="95" y="235"/>
                </a:lnTo>
                <a:lnTo>
                  <a:pt x="127" y="220"/>
                </a:lnTo>
                <a:lnTo>
                  <a:pt x="163" y="203"/>
                </a:lnTo>
                <a:lnTo>
                  <a:pt x="204" y="187"/>
                </a:lnTo>
                <a:lnTo>
                  <a:pt x="248" y="169"/>
                </a:lnTo>
                <a:lnTo>
                  <a:pt x="294" y="150"/>
                </a:lnTo>
                <a:lnTo>
                  <a:pt x="344" y="132"/>
                </a:lnTo>
                <a:lnTo>
                  <a:pt x="397" y="113"/>
                </a:lnTo>
                <a:lnTo>
                  <a:pt x="452" y="95"/>
                </a:lnTo>
                <a:lnTo>
                  <a:pt x="511" y="79"/>
                </a:lnTo>
                <a:lnTo>
                  <a:pt x="570" y="62"/>
                </a:lnTo>
                <a:lnTo>
                  <a:pt x="632" y="47"/>
                </a:lnTo>
                <a:lnTo>
                  <a:pt x="695" y="34"/>
                </a:lnTo>
                <a:lnTo>
                  <a:pt x="761" y="22"/>
                </a:lnTo>
                <a:lnTo>
                  <a:pt x="826" y="13"/>
                </a:lnTo>
                <a:lnTo>
                  <a:pt x="893" y="5"/>
                </a:lnTo>
                <a:lnTo>
                  <a:pt x="961" y="1"/>
                </a:lnTo>
                <a:lnTo>
                  <a:pt x="10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33"/>
          <p:cNvSpPr>
            <a:spLocks noEditPoints="1"/>
          </p:cNvSpPr>
          <p:nvPr/>
        </p:nvSpPr>
        <p:spPr bwMode="auto">
          <a:xfrm>
            <a:off x="8240511" y="3797997"/>
            <a:ext cx="495462" cy="308239"/>
          </a:xfrm>
          <a:custGeom>
            <a:avLst/>
            <a:gdLst>
              <a:gd name="T0" fmla="*/ 3277 w 3654"/>
              <a:gd name="T1" fmla="*/ 962 h 2269"/>
              <a:gd name="T2" fmla="*/ 3237 w 3654"/>
              <a:gd name="T3" fmla="*/ 1014 h 2269"/>
              <a:gd name="T4" fmla="*/ 3246 w 3654"/>
              <a:gd name="T5" fmla="*/ 1080 h 2269"/>
              <a:gd name="T6" fmla="*/ 3298 w 3654"/>
              <a:gd name="T7" fmla="*/ 1120 h 2269"/>
              <a:gd name="T8" fmla="*/ 3366 w 3654"/>
              <a:gd name="T9" fmla="*/ 1111 h 2269"/>
              <a:gd name="T10" fmla="*/ 3405 w 3654"/>
              <a:gd name="T11" fmla="*/ 1060 h 2269"/>
              <a:gd name="T12" fmla="*/ 3396 w 3654"/>
              <a:gd name="T13" fmla="*/ 993 h 2269"/>
              <a:gd name="T14" fmla="*/ 3344 w 3654"/>
              <a:gd name="T15" fmla="*/ 953 h 2269"/>
              <a:gd name="T16" fmla="*/ 3313 w 3654"/>
              <a:gd name="T17" fmla="*/ 772 h 2269"/>
              <a:gd name="T18" fmla="*/ 3273 w 3654"/>
              <a:gd name="T19" fmla="*/ 787 h 2269"/>
              <a:gd name="T20" fmla="*/ 3358 w 3654"/>
              <a:gd name="T21" fmla="*/ 862 h 2269"/>
              <a:gd name="T22" fmla="*/ 3352 w 3654"/>
              <a:gd name="T23" fmla="*/ 780 h 2269"/>
              <a:gd name="T24" fmla="*/ 3324 w 3654"/>
              <a:gd name="T25" fmla="*/ 769 h 2269"/>
              <a:gd name="T26" fmla="*/ 3152 w 3654"/>
              <a:gd name="T27" fmla="*/ 737 h 2269"/>
              <a:gd name="T28" fmla="*/ 3215 w 3654"/>
              <a:gd name="T29" fmla="*/ 701 h 2269"/>
              <a:gd name="T30" fmla="*/ 3310 w 3654"/>
              <a:gd name="T31" fmla="*/ 676 h 2269"/>
              <a:gd name="T32" fmla="*/ 3377 w 3654"/>
              <a:gd name="T33" fmla="*/ 680 h 2269"/>
              <a:gd name="T34" fmla="*/ 3418 w 3654"/>
              <a:gd name="T35" fmla="*/ 706 h 2269"/>
              <a:gd name="T36" fmla="*/ 3441 w 3654"/>
              <a:gd name="T37" fmla="*/ 745 h 2269"/>
              <a:gd name="T38" fmla="*/ 3450 w 3654"/>
              <a:gd name="T39" fmla="*/ 788 h 2269"/>
              <a:gd name="T40" fmla="*/ 3451 w 3654"/>
              <a:gd name="T41" fmla="*/ 826 h 2269"/>
              <a:gd name="T42" fmla="*/ 3449 w 3654"/>
              <a:gd name="T43" fmla="*/ 852 h 2269"/>
              <a:gd name="T44" fmla="*/ 3448 w 3654"/>
              <a:gd name="T45" fmla="*/ 912 h 2269"/>
              <a:gd name="T46" fmla="*/ 3448 w 3654"/>
              <a:gd name="T47" fmla="*/ 1134 h 2269"/>
              <a:gd name="T48" fmla="*/ 3583 w 3654"/>
              <a:gd name="T49" fmla="*/ 2269 h 2269"/>
              <a:gd name="T50" fmla="*/ 3234 w 3654"/>
              <a:gd name="T51" fmla="*/ 1983 h 2269"/>
              <a:gd name="T52" fmla="*/ 2985 w 3654"/>
              <a:gd name="T53" fmla="*/ 1380 h 2269"/>
              <a:gd name="T54" fmla="*/ 2974 w 3654"/>
              <a:gd name="T55" fmla="*/ 1203 h 2269"/>
              <a:gd name="T56" fmla="*/ 2920 w 3654"/>
              <a:gd name="T57" fmla="*/ 1176 h 2269"/>
              <a:gd name="T58" fmla="*/ 2826 w 3654"/>
              <a:gd name="T59" fmla="*/ 1134 h 2269"/>
              <a:gd name="T60" fmla="*/ 2696 w 3654"/>
              <a:gd name="T61" fmla="*/ 1082 h 2269"/>
              <a:gd name="T62" fmla="*/ 2539 w 3654"/>
              <a:gd name="T63" fmla="*/ 1028 h 2269"/>
              <a:gd name="T64" fmla="*/ 2360 w 3654"/>
              <a:gd name="T65" fmla="*/ 976 h 2269"/>
              <a:gd name="T66" fmla="*/ 2165 w 3654"/>
              <a:gd name="T67" fmla="*/ 934 h 2269"/>
              <a:gd name="T68" fmla="*/ 1961 w 3654"/>
              <a:gd name="T69" fmla="*/ 907 h 2269"/>
              <a:gd name="T70" fmla="*/ 1751 w 3654"/>
              <a:gd name="T71" fmla="*/ 903 h 2269"/>
              <a:gd name="T72" fmla="*/ 1547 w 3654"/>
              <a:gd name="T73" fmla="*/ 924 h 2269"/>
              <a:gd name="T74" fmla="*/ 1350 w 3654"/>
              <a:gd name="T75" fmla="*/ 962 h 2269"/>
              <a:gd name="T76" fmla="*/ 1166 w 3654"/>
              <a:gd name="T77" fmla="*/ 1013 h 2269"/>
              <a:gd name="T78" fmla="*/ 1006 w 3654"/>
              <a:gd name="T79" fmla="*/ 1069 h 2269"/>
              <a:gd name="T80" fmla="*/ 870 w 3654"/>
              <a:gd name="T81" fmla="*/ 1124 h 2269"/>
              <a:gd name="T82" fmla="*/ 765 w 3654"/>
              <a:gd name="T83" fmla="*/ 1171 h 2269"/>
              <a:gd name="T84" fmla="*/ 699 w 3654"/>
              <a:gd name="T85" fmla="*/ 1204 h 2269"/>
              <a:gd name="T86" fmla="*/ 675 w 3654"/>
              <a:gd name="T87" fmla="*/ 1217 h 2269"/>
              <a:gd name="T88" fmla="*/ 1787 w 3654"/>
              <a:gd name="T89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54" h="2269">
                <a:moveTo>
                  <a:pt x="3321" y="951"/>
                </a:moveTo>
                <a:lnTo>
                  <a:pt x="3298" y="953"/>
                </a:lnTo>
                <a:lnTo>
                  <a:pt x="3277" y="962"/>
                </a:lnTo>
                <a:lnTo>
                  <a:pt x="3260" y="975"/>
                </a:lnTo>
                <a:lnTo>
                  <a:pt x="3246" y="993"/>
                </a:lnTo>
                <a:lnTo>
                  <a:pt x="3237" y="1014"/>
                </a:lnTo>
                <a:lnTo>
                  <a:pt x="3234" y="1037"/>
                </a:lnTo>
                <a:lnTo>
                  <a:pt x="3237" y="1060"/>
                </a:lnTo>
                <a:lnTo>
                  <a:pt x="3246" y="1080"/>
                </a:lnTo>
                <a:lnTo>
                  <a:pt x="3260" y="1098"/>
                </a:lnTo>
                <a:lnTo>
                  <a:pt x="3277" y="1111"/>
                </a:lnTo>
                <a:lnTo>
                  <a:pt x="3298" y="1120"/>
                </a:lnTo>
                <a:lnTo>
                  <a:pt x="3321" y="1122"/>
                </a:lnTo>
                <a:lnTo>
                  <a:pt x="3344" y="1120"/>
                </a:lnTo>
                <a:lnTo>
                  <a:pt x="3366" y="1111"/>
                </a:lnTo>
                <a:lnTo>
                  <a:pt x="3382" y="1098"/>
                </a:lnTo>
                <a:lnTo>
                  <a:pt x="3396" y="1080"/>
                </a:lnTo>
                <a:lnTo>
                  <a:pt x="3405" y="1060"/>
                </a:lnTo>
                <a:lnTo>
                  <a:pt x="3408" y="1037"/>
                </a:lnTo>
                <a:lnTo>
                  <a:pt x="3405" y="1014"/>
                </a:lnTo>
                <a:lnTo>
                  <a:pt x="3396" y="993"/>
                </a:lnTo>
                <a:lnTo>
                  <a:pt x="3382" y="975"/>
                </a:lnTo>
                <a:lnTo>
                  <a:pt x="3366" y="962"/>
                </a:lnTo>
                <a:lnTo>
                  <a:pt x="3344" y="953"/>
                </a:lnTo>
                <a:lnTo>
                  <a:pt x="3321" y="951"/>
                </a:lnTo>
                <a:close/>
                <a:moveTo>
                  <a:pt x="3324" y="769"/>
                </a:moveTo>
                <a:lnTo>
                  <a:pt x="3313" y="772"/>
                </a:lnTo>
                <a:lnTo>
                  <a:pt x="3299" y="775"/>
                </a:lnTo>
                <a:lnTo>
                  <a:pt x="3286" y="780"/>
                </a:lnTo>
                <a:lnTo>
                  <a:pt x="3273" y="787"/>
                </a:lnTo>
                <a:lnTo>
                  <a:pt x="3261" y="795"/>
                </a:lnTo>
                <a:lnTo>
                  <a:pt x="3250" y="802"/>
                </a:lnTo>
                <a:lnTo>
                  <a:pt x="3358" y="862"/>
                </a:lnTo>
                <a:lnTo>
                  <a:pt x="3358" y="808"/>
                </a:lnTo>
                <a:lnTo>
                  <a:pt x="3357" y="792"/>
                </a:lnTo>
                <a:lnTo>
                  <a:pt x="3352" y="780"/>
                </a:lnTo>
                <a:lnTo>
                  <a:pt x="3344" y="774"/>
                </a:lnTo>
                <a:lnTo>
                  <a:pt x="3335" y="769"/>
                </a:lnTo>
                <a:lnTo>
                  <a:pt x="3324" y="769"/>
                </a:lnTo>
                <a:close/>
                <a:moveTo>
                  <a:pt x="1787" y="0"/>
                </a:moveTo>
                <a:lnTo>
                  <a:pt x="3146" y="746"/>
                </a:lnTo>
                <a:lnTo>
                  <a:pt x="3152" y="737"/>
                </a:lnTo>
                <a:lnTo>
                  <a:pt x="3162" y="728"/>
                </a:lnTo>
                <a:lnTo>
                  <a:pt x="3177" y="719"/>
                </a:lnTo>
                <a:lnTo>
                  <a:pt x="3215" y="701"/>
                </a:lnTo>
                <a:lnTo>
                  <a:pt x="3251" y="689"/>
                </a:lnTo>
                <a:lnTo>
                  <a:pt x="3282" y="681"/>
                </a:lnTo>
                <a:lnTo>
                  <a:pt x="3310" y="676"/>
                </a:lnTo>
                <a:lnTo>
                  <a:pt x="3335" y="675"/>
                </a:lnTo>
                <a:lnTo>
                  <a:pt x="3358" y="676"/>
                </a:lnTo>
                <a:lnTo>
                  <a:pt x="3377" y="680"/>
                </a:lnTo>
                <a:lnTo>
                  <a:pt x="3393" y="687"/>
                </a:lnTo>
                <a:lnTo>
                  <a:pt x="3407" y="696"/>
                </a:lnTo>
                <a:lnTo>
                  <a:pt x="3418" y="706"/>
                </a:lnTo>
                <a:lnTo>
                  <a:pt x="3427" y="718"/>
                </a:lnTo>
                <a:lnTo>
                  <a:pt x="3435" y="731"/>
                </a:lnTo>
                <a:lnTo>
                  <a:pt x="3441" y="745"/>
                </a:lnTo>
                <a:lnTo>
                  <a:pt x="3445" y="759"/>
                </a:lnTo>
                <a:lnTo>
                  <a:pt x="3449" y="774"/>
                </a:lnTo>
                <a:lnTo>
                  <a:pt x="3450" y="788"/>
                </a:lnTo>
                <a:lnTo>
                  <a:pt x="3451" y="802"/>
                </a:lnTo>
                <a:lnTo>
                  <a:pt x="3451" y="815"/>
                </a:lnTo>
                <a:lnTo>
                  <a:pt x="3451" y="826"/>
                </a:lnTo>
                <a:lnTo>
                  <a:pt x="3450" y="837"/>
                </a:lnTo>
                <a:lnTo>
                  <a:pt x="3450" y="845"/>
                </a:lnTo>
                <a:lnTo>
                  <a:pt x="3449" y="852"/>
                </a:lnTo>
                <a:lnTo>
                  <a:pt x="3448" y="856"/>
                </a:lnTo>
                <a:lnTo>
                  <a:pt x="3448" y="857"/>
                </a:lnTo>
                <a:lnTo>
                  <a:pt x="3448" y="912"/>
                </a:lnTo>
                <a:lnTo>
                  <a:pt x="3654" y="1024"/>
                </a:lnTo>
                <a:lnTo>
                  <a:pt x="3448" y="1134"/>
                </a:lnTo>
                <a:lnTo>
                  <a:pt x="3448" y="1134"/>
                </a:lnTo>
                <a:lnTo>
                  <a:pt x="3448" y="1983"/>
                </a:lnTo>
                <a:lnTo>
                  <a:pt x="3583" y="1983"/>
                </a:lnTo>
                <a:lnTo>
                  <a:pt x="3583" y="2269"/>
                </a:lnTo>
                <a:lnTo>
                  <a:pt x="3399" y="2156"/>
                </a:lnTo>
                <a:lnTo>
                  <a:pt x="3234" y="2269"/>
                </a:lnTo>
                <a:lnTo>
                  <a:pt x="3234" y="1983"/>
                </a:lnTo>
                <a:lnTo>
                  <a:pt x="3358" y="1983"/>
                </a:lnTo>
                <a:lnTo>
                  <a:pt x="3358" y="1181"/>
                </a:lnTo>
                <a:lnTo>
                  <a:pt x="2985" y="1380"/>
                </a:lnTo>
                <a:lnTo>
                  <a:pt x="2985" y="1208"/>
                </a:lnTo>
                <a:lnTo>
                  <a:pt x="2983" y="1207"/>
                </a:lnTo>
                <a:lnTo>
                  <a:pt x="2974" y="1203"/>
                </a:lnTo>
                <a:lnTo>
                  <a:pt x="2961" y="1196"/>
                </a:lnTo>
                <a:lnTo>
                  <a:pt x="2943" y="1187"/>
                </a:lnTo>
                <a:lnTo>
                  <a:pt x="2920" y="1176"/>
                </a:lnTo>
                <a:lnTo>
                  <a:pt x="2892" y="1164"/>
                </a:lnTo>
                <a:lnTo>
                  <a:pt x="2860" y="1149"/>
                </a:lnTo>
                <a:lnTo>
                  <a:pt x="2826" y="1134"/>
                </a:lnTo>
                <a:lnTo>
                  <a:pt x="2786" y="1118"/>
                </a:lnTo>
                <a:lnTo>
                  <a:pt x="2742" y="1100"/>
                </a:lnTo>
                <a:lnTo>
                  <a:pt x="2696" y="1082"/>
                </a:lnTo>
                <a:lnTo>
                  <a:pt x="2647" y="1064"/>
                </a:lnTo>
                <a:lnTo>
                  <a:pt x="2594" y="1046"/>
                </a:lnTo>
                <a:lnTo>
                  <a:pt x="2539" y="1028"/>
                </a:lnTo>
                <a:lnTo>
                  <a:pt x="2481" y="1010"/>
                </a:lnTo>
                <a:lnTo>
                  <a:pt x="2422" y="992"/>
                </a:lnTo>
                <a:lnTo>
                  <a:pt x="2360" y="976"/>
                </a:lnTo>
                <a:lnTo>
                  <a:pt x="2297" y="961"/>
                </a:lnTo>
                <a:lnTo>
                  <a:pt x="2232" y="946"/>
                </a:lnTo>
                <a:lnTo>
                  <a:pt x="2165" y="934"/>
                </a:lnTo>
                <a:lnTo>
                  <a:pt x="2098" y="923"/>
                </a:lnTo>
                <a:lnTo>
                  <a:pt x="2029" y="914"/>
                </a:lnTo>
                <a:lnTo>
                  <a:pt x="1961" y="907"/>
                </a:lnTo>
                <a:lnTo>
                  <a:pt x="1891" y="903"/>
                </a:lnTo>
                <a:lnTo>
                  <a:pt x="1821" y="902"/>
                </a:lnTo>
                <a:lnTo>
                  <a:pt x="1751" y="903"/>
                </a:lnTo>
                <a:lnTo>
                  <a:pt x="1683" y="907"/>
                </a:lnTo>
                <a:lnTo>
                  <a:pt x="1614" y="914"/>
                </a:lnTo>
                <a:lnTo>
                  <a:pt x="1547" y="924"/>
                </a:lnTo>
                <a:lnTo>
                  <a:pt x="1479" y="935"/>
                </a:lnTo>
                <a:lnTo>
                  <a:pt x="1414" y="948"/>
                </a:lnTo>
                <a:lnTo>
                  <a:pt x="1350" y="962"/>
                </a:lnTo>
                <a:lnTo>
                  <a:pt x="1287" y="978"/>
                </a:lnTo>
                <a:lnTo>
                  <a:pt x="1226" y="995"/>
                </a:lnTo>
                <a:lnTo>
                  <a:pt x="1166" y="1013"/>
                </a:lnTo>
                <a:lnTo>
                  <a:pt x="1110" y="1031"/>
                </a:lnTo>
                <a:lnTo>
                  <a:pt x="1056" y="1050"/>
                </a:lnTo>
                <a:lnTo>
                  <a:pt x="1006" y="1069"/>
                </a:lnTo>
                <a:lnTo>
                  <a:pt x="956" y="1088"/>
                </a:lnTo>
                <a:lnTo>
                  <a:pt x="911" y="1106"/>
                </a:lnTo>
                <a:lnTo>
                  <a:pt x="870" y="1124"/>
                </a:lnTo>
                <a:lnTo>
                  <a:pt x="830" y="1140"/>
                </a:lnTo>
                <a:lnTo>
                  <a:pt x="796" y="1157"/>
                </a:lnTo>
                <a:lnTo>
                  <a:pt x="765" y="1171"/>
                </a:lnTo>
                <a:lnTo>
                  <a:pt x="738" y="1184"/>
                </a:lnTo>
                <a:lnTo>
                  <a:pt x="717" y="1195"/>
                </a:lnTo>
                <a:lnTo>
                  <a:pt x="699" y="1204"/>
                </a:lnTo>
                <a:lnTo>
                  <a:pt x="685" y="1212"/>
                </a:lnTo>
                <a:lnTo>
                  <a:pt x="677" y="1215"/>
                </a:lnTo>
                <a:lnTo>
                  <a:pt x="675" y="1217"/>
                </a:lnTo>
                <a:lnTo>
                  <a:pt x="675" y="1315"/>
                </a:lnTo>
                <a:lnTo>
                  <a:pt x="0" y="1012"/>
                </a:lnTo>
                <a:lnTo>
                  <a:pt x="17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470174" y="3540636"/>
            <a:ext cx="820615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0714772" y="4025329"/>
            <a:ext cx="144036" cy="141305"/>
          </a:xfrm>
          <a:custGeom>
            <a:avLst/>
            <a:gdLst>
              <a:gd name="T0" fmla="*/ 328 w 1266"/>
              <a:gd name="T1" fmla="*/ 0 h 1244"/>
              <a:gd name="T2" fmla="*/ 949 w 1266"/>
              <a:gd name="T3" fmla="*/ 43 h 1244"/>
              <a:gd name="T4" fmla="*/ 1266 w 1266"/>
              <a:gd name="T5" fmla="*/ 314 h 1244"/>
              <a:gd name="T6" fmla="*/ 933 w 1266"/>
              <a:gd name="T7" fmla="*/ 1244 h 1244"/>
              <a:gd name="T8" fmla="*/ 594 w 1266"/>
              <a:gd name="T9" fmla="*/ 722 h 1244"/>
              <a:gd name="T10" fmla="*/ 0 w 1266"/>
              <a:gd name="T11" fmla="*/ 918 h 1244"/>
              <a:gd name="T12" fmla="*/ 328 w 1266"/>
              <a:gd name="T13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6" h="1244">
                <a:moveTo>
                  <a:pt x="328" y="0"/>
                </a:moveTo>
                <a:lnTo>
                  <a:pt x="949" y="43"/>
                </a:lnTo>
                <a:lnTo>
                  <a:pt x="1266" y="314"/>
                </a:lnTo>
                <a:lnTo>
                  <a:pt x="933" y="1244"/>
                </a:lnTo>
                <a:lnTo>
                  <a:pt x="594" y="722"/>
                </a:lnTo>
                <a:lnTo>
                  <a:pt x="0" y="918"/>
                </a:lnTo>
                <a:lnTo>
                  <a:pt x="3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39"/>
          <p:cNvSpPr>
            <a:spLocks/>
          </p:cNvSpPr>
          <p:nvPr/>
        </p:nvSpPr>
        <p:spPr bwMode="auto">
          <a:xfrm>
            <a:off x="10902155" y="4025329"/>
            <a:ext cx="144036" cy="141305"/>
          </a:xfrm>
          <a:custGeom>
            <a:avLst/>
            <a:gdLst>
              <a:gd name="T0" fmla="*/ 937 w 1266"/>
              <a:gd name="T1" fmla="*/ 0 h 1244"/>
              <a:gd name="T2" fmla="*/ 1266 w 1266"/>
              <a:gd name="T3" fmla="*/ 918 h 1244"/>
              <a:gd name="T4" fmla="*/ 671 w 1266"/>
              <a:gd name="T5" fmla="*/ 722 h 1244"/>
              <a:gd name="T6" fmla="*/ 332 w 1266"/>
              <a:gd name="T7" fmla="*/ 1244 h 1244"/>
              <a:gd name="T8" fmla="*/ 0 w 1266"/>
              <a:gd name="T9" fmla="*/ 314 h 1244"/>
              <a:gd name="T10" fmla="*/ 316 w 1266"/>
              <a:gd name="T11" fmla="*/ 43 h 1244"/>
              <a:gd name="T12" fmla="*/ 937 w 1266"/>
              <a:gd name="T13" fmla="*/ 0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6" h="1244">
                <a:moveTo>
                  <a:pt x="937" y="0"/>
                </a:moveTo>
                <a:lnTo>
                  <a:pt x="1266" y="918"/>
                </a:lnTo>
                <a:lnTo>
                  <a:pt x="671" y="722"/>
                </a:lnTo>
                <a:lnTo>
                  <a:pt x="332" y="1244"/>
                </a:lnTo>
                <a:lnTo>
                  <a:pt x="0" y="314"/>
                </a:lnTo>
                <a:lnTo>
                  <a:pt x="316" y="43"/>
                </a:lnTo>
                <a:lnTo>
                  <a:pt x="9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40"/>
          <p:cNvSpPr>
            <a:spLocks noEditPoints="1"/>
          </p:cNvSpPr>
          <p:nvPr/>
        </p:nvSpPr>
        <p:spPr bwMode="auto">
          <a:xfrm>
            <a:off x="10723305" y="3737598"/>
            <a:ext cx="314353" cy="310258"/>
          </a:xfrm>
          <a:custGeom>
            <a:avLst/>
            <a:gdLst>
              <a:gd name="T0" fmla="*/ 1300 w 2763"/>
              <a:gd name="T1" fmla="*/ 596 h 2729"/>
              <a:gd name="T2" fmla="*/ 1157 w 2763"/>
              <a:gd name="T3" fmla="*/ 624 h 2729"/>
              <a:gd name="T4" fmla="*/ 1025 w 2763"/>
              <a:gd name="T5" fmla="*/ 676 h 2729"/>
              <a:gd name="T6" fmla="*/ 906 w 2763"/>
              <a:gd name="T7" fmla="*/ 750 h 2729"/>
              <a:gd name="T8" fmla="*/ 803 w 2763"/>
              <a:gd name="T9" fmla="*/ 842 h 2729"/>
              <a:gd name="T10" fmla="*/ 718 w 2763"/>
              <a:gd name="T11" fmla="*/ 952 h 2729"/>
              <a:gd name="T12" fmla="*/ 654 w 2763"/>
              <a:gd name="T13" fmla="*/ 1076 h 2729"/>
              <a:gd name="T14" fmla="*/ 615 w 2763"/>
              <a:gd name="T15" fmla="*/ 1212 h 2729"/>
              <a:gd name="T16" fmla="*/ 600 w 2763"/>
              <a:gd name="T17" fmla="*/ 1357 h 2729"/>
              <a:gd name="T18" fmla="*/ 615 w 2763"/>
              <a:gd name="T19" fmla="*/ 1503 h 2729"/>
              <a:gd name="T20" fmla="*/ 654 w 2763"/>
              <a:gd name="T21" fmla="*/ 1638 h 2729"/>
              <a:gd name="T22" fmla="*/ 718 w 2763"/>
              <a:gd name="T23" fmla="*/ 1763 h 2729"/>
              <a:gd name="T24" fmla="*/ 803 w 2763"/>
              <a:gd name="T25" fmla="*/ 1873 h 2729"/>
              <a:gd name="T26" fmla="*/ 906 w 2763"/>
              <a:gd name="T27" fmla="*/ 1966 h 2729"/>
              <a:gd name="T28" fmla="*/ 1025 w 2763"/>
              <a:gd name="T29" fmla="*/ 2040 h 2729"/>
              <a:gd name="T30" fmla="*/ 1157 w 2763"/>
              <a:gd name="T31" fmla="*/ 2091 h 2729"/>
              <a:gd name="T32" fmla="*/ 1300 w 2763"/>
              <a:gd name="T33" fmla="*/ 2118 h 2729"/>
              <a:gd name="T34" fmla="*/ 1449 w 2763"/>
              <a:gd name="T35" fmla="*/ 2118 h 2729"/>
              <a:gd name="T36" fmla="*/ 1592 w 2763"/>
              <a:gd name="T37" fmla="*/ 2091 h 2729"/>
              <a:gd name="T38" fmla="*/ 1724 w 2763"/>
              <a:gd name="T39" fmla="*/ 2040 h 2729"/>
              <a:gd name="T40" fmla="*/ 1842 w 2763"/>
              <a:gd name="T41" fmla="*/ 1966 h 2729"/>
              <a:gd name="T42" fmla="*/ 1946 w 2763"/>
              <a:gd name="T43" fmla="*/ 1873 h 2729"/>
              <a:gd name="T44" fmla="*/ 2031 w 2763"/>
              <a:gd name="T45" fmla="*/ 1763 h 2729"/>
              <a:gd name="T46" fmla="*/ 2095 w 2763"/>
              <a:gd name="T47" fmla="*/ 1638 h 2729"/>
              <a:gd name="T48" fmla="*/ 2134 w 2763"/>
              <a:gd name="T49" fmla="*/ 1503 h 2729"/>
              <a:gd name="T50" fmla="*/ 2149 w 2763"/>
              <a:gd name="T51" fmla="*/ 1357 h 2729"/>
              <a:gd name="T52" fmla="*/ 2134 w 2763"/>
              <a:gd name="T53" fmla="*/ 1212 h 2729"/>
              <a:gd name="T54" fmla="*/ 2095 w 2763"/>
              <a:gd name="T55" fmla="*/ 1076 h 2729"/>
              <a:gd name="T56" fmla="*/ 2031 w 2763"/>
              <a:gd name="T57" fmla="*/ 952 h 2729"/>
              <a:gd name="T58" fmla="*/ 1946 w 2763"/>
              <a:gd name="T59" fmla="*/ 842 h 2729"/>
              <a:gd name="T60" fmla="*/ 1842 w 2763"/>
              <a:gd name="T61" fmla="*/ 750 h 2729"/>
              <a:gd name="T62" fmla="*/ 1724 w 2763"/>
              <a:gd name="T63" fmla="*/ 676 h 2729"/>
              <a:gd name="T64" fmla="*/ 1592 w 2763"/>
              <a:gd name="T65" fmla="*/ 624 h 2729"/>
              <a:gd name="T66" fmla="*/ 1449 w 2763"/>
              <a:gd name="T67" fmla="*/ 596 h 2729"/>
              <a:gd name="T68" fmla="*/ 1381 w 2763"/>
              <a:gd name="T69" fmla="*/ 0 h 2729"/>
              <a:gd name="T70" fmla="*/ 2359 w 2763"/>
              <a:gd name="T71" fmla="*/ 400 h 2729"/>
              <a:gd name="T72" fmla="*/ 2763 w 2763"/>
              <a:gd name="T73" fmla="*/ 1365 h 2729"/>
              <a:gd name="T74" fmla="*/ 2359 w 2763"/>
              <a:gd name="T75" fmla="*/ 2330 h 2729"/>
              <a:gd name="T76" fmla="*/ 1381 w 2763"/>
              <a:gd name="T77" fmla="*/ 2729 h 2729"/>
              <a:gd name="T78" fmla="*/ 404 w 2763"/>
              <a:gd name="T79" fmla="*/ 2330 h 2729"/>
              <a:gd name="T80" fmla="*/ 0 w 2763"/>
              <a:gd name="T81" fmla="*/ 1365 h 2729"/>
              <a:gd name="T82" fmla="*/ 404 w 2763"/>
              <a:gd name="T83" fmla="*/ 400 h 2729"/>
              <a:gd name="T84" fmla="*/ 1381 w 2763"/>
              <a:gd name="T85" fmla="*/ 0 h 2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63" h="2729">
                <a:moveTo>
                  <a:pt x="1374" y="594"/>
                </a:moveTo>
                <a:lnTo>
                  <a:pt x="1300" y="596"/>
                </a:lnTo>
                <a:lnTo>
                  <a:pt x="1227" y="607"/>
                </a:lnTo>
                <a:lnTo>
                  <a:pt x="1157" y="624"/>
                </a:lnTo>
                <a:lnTo>
                  <a:pt x="1089" y="646"/>
                </a:lnTo>
                <a:lnTo>
                  <a:pt x="1025" y="676"/>
                </a:lnTo>
                <a:lnTo>
                  <a:pt x="964" y="710"/>
                </a:lnTo>
                <a:lnTo>
                  <a:pt x="906" y="750"/>
                </a:lnTo>
                <a:lnTo>
                  <a:pt x="853" y="794"/>
                </a:lnTo>
                <a:lnTo>
                  <a:pt x="803" y="842"/>
                </a:lnTo>
                <a:lnTo>
                  <a:pt x="758" y="896"/>
                </a:lnTo>
                <a:lnTo>
                  <a:pt x="718" y="952"/>
                </a:lnTo>
                <a:lnTo>
                  <a:pt x="684" y="1013"/>
                </a:lnTo>
                <a:lnTo>
                  <a:pt x="654" y="1076"/>
                </a:lnTo>
                <a:lnTo>
                  <a:pt x="631" y="1143"/>
                </a:lnTo>
                <a:lnTo>
                  <a:pt x="615" y="1212"/>
                </a:lnTo>
                <a:lnTo>
                  <a:pt x="604" y="1284"/>
                </a:lnTo>
                <a:lnTo>
                  <a:pt x="600" y="1357"/>
                </a:lnTo>
                <a:lnTo>
                  <a:pt x="604" y="1431"/>
                </a:lnTo>
                <a:lnTo>
                  <a:pt x="615" y="1503"/>
                </a:lnTo>
                <a:lnTo>
                  <a:pt x="631" y="1573"/>
                </a:lnTo>
                <a:lnTo>
                  <a:pt x="654" y="1638"/>
                </a:lnTo>
                <a:lnTo>
                  <a:pt x="684" y="1703"/>
                </a:lnTo>
                <a:lnTo>
                  <a:pt x="718" y="1763"/>
                </a:lnTo>
                <a:lnTo>
                  <a:pt x="758" y="1820"/>
                </a:lnTo>
                <a:lnTo>
                  <a:pt x="803" y="1873"/>
                </a:lnTo>
                <a:lnTo>
                  <a:pt x="853" y="1922"/>
                </a:lnTo>
                <a:lnTo>
                  <a:pt x="906" y="1966"/>
                </a:lnTo>
                <a:lnTo>
                  <a:pt x="964" y="2006"/>
                </a:lnTo>
                <a:lnTo>
                  <a:pt x="1025" y="2040"/>
                </a:lnTo>
                <a:lnTo>
                  <a:pt x="1089" y="2068"/>
                </a:lnTo>
                <a:lnTo>
                  <a:pt x="1157" y="2091"/>
                </a:lnTo>
                <a:lnTo>
                  <a:pt x="1227" y="2108"/>
                </a:lnTo>
                <a:lnTo>
                  <a:pt x="1300" y="2118"/>
                </a:lnTo>
                <a:lnTo>
                  <a:pt x="1374" y="2122"/>
                </a:lnTo>
                <a:lnTo>
                  <a:pt x="1449" y="2118"/>
                </a:lnTo>
                <a:lnTo>
                  <a:pt x="1522" y="2108"/>
                </a:lnTo>
                <a:lnTo>
                  <a:pt x="1592" y="2091"/>
                </a:lnTo>
                <a:lnTo>
                  <a:pt x="1659" y="2068"/>
                </a:lnTo>
                <a:lnTo>
                  <a:pt x="1724" y="2040"/>
                </a:lnTo>
                <a:lnTo>
                  <a:pt x="1786" y="2006"/>
                </a:lnTo>
                <a:lnTo>
                  <a:pt x="1842" y="1966"/>
                </a:lnTo>
                <a:lnTo>
                  <a:pt x="1897" y="1922"/>
                </a:lnTo>
                <a:lnTo>
                  <a:pt x="1946" y="1873"/>
                </a:lnTo>
                <a:lnTo>
                  <a:pt x="1992" y="1820"/>
                </a:lnTo>
                <a:lnTo>
                  <a:pt x="2031" y="1763"/>
                </a:lnTo>
                <a:lnTo>
                  <a:pt x="2065" y="1703"/>
                </a:lnTo>
                <a:lnTo>
                  <a:pt x="2095" y="1638"/>
                </a:lnTo>
                <a:lnTo>
                  <a:pt x="2117" y="1573"/>
                </a:lnTo>
                <a:lnTo>
                  <a:pt x="2134" y="1503"/>
                </a:lnTo>
                <a:lnTo>
                  <a:pt x="2146" y="1431"/>
                </a:lnTo>
                <a:lnTo>
                  <a:pt x="2149" y="1357"/>
                </a:lnTo>
                <a:lnTo>
                  <a:pt x="2146" y="1284"/>
                </a:lnTo>
                <a:lnTo>
                  <a:pt x="2134" y="1212"/>
                </a:lnTo>
                <a:lnTo>
                  <a:pt x="2117" y="1143"/>
                </a:lnTo>
                <a:lnTo>
                  <a:pt x="2095" y="1076"/>
                </a:lnTo>
                <a:lnTo>
                  <a:pt x="2065" y="1013"/>
                </a:lnTo>
                <a:lnTo>
                  <a:pt x="2031" y="952"/>
                </a:lnTo>
                <a:lnTo>
                  <a:pt x="1992" y="896"/>
                </a:lnTo>
                <a:lnTo>
                  <a:pt x="1946" y="842"/>
                </a:lnTo>
                <a:lnTo>
                  <a:pt x="1897" y="794"/>
                </a:lnTo>
                <a:lnTo>
                  <a:pt x="1842" y="750"/>
                </a:lnTo>
                <a:lnTo>
                  <a:pt x="1786" y="710"/>
                </a:lnTo>
                <a:lnTo>
                  <a:pt x="1724" y="676"/>
                </a:lnTo>
                <a:lnTo>
                  <a:pt x="1659" y="646"/>
                </a:lnTo>
                <a:lnTo>
                  <a:pt x="1592" y="624"/>
                </a:lnTo>
                <a:lnTo>
                  <a:pt x="1522" y="607"/>
                </a:lnTo>
                <a:lnTo>
                  <a:pt x="1449" y="596"/>
                </a:lnTo>
                <a:lnTo>
                  <a:pt x="1374" y="594"/>
                </a:lnTo>
                <a:close/>
                <a:moveTo>
                  <a:pt x="1381" y="0"/>
                </a:moveTo>
                <a:lnTo>
                  <a:pt x="1803" y="361"/>
                </a:lnTo>
                <a:lnTo>
                  <a:pt x="2359" y="400"/>
                </a:lnTo>
                <a:lnTo>
                  <a:pt x="2397" y="949"/>
                </a:lnTo>
                <a:lnTo>
                  <a:pt x="2763" y="1365"/>
                </a:lnTo>
                <a:lnTo>
                  <a:pt x="2397" y="1780"/>
                </a:lnTo>
                <a:lnTo>
                  <a:pt x="2359" y="2330"/>
                </a:lnTo>
                <a:lnTo>
                  <a:pt x="1803" y="2368"/>
                </a:lnTo>
                <a:lnTo>
                  <a:pt x="1381" y="2729"/>
                </a:lnTo>
                <a:lnTo>
                  <a:pt x="961" y="2368"/>
                </a:lnTo>
                <a:lnTo>
                  <a:pt x="404" y="2330"/>
                </a:lnTo>
                <a:lnTo>
                  <a:pt x="366" y="1780"/>
                </a:lnTo>
                <a:lnTo>
                  <a:pt x="0" y="1365"/>
                </a:lnTo>
                <a:lnTo>
                  <a:pt x="366" y="949"/>
                </a:lnTo>
                <a:lnTo>
                  <a:pt x="404" y="400"/>
                </a:lnTo>
                <a:lnTo>
                  <a:pt x="961" y="361"/>
                </a:lnTo>
                <a:lnTo>
                  <a:pt x="13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10850616" y="3843065"/>
            <a:ext cx="45054" cy="96934"/>
          </a:xfrm>
          <a:custGeom>
            <a:avLst/>
            <a:gdLst>
              <a:gd name="T0" fmla="*/ 228 w 396"/>
              <a:gd name="T1" fmla="*/ 0 h 852"/>
              <a:gd name="T2" fmla="*/ 396 w 396"/>
              <a:gd name="T3" fmla="*/ 0 h 852"/>
              <a:gd name="T4" fmla="*/ 396 w 396"/>
              <a:gd name="T5" fmla="*/ 852 h 852"/>
              <a:gd name="T6" fmla="*/ 200 w 396"/>
              <a:gd name="T7" fmla="*/ 852 h 852"/>
              <a:gd name="T8" fmla="*/ 200 w 396"/>
              <a:gd name="T9" fmla="*/ 180 h 852"/>
              <a:gd name="T10" fmla="*/ 197 w 396"/>
              <a:gd name="T11" fmla="*/ 180 h 852"/>
              <a:gd name="T12" fmla="*/ 33 w 396"/>
              <a:gd name="T13" fmla="*/ 257 h 852"/>
              <a:gd name="T14" fmla="*/ 0 w 396"/>
              <a:gd name="T15" fmla="*/ 106 h 852"/>
              <a:gd name="T16" fmla="*/ 228 w 396"/>
              <a:gd name="T17" fmla="*/ 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852">
                <a:moveTo>
                  <a:pt x="228" y="0"/>
                </a:moveTo>
                <a:lnTo>
                  <a:pt x="396" y="0"/>
                </a:lnTo>
                <a:lnTo>
                  <a:pt x="396" y="852"/>
                </a:lnTo>
                <a:lnTo>
                  <a:pt x="200" y="852"/>
                </a:lnTo>
                <a:lnTo>
                  <a:pt x="200" y="180"/>
                </a:lnTo>
                <a:lnTo>
                  <a:pt x="197" y="180"/>
                </a:lnTo>
                <a:lnTo>
                  <a:pt x="33" y="257"/>
                </a:lnTo>
                <a:lnTo>
                  <a:pt x="0" y="106"/>
                </a:lnTo>
                <a:lnTo>
                  <a:pt x="22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87071" y="4638447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C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907165" y="4668109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Estado del Arte</a:t>
            </a:r>
            <a:endParaRPr lang="es-EC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483933" y="4638447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Desarrollo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75689" y="4697771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 BCP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867445" y="4727432"/>
            <a:ext cx="209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Conclusiones</a:t>
            </a:r>
            <a:r>
              <a:rPr lang="en-US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1"/>
            <a:ext cx="12192000" cy="10537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4259" y="119531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7"/>
          <p:cNvGrpSpPr/>
          <p:nvPr/>
        </p:nvGrpSpPr>
        <p:grpSpPr>
          <a:xfrm>
            <a:off x="217181" y="1375539"/>
            <a:ext cx="790352" cy="796080"/>
            <a:chOff x="1112967" y="2659673"/>
            <a:chExt cx="1535723" cy="1538655"/>
          </a:xfrm>
        </p:grpSpPr>
        <p:grpSp>
          <p:nvGrpSpPr>
            <p:cNvPr id="55" name="Group 32"/>
            <p:cNvGrpSpPr/>
            <p:nvPr/>
          </p:nvGrpSpPr>
          <p:grpSpPr>
            <a:xfrm>
              <a:off x="1112967" y="2659673"/>
              <a:ext cx="1535723" cy="1538655"/>
              <a:chOff x="4709747" y="1208942"/>
              <a:chExt cx="1535723" cy="1538655"/>
            </a:xfrm>
          </p:grpSpPr>
          <p:sp>
            <p:nvSpPr>
              <p:cNvPr id="66" name="Oval 33"/>
              <p:cNvSpPr/>
              <p:nvPr/>
            </p:nvSpPr>
            <p:spPr>
              <a:xfrm>
                <a:off x="4709747" y="1208942"/>
                <a:ext cx="1535723" cy="153865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34"/>
              <p:cNvSpPr/>
              <p:nvPr/>
            </p:nvSpPr>
            <p:spPr>
              <a:xfrm>
                <a:off x="4850423" y="1345223"/>
                <a:ext cx="1254370" cy="12660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1"/>
            <p:cNvGrpSpPr/>
            <p:nvPr/>
          </p:nvGrpSpPr>
          <p:grpSpPr>
            <a:xfrm>
              <a:off x="1583787" y="3135181"/>
              <a:ext cx="594083" cy="587639"/>
              <a:chOff x="2311401" y="612776"/>
              <a:chExt cx="1709738" cy="1627188"/>
            </a:xfrm>
            <a:solidFill>
              <a:schemeClr val="bg1"/>
            </a:solidFill>
          </p:grpSpPr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2311401" y="612776"/>
                <a:ext cx="1276350" cy="1490663"/>
              </a:xfrm>
              <a:custGeom>
                <a:avLst/>
                <a:gdLst>
                  <a:gd name="T0" fmla="*/ 2141 w 2411"/>
                  <a:gd name="T1" fmla="*/ 0 h 2818"/>
                  <a:gd name="T2" fmla="*/ 2219 w 2411"/>
                  <a:gd name="T3" fmla="*/ 12 h 2818"/>
                  <a:gd name="T4" fmla="*/ 2288 w 2411"/>
                  <a:gd name="T5" fmla="*/ 45 h 2818"/>
                  <a:gd name="T6" fmla="*/ 2345 w 2411"/>
                  <a:gd name="T7" fmla="*/ 95 h 2818"/>
                  <a:gd name="T8" fmla="*/ 2386 w 2411"/>
                  <a:gd name="T9" fmla="*/ 159 h 2818"/>
                  <a:gd name="T10" fmla="*/ 2408 w 2411"/>
                  <a:gd name="T11" fmla="*/ 234 h 2818"/>
                  <a:gd name="T12" fmla="*/ 2411 w 2411"/>
                  <a:gd name="T13" fmla="*/ 1716 h 2818"/>
                  <a:gd name="T14" fmla="*/ 2142 w 2411"/>
                  <a:gd name="T15" fmla="*/ 474 h 2818"/>
                  <a:gd name="T16" fmla="*/ 2132 w 2411"/>
                  <a:gd name="T17" fmla="*/ 409 h 2818"/>
                  <a:gd name="T18" fmla="*/ 2102 w 2411"/>
                  <a:gd name="T19" fmla="*/ 353 h 2818"/>
                  <a:gd name="T20" fmla="*/ 2056 w 2411"/>
                  <a:gd name="T21" fmla="*/ 309 h 2818"/>
                  <a:gd name="T22" fmla="*/ 1999 w 2411"/>
                  <a:gd name="T23" fmla="*/ 279 h 2818"/>
                  <a:gd name="T24" fmla="*/ 1934 w 2411"/>
                  <a:gd name="T25" fmla="*/ 269 h 2818"/>
                  <a:gd name="T26" fmla="*/ 445 w 2411"/>
                  <a:gd name="T27" fmla="*/ 272 h 2818"/>
                  <a:gd name="T28" fmla="*/ 382 w 2411"/>
                  <a:gd name="T29" fmla="*/ 292 h 2818"/>
                  <a:gd name="T30" fmla="*/ 330 w 2411"/>
                  <a:gd name="T31" fmla="*/ 329 h 2818"/>
                  <a:gd name="T32" fmla="*/ 292 w 2411"/>
                  <a:gd name="T33" fmla="*/ 379 h 2818"/>
                  <a:gd name="T34" fmla="*/ 271 w 2411"/>
                  <a:gd name="T35" fmla="*/ 440 h 2818"/>
                  <a:gd name="T36" fmla="*/ 269 w 2411"/>
                  <a:gd name="T37" fmla="*/ 2338 h 2818"/>
                  <a:gd name="T38" fmla="*/ 279 w 2411"/>
                  <a:gd name="T39" fmla="*/ 2403 h 2818"/>
                  <a:gd name="T40" fmla="*/ 309 w 2411"/>
                  <a:gd name="T41" fmla="*/ 2459 h 2818"/>
                  <a:gd name="T42" fmla="*/ 355 w 2411"/>
                  <a:gd name="T43" fmla="*/ 2503 h 2818"/>
                  <a:gd name="T44" fmla="*/ 412 w 2411"/>
                  <a:gd name="T45" fmla="*/ 2533 h 2818"/>
                  <a:gd name="T46" fmla="*/ 479 w 2411"/>
                  <a:gd name="T47" fmla="*/ 2543 h 2818"/>
                  <a:gd name="T48" fmla="*/ 1098 w 2411"/>
                  <a:gd name="T49" fmla="*/ 2579 h 2818"/>
                  <a:gd name="T50" fmla="*/ 1144 w 2411"/>
                  <a:gd name="T51" fmla="*/ 2648 h 2818"/>
                  <a:gd name="T52" fmla="*/ 1202 w 2411"/>
                  <a:gd name="T53" fmla="*/ 2710 h 2818"/>
                  <a:gd name="T54" fmla="*/ 272 w 2411"/>
                  <a:gd name="T55" fmla="*/ 2818 h 2818"/>
                  <a:gd name="T56" fmla="*/ 194 w 2411"/>
                  <a:gd name="T57" fmla="*/ 2807 h 2818"/>
                  <a:gd name="T58" fmla="*/ 123 w 2411"/>
                  <a:gd name="T59" fmla="*/ 2773 h 2818"/>
                  <a:gd name="T60" fmla="*/ 66 w 2411"/>
                  <a:gd name="T61" fmla="*/ 2723 h 2818"/>
                  <a:gd name="T62" fmla="*/ 25 w 2411"/>
                  <a:gd name="T63" fmla="*/ 2660 h 2818"/>
                  <a:gd name="T64" fmla="*/ 3 w 2411"/>
                  <a:gd name="T65" fmla="*/ 2585 h 2818"/>
                  <a:gd name="T66" fmla="*/ 0 w 2411"/>
                  <a:gd name="T67" fmla="*/ 263 h 2818"/>
                  <a:gd name="T68" fmla="*/ 11 w 2411"/>
                  <a:gd name="T69" fmla="*/ 187 h 2818"/>
                  <a:gd name="T70" fmla="*/ 42 w 2411"/>
                  <a:gd name="T71" fmla="*/ 120 h 2818"/>
                  <a:gd name="T72" fmla="*/ 89 w 2411"/>
                  <a:gd name="T73" fmla="*/ 66 h 2818"/>
                  <a:gd name="T74" fmla="*/ 151 w 2411"/>
                  <a:gd name="T75" fmla="*/ 25 h 2818"/>
                  <a:gd name="T76" fmla="*/ 222 w 2411"/>
                  <a:gd name="T77" fmla="*/ 3 h 2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11" h="2818">
                    <a:moveTo>
                      <a:pt x="261" y="0"/>
                    </a:moveTo>
                    <a:lnTo>
                      <a:pt x="2141" y="0"/>
                    </a:lnTo>
                    <a:lnTo>
                      <a:pt x="2181" y="3"/>
                    </a:lnTo>
                    <a:lnTo>
                      <a:pt x="2219" y="12"/>
                    </a:lnTo>
                    <a:lnTo>
                      <a:pt x="2255" y="26"/>
                    </a:lnTo>
                    <a:lnTo>
                      <a:pt x="2288" y="45"/>
                    </a:lnTo>
                    <a:lnTo>
                      <a:pt x="2318" y="68"/>
                    </a:lnTo>
                    <a:lnTo>
                      <a:pt x="2345" y="95"/>
                    </a:lnTo>
                    <a:lnTo>
                      <a:pt x="2368" y="126"/>
                    </a:lnTo>
                    <a:lnTo>
                      <a:pt x="2386" y="159"/>
                    </a:lnTo>
                    <a:lnTo>
                      <a:pt x="2400" y="195"/>
                    </a:lnTo>
                    <a:lnTo>
                      <a:pt x="2408" y="234"/>
                    </a:lnTo>
                    <a:lnTo>
                      <a:pt x="2411" y="274"/>
                    </a:lnTo>
                    <a:lnTo>
                      <a:pt x="2411" y="1716"/>
                    </a:lnTo>
                    <a:lnTo>
                      <a:pt x="2142" y="2036"/>
                    </a:lnTo>
                    <a:lnTo>
                      <a:pt x="2142" y="474"/>
                    </a:lnTo>
                    <a:lnTo>
                      <a:pt x="2140" y="440"/>
                    </a:lnTo>
                    <a:lnTo>
                      <a:pt x="2132" y="409"/>
                    </a:lnTo>
                    <a:lnTo>
                      <a:pt x="2119" y="379"/>
                    </a:lnTo>
                    <a:lnTo>
                      <a:pt x="2102" y="353"/>
                    </a:lnTo>
                    <a:lnTo>
                      <a:pt x="2081" y="329"/>
                    </a:lnTo>
                    <a:lnTo>
                      <a:pt x="2056" y="309"/>
                    </a:lnTo>
                    <a:lnTo>
                      <a:pt x="2029" y="292"/>
                    </a:lnTo>
                    <a:lnTo>
                      <a:pt x="1999" y="279"/>
                    </a:lnTo>
                    <a:lnTo>
                      <a:pt x="1967" y="272"/>
                    </a:lnTo>
                    <a:lnTo>
                      <a:pt x="1934" y="269"/>
                    </a:lnTo>
                    <a:lnTo>
                      <a:pt x="479" y="269"/>
                    </a:lnTo>
                    <a:lnTo>
                      <a:pt x="445" y="272"/>
                    </a:lnTo>
                    <a:lnTo>
                      <a:pt x="412" y="279"/>
                    </a:lnTo>
                    <a:lnTo>
                      <a:pt x="382" y="292"/>
                    </a:lnTo>
                    <a:lnTo>
                      <a:pt x="355" y="309"/>
                    </a:lnTo>
                    <a:lnTo>
                      <a:pt x="330" y="329"/>
                    </a:lnTo>
                    <a:lnTo>
                      <a:pt x="309" y="353"/>
                    </a:lnTo>
                    <a:lnTo>
                      <a:pt x="292" y="379"/>
                    </a:lnTo>
                    <a:lnTo>
                      <a:pt x="279" y="409"/>
                    </a:lnTo>
                    <a:lnTo>
                      <a:pt x="271" y="440"/>
                    </a:lnTo>
                    <a:lnTo>
                      <a:pt x="269" y="474"/>
                    </a:lnTo>
                    <a:lnTo>
                      <a:pt x="269" y="2338"/>
                    </a:lnTo>
                    <a:lnTo>
                      <a:pt x="271" y="2371"/>
                    </a:lnTo>
                    <a:lnTo>
                      <a:pt x="279" y="2403"/>
                    </a:lnTo>
                    <a:lnTo>
                      <a:pt x="292" y="2432"/>
                    </a:lnTo>
                    <a:lnTo>
                      <a:pt x="309" y="2459"/>
                    </a:lnTo>
                    <a:lnTo>
                      <a:pt x="330" y="2483"/>
                    </a:lnTo>
                    <a:lnTo>
                      <a:pt x="355" y="2503"/>
                    </a:lnTo>
                    <a:lnTo>
                      <a:pt x="382" y="2520"/>
                    </a:lnTo>
                    <a:lnTo>
                      <a:pt x="412" y="2533"/>
                    </a:lnTo>
                    <a:lnTo>
                      <a:pt x="445" y="2540"/>
                    </a:lnTo>
                    <a:lnTo>
                      <a:pt x="479" y="2543"/>
                    </a:lnTo>
                    <a:lnTo>
                      <a:pt x="1080" y="2543"/>
                    </a:lnTo>
                    <a:lnTo>
                      <a:pt x="1098" y="2579"/>
                    </a:lnTo>
                    <a:lnTo>
                      <a:pt x="1119" y="2615"/>
                    </a:lnTo>
                    <a:lnTo>
                      <a:pt x="1144" y="2648"/>
                    </a:lnTo>
                    <a:lnTo>
                      <a:pt x="1171" y="2680"/>
                    </a:lnTo>
                    <a:lnTo>
                      <a:pt x="1202" y="2710"/>
                    </a:lnTo>
                    <a:lnTo>
                      <a:pt x="1328" y="2818"/>
                    </a:lnTo>
                    <a:lnTo>
                      <a:pt x="272" y="2818"/>
                    </a:lnTo>
                    <a:lnTo>
                      <a:pt x="232" y="2815"/>
                    </a:lnTo>
                    <a:lnTo>
                      <a:pt x="194" y="2807"/>
                    </a:lnTo>
                    <a:lnTo>
                      <a:pt x="157" y="2793"/>
                    </a:lnTo>
                    <a:lnTo>
                      <a:pt x="123" y="2773"/>
                    </a:lnTo>
                    <a:lnTo>
                      <a:pt x="93" y="2750"/>
                    </a:lnTo>
                    <a:lnTo>
                      <a:pt x="66" y="2723"/>
                    </a:lnTo>
                    <a:lnTo>
                      <a:pt x="43" y="2693"/>
                    </a:lnTo>
                    <a:lnTo>
                      <a:pt x="25" y="2660"/>
                    </a:lnTo>
                    <a:lnTo>
                      <a:pt x="11" y="2623"/>
                    </a:lnTo>
                    <a:lnTo>
                      <a:pt x="3" y="2585"/>
                    </a:lnTo>
                    <a:lnTo>
                      <a:pt x="0" y="2544"/>
                    </a:lnTo>
                    <a:lnTo>
                      <a:pt x="0" y="263"/>
                    </a:lnTo>
                    <a:lnTo>
                      <a:pt x="3" y="224"/>
                    </a:lnTo>
                    <a:lnTo>
                      <a:pt x="11" y="187"/>
                    </a:lnTo>
                    <a:lnTo>
                      <a:pt x="24" y="153"/>
                    </a:lnTo>
                    <a:lnTo>
                      <a:pt x="42" y="120"/>
                    </a:lnTo>
                    <a:lnTo>
                      <a:pt x="63" y="91"/>
                    </a:lnTo>
                    <a:lnTo>
                      <a:pt x="89" y="66"/>
                    </a:lnTo>
                    <a:lnTo>
                      <a:pt x="118" y="44"/>
                    </a:lnTo>
                    <a:lnTo>
                      <a:pt x="151" y="25"/>
                    </a:lnTo>
                    <a:lnTo>
                      <a:pt x="185" y="12"/>
                    </a:lnTo>
                    <a:lnTo>
                      <a:pt x="222" y="3"/>
                    </a:lnTo>
                    <a:lnTo>
                      <a:pt x="2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2565401" y="938214"/>
                <a:ext cx="781050" cy="141288"/>
              </a:xfrm>
              <a:custGeom>
                <a:avLst/>
                <a:gdLst>
                  <a:gd name="T0" fmla="*/ 134 w 1474"/>
                  <a:gd name="T1" fmla="*/ 0 h 269"/>
                  <a:gd name="T2" fmla="*/ 1341 w 1474"/>
                  <a:gd name="T3" fmla="*/ 0 h 269"/>
                  <a:gd name="T4" fmla="*/ 1368 w 1474"/>
                  <a:gd name="T5" fmla="*/ 3 h 269"/>
                  <a:gd name="T6" fmla="*/ 1393 w 1474"/>
                  <a:gd name="T7" fmla="*/ 11 h 269"/>
                  <a:gd name="T8" fmla="*/ 1416 w 1474"/>
                  <a:gd name="T9" fmla="*/ 23 h 269"/>
                  <a:gd name="T10" fmla="*/ 1435 w 1474"/>
                  <a:gd name="T11" fmla="*/ 40 h 269"/>
                  <a:gd name="T12" fmla="*/ 1452 w 1474"/>
                  <a:gd name="T13" fmla="*/ 59 h 269"/>
                  <a:gd name="T14" fmla="*/ 1464 w 1474"/>
                  <a:gd name="T15" fmla="*/ 82 h 269"/>
                  <a:gd name="T16" fmla="*/ 1471 w 1474"/>
                  <a:gd name="T17" fmla="*/ 107 h 269"/>
                  <a:gd name="T18" fmla="*/ 1474 w 1474"/>
                  <a:gd name="T19" fmla="*/ 134 h 269"/>
                  <a:gd name="T20" fmla="*/ 1471 w 1474"/>
                  <a:gd name="T21" fmla="*/ 161 h 269"/>
                  <a:gd name="T22" fmla="*/ 1464 w 1474"/>
                  <a:gd name="T23" fmla="*/ 186 h 269"/>
                  <a:gd name="T24" fmla="*/ 1451 w 1474"/>
                  <a:gd name="T25" fmla="*/ 209 h 269"/>
                  <a:gd name="T26" fmla="*/ 1435 w 1474"/>
                  <a:gd name="T27" fmla="*/ 229 h 269"/>
                  <a:gd name="T28" fmla="*/ 1416 w 1474"/>
                  <a:gd name="T29" fmla="*/ 246 h 269"/>
                  <a:gd name="T30" fmla="*/ 1393 w 1474"/>
                  <a:gd name="T31" fmla="*/ 258 h 269"/>
                  <a:gd name="T32" fmla="*/ 1368 w 1474"/>
                  <a:gd name="T33" fmla="*/ 266 h 269"/>
                  <a:gd name="T34" fmla="*/ 1341 w 1474"/>
                  <a:gd name="T35" fmla="*/ 269 h 269"/>
                  <a:gd name="T36" fmla="*/ 134 w 1474"/>
                  <a:gd name="T37" fmla="*/ 269 h 269"/>
                  <a:gd name="T38" fmla="*/ 107 w 1474"/>
                  <a:gd name="T39" fmla="*/ 266 h 269"/>
                  <a:gd name="T40" fmla="*/ 82 w 1474"/>
                  <a:gd name="T41" fmla="*/ 258 h 269"/>
                  <a:gd name="T42" fmla="*/ 59 w 1474"/>
                  <a:gd name="T43" fmla="*/ 246 h 269"/>
                  <a:gd name="T44" fmla="*/ 39 w 1474"/>
                  <a:gd name="T45" fmla="*/ 229 h 269"/>
                  <a:gd name="T46" fmla="*/ 23 w 1474"/>
                  <a:gd name="T47" fmla="*/ 209 h 269"/>
                  <a:gd name="T48" fmla="*/ 11 w 1474"/>
                  <a:gd name="T49" fmla="*/ 186 h 269"/>
                  <a:gd name="T50" fmla="*/ 3 w 1474"/>
                  <a:gd name="T51" fmla="*/ 161 h 269"/>
                  <a:gd name="T52" fmla="*/ 0 w 1474"/>
                  <a:gd name="T53" fmla="*/ 134 h 269"/>
                  <a:gd name="T54" fmla="*/ 3 w 1474"/>
                  <a:gd name="T55" fmla="*/ 107 h 269"/>
                  <a:gd name="T56" fmla="*/ 11 w 1474"/>
                  <a:gd name="T57" fmla="*/ 82 h 269"/>
                  <a:gd name="T58" fmla="*/ 23 w 1474"/>
                  <a:gd name="T59" fmla="*/ 59 h 269"/>
                  <a:gd name="T60" fmla="*/ 39 w 1474"/>
                  <a:gd name="T61" fmla="*/ 40 h 269"/>
                  <a:gd name="T62" fmla="*/ 59 w 1474"/>
                  <a:gd name="T63" fmla="*/ 23 h 269"/>
                  <a:gd name="T64" fmla="*/ 82 w 1474"/>
                  <a:gd name="T65" fmla="*/ 11 h 269"/>
                  <a:gd name="T66" fmla="*/ 107 w 1474"/>
                  <a:gd name="T67" fmla="*/ 3 h 269"/>
                  <a:gd name="T68" fmla="*/ 134 w 1474"/>
                  <a:gd name="T6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9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3"/>
                    </a:lnTo>
                    <a:lnTo>
                      <a:pt x="1393" y="11"/>
                    </a:lnTo>
                    <a:lnTo>
                      <a:pt x="1416" y="23"/>
                    </a:lnTo>
                    <a:lnTo>
                      <a:pt x="1435" y="40"/>
                    </a:lnTo>
                    <a:lnTo>
                      <a:pt x="1452" y="59"/>
                    </a:lnTo>
                    <a:lnTo>
                      <a:pt x="1464" y="82"/>
                    </a:lnTo>
                    <a:lnTo>
                      <a:pt x="1471" y="107"/>
                    </a:lnTo>
                    <a:lnTo>
                      <a:pt x="1474" y="134"/>
                    </a:lnTo>
                    <a:lnTo>
                      <a:pt x="1471" y="161"/>
                    </a:lnTo>
                    <a:lnTo>
                      <a:pt x="1464" y="186"/>
                    </a:lnTo>
                    <a:lnTo>
                      <a:pt x="1451" y="209"/>
                    </a:lnTo>
                    <a:lnTo>
                      <a:pt x="1435" y="229"/>
                    </a:lnTo>
                    <a:lnTo>
                      <a:pt x="1416" y="246"/>
                    </a:lnTo>
                    <a:lnTo>
                      <a:pt x="1393" y="258"/>
                    </a:lnTo>
                    <a:lnTo>
                      <a:pt x="1368" y="266"/>
                    </a:lnTo>
                    <a:lnTo>
                      <a:pt x="1341" y="269"/>
                    </a:lnTo>
                    <a:lnTo>
                      <a:pt x="134" y="269"/>
                    </a:lnTo>
                    <a:lnTo>
                      <a:pt x="107" y="266"/>
                    </a:lnTo>
                    <a:lnTo>
                      <a:pt x="82" y="258"/>
                    </a:lnTo>
                    <a:lnTo>
                      <a:pt x="59" y="246"/>
                    </a:lnTo>
                    <a:lnTo>
                      <a:pt x="39" y="229"/>
                    </a:lnTo>
                    <a:lnTo>
                      <a:pt x="23" y="209"/>
                    </a:lnTo>
                    <a:lnTo>
                      <a:pt x="11" y="186"/>
                    </a:lnTo>
                    <a:lnTo>
                      <a:pt x="3" y="161"/>
                    </a:lnTo>
                    <a:lnTo>
                      <a:pt x="0" y="134"/>
                    </a:lnTo>
                    <a:lnTo>
                      <a:pt x="3" y="107"/>
                    </a:lnTo>
                    <a:lnTo>
                      <a:pt x="11" y="82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9" y="23"/>
                    </a:lnTo>
                    <a:lnTo>
                      <a:pt x="82" y="11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"/>
              <p:cNvSpPr>
                <a:spLocks/>
              </p:cNvSpPr>
              <p:nvPr/>
            </p:nvSpPr>
            <p:spPr bwMode="auto">
              <a:xfrm>
                <a:off x="2565401" y="1174751"/>
                <a:ext cx="781050" cy="141288"/>
              </a:xfrm>
              <a:custGeom>
                <a:avLst/>
                <a:gdLst>
                  <a:gd name="T0" fmla="*/ 134 w 1474"/>
                  <a:gd name="T1" fmla="*/ 0 h 268"/>
                  <a:gd name="T2" fmla="*/ 1341 w 1474"/>
                  <a:gd name="T3" fmla="*/ 0 h 268"/>
                  <a:gd name="T4" fmla="*/ 1368 w 1474"/>
                  <a:gd name="T5" fmla="*/ 2 h 268"/>
                  <a:gd name="T6" fmla="*/ 1393 w 1474"/>
                  <a:gd name="T7" fmla="*/ 10 h 268"/>
                  <a:gd name="T8" fmla="*/ 1416 w 1474"/>
                  <a:gd name="T9" fmla="*/ 22 h 268"/>
                  <a:gd name="T10" fmla="*/ 1435 w 1474"/>
                  <a:gd name="T11" fmla="*/ 39 h 268"/>
                  <a:gd name="T12" fmla="*/ 1452 w 1474"/>
                  <a:gd name="T13" fmla="*/ 58 h 268"/>
                  <a:gd name="T14" fmla="*/ 1464 w 1474"/>
                  <a:gd name="T15" fmla="*/ 82 h 268"/>
                  <a:gd name="T16" fmla="*/ 1471 w 1474"/>
                  <a:gd name="T17" fmla="*/ 107 h 268"/>
                  <a:gd name="T18" fmla="*/ 1474 w 1474"/>
                  <a:gd name="T19" fmla="*/ 134 h 268"/>
                  <a:gd name="T20" fmla="*/ 1471 w 1474"/>
                  <a:gd name="T21" fmla="*/ 161 h 268"/>
                  <a:gd name="T22" fmla="*/ 1464 w 1474"/>
                  <a:gd name="T23" fmla="*/ 186 h 268"/>
                  <a:gd name="T24" fmla="*/ 1451 w 1474"/>
                  <a:gd name="T25" fmla="*/ 209 h 268"/>
                  <a:gd name="T26" fmla="*/ 1435 w 1474"/>
                  <a:gd name="T27" fmla="*/ 229 h 268"/>
                  <a:gd name="T28" fmla="*/ 1416 w 1474"/>
                  <a:gd name="T29" fmla="*/ 245 h 268"/>
                  <a:gd name="T30" fmla="*/ 1393 w 1474"/>
                  <a:gd name="T31" fmla="*/ 257 h 268"/>
                  <a:gd name="T32" fmla="*/ 1368 w 1474"/>
                  <a:gd name="T33" fmla="*/ 265 h 268"/>
                  <a:gd name="T34" fmla="*/ 1341 w 1474"/>
                  <a:gd name="T35" fmla="*/ 268 h 268"/>
                  <a:gd name="T36" fmla="*/ 134 w 1474"/>
                  <a:gd name="T37" fmla="*/ 268 h 268"/>
                  <a:gd name="T38" fmla="*/ 107 w 1474"/>
                  <a:gd name="T39" fmla="*/ 265 h 268"/>
                  <a:gd name="T40" fmla="*/ 82 w 1474"/>
                  <a:gd name="T41" fmla="*/ 257 h 268"/>
                  <a:gd name="T42" fmla="*/ 59 w 1474"/>
                  <a:gd name="T43" fmla="*/ 245 h 268"/>
                  <a:gd name="T44" fmla="*/ 39 w 1474"/>
                  <a:gd name="T45" fmla="*/ 229 h 268"/>
                  <a:gd name="T46" fmla="*/ 23 w 1474"/>
                  <a:gd name="T47" fmla="*/ 209 h 268"/>
                  <a:gd name="T48" fmla="*/ 11 w 1474"/>
                  <a:gd name="T49" fmla="*/ 186 h 268"/>
                  <a:gd name="T50" fmla="*/ 3 w 1474"/>
                  <a:gd name="T51" fmla="*/ 161 h 268"/>
                  <a:gd name="T52" fmla="*/ 0 w 1474"/>
                  <a:gd name="T53" fmla="*/ 134 h 268"/>
                  <a:gd name="T54" fmla="*/ 3 w 1474"/>
                  <a:gd name="T55" fmla="*/ 107 h 268"/>
                  <a:gd name="T56" fmla="*/ 11 w 1474"/>
                  <a:gd name="T57" fmla="*/ 82 h 268"/>
                  <a:gd name="T58" fmla="*/ 23 w 1474"/>
                  <a:gd name="T59" fmla="*/ 58 h 268"/>
                  <a:gd name="T60" fmla="*/ 39 w 1474"/>
                  <a:gd name="T61" fmla="*/ 39 h 268"/>
                  <a:gd name="T62" fmla="*/ 59 w 1474"/>
                  <a:gd name="T63" fmla="*/ 22 h 268"/>
                  <a:gd name="T64" fmla="*/ 82 w 1474"/>
                  <a:gd name="T65" fmla="*/ 10 h 268"/>
                  <a:gd name="T66" fmla="*/ 107 w 1474"/>
                  <a:gd name="T67" fmla="*/ 2 h 268"/>
                  <a:gd name="T68" fmla="*/ 134 w 1474"/>
                  <a:gd name="T6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8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2"/>
                    </a:lnTo>
                    <a:lnTo>
                      <a:pt x="1393" y="10"/>
                    </a:lnTo>
                    <a:lnTo>
                      <a:pt x="1416" y="22"/>
                    </a:lnTo>
                    <a:lnTo>
                      <a:pt x="1435" y="39"/>
                    </a:lnTo>
                    <a:lnTo>
                      <a:pt x="1452" y="58"/>
                    </a:lnTo>
                    <a:lnTo>
                      <a:pt x="1464" y="82"/>
                    </a:lnTo>
                    <a:lnTo>
                      <a:pt x="1471" y="107"/>
                    </a:lnTo>
                    <a:lnTo>
                      <a:pt x="1474" y="134"/>
                    </a:lnTo>
                    <a:lnTo>
                      <a:pt x="1471" y="161"/>
                    </a:lnTo>
                    <a:lnTo>
                      <a:pt x="1464" y="186"/>
                    </a:lnTo>
                    <a:lnTo>
                      <a:pt x="1451" y="209"/>
                    </a:lnTo>
                    <a:lnTo>
                      <a:pt x="1435" y="229"/>
                    </a:lnTo>
                    <a:lnTo>
                      <a:pt x="1416" y="245"/>
                    </a:lnTo>
                    <a:lnTo>
                      <a:pt x="1393" y="257"/>
                    </a:lnTo>
                    <a:lnTo>
                      <a:pt x="1368" y="265"/>
                    </a:lnTo>
                    <a:lnTo>
                      <a:pt x="1341" y="268"/>
                    </a:lnTo>
                    <a:lnTo>
                      <a:pt x="134" y="268"/>
                    </a:lnTo>
                    <a:lnTo>
                      <a:pt x="107" y="265"/>
                    </a:lnTo>
                    <a:lnTo>
                      <a:pt x="82" y="257"/>
                    </a:lnTo>
                    <a:lnTo>
                      <a:pt x="59" y="245"/>
                    </a:lnTo>
                    <a:lnTo>
                      <a:pt x="39" y="229"/>
                    </a:lnTo>
                    <a:lnTo>
                      <a:pt x="23" y="209"/>
                    </a:lnTo>
                    <a:lnTo>
                      <a:pt x="11" y="186"/>
                    </a:lnTo>
                    <a:lnTo>
                      <a:pt x="3" y="161"/>
                    </a:lnTo>
                    <a:lnTo>
                      <a:pt x="0" y="134"/>
                    </a:lnTo>
                    <a:lnTo>
                      <a:pt x="3" y="107"/>
                    </a:lnTo>
                    <a:lnTo>
                      <a:pt x="11" y="82"/>
                    </a:lnTo>
                    <a:lnTo>
                      <a:pt x="23" y="58"/>
                    </a:lnTo>
                    <a:lnTo>
                      <a:pt x="39" y="39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2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2565401" y="1411289"/>
                <a:ext cx="781050" cy="138113"/>
              </a:xfrm>
              <a:custGeom>
                <a:avLst/>
                <a:gdLst>
                  <a:gd name="T0" fmla="*/ 134 w 1474"/>
                  <a:gd name="T1" fmla="*/ 0 h 262"/>
                  <a:gd name="T2" fmla="*/ 1341 w 1474"/>
                  <a:gd name="T3" fmla="*/ 0 h 262"/>
                  <a:gd name="T4" fmla="*/ 1368 w 1474"/>
                  <a:gd name="T5" fmla="*/ 3 h 262"/>
                  <a:gd name="T6" fmla="*/ 1393 w 1474"/>
                  <a:gd name="T7" fmla="*/ 10 h 262"/>
                  <a:gd name="T8" fmla="*/ 1416 w 1474"/>
                  <a:gd name="T9" fmla="*/ 22 h 262"/>
                  <a:gd name="T10" fmla="*/ 1435 w 1474"/>
                  <a:gd name="T11" fmla="*/ 38 h 262"/>
                  <a:gd name="T12" fmla="*/ 1452 w 1474"/>
                  <a:gd name="T13" fmla="*/ 57 h 262"/>
                  <a:gd name="T14" fmla="*/ 1464 w 1474"/>
                  <a:gd name="T15" fmla="*/ 79 h 262"/>
                  <a:gd name="T16" fmla="*/ 1471 w 1474"/>
                  <a:gd name="T17" fmla="*/ 104 h 262"/>
                  <a:gd name="T18" fmla="*/ 1474 w 1474"/>
                  <a:gd name="T19" fmla="*/ 131 h 262"/>
                  <a:gd name="T20" fmla="*/ 1471 w 1474"/>
                  <a:gd name="T21" fmla="*/ 158 h 262"/>
                  <a:gd name="T22" fmla="*/ 1464 w 1474"/>
                  <a:gd name="T23" fmla="*/ 183 h 262"/>
                  <a:gd name="T24" fmla="*/ 1451 w 1474"/>
                  <a:gd name="T25" fmla="*/ 205 h 262"/>
                  <a:gd name="T26" fmla="*/ 1435 w 1474"/>
                  <a:gd name="T27" fmla="*/ 225 h 262"/>
                  <a:gd name="T28" fmla="*/ 1416 w 1474"/>
                  <a:gd name="T29" fmla="*/ 240 h 262"/>
                  <a:gd name="T30" fmla="*/ 1393 w 1474"/>
                  <a:gd name="T31" fmla="*/ 252 h 262"/>
                  <a:gd name="T32" fmla="*/ 1368 w 1474"/>
                  <a:gd name="T33" fmla="*/ 259 h 262"/>
                  <a:gd name="T34" fmla="*/ 1341 w 1474"/>
                  <a:gd name="T35" fmla="*/ 262 h 262"/>
                  <a:gd name="T36" fmla="*/ 134 w 1474"/>
                  <a:gd name="T37" fmla="*/ 262 h 262"/>
                  <a:gd name="T38" fmla="*/ 107 w 1474"/>
                  <a:gd name="T39" fmla="*/ 259 h 262"/>
                  <a:gd name="T40" fmla="*/ 82 w 1474"/>
                  <a:gd name="T41" fmla="*/ 252 h 262"/>
                  <a:gd name="T42" fmla="*/ 59 w 1474"/>
                  <a:gd name="T43" fmla="*/ 240 h 262"/>
                  <a:gd name="T44" fmla="*/ 39 w 1474"/>
                  <a:gd name="T45" fmla="*/ 225 h 262"/>
                  <a:gd name="T46" fmla="*/ 23 w 1474"/>
                  <a:gd name="T47" fmla="*/ 205 h 262"/>
                  <a:gd name="T48" fmla="*/ 11 w 1474"/>
                  <a:gd name="T49" fmla="*/ 183 h 262"/>
                  <a:gd name="T50" fmla="*/ 3 w 1474"/>
                  <a:gd name="T51" fmla="*/ 158 h 262"/>
                  <a:gd name="T52" fmla="*/ 0 w 1474"/>
                  <a:gd name="T53" fmla="*/ 131 h 262"/>
                  <a:gd name="T54" fmla="*/ 3 w 1474"/>
                  <a:gd name="T55" fmla="*/ 104 h 262"/>
                  <a:gd name="T56" fmla="*/ 11 w 1474"/>
                  <a:gd name="T57" fmla="*/ 79 h 262"/>
                  <a:gd name="T58" fmla="*/ 23 w 1474"/>
                  <a:gd name="T59" fmla="*/ 57 h 262"/>
                  <a:gd name="T60" fmla="*/ 39 w 1474"/>
                  <a:gd name="T61" fmla="*/ 38 h 262"/>
                  <a:gd name="T62" fmla="*/ 59 w 1474"/>
                  <a:gd name="T63" fmla="*/ 22 h 262"/>
                  <a:gd name="T64" fmla="*/ 82 w 1474"/>
                  <a:gd name="T65" fmla="*/ 10 h 262"/>
                  <a:gd name="T66" fmla="*/ 107 w 1474"/>
                  <a:gd name="T67" fmla="*/ 3 h 262"/>
                  <a:gd name="T68" fmla="*/ 134 w 1474"/>
                  <a:gd name="T6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4" h="262">
                    <a:moveTo>
                      <a:pt x="134" y="0"/>
                    </a:moveTo>
                    <a:lnTo>
                      <a:pt x="1341" y="0"/>
                    </a:lnTo>
                    <a:lnTo>
                      <a:pt x="1368" y="3"/>
                    </a:lnTo>
                    <a:lnTo>
                      <a:pt x="1393" y="10"/>
                    </a:lnTo>
                    <a:lnTo>
                      <a:pt x="1416" y="22"/>
                    </a:lnTo>
                    <a:lnTo>
                      <a:pt x="1435" y="38"/>
                    </a:lnTo>
                    <a:lnTo>
                      <a:pt x="1452" y="57"/>
                    </a:lnTo>
                    <a:lnTo>
                      <a:pt x="1464" y="79"/>
                    </a:lnTo>
                    <a:lnTo>
                      <a:pt x="1471" y="104"/>
                    </a:lnTo>
                    <a:lnTo>
                      <a:pt x="1474" y="131"/>
                    </a:lnTo>
                    <a:lnTo>
                      <a:pt x="1471" y="158"/>
                    </a:lnTo>
                    <a:lnTo>
                      <a:pt x="1464" y="183"/>
                    </a:lnTo>
                    <a:lnTo>
                      <a:pt x="1451" y="205"/>
                    </a:lnTo>
                    <a:lnTo>
                      <a:pt x="1435" y="225"/>
                    </a:lnTo>
                    <a:lnTo>
                      <a:pt x="1416" y="240"/>
                    </a:lnTo>
                    <a:lnTo>
                      <a:pt x="1393" y="252"/>
                    </a:lnTo>
                    <a:lnTo>
                      <a:pt x="1368" y="259"/>
                    </a:lnTo>
                    <a:lnTo>
                      <a:pt x="1341" y="262"/>
                    </a:lnTo>
                    <a:lnTo>
                      <a:pt x="134" y="262"/>
                    </a:lnTo>
                    <a:lnTo>
                      <a:pt x="107" y="259"/>
                    </a:lnTo>
                    <a:lnTo>
                      <a:pt x="82" y="252"/>
                    </a:lnTo>
                    <a:lnTo>
                      <a:pt x="59" y="240"/>
                    </a:lnTo>
                    <a:lnTo>
                      <a:pt x="39" y="225"/>
                    </a:lnTo>
                    <a:lnTo>
                      <a:pt x="23" y="205"/>
                    </a:lnTo>
                    <a:lnTo>
                      <a:pt x="11" y="183"/>
                    </a:lnTo>
                    <a:lnTo>
                      <a:pt x="3" y="158"/>
                    </a:lnTo>
                    <a:lnTo>
                      <a:pt x="0" y="131"/>
                    </a:lnTo>
                    <a:lnTo>
                      <a:pt x="3" y="104"/>
                    </a:lnTo>
                    <a:lnTo>
                      <a:pt x="11" y="79"/>
                    </a:lnTo>
                    <a:lnTo>
                      <a:pt x="23" y="57"/>
                    </a:lnTo>
                    <a:lnTo>
                      <a:pt x="39" y="38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3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2565401" y="1636714"/>
                <a:ext cx="431800" cy="139700"/>
              </a:xfrm>
              <a:custGeom>
                <a:avLst/>
                <a:gdLst>
                  <a:gd name="T0" fmla="*/ 134 w 816"/>
                  <a:gd name="T1" fmla="*/ 0 h 262"/>
                  <a:gd name="T2" fmla="*/ 816 w 816"/>
                  <a:gd name="T3" fmla="*/ 0 h 262"/>
                  <a:gd name="T4" fmla="*/ 777 w 816"/>
                  <a:gd name="T5" fmla="*/ 22 h 262"/>
                  <a:gd name="T6" fmla="*/ 738 w 816"/>
                  <a:gd name="T7" fmla="*/ 49 h 262"/>
                  <a:gd name="T8" fmla="*/ 704 w 816"/>
                  <a:gd name="T9" fmla="*/ 78 h 262"/>
                  <a:gd name="T10" fmla="*/ 671 w 816"/>
                  <a:gd name="T11" fmla="*/ 112 h 262"/>
                  <a:gd name="T12" fmla="*/ 644 w 816"/>
                  <a:gd name="T13" fmla="*/ 148 h 262"/>
                  <a:gd name="T14" fmla="*/ 620 w 816"/>
                  <a:gd name="T15" fmla="*/ 186 h 262"/>
                  <a:gd name="T16" fmla="*/ 600 w 816"/>
                  <a:gd name="T17" fmla="*/ 225 h 262"/>
                  <a:gd name="T18" fmla="*/ 584 w 816"/>
                  <a:gd name="T19" fmla="*/ 262 h 262"/>
                  <a:gd name="T20" fmla="*/ 134 w 816"/>
                  <a:gd name="T21" fmla="*/ 262 h 262"/>
                  <a:gd name="T22" fmla="*/ 107 w 816"/>
                  <a:gd name="T23" fmla="*/ 259 h 262"/>
                  <a:gd name="T24" fmla="*/ 82 w 816"/>
                  <a:gd name="T25" fmla="*/ 252 h 262"/>
                  <a:gd name="T26" fmla="*/ 59 w 816"/>
                  <a:gd name="T27" fmla="*/ 240 h 262"/>
                  <a:gd name="T28" fmla="*/ 39 w 816"/>
                  <a:gd name="T29" fmla="*/ 224 h 262"/>
                  <a:gd name="T30" fmla="*/ 23 w 816"/>
                  <a:gd name="T31" fmla="*/ 205 h 262"/>
                  <a:gd name="T32" fmla="*/ 10 w 816"/>
                  <a:gd name="T33" fmla="*/ 183 h 262"/>
                  <a:gd name="T34" fmla="*/ 3 w 816"/>
                  <a:gd name="T35" fmla="*/ 158 h 262"/>
                  <a:gd name="T36" fmla="*/ 0 w 816"/>
                  <a:gd name="T37" fmla="*/ 132 h 262"/>
                  <a:gd name="T38" fmla="*/ 3 w 816"/>
                  <a:gd name="T39" fmla="*/ 105 h 262"/>
                  <a:gd name="T40" fmla="*/ 10 w 816"/>
                  <a:gd name="T41" fmla="*/ 80 h 262"/>
                  <a:gd name="T42" fmla="*/ 23 w 816"/>
                  <a:gd name="T43" fmla="*/ 58 h 262"/>
                  <a:gd name="T44" fmla="*/ 39 w 816"/>
                  <a:gd name="T45" fmla="*/ 39 h 262"/>
                  <a:gd name="T46" fmla="*/ 59 w 816"/>
                  <a:gd name="T47" fmla="*/ 22 h 262"/>
                  <a:gd name="T48" fmla="*/ 82 w 816"/>
                  <a:gd name="T49" fmla="*/ 10 h 262"/>
                  <a:gd name="T50" fmla="*/ 107 w 816"/>
                  <a:gd name="T51" fmla="*/ 2 h 262"/>
                  <a:gd name="T52" fmla="*/ 134 w 816"/>
                  <a:gd name="T5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16" h="262">
                    <a:moveTo>
                      <a:pt x="134" y="0"/>
                    </a:moveTo>
                    <a:lnTo>
                      <a:pt x="816" y="0"/>
                    </a:lnTo>
                    <a:lnTo>
                      <a:pt x="777" y="22"/>
                    </a:lnTo>
                    <a:lnTo>
                      <a:pt x="738" y="49"/>
                    </a:lnTo>
                    <a:lnTo>
                      <a:pt x="704" y="78"/>
                    </a:lnTo>
                    <a:lnTo>
                      <a:pt x="671" y="112"/>
                    </a:lnTo>
                    <a:lnTo>
                      <a:pt x="644" y="148"/>
                    </a:lnTo>
                    <a:lnTo>
                      <a:pt x="620" y="186"/>
                    </a:lnTo>
                    <a:lnTo>
                      <a:pt x="600" y="225"/>
                    </a:lnTo>
                    <a:lnTo>
                      <a:pt x="584" y="262"/>
                    </a:lnTo>
                    <a:lnTo>
                      <a:pt x="134" y="262"/>
                    </a:lnTo>
                    <a:lnTo>
                      <a:pt x="107" y="259"/>
                    </a:lnTo>
                    <a:lnTo>
                      <a:pt x="82" y="252"/>
                    </a:lnTo>
                    <a:lnTo>
                      <a:pt x="59" y="240"/>
                    </a:lnTo>
                    <a:lnTo>
                      <a:pt x="39" y="224"/>
                    </a:lnTo>
                    <a:lnTo>
                      <a:pt x="23" y="205"/>
                    </a:lnTo>
                    <a:lnTo>
                      <a:pt x="10" y="183"/>
                    </a:lnTo>
                    <a:lnTo>
                      <a:pt x="3" y="158"/>
                    </a:lnTo>
                    <a:lnTo>
                      <a:pt x="0" y="132"/>
                    </a:lnTo>
                    <a:lnTo>
                      <a:pt x="3" y="105"/>
                    </a:lnTo>
                    <a:lnTo>
                      <a:pt x="10" y="80"/>
                    </a:lnTo>
                    <a:lnTo>
                      <a:pt x="23" y="58"/>
                    </a:lnTo>
                    <a:lnTo>
                      <a:pt x="39" y="39"/>
                    </a:lnTo>
                    <a:lnTo>
                      <a:pt x="59" y="22"/>
                    </a:lnTo>
                    <a:lnTo>
                      <a:pt x="82" y="10"/>
                    </a:lnTo>
                    <a:lnTo>
                      <a:pt x="107" y="2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221039" y="1636714"/>
                <a:ext cx="125413" cy="93663"/>
              </a:xfrm>
              <a:custGeom>
                <a:avLst/>
                <a:gdLst>
                  <a:gd name="T0" fmla="*/ 0 w 236"/>
                  <a:gd name="T1" fmla="*/ 0 h 177"/>
                  <a:gd name="T2" fmla="*/ 102 w 236"/>
                  <a:gd name="T3" fmla="*/ 0 h 177"/>
                  <a:gd name="T4" fmla="*/ 129 w 236"/>
                  <a:gd name="T5" fmla="*/ 3 h 177"/>
                  <a:gd name="T6" fmla="*/ 154 w 236"/>
                  <a:gd name="T7" fmla="*/ 10 h 177"/>
                  <a:gd name="T8" fmla="*/ 177 w 236"/>
                  <a:gd name="T9" fmla="*/ 22 h 177"/>
                  <a:gd name="T10" fmla="*/ 196 w 236"/>
                  <a:gd name="T11" fmla="*/ 39 h 177"/>
                  <a:gd name="T12" fmla="*/ 213 w 236"/>
                  <a:gd name="T13" fmla="*/ 59 h 177"/>
                  <a:gd name="T14" fmla="*/ 225 w 236"/>
                  <a:gd name="T15" fmla="*/ 81 h 177"/>
                  <a:gd name="T16" fmla="*/ 233 w 236"/>
                  <a:gd name="T17" fmla="*/ 106 h 177"/>
                  <a:gd name="T18" fmla="*/ 236 w 236"/>
                  <a:gd name="T19" fmla="*/ 133 h 177"/>
                  <a:gd name="T20" fmla="*/ 234 w 236"/>
                  <a:gd name="T21" fmla="*/ 156 h 177"/>
                  <a:gd name="T22" fmla="*/ 228 w 236"/>
                  <a:gd name="T23" fmla="*/ 177 h 177"/>
                  <a:gd name="T24" fmla="*/ 95 w 236"/>
                  <a:gd name="T25" fmla="*/ 63 h 177"/>
                  <a:gd name="T26" fmla="*/ 72 w 236"/>
                  <a:gd name="T27" fmla="*/ 45 h 177"/>
                  <a:gd name="T28" fmla="*/ 49 w 236"/>
                  <a:gd name="T29" fmla="*/ 28 h 177"/>
                  <a:gd name="T30" fmla="*/ 25 w 236"/>
                  <a:gd name="T31" fmla="*/ 12 h 177"/>
                  <a:gd name="T32" fmla="*/ 0 w 236"/>
                  <a:gd name="T3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77">
                    <a:moveTo>
                      <a:pt x="0" y="0"/>
                    </a:moveTo>
                    <a:lnTo>
                      <a:pt x="102" y="0"/>
                    </a:lnTo>
                    <a:lnTo>
                      <a:pt x="129" y="3"/>
                    </a:lnTo>
                    <a:lnTo>
                      <a:pt x="154" y="10"/>
                    </a:lnTo>
                    <a:lnTo>
                      <a:pt x="177" y="22"/>
                    </a:lnTo>
                    <a:lnTo>
                      <a:pt x="196" y="39"/>
                    </a:lnTo>
                    <a:lnTo>
                      <a:pt x="213" y="59"/>
                    </a:lnTo>
                    <a:lnTo>
                      <a:pt x="225" y="81"/>
                    </a:lnTo>
                    <a:lnTo>
                      <a:pt x="233" y="106"/>
                    </a:lnTo>
                    <a:lnTo>
                      <a:pt x="236" y="133"/>
                    </a:lnTo>
                    <a:lnTo>
                      <a:pt x="234" y="156"/>
                    </a:lnTo>
                    <a:lnTo>
                      <a:pt x="228" y="177"/>
                    </a:lnTo>
                    <a:lnTo>
                      <a:pt x="95" y="63"/>
                    </a:lnTo>
                    <a:lnTo>
                      <a:pt x="72" y="45"/>
                    </a:lnTo>
                    <a:lnTo>
                      <a:pt x="49" y="28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2986089" y="1417639"/>
                <a:ext cx="1035050" cy="822325"/>
              </a:xfrm>
              <a:custGeom>
                <a:avLst/>
                <a:gdLst>
                  <a:gd name="T0" fmla="*/ 1719 w 1957"/>
                  <a:gd name="T1" fmla="*/ 0 h 1553"/>
                  <a:gd name="T2" fmla="*/ 1752 w 1957"/>
                  <a:gd name="T3" fmla="*/ 2 h 1553"/>
                  <a:gd name="T4" fmla="*/ 1784 w 1957"/>
                  <a:gd name="T5" fmla="*/ 9 h 1553"/>
                  <a:gd name="T6" fmla="*/ 1816 w 1957"/>
                  <a:gd name="T7" fmla="*/ 20 h 1553"/>
                  <a:gd name="T8" fmla="*/ 1845 w 1957"/>
                  <a:gd name="T9" fmla="*/ 36 h 1553"/>
                  <a:gd name="T10" fmla="*/ 1873 w 1957"/>
                  <a:gd name="T11" fmla="*/ 56 h 1553"/>
                  <a:gd name="T12" fmla="*/ 1898 w 1957"/>
                  <a:gd name="T13" fmla="*/ 81 h 1553"/>
                  <a:gd name="T14" fmla="*/ 1920 w 1957"/>
                  <a:gd name="T15" fmla="*/ 108 h 1553"/>
                  <a:gd name="T16" fmla="*/ 1935 w 1957"/>
                  <a:gd name="T17" fmla="*/ 137 h 1553"/>
                  <a:gd name="T18" fmla="*/ 1947 w 1957"/>
                  <a:gd name="T19" fmla="*/ 169 h 1553"/>
                  <a:gd name="T20" fmla="*/ 1954 w 1957"/>
                  <a:gd name="T21" fmla="*/ 201 h 1553"/>
                  <a:gd name="T22" fmla="*/ 1957 w 1957"/>
                  <a:gd name="T23" fmla="*/ 233 h 1553"/>
                  <a:gd name="T24" fmla="*/ 1955 w 1957"/>
                  <a:gd name="T25" fmla="*/ 266 h 1553"/>
                  <a:gd name="T26" fmla="*/ 1948 w 1957"/>
                  <a:gd name="T27" fmla="*/ 298 h 1553"/>
                  <a:gd name="T28" fmla="*/ 1937 w 1957"/>
                  <a:gd name="T29" fmla="*/ 329 h 1553"/>
                  <a:gd name="T30" fmla="*/ 1922 w 1957"/>
                  <a:gd name="T31" fmla="*/ 359 h 1553"/>
                  <a:gd name="T32" fmla="*/ 1901 w 1957"/>
                  <a:gd name="T33" fmla="*/ 387 h 1553"/>
                  <a:gd name="T34" fmla="*/ 976 w 1957"/>
                  <a:gd name="T35" fmla="*/ 1470 h 1553"/>
                  <a:gd name="T36" fmla="*/ 955 w 1957"/>
                  <a:gd name="T37" fmla="*/ 1492 h 1553"/>
                  <a:gd name="T38" fmla="*/ 931 w 1957"/>
                  <a:gd name="T39" fmla="*/ 1511 h 1553"/>
                  <a:gd name="T40" fmla="*/ 905 w 1957"/>
                  <a:gd name="T41" fmla="*/ 1527 h 1553"/>
                  <a:gd name="T42" fmla="*/ 877 w 1957"/>
                  <a:gd name="T43" fmla="*/ 1539 h 1553"/>
                  <a:gd name="T44" fmla="*/ 847 w 1957"/>
                  <a:gd name="T45" fmla="*/ 1548 h 1553"/>
                  <a:gd name="T46" fmla="*/ 817 w 1957"/>
                  <a:gd name="T47" fmla="*/ 1553 h 1553"/>
                  <a:gd name="T48" fmla="*/ 798 w 1957"/>
                  <a:gd name="T49" fmla="*/ 1553 h 1553"/>
                  <a:gd name="T50" fmla="*/ 764 w 1957"/>
                  <a:gd name="T51" fmla="*/ 1551 h 1553"/>
                  <a:gd name="T52" fmla="*/ 732 w 1957"/>
                  <a:gd name="T53" fmla="*/ 1544 h 1553"/>
                  <a:gd name="T54" fmla="*/ 701 w 1957"/>
                  <a:gd name="T55" fmla="*/ 1531 h 1553"/>
                  <a:gd name="T56" fmla="*/ 672 w 1957"/>
                  <a:gd name="T57" fmla="*/ 1515 h 1553"/>
                  <a:gd name="T58" fmla="*/ 645 w 1957"/>
                  <a:gd name="T59" fmla="*/ 1495 h 1553"/>
                  <a:gd name="T60" fmla="*/ 81 w 1957"/>
                  <a:gd name="T61" fmla="*/ 1012 h 1553"/>
                  <a:gd name="T62" fmla="*/ 57 w 1957"/>
                  <a:gd name="T63" fmla="*/ 987 h 1553"/>
                  <a:gd name="T64" fmla="*/ 36 w 1957"/>
                  <a:gd name="T65" fmla="*/ 959 h 1553"/>
                  <a:gd name="T66" fmla="*/ 21 w 1957"/>
                  <a:gd name="T67" fmla="*/ 930 h 1553"/>
                  <a:gd name="T68" fmla="*/ 9 w 1957"/>
                  <a:gd name="T69" fmla="*/ 900 h 1553"/>
                  <a:gd name="T70" fmla="*/ 2 w 1957"/>
                  <a:gd name="T71" fmla="*/ 868 h 1553"/>
                  <a:gd name="T72" fmla="*/ 0 w 1957"/>
                  <a:gd name="T73" fmla="*/ 835 h 1553"/>
                  <a:gd name="T74" fmla="*/ 2 w 1957"/>
                  <a:gd name="T75" fmla="*/ 803 h 1553"/>
                  <a:gd name="T76" fmla="*/ 8 w 1957"/>
                  <a:gd name="T77" fmla="*/ 770 h 1553"/>
                  <a:gd name="T78" fmla="*/ 19 w 1957"/>
                  <a:gd name="T79" fmla="*/ 739 h 1553"/>
                  <a:gd name="T80" fmla="*/ 35 w 1957"/>
                  <a:gd name="T81" fmla="*/ 708 h 1553"/>
                  <a:gd name="T82" fmla="*/ 56 w 1957"/>
                  <a:gd name="T83" fmla="*/ 680 h 1553"/>
                  <a:gd name="T84" fmla="*/ 80 w 1957"/>
                  <a:gd name="T85" fmla="*/ 656 h 1553"/>
                  <a:gd name="T86" fmla="*/ 107 w 1957"/>
                  <a:gd name="T87" fmla="*/ 636 h 1553"/>
                  <a:gd name="T88" fmla="*/ 136 w 1957"/>
                  <a:gd name="T89" fmla="*/ 620 h 1553"/>
                  <a:gd name="T90" fmla="*/ 167 w 1957"/>
                  <a:gd name="T91" fmla="*/ 608 h 1553"/>
                  <a:gd name="T92" fmla="*/ 199 w 1957"/>
                  <a:gd name="T93" fmla="*/ 601 h 1553"/>
                  <a:gd name="T94" fmla="*/ 232 w 1957"/>
                  <a:gd name="T95" fmla="*/ 599 h 1553"/>
                  <a:gd name="T96" fmla="*/ 265 w 1957"/>
                  <a:gd name="T97" fmla="*/ 601 h 1553"/>
                  <a:gd name="T98" fmla="*/ 297 w 1957"/>
                  <a:gd name="T99" fmla="*/ 608 h 1553"/>
                  <a:gd name="T100" fmla="*/ 329 w 1957"/>
                  <a:gd name="T101" fmla="*/ 619 h 1553"/>
                  <a:gd name="T102" fmla="*/ 359 w 1957"/>
                  <a:gd name="T103" fmla="*/ 635 h 1553"/>
                  <a:gd name="T104" fmla="*/ 386 w 1957"/>
                  <a:gd name="T105" fmla="*/ 655 h 1553"/>
                  <a:gd name="T106" fmla="*/ 772 w 1957"/>
                  <a:gd name="T107" fmla="*/ 986 h 1553"/>
                  <a:gd name="T108" fmla="*/ 1543 w 1957"/>
                  <a:gd name="T109" fmla="*/ 83 h 1553"/>
                  <a:gd name="T110" fmla="*/ 1567 w 1957"/>
                  <a:gd name="T111" fmla="*/ 58 h 1553"/>
                  <a:gd name="T112" fmla="*/ 1594 w 1957"/>
                  <a:gd name="T113" fmla="*/ 38 h 1553"/>
                  <a:gd name="T114" fmla="*/ 1624 w 1957"/>
                  <a:gd name="T115" fmla="*/ 22 h 1553"/>
                  <a:gd name="T116" fmla="*/ 1655 w 1957"/>
                  <a:gd name="T117" fmla="*/ 10 h 1553"/>
                  <a:gd name="T118" fmla="*/ 1687 w 1957"/>
                  <a:gd name="T119" fmla="*/ 3 h 1553"/>
                  <a:gd name="T120" fmla="*/ 1719 w 1957"/>
                  <a:gd name="T121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57" h="1553">
                    <a:moveTo>
                      <a:pt x="1719" y="0"/>
                    </a:moveTo>
                    <a:lnTo>
                      <a:pt x="1752" y="2"/>
                    </a:lnTo>
                    <a:lnTo>
                      <a:pt x="1784" y="9"/>
                    </a:lnTo>
                    <a:lnTo>
                      <a:pt x="1816" y="20"/>
                    </a:lnTo>
                    <a:lnTo>
                      <a:pt x="1845" y="36"/>
                    </a:lnTo>
                    <a:lnTo>
                      <a:pt x="1873" y="56"/>
                    </a:lnTo>
                    <a:lnTo>
                      <a:pt x="1898" y="81"/>
                    </a:lnTo>
                    <a:lnTo>
                      <a:pt x="1920" y="108"/>
                    </a:lnTo>
                    <a:lnTo>
                      <a:pt x="1935" y="137"/>
                    </a:lnTo>
                    <a:lnTo>
                      <a:pt x="1947" y="169"/>
                    </a:lnTo>
                    <a:lnTo>
                      <a:pt x="1954" y="201"/>
                    </a:lnTo>
                    <a:lnTo>
                      <a:pt x="1957" y="233"/>
                    </a:lnTo>
                    <a:lnTo>
                      <a:pt x="1955" y="266"/>
                    </a:lnTo>
                    <a:lnTo>
                      <a:pt x="1948" y="298"/>
                    </a:lnTo>
                    <a:lnTo>
                      <a:pt x="1937" y="329"/>
                    </a:lnTo>
                    <a:lnTo>
                      <a:pt x="1922" y="359"/>
                    </a:lnTo>
                    <a:lnTo>
                      <a:pt x="1901" y="387"/>
                    </a:lnTo>
                    <a:lnTo>
                      <a:pt x="976" y="1470"/>
                    </a:lnTo>
                    <a:lnTo>
                      <a:pt x="955" y="1492"/>
                    </a:lnTo>
                    <a:lnTo>
                      <a:pt x="931" y="1511"/>
                    </a:lnTo>
                    <a:lnTo>
                      <a:pt x="905" y="1527"/>
                    </a:lnTo>
                    <a:lnTo>
                      <a:pt x="877" y="1539"/>
                    </a:lnTo>
                    <a:lnTo>
                      <a:pt x="847" y="1548"/>
                    </a:lnTo>
                    <a:lnTo>
                      <a:pt x="817" y="1553"/>
                    </a:lnTo>
                    <a:lnTo>
                      <a:pt x="798" y="1553"/>
                    </a:lnTo>
                    <a:lnTo>
                      <a:pt x="764" y="1551"/>
                    </a:lnTo>
                    <a:lnTo>
                      <a:pt x="732" y="1544"/>
                    </a:lnTo>
                    <a:lnTo>
                      <a:pt x="701" y="1531"/>
                    </a:lnTo>
                    <a:lnTo>
                      <a:pt x="672" y="1515"/>
                    </a:lnTo>
                    <a:lnTo>
                      <a:pt x="645" y="1495"/>
                    </a:lnTo>
                    <a:lnTo>
                      <a:pt x="81" y="1012"/>
                    </a:lnTo>
                    <a:lnTo>
                      <a:pt x="57" y="987"/>
                    </a:lnTo>
                    <a:lnTo>
                      <a:pt x="36" y="959"/>
                    </a:lnTo>
                    <a:lnTo>
                      <a:pt x="21" y="930"/>
                    </a:lnTo>
                    <a:lnTo>
                      <a:pt x="9" y="900"/>
                    </a:lnTo>
                    <a:lnTo>
                      <a:pt x="2" y="868"/>
                    </a:lnTo>
                    <a:lnTo>
                      <a:pt x="0" y="835"/>
                    </a:lnTo>
                    <a:lnTo>
                      <a:pt x="2" y="803"/>
                    </a:lnTo>
                    <a:lnTo>
                      <a:pt x="8" y="770"/>
                    </a:lnTo>
                    <a:lnTo>
                      <a:pt x="19" y="739"/>
                    </a:lnTo>
                    <a:lnTo>
                      <a:pt x="35" y="708"/>
                    </a:lnTo>
                    <a:lnTo>
                      <a:pt x="56" y="680"/>
                    </a:lnTo>
                    <a:lnTo>
                      <a:pt x="80" y="656"/>
                    </a:lnTo>
                    <a:lnTo>
                      <a:pt x="107" y="636"/>
                    </a:lnTo>
                    <a:lnTo>
                      <a:pt x="136" y="620"/>
                    </a:lnTo>
                    <a:lnTo>
                      <a:pt x="167" y="608"/>
                    </a:lnTo>
                    <a:lnTo>
                      <a:pt x="199" y="601"/>
                    </a:lnTo>
                    <a:lnTo>
                      <a:pt x="232" y="599"/>
                    </a:lnTo>
                    <a:lnTo>
                      <a:pt x="265" y="601"/>
                    </a:lnTo>
                    <a:lnTo>
                      <a:pt x="297" y="608"/>
                    </a:lnTo>
                    <a:lnTo>
                      <a:pt x="329" y="619"/>
                    </a:lnTo>
                    <a:lnTo>
                      <a:pt x="359" y="635"/>
                    </a:lnTo>
                    <a:lnTo>
                      <a:pt x="386" y="655"/>
                    </a:lnTo>
                    <a:lnTo>
                      <a:pt x="772" y="986"/>
                    </a:lnTo>
                    <a:lnTo>
                      <a:pt x="1543" y="83"/>
                    </a:lnTo>
                    <a:lnTo>
                      <a:pt x="1567" y="58"/>
                    </a:lnTo>
                    <a:lnTo>
                      <a:pt x="1594" y="38"/>
                    </a:lnTo>
                    <a:lnTo>
                      <a:pt x="1624" y="22"/>
                    </a:lnTo>
                    <a:lnTo>
                      <a:pt x="1655" y="10"/>
                    </a:lnTo>
                    <a:lnTo>
                      <a:pt x="1687" y="3"/>
                    </a:lnTo>
                    <a:lnTo>
                      <a:pt x="17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1007533" y="1418021"/>
            <a:ext cx="324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&gt; Identificación de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35"/>
          <p:cNvGrpSpPr/>
          <p:nvPr/>
        </p:nvGrpSpPr>
        <p:grpSpPr>
          <a:xfrm>
            <a:off x="4250267" y="1399398"/>
            <a:ext cx="790352" cy="771762"/>
            <a:chOff x="4709747" y="1208942"/>
            <a:chExt cx="1535723" cy="1538655"/>
          </a:xfrm>
        </p:grpSpPr>
        <p:sp>
          <p:nvSpPr>
            <p:cNvPr id="64" name="Oval 36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7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87">
            <a:extLst>
              <a:ext uri="{FF2B5EF4-FFF2-40B4-BE49-F238E27FC236}">
                <a16:creationId xmlns:a16="http://schemas.microsoft.com/office/drawing/2014/main" id="{DDF53BE6-227A-4931-A40A-D9072C2A454E}"/>
              </a:ext>
            </a:extLst>
          </p:cNvPr>
          <p:cNvGrpSpPr/>
          <p:nvPr/>
        </p:nvGrpSpPr>
        <p:grpSpPr>
          <a:xfrm>
            <a:off x="4449666" y="1561346"/>
            <a:ext cx="393268" cy="378222"/>
            <a:chOff x="869950" y="3732213"/>
            <a:chExt cx="2378075" cy="2324100"/>
          </a:xfrm>
          <a:noFill/>
        </p:grpSpPr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FB9E7722-47F9-4B5F-93BC-CCE4A174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600" y="4962526"/>
              <a:ext cx="225425" cy="147638"/>
            </a:xfrm>
            <a:custGeom>
              <a:avLst/>
              <a:gdLst>
                <a:gd name="T0" fmla="*/ 483 w 571"/>
                <a:gd name="T1" fmla="*/ 0 h 373"/>
                <a:gd name="T2" fmla="*/ 396 w 571"/>
                <a:gd name="T3" fmla="*/ 88 h 373"/>
                <a:gd name="T4" fmla="*/ 285 w 571"/>
                <a:gd name="T5" fmla="*/ 198 h 373"/>
                <a:gd name="T6" fmla="*/ 174 w 571"/>
                <a:gd name="T7" fmla="*/ 88 h 373"/>
                <a:gd name="T8" fmla="*/ 87 w 571"/>
                <a:gd name="T9" fmla="*/ 0 h 373"/>
                <a:gd name="T10" fmla="*/ 0 w 571"/>
                <a:gd name="T11" fmla="*/ 88 h 373"/>
                <a:gd name="T12" fmla="*/ 285 w 571"/>
                <a:gd name="T13" fmla="*/ 373 h 373"/>
                <a:gd name="T14" fmla="*/ 571 w 571"/>
                <a:gd name="T15" fmla="*/ 88 h 373"/>
                <a:gd name="T16" fmla="*/ 483 w 571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1" h="373">
                  <a:moveTo>
                    <a:pt x="483" y="0"/>
                  </a:moveTo>
                  <a:cubicBezTo>
                    <a:pt x="435" y="0"/>
                    <a:pt x="396" y="39"/>
                    <a:pt x="396" y="88"/>
                  </a:cubicBezTo>
                  <a:cubicBezTo>
                    <a:pt x="396" y="149"/>
                    <a:pt x="346" y="198"/>
                    <a:pt x="285" y="198"/>
                  </a:cubicBezTo>
                  <a:cubicBezTo>
                    <a:pt x="224" y="198"/>
                    <a:pt x="174" y="149"/>
                    <a:pt x="174" y="88"/>
                  </a:cubicBez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45"/>
                    <a:pt x="128" y="373"/>
                    <a:pt x="285" y="373"/>
                  </a:cubicBezTo>
                  <a:cubicBezTo>
                    <a:pt x="442" y="373"/>
                    <a:pt x="571" y="245"/>
                    <a:pt x="571" y="88"/>
                  </a:cubicBezTo>
                  <a:cubicBezTo>
                    <a:pt x="571" y="39"/>
                    <a:pt x="531" y="0"/>
                    <a:pt x="483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E15608A4-3C22-4D6C-A8EC-2CE621CA4B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3732213"/>
              <a:ext cx="2378075" cy="2324100"/>
            </a:xfrm>
            <a:custGeom>
              <a:avLst/>
              <a:gdLst>
                <a:gd name="T0" fmla="*/ 5459 w 6000"/>
                <a:gd name="T1" fmla="*/ 2980 h 5880"/>
                <a:gd name="T2" fmla="*/ 5125 w 6000"/>
                <a:gd name="T3" fmla="*/ 1842 h 5880"/>
                <a:gd name="T4" fmla="*/ 3967 w 6000"/>
                <a:gd name="T5" fmla="*/ 1731 h 5880"/>
                <a:gd name="T6" fmla="*/ 3894 w 6000"/>
                <a:gd name="T7" fmla="*/ 1245 h 5880"/>
                <a:gd name="T8" fmla="*/ 3423 w 6000"/>
                <a:gd name="T9" fmla="*/ 1911 h 5880"/>
                <a:gd name="T10" fmla="*/ 1984 w 6000"/>
                <a:gd name="T11" fmla="*/ 1911 h 5880"/>
                <a:gd name="T12" fmla="*/ 2703 w 6000"/>
                <a:gd name="T13" fmla="*/ 175 h 5880"/>
                <a:gd name="T14" fmla="*/ 3729 w 6000"/>
                <a:gd name="T15" fmla="*/ 773 h 5880"/>
                <a:gd name="T16" fmla="*/ 2703 w 6000"/>
                <a:gd name="T17" fmla="*/ 0 h 5880"/>
                <a:gd name="T18" fmla="*/ 1861 w 6000"/>
                <a:gd name="T19" fmla="*/ 2035 h 5880"/>
                <a:gd name="T20" fmla="*/ 1909 w 6000"/>
                <a:gd name="T21" fmla="*/ 2250 h 5880"/>
                <a:gd name="T22" fmla="*/ 3442 w 6000"/>
                <a:gd name="T23" fmla="*/ 2415 h 5880"/>
                <a:gd name="T24" fmla="*/ 3497 w 6000"/>
                <a:gd name="T25" fmla="*/ 2250 h 5880"/>
                <a:gd name="T26" fmla="*/ 3546 w 6000"/>
                <a:gd name="T27" fmla="*/ 2035 h 5880"/>
                <a:gd name="T28" fmla="*/ 3863 w 6000"/>
                <a:gd name="T29" fmla="*/ 1884 h 5880"/>
                <a:gd name="T30" fmla="*/ 4100 w 6000"/>
                <a:gd name="T31" fmla="*/ 2752 h 5880"/>
                <a:gd name="T32" fmla="*/ 5014 w 6000"/>
                <a:gd name="T33" fmla="*/ 2533 h 5880"/>
                <a:gd name="T34" fmla="*/ 5472 w 6000"/>
                <a:gd name="T35" fmla="*/ 3213 h 5880"/>
                <a:gd name="T36" fmla="*/ 5825 w 6000"/>
                <a:gd name="T37" fmla="*/ 3847 h 5880"/>
                <a:gd name="T38" fmla="*/ 5171 w 6000"/>
                <a:gd name="T39" fmla="*/ 4244 h 5880"/>
                <a:gd name="T40" fmla="*/ 4245 w 6000"/>
                <a:gd name="T41" fmla="*/ 5673 h 5880"/>
                <a:gd name="T42" fmla="*/ 3756 w 6000"/>
                <a:gd name="T43" fmla="*/ 5673 h 5880"/>
                <a:gd name="T44" fmla="*/ 2985 w 6000"/>
                <a:gd name="T45" fmla="*/ 5232 h 5880"/>
                <a:gd name="T46" fmla="*/ 2367 w 6000"/>
                <a:gd name="T47" fmla="*/ 5673 h 5880"/>
                <a:gd name="T48" fmla="*/ 1878 w 6000"/>
                <a:gd name="T49" fmla="*/ 5673 h 5880"/>
                <a:gd name="T50" fmla="*/ 833 w 6000"/>
                <a:gd name="T51" fmla="*/ 3507 h 5880"/>
                <a:gd name="T52" fmla="*/ 1644 w 6000"/>
                <a:gd name="T53" fmla="*/ 1980 h 5880"/>
                <a:gd name="T54" fmla="*/ 681 w 6000"/>
                <a:gd name="T55" fmla="*/ 3189 h 5880"/>
                <a:gd name="T56" fmla="*/ 359 w 6000"/>
                <a:gd name="T57" fmla="*/ 2781 h 5880"/>
                <a:gd name="T58" fmla="*/ 433 w 6000"/>
                <a:gd name="T59" fmla="*/ 3328 h 5880"/>
                <a:gd name="T60" fmla="*/ 0 w 6000"/>
                <a:gd name="T61" fmla="*/ 3616 h 5880"/>
                <a:gd name="T62" fmla="*/ 107 w 6000"/>
                <a:gd name="T63" fmla="*/ 3708 h 5880"/>
                <a:gd name="T64" fmla="*/ 663 w 6000"/>
                <a:gd name="T65" fmla="*/ 3363 h 5880"/>
                <a:gd name="T66" fmla="*/ 916 w 6000"/>
                <a:gd name="T67" fmla="*/ 4470 h 5880"/>
                <a:gd name="T68" fmla="*/ 1916 w 6000"/>
                <a:gd name="T69" fmla="*/ 5880 h 5880"/>
                <a:gd name="T70" fmla="*/ 2599 w 6000"/>
                <a:gd name="T71" fmla="*/ 5387 h 5880"/>
                <a:gd name="T72" fmla="*/ 3584 w 6000"/>
                <a:gd name="T73" fmla="*/ 5706 h 5880"/>
                <a:gd name="T74" fmla="*/ 4417 w 6000"/>
                <a:gd name="T75" fmla="*/ 5706 h 5880"/>
                <a:gd name="T76" fmla="*/ 5375 w 6000"/>
                <a:gd name="T77" fmla="*/ 4288 h 5880"/>
                <a:gd name="T78" fmla="*/ 6000 w 6000"/>
                <a:gd name="T79" fmla="*/ 3440 h 5880"/>
                <a:gd name="T80" fmla="*/ 4723 w 6000"/>
                <a:gd name="T81" fmla="*/ 2672 h 5880"/>
                <a:gd name="T82" fmla="*/ 4031 w 6000"/>
                <a:gd name="T83" fmla="*/ 1932 h 5880"/>
                <a:gd name="T84" fmla="*/ 4906 w 6000"/>
                <a:gd name="T85" fmla="*/ 1597 h 5880"/>
                <a:gd name="T86" fmla="*/ 271 w 6000"/>
                <a:gd name="T87" fmla="*/ 2988 h 5880"/>
                <a:gd name="T88" fmla="*/ 462 w 6000"/>
                <a:gd name="T89" fmla="*/ 3078 h 5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0" h="5880">
                  <a:moveTo>
                    <a:pt x="5771" y="3126"/>
                  </a:moveTo>
                  <a:cubicBezTo>
                    <a:pt x="5525" y="3047"/>
                    <a:pt x="5525" y="3047"/>
                    <a:pt x="5525" y="3047"/>
                  </a:cubicBezTo>
                  <a:cubicBezTo>
                    <a:pt x="5494" y="3037"/>
                    <a:pt x="5469" y="3012"/>
                    <a:pt x="5459" y="2980"/>
                  </a:cubicBezTo>
                  <a:cubicBezTo>
                    <a:pt x="5407" y="2815"/>
                    <a:pt x="5329" y="2660"/>
                    <a:pt x="5226" y="2520"/>
                  </a:cubicBezTo>
                  <a:cubicBezTo>
                    <a:pt x="5180" y="2456"/>
                    <a:pt x="5128" y="2395"/>
                    <a:pt x="5071" y="2337"/>
                  </a:cubicBezTo>
                  <a:cubicBezTo>
                    <a:pt x="5107" y="2178"/>
                    <a:pt x="5127" y="1998"/>
                    <a:pt x="5125" y="1842"/>
                  </a:cubicBezTo>
                  <a:cubicBezTo>
                    <a:pt x="5121" y="1620"/>
                    <a:pt x="5076" y="1489"/>
                    <a:pt x="4989" y="1443"/>
                  </a:cubicBezTo>
                  <a:cubicBezTo>
                    <a:pt x="4941" y="1419"/>
                    <a:pt x="4797" y="1343"/>
                    <a:pt x="4019" y="1700"/>
                  </a:cubicBezTo>
                  <a:cubicBezTo>
                    <a:pt x="4000" y="1708"/>
                    <a:pt x="3983" y="1719"/>
                    <a:pt x="3967" y="1731"/>
                  </a:cubicBezTo>
                  <a:cubicBezTo>
                    <a:pt x="3914" y="1716"/>
                    <a:pt x="3861" y="1703"/>
                    <a:pt x="3807" y="1692"/>
                  </a:cubicBezTo>
                  <a:cubicBezTo>
                    <a:pt x="3800" y="1690"/>
                    <a:pt x="3794" y="1689"/>
                    <a:pt x="3787" y="1688"/>
                  </a:cubicBezTo>
                  <a:cubicBezTo>
                    <a:pt x="3850" y="1550"/>
                    <a:pt x="3887" y="1400"/>
                    <a:pt x="3894" y="1245"/>
                  </a:cubicBezTo>
                  <a:cubicBezTo>
                    <a:pt x="3896" y="1197"/>
                    <a:pt x="3859" y="1156"/>
                    <a:pt x="3811" y="1154"/>
                  </a:cubicBezTo>
                  <a:cubicBezTo>
                    <a:pt x="3763" y="1152"/>
                    <a:pt x="3722" y="1189"/>
                    <a:pt x="3719" y="1238"/>
                  </a:cubicBezTo>
                  <a:cubicBezTo>
                    <a:pt x="3708" y="1492"/>
                    <a:pt x="3603" y="1731"/>
                    <a:pt x="3423" y="1911"/>
                  </a:cubicBezTo>
                  <a:cubicBezTo>
                    <a:pt x="3315" y="2019"/>
                    <a:pt x="3189" y="2097"/>
                    <a:pt x="3055" y="2146"/>
                  </a:cubicBezTo>
                  <a:cubicBezTo>
                    <a:pt x="2822" y="2113"/>
                    <a:pt x="2585" y="2113"/>
                    <a:pt x="2352" y="2146"/>
                  </a:cubicBezTo>
                  <a:cubicBezTo>
                    <a:pt x="2218" y="2097"/>
                    <a:pt x="2092" y="2019"/>
                    <a:pt x="1984" y="1911"/>
                  </a:cubicBezTo>
                  <a:cubicBezTo>
                    <a:pt x="1792" y="1719"/>
                    <a:pt x="1686" y="1463"/>
                    <a:pt x="1686" y="1192"/>
                  </a:cubicBezTo>
                  <a:cubicBezTo>
                    <a:pt x="1686" y="920"/>
                    <a:pt x="1792" y="665"/>
                    <a:pt x="1984" y="473"/>
                  </a:cubicBezTo>
                  <a:cubicBezTo>
                    <a:pt x="2176" y="280"/>
                    <a:pt x="2432" y="175"/>
                    <a:pt x="2703" y="175"/>
                  </a:cubicBezTo>
                  <a:cubicBezTo>
                    <a:pt x="2975" y="175"/>
                    <a:pt x="3230" y="280"/>
                    <a:pt x="3423" y="473"/>
                  </a:cubicBezTo>
                  <a:cubicBezTo>
                    <a:pt x="3500" y="550"/>
                    <a:pt x="3564" y="638"/>
                    <a:pt x="3612" y="734"/>
                  </a:cubicBezTo>
                  <a:cubicBezTo>
                    <a:pt x="3634" y="777"/>
                    <a:pt x="3686" y="795"/>
                    <a:pt x="3729" y="773"/>
                  </a:cubicBezTo>
                  <a:cubicBezTo>
                    <a:pt x="3773" y="751"/>
                    <a:pt x="3790" y="699"/>
                    <a:pt x="3768" y="656"/>
                  </a:cubicBezTo>
                  <a:cubicBezTo>
                    <a:pt x="3711" y="543"/>
                    <a:pt x="3636" y="439"/>
                    <a:pt x="3546" y="349"/>
                  </a:cubicBezTo>
                  <a:cubicBezTo>
                    <a:pt x="3321" y="124"/>
                    <a:pt x="3022" y="0"/>
                    <a:pt x="2703" y="0"/>
                  </a:cubicBezTo>
                  <a:cubicBezTo>
                    <a:pt x="2385" y="0"/>
                    <a:pt x="2086" y="124"/>
                    <a:pt x="1861" y="349"/>
                  </a:cubicBezTo>
                  <a:cubicBezTo>
                    <a:pt x="1635" y="574"/>
                    <a:pt x="1512" y="873"/>
                    <a:pt x="1512" y="1192"/>
                  </a:cubicBezTo>
                  <a:cubicBezTo>
                    <a:pt x="1512" y="1510"/>
                    <a:pt x="1635" y="1809"/>
                    <a:pt x="1861" y="2035"/>
                  </a:cubicBezTo>
                  <a:cubicBezTo>
                    <a:pt x="1926" y="2099"/>
                    <a:pt x="1996" y="2155"/>
                    <a:pt x="2071" y="2202"/>
                  </a:cubicBezTo>
                  <a:cubicBezTo>
                    <a:pt x="2071" y="2202"/>
                    <a:pt x="2071" y="2202"/>
                    <a:pt x="2071" y="2202"/>
                  </a:cubicBezTo>
                  <a:cubicBezTo>
                    <a:pt x="2017" y="2216"/>
                    <a:pt x="1963" y="2232"/>
                    <a:pt x="1909" y="2250"/>
                  </a:cubicBezTo>
                  <a:cubicBezTo>
                    <a:pt x="1864" y="2265"/>
                    <a:pt x="1839" y="2315"/>
                    <a:pt x="1854" y="2360"/>
                  </a:cubicBezTo>
                  <a:cubicBezTo>
                    <a:pt x="1870" y="2406"/>
                    <a:pt x="1919" y="2431"/>
                    <a:pt x="1965" y="2415"/>
                  </a:cubicBezTo>
                  <a:cubicBezTo>
                    <a:pt x="2441" y="2256"/>
                    <a:pt x="2966" y="2256"/>
                    <a:pt x="3442" y="2415"/>
                  </a:cubicBezTo>
                  <a:cubicBezTo>
                    <a:pt x="3451" y="2419"/>
                    <a:pt x="3460" y="2420"/>
                    <a:pt x="3469" y="2420"/>
                  </a:cubicBezTo>
                  <a:cubicBezTo>
                    <a:pt x="3506" y="2420"/>
                    <a:pt x="3540" y="2397"/>
                    <a:pt x="3552" y="2360"/>
                  </a:cubicBezTo>
                  <a:cubicBezTo>
                    <a:pt x="3568" y="2315"/>
                    <a:pt x="3543" y="2265"/>
                    <a:pt x="3497" y="2250"/>
                  </a:cubicBezTo>
                  <a:cubicBezTo>
                    <a:pt x="3444" y="2232"/>
                    <a:pt x="3390" y="2216"/>
                    <a:pt x="3336" y="2202"/>
                  </a:cubicBezTo>
                  <a:cubicBezTo>
                    <a:pt x="3336" y="2202"/>
                    <a:pt x="3336" y="2202"/>
                    <a:pt x="3336" y="2202"/>
                  </a:cubicBezTo>
                  <a:cubicBezTo>
                    <a:pt x="3411" y="2155"/>
                    <a:pt x="3481" y="2099"/>
                    <a:pt x="3546" y="2035"/>
                  </a:cubicBezTo>
                  <a:cubicBezTo>
                    <a:pt x="3604" y="1977"/>
                    <a:pt x="3654" y="1914"/>
                    <a:pt x="3698" y="1848"/>
                  </a:cubicBezTo>
                  <a:cubicBezTo>
                    <a:pt x="3722" y="1852"/>
                    <a:pt x="3746" y="1857"/>
                    <a:pt x="3770" y="1862"/>
                  </a:cubicBezTo>
                  <a:cubicBezTo>
                    <a:pt x="3801" y="1869"/>
                    <a:pt x="3832" y="1876"/>
                    <a:pt x="3863" y="1884"/>
                  </a:cubicBezTo>
                  <a:cubicBezTo>
                    <a:pt x="3862" y="1888"/>
                    <a:pt x="3861" y="1892"/>
                    <a:pt x="3860" y="1896"/>
                  </a:cubicBezTo>
                  <a:cubicBezTo>
                    <a:pt x="3818" y="2098"/>
                    <a:pt x="3821" y="2276"/>
                    <a:pt x="3869" y="2427"/>
                  </a:cubicBezTo>
                  <a:cubicBezTo>
                    <a:pt x="3912" y="2562"/>
                    <a:pt x="3990" y="2671"/>
                    <a:pt x="4100" y="2752"/>
                  </a:cubicBezTo>
                  <a:cubicBezTo>
                    <a:pt x="4230" y="2848"/>
                    <a:pt x="4388" y="2889"/>
                    <a:pt x="4530" y="2889"/>
                  </a:cubicBezTo>
                  <a:cubicBezTo>
                    <a:pt x="4637" y="2889"/>
                    <a:pt x="4736" y="2865"/>
                    <a:pt x="4809" y="2824"/>
                  </a:cubicBezTo>
                  <a:cubicBezTo>
                    <a:pt x="4891" y="2778"/>
                    <a:pt x="4959" y="2680"/>
                    <a:pt x="5014" y="2533"/>
                  </a:cubicBezTo>
                  <a:cubicBezTo>
                    <a:pt x="5039" y="2562"/>
                    <a:pt x="5063" y="2592"/>
                    <a:pt x="5085" y="2623"/>
                  </a:cubicBezTo>
                  <a:cubicBezTo>
                    <a:pt x="5176" y="2748"/>
                    <a:pt x="5246" y="2885"/>
                    <a:pt x="5292" y="3032"/>
                  </a:cubicBezTo>
                  <a:cubicBezTo>
                    <a:pt x="5319" y="3118"/>
                    <a:pt x="5386" y="3186"/>
                    <a:pt x="5472" y="3213"/>
                  </a:cubicBezTo>
                  <a:cubicBezTo>
                    <a:pt x="5718" y="3292"/>
                    <a:pt x="5718" y="3292"/>
                    <a:pt x="5718" y="3292"/>
                  </a:cubicBezTo>
                  <a:cubicBezTo>
                    <a:pt x="5782" y="3313"/>
                    <a:pt x="5825" y="3372"/>
                    <a:pt x="5825" y="3440"/>
                  </a:cubicBezTo>
                  <a:cubicBezTo>
                    <a:pt x="5825" y="3847"/>
                    <a:pt x="5825" y="3847"/>
                    <a:pt x="5825" y="3847"/>
                  </a:cubicBezTo>
                  <a:cubicBezTo>
                    <a:pt x="5825" y="3915"/>
                    <a:pt x="5782" y="3974"/>
                    <a:pt x="5718" y="3995"/>
                  </a:cubicBezTo>
                  <a:cubicBezTo>
                    <a:pt x="5322" y="4122"/>
                    <a:pt x="5322" y="4122"/>
                    <a:pt x="5322" y="4122"/>
                  </a:cubicBezTo>
                  <a:cubicBezTo>
                    <a:pt x="5258" y="4142"/>
                    <a:pt x="5205" y="4185"/>
                    <a:pt x="5171" y="4244"/>
                  </a:cubicBezTo>
                  <a:cubicBezTo>
                    <a:pt x="5015" y="4513"/>
                    <a:pt x="4771" y="4736"/>
                    <a:pt x="4444" y="4906"/>
                  </a:cubicBezTo>
                  <a:cubicBezTo>
                    <a:pt x="4406" y="4925"/>
                    <a:pt x="4380" y="4960"/>
                    <a:pt x="4372" y="5002"/>
                  </a:cubicBezTo>
                  <a:cubicBezTo>
                    <a:pt x="4245" y="5673"/>
                    <a:pt x="4245" y="5673"/>
                    <a:pt x="4245" y="5673"/>
                  </a:cubicBezTo>
                  <a:cubicBezTo>
                    <a:pt x="4242" y="5692"/>
                    <a:pt x="4225" y="5705"/>
                    <a:pt x="4207" y="5705"/>
                  </a:cubicBezTo>
                  <a:cubicBezTo>
                    <a:pt x="3794" y="5705"/>
                    <a:pt x="3794" y="5705"/>
                    <a:pt x="3794" y="5705"/>
                  </a:cubicBezTo>
                  <a:cubicBezTo>
                    <a:pt x="3775" y="5705"/>
                    <a:pt x="3759" y="5692"/>
                    <a:pt x="3756" y="5673"/>
                  </a:cubicBezTo>
                  <a:cubicBezTo>
                    <a:pt x="3685" y="5302"/>
                    <a:pt x="3685" y="5302"/>
                    <a:pt x="3685" y="5302"/>
                  </a:cubicBezTo>
                  <a:cubicBezTo>
                    <a:pt x="3672" y="5229"/>
                    <a:pt x="3603" y="5181"/>
                    <a:pt x="3529" y="5192"/>
                  </a:cubicBezTo>
                  <a:cubicBezTo>
                    <a:pt x="3352" y="5219"/>
                    <a:pt x="3169" y="5232"/>
                    <a:pt x="2985" y="5232"/>
                  </a:cubicBezTo>
                  <a:cubicBezTo>
                    <a:pt x="2849" y="5232"/>
                    <a:pt x="2714" y="5225"/>
                    <a:pt x="2585" y="5210"/>
                  </a:cubicBezTo>
                  <a:cubicBezTo>
                    <a:pt x="2514" y="5202"/>
                    <a:pt x="2447" y="5250"/>
                    <a:pt x="2434" y="5321"/>
                  </a:cubicBezTo>
                  <a:cubicBezTo>
                    <a:pt x="2367" y="5673"/>
                    <a:pt x="2367" y="5673"/>
                    <a:pt x="2367" y="5673"/>
                  </a:cubicBezTo>
                  <a:cubicBezTo>
                    <a:pt x="2364" y="5692"/>
                    <a:pt x="2347" y="5705"/>
                    <a:pt x="2329" y="5705"/>
                  </a:cubicBezTo>
                  <a:cubicBezTo>
                    <a:pt x="1916" y="5705"/>
                    <a:pt x="1916" y="5705"/>
                    <a:pt x="1916" y="5705"/>
                  </a:cubicBezTo>
                  <a:cubicBezTo>
                    <a:pt x="1897" y="5705"/>
                    <a:pt x="1881" y="5692"/>
                    <a:pt x="1878" y="5673"/>
                  </a:cubicBezTo>
                  <a:cubicBezTo>
                    <a:pt x="1756" y="5039"/>
                    <a:pt x="1756" y="5039"/>
                    <a:pt x="1756" y="5039"/>
                  </a:cubicBezTo>
                  <a:cubicBezTo>
                    <a:pt x="1748" y="4998"/>
                    <a:pt x="1722" y="4963"/>
                    <a:pt x="1685" y="4944"/>
                  </a:cubicBezTo>
                  <a:cubicBezTo>
                    <a:pt x="1128" y="4646"/>
                    <a:pt x="833" y="4149"/>
                    <a:pt x="833" y="3507"/>
                  </a:cubicBezTo>
                  <a:cubicBezTo>
                    <a:pt x="833" y="3182"/>
                    <a:pt x="904" y="2895"/>
                    <a:pt x="1045" y="2653"/>
                  </a:cubicBezTo>
                  <a:cubicBezTo>
                    <a:pt x="1175" y="2428"/>
                    <a:pt x="1366" y="2241"/>
                    <a:pt x="1612" y="2099"/>
                  </a:cubicBezTo>
                  <a:cubicBezTo>
                    <a:pt x="1654" y="2075"/>
                    <a:pt x="1668" y="2022"/>
                    <a:pt x="1644" y="1980"/>
                  </a:cubicBezTo>
                  <a:cubicBezTo>
                    <a:pt x="1620" y="1938"/>
                    <a:pt x="1566" y="1924"/>
                    <a:pt x="1525" y="1948"/>
                  </a:cubicBezTo>
                  <a:cubicBezTo>
                    <a:pt x="1048" y="2224"/>
                    <a:pt x="760" y="2649"/>
                    <a:pt x="681" y="3189"/>
                  </a:cubicBezTo>
                  <a:cubicBezTo>
                    <a:pt x="681" y="3189"/>
                    <a:pt x="681" y="3189"/>
                    <a:pt x="681" y="3189"/>
                  </a:cubicBezTo>
                  <a:cubicBezTo>
                    <a:pt x="673" y="3189"/>
                    <a:pt x="664" y="3188"/>
                    <a:pt x="656" y="3187"/>
                  </a:cubicBezTo>
                  <a:cubicBezTo>
                    <a:pt x="658" y="3129"/>
                    <a:pt x="647" y="3070"/>
                    <a:pt x="624" y="3013"/>
                  </a:cubicBezTo>
                  <a:cubicBezTo>
                    <a:pt x="573" y="2887"/>
                    <a:pt x="469" y="2796"/>
                    <a:pt x="359" y="2781"/>
                  </a:cubicBezTo>
                  <a:cubicBezTo>
                    <a:pt x="272" y="2770"/>
                    <a:pt x="189" y="2807"/>
                    <a:pt x="132" y="2883"/>
                  </a:cubicBezTo>
                  <a:cubicBezTo>
                    <a:pt x="48" y="2993"/>
                    <a:pt x="62" y="3080"/>
                    <a:pt x="88" y="3133"/>
                  </a:cubicBezTo>
                  <a:cubicBezTo>
                    <a:pt x="132" y="3224"/>
                    <a:pt x="245" y="3288"/>
                    <a:pt x="433" y="3328"/>
                  </a:cubicBezTo>
                  <a:cubicBezTo>
                    <a:pt x="428" y="3336"/>
                    <a:pt x="422" y="3344"/>
                    <a:pt x="416" y="3352"/>
                  </a:cubicBezTo>
                  <a:cubicBezTo>
                    <a:pt x="305" y="3491"/>
                    <a:pt x="174" y="3522"/>
                    <a:pt x="89" y="3524"/>
                  </a:cubicBezTo>
                  <a:cubicBezTo>
                    <a:pt x="40" y="3526"/>
                    <a:pt x="0" y="3566"/>
                    <a:pt x="0" y="3616"/>
                  </a:cubicBezTo>
                  <a:cubicBezTo>
                    <a:pt x="0" y="3616"/>
                    <a:pt x="0" y="3616"/>
                    <a:pt x="0" y="3616"/>
                  </a:cubicBezTo>
                  <a:cubicBezTo>
                    <a:pt x="0" y="3665"/>
                    <a:pt x="39" y="3705"/>
                    <a:pt x="88" y="3707"/>
                  </a:cubicBezTo>
                  <a:cubicBezTo>
                    <a:pt x="94" y="3708"/>
                    <a:pt x="100" y="3708"/>
                    <a:pt x="107" y="3708"/>
                  </a:cubicBezTo>
                  <a:cubicBezTo>
                    <a:pt x="215" y="3708"/>
                    <a:pt x="387" y="3668"/>
                    <a:pt x="552" y="3461"/>
                  </a:cubicBezTo>
                  <a:cubicBezTo>
                    <a:pt x="578" y="3428"/>
                    <a:pt x="600" y="3393"/>
                    <a:pt x="616" y="3358"/>
                  </a:cubicBezTo>
                  <a:cubicBezTo>
                    <a:pt x="632" y="3360"/>
                    <a:pt x="648" y="3361"/>
                    <a:pt x="663" y="3363"/>
                  </a:cubicBezTo>
                  <a:cubicBezTo>
                    <a:pt x="663" y="3362"/>
                    <a:pt x="663" y="3362"/>
                    <a:pt x="663" y="3362"/>
                  </a:cubicBezTo>
                  <a:cubicBezTo>
                    <a:pt x="660" y="3410"/>
                    <a:pt x="659" y="3458"/>
                    <a:pt x="659" y="3507"/>
                  </a:cubicBezTo>
                  <a:cubicBezTo>
                    <a:pt x="659" y="3870"/>
                    <a:pt x="746" y="4194"/>
                    <a:pt x="916" y="4470"/>
                  </a:cubicBezTo>
                  <a:cubicBezTo>
                    <a:pt x="1074" y="4725"/>
                    <a:pt x="1300" y="4933"/>
                    <a:pt x="1587" y="5089"/>
                  </a:cubicBezTo>
                  <a:cubicBezTo>
                    <a:pt x="1706" y="5706"/>
                    <a:pt x="1706" y="5706"/>
                    <a:pt x="1706" y="5706"/>
                  </a:cubicBezTo>
                  <a:cubicBezTo>
                    <a:pt x="1725" y="5807"/>
                    <a:pt x="1814" y="5880"/>
                    <a:pt x="1916" y="5880"/>
                  </a:cubicBezTo>
                  <a:cubicBezTo>
                    <a:pt x="2329" y="5880"/>
                    <a:pt x="2329" y="5880"/>
                    <a:pt x="2329" y="5880"/>
                  </a:cubicBezTo>
                  <a:cubicBezTo>
                    <a:pt x="2431" y="5880"/>
                    <a:pt x="2520" y="5807"/>
                    <a:pt x="2539" y="5706"/>
                  </a:cubicBezTo>
                  <a:cubicBezTo>
                    <a:pt x="2599" y="5387"/>
                    <a:pt x="2599" y="5387"/>
                    <a:pt x="2599" y="5387"/>
                  </a:cubicBezTo>
                  <a:cubicBezTo>
                    <a:pt x="2724" y="5400"/>
                    <a:pt x="2854" y="5407"/>
                    <a:pt x="2985" y="5407"/>
                  </a:cubicBezTo>
                  <a:cubicBezTo>
                    <a:pt x="3165" y="5407"/>
                    <a:pt x="3345" y="5395"/>
                    <a:pt x="3520" y="5370"/>
                  </a:cubicBezTo>
                  <a:cubicBezTo>
                    <a:pt x="3584" y="5706"/>
                    <a:pt x="3584" y="5706"/>
                    <a:pt x="3584" y="5706"/>
                  </a:cubicBezTo>
                  <a:cubicBezTo>
                    <a:pt x="3603" y="5807"/>
                    <a:pt x="3691" y="5880"/>
                    <a:pt x="3794" y="5880"/>
                  </a:cubicBezTo>
                  <a:cubicBezTo>
                    <a:pt x="4206" y="5880"/>
                    <a:pt x="4206" y="5880"/>
                    <a:pt x="4206" y="5880"/>
                  </a:cubicBezTo>
                  <a:cubicBezTo>
                    <a:pt x="4309" y="5880"/>
                    <a:pt x="4398" y="5807"/>
                    <a:pt x="4417" y="5706"/>
                  </a:cubicBezTo>
                  <a:cubicBezTo>
                    <a:pt x="4540" y="5052"/>
                    <a:pt x="4540" y="5052"/>
                    <a:pt x="4540" y="5052"/>
                  </a:cubicBezTo>
                  <a:cubicBezTo>
                    <a:pt x="4889" y="4868"/>
                    <a:pt x="5152" y="4625"/>
                    <a:pt x="5322" y="4332"/>
                  </a:cubicBezTo>
                  <a:cubicBezTo>
                    <a:pt x="5334" y="4311"/>
                    <a:pt x="5353" y="4295"/>
                    <a:pt x="5375" y="4288"/>
                  </a:cubicBezTo>
                  <a:cubicBezTo>
                    <a:pt x="5771" y="4161"/>
                    <a:pt x="5771" y="4161"/>
                    <a:pt x="5771" y="4161"/>
                  </a:cubicBezTo>
                  <a:cubicBezTo>
                    <a:pt x="5908" y="4117"/>
                    <a:pt x="6000" y="3991"/>
                    <a:pt x="6000" y="3847"/>
                  </a:cubicBezTo>
                  <a:cubicBezTo>
                    <a:pt x="6000" y="3440"/>
                    <a:pt x="6000" y="3440"/>
                    <a:pt x="6000" y="3440"/>
                  </a:cubicBezTo>
                  <a:cubicBezTo>
                    <a:pt x="6000" y="3296"/>
                    <a:pt x="5908" y="3169"/>
                    <a:pt x="5771" y="3126"/>
                  </a:cubicBezTo>
                  <a:close/>
                  <a:moveTo>
                    <a:pt x="4937" y="2088"/>
                  </a:moveTo>
                  <a:cubicBezTo>
                    <a:pt x="4903" y="2375"/>
                    <a:pt x="4813" y="2621"/>
                    <a:pt x="4723" y="2672"/>
                  </a:cubicBezTo>
                  <a:cubicBezTo>
                    <a:pt x="4620" y="2731"/>
                    <a:pt x="4382" y="2742"/>
                    <a:pt x="4203" y="2611"/>
                  </a:cubicBezTo>
                  <a:cubicBezTo>
                    <a:pt x="4025" y="2481"/>
                    <a:pt x="3965" y="2246"/>
                    <a:pt x="4031" y="1932"/>
                  </a:cubicBezTo>
                  <a:cubicBezTo>
                    <a:pt x="4031" y="1932"/>
                    <a:pt x="4031" y="1932"/>
                    <a:pt x="4031" y="1932"/>
                  </a:cubicBezTo>
                  <a:cubicBezTo>
                    <a:pt x="4038" y="1900"/>
                    <a:pt x="4060" y="1873"/>
                    <a:pt x="4091" y="1859"/>
                  </a:cubicBezTo>
                  <a:cubicBezTo>
                    <a:pt x="4528" y="1659"/>
                    <a:pt x="4780" y="1593"/>
                    <a:pt x="4874" y="1593"/>
                  </a:cubicBezTo>
                  <a:cubicBezTo>
                    <a:pt x="4888" y="1593"/>
                    <a:pt x="4899" y="1595"/>
                    <a:pt x="4906" y="1597"/>
                  </a:cubicBezTo>
                  <a:cubicBezTo>
                    <a:pt x="4934" y="1627"/>
                    <a:pt x="4971" y="1798"/>
                    <a:pt x="4937" y="2088"/>
                  </a:cubicBezTo>
                  <a:close/>
                  <a:moveTo>
                    <a:pt x="245" y="3057"/>
                  </a:moveTo>
                  <a:cubicBezTo>
                    <a:pt x="236" y="3039"/>
                    <a:pt x="257" y="3006"/>
                    <a:pt x="271" y="2988"/>
                  </a:cubicBezTo>
                  <a:cubicBezTo>
                    <a:pt x="292" y="2960"/>
                    <a:pt x="312" y="2954"/>
                    <a:pt x="327" y="2954"/>
                  </a:cubicBezTo>
                  <a:cubicBezTo>
                    <a:pt x="330" y="2954"/>
                    <a:pt x="333" y="2954"/>
                    <a:pt x="336" y="2954"/>
                  </a:cubicBezTo>
                  <a:cubicBezTo>
                    <a:pt x="376" y="2960"/>
                    <a:pt x="432" y="3004"/>
                    <a:pt x="462" y="3078"/>
                  </a:cubicBezTo>
                  <a:cubicBezTo>
                    <a:pt x="469" y="3095"/>
                    <a:pt x="478" y="3124"/>
                    <a:pt x="480" y="3160"/>
                  </a:cubicBezTo>
                  <a:cubicBezTo>
                    <a:pt x="359" y="3135"/>
                    <a:pt x="266" y="3099"/>
                    <a:pt x="245" y="305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61E79B88-0312-4444-980B-F199EBB48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2925" y="3954463"/>
              <a:ext cx="273050" cy="498475"/>
            </a:xfrm>
            <a:custGeom>
              <a:avLst/>
              <a:gdLst>
                <a:gd name="T0" fmla="*/ 411 w 691"/>
                <a:gd name="T1" fmla="*/ 531 h 1262"/>
                <a:gd name="T2" fmla="*/ 411 w 691"/>
                <a:gd name="T3" fmla="*/ 218 h 1262"/>
                <a:gd name="T4" fmla="*/ 596 w 691"/>
                <a:gd name="T5" fmla="*/ 275 h 1262"/>
                <a:gd name="T6" fmla="*/ 664 w 691"/>
                <a:gd name="T7" fmla="*/ 187 h 1262"/>
                <a:gd name="T8" fmla="*/ 411 w 691"/>
                <a:gd name="T9" fmla="*/ 77 h 1262"/>
                <a:gd name="T10" fmla="*/ 411 w 691"/>
                <a:gd name="T11" fmla="*/ 35 h 1262"/>
                <a:gd name="T12" fmla="*/ 365 w 691"/>
                <a:gd name="T13" fmla="*/ 0 h 1262"/>
                <a:gd name="T14" fmla="*/ 320 w 691"/>
                <a:gd name="T15" fmla="*/ 35 h 1262"/>
                <a:gd name="T16" fmla="*/ 320 w 691"/>
                <a:gd name="T17" fmla="*/ 80 h 1262"/>
                <a:gd name="T18" fmla="*/ 28 w 691"/>
                <a:gd name="T19" fmla="*/ 366 h 1262"/>
                <a:gd name="T20" fmla="*/ 320 w 691"/>
                <a:gd name="T21" fmla="*/ 668 h 1262"/>
                <a:gd name="T22" fmla="*/ 320 w 691"/>
                <a:gd name="T23" fmla="*/ 1029 h 1262"/>
                <a:gd name="T24" fmla="*/ 71 w 691"/>
                <a:gd name="T25" fmla="*/ 909 h 1262"/>
                <a:gd name="T26" fmla="*/ 0 w 691"/>
                <a:gd name="T27" fmla="*/ 997 h 1262"/>
                <a:gd name="T28" fmla="*/ 320 w 691"/>
                <a:gd name="T29" fmla="*/ 1179 h 1262"/>
                <a:gd name="T30" fmla="*/ 320 w 691"/>
                <a:gd name="T31" fmla="*/ 1179 h 1262"/>
                <a:gd name="T32" fmla="*/ 320 w 691"/>
                <a:gd name="T33" fmla="*/ 1226 h 1262"/>
                <a:gd name="T34" fmla="*/ 365 w 691"/>
                <a:gd name="T35" fmla="*/ 1262 h 1262"/>
                <a:gd name="T36" fmla="*/ 411 w 691"/>
                <a:gd name="T37" fmla="*/ 1226 h 1262"/>
                <a:gd name="T38" fmla="*/ 411 w 691"/>
                <a:gd name="T39" fmla="*/ 1174 h 1262"/>
                <a:gd name="T40" fmla="*/ 691 w 691"/>
                <a:gd name="T41" fmla="*/ 857 h 1262"/>
                <a:gd name="T42" fmla="*/ 411 w 691"/>
                <a:gd name="T43" fmla="*/ 531 h 1262"/>
                <a:gd name="T44" fmla="*/ 330 w 691"/>
                <a:gd name="T45" fmla="*/ 501 h 1262"/>
                <a:gd name="T46" fmla="*/ 182 w 691"/>
                <a:gd name="T47" fmla="*/ 351 h 1262"/>
                <a:gd name="T48" fmla="*/ 330 w 691"/>
                <a:gd name="T49" fmla="*/ 221 h 1262"/>
                <a:gd name="T50" fmla="*/ 330 w 691"/>
                <a:gd name="T51" fmla="*/ 501 h 1262"/>
                <a:gd name="T52" fmla="*/ 402 w 691"/>
                <a:gd name="T53" fmla="*/ 1026 h 1262"/>
                <a:gd name="T54" fmla="*/ 402 w 691"/>
                <a:gd name="T55" fmla="*/ 702 h 1262"/>
                <a:gd name="T56" fmla="*/ 537 w 691"/>
                <a:gd name="T57" fmla="*/ 874 h 1262"/>
                <a:gd name="T58" fmla="*/ 402 w 691"/>
                <a:gd name="T59" fmla="*/ 1026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1" h="1262">
                  <a:moveTo>
                    <a:pt x="411" y="531"/>
                  </a:moveTo>
                  <a:cubicBezTo>
                    <a:pt x="411" y="218"/>
                    <a:pt x="411" y="218"/>
                    <a:pt x="411" y="218"/>
                  </a:cubicBezTo>
                  <a:cubicBezTo>
                    <a:pt x="519" y="226"/>
                    <a:pt x="559" y="275"/>
                    <a:pt x="596" y="275"/>
                  </a:cubicBezTo>
                  <a:cubicBezTo>
                    <a:pt x="642" y="275"/>
                    <a:pt x="664" y="217"/>
                    <a:pt x="664" y="187"/>
                  </a:cubicBezTo>
                  <a:cubicBezTo>
                    <a:pt x="664" y="112"/>
                    <a:pt x="516" y="80"/>
                    <a:pt x="411" y="77"/>
                  </a:cubicBezTo>
                  <a:cubicBezTo>
                    <a:pt x="411" y="35"/>
                    <a:pt x="411" y="35"/>
                    <a:pt x="411" y="35"/>
                  </a:cubicBezTo>
                  <a:cubicBezTo>
                    <a:pt x="411" y="17"/>
                    <a:pt x="388" y="0"/>
                    <a:pt x="365" y="0"/>
                  </a:cubicBezTo>
                  <a:cubicBezTo>
                    <a:pt x="339" y="0"/>
                    <a:pt x="320" y="17"/>
                    <a:pt x="320" y="35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174" y="95"/>
                    <a:pt x="28" y="172"/>
                    <a:pt x="28" y="366"/>
                  </a:cubicBezTo>
                  <a:cubicBezTo>
                    <a:pt x="28" y="563"/>
                    <a:pt x="182" y="618"/>
                    <a:pt x="320" y="668"/>
                  </a:cubicBezTo>
                  <a:cubicBezTo>
                    <a:pt x="320" y="1029"/>
                    <a:pt x="320" y="1029"/>
                    <a:pt x="320" y="1029"/>
                  </a:cubicBezTo>
                  <a:cubicBezTo>
                    <a:pt x="163" y="1017"/>
                    <a:pt x="122" y="909"/>
                    <a:pt x="71" y="909"/>
                  </a:cubicBezTo>
                  <a:cubicBezTo>
                    <a:pt x="32" y="909"/>
                    <a:pt x="0" y="960"/>
                    <a:pt x="0" y="997"/>
                  </a:cubicBezTo>
                  <a:cubicBezTo>
                    <a:pt x="0" y="1073"/>
                    <a:pt x="129" y="1176"/>
                    <a:pt x="320" y="1179"/>
                  </a:cubicBezTo>
                  <a:cubicBezTo>
                    <a:pt x="320" y="1179"/>
                    <a:pt x="320" y="1179"/>
                    <a:pt x="320" y="1179"/>
                  </a:cubicBezTo>
                  <a:cubicBezTo>
                    <a:pt x="320" y="1226"/>
                    <a:pt x="320" y="1226"/>
                    <a:pt x="320" y="1226"/>
                  </a:cubicBezTo>
                  <a:cubicBezTo>
                    <a:pt x="320" y="1245"/>
                    <a:pt x="339" y="1262"/>
                    <a:pt x="365" y="1262"/>
                  </a:cubicBezTo>
                  <a:cubicBezTo>
                    <a:pt x="388" y="1262"/>
                    <a:pt x="411" y="1245"/>
                    <a:pt x="411" y="1226"/>
                  </a:cubicBezTo>
                  <a:cubicBezTo>
                    <a:pt x="411" y="1174"/>
                    <a:pt x="411" y="1174"/>
                    <a:pt x="411" y="1174"/>
                  </a:cubicBezTo>
                  <a:cubicBezTo>
                    <a:pt x="577" y="1151"/>
                    <a:pt x="691" y="1046"/>
                    <a:pt x="691" y="857"/>
                  </a:cubicBezTo>
                  <a:cubicBezTo>
                    <a:pt x="691" y="648"/>
                    <a:pt x="545" y="580"/>
                    <a:pt x="411" y="531"/>
                  </a:cubicBezTo>
                  <a:close/>
                  <a:moveTo>
                    <a:pt x="330" y="501"/>
                  </a:moveTo>
                  <a:cubicBezTo>
                    <a:pt x="248" y="471"/>
                    <a:pt x="182" y="438"/>
                    <a:pt x="182" y="351"/>
                  </a:cubicBezTo>
                  <a:cubicBezTo>
                    <a:pt x="182" y="271"/>
                    <a:pt x="243" y="232"/>
                    <a:pt x="330" y="221"/>
                  </a:cubicBezTo>
                  <a:lnTo>
                    <a:pt x="330" y="501"/>
                  </a:lnTo>
                  <a:close/>
                  <a:moveTo>
                    <a:pt x="402" y="1026"/>
                  </a:moveTo>
                  <a:cubicBezTo>
                    <a:pt x="402" y="702"/>
                    <a:pt x="402" y="702"/>
                    <a:pt x="402" y="702"/>
                  </a:cubicBezTo>
                  <a:cubicBezTo>
                    <a:pt x="477" y="734"/>
                    <a:pt x="537" y="777"/>
                    <a:pt x="537" y="874"/>
                  </a:cubicBezTo>
                  <a:cubicBezTo>
                    <a:pt x="537" y="962"/>
                    <a:pt x="485" y="1011"/>
                    <a:pt x="402" y="102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90" name="Rectangle 83"/>
          <p:cNvSpPr/>
          <p:nvPr/>
        </p:nvSpPr>
        <p:spPr>
          <a:xfrm>
            <a:off x="5110612" y="1393669"/>
            <a:ext cx="324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&gt; Valoración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activos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Connector 18"/>
          <p:cNvCxnSpPr>
            <a:stCxn id="64" idx="6"/>
          </p:cNvCxnSpPr>
          <p:nvPr/>
        </p:nvCxnSpPr>
        <p:spPr>
          <a:xfrm flipV="1">
            <a:off x="5040619" y="1764218"/>
            <a:ext cx="2553981" cy="2106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n 91"/>
          <p:cNvPicPr/>
          <p:nvPr/>
        </p:nvPicPr>
        <p:blipFill rotWithShape="1">
          <a:blip r:embed="rId2"/>
          <a:srcRect r="32092"/>
          <a:stretch/>
        </p:blipFill>
        <p:spPr>
          <a:xfrm>
            <a:off x="2150469" y="2188164"/>
            <a:ext cx="4478931" cy="4608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09330" y="2740979"/>
            <a:ext cx="2919066" cy="28300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0"/>
          <p:cNvSpPr/>
          <p:nvPr/>
        </p:nvSpPr>
        <p:spPr>
          <a:xfrm>
            <a:off x="8654866" y="3841982"/>
            <a:ext cx="2438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activos tipo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considerados como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activos más valiosos 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ángulo 95"/>
          <p:cNvSpPr/>
          <p:nvPr/>
        </p:nvSpPr>
        <p:spPr>
          <a:xfrm>
            <a:off x="9051927" y="5920884"/>
            <a:ext cx="2041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/>
              <a:t>0 </a:t>
            </a:r>
            <a:r>
              <a:rPr lang="es-EC" sz="1200" dirty="0" smtClean="0"/>
              <a:t>impacto despreciable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5 </a:t>
            </a:r>
            <a:r>
              <a:rPr lang="es-EC" sz="1200" dirty="0"/>
              <a:t>impacto medio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10 mayor impacto</a:t>
            </a:r>
            <a:endParaRPr lang="es-EC" sz="1200" dirty="0"/>
          </a:p>
        </p:txBody>
      </p:sp>
      <p:sp>
        <p:nvSpPr>
          <p:cNvPr id="97" name="Rectángulo 96"/>
          <p:cNvSpPr/>
          <p:nvPr/>
        </p:nvSpPr>
        <p:spPr>
          <a:xfrm>
            <a:off x="9162993" y="1770350"/>
            <a:ext cx="168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/>
              <a:t>disponibilidad [D</a:t>
            </a:r>
            <a:r>
              <a:rPr lang="es-EC" sz="1200" dirty="0" smtClean="0"/>
              <a:t>]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integridad </a:t>
            </a:r>
            <a:r>
              <a:rPr lang="es-EC" sz="1200" dirty="0"/>
              <a:t>[I</a:t>
            </a:r>
            <a:r>
              <a:rPr lang="es-EC" sz="1200" dirty="0" smtClean="0"/>
              <a:t>]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confidencialidad </a:t>
            </a:r>
            <a:r>
              <a:rPr lang="es-EC" sz="1200" dirty="0"/>
              <a:t>[</a:t>
            </a:r>
            <a:r>
              <a:rPr lang="es-EC" sz="1200" dirty="0" smtClean="0"/>
              <a:t>C]</a:t>
            </a:r>
          </a:p>
        </p:txBody>
      </p:sp>
    </p:spTree>
    <p:extLst>
      <p:ext uri="{BB962C8B-B14F-4D97-AF65-F5344CB8AC3E}">
        <p14:creationId xmlns:p14="http://schemas.microsoft.com/office/powerpoint/2010/main" val="763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7"/>
          <p:cNvGrpSpPr/>
          <p:nvPr/>
        </p:nvGrpSpPr>
        <p:grpSpPr>
          <a:xfrm>
            <a:off x="217181" y="1375539"/>
            <a:ext cx="790352" cy="796080"/>
            <a:chOff x="1112967" y="2659673"/>
            <a:chExt cx="1535723" cy="1538655"/>
          </a:xfrm>
        </p:grpSpPr>
        <p:grpSp>
          <p:nvGrpSpPr>
            <p:cNvPr id="55" name="Group 32"/>
            <p:cNvGrpSpPr/>
            <p:nvPr/>
          </p:nvGrpSpPr>
          <p:grpSpPr>
            <a:xfrm>
              <a:off x="1112967" y="2659673"/>
              <a:ext cx="1535723" cy="1538655"/>
              <a:chOff x="4709747" y="1208942"/>
              <a:chExt cx="1535723" cy="1538655"/>
            </a:xfrm>
          </p:grpSpPr>
          <p:sp>
            <p:nvSpPr>
              <p:cNvPr id="66" name="Oval 33"/>
              <p:cNvSpPr/>
              <p:nvPr/>
            </p:nvSpPr>
            <p:spPr>
              <a:xfrm>
                <a:off x="4709747" y="1208942"/>
                <a:ext cx="1535723" cy="153865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34"/>
              <p:cNvSpPr/>
              <p:nvPr/>
            </p:nvSpPr>
            <p:spPr>
              <a:xfrm>
                <a:off x="4850423" y="1345223"/>
                <a:ext cx="1254370" cy="12660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1899851" y="3504959"/>
              <a:ext cx="43578" cy="33826"/>
            </a:xfrm>
            <a:custGeom>
              <a:avLst/>
              <a:gdLst>
                <a:gd name="T0" fmla="*/ 0 w 236"/>
                <a:gd name="T1" fmla="*/ 0 h 177"/>
                <a:gd name="T2" fmla="*/ 102 w 236"/>
                <a:gd name="T3" fmla="*/ 0 h 177"/>
                <a:gd name="T4" fmla="*/ 129 w 236"/>
                <a:gd name="T5" fmla="*/ 3 h 177"/>
                <a:gd name="T6" fmla="*/ 154 w 236"/>
                <a:gd name="T7" fmla="*/ 10 h 177"/>
                <a:gd name="T8" fmla="*/ 177 w 236"/>
                <a:gd name="T9" fmla="*/ 22 h 177"/>
                <a:gd name="T10" fmla="*/ 196 w 236"/>
                <a:gd name="T11" fmla="*/ 39 h 177"/>
                <a:gd name="T12" fmla="*/ 213 w 236"/>
                <a:gd name="T13" fmla="*/ 59 h 177"/>
                <a:gd name="T14" fmla="*/ 225 w 236"/>
                <a:gd name="T15" fmla="*/ 81 h 177"/>
                <a:gd name="T16" fmla="*/ 233 w 236"/>
                <a:gd name="T17" fmla="*/ 106 h 177"/>
                <a:gd name="T18" fmla="*/ 236 w 236"/>
                <a:gd name="T19" fmla="*/ 133 h 177"/>
                <a:gd name="T20" fmla="*/ 234 w 236"/>
                <a:gd name="T21" fmla="*/ 156 h 177"/>
                <a:gd name="T22" fmla="*/ 228 w 236"/>
                <a:gd name="T23" fmla="*/ 177 h 177"/>
                <a:gd name="T24" fmla="*/ 95 w 236"/>
                <a:gd name="T25" fmla="*/ 63 h 177"/>
                <a:gd name="T26" fmla="*/ 72 w 236"/>
                <a:gd name="T27" fmla="*/ 45 h 177"/>
                <a:gd name="T28" fmla="*/ 49 w 236"/>
                <a:gd name="T29" fmla="*/ 28 h 177"/>
                <a:gd name="T30" fmla="*/ 25 w 236"/>
                <a:gd name="T31" fmla="*/ 12 h 177"/>
                <a:gd name="T32" fmla="*/ 0 w 236"/>
                <a:gd name="T3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7">
                  <a:moveTo>
                    <a:pt x="0" y="0"/>
                  </a:moveTo>
                  <a:lnTo>
                    <a:pt x="102" y="0"/>
                  </a:lnTo>
                  <a:lnTo>
                    <a:pt x="129" y="3"/>
                  </a:lnTo>
                  <a:lnTo>
                    <a:pt x="154" y="10"/>
                  </a:lnTo>
                  <a:lnTo>
                    <a:pt x="177" y="22"/>
                  </a:lnTo>
                  <a:lnTo>
                    <a:pt x="196" y="39"/>
                  </a:lnTo>
                  <a:lnTo>
                    <a:pt x="213" y="59"/>
                  </a:lnTo>
                  <a:lnTo>
                    <a:pt x="225" y="81"/>
                  </a:lnTo>
                  <a:lnTo>
                    <a:pt x="233" y="106"/>
                  </a:lnTo>
                  <a:lnTo>
                    <a:pt x="236" y="133"/>
                  </a:lnTo>
                  <a:lnTo>
                    <a:pt x="234" y="156"/>
                  </a:lnTo>
                  <a:lnTo>
                    <a:pt x="228" y="177"/>
                  </a:lnTo>
                  <a:lnTo>
                    <a:pt x="95" y="63"/>
                  </a:lnTo>
                  <a:lnTo>
                    <a:pt x="72" y="45"/>
                  </a:lnTo>
                  <a:lnTo>
                    <a:pt x="49" y="28"/>
                  </a:lnTo>
                  <a:lnTo>
                    <a:pt x="2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1007533" y="1418021"/>
            <a:ext cx="324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amenazas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3"/>
          <p:cNvSpPr/>
          <p:nvPr/>
        </p:nvSpPr>
        <p:spPr>
          <a:xfrm>
            <a:off x="4289337" y="1640349"/>
            <a:ext cx="77079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&gt; amenazas asociadas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 activo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[S001]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tipo [E] Equipamiento con respecto a [HW] Equipos.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58203" y="2751669"/>
            <a:ext cx="2863667" cy="28171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0"/>
          <p:cNvSpPr/>
          <p:nvPr/>
        </p:nvSpPr>
        <p:spPr>
          <a:xfrm>
            <a:off x="8654866" y="3100702"/>
            <a:ext cx="2438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Fuego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agua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desastres naturales cada 10 años,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afectaría 100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[D], susceptible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caídas del sistema por agotamiento de recursos cada mes,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también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susceptible cada día a accesos no autorizados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afectación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 [D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[I] [C]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40"/>
          <p:cNvSpPr>
            <a:spLocks noEditPoints="1"/>
          </p:cNvSpPr>
          <p:nvPr/>
        </p:nvSpPr>
        <p:spPr bwMode="auto">
          <a:xfrm>
            <a:off x="422581" y="1687009"/>
            <a:ext cx="364821" cy="235625"/>
          </a:xfrm>
          <a:custGeom>
            <a:avLst/>
            <a:gdLst>
              <a:gd name="T0" fmla="*/ 1677 w 6043"/>
              <a:gd name="T1" fmla="*/ 1729 h 3661"/>
              <a:gd name="T2" fmla="*/ 1923 w 6043"/>
              <a:gd name="T3" fmla="*/ 1703 h 3661"/>
              <a:gd name="T4" fmla="*/ 2122 w 6043"/>
              <a:gd name="T5" fmla="*/ 1747 h 3661"/>
              <a:gd name="T6" fmla="*/ 2254 w 6043"/>
              <a:gd name="T7" fmla="*/ 1837 h 3661"/>
              <a:gd name="T8" fmla="*/ 2351 w 6043"/>
              <a:gd name="T9" fmla="*/ 1991 h 3661"/>
              <a:gd name="T10" fmla="*/ 2401 w 6043"/>
              <a:gd name="T11" fmla="*/ 2215 h 3661"/>
              <a:gd name="T12" fmla="*/ 2364 w 6043"/>
              <a:gd name="T13" fmla="*/ 2398 h 3661"/>
              <a:gd name="T14" fmla="*/ 2241 w 6043"/>
              <a:gd name="T15" fmla="*/ 2572 h 3661"/>
              <a:gd name="T16" fmla="*/ 2049 w 6043"/>
              <a:gd name="T17" fmla="*/ 2699 h 3661"/>
              <a:gd name="T18" fmla="*/ 3020 w 6043"/>
              <a:gd name="T19" fmla="*/ 3085 h 3661"/>
              <a:gd name="T20" fmla="*/ 4014 w 6043"/>
              <a:gd name="T21" fmla="*/ 2704 h 3661"/>
              <a:gd name="T22" fmla="*/ 3838 w 6043"/>
              <a:gd name="T23" fmla="*/ 2605 h 3661"/>
              <a:gd name="T24" fmla="*/ 3709 w 6043"/>
              <a:gd name="T25" fmla="*/ 2457 h 3661"/>
              <a:gd name="T26" fmla="*/ 3643 w 6043"/>
              <a:gd name="T27" fmla="*/ 2277 h 3661"/>
              <a:gd name="T28" fmla="*/ 3665 w 6043"/>
              <a:gd name="T29" fmla="*/ 2064 h 3661"/>
              <a:gd name="T30" fmla="*/ 3753 w 6043"/>
              <a:gd name="T31" fmla="*/ 1875 h 3661"/>
              <a:gd name="T32" fmla="*/ 3871 w 6043"/>
              <a:gd name="T33" fmla="*/ 1773 h 3661"/>
              <a:gd name="T34" fmla="*/ 4045 w 6043"/>
              <a:gd name="T35" fmla="*/ 1712 h 3661"/>
              <a:gd name="T36" fmla="*/ 4279 w 6043"/>
              <a:gd name="T37" fmla="*/ 1712 h 3661"/>
              <a:gd name="T38" fmla="*/ 4466 w 6043"/>
              <a:gd name="T39" fmla="*/ 653 h 3661"/>
              <a:gd name="T40" fmla="*/ 2086 w 6043"/>
              <a:gd name="T41" fmla="*/ 0 h 3661"/>
              <a:gd name="T42" fmla="*/ 4102 w 6043"/>
              <a:gd name="T43" fmla="*/ 15 h 3661"/>
              <a:gd name="T44" fmla="*/ 4294 w 6043"/>
              <a:gd name="T45" fmla="*/ 90 h 3661"/>
              <a:gd name="T46" fmla="*/ 4468 w 6043"/>
              <a:gd name="T47" fmla="*/ 224 h 3661"/>
              <a:gd name="T48" fmla="*/ 5940 w 6043"/>
              <a:gd name="T49" fmla="*/ 2266 h 3661"/>
              <a:gd name="T50" fmla="*/ 6026 w 6043"/>
              <a:gd name="T51" fmla="*/ 2444 h 3661"/>
              <a:gd name="T52" fmla="*/ 6037 w 6043"/>
              <a:gd name="T53" fmla="*/ 2644 h 3661"/>
              <a:gd name="T54" fmla="*/ 5971 w 6043"/>
              <a:gd name="T55" fmla="*/ 2838 h 3661"/>
              <a:gd name="T56" fmla="*/ 5826 w 6043"/>
              <a:gd name="T57" fmla="*/ 2999 h 3661"/>
              <a:gd name="T58" fmla="*/ 5643 w 6043"/>
              <a:gd name="T59" fmla="*/ 3093 h 3661"/>
              <a:gd name="T60" fmla="*/ 5436 w 6043"/>
              <a:gd name="T61" fmla="*/ 3107 h 3661"/>
              <a:gd name="T62" fmla="*/ 4466 w 6043"/>
              <a:gd name="T63" fmla="*/ 2829 h 3661"/>
              <a:gd name="T64" fmla="*/ 1574 w 6043"/>
              <a:gd name="T65" fmla="*/ 2829 h 3661"/>
              <a:gd name="T66" fmla="*/ 607 w 6043"/>
              <a:gd name="T67" fmla="*/ 3107 h 3661"/>
              <a:gd name="T68" fmla="*/ 400 w 6043"/>
              <a:gd name="T69" fmla="*/ 3093 h 3661"/>
              <a:gd name="T70" fmla="*/ 214 w 6043"/>
              <a:gd name="T71" fmla="*/ 2999 h 3661"/>
              <a:gd name="T72" fmla="*/ 71 w 6043"/>
              <a:gd name="T73" fmla="*/ 2838 h 3661"/>
              <a:gd name="T74" fmla="*/ 4 w 6043"/>
              <a:gd name="T75" fmla="*/ 2644 h 3661"/>
              <a:gd name="T76" fmla="*/ 16 w 6043"/>
              <a:gd name="T77" fmla="*/ 2444 h 3661"/>
              <a:gd name="T78" fmla="*/ 103 w 6043"/>
              <a:gd name="T79" fmla="*/ 2266 h 3661"/>
              <a:gd name="T80" fmla="*/ 1516 w 6043"/>
              <a:gd name="T81" fmla="*/ 295 h 3661"/>
              <a:gd name="T82" fmla="*/ 1596 w 6043"/>
              <a:gd name="T83" fmla="*/ 200 h 3661"/>
              <a:gd name="T84" fmla="*/ 1741 w 6043"/>
              <a:gd name="T85" fmla="*/ 95 h 3661"/>
              <a:gd name="T86" fmla="*/ 1939 w 6043"/>
              <a:gd name="T87" fmla="*/ 15 h 3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43" h="3661">
                <a:moveTo>
                  <a:pt x="1574" y="653"/>
                </a:moveTo>
                <a:lnTo>
                  <a:pt x="1574" y="1767"/>
                </a:lnTo>
                <a:lnTo>
                  <a:pt x="1677" y="1729"/>
                </a:lnTo>
                <a:lnTo>
                  <a:pt x="1761" y="1712"/>
                </a:lnTo>
                <a:lnTo>
                  <a:pt x="1844" y="1703"/>
                </a:lnTo>
                <a:lnTo>
                  <a:pt x="1923" y="1703"/>
                </a:lnTo>
                <a:lnTo>
                  <a:pt x="1996" y="1712"/>
                </a:lnTo>
                <a:lnTo>
                  <a:pt x="2067" y="1729"/>
                </a:lnTo>
                <a:lnTo>
                  <a:pt x="2122" y="1747"/>
                </a:lnTo>
                <a:lnTo>
                  <a:pt x="2172" y="1773"/>
                </a:lnTo>
                <a:lnTo>
                  <a:pt x="2216" y="1802"/>
                </a:lnTo>
                <a:lnTo>
                  <a:pt x="2254" y="1837"/>
                </a:lnTo>
                <a:lnTo>
                  <a:pt x="2289" y="1875"/>
                </a:lnTo>
                <a:lnTo>
                  <a:pt x="2317" y="1921"/>
                </a:lnTo>
                <a:lnTo>
                  <a:pt x="2351" y="1991"/>
                </a:lnTo>
                <a:lnTo>
                  <a:pt x="2375" y="2064"/>
                </a:lnTo>
                <a:lnTo>
                  <a:pt x="2392" y="2139"/>
                </a:lnTo>
                <a:lnTo>
                  <a:pt x="2401" y="2215"/>
                </a:lnTo>
                <a:lnTo>
                  <a:pt x="2397" y="2277"/>
                </a:lnTo>
                <a:lnTo>
                  <a:pt x="2386" y="2337"/>
                </a:lnTo>
                <a:lnTo>
                  <a:pt x="2364" y="2398"/>
                </a:lnTo>
                <a:lnTo>
                  <a:pt x="2333" y="2457"/>
                </a:lnTo>
                <a:lnTo>
                  <a:pt x="2291" y="2515"/>
                </a:lnTo>
                <a:lnTo>
                  <a:pt x="2241" y="2572"/>
                </a:lnTo>
                <a:lnTo>
                  <a:pt x="2185" y="2620"/>
                </a:lnTo>
                <a:lnTo>
                  <a:pt x="2120" y="2662"/>
                </a:lnTo>
                <a:lnTo>
                  <a:pt x="2049" y="2699"/>
                </a:lnTo>
                <a:lnTo>
                  <a:pt x="1972" y="2728"/>
                </a:lnTo>
                <a:lnTo>
                  <a:pt x="1946" y="2728"/>
                </a:lnTo>
                <a:lnTo>
                  <a:pt x="3020" y="3085"/>
                </a:lnTo>
                <a:lnTo>
                  <a:pt x="4096" y="2728"/>
                </a:lnTo>
                <a:lnTo>
                  <a:pt x="4083" y="2728"/>
                </a:lnTo>
                <a:lnTo>
                  <a:pt x="4014" y="2704"/>
                </a:lnTo>
                <a:lnTo>
                  <a:pt x="3950" y="2675"/>
                </a:lnTo>
                <a:lnTo>
                  <a:pt x="3891" y="2642"/>
                </a:lnTo>
                <a:lnTo>
                  <a:pt x="3838" y="2605"/>
                </a:lnTo>
                <a:lnTo>
                  <a:pt x="3792" y="2563"/>
                </a:lnTo>
                <a:lnTo>
                  <a:pt x="3750" y="2515"/>
                </a:lnTo>
                <a:lnTo>
                  <a:pt x="3709" y="2457"/>
                </a:lnTo>
                <a:lnTo>
                  <a:pt x="3678" y="2398"/>
                </a:lnTo>
                <a:lnTo>
                  <a:pt x="3656" y="2337"/>
                </a:lnTo>
                <a:lnTo>
                  <a:pt x="3643" y="2277"/>
                </a:lnTo>
                <a:lnTo>
                  <a:pt x="3642" y="2215"/>
                </a:lnTo>
                <a:lnTo>
                  <a:pt x="3649" y="2139"/>
                </a:lnTo>
                <a:lnTo>
                  <a:pt x="3665" y="2064"/>
                </a:lnTo>
                <a:lnTo>
                  <a:pt x="3691" y="1991"/>
                </a:lnTo>
                <a:lnTo>
                  <a:pt x="3724" y="1921"/>
                </a:lnTo>
                <a:lnTo>
                  <a:pt x="3753" y="1875"/>
                </a:lnTo>
                <a:lnTo>
                  <a:pt x="3786" y="1837"/>
                </a:lnTo>
                <a:lnTo>
                  <a:pt x="3825" y="1802"/>
                </a:lnTo>
                <a:lnTo>
                  <a:pt x="3871" y="1773"/>
                </a:lnTo>
                <a:lnTo>
                  <a:pt x="3920" y="1747"/>
                </a:lnTo>
                <a:lnTo>
                  <a:pt x="3975" y="1729"/>
                </a:lnTo>
                <a:lnTo>
                  <a:pt x="4045" y="1712"/>
                </a:lnTo>
                <a:lnTo>
                  <a:pt x="4120" y="1703"/>
                </a:lnTo>
                <a:lnTo>
                  <a:pt x="4199" y="1703"/>
                </a:lnTo>
                <a:lnTo>
                  <a:pt x="4279" y="1712"/>
                </a:lnTo>
                <a:lnTo>
                  <a:pt x="4366" y="1729"/>
                </a:lnTo>
                <a:lnTo>
                  <a:pt x="4466" y="1767"/>
                </a:lnTo>
                <a:lnTo>
                  <a:pt x="4466" y="653"/>
                </a:lnTo>
                <a:lnTo>
                  <a:pt x="3020" y="1127"/>
                </a:lnTo>
                <a:lnTo>
                  <a:pt x="1574" y="653"/>
                </a:lnTo>
                <a:close/>
                <a:moveTo>
                  <a:pt x="2086" y="0"/>
                </a:moveTo>
                <a:lnTo>
                  <a:pt x="3955" y="0"/>
                </a:lnTo>
                <a:lnTo>
                  <a:pt x="4030" y="4"/>
                </a:lnTo>
                <a:lnTo>
                  <a:pt x="4102" y="15"/>
                </a:lnTo>
                <a:lnTo>
                  <a:pt x="4169" y="33"/>
                </a:lnTo>
                <a:lnTo>
                  <a:pt x="4234" y="57"/>
                </a:lnTo>
                <a:lnTo>
                  <a:pt x="4294" y="90"/>
                </a:lnTo>
                <a:lnTo>
                  <a:pt x="4362" y="134"/>
                </a:lnTo>
                <a:lnTo>
                  <a:pt x="4421" y="180"/>
                </a:lnTo>
                <a:lnTo>
                  <a:pt x="4468" y="224"/>
                </a:lnTo>
                <a:lnTo>
                  <a:pt x="4505" y="270"/>
                </a:lnTo>
                <a:lnTo>
                  <a:pt x="4556" y="359"/>
                </a:lnTo>
                <a:lnTo>
                  <a:pt x="5940" y="2266"/>
                </a:lnTo>
                <a:lnTo>
                  <a:pt x="5977" y="2323"/>
                </a:lnTo>
                <a:lnTo>
                  <a:pt x="6004" y="2383"/>
                </a:lnTo>
                <a:lnTo>
                  <a:pt x="6026" y="2444"/>
                </a:lnTo>
                <a:lnTo>
                  <a:pt x="6037" y="2508"/>
                </a:lnTo>
                <a:lnTo>
                  <a:pt x="6043" y="2574"/>
                </a:lnTo>
                <a:lnTo>
                  <a:pt x="6037" y="2644"/>
                </a:lnTo>
                <a:lnTo>
                  <a:pt x="6024" y="2711"/>
                </a:lnTo>
                <a:lnTo>
                  <a:pt x="6002" y="2777"/>
                </a:lnTo>
                <a:lnTo>
                  <a:pt x="5971" y="2838"/>
                </a:lnTo>
                <a:lnTo>
                  <a:pt x="5931" y="2897"/>
                </a:lnTo>
                <a:lnTo>
                  <a:pt x="5881" y="2952"/>
                </a:lnTo>
                <a:lnTo>
                  <a:pt x="5826" y="2999"/>
                </a:lnTo>
                <a:lnTo>
                  <a:pt x="5769" y="3040"/>
                </a:lnTo>
                <a:lnTo>
                  <a:pt x="5707" y="3071"/>
                </a:lnTo>
                <a:lnTo>
                  <a:pt x="5643" y="3093"/>
                </a:lnTo>
                <a:lnTo>
                  <a:pt x="5575" y="3107"/>
                </a:lnTo>
                <a:lnTo>
                  <a:pt x="5504" y="3111"/>
                </a:lnTo>
                <a:lnTo>
                  <a:pt x="5436" y="3107"/>
                </a:lnTo>
                <a:lnTo>
                  <a:pt x="5368" y="3095"/>
                </a:lnTo>
                <a:lnTo>
                  <a:pt x="5298" y="3073"/>
                </a:lnTo>
                <a:lnTo>
                  <a:pt x="4466" y="2829"/>
                </a:lnTo>
                <a:lnTo>
                  <a:pt x="4466" y="3661"/>
                </a:lnTo>
                <a:lnTo>
                  <a:pt x="1574" y="3661"/>
                </a:lnTo>
                <a:lnTo>
                  <a:pt x="1574" y="2829"/>
                </a:lnTo>
                <a:lnTo>
                  <a:pt x="742" y="3073"/>
                </a:lnTo>
                <a:lnTo>
                  <a:pt x="674" y="3095"/>
                </a:lnTo>
                <a:lnTo>
                  <a:pt x="607" y="3107"/>
                </a:lnTo>
                <a:lnTo>
                  <a:pt x="537" y="3111"/>
                </a:lnTo>
                <a:lnTo>
                  <a:pt x="467" y="3107"/>
                </a:lnTo>
                <a:lnTo>
                  <a:pt x="400" y="3093"/>
                </a:lnTo>
                <a:lnTo>
                  <a:pt x="334" y="3071"/>
                </a:lnTo>
                <a:lnTo>
                  <a:pt x="273" y="3040"/>
                </a:lnTo>
                <a:lnTo>
                  <a:pt x="214" y="2999"/>
                </a:lnTo>
                <a:lnTo>
                  <a:pt x="159" y="2952"/>
                </a:lnTo>
                <a:lnTo>
                  <a:pt x="112" y="2897"/>
                </a:lnTo>
                <a:lnTo>
                  <a:pt x="71" y="2838"/>
                </a:lnTo>
                <a:lnTo>
                  <a:pt x="40" y="2777"/>
                </a:lnTo>
                <a:lnTo>
                  <a:pt x="18" y="2711"/>
                </a:lnTo>
                <a:lnTo>
                  <a:pt x="4" y="2644"/>
                </a:lnTo>
                <a:lnTo>
                  <a:pt x="0" y="2574"/>
                </a:lnTo>
                <a:lnTo>
                  <a:pt x="4" y="2508"/>
                </a:lnTo>
                <a:lnTo>
                  <a:pt x="16" y="2444"/>
                </a:lnTo>
                <a:lnTo>
                  <a:pt x="37" y="2383"/>
                </a:lnTo>
                <a:lnTo>
                  <a:pt x="66" y="2323"/>
                </a:lnTo>
                <a:lnTo>
                  <a:pt x="103" y="2266"/>
                </a:lnTo>
                <a:lnTo>
                  <a:pt x="1485" y="359"/>
                </a:lnTo>
                <a:lnTo>
                  <a:pt x="1497" y="330"/>
                </a:lnTo>
                <a:lnTo>
                  <a:pt x="1516" y="295"/>
                </a:lnTo>
                <a:lnTo>
                  <a:pt x="1543" y="257"/>
                </a:lnTo>
                <a:lnTo>
                  <a:pt x="1565" y="229"/>
                </a:lnTo>
                <a:lnTo>
                  <a:pt x="1596" y="200"/>
                </a:lnTo>
                <a:lnTo>
                  <a:pt x="1635" y="167"/>
                </a:lnTo>
                <a:lnTo>
                  <a:pt x="1684" y="134"/>
                </a:lnTo>
                <a:lnTo>
                  <a:pt x="1741" y="95"/>
                </a:lnTo>
                <a:lnTo>
                  <a:pt x="1803" y="61"/>
                </a:lnTo>
                <a:lnTo>
                  <a:pt x="1869" y="35"/>
                </a:lnTo>
                <a:lnTo>
                  <a:pt x="1939" y="15"/>
                </a:lnTo>
                <a:lnTo>
                  <a:pt x="2011" y="4"/>
                </a:lnTo>
                <a:lnTo>
                  <a:pt x="20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1"/>
          <p:cNvSpPr>
            <a:spLocks/>
          </p:cNvSpPr>
          <p:nvPr/>
        </p:nvSpPr>
        <p:spPr bwMode="auto">
          <a:xfrm>
            <a:off x="558932" y="1525743"/>
            <a:ext cx="113636" cy="121032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Imagen 39"/>
          <p:cNvPicPr/>
          <p:nvPr/>
        </p:nvPicPr>
        <p:blipFill rotWithShape="1">
          <a:blip r:embed="rId2"/>
          <a:srcRect t="20756" r="15146"/>
          <a:stretch/>
        </p:blipFill>
        <p:spPr bwMode="auto">
          <a:xfrm>
            <a:off x="953316" y="2221474"/>
            <a:ext cx="5733234" cy="43946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9299113" y="5865711"/>
            <a:ext cx="2105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0.01</a:t>
            </a:r>
            <a:r>
              <a:rPr lang="es-EC" sz="1200" dirty="0"/>
              <a:t>= cada cien </a:t>
            </a:r>
            <a:r>
              <a:rPr lang="es-EC" sz="1200" dirty="0" smtClean="0"/>
              <a:t>años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0.1 </a:t>
            </a:r>
            <a:r>
              <a:rPr lang="es-EC" sz="1200" dirty="0"/>
              <a:t>- 0.9= cada diez </a:t>
            </a:r>
            <a:r>
              <a:rPr lang="es-EC" sz="1200" dirty="0" smtClean="0"/>
              <a:t>años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</a:t>
            </a:r>
            <a:r>
              <a:rPr lang="es-EC" sz="1200" dirty="0"/>
              <a:t>= una vez al </a:t>
            </a:r>
            <a:r>
              <a:rPr lang="es-EC" sz="1200" dirty="0" smtClean="0"/>
              <a:t>año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2 </a:t>
            </a:r>
            <a:r>
              <a:rPr lang="es-EC" sz="1200" dirty="0"/>
              <a:t>- 90= cada </a:t>
            </a:r>
            <a:r>
              <a:rPr lang="es-EC" sz="1200" dirty="0" smtClean="0"/>
              <a:t>mes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C" sz="1200" dirty="0" smtClean="0"/>
              <a:t>100</a:t>
            </a:r>
            <a:r>
              <a:rPr lang="es-EC" sz="1200" dirty="0"/>
              <a:t>= cada </a:t>
            </a:r>
            <a:r>
              <a:rPr lang="es-EC" sz="1200" dirty="0" smtClean="0"/>
              <a:t>día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760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1007532" y="1418021"/>
            <a:ext cx="6751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Salvaguardas &gt; con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estado de madurez actual (columna roja </a:t>
            </a:r>
            <a:r>
              <a:rPr lang="es-EC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current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58203" y="2751669"/>
            <a:ext cx="2863667" cy="28171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0"/>
          <p:cNvSpPr/>
          <p:nvPr/>
        </p:nvSpPr>
        <p:spPr>
          <a:xfrm>
            <a:off x="8654865" y="3360040"/>
            <a:ext cx="24384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nivel de criticidad es muy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importante, el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nivel de madurez actual es L0 (inexistente) y se recomienda que se deba llegar a un nivel de madurez objetivo (target) de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L3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99048" y="1179346"/>
            <a:ext cx="769415" cy="768780"/>
            <a:chOff x="4709747" y="1208942"/>
            <a:chExt cx="1535723" cy="1538655"/>
          </a:xfrm>
        </p:grpSpPr>
        <p:sp>
          <p:nvSpPr>
            <p:cNvPr id="26" name="Oval 30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31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0"/>
          <p:cNvGrpSpPr>
            <a:grpSpLocks noChangeAspect="1"/>
          </p:cNvGrpSpPr>
          <p:nvPr/>
        </p:nvGrpSpPr>
        <p:grpSpPr bwMode="auto">
          <a:xfrm>
            <a:off x="430232" y="1400098"/>
            <a:ext cx="329367" cy="332344"/>
            <a:chOff x="7050" y="1014"/>
            <a:chExt cx="885" cy="893"/>
          </a:xfrm>
          <a:solidFill>
            <a:schemeClr val="bg1"/>
          </a:solidFill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516" y="1014"/>
              <a:ext cx="419" cy="423"/>
            </a:xfrm>
            <a:custGeom>
              <a:avLst/>
              <a:gdLst>
                <a:gd name="T0" fmla="*/ 970 w 1673"/>
                <a:gd name="T1" fmla="*/ 0 h 1693"/>
                <a:gd name="T2" fmla="*/ 970 w 1673"/>
                <a:gd name="T3" fmla="*/ 0 h 1693"/>
                <a:gd name="T4" fmla="*/ 1673 w 1673"/>
                <a:gd name="T5" fmla="*/ 732 h 1693"/>
                <a:gd name="T6" fmla="*/ 713 w 1673"/>
                <a:gd name="T7" fmla="*/ 1693 h 1693"/>
                <a:gd name="T8" fmla="*/ 446 w 1673"/>
                <a:gd name="T9" fmla="*/ 1421 h 1693"/>
                <a:gd name="T10" fmla="*/ 536 w 1673"/>
                <a:gd name="T11" fmla="*/ 1332 h 1693"/>
                <a:gd name="T12" fmla="*/ 678 w 1673"/>
                <a:gd name="T13" fmla="*/ 1479 h 1693"/>
                <a:gd name="T14" fmla="*/ 775 w 1673"/>
                <a:gd name="T15" fmla="*/ 1381 h 1693"/>
                <a:gd name="T16" fmla="*/ 557 w 1673"/>
                <a:gd name="T17" fmla="*/ 1155 h 1693"/>
                <a:gd name="T18" fmla="*/ 646 w 1673"/>
                <a:gd name="T19" fmla="*/ 1065 h 1693"/>
                <a:gd name="T20" fmla="*/ 864 w 1673"/>
                <a:gd name="T21" fmla="*/ 1291 h 1693"/>
                <a:gd name="T22" fmla="*/ 998 w 1673"/>
                <a:gd name="T23" fmla="*/ 1158 h 1693"/>
                <a:gd name="T24" fmla="*/ 856 w 1673"/>
                <a:gd name="T25" fmla="*/ 1010 h 1693"/>
                <a:gd name="T26" fmla="*/ 946 w 1673"/>
                <a:gd name="T27" fmla="*/ 921 h 1693"/>
                <a:gd name="T28" fmla="*/ 1088 w 1673"/>
                <a:gd name="T29" fmla="*/ 1068 h 1693"/>
                <a:gd name="T30" fmla="*/ 1185 w 1673"/>
                <a:gd name="T31" fmla="*/ 971 h 1693"/>
                <a:gd name="T32" fmla="*/ 967 w 1673"/>
                <a:gd name="T33" fmla="*/ 745 h 1693"/>
                <a:gd name="T34" fmla="*/ 1057 w 1673"/>
                <a:gd name="T35" fmla="*/ 654 h 1693"/>
                <a:gd name="T36" fmla="*/ 1274 w 1673"/>
                <a:gd name="T37" fmla="*/ 880 h 1693"/>
                <a:gd name="T38" fmla="*/ 1426 w 1673"/>
                <a:gd name="T39" fmla="*/ 730 h 1693"/>
                <a:gd name="T40" fmla="*/ 968 w 1673"/>
                <a:gd name="T41" fmla="*/ 252 h 1693"/>
                <a:gd name="T42" fmla="*/ 123 w 1673"/>
                <a:gd name="T43" fmla="*/ 1098 h 1693"/>
                <a:gd name="T44" fmla="*/ 0 w 1673"/>
                <a:gd name="T45" fmla="*/ 972 h 1693"/>
                <a:gd name="T46" fmla="*/ 970 w 1673"/>
                <a:gd name="T4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3" h="1693">
                  <a:moveTo>
                    <a:pt x="970" y="0"/>
                  </a:moveTo>
                  <a:lnTo>
                    <a:pt x="970" y="0"/>
                  </a:lnTo>
                  <a:lnTo>
                    <a:pt x="1673" y="732"/>
                  </a:lnTo>
                  <a:lnTo>
                    <a:pt x="713" y="1693"/>
                  </a:lnTo>
                  <a:lnTo>
                    <a:pt x="446" y="1421"/>
                  </a:lnTo>
                  <a:lnTo>
                    <a:pt x="536" y="1332"/>
                  </a:lnTo>
                  <a:lnTo>
                    <a:pt x="678" y="1479"/>
                  </a:lnTo>
                  <a:lnTo>
                    <a:pt x="775" y="1381"/>
                  </a:lnTo>
                  <a:lnTo>
                    <a:pt x="557" y="1155"/>
                  </a:lnTo>
                  <a:lnTo>
                    <a:pt x="646" y="1065"/>
                  </a:lnTo>
                  <a:lnTo>
                    <a:pt x="864" y="1291"/>
                  </a:lnTo>
                  <a:lnTo>
                    <a:pt x="998" y="1158"/>
                  </a:lnTo>
                  <a:lnTo>
                    <a:pt x="856" y="1010"/>
                  </a:lnTo>
                  <a:lnTo>
                    <a:pt x="946" y="921"/>
                  </a:lnTo>
                  <a:lnTo>
                    <a:pt x="1088" y="1068"/>
                  </a:lnTo>
                  <a:lnTo>
                    <a:pt x="1185" y="971"/>
                  </a:lnTo>
                  <a:lnTo>
                    <a:pt x="967" y="745"/>
                  </a:lnTo>
                  <a:lnTo>
                    <a:pt x="1057" y="654"/>
                  </a:lnTo>
                  <a:lnTo>
                    <a:pt x="1274" y="880"/>
                  </a:lnTo>
                  <a:lnTo>
                    <a:pt x="1426" y="730"/>
                  </a:lnTo>
                  <a:lnTo>
                    <a:pt x="968" y="252"/>
                  </a:lnTo>
                  <a:lnTo>
                    <a:pt x="123" y="1098"/>
                  </a:lnTo>
                  <a:lnTo>
                    <a:pt x="0" y="972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050" y="1437"/>
              <a:ext cx="462" cy="470"/>
            </a:xfrm>
            <a:custGeom>
              <a:avLst/>
              <a:gdLst>
                <a:gd name="T0" fmla="*/ 1146 w 1850"/>
                <a:gd name="T1" fmla="*/ 0 h 1880"/>
                <a:gd name="T2" fmla="*/ 1270 w 1850"/>
                <a:gd name="T3" fmla="*/ 126 h 1880"/>
                <a:gd name="T4" fmla="*/ 247 w 1850"/>
                <a:gd name="T5" fmla="*/ 1150 h 1880"/>
                <a:gd name="T6" fmla="*/ 706 w 1850"/>
                <a:gd name="T7" fmla="*/ 1628 h 1880"/>
                <a:gd name="T8" fmla="*/ 826 w 1850"/>
                <a:gd name="T9" fmla="*/ 1507 h 1880"/>
                <a:gd name="T10" fmla="*/ 662 w 1850"/>
                <a:gd name="T11" fmla="*/ 1337 h 1880"/>
                <a:gd name="T12" fmla="*/ 751 w 1850"/>
                <a:gd name="T13" fmla="*/ 1246 h 1880"/>
                <a:gd name="T14" fmla="*/ 915 w 1850"/>
                <a:gd name="T15" fmla="*/ 1418 h 1880"/>
                <a:gd name="T16" fmla="*/ 1013 w 1850"/>
                <a:gd name="T17" fmla="*/ 1319 h 1880"/>
                <a:gd name="T18" fmla="*/ 772 w 1850"/>
                <a:gd name="T19" fmla="*/ 1070 h 1880"/>
                <a:gd name="T20" fmla="*/ 862 w 1850"/>
                <a:gd name="T21" fmla="*/ 980 h 1880"/>
                <a:gd name="T22" fmla="*/ 1103 w 1850"/>
                <a:gd name="T23" fmla="*/ 1230 h 1880"/>
                <a:gd name="T24" fmla="*/ 1236 w 1850"/>
                <a:gd name="T25" fmla="*/ 1096 h 1880"/>
                <a:gd name="T26" fmla="*/ 1072 w 1850"/>
                <a:gd name="T27" fmla="*/ 925 h 1880"/>
                <a:gd name="T28" fmla="*/ 1162 w 1850"/>
                <a:gd name="T29" fmla="*/ 836 h 1880"/>
                <a:gd name="T30" fmla="*/ 1327 w 1850"/>
                <a:gd name="T31" fmla="*/ 1006 h 1880"/>
                <a:gd name="T32" fmla="*/ 1423 w 1850"/>
                <a:gd name="T33" fmla="*/ 909 h 1880"/>
                <a:gd name="T34" fmla="*/ 1182 w 1850"/>
                <a:gd name="T35" fmla="*/ 658 h 1880"/>
                <a:gd name="T36" fmla="*/ 1272 w 1850"/>
                <a:gd name="T37" fmla="*/ 568 h 1880"/>
                <a:gd name="T38" fmla="*/ 1513 w 1850"/>
                <a:gd name="T39" fmla="*/ 819 h 1880"/>
                <a:gd name="T40" fmla="*/ 1635 w 1850"/>
                <a:gd name="T41" fmla="*/ 695 h 1880"/>
                <a:gd name="T42" fmla="*/ 1471 w 1850"/>
                <a:gd name="T43" fmla="*/ 525 h 1880"/>
                <a:gd name="T44" fmla="*/ 1562 w 1850"/>
                <a:gd name="T45" fmla="*/ 434 h 1880"/>
                <a:gd name="T46" fmla="*/ 1850 w 1850"/>
                <a:gd name="T47" fmla="*/ 736 h 1880"/>
                <a:gd name="T48" fmla="*/ 704 w 1850"/>
                <a:gd name="T49" fmla="*/ 1880 h 1880"/>
                <a:gd name="T50" fmla="*/ 0 w 1850"/>
                <a:gd name="T51" fmla="*/ 1148 h 1880"/>
                <a:gd name="T52" fmla="*/ 1146 w 1850"/>
                <a:gd name="T5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0" h="1880">
                  <a:moveTo>
                    <a:pt x="1146" y="0"/>
                  </a:moveTo>
                  <a:lnTo>
                    <a:pt x="1270" y="126"/>
                  </a:lnTo>
                  <a:lnTo>
                    <a:pt x="247" y="1150"/>
                  </a:lnTo>
                  <a:lnTo>
                    <a:pt x="706" y="1628"/>
                  </a:lnTo>
                  <a:lnTo>
                    <a:pt x="826" y="1507"/>
                  </a:lnTo>
                  <a:lnTo>
                    <a:pt x="662" y="1337"/>
                  </a:lnTo>
                  <a:lnTo>
                    <a:pt x="751" y="1246"/>
                  </a:lnTo>
                  <a:lnTo>
                    <a:pt x="915" y="1418"/>
                  </a:lnTo>
                  <a:lnTo>
                    <a:pt x="1013" y="1319"/>
                  </a:lnTo>
                  <a:lnTo>
                    <a:pt x="772" y="1070"/>
                  </a:lnTo>
                  <a:lnTo>
                    <a:pt x="862" y="980"/>
                  </a:lnTo>
                  <a:lnTo>
                    <a:pt x="1103" y="1230"/>
                  </a:lnTo>
                  <a:lnTo>
                    <a:pt x="1236" y="1096"/>
                  </a:lnTo>
                  <a:lnTo>
                    <a:pt x="1072" y="925"/>
                  </a:lnTo>
                  <a:lnTo>
                    <a:pt x="1162" y="836"/>
                  </a:lnTo>
                  <a:lnTo>
                    <a:pt x="1327" y="1006"/>
                  </a:lnTo>
                  <a:lnTo>
                    <a:pt x="1423" y="909"/>
                  </a:lnTo>
                  <a:lnTo>
                    <a:pt x="1182" y="658"/>
                  </a:lnTo>
                  <a:lnTo>
                    <a:pt x="1272" y="568"/>
                  </a:lnTo>
                  <a:lnTo>
                    <a:pt x="1513" y="819"/>
                  </a:lnTo>
                  <a:lnTo>
                    <a:pt x="1635" y="695"/>
                  </a:lnTo>
                  <a:lnTo>
                    <a:pt x="1471" y="525"/>
                  </a:lnTo>
                  <a:lnTo>
                    <a:pt x="1562" y="434"/>
                  </a:lnTo>
                  <a:lnTo>
                    <a:pt x="1850" y="736"/>
                  </a:lnTo>
                  <a:lnTo>
                    <a:pt x="704" y="1880"/>
                  </a:lnTo>
                  <a:lnTo>
                    <a:pt x="0" y="1148"/>
                  </a:lnTo>
                  <a:lnTo>
                    <a:pt x="1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7150" y="1067"/>
              <a:ext cx="708" cy="735"/>
            </a:xfrm>
            <a:custGeom>
              <a:avLst/>
              <a:gdLst>
                <a:gd name="T0" fmla="*/ 2382 w 2833"/>
                <a:gd name="T1" fmla="*/ 1972 h 2943"/>
                <a:gd name="T2" fmla="*/ 2379 w 2833"/>
                <a:gd name="T3" fmla="*/ 2261 h 2943"/>
                <a:gd name="T4" fmla="*/ 2161 w 2833"/>
                <a:gd name="T5" fmla="*/ 2221 h 2943"/>
                <a:gd name="T6" fmla="*/ 2211 w 2833"/>
                <a:gd name="T7" fmla="*/ 2433 h 2943"/>
                <a:gd name="T8" fmla="*/ 1915 w 2833"/>
                <a:gd name="T9" fmla="*/ 2414 h 2943"/>
                <a:gd name="T10" fmla="*/ 1981 w 2833"/>
                <a:gd name="T11" fmla="*/ 2482 h 2943"/>
                <a:gd name="T12" fmla="*/ 2484 w 2833"/>
                <a:gd name="T13" fmla="*/ 2706 h 2943"/>
                <a:gd name="T14" fmla="*/ 2621 w 2833"/>
                <a:gd name="T15" fmla="*/ 2567 h 2943"/>
                <a:gd name="T16" fmla="*/ 2429 w 2833"/>
                <a:gd name="T17" fmla="*/ 2022 h 2943"/>
                <a:gd name="T18" fmla="*/ 2382 w 2833"/>
                <a:gd name="T19" fmla="*/ 1972 h 2943"/>
                <a:gd name="T20" fmla="*/ 555 w 2833"/>
                <a:gd name="T21" fmla="*/ 211 h 2943"/>
                <a:gd name="T22" fmla="*/ 208 w 2833"/>
                <a:gd name="T23" fmla="*/ 566 h 2943"/>
                <a:gd name="T24" fmla="*/ 381 w 2833"/>
                <a:gd name="T25" fmla="*/ 745 h 2943"/>
                <a:gd name="T26" fmla="*/ 730 w 2833"/>
                <a:gd name="T27" fmla="*/ 389 h 2943"/>
                <a:gd name="T28" fmla="*/ 555 w 2833"/>
                <a:gd name="T29" fmla="*/ 211 h 2943"/>
                <a:gd name="T30" fmla="*/ 555 w 2833"/>
                <a:gd name="T31" fmla="*/ 0 h 2943"/>
                <a:gd name="T32" fmla="*/ 1027 w 2833"/>
                <a:gd name="T33" fmla="*/ 481 h 2943"/>
                <a:gd name="T34" fmla="*/ 1025 w 2833"/>
                <a:gd name="T35" fmla="*/ 483 h 2943"/>
                <a:gd name="T36" fmla="*/ 2495 w 2833"/>
                <a:gd name="T37" fmla="*/ 1988 h 2943"/>
                <a:gd name="T38" fmla="*/ 2833 w 2833"/>
                <a:gd name="T39" fmla="*/ 2943 h 2943"/>
                <a:gd name="T40" fmla="*/ 1934 w 2833"/>
                <a:gd name="T41" fmla="*/ 2539 h 2943"/>
                <a:gd name="T42" fmla="*/ 472 w 2833"/>
                <a:gd name="T43" fmla="*/ 1047 h 2943"/>
                <a:gd name="T44" fmla="*/ 472 w 2833"/>
                <a:gd name="T45" fmla="*/ 1049 h 2943"/>
                <a:gd name="T46" fmla="*/ 0 w 2833"/>
                <a:gd name="T47" fmla="*/ 566 h 2943"/>
                <a:gd name="T48" fmla="*/ 555 w 2833"/>
                <a:gd name="T49" fmla="*/ 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3" h="2943">
                  <a:moveTo>
                    <a:pt x="2382" y="1972"/>
                  </a:moveTo>
                  <a:lnTo>
                    <a:pt x="2379" y="2261"/>
                  </a:lnTo>
                  <a:lnTo>
                    <a:pt x="2161" y="2221"/>
                  </a:lnTo>
                  <a:lnTo>
                    <a:pt x="2211" y="2433"/>
                  </a:lnTo>
                  <a:lnTo>
                    <a:pt x="1915" y="2414"/>
                  </a:lnTo>
                  <a:lnTo>
                    <a:pt x="1981" y="2482"/>
                  </a:lnTo>
                  <a:lnTo>
                    <a:pt x="2484" y="2706"/>
                  </a:lnTo>
                  <a:lnTo>
                    <a:pt x="2621" y="2567"/>
                  </a:lnTo>
                  <a:lnTo>
                    <a:pt x="2429" y="2022"/>
                  </a:lnTo>
                  <a:lnTo>
                    <a:pt x="2382" y="1972"/>
                  </a:lnTo>
                  <a:close/>
                  <a:moveTo>
                    <a:pt x="555" y="211"/>
                  </a:moveTo>
                  <a:lnTo>
                    <a:pt x="208" y="566"/>
                  </a:lnTo>
                  <a:lnTo>
                    <a:pt x="381" y="745"/>
                  </a:lnTo>
                  <a:lnTo>
                    <a:pt x="730" y="389"/>
                  </a:lnTo>
                  <a:lnTo>
                    <a:pt x="555" y="211"/>
                  </a:lnTo>
                  <a:close/>
                  <a:moveTo>
                    <a:pt x="555" y="0"/>
                  </a:moveTo>
                  <a:lnTo>
                    <a:pt x="1027" y="481"/>
                  </a:lnTo>
                  <a:lnTo>
                    <a:pt x="1025" y="483"/>
                  </a:lnTo>
                  <a:lnTo>
                    <a:pt x="2495" y="1988"/>
                  </a:lnTo>
                  <a:lnTo>
                    <a:pt x="2833" y="2943"/>
                  </a:lnTo>
                  <a:lnTo>
                    <a:pt x="1934" y="2539"/>
                  </a:lnTo>
                  <a:lnTo>
                    <a:pt x="472" y="1047"/>
                  </a:lnTo>
                  <a:lnTo>
                    <a:pt x="472" y="1049"/>
                  </a:lnTo>
                  <a:lnTo>
                    <a:pt x="0" y="566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Imagen 31"/>
          <p:cNvPicPr/>
          <p:nvPr/>
        </p:nvPicPr>
        <p:blipFill>
          <a:blip r:embed="rId2"/>
          <a:stretch>
            <a:fillRect/>
          </a:stretch>
        </p:blipFill>
        <p:spPr>
          <a:xfrm>
            <a:off x="9005116" y="1258927"/>
            <a:ext cx="1737900" cy="1139658"/>
          </a:xfrm>
          <a:prstGeom prst="rect">
            <a:avLst/>
          </a:prstGeom>
        </p:spPr>
      </p:pic>
      <p:pic>
        <p:nvPicPr>
          <p:cNvPr id="34" name="Imagen 33"/>
          <p:cNvPicPr/>
          <p:nvPr/>
        </p:nvPicPr>
        <p:blipFill rotWithShape="1">
          <a:blip r:embed="rId3"/>
          <a:srcRect t="7541" b="6132"/>
          <a:stretch/>
        </p:blipFill>
        <p:spPr bwMode="auto">
          <a:xfrm>
            <a:off x="467449" y="2156360"/>
            <a:ext cx="7291720" cy="454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23 Rectángulo"/>
          <p:cNvSpPr/>
          <p:nvPr/>
        </p:nvSpPr>
        <p:spPr>
          <a:xfrm>
            <a:off x="303396" y="4275666"/>
            <a:ext cx="7587539" cy="217593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2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/>
          <p:nvPr/>
        </p:nvPicPr>
        <p:blipFill rotWithShape="1">
          <a:blip r:embed="rId2"/>
          <a:srcRect t="7541" b="6132"/>
          <a:stretch/>
        </p:blipFill>
        <p:spPr bwMode="auto">
          <a:xfrm>
            <a:off x="508408" y="2171313"/>
            <a:ext cx="7233827" cy="4552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83"/>
          <p:cNvSpPr/>
          <p:nvPr/>
        </p:nvSpPr>
        <p:spPr>
          <a:xfrm>
            <a:off x="1007532" y="1418021"/>
            <a:ext cx="6751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Salvaguardas &gt; con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estado de madurez actual (columna roja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target).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58203" y="2751669"/>
            <a:ext cx="2863667" cy="28171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9"/>
          <p:cNvGrpSpPr/>
          <p:nvPr/>
        </p:nvGrpSpPr>
        <p:grpSpPr>
          <a:xfrm>
            <a:off x="199048" y="1179346"/>
            <a:ext cx="769415" cy="768780"/>
            <a:chOff x="4709747" y="1208942"/>
            <a:chExt cx="1535723" cy="1538655"/>
          </a:xfrm>
        </p:grpSpPr>
        <p:sp>
          <p:nvSpPr>
            <p:cNvPr id="26" name="Oval 30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31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0"/>
          <p:cNvGrpSpPr>
            <a:grpSpLocks noChangeAspect="1"/>
          </p:cNvGrpSpPr>
          <p:nvPr/>
        </p:nvGrpSpPr>
        <p:grpSpPr bwMode="auto">
          <a:xfrm>
            <a:off x="430232" y="1400098"/>
            <a:ext cx="329367" cy="332344"/>
            <a:chOff x="7050" y="1014"/>
            <a:chExt cx="885" cy="893"/>
          </a:xfrm>
          <a:solidFill>
            <a:schemeClr val="bg1"/>
          </a:solidFill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516" y="1014"/>
              <a:ext cx="419" cy="423"/>
            </a:xfrm>
            <a:custGeom>
              <a:avLst/>
              <a:gdLst>
                <a:gd name="T0" fmla="*/ 970 w 1673"/>
                <a:gd name="T1" fmla="*/ 0 h 1693"/>
                <a:gd name="T2" fmla="*/ 970 w 1673"/>
                <a:gd name="T3" fmla="*/ 0 h 1693"/>
                <a:gd name="T4" fmla="*/ 1673 w 1673"/>
                <a:gd name="T5" fmla="*/ 732 h 1693"/>
                <a:gd name="T6" fmla="*/ 713 w 1673"/>
                <a:gd name="T7" fmla="*/ 1693 h 1693"/>
                <a:gd name="T8" fmla="*/ 446 w 1673"/>
                <a:gd name="T9" fmla="*/ 1421 h 1693"/>
                <a:gd name="T10" fmla="*/ 536 w 1673"/>
                <a:gd name="T11" fmla="*/ 1332 h 1693"/>
                <a:gd name="T12" fmla="*/ 678 w 1673"/>
                <a:gd name="T13" fmla="*/ 1479 h 1693"/>
                <a:gd name="T14" fmla="*/ 775 w 1673"/>
                <a:gd name="T15" fmla="*/ 1381 h 1693"/>
                <a:gd name="T16" fmla="*/ 557 w 1673"/>
                <a:gd name="T17" fmla="*/ 1155 h 1693"/>
                <a:gd name="T18" fmla="*/ 646 w 1673"/>
                <a:gd name="T19" fmla="*/ 1065 h 1693"/>
                <a:gd name="T20" fmla="*/ 864 w 1673"/>
                <a:gd name="T21" fmla="*/ 1291 h 1693"/>
                <a:gd name="T22" fmla="*/ 998 w 1673"/>
                <a:gd name="T23" fmla="*/ 1158 h 1693"/>
                <a:gd name="T24" fmla="*/ 856 w 1673"/>
                <a:gd name="T25" fmla="*/ 1010 h 1693"/>
                <a:gd name="T26" fmla="*/ 946 w 1673"/>
                <a:gd name="T27" fmla="*/ 921 h 1693"/>
                <a:gd name="T28" fmla="*/ 1088 w 1673"/>
                <a:gd name="T29" fmla="*/ 1068 h 1693"/>
                <a:gd name="T30" fmla="*/ 1185 w 1673"/>
                <a:gd name="T31" fmla="*/ 971 h 1693"/>
                <a:gd name="T32" fmla="*/ 967 w 1673"/>
                <a:gd name="T33" fmla="*/ 745 h 1693"/>
                <a:gd name="T34" fmla="*/ 1057 w 1673"/>
                <a:gd name="T35" fmla="*/ 654 h 1693"/>
                <a:gd name="T36" fmla="*/ 1274 w 1673"/>
                <a:gd name="T37" fmla="*/ 880 h 1693"/>
                <a:gd name="T38" fmla="*/ 1426 w 1673"/>
                <a:gd name="T39" fmla="*/ 730 h 1693"/>
                <a:gd name="T40" fmla="*/ 968 w 1673"/>
                <a:gd name="T41" fmla="*/ 252 h 1693"/>
                <a:gd name="T42" fmla="*/ 123 w 1673"/>
                <a:gd name="T43" fmla="*/ 1098 h 1693"/>
                <a:gd name="T44" fmla="*/ 0 w 1673"/>
                <a:gd name="T45" fmla="*/ 972 h 1693"/>
                <a:gd name="T46" fmla="*/ 970 w 1673"/>
                <a:gd name="T4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3" h="1693">
                  <a:moveTo>
                    <a:pt x="970" y="0"/>
                  </a:moveTo>
                  <a:lnTo>
                    <a:pt x="970" y="0"/>
                  </a:lnTo>
                  <a:lnTo>
                    <a:pt x="1673" y="732"/>
                  </a:lnTo>
                  <a:lnTo>
                    <a:pt x="713" y="1693"/>
                  </a:lnTo>
                  <a:lnTo>
                    <a:pt x="446" y="1421"/>
                  </a:lnTo>
                  <a:lnTo>
                    <a:pt x="536" y="1332"/>
                  </a:lnTo>
                  <a:lnTo>
                    <a:pt x="678" y="1479"/>
                  </a:lnTo>
                  <a:lnTo>
                    <a:pt x="775" y="1381"/>
                  </a:lnTo>
                  <a:lnTo>
                    <a:pt x="557" y="1155"/>
                  </a:lnTo>
                  <a:lnTo>
                    <a:pt x="646" y="1065"/>
                  </a:lnTo>
                  <a:lnTo>
                    <a:pt x="864" y="1291"/>
                  </a:lnTo>
                  <a:lnTo>
                    <a:pt x="998" y="1158"/>
                  </a:lnTo>
                  <a:lnTo>
                    <a:pt x="856" y="1010"/>
                  </a:lnTo>
                  <a:lnTo>
                    <a:pt x="946" y="921"/>
                  </a:lnTo>
                  <a:lnTo>
                    <a:pt x="1088" y="1068"/>
                  </a:lnTo>
                  <a:lnTo>
                    <a:pt x="1185" y="971"/>
                  </a:lnTo>
                  <a:lnTo>
                    <a:pt x="967" y="745"/>
                  </a:lnTo>
                  <a:lnTo>
                    <a:pt x="1057" y="654"/>
                  </a:lnTo>
                  <a:lnTo>
                    <a:pt x="1274" y="880"/>
                  </a:lnTo>
                  <a:lnTo>
                    <a:pt x="1426" y="730"/>
                  </a:lnTo>
                  <a:lnTo>
                    <a:pt x="968" y="252"/>
                  </a:lnTo>
                  <a:lnTo>
                    <a:pt x="123" y="1098"/>
                  </a:lnTo>
                  <a:lnTo>
                    <a:pt x="0" y="972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050" y="1437"/>
              <a:ext cx="462" cy="470"/>
            </a:xfrm>
            <a:custGeom>
              <a:avLst/>
              <a:gdLst>
                <a:gd name="T0" fmla="*/ 1146 w 1850"/>
                <a:gd name="T1" fmla="*/ 0 h 1880"/>
                <a:gd name="T2" fmla="*/ 1270 w 1850"/>
                <a:gd name="T3" fmla="*/ 126 h 1880"/>
                <a:gd name="T4" fmla="*/ 247 w 1850"/>
                <a:gd name="T5" fmla="*/ 1150 h 1880"/>
                <a:gd name="T6" fmla="*/ 706 w 1850"/>
                <a:gd name="T7" fmla="*/ 1628 h 1880"/>
                <a:gd name="T8" fmla="*/ 826 w 1850"/>
                <a:gd name="T9" fmla="*/ 1507 h 1880"/>
                <a:gd name="T10" fmla="*/ 662 w 1850"/>
                <a:gd name="T11" fmla="*/ 1337 h 1880"/>
                <a:gd name="T12" fmla="*/ 751 w 1850"/>
                <a:gd name="T13" fmla="*/ 1246 h 1880"/>
                <a:gd name="T14" fmla="*/ 915 w 1850"/>
                <a:gd name="T15" fmla="*/ 1418 h 1880"/>
                <a:gd name="T16" fmla="*/ 1013 w 1850"/>
                <a:gd name="T17" fmla="*/ 1319 h 1880"/>
                <a:gd name="T18" fmla="*/ 772 w 1850"/>
                <a:gd name="T19" fmla="*/ 1070 h 1880"/>
                <a:gd name="T20" fmla="*/ 862 w 1850"/>
                <a:gd name="T21" fmla="*/ 980 h 1880"/>
                <a:gd name="T22" fmla="*/ 1103 w 1850"/>
                <a:gd name="T23" fmla="*/ 1230 h 1880"/>
                <a:gd name="T24" fmla="*/ 1236 w 1850"/>
                <a:gd name="T25" fmla="*/ 1096 h 1880"/>
                <a:gd name="T26" fmla="*/ 1072 w 1850"/>
                <a:gd name="T27" fmla="*/ 925 h 1880"/>
                <a:gd name="T28" fmla="*/ 1162 w 1850"/>
                <a:gd name="T29" fmla="*/ 836 h 1880"/>
                <a:gd name="T30" fmla="*/ 1327 w 1850"/>
                <a:gd name="T31" fmla="*/ 1006 h 1880"/>
                <a:gd name="T32" fmla="*/ 1423 w 1850"/>
                <a:gd name="T33" fmla="*/ 909 h 1880"/>
                <a:gd name="T34" fmla="*/ 1182 w 1850"/>
                <a:gd name="T35" fmla="*/ 658 h 1880"/>
                <a:gd name="T36" fmla="*/ 1272 w 1850"/>
                <a:gd name="T37" fmla="*/ 568 h 1880"/>
                <a:gd name="T38" fmla="*/ 1513 w 1850"/>
                <a:gd name="T39" fmla="*/ 819 h 1880"/>
                <a:gd name="T40" fmla="*/ 1635 w 1850"/>
                <a:gd name="T41" fmla="*/ 695 h 1880"/>
                <a:gd name="T42" fmla="*/ 1471 w 1850"/>
                <a:gd name="T43" fmla="*/ 525 h 1880"/>
                <a:gd name="T44" fmla="*/ 1562 w 1850"/>
                <a:gd name="T45" fmla="*/ 434 h 1880"/>
                <a:gd name="T46" fmla="*/ 1850 w 1850"/>
                <a:gd name="T47" fmla="*/ 736 h 1880"/>
                <a:gd name="T48" fmla="*/ 704 w 1850"/>
                <a:gd name="T49" fmla="*/ 1880 h 1880"/>
                <a:gd name="T50" fmla="*/ 0 w 1850"/>
                <a:gd name="T51" fmla="*/ 1148 h 1880"/>
                <a:gd name="T52" fmla="*/ 1146 w 1850"/>
                <a:gd name="T5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0" h="1880">
                  <a:moveTo>
                    <a:pt x="1146" y="0"/>
                  </a:moveTo>
                  <a:lnTo>
                    <a:pt x="1270" y="126"/>
                  </a:lnTo>
                  <a:lnTo>
                    <a:pt x="247" y="1150"/>
                  </a:lnTo>
                  <a:lnTo>
                    <a:pt x="706" y="1628"/>
                  </a:lnTo>
                  <a:lnTo>
                    <a:pt x="826" y="1507"/>
                  </a:lnTo>
                  <a:lnTo>
                    <a:pt x="662" y="1337"/>
                  </a:lnTo>
                  <a:lnTo>
                    <a:pt x="751" y="1246"/>
                  </a:lnTo>
                  <a:lnTo>
                    <a:pt x="915" y="1418"/>
                  </a:lnTo>
                  <a:lnTo>
                    <a:pt x="1013" y="1319"/>
                  </a:lnTo>
                  <a:lnTo>
                    <a:pt x="772" y="1070"/>
                  </a:lnTo>
                  <a:lnTo>
                    <a:pt x="862" y="980"/>
                  </a:lnTo>
                  <a:lnTo>
                    <a:pt x="1103" y="1230"/>
                  </a:lnTo>
                  <a:lnTo>
                    <a:pt x="1236" y="1096"/>
                  </a:lnTo>
                  <a:lnTo>
                    <a:pt x="1072" y="925"/>
                  </a:lnTo>
                  <a:lnTo>
                    <a:pt x="1162" y="836"/>
                  </a:lnTo>
                  <a:lnTo>
                    <a:pt x="1327" y="1006"/>
                  </a:lnTo>
                  <a:lnTo>
                    <a:pt x="1423" y="909"/>
                  </a:lnTo>
                  <a:lnTo>
                    <a:pt x="1182" y="658"/>
                  </a:lnTo>
                  <a:lnTo>
                    <a:pt x="1272" y="568"/>
                  </a:lnTo>
                  <a:lnTo>
                    <a:pt x="1513" y="819"/>
                  </a:lnTo>
                  <a:lnTo>
                    <a:pt x="1635" y="695"/>
                  </a:lnTo>
                  <a:lnTo>
                    <a:pt x="1471" y="525"/>
                  </a:lnTo>
                  <a:lnTo>
                    <a:pt x="1562" y="434"/>
                  </a:lnTo>
                  <a:lnTo>
                    <a:pt x="1850" y="736"/>
                  </a:lnTo>
                  <a:lnTo>
                    <a:pt x="704" y="1880"/>
                  </a:lnTo>
                  <a:lnTo>
                    <a:pt x="0" y="1148"/>
                  </a:lnTo>
                  <a:lnTo>
                    <a:pt x="1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7150" y="1067"/>
              <a:ext cx="708" cy="735"/>
            </a:xfrm>
            <a:custGeom>
              <a:avLst/>
              <a:gdLst>
                <a:gd name="T0" fmla="*/ 2382 w 2833"/>
                <a:gd name="T1" fmla="*/ 1972 h 2943"/>
                <a:gd name="T2" fmla="*/ 2379 w 2833"/>
                <a:gd name="T3" fmla="*/ 2261 h 2943"/>
                <a:gd name="T4" fmla="*/ 2161 w 2833"/>
                <a:gd name="T5" fmla="*/ 2221 h 2943"/>
                <a:gd name="T6" fmla="*/ 2211 w 2833"/>
                <a:gd name="T7" fmla="*/ 2433 h 2943"/>
                <a:gd name="T8" fmla="*/ 1915 w 2833"/>
                <a:gd name="T9" fmla="*/ 2414 h 2943"/>
                <a:gd name="T10" fmla="*/ 1981 w 2833"/>
                <a:gd name="T11" fmla="*/ 2482 h 2943"/>
                <a:gd name="T12" fmla="*/ 2484 w 2833"/>
                <a:gd name="T13" fmla="*/ 2706 h 2943"/>
                <a:gd name="T14" fmla="*/ 2621 w 2833"/>
                <a:gd name="T15" fmla="*/ 2567 h 2943"/>
                <a:gd name="T16" fmla="*/ 2429 w 2833"/>
                <a:gd name="T17" fmla="*/ 2022 h 2943"/>
                <a:gd name="T18" fmla="*/ 2382 w 2833"/>
                <a:gd name="T19" fmla="*/ 1972 h 2943"/>
                <a:gd name="T20" fmla="*/ 555 w 2833"/>
                <a:gd name="T21" fmla="*/ 211 h 2943"/>
                <a:gd name="T22" fmla="*/ 208 w 2833"/>
                <a:gd name="T23" fmla="*/ 566 h 2943"/>
                <a:gd name="T24" fmla="*/ 381 w 2833"/>
                <a:gd name="T25" fmla="*/ 745 h 2943"/>
                <a:gd name="T26" fmla="*/ 730 w 2833"/>
                <a:gd name="T27" fmla="*/ 389 h 2943"/>
                <a:gd name="T28" fmla="*/ 555 w 2833"/>
                <a:gd name="T29" fmla="*/ 211 h 2943"/>
                <a:gd name="T30" fmla="*/ 555 w 2833"/>
                <a:gd name="T31" fmla="*/ 0 h 2943"/>
                <a:gd name="T32" fmla="*/ 1027 w 2833"/>
                <a:gd name="T33" fmla="*/ 481 h 2943"/>
                <a:gd name="T34" fmla="*/ 1025 w 2833"/>
                <a:gd name="T35" fmla="*/ 483 h 2943"/>
                <a:gd name="T36" fmla="*/ 2495 w 2833"/>
                <a:gd name="T37" fmla="*/ 1988 h 2943"/>
                <a:gd name="T38" fmla="*/ 2833 w 2833"/>
                <a:gd name="T39" fmla="*/ 2943 h 2943"/>
                <a:gd name="T40" fmla="*/ 1934 w 2833"/>
                <a:gd name="T41" fmla="*/ 2539 h 2943"/>
                <a:gd name="T42" fmla="*/ 472 w 2833"/>
                <a:gd name="T43" fmla="*/ 1047 h 2943"/>
                <a:gd name="T44" fmla="*/ 472 w 2833"/>
                <a:gd name="T45" fmla="*/ 1049 h 2943"/>
                <a:gd name="T46" fmla="*/ 0 w 2833"/>
                <a:gd name="T47" fmla="*/ 566 h 2943"/>
                <a:gd name="T48" fmla="*/ 555 w 2833"/>
                <a:gd name="T49" fmla="*/ 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3" h="2943">
                  <a:moveTo>
                    <a:pt x="2382" y="1972"/>
                  </a:moveTo>
                  <a:lnTo>
                    <a:pt x="2379" y="2261"/>
                  </a:lnTo>
                  <a:lnTo>
                    <a:pt x="2161" y="2221"/>
                  </a:lnTo>
                  <a:lnTo>
                    <a:pt x="2211" y="2433"/>
                  </a:lnTo>
                  <a:lnTo>
                    <a:pt x="1915" y="2414"/>
                  </a:lnTo>
                  <a:lnTo>
                    <a:pt x="1981" y="2482"/>
                  </a:lnTo>
                  <a:lnTo>
                    <a:pt x="2484" y="2706"/>
                  </a:lnTo>
                  <a:lnTo>
                    <a:pt x="2621" y="2567"/>
                  </a:lnTo>
                  <a:lnTo>
                    <a:pt x="2429" y="2022"/>
                  </a:lnTo>
                  <a:lnTo>
                    <a:pt x="2382" y="1972"/>
                  </a:lnTo>
                  <a:close/>
                  <a:moveTo>
                    <a:pt x="555" y="211"/>
                  </a:moveTo>
                  <a:lnTo>
                    <a:pt x="208" y="566"/>
                  </a:lnTo>
                  <a:lnTo>
                    <a:pt x="381" y="745"/>
                  </a:lnTo>
                  <a:lnTo>
                    <a:pt x="730" y="389"/>
                  </a:lnTo>
                  <a:lnTo>
                    <a:pt x="555" y="211"/>
                  </a:lnTo>
                  <a:close/>
                  <a:moveTo>
                    <a:pt x="555" y="0"/>
                  </a:moveTo>
                  <a:lnTo>
                    <a:pt x="1027" y="481"/>
                  </a:lnTo>
                  <a:lnTo>
                    <a:pt x="1025" y="483"/>
                  </a:lnTo>
                  <a:lnTo>
                    <a:pt x="2495" y="1988"/>
                  </a:lnTo>
                  <a:lnTo>
                    <a:pt x="2833" y="2943"/>
                  </a:lnTo>
                  <a:lnTo>
                    <a:pt x="1934" y="2539"/>
                  </a:lnTo>
                  <a:lnTo>
                    <a:pt x="472" y="1047"/>
                  </a:lnTo>
                  <a:lnTo>
                    <a:pt x="472" y="1049"/>
                  </a:lnTo>
                  <a:lnTo>
                    <a:pt x="0" y="566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Imagen 31"/>
          <p:cNvPicPr/>
          <p:nvPr/>
        </p:nvPicPr>
        <p:blipFill>
          <a:blip r:embed="rId3"/>
          <a:stretch>
            <a:fillRect/>
          </a:stretch>
        </p:blipFill>
        <p:spPr>
          <a:xfrm>
            <a:off x="9005116" y="1258927"/>
            <a:ext cx="1737900" cy="1139658"/>
          </a:xfrm>
          <a:prstGeom prst="rect">
            <a:avLst/>
          </a:prstGeom>
        </p:spPr>
      </p:pic>
      <p:sp>
        <p:nvSpPr>
          <p:cNvPr id="35" name="23 Rectángulo"/>
          <p:cNvSpPr/>
          <p:nvPr/>
        </p:nvSpPr>
        <p:spPr>
          <a:xfrm>
            <a:off x="303396" y="4275666"/>
            <a:ext cx="7587539" cy="2175934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6" name="Rectangle 60"/>
          <p:cNvSpPr/>
          <p:nvPr/>
        </p:nvSpPr>
        <p:spPr>
          <a:xfrm>
            <a:off x="8654865" y="3360040"/>
            <a:ext cx="24384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implementación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un BCP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Laboratorios </a:t>
            </a:r>
            <a:r>
              <a:rPr lang="es-EC" sz="1400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del Ecuador S.A. ayudará a que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aumente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nivel de madurez a L3 (en funcionamiento) y a semáforo verde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32"/>
          <p:cNvGrpSpPr/>
          <p:nvPr/>
        </p:nvGrpSpPr>
        <p:grpSpPr>
          <a:xfrm>
            <a:off x="217181" y="1375539"/>
            <a:ext cx="790352" cy="796080"/>
            <a:chOff x="4709747" y="1208942"/>
            <a:chExt cx="1535723" cy="1538655"/>
          </a:xfrm>
        </p:grpSpPr>
        <p:sp>
          <p:nvSpPr>
            <p:cNvPr id="66" name="Oval 33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4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1007533" y="1418021"/>
            <a:ext cx="324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Impacto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Riesgo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58203" y="2751669"/>
            <a:ext cx="2863667" cy="28171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0"/>
          <p:cNvSpPr/>
          <p:nvPr/>
        </p:nvSpPr>
        <p:spPr>
          <a:xfrm>
            <a:off x="8670835" y="3453950"/>
            <a:ext cx="243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nivel de impacto predominante en los activos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8, es decir que el nivel actual de impacto al materializarse una amenaza es alto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7"/>
          <p:cNvSpPr>
            <a:spLocks noEditPoints="1"/>
          </p:cNvSpPr>
          <p:nvPr/>
        </p:nvSpPr>
        <p:spPr bwMode="auto">
          <a:xfrm>
            <a:off x="441114" y="1587298"/>
            <a:ext cx="342370" cy="321146"/>
          </a:xfrm>
          <a:custGeom>
            <a:avLst/>
            <a:gdLst>
              <a:gd name="T0" fmla="*/ 4285 w 5136"/>
              <a:gd name="T1" fmla="*/ 3198 h 5129"/>
              <a:gd name="T2" fmla="*/ 3086 w 5136"/>
              <a:gd name="T3" fmla="*/ 4207 h 5129"/>
              <a:gd name="T4" fmla="*/ 3617 w 5136"/>
              <a:gd name="T5" fmla="*/ 4786 h 5129"/>
              <a:gd name="T6" fmla="*/ 4056 w 5136"/>
              <a:gd name="T7" fmla="*/ 4612 h 5129"/>
              <a:gd name="T8" fmla="*/ 4420 w 5136"/>
              <a:gd name="T9" fmla="*/ 4174 h 5129"/>
              <a:gd name="T10" fmla="*/ 4479 w 5136"/>
              <a:gd name="T11" fmla="*/ 3864 h 5129"/>
              <a:gd name="T12" fmla="*/ 3989 w 5136"/>
              <a:gd name="T13" fmla="*/ 3439 h 5129"/>
              <a:gd name="T14" fmla="*/ 1156 w 5136"/>
              <a:gd name="T15" fmla="*/ 639 h 5129"/>
              <a:gd name="T16" fmla="*/ 639 w 5136"/>
              <a:gd name="T17" fmla="*/ 934 h 5129"/>
              <a:gd name="T18" fmla="*/ 344 w 5136"/>
              <a:gd name="T19" fmla="*/ 1450 h 5129"/>
              <a:gd name="T20" fmla="*/ 396 w 5136"/>
              <a:gd name="T21" fmla="*/ 1609 h 5129"/>
              <a:gd name="T22" fmla="*/ 1679 w 5136"/>
              <a:gd name="T23" fmla="*/ 2730 h 5129"/>
              <a:gd name="T24" fmla="*/ 1404 w 5136"/>
              <a:gd name="T25" fmla="*/ 798 h 5129"/>
              <a:gd name="T26" fmla="*/ 1845 w 5136"/>
              <a:gd name="T27" fmla="*/ 585 h 5129"/>
              <a:gd name="T28" fmla="*/ 1845 w 5136"/>
              <a:gd name="T29" fmla="*/ 585 h 5129"/>
              <a:gd name="T30" fmla="*/ 2040 w 5136"/>
              <a:gd name="T31" fmla="*/ 68 h 5129"/>
              <a:gd name="T32" fmla="*/ 2088 w 5136"/>
              <a:gd name="T33" fmla="*/ 204 h 5129"/>
              <a:gd name="T34" fmla="*/ 2185 w 5136"/>
              <a:gd name="T35" fmla="*/ 525 h 5129"/>
              <a:gd name="T36" fmla="*/ 2360 w 5136"/>
              <a:gd name="T37" fmla="*/ 1004 h 5129"/>
              <a:gd name="T38" fmla="*/ 2608 w 5136"/>
              <a:gd name="T39" fmla="*/ 1535 h 5129"/>
              <a:gd name="T40" fmla="*/ 3687 w 5136"/>
              <a:gd name="T41" fmla="*/ 2570 h 5129"/>
              <a:gd name="T42" fmla="*/ 4218 w 5136"/>
              <a:gd name="T43" fmla="*/ 2808 h 5129"/>
              <a:gd name="T44" fmla="*/ 4677 w 5136"/>
              <a:gd name="T45" fmla="*/ 2970 h 5129"/>
              <a:gd name="T46" fmla="*/ 4963 w 5136"/>
              <a:gd name="T47" fmla="*/ 3052 h 5129"/>
              <a:gd name="T48" fmla="*/ 5091 w 5136"/>
              <a:gd name="T49" fmla="*/ 3115 h 5129"/>
              <a:gd name="T50" fmla="*/ 5121 w 5136"/>
              <a:gd name="T51" fmla="*/ 3301 h 5129"/>
              <a:gd name="T52" fmla="*/ 4777 w 5136"/>
              <a:gd name="T53" fmla="*/ 3684 h 5129"/>
              <a:gd name="T54" fmla="*/ 4843 w 5136"/>
              <a:gd name="T55" fmla="*/ 3945 h 5129"/>
              <a:gd name="T56" fmla="*/ 4824 w 5136"/>
              <a:gd name="T57" fmla="*/ 4068 h 5129"/>
              <a:gd name="T58" fmla="*/ 4513 w 5136"/>
              <a:gd name="T59" fmla="*/ 4655 h 5129"/>
              <a:gd name="T60" fmla="*/ 3996 w 5136"/>
              <a:gd name="T61" fmla="*/ 5034 h 5129"/>
              <a:gd name="T62" fmla="*/ 3570 w 5136"/>
              <a:gd name="T63" fmla="*/ 5123 h 5129"/>
              <a:gd name="T64" fmla="*/ 3256 w 5136"/>
              <a:gd name="T65" fmla="*/ 4948 h 5129"/>
              <a:gd name="T66" fmla="*/ 2163 w 5136"/>
              <a:gd name="T67" fmla="*/ 3853 h 5129"/>
              <a:gd name="T68" fmla="*/ 1960 w 5136"/>
              <a:gd name="T69" fmla="*/ 4397 h 5129"/>
              <a:gd name="T70" fmla="*/ 1921 w 5136"/>
              <a:gd name="T71" fmla="*/ 4681 h 5129"/>
              <a:gd name="T72" fmla="*/ 1801 w 5136"/>
              <a:gd name="T73" fmla="*/ 4692 h 5129"/>
              <a:gd name="T74" fmla="*/ 1242 w 5136"/>
              <a:gd name="T75" fmla="*/ 4737 h 5129"/>
              <a:gd name="T76" fmla="*/ 1161 w 5136"/>
              <a:gd name="T77" fmla="*/ 4655 h 5129"/>
              <a:gd name="T78" fmla="*/ 1278 w 5136"/>
              <a:gd name="T79" fmla="*/ 3937 h 5129"/>
              <a:gd name="T80" fmla="*/ 703 w 5136"/>
              <a:gd name="T81" fmla="*/ 3965 h 5129"/>
              <a:gd name="T82" fmla="*/ 406 w 5136"/>
              <a:gd name="T83" fmla="*/ 3932 h 5129"/>
              <a:gd name="T84" fmla="*/ 713 w 5136"/>
              <a:gd name="T85" fmla="*/ 3542 h 5129"/>
              <a:gd name="T86" fmla="*/ 425 w 5136"/>
              <a:gd name="T87" fmla="*/ 3247 h 5129"/>
              <a:gd name="T88" fmla="*/ 581 w 5136"/>
              <a:gd name="T89" fmla="*/ 3191 h 5129"/>
              <a:gd name="T90" fmla="*/ 1084 w 5136"/>
              <a:gd name="T91" fmla="*/ 3062 h 5129"/>
              <a:gd name="T92" fmla="*/ 492 w 5136"/>
              <a:gd name="T93" fmla="*/ 2131 h 5129"/>
              <a:gd name="T94" fmla="*/ 44 w 5136"/>
              <a:gd name="T95" fmla="*/ 1689 h 5129"/>
              <a:gd name="T96" fmla="*/ 16 w 5136"/>
              <a:gd name="T97" fmla="*/ 1358 h 5129"/>
              <a:gd name="T98" fmla="*/ 328 w 5136"/>
              <a:gd name="T99" fmla="*/ 772 h 5129"/>
              <a:gd name="T100" fmla="*/ 844 w 5136"/>
              <a:gd name="T101" fmla="*/ 393 h 5129"/>
              <a:gd name="T102" fmla="*/ 1258 w 5136"/>
              <a:gd name="T103" fmla="*/ 299 h 5129"/>
              <a:gd name="T104" fmla="*/ 1757 w 5136"/>
              <a:gd name="T105" fmla="*/ 79 h 5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36" h="5129">
                <a:moveTo>
                  <a:pt x="4189" y="3162"/>
                </a:moveTo>
                <a:lnTo>
                  <a:pt x="4429" y="3363"/>
                </a:lnTo>
                <a:lnTo>
                  <a:pt x="4551" y="3286"/>
                </a:lnTo>
                <a:lnTo>
                  <a:pt x="4468" y="3260"/>
                </a:lnTo>
                <a:lnTo>
                  <a:pt x="4379" y="3230"/>
                </a:lnTo>
                <a:lnTo>
                  <a:pt x="4285" y="3198"/>
                </a:lnTo>
                <a:lnTo>
                  <a:pt x="4189" y="3162"/>
                </a:lnTo>
                <a:close/>
                <a:moveTo>
                  <a:pt x="3161" y="2697"/>
                </a:moveTo>
                <a:lnTo>
                  <a:pt x="2404" y="3452"/>
                </a:lnTo>
                <a:lnTo>
                  <a:pt x="2635" y="3700"/>
                </a:lnTo>
                <a:lnTo>
                  <a:pt x="2863" y="3951"/>
                </a:lnTo>
                <a:lnTo>
                  <a:pt x="3086" y="4207"/>
                </a:lnTo>
                <a:lnTo>
                  <a:pt x="3305" y="4466"/>
                </a:lnTo>
                <a:lnTo>
                  <a:pt x="3517" y="4728"/>
                </a:lnTo>
                <a:lnTo>
                  <a:pt x="3523" y="4736"/>
                </a:lnTo>
                <a:lnTo>
                  <a:pt x="3551" y="4758"/>
                </a:lnTo>
                <a:lnTo>
                  <a:pt x="3583" y="4775"/>
                </a:lnTo>
                <a:lnTo>
                  <a:pt x="3617" y="4786"/>
                </a:lnTo>
                <a:lnTo>
                  <a:pt x="3651" y="4790"/>
                </a:lnTo>
                <a:lnTo>
                  <a:pt x="3684" y="4787"/>
                </a:lnTo>
                <a:lnTo>
                  <a:pt x="3787" y="4751"/>
                </a:lnTo>
                <a:lnTo>
                  <a:pt x="3884" y="4711"/>
                </a:lnTo>
                <a:lnTo>
                  <a:pt x="3973" y="4664"/>
                </a:lnTo>
                <a:lnTo>
                  <a:pt x="4056" y="4612"/>
                </a:lnTo>
                <a:lnTo>
                  <a:pt x="4131" y="4555"/>
                </a:lnTo>
                <a:lnTo>
                  <a:pt x="4201" y="4492"/>
                </a:lnTo>
                <a:lnTo>
                  <a:pt x="4264" y="4422"/>
                </a:lnTo>
                <a:lnTo>
                  <a:pt x="4321" y="4346"/>
                </a:lnTo>
                <a:lnTo>
                  <a:pt x="4373" y="4265"/>
                </a:lnTo>
                <a:lnTo>
                  <a:pt x="4420" y="4174"/>
                </a:lnTo>
                <a:lnTo>
                  <a:pt x="4460" y="4079"/>
                </a:lnTo>
                <a:lnTo>
                  <a:pt x="4496" y="3976"/>
                </a:lnTo>
                <a:lnTo>
                  <a:pt x="4501" y="3948"/>
                </a:lnTo>
                <a:lnTo>
                  <a:pt x="4498" y="3920"/>
                </a:lnTo>
                <a:lnTo>
                  <a:pt x="4492" y="3892"/>
                </a:lnTo>
                <a:lnTo>
                  <a:pt x="4479" y="3864"/>
                </a:lnTo>
                <a:lnTo>
                  <a:pt x="4463" y="3837"/>
                </a:lnTo>
                <a:lnTo>
                  <a:pt x="4445" y="3815"/>
                </a:lnTo>
                <a:lnTo>
                  <a:pt x="4438" y="3809"/>
                </a:lnTo>
                <a:lnTo>
                  <a:pt x="4337" y="3728"/>
                </a:lnTo>
                <a:lnTo>
                  <a:pt x="4274" y="3676"/>
                </a:lnTo>
                <a:lnTo>
                  <a:pt x="3989" y="3439"/>
                </a:lnTo>
                <a:lnTo>
                  <a:pt x="3708" y="3198"/>
                </a:lnTo>
                <a:lnTo>
                  <a:pt x="3431" y="2950"/>
                </a:lnTo>
                <a:lnTo>
                  <a:pt x="3161" y="2697"/>
                </a:lnTo>
                <a:close/>
                <a:moveTo>
                  <a:pt x="1211" y="633"/>
                </a:moveTo>
                <a:lnTo>
                  <a:pt x="1183" y="633"/>
                </a:lnTo>
                <a:lnTo>
                  <a:pt x="1156" y="639"/>
                </a:lnTo>
                <a:lnTo>
                  <a:pt x="1053" y="675"/>
                </a:lnTo>
                <a:lnTo>
                  <a:pt x="956" y="716"/>
                </a:lnTo>
                <a:lnTo>
                  <a:pt x="867" y="762"/>
                </a:lnTo>
                <a:lnTo>
                  <a:pt x="784" y="814"/>
                </a:lnTo>
                <a:lnTo>
                  <a:pt x="709" y="870"/>
                </a:lnTo>
                <a:lnTo>
                  <a:pt x="639" y="934"/>
                </a:lnTo>
                <a:lnTo>
                  <a:pt x="577" y="1004"/>
                </a:lnTo>
                <a:lnTo>
                  <a:pt x="519" y="1079"/>
                </a:lnTo>
                <a:lnTo>
                  <a:pt x="467" y="1162"/>
                </a:lnTo>
                <a:lnTo>
                  <a:pt x="421" y="1251"/>
                </a:lnTo>
                <a:lnTo>
                  <a:pt x="380" y="1347"/>
                </a:lnTo>
                <a:lnTo>
                  <a:pt x="344" y="1450"/>
                </a:lnTo>
                <a:lnTo>
                  <a:pt x="339" y="1478"/>
                </a:lnTo>
                <a:lnTo>
                  <a:pt x="341" y="1507"/>
                </a:lnTo>
                <a:lnTo>
                  <a:pt x="349" y="1535"/>
                </a:lnTo>
                <a:lnTo>
                  <a:pt x="361" y="1563"/>
                </a:lnTo>
                <a:lnTo>
                  <a:pt x="377" y="1588"/>
                </a:lnTo>
                <a:lnTo>
                  <a:pt x="396" y="1609"/>
                </a:lnTo>
                <a:lnTo>
                  <a:pt x="402" y="1617"/>
                </a:lnTo>
                <a:lnTo>
                  <a:pt x="666" y="1829"/>
                </a:lnTo>
                <a:lnTo>
                  <a:pt x="925" y="2048"/>
                </a:lnTo>
                <a:lnTo>
                  <a:pt x="1181" y="2271"/>
                </a:lnTo>
                <a:lnTo>
                  <a:pt x="1432" y="2499"/>
                </a:lnTo>
                <a:lnTo>
                  <a:pt x="1679" y="2730"/>
                </a:lnTo>
                <a:lnTo>
                  <a:pt x="2436" y="1973"/>
                </a:lnTo>
                <a:lnTo>
                  <a:pt x="2184" y="1703"/>
                </a:lnTo>
                <a:lnTo>
                  <a:pt x="1935" y="1427"/>
                </a:lnTo>
                <a:lnTo>
                  <a:pt x="1693" y="1146"/>
                </a:lnTo>
                <a:lnTo>
                  <a:pt x="1456" y="861"/>
                </a:lnTo>
                <a:lnTo>
                  <a:pt x="1404" y="798"/>
                </a:lnTo>
                <a:lnTo>
                  <a:pt x="1323" y="697"/>
                </a:lnTo>
                <a:lnTo>
                  <a:pt x="1297" y="670"/>
                </a:lnTo>
                <a:lnTo>
                  <a:pt x="1268" y="652"/>
                </a:lnTo>
                <a:lnTo>
                  <a:pt x="1240" y="639"/>
                </a:lnTo>
                <a:lnTo>
                  <a:pt x="1211" y="633"/>
                </a:lnTo>
                <a:close/>
                <a:moveTo>
                  <a:pt x="1845" y="585"/>
                </a:moveTo>
                <a:lnTo>
                  <a:pt x="1770" y="706"/>
                </a:lnTo>
                <a:lnTo>
                  <a:pt x="1971" y="946"/>
                </a:lnTo>
                <a:lnTo>
                  <a:pt x="1935" y="848"/>
                </a:lnTo>
                <a:lnTo>
                  <a:pt x="1902" y="756"/>
                </a:lnTo>
                <a:lnTo>
                  <a:pt x="1873" y="667"/>
                </a:lnTo>
                <a:lnTo>
                  <a:pt x="1845" y="585"/>
                </a:lnTo>
                <a:close/>
                <a:moveTo>
                  <a:pt x="1896" y="0"/>
                </a:moveTo>
                <a:lnTo>
                  <a:pt x="1929" y="1"/>
                </a:lnTo>
                <a:lnTo>
                  <a:pt x="1962" y="9"/>
                </a:lnTo>
                <a:lnTo>
                  <a:pt x="1991" y="25"/>
                </a:lnTo>
                <a:lnTo>
                  <a:pt x="2018" y="43"/>
                </a:lnTo>
                <a:lnTo>
                  <a:pt x="2040" y="68"/>
                </a:lnTo>
                <a:lnTo>
                  <a:pt x="2057" y="96"/>
                </a:lnTo>
                <a:lnTo>
                  <a:pt x="2068" y="129"/>
                </a:lnTo>
                <a:lnTo>
                  <a:pt x="2070" y="135"/>
                </a:lnTo>
                <a:lnTo>
                  <a:pt x="2074" y="149"/>
                </a:lnTo>
                <a:lnTo>
                  <a:pt x="2079" y="173"/>
                </a:lnTo>
                <a:lnTo>
                  <a:pt x="2088" y="204"/>
                </a:lnTo>
                <a:lnTo>
                  <a:pt x="2099" y="241"/>
                </a:lnTo>
                <a:lnTo>
                  <a:pt x="2112" y="287"/>
                </a:lnTo>
                <a:lnTo>
                  <a:pt x="2127" y="338"/>
                </a:lnTo>
                <a:lnTo>
                  <a:pt x="2144" y="394"/>
                </a:lnTo>
                <a:lnTo>
                  <a:pt x="2163" y="457"/>
                </a:lnTo>
                <a:lnTo>
                  <a:pt x="2185" y="525"/>
                </a:lnTo>
                <a:lnTo>
                  <a:pt x="2208" y="597"/>
                </a:lnTo>
                <a:lnTo>
                  <a:pt x="2235" y="672"/>
                </a:lnTo>
                <a:lnTo>
                  <a:pt x="2263" y="751"/>
                </a:lnTo>
                <a:lnTo>
                  <a:pt x="2293" y="833"/>
                </a:lnTo>
                <a:lnTo>
                  <a:pt x="2326" y="917"/>
                </a:lnTo>
                <a:lnTo>
                  <a:pt x="2360" y="1004"/>
                </a:lnTo>
                <a:lnTo>
                  <a:pt x="2396" y="1092"/>
                </a:lnTo>
                <a:lnTo>
                  <a:pt x="2435" y="1180"/>
                </a:lnTo>
                <a:lnTo>
                  <a:pt x="2476" y="1269"/>
                </a:lnTo>
                <a:lnTo>
                  <a:pt x="2518" y="1358"/>
                </a:lnTo>
                <a:lnTo>
                  <a:pt x="2561" y="1447"/>
                </a:lnTo>
                <a:lnTo>
                  <a:pt x="2608" y="1535"/>
                </a:lnTo>
                <a:lnTo>
                  <a:pt x="2655" y="1620"/>
                </a:lnTo>
                <a:lnTo>
                  <a:pt x="2707" y="1705"/>
                </a:lnTo>
                <a:lnTo>
                  <a:pt x="3430" y="2427"/>
                </a:lnTo>
                <a:lnTo>
                  <a:pt x="3514" y="2477"/>
                </a:lnTo>
                <a:lnTo>
                  <a:pt x="3600" y="2525"/>
                </a:lnTo>
                <a:lnTo>
                  <a:pt x="3687" y="2570"/>
                </a:lnTo>
                <a:lnTo>
                  <a:pt x="3776" y="2616"/>
                </a:lnTo>
                <a:lnTo>
                  <a:pt x="3865" y="2658"/>
                </a:lnTo>
                <a:lnTo>
                  <a:pt x="3954" y="2698"/>
                </a:lnTo>
                <a:lnTo>
                  <a:pt x="4043" y="2737"/>
                </a:lnTo>
                <a:lnTo>
                  <a:pt x="4131" y="2773"/>
                </a:lnTo>
                <a:lnTo>
                  <a:pt x="4218" y="2808"/>
                </a:lnTo>
                <a:lnTo>
                  <a:pt x="4303" y="2840"/>
                </a:lnTo>
                <a:lnTo>
                  <a:pt x="4384" y="2870"/>
                </a:lnTo>
                <a:lnTo>
                  <a:pt x="4463" y="2898"/>
                </a:lnTo>
                <a:lnTo>
                  <a:pt x="4538" y="2925"/>
                </a:lnTo>
                <a:lnTo>
                  <a:pt x="4610" y="2948"/>
                </a:lnTo>
                <a:lnTo>
                  <a:pt x="4677" y="2970"/>
                </a:lnTo>
                <a:lnTo>
                  <a:pt x="4741" y="2989"/>
                </a:lnTo>
                <a:lnTo>
                  <a:pt x="4798" y="3006"/>
                </a:lnTo>
                <a:lnTo>
                  <a:pt x="4849" y="3021"/>
                </a:lnTo>
                <a:lnTo>
                  <a:pt x="4894" y="3034"/>
                </a:lnTo>
                <a:lnTo>
                  <a:pt x="4932" y="3045"/>
                </a:lnTo>
                <a:lnTo>
                  <a:pt x="4963" y="3052"/>
                </a:lnTo>
                <a:lnTo>
                  <a:pt x="4987" y="3059"/>
                </a:lnTo>
                <a:lnTo>
                  <a:pt x="5001" y="3063"/>
                </a:lnTo>
                <a:lnTo>
                  <a:pt x="5007" y="3065"/>
                </a:lnTo>
                <a:lnTo>
                  <a:pt x="5040" y="3076"/>
                </a:lnTo>
                <a:lnTo>
                  <a:pt x="5068" y="3093"/>
                </a:lnTo>
                <a:lnTo>
                  <a:pt x="5091" y="3115"/>
                </a:lnTo>
                <a:lnTo>
                  <a:pt x="5111" y="3141"/>
                </a:lnTo>
                <a:lnTo>
                  <a:pt x="5126" y="3171"/>
                </a:lnTo>
                <a:lnTo>
                  <a:pt x="5135" y="3204"/>
                </a:lnTo>
                <a:lnTo>
                  <a:pt x="5136" y="3237"/>
                </a:lnTo>
                <a:lnTo>
                  <a:pt x="5132" y="3269"/>
                </a:lnTo>
                <a:lnTo>
                  <a:pt x="5121" y="3301"/>
                </a:lnTo>
                <a:lnTo>
                  <a:pt x="5105" y="3329"/>
                </a:lnTo>
                <a:lnTo>
                  <a:pt x="5083" y="3354"/>
                </a:lnTo>
                <a:lnTo>
                  <a:pt x="5057" y="3375"/>
                </a:lnTo>
                <a:lnTo>
                  <a:pt x="4704" y="3594"/>
                </a:lnTo>
                <a:lnTo>
                  <a:pt x="4744" y="3637"/>
                </a:lnTo>
                <a:lnTo>
                  <a:pt x="4777" y="3684"/>
                </a:lnTo>
                <a:lnTo>
                  <a:pt x="4802" y="3730"/>
                </a:lnTo>
                <a:lnTo>
                  <a:pt x="4819" y="3776"/>
                </a:lnTo>
                <a:lnTo>
                  <a:pt x="4832" y="3822"/>
                </a:lnTo>
                <a:lnTo>
                  <a:pt x="4840" y="3865"/>
                </a:lnTo>
                <a:lnTo>
                  <a:pt x="4843" y="3907"/>
                </a:lnTo>
                <a:lnTo>
                  <a:pt x="4843" y="3945"/>
                </a:lnTo>
                <a:lnTo>
                  <a:pt x="4841" y="3979"/>
                </a:lnTo>
                <a:lnTo>
                  <a:pt x="4838" y="4009"/>
                </a:lnTo>
                <a:lnTo>
                  <a:pt x="4833" y="4034"/>
                </a:lnTo>
                <a:lnTo>
                  <a:pt x="4829" y="4052"/>
                </a:lnTo>
                <a:lnTo>
                  <a:pt x="4826" y="4063"/>
                </a:lnTo>
                <a:lnTo>
                  <a:pt x="4824" y="4068"/>
                </a:lnTo>
                <a:lnTo>
                  <a:pt x="4787" y="4180"/>
                </a:lnTo>
                <a:lnTo>
                  <a:pt x="4743" y="4286"/>
                </a:lnTo>
                <a:lnTo>
                  <a:pt x="4695" y="4388"/>
                </a:lnTo>
                <a:lnTo>
                  <a:pt x="4638" y="4483"/>
                </a:lnTo>
                <a:lnTo>
                  <a:pt x="4579" y="4572"/>
                </a:lnTo>
                <a:lnTo>
                  <a:pt x="4513" y="4655"/>
                </a:lnTo>
                <a:lnTo>
                  <a:pt x="4442" y="4731"/>
                </a:lnTo>
                <a:lnTo>
                  <a:pt x="4363" y="4803"/>
                </a:lnTo>
                <a:lnTo>
                  <a:pt x="4281" y="4870"/>
                </a:lnTo>
                <a:lnTo>
                  <a:pt x="4192" y="4929"/>
                </a:lnTo>
                <a:lnTo>
                  <a:pt x="4096" y="4984"/>
                </a:lnTo>
                <a:lnTo>
                  <a:pt x="3996" y="5034"/>
                </a:lnTo>
                <a:lnTo>
                  <a:pt x="3889" y="5077"/>
                </a:lnTo>
                <a:lnTo>
                  <a:pt x="3776" y="5115"/>
                </a:lnTo>
                <a:lnTo>
                  <a:pt x="3764" y="5118"/>
                </a:lnTo>
                <a:lnTo>
                  <a:pt x="3700" y="5129"/>
                </a:lnTo>
                <a:lnTo>
                  <a:pt x="3636" y="5129"/>
                </a:lnTo>
                <a:lnTo>
                  <a:pt x="3570" y="5123"/>
                </a:lnTo>
                <a:lnTo>
                  <a:pt x="3506" y="5109"/>
                </a:lnTo>
                <a:lnTo>
                  <a:pt x="3445" y="5085"/>
                </a:lnTo>
                <a:lnTo>
                  <a:pt x="3386" y="5056"/>
                </a:lnTo>
                <a:lnTo>
                  <a:pt x="3333" y="5020"/>
                </a:lnTo>
                <a:lnTo>
                  <a:pt x="3283" y="4976"/>
                </a:lnTo>
                <a:lnTo>
                  <a:pt x="3256" y="4948"/>
                </a:lnTo>
                <a:lnTo>
                  <a:pt x="3253" y="4943"/>
                </a:lnTo>
                <a:lnTo>
                  <a:pt x="3003" y="4637"/>
                </a:lnTo>
                <a:lnTo>
                  <a:pt x="2747" y="4336"/>
                </a:lnTo>
                <a:lnTo>
                  <a:pt x="2485" y="4042"/>
                </a:lnTo>
                <a:lnTo>
                  <a:pt x="2216" y="3751"/>
                </a:lnTo>
                <a:lnTo>
                  <a:pt x="2163" y="3853"/>
                </a:lnTo>
                <a:lnTo>
                  <a:pt x="2115" y="3951"/>
                </a:lnTo>
                <a:lnTo>
                  <a:pt x="2071" y="4046"/>
                </a:lnTo>
                <a:lnTo>
                  <a:pt x="2035" y="4140"/>
                </a:lnTo>
                <a:lnTo>
                  <a:pt x="2004" y="4229"/>
                </a:lnTo>
                <a:lnTo>
                  <a:pt x="1979" y="4315"/>
                </a:lnTo>
                <a:lnTo>
                  <a:pt x="1960" y="4397"/>
                </a:lnTo>
                <a:lnTo>
                  <a:pt x="1948" y="4475"/>
                </a:lnTo>
                <a:lnTo>
                  <a:pt x="1941" y="4550"/>
                </a:lnTo>
                <a:lnTo>
                  <a:pt x="1941" y="4620"/>
                </a:lnTo>
                <a:lnTo>
                  <a:pt x="1940" y="4642"/>
                </a:lnTo>
                <a:lnTo>
                  <a:pt x="1932" y="4664"/>
                </a:lnTo>
                <a:lnTo>
                  <a:pt x="1921" y="4681"/>
                </a:lnTo>
                <a:lnTo>
                  <a:pt x="1904" y="4695"/>
                </a:lnTo>
                <a:lnTo>
                  <a:pt x="1885" y="4706"/>
                </a:lnTo>
                <a:lnTo>
                  <a:pt x="1863" y="4711"/>
                </a:lnTo>
                <a:lnTo>
                  <a:pt x="1842" y="4711"/>
                </a:lnTo>
                <a:lnTo>
                  <a:pt x="1820" y="4705"/>
                </a:lnTo>
                <a:lnTo>
                  <a:pt x="1801" y="4692"/>
                </a:lnTo>
                <a:lnTo>
                  <a:pt x="1785" y="4676"/>
                </a:lnTo>
                <a:lnTo>
                  <a:pt x="1590" y="4419"/>
                </a:lnTo>
                <a:lnTo>
                  <a:pt x="1309" y="4711"/>
                </a:lnTo>
                <a:lnTo>
                  <a:pt x="1290" y="4726"/>
                </a:lnTo>
                <a:lnTo>
                  <a:pt x="1267" y="4736"/>
                </a:lnTo>
                <a:lnTo>
                  <a:pt x="1242" y="4737"/>
                </a:lnTo>
                <a:lnTo>
                  <a:pt x="1217" y="4733"/>
                </a:lnTo>
                <a:lnTo>
                  <a:pt x="1200" y="4725"/>
                </a:lnTo>
                <a:lnTo>
                  <a:pt x="1186" y="4712"/>
                </a:lnTo>
                <a:lnTo>
                  <a:pt x="1173" y="4697"/>
                </a:lnTo>
                <a:lnTo>
                  <a:pt x="1164" y="4676"/>
                </a:lnTo>
                <a:lnTo>
                  <a:pt x="1161" y="4655"/>
                </a:lnTo>
                <a:lnTo>
                  <a:pt x="1159" y="4542"/>
                </a:lnTo>
                <a:lnTo>
                  <a:pt x="1167" y="4428"/>
                </a:lnTo>
                <a:lnTo>
                  <a:pt x="1183" y="4310"/>
                </a:lnTo>
                <a:lnTo>
                  <a:pt x="1206" y="4188"/>
                </a:lnTo>
                <a:lnTo>
                  <a:pt x="1237" y="4063"/>
                </a:lnTo>
                <a:lnTo>
                  <a:pt x="1278" y="3937"/>
                </a:lnTo>
                <a:lnTo>
                  <a:pt x="1325" y="3806"/>
                </a:lnTo>
                <a:lnTo>
                  <a:pt x="1195" y="3854"/>
                </a:lnTo>
                <a:lnTo>
                  <a:pt x="1069" y="3895"/>
                </a:lnTo>
                <a:lnTo>
                  <a:pt x="944" y="3926"/>
                </a:lnTo>
                <a:lnTo>
                  <a:pt x="822" y="3949"/>
                </a:lnTo>
                <a:lnTo>
                  <a:pt x="703" y="3965"/>
                </a:lnTo>
                <a:lnTo>
                  <a:pt x="588" y="3973"/>
                </a:lnTo>
                <a:lnTo>
                  <a:pt x="475" y="3971"/>
                </a:lnTo>
                <a:lnTo>
                  <a:pt x="455" y="3968"/>
                </a:lnTo>
                <a:lnTo>
                  <a:pt x="435" y="3959"/>
                </a:lnTo>
                <a:lnTo>
                  <a:pt x="419" y="3946"/>
                </a:lnTo>
                <a:lnTo>
                  <a:pt x="406" y="3932"/>
                </a:lnTo>
                <a:lnTo>
                  <a:pt x="399" y="3915"/>
                </a:lnTo>
                <a:lnTo>
                  <a:pt x="392" y="3890"/>
                </a:lnTo>
                <a:lnTo>
                  <a:pt x="396" y="3865"/>
                </a:lnTo>
                <a:lnTo>
                  <a:pt x="403" y="3842"/>
                </a:lnTo>
                <a:lnTo>
                  <a:pt x="419" y="3822"/>
                </a:lnTo>
                <a:lnTo>
                  <a:pt x="713" y="3542"/>
                </a:lnTo>
                <a:lnTo>
                  <a:pt x="455" y="3347"/>
                </a:lnTo>
                <a:lnTo>
                  <a:pt x="438" y="3332"/>
                </a:lnTo>
                <a:lnTo>
                  <a:pt x="427" y="3313"/>
                </a:lnTo>
                <a:lnTo>
                  <a:pt x="421" y="3291"/>
                </a:lnTo>
                <a:lnTo>
                  <a:pt x="421" y="3269"/>
                </a:lnTo>
                <a:lnTo>
                  <a:pt x="425" y="3247"/>
                </a:lnTo>
                <a:lnTo>
                  <a:pt x="435" y="3229"/>
                </a:lnTo>
                <a:lnTo>
                  <a:pt x="450" y="3212"/>
                </a:lnTo>
                <a:lnTo>
                  <a:pt x="467" y="3199"/>
                </a:lnTo>
                <a:lnTo>
                  <a:pt x="488" y="3193"/>
                </a:lnTo>
                <a:lnTo>
                  <a:pt x="511" y="3191"/>
                </a:lnTo>
                <a:lnTo>
                  <a:pt x="581" y="3191"/>
                </a:lnTo>
                <a:lnTo>
                  <a:pt x="656" y="3184"/>
                </a:lnTo>
                <a:lnTo>
                  <a:pt x="734" y="3171"/>
                </a:lnTo>
                <a:lnTo>
                  <a:pt x="817" y="3154"/>
                </a:lnTo>
                <a:lnTo>
                  <a:pt x="903" y="3129"/>
                </a:lnTo>
                <a:lnTo>
                  <a:pt x="992" y="3098"/>
                </a:lnTo>
                <a:lnTo>
                  <a:pt x="1084" y="3062"/>
                </a:lnTo>
                <a:lnTo>
                  <a:pt x="1181" y="3018"/>
                </a:lnTo>
                <a:lnTo>
                  <a:pt x="1279" y="2970"/>
                </a:lnTo>
                <a:lnTo>
                  <a:pt x="1381" y="2915"/>
                </a:lnTo>
                <a:lnTo>
                  <a:pt x="1090" y="2648"/>
                </a:lnTo>
                <a:lnTo>
                  <a:pt x="794" y="2386"/>
                </a:lnTo>
                <a:lnTo>
                  <a:pt x="492" y="2131"/>
                </a:lnTo>
                <a:lnTo>
                  <a:pt x="188" y="1881"/>
                </a:lnTo>
                <a:lnTo>
                  <a:pt x="183" y="1878"/>
                </a:lnTo>
                <a:lnTo>
                  <a:pt x="155" y="1851"/>
                </a:lnTo>
                <a:lnTo>
                  <a:pt x="111" y="1801"/>
                </a:lnTo>
                <a:lnTo>
                  <a:pt x="74" y="1747"/>
                </a:lnTo>
                <a:lnTo>
                  <a:pt x="44" y="1689"/>
                </a:lnTo>
                <a:lnTo>
                  <a:pt x="22" y="1627"/>
                </a:lnTo>
                <a:lnTo>
                  <a:pt x="8" y="1564"/>
                </a:lnTo>
                <a:lnTo>
                  <a:pt x="0" y="1499"/>
                </a:lnTo>
                <a:lnTo>
                  <a:pt x="2" y="1435"/>
                </a:lnTo>
                <a:lnTo>
                  <a:pt x="13" y="1371"/>
                </a:lnTo>
                <a:lnTo>
                  <a:pt x="16" y="1358"/>
                </a:lnTo>
                <a:lnTo>
                  <a:pt x="54" y="1246"/>
                </a:lnTo>
                <a:lnTo>
                  <a:pt x="97" y="1138"/>
                </a:lnTo>
                <a:lnTo>
                  <a:pt x="147" y="1039"/>
                </a:lnTo>
                <a:lnTo>
                  <a:pt x="202" y="943"/>
                </a:lnTo>
                <a:lnTo>
                  <a:pt x="261" y="854"/>
                </a:lnTo>
                <a:lnTo>
                  <a:pt x="328" y="772"/>
                </a:lnTo>
                <a:lnTo>
                  <a:pt x="399" y="694"/>
                </a:lnTo>
                <a:lnTo>
                  <a:pt x="477" y="622"/>
                </a:lnTo>
                <a:lnTo>
                  <a:pt x="559" y="556"/>
                </a:lnTo>
                <a:lnTo>
                  <a:pt x="648" y="496"/>
                </a:lnTo>
                <a:lnTo>
                  <a:pt x="744" y="441"/>
                </a:lnTo>
                <a:lnTo>
                  <a:pt x="844" y="393"/>
                </a:lnTo>
                <a:lnTo>
                  <a:pt x="951" y="349"/>
                </a:lnTo>
                <a:lnTo>
                  <a:pt x="1064" y="312"/>
                </a:lnTo>
                <a:lnTo>
                  <a:pt x="1076" y="307"/>
                </a:lnTo>
                <a:lnTo>
                  <a:pt x="1134" y="296"/>
                </a:lnTo>
                <a:lnTo>
                  <a:pt x="1195" y="294"/>
                </a:lnTo>
                <a:lnTo>
                  <a:pt x="1258" y="299"/>
                </a:lnTo>
                <a:lnTo>
                  <a:pt x="1318" y="313"/>
                </a:lnTo>
                <a:lnTo>
                  <a:pt x="1378" y="333"/>
                </a:lnTo>
                <a:lnTo>
                  <a:pt x="1436" y="360"/>
                </a:lnTo>
                <a:lnTo>
                  <a:pt x="1490" y="393"/>
                </a:lnTo>
                <a:lnTo>
                  <a:pt x="1539" y="432"/>
                </a:lnTo>
                <a:lnTo>
                  <a:pt x="1757" y="79"/>
                </a:lnTo>
                <a:lnTo>
                  <a:pt x="1778" y="53"/>
                </a:lnTo>
                <a:lnTo>
                  <a:pt x="1802" y="31"/>
                </a:lnTo>
                <a:lnTo>
                  <a:pt x="1832" y="15"/>
                </a:lnTo>
                <a:lnTo>
                  <a:pt x="1862" y="4"/>
                </a:lnTo>
                <a:lnTo>
                  <a:pt x="18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4395064" y="1580445"/>
            <a:ext cx="4628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Impacto: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Equipamiento, Aplicaciones y Equipos</a:t>
            </a:r>
          </a:p>
        </p:txBody>
      </p:sp>
      <p:pic>
        <p:nvPicPr>
          <p:cNvPr id="29" name="Imagen 28"/>
          <p:cNvPicPr/>
          <p:nvPr/>
        </p:nvPicPr>
        <p:blipFill rotWithShape="1">
          <a:blip r:embed="rId2"/>
          <a:srcRect l="1" r="28606"/>
          <a:stretch/>
        </p:blipFill>
        <p:spPr>
          <a:xfrm>
            <a:off x="1007533" y="2171618"/>
            <a:ext cx="4231218" cy="461018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30" name="Imagen 29"/>
          <p:cNvPicPr/>
          <p:nvPr/>
        </p:nvPicPr>
        <p:blipFill rotWithShape="1">
          <a:blip r:embed="rId3"/>
          <a:srcRect l="17991" t="12844" r="17914" b="2752"/>
          <a:stretch/>
        </p:blipFill>
        <p:spPr bwMode="auto">
          <a:xfrm>
            <a:off x="6335592" y="3393039"/>
            <a:ext cx="996566" cy="216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3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18"/>
          <p:cNvCxnSpPr>
            <a:stCxn id="66" idx="6"/>
            <a:endCxn id="68" idx="2"/>
          </p:cNvCxnSpPr>
          <p:nvPr/>
        </p:nvCxnSpPr>
        <p:spPr>
          <a:xfrm>
            <a:off x="1007533" y="1773579"/>
            <a:ext cx="3315132" cy="117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Análisis de la organización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1976889" y="853052"/>
            <a:ext cx="1021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(MAGERIT </a:t>
            </a:r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</a:t>
            </a:r>
            <a:r>
              <a:rPr lang="es-EC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software EAR/PILAR)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32"/>
          <p:cNvGrpSpPr/>
          <p:nvPr/>
        </p:nvGrpSpPr>
        <p:grpSpPr>
          <a:xfrm>
            <a:off x="217181" y="1375539"/>
            <a:ext cx="790352" cy="796080"/>
            <a:chOff x="4709747" y="1208942"/>
            <a:chExt cx="1535723" cy="1538655"/>
          </a:xfrm>
        </p:grpSpPr>
        <p:sp>
          <p:nvSpPr>
            <p:cNvPr id="66" name="Oval 33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4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Freeform 41"/>
          <p:cNvSpPr>
            <a:spLocks/>
          </p:cNvSpPr>
          <p:nvPr/>
        </p:nvSpPr>
        <p:spPr bwMode="auto">
          <a:xfrm>
            <a:off x="5557413" y="2221474"/>
            <a:ext cx="157586" cy="132473"/>
          </a:xfrm>
          <a:custGeom>
            <a:avLst/>
            <a:gdLst>
              <a:gd name="T0" fmla="*/ 1038 w 1883"/>
              <a:gd name="T1" fmla="*/ 4 h 1881"/>
              <a:gd name="T2" fmla="*/ 1219 w 1883"/>
              <a:gd name="T3" fmla="*/ 38 h 1881"/>
              <a:gd name="T4" fmla="*/ 1384 w 1883"/>
              <a:gd name="T5" fmla="*/ 106 h 1881"/>
              <a:gd name="T6" fmla="*/ 1536 w 1883"/>
              <a:gd name="T7" fmla="*/ 211 h 1881"/>
              <a:gd name="T8" fmla="*/ 1672 w 1883"/>
              <a:gd name="T9" fmla="*/ 345 h 1881"/>
              <a:gd name="T10" fmla="*/ 1775 w 1883"/>
              <a:gd name="T11" fmla="*/ 497 h 1881"/>
              <a:gd name="T12" fmla="*/ 1844 w 1883"/>
              <a:gd name="T13" fmla="*/ 664 h 1881"/>
              <a:gd name="T14" fmla="*/ 1879 w 1883"/>
              <a:gd name="T15" fmla="*/ 845 h 1881"/>
              <a:gd name="T16" fmla="*/ 1879 w 1883"/>
              <a:gd name="T17" fmla="*/ 1036 h 1881"/>
              <a:gd name="T18" fmla="*/ 1844 w 1883"/>
              <a:gd name="T19" fmla="*/ 1217 h 1881"/>
              <a:gd name="T20" fmla="*/ 1775 w 1883"/>
              <a:gd name="T21" fmla="*/ 1384 h 1881"/>
              <a:gd name="T22" fmla="*/ 1672 w 1883"/>
              <a:gd name="T23" fmla="*/ 1536 h 1881"/>
              <a:gd name="T24" fmla="*/ 1536 w 1883"/>
              <a:gd name="T25" fmla="*/ 1670 h 1881"/>
              <a:gd name="T26" fmla="*/ 1384 w 1883"/>
              <a:gd name="T27" fmla="*/ 1775 h 1881"/>
              <a:gd name="T28" fmla="*/ 1219 w 1883"/>
              <a:gd name="T29" fmla="*/ 1842 h 1881"/>
              <a:gd name="T30" fmla="*/ 1038 w 1883"/>
              <a:gd name="T31" fmla="*/ 1877 h 1881"/>
              <a:gd name="T32" fmla="*/ 845 w 1883"/>
              <a:gd name="T33" fmla="*/ 1877 h 1881"/>
              <a:gd name="T34" fmla="*/ 666 w 1883"/>
              <a:gd name="T35" fmla="*/ 1842 h 1881"/>
              <a:gd name="T36" fmla="*/ 499 w 1883"/>
              <a:gd name="T37" fmla="*/ 1775 h 1881"/>
              <a:gd name="T38" fmla="*/ 347 w 1883"/>
              <a:gd name="T39" fmla="*/ 1670 h 1881"/>
              <a:gd name="T40" fmla="*/ 211 w 1883"/>
              <a:gd name="T41" fmla="*/ 1536 h 1881"/>
              <a:gd name="T42" fmla="*/ 109 w 1883"/>
              <a:gd name="T43" fmla="*/ 1384 h 1881"/>
              <a:gd name="T44" fmla="*/ 41 w 1883"/>
              <a:gd name="T45" fmla="*/ 1217 h 1881"/>
              <a:gd name="T46" fmla="*/ 6 w 1883"/>
              <a:gd name="T47" fmla="*/ 1036 h 1881"/>
              <a:gd name="T48" fmla="*/ 6 w 1883"/>
              <a:gd name="T49" fmla="*/ 845 h 1881"/>
              <a:gd name="T50" fmla="*/ 41 w 1883"/>
              <a:gd name="T51" fmla="*/ 664 h 1881"/>
              <a:gd name="T52" fmla="*/ 109 w 1883"/>
              <a:gd name="T53" fmla="*/ 497 h 1881"/>
              <a:gd name="T54" fmla="*/ 211 w 1883"/>
              <a:gd name="T55" fmla="*/ 345 h 1881"/>
              <a:gd name="T56" fmla="*/ 347 w 1883"/>
              <a:gd name="T57" fmla="*/ 211 h 1881"/>
              <a:gd name="T58" fmla="*/ 499 w 1883"/>
              <a:gd name="T59" fmla="*/ 106 h 1881"/>
              <a:gd name="T60" fmla="*/ 666 w 1883"/>
              <a:gd name="T61" fmla="*/ 38 h 1881"/>
              <a:gd name="T62" fmla="*/ 845 w 1883"/>
              <a:gd name="T63" fmla="*/ 4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3" h="1881">
                <a:moveTo>
                  <a:pt x="942" y="0"/>
                </a:moveTo>
                <a:lnTo>
                  <a:pt x="1038" y="4"/>
                </a:lnTo>
                <a:lnTo>
                  <a:pt x="1129" y="16"/>
                </a:lnTo>
                <a:lnTo>
                  <a:pt x="1219" y="38"/>
                </a:lnTo>
                <a:lnTo>
                  <a:pt x="1304" y="68"/>
                </a:lnTo>
                <a:lnTo>
                  <a:pt x="1384" y="106"/>
                </a:lnTo>
                <a:lnTo>
                  <a:pt x="1463" y="154"/>
                </a:lnTo>
                <a:lnTo>
                  <a:pt x="1536" y="211"/>
                </a:lnTo>
                <a:lnTo>
                  <a:pt x="1608" y="275"/>
                </a:lnTo>
                <a:lnTo>
                  <a:pt x="1672" y="345"/>
                </a:lnTo>
                <a:lnTo>
                  <a:pt x="1729" y="420"/>
                </a:lnTo>
                <a:lnTo>
                  <a:pt x="1775" y="497"/>
                </a:lnTo>
                <a:lnTo>
                  <a:pt x="1815" y="579"/>
                </a:lnTo>
                <a:lnTo>
                  <a:pt x="1844" y="664"/>
                </a:lnTo>
                <a:lnTo>
                  <a:pt x="1866" y="752"/>
                </a:lnTo>
                <a:lnTo>
                  <a:pt x="1879" y="845"/>
                </a:lnTo>
                <a:lnTo>
                  <a:pt x="1883" y="940"/>
                </a:lnTo>
                <a:lnTo>
                  <a:pt x="1879" y="1036"/>
                </a:lnTo>
                <a:lnTo>
                  <a:pt x="1866" y="1127"/>
                </a:lnTo>
                <a:lnTo>
                  <a:pt x="1844" y="1217"/>
                </a:lnTo>
                <a:lnTo>
                  <a:pt x="1815" y="1302"/>
                </a:lnTo>
                <a:lnTo>
                  <a:pt x="1775" y="1384"/>
                </a:lnTo>
                <a:lnTo>
                  <a:pt x="1729" y="1461"/>
                </a:lnTo>
                <a:lnTo>
                  <a:pt x="1672" y="1536"/>
                </a:lnTo>
                <a:lnTo>
                  <a:pt x="1608" y="1606"/>
                </a:lnTo>
                <a:lnTo>
                  <a:pt x="1536" y="1670"/>
                </a:lnTo>
                <a:lnTo>
                  <a:pt x="1463" y="1727"/>
                </a:lnTo>
                <a:lnTo>
                  <a:pt x="1384" y="1775"/>
                </a:lnTo>
                <a:lnTo>
                  <a:pt x="1304" y="1813"/>
                </a:lnTo>
                <a:lnTo>
                  <a:pt x="1219" y="1842"/>
                </a:lnTo>
                <a:lnTo>
                  <a:pt x="1129" y="1864"/>
                </a:lnTo>
                <a:lnTo>
                  <a:pt x="1038" y="1877"/>
                </a:lnTo>
                <a:lnTo>
                  <a:pt x="942" y="1881"/>
                </a:lnTo>
                <a:lnTo>
                  <a:pt x="845" y="1877"/>
                </a:lnTo>
                <a:lnTo>
                  <a:pt x="754" y="1864"/>
                </a:lnTo>
                <a:lnTo>
                  <a:pt x="666" y="1842"/>
                </a:lnTo>
                <a:lnTo>
                  <a:pt x="580" y="1813"/>
                </a:lnTo>
                <a:lnTo>
                  <a:pt x="499" y="1775"/>
                </a:lnTo>
                <a:lnTo>
                  <a:pt x="422" y="1727"/>
                </a:lnTo>
                <a:lnTo>
                  <a:pt x="347" y="1670"/>
                </a:lnTo>
                <a:lnTo>
                  <a:pt x="277" y="1606"/>
                </a:lnTo>
                <a:lnTo>
                  <a:pt x="211" y="1536"/>
                </a:lnTo>
                <a:lnTo>
                  <a:pt x="156" y="1461"/>
                </a:lnTo>
                <a:lnTo>
                  <a:pt x="109" y="1384"/>
                </a:lnTo>
                <a:lnTo>
                  <a:pt x="70" y="1302"/>
                </a:lnTo>
                <a:lnTo>
                  <a:pt x="41" y="1217"/>
                </a:lnTo>
                <a:lnTo>
                  <a:pt x="19" y="1127"/>
                </a:lnTo>
                <a:lnTo>
                  <a:pt x="6" y="1036"/>
                </a:lnTo>
                <a:lnTo>
                  <a:pt x="0" y="940"/>
                </a:lnTo>
                <a:lnTo>
                  <a:pt x="6" y="845"/>
                </a:lnTo>
                <a:lnTo>
                  <a:pt x="19" y="752"/>
                </a:lnTo>
                <a:lnTo>
                  <a:pt x="41" y="664"/>
                </a:lnTo>
                <a:lnTo>
                  <a:pt x="70" y="579"/>
                </a:lnTo>
                <a:lnTo>
                  <a:pt x="109" y="497"/>
                </a:lnTo>
                <a:lnTo>
                  <a:pt x="156" y="420"/>
                </a:lnTo>
                <a:lnTo>
                  <a:pt x="211" y="345"/>
                </a:lnTo>
                <a:lnTo>
                  <a:pt x="277" y="275"/>
                </a:lnTo>
                <a:lnTo>
                  <a:pt x="347" y="211"/>
                </a:lnTo>
                <a:lnTo>
                  <a:pt x="422" y="154"/>
                </a:lnTo>
                <a:lnTo>
                  <a:pt x="499" y="106"/>
                </a:lnTo>
                <a:lnTo>
                  <a:pt x="580" y="68"/>
                </a:lnTo>
                <a:lnTo>
                  <a:pt x="666" y="38"/>
                </a:lnTo>
                <a:lnTo>
                  <a:pt x="754" y="16"/>
                </a:lnTo>
                <a:lnTo>
                  <a:pt x="845" y="4"/>
                </a:lnTo>
                <a:lnTo>
                  <a:pt x="9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83"/>
          <p:cNvSpPr/>
          <p:nvPr/>
        </p:nvSpPr>
        <p:spPr>
          <a:xfrm>
            <a:off x="1007533" y="1418021"/>
            <a:ext cx="3242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Impacto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Riesgo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52"/>
          <p:cNvSpPr/>
          <p:nvPr/>
        </p:nvSpPr>
        <p:spPr>
          <a:xfrm>
            <a:off x="8182427" y="2454808"/>
            <a:ext cx="3383280" cy="338328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53"/>
          <p:cNvSpPr/>
          <p:nvPr/>
        </p:nvSpPr>
        <p:spPr>
          <a:xfrm>
            <a:off x="8467633" y="2737857"/>
            <a:ext cx="2863667" cy="28171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60"/>
          <p:cNvSpPr/>
          <p:nvPr/>
        </p:nvSpPr>
        <p:spPr>
          <a:xfrm>
            <a:off x="8680267" y="3303906"/>
            <a:ext cx="24384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Muy alto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{4,2} a crítico {5,9} en la dimensión de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[D]. Da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alerta para minimizar las amenazas y bajar el nivel de </a:t>
            </a:r>
            <a:r>
              <a:rPr lang="es-EC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riesgo, </a:t>
            </a:r>
            <a:r>
              <a:rPr lang="es-EC" sz="14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esto se consigue aplicando las salvaguardas recomendadas por PILAR </a:t>
            </a:r>
            <a:endParaRPr lang="en-US" sz="1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17"/>
          <p:cNvSpPr>
            <a:spLocks noEditPoints="1"/>
          </p:cNvSpPr>
          <p:nvPr/>
        </p:nvSpPr>
        <p:spPr bwMode="auto">
          <a:xfrm>
            <a:off x="441114" y="1587298"/>
            <a:ext cx="342370" cy="321146"/>
          </a:xfrm>
          <a:custGeom>
            <a:avLst/>
            <a:gdLst>
              <a:gd name="T0" fmla="*/ 4285 w 5136"/>
              <a:gd name="T1" fmla="*/ 3198 h 5129"/>
              <a:gd name="T2" fmla="*/ 3086 w 5136"/>
              <a:gd name="T3" fmla="*/ 4207 h 5129"/>
              <a:gd name="T4" fmla="*/ 3617 w 5136"/>
              <a:gd name="T5" fmla="*/ 4786 h 5129"/>
              <a:gd name="T6" fmla="*/ 4056 w 5136"/>
              <a:gd name="T7" fmla="*/ 4612 h 5129"/>
              <a:gd name="T8" fmla="*/ 4420 w 5136"/>
              <a:gd name="T9" fmla="*/ 4174 h 5129"/>
              <a:gd name="T10" fmla="*/ 4479 w 5136"/>
              <a:gd name="T11" fmla="*/ 3864 h 5129"/>
              <a:gd name="T12" fmla="*/ 3989 w 5136"/>
              <a:gd name="T13" fmla="*/ 3439 h 5129"/>
              <a:gd name="T14" fmla="*/ 1156 w 5136"/>
              <a:gd name="T15" fmla="*/ 639 h 5129"/>
              <a:gd name="T16" fmla="*/ 639 w 5136"/>
              <a:gd name="T17" fmla="*/ 934 h 5129"/>
              <a:gd name="T18" fmla="*/ 344 w 5136"/>
              <a:gd name="T19" fmla="*/ 1450 h 5129"/>
              <a:gd name="T20" fmla="*/ 396 w 5136"/>
              <a:gd name="T21" fmla="*/ 1609 h 5129"/>
              <a:gd name="T22" fmla="*/ 1679 w 5136"/>
              <a:gd name="T23" fmla="*/ 2730 h 5129"/>
              <a:gd name="T24" fmla="*/ 1404 w 5136"/>
              <a:gd name="T25" fmla="*/ 798 h 5129"/>
              <a:gd name="T26" fmla="*/ 1845 w 5136"/>
              <a:gd name="T27" fmla="*/ 585 h 5129"/>
              <a:gd name="T28" fmla="*/ 1845 w 5136"/>
              <a:gd name="T29" fmla="*/ 585 h 5129"/>
              <a:gd name="T30" fmla="*/ 2040 w 5136"/>
              <a:gd name="T31" fmla="*/ 68 h 5129"/>
              <a:gd name="T32" fmla="*/ 2088 w 5136"/>
              <a:gd name="T33" fmla="*/ 204 h 5129"/>
              <a:gd name="T34" fmla="*/ 2185 w 5136"/>
              <a:gd name="T35" fmla="*/ 525 h 5129"/>
              <a:gd name="T36" fmla="*/ 2360 w 5136"/>
              <a:gd name="T37" fmla="*/ 1004 h 5129"/>
              <a:gd name="T38" fmla="*/ 2608 w 5136"/>
              <a:gd name="T39" fmla="*/ 1535 h 5129"/>
              <a:gd name="T40" fmla="*/ 3687 w 5136"/>
              <a:gd name="T41" fmla="*/ 2570 h 5129"/>
              <a:gd name="T42" fmla="*/ 4218 w 5136"/>
              <a:gd name="T43" fmla="*/ 2808 h 5129"/>
              <a:gd name="T44" fmla="*/ 4677 w 5136"/>
              <a:gd name="T45" fmla="*/ 2970 h 5129"/>
              <a:gd name="T46" fmla="*/ 4963 w 5136"/>
              <a:gd name="T47" fmla="*/ 3052 h 5129"/>
              <a:gd name="T48" fmla="*/ 5091 w 5136"/>
              <a:gd name="T49" fmla="*/ 3115 h 5129"/>
              <a:gd name="T50" fmla="*/ 5121 w 5136"/>
              <a:gd name="T51" fmla="*/ 3301 h 5129"/>
              <a:gd name="T52" fmla="*/ 4777 w 5136"/>
              <a:gd name="T53" fmla="*/ 3684 h 5129"/>
              <a:gd name="T54" fmla="*/ 4843 w 5136"/>
              <a:gd name="T55" fmla="*/ 3945 h 5129"/>
              <a:gd name="T56" fmla="*/ 4824 w 5136"/>
              <a:gd name="T57" fmla="*/ 4068 h 5129"/>
              <a:gd name="T58" fmla="*/ 4513 w 5136"/>
              <a:gd name="T59" fmla="*/ 4655 h 5129"/>
              <a:gd name="T60" fmla="*/ 3996 w 5136"/>
              <a:gd name="T61" fmla="*/ 5034 h 5129"/>
              <a:gd name="T62" fmla="*/ 3570 w 5136"/>
              <a:gd name="T63" fmla="*/ 5123 h 5129"/>
              <a:gd name="T64" fmla="*/ 3256 w 5136"/>
              <a:gd name="T65" fmla="*/ 4948 h 5129"/>
              <a:gd name="T66" fmla="*/ 2163 w 5136"/>
              <a:gd name="T67" fmla="*/ 3853 h 5129"/>
              <a:gd name="T68" fmla="*/ 1960 w 5136"/>
              <a:gd name="T69" fmla="*/ 4397 h 5129"/>
              <a:gd name="T70" fmla="*/ 1921 w 5136"/>
              <a:gd name="T71" fmla="*/ 4681 h 5129"/>
              <a:gd name="T72" fmla="*/ 1801 w 5136"/>
              <a:gd name="T73" fmla="*/ 4692 h 5129"/>
              <a:gd name="T74" fmla="*/ 1242 w 5136"/>
              <a:gd name="T75" fmla="*/ 4737 h 5129"/>
              <a:gd name="T76" fmla="*/ 1161 w 5136"/>
              <a:gd name="T77" fmla="*/ 4655 h 5129"/>
              <a:gd name="T78" fmla="*/ 1278 w 5136"/>
              <a:gd name="T79" fmla="*/ 3937 h 5129"/>
              <a:gd name="T80" fmla="*/ 703 w 5136"/>
              <a:gd name="T81" fmla="*/ 3965 h 5129"/>
              <a:gd name="T82" fmla="*/ 406 w 5136"/>
              <a:gd name="T83" fmla="*/ 3932 h 5129"/>
              <a:gd name="T84" fmla="*/ 713 w 5136"/>
              <a:gd name="T85" fmla="*/ 3542 h 5129"/>
              <a:gd name="T86" fmla="*/ 425 w 5136"/>
              <a:gd name="T87" fmla="*/ 3247 h 5129"/>
              <a:gd name="T88" fmla="*/ 581 w 5136"/>
              <a:gd name="T89" fmla="*/ 3191 h 5129"/>
              <a:gd name="T90" fmla="*/ 1084 w 5136"/>
              <a:gd name="T91" fmla="*/ 3062 h 5129"/>
              <a:gd name="T92" fmla="*/ 492 w 5136"/>
              <a:gd name="T93" fmla="*/ 2131 h 5129"/>
              <a:gd name="T94" fmla="*/ 44 w 5136"/>
              <a:gd name="T95" fmla="*/ 1689 h 5129"/>
              <a:gd name="T96" fmla="*/ 16 w 5136"/>
              <a:gd name="T97" fmla="*/ 1358 h 5129"/>
              <a:gd name="T98" fmla="*/ 328 w 5136"/>
              <a:gd name="T99" fmla="*/ 772 h 5129"/>
              <a:gd name="T100" fmla="*/ 844 w 5136"/>
              <a:gd name="T101" fmla="*/ 393 h 5129"/>
              <a:gd name="T102" fmla="*/ 1258 w 5136"/>
              <a:gd name="T103" fmla="*/ 299 h 5129"/>
              <a:gd name="T104" fmla="*/ 1757 w 5136"/>
              <a:gd name="T105" fmla="*/ 79 h 5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36" h="5129">
                <a:moveTo>
                  <a:pt x="4189" y="3162"/>
                </a:moveTo>
                <a:lnTo>
                  <a:pt x="4429" y="3363"/>
                </a:lnTo>
                <a:lnTo>
                  <a:pt x="4551" y="3286"/>
                </a:lnTo>
                <a:lnTo>
                  <a:pt x="4468" y="3260"/>
                </a:lnTo>
                <a:lnTo>
                  <a:pt x="4379" y="3230"/>
                </a:lnTo>
                <a:lnTo>
                  <a:pt x="4285" y="3198"/>
                </a:lnTo>
                <a:lnTo>
                  <a:pt x="4189" y="3162"/>
                </a:lnTo>
                <a:close/>
                <a:moveTo>
                  <a:pt x="3161" y="2697"/>
                </a:moveTo>
                <a:lnTo>
                  <a:pt x="2404" y="3452"/>
                </a:lnTo>
                <a:lnTo>
                  <a:pt x="2635" y="3700"/>
                </a:lnTo>
                <a:lnTo>
                  <a:pt x="2863" y="3951"/>
                </a:lnTo>
                <a:lnTo>
                  <a:pt x="3086" y="4207"/>
                </a:lnTo>
                <a:lnTo>
                  <a:pt x="3305" y="4466"/>
                </a:lnTo>
                <a:lnTo>
                  <a:pt x="3517" y="4728"/>
                </a:lnTo>
                <a:lnTo>
                  <a:pt x="3523" y="4736"/>
                </a:lnTo>
                <a:lnTo>
                  <a:pt x="3551" y="4758"/>
                </a:lnTo>
                <a:lnTo>
                  <a:pt x="3583" y="4775"/>
                </a:lnTo>
                <a:lnTo>
                  <a:pt x="3617" y="4786"/>
                </a:lnTo>
                <a:lnTo>
                  <a:pt x="3651" y="4790"/>
                </a:lnTo>
                <a:lnTo>
                  <a:pt x="3684" y="4787"/>
                </a:lnTo>
                <a:lnTo>
                  <a:pt x="3787" y="4751"/>
                </a:lnTo>
                <a:lnTo>
                  <a:pt x="3884" y="4711"/>
                </a:lnTo>
                <a:lnTo>
                  <a:pt x="3973" y="4664"/>
                </a:lnTo>
                <a:lnTo>
                  <a:pt x="4056" y="4612"/>
                </a:lnTo>
                <a:lnTo>
                  <a:pt x="4131" y="4555"/>
                </a:lnTo>
                <a:lnTo>
                  <a:pt x="4201" y="4492"/>
                </a:lnTo>
                <a:lnTo>
                  <a:pt x="4264" y="4422"/>
                </a:lnTo>
                <a:lnTo>
                  <a:pt x="4321" y="4346"/>
                </a:lnTo>
                <a:lnTo>
                  <a:pt x="4373" y="4265"/>
                </a:lnTo>
                <a:lnTo>
                  <a:pt x="4420" y="4174"/>
                </a:lnTo>
                <a:lnTo>
                  <a:pt x="4460" y="4079"/>
                </a:lnTo>
                <a:lnTo>
                  <a:pt x="4496" y="3976"/>
                </a:lnTo>
                <a:lnTo>
                  <a:pt x="4501" y="3948"/>
                </a:lnTo>
                <a:lnTo>
                  <a:pt x="4498" y="3920"/>
                </a:lnTo>
                <a:lnTo>
                  <a:pt x="4492" y="3892"/>
                </a:lnTo>
                <a:lnTo>
                  <a:pt x="4479" y="3864"/>
                </a:lnTo>
                <a:lnTo>
                  <a:pt x="4463" y="3837"/>
                </a:lnTo>
                <a:lnTo>
                  <a:pt x="4445" y="3815"/>
                </a:lnTo>
                <a:lnTo>
                  <a:pt x="4438" y="3809"/>
                </a:lnTo>
                <a:lnTo>
                  <a:pt x="4337" y="3728"/>
                </a:lnTo>
                <a:lnTo>
                  <a:pt x="4274" y="3676"/>
                </a:lnTo>
                <a:lnTo>
                  <a:pt x="3989" y="3439"/>
                </a:lnTo>
                <a:lnTo>
                  <a:pt x="3708" y="3198"/>
                </a:lnTo>
                <a:lnTo>
                  <a:pt x="3431" y="2950"/>
                </a:lnTo>
                <a:lnTo>
                  <a:pt x="3161" y="2697"/>
                </a:lnTo>
                <a:close/>
                <a:moveTo>
                  <a:pt x="1211" y="633"/>
                </a:moveTo>
                <a:lnTo>
                  <a:pt x="1183" y="633"/>
                </a:lnTo>
                <a:lnTo>
                  <a:pt x="1156" y="639"/>
                </a:lnTo>
                <a:lnTo>
                  <a:pt x="1053" y="675"/>
                </a:lnTo>
                <a:lnTo>
                  <a:pt x="956" y="716"/>
                </a:lnTo>
                <a:lnTo>
                  <a:pt x="867" y="762"/>
                </a:lnTo>
                <a:lnTo>
                  <a:pt x="784" y="814"/>
                </a:lnTo>
                <a:lnTo>
                  <a:pt x="709" y="870"/>
                </a:lnTo>
                <a:lnTo>
                  <a:pt x="639" y="934"/>
                </a:lnTo>
                <a:lnTo>
                  <a:pt x="577" y="1004"/>
                </a:lnTo>
                <a:lnTo>
                  <a:pt x="519" y="1079"/>
                </a:lnTo>
                <a:lnTo>
                  <a:pt x="467" y="1162"/>
                </a:lnTo>
                <a:lnTo>
                  <a:pt x="421" y="1251"/>
                </a:lnTo>
                <a:lnTo>
                  <a:pt x="380" y="1347"/>
                </a:lnTo>
                <a:lnTo>
                  <a:pt x="344" y="1450"/>
                </a:lnTo>
                <a:lnTo>
                  <a:pt x="339" y="1478"/>
                </a:lnTo>
                <a:lnTo>
                  <a:pt x="341" y="1507"/>
                </a:lnTo>
                <a:lnTo>
                  <a:pt x="349" y="1535"/>
                </a:lnTo>
                <a:lnTo>
                  <a:pt x="361" y="1563"/>
                </a:lnTo>
                <a:lnTo>
                  <a:pt x="377" y="1588"/>
                </a:lnTo>
                <a:lnTo>
                  <a:pt x="396" y="1609"/>
                </a:lnTo>
                <a:lnTo>
                  <a:pt x="402" y="1617"/>
                </a:lnTo>
                <a:lnTo>
                  <a:pt x="666" y="1829"/>
                </a:lnTo>
                <a:lnTo>
                  <a:pt x="925" y="2048"/>
                </a:lnTo>
                <a:lnTo>
                  <a:pt x="1181" y="2271"/>
                </a:lnTo>
                <a:lnTo>
                  <a:pt x="1432" y="2499"/>
                </a:lnTo>
                <a:lnTo>
                  <a:pt x="1679" y="2730"/>
                </a:lnTo>
                <a:lnTo>
                  <a:pt x="2436" y="1973"/>
                </a:lnTo>
                <a:lnTo>
                  <a:pt x="2184" y="1703"/>
                </a:lnTo>
                <a:lnTo>
                  <a:pt x="1935" y="1427"/>
                </a:lnTo>
                <a:lnTo>
                  <a:pt x="1693" y="1146"/>
                </a:lnTo>
                <a:lnTo>
                  <a:pt x="1456" y="861"/>
                </a:lnTo>
                <a:lnTo>
                  <a:pt x="1404" y="798"/>
                </a:lnTo>
                <a:lnTo>
                  <a:pt x="1323" y="697"/>
                </a:lnTo>
                <a:lnTo>
                  <a:pt x="1297" y="670"/>
                </a:lnTo>
                <a:lnTo>
                  <a:pt x="1268" y="652"/>
                </a:lnTo>
                <a:lnTo>
                  <a:pt x="1240" y="639"/>
                </a:lnTo>
                <a:lnTo>
                  <a:pt x="1211" y="633"/>
                </a:lnTo>
                <a:close/>
                <a:moveTo>
                  <a:pt x="1845" y="585"/>
                </a:moveTo>
                <a:lnTo>
                  <a:pt x="1770" y="706"/>
                </a:lnTo>
                <a:lnTo>
                  <a:pt x="1971" y="946"/>
                </a:lnTo>
                <a:lnTo>
                  <a:pt x="1935" y="848"/>
                </a:lnTo>
                <a:lnTo>
                  <a:pt x="1902" y="756"/>
                </a:lnTo>
                <a:lnTo>
                  <a:pt x="1873" y="667"/>
                </a:lnTo>
                <a:lnTo>
                  <a:pt x="1845" y="585"/>
                </a:lnTo>
                <a:close/>
                <a:moveTo>
                  <a:pt x="1896" y="0"/>
                </a:moveTo>
                <a:lnTo>
                  <a:pt x="1929" y="1"/>
                </a:lnTo>
                <a:lnTo>
                  <a:pt x="1962" y="9"/>
                </a:lnTo>
                <a:lnTo>
                  <a:pt x="1991" y="25"/>
                </a:lnTo>
                <a:lnTo>
                  <a:pt x="2018" y="43"/>
                </a:lnTo>
                <a:lnTo>
                  <a:pt x="2040" y="68"/>
                </a:lnTo>
                <a:lnTo>
                  <a:pt x="2057" y="96"/>
                </a:lnTo>
                <a:lnTo>
                  <a:pt x="2068" y="129"/>
                </a:lnTo>
                <a:lnTo>
                  <a:pt x="2070" y="135"/>
                </a:lnTo>
                <a:lnTo>
                  <a:pt x="2074" y="149"/>
                </a:lnTo>
                <a:lnTo>
                  <a:pt x="2079" y="173"/>
                </a:lnTo>
                <a:lnTo>
                  <a:pt x="2088" y="204"/>
                </a:lnTo>
                <a:lnTo>
                  <a:pt x="2099" y="241"/>
                </a:lnTo>
                <a:lnTo>
                  <a:pt x="2112" y="287"/>
                </a:lnTo>
                <a:lnTo>
                  <a:pt x="2127" y="338"/>
                </a:lnTo>
                <a:lnTo>
                  <a:pt x="2144" y="394"/>
                </a:lnTo>
                <a:lnTo>
                  <a:pt x="2163" y="457"/>
                </a:lnTo>
                <a:lnTo>
                  <a:pt x="2185" y="525"/>
                </a:lnTo>
                <a:lnTo>
                  <a:pt x="2208" y="597"/>
                </a:lnTo>
                <a:lnTo>
                  <a:pt x="2235" y="672"/>
                </a:lnTo>
                <a:lnTo>
                  <a:pt x="2263" y="751"/>
                </a:lnTo>
                <a:lnTo>
                  <a:pt x="2293" y="833"/>
                </a:lnTo>
                <a:lnTo>
                  <a:pt x="2326" y="917"/>
                </a:lnTo>
                <a:lnTo>
                  <a:pt x="2360" y="1004"/>
                </a:lnTo>
                <a:lnTo>
                  <a:pt x="2396" y="1092"/>
                </a:lnTo>
                <a:lnTo>
                  <a:pt x="2435" y="1180"/>
                </a:lnTo>
                <a:lnTo>
                  <a:pt x="2476" y="1269"/>
                </a:lnTo>
                <a:lnTo>
                  <a:pt x="2518" y="1358"/>
                </a:lnTo>
                <a:lnTo>
                  <a:pt x="2561" y="1447"/>
                </a:lnTo>
                <a:lnTo>
                  <a:pt x="2608" y="1535"/>
                </a:lnTo>
                <a:lnTo>
                  <a:pt x="2655" y="1620"/>
                </a:lnTo>
                <a:lnTo>
                  <a:pt x="2707" y="1705"/>
                </a:lnTo>
                <a:lnTo>
                  <a:pt x="3430" y="2427"/>
                </a:lnTo>
                <a:lnTo>
                  <a:pt x="3514" y="2477"/>
                </a:lnTo>
                <a:lnTo>
                  <a:pt x="3600" y="2525"/>
                </a:lnTo>
                <a:lnTo>
                  <a:pt x="3687" y="2570"/>
                </a:lnTo>
                <a:lnTo>
                  <a:pt x="3776" y="2616"/>
                </a:lnTo>
                <a:lnTo>
                  <a:pt x="3865" y="2658"/>
                </a:lnTo>
                <a:lnTo>
                  <a:pt x="3954" y="2698"/>
                </a:lnTo>
                <a:lnTo>
                  <a:pt x="4043" y="2737"/>
                </a:lnTo>
                <a:lnTo>
                  <a:pt x="4131" y="2773"/>
                </a:lnTo>
                <a:lnTo>
                  <a:pt x="4218" y="2808"/>
                </a:lnTo>
                <a:lnTo>
                  <a:pt x="4303" y="2840"/>
                </a:lnTo>
                <a:lnTo>
                  <a:pt x="4384" y="2870"/>
                </a:lnTo>
                <a:lnTo>
                  <a:pt x="4463" y="2898"/>
                </a:lnTo>
                <a:lnTo>
                  <a:pt x="4538" y="2925"/>
                </a:lnTo>
                <a:lnTo>
                  <a:pt x="4610" y="2948"/>
                </a:lnTo>
                <a:lnTo>
                  <a:pt x="4677" y="2970"/>
                </a:lnTo>
                <a:lnTo>
                  <a:pt x="4741" y="2989"/>
                </a:lnTo>
                <a:lnTo>
                  <a:pt x="4798" y="3006"/>
                </a:lnTo>
                <a:lnTo>
                  <a:pt x="4849" y="3021"/>
                </a:lnTo>
                <a:lnTo>
                  <a:pt x="4894" y="3034"/>
                </a:lnTo>
                <a:lnTo>
                  <a:pt x="4932" y="3045"/>
                </a:lnTo>
                <a:lnTo>
                  <a:pt x="4963" y="3052"/>
                </a:lnTo>
                <a:lnTo>
                  <a:pt x="4987" y="3059"/>
                </a:lnTo>
                <a:lnTo>
                  <a:pt x="5001" y="3063"/>
                </a:lnTo>
                <a:lnTo>
                  <a:pt x="5007" y="3065"/>
                </a:lnTo>
                <a:lnTo>
                  <a:pt x="5040" y="3076"/>
                </a:lnTo>
                <a:lnTo>
                  <a:pt x="5068" y="3093"/>
                </a:lnTo>
                <a:lnTo>
                  <a:pt x="5091" y="3115"/>
                </a:lnTo>
                <a:lnTo>
                  <a:pt x="5111" y="3141"/>
                </a:lnTo>
                <a:lnTo>
                  <a:pt x="5126" y="3171"/>
                </a:lnTo>
                <a:lnTo>
                  <a:pt x="5135" y="3204"/>
                </a:lnTo>
                <a:lnTo>
                  <a:pt x="5136" y="3237"/>
                </a:lnTo>
                <a:lnTo>
                  <a:pt x="5132" y="3269"/>
                </a:lnTo>
                <a:lnTo>
                  <a:pt x="5121" y="3301"/>
                </a:lnTo>
                <a:lnTo>
                  <a:pt x="5105" y="3329"/>
                </a:lnTo>
                <a:lnTo>
                  <a:pt x="5083" y="3354"/>
                </a:lnTo>
                <a:lnTo>
                  <a:pt x="5057" y="3375"/>
                </a:lnTo>
                <a:lnTo>
                  <a:pt x="4704" y="3594"/>
                </a:lnTo>
                <a:lnTo>
                  <a:pt x="4744" y="3637"/>
                </a:lnTo>
                <a:lnTo>
                  <a:pt x="4777" y="3684"/>
                </a:lnTo>
                <a:lnTo>
                  <a:pt x="4802" y="3730"/>
                </a:lnTo>
                <a:lnTo>
                  <a:pt x="4819" y="3776"/>
                </a:lnTo>
                <a:lnTo>
                  <a:pt x="4832" y="3822"/>
                </a:lnTo>
                <a:lnTo>
                  <a:pt x="4840" y="3865"/>
                </a:lnTo>
                <a:lnTo>
                  <a:pt x="4843" y="3907"/>
                </a:lnTo>
                <a:lnTo>
                  <a:pt x="4843" y="3945"/>
                </a:lnTo>
                <a:lnTo>
                  <a:pt x="4841" y="3979"/>
                </a:lnTo>
                <a:lnTo>
                  <a:pt x="4838" y="4009"/>
                </a:lnTo>
                <a:lnTo>
                  <a:pt x="4833" y="4034"/>
                </a:lnTo>
                <a:lnTo>
                  <a:pt x="4829" y="4052"/>
                </a:lnTo>
                <a:lnTo>
                  <a:pt x="4826" y="4063"/>
                </a:lnTo>
                <a:lnTo>
                  <a:pt x="4824" y="4068"/>
                </a:lnTo>
                <a:lnTo>
                  <a:pt x="4787" y="4180"/>
                </a:lnTo>
                <a:lnTo>
                  <a:pt x="4743" y="4286"/>
                </a:lnTo>
                <a:lnTo>
                  <a:pt x="4695" y="4388"/>
                </a:lnTo>
                <a:lnTo>
                  <a:pt x="4638" y="4483"/>
                </a:lnTo>
                <a:lnTo>
                  <a:pt x="4579" y="4572"/>
                </a:lnTo>
                <a:lnTo>
                  <a:pt x="4513" y="4655"/>
                </a:lnTo>
                <a:lnTo>
                  <a:pt x="4442" y="4731"/>
                </a:lnTo>
                <a:lnTo>
                  <a:pt x="4363" y="4803"/>
                </a:lnTo>
                <a:lnTo>
                  <a:pt x="4281" y="4870"/>
                </a:lnTo>
                <a:lnTo>
                  <a:pt x="4192" y="4929"/>
                </a:lnTo>
                <a:lnTo>
                  <a:pt x="4096" y="4984"/>
                </a:lnTo>
                <a:lnTo>
                  <a:pt x="3996" y="5034"/>
                </a:lnTo>
                <a:lnTo>
                  <a:pt x="3889" y="5077"/>
                </a:lnTo>
                <a:lnTo>
                  <a:pt x="3776" y="5115"/>
                </a:lnTo>
                <a:lnTo>
                  <a:pt x="3764" y="5118"/>
                </a:lnTo>
                <a:lnTo>
                  <a:pt x="3700" y="5129"/>
                </a:lnTo>
                <a:lnTo>
                  <a:pt x="3636" y="5129"/>
                </a:lnTo>
                <a:lnTo>
                  <a:pt x="3570" y="5123"/>
                </a:lnTo>
                <a:lnTo>
                  <a:pt x="3506" y="5109"/>
                </a:lnTo>
                <a:lnTo>
                  <a:pt x="3445" y="5085"/>
                </a:lnTo>
                <a:lnTo>
                  <a:pt x="3386" y="5056"/>
                </a:lnTo>
                <a:lnTo>
                  <a:pt x="3333" y="5020"/>
                </a:lnTo>
                <a:lnTo>
                  <a:pt x="3283" y="4976"/>
                </a:lnTo>
                <a:lnTo>
                  <a:pt x="3256" y="4948"/>
                </a:lnTo>
                <a:lnTo>
                  <a:pt x="3253" y="4943"/>
                </a:lnTo>
                <a:lnTo>
                  <a:pt x="3003" y="4637"/>
                </a:lnTo>
                <a:lnTo>
                  <a:pt x="2747" y="4336"/>
                </a:lnTo>
                <a:lnTo>
                  <a:pt x="2485" y="4042"/>
                </a:lnTo>
                <a:lnTo>
                  <a:pt x="2216" y="3751"/>
                </a:lnTo>
                <a:lnTo>
                  <a:pt x="2163" y="3853"/>
                </a:lnTo>
                <a:lnTo>
                  <a:pt x="2115" y="3951"/>
                </a:lnTo>
                <a:lnTo>
                  <a:pt x="2071" y="4046"/>
                </a:lnTo>
                <a:lnTo>
                  <a:pt x="2035" y="4140"/>
                </a:lnTo>
                <a:lnTo>
                  <a:pt x="2004" y="4229"/>
                </a:lnTo>
                <a:lnTo>
                  <a:pt x="1979" y="4315"/>
                </a:lnTo>
                <a:lnTo>
                  <a:pt x="1960" y="4397"/>
                </a:lnTo>
                <a:lnTo>
                  <a:pt x="1948" y="4475"/>
                </a:lnTo>
                <a:lnTo>
                  <a:pt x="1941" y="4550"/>
                </a:lnTo>
                <a:lnTo>
                  <a:pt x="1941" y="4620"/>
                </a:lnTo>
                <a:lnTo>
                  <a:pt x="1940" y="4642"/>
                </a:lnTo>
                <a:lnTo>
                  <a:pt x="1932" y="4664"/>
                </a:lnTo>
                <a:lnTo>
                  <a:pt x="1921" y="4681"/>
                </a:lnTo>
                <a:lnTo>
                  <a:pt x="1904" y="4695"/>
                </a:lnTo>
                <a:lnTo>
                  <a:pt x="1885" y="4706"/>
                </a:lnTo>
                <a:lnTo>
                  <a:pt x="1863" y="4711"/>
                </a:lnTo>
                <a:lnTo>
                  <a:pt x="1842" y="4711"/>
                </a:lnTo>
                <a:lnTo>
                  <a:pt x="1820" y="4705"/>
                </a:lnTo>
                <a:lnTo>
                  <a:pt x="1801" y="4692"/>
                </a:lnTo>
                <a:lnTo>
                  <a:pt x="1785" y="4676"/>
                </a:lnTo>
                <a:lnTo>
                  <a:pt x="1590" y="4419"/>
                </a:lnTo>
                <a:lnTo>
                  <a:pt x="1309" y="4711"/>
                </a:lnTo>
                <a:lnTo>
                  <a:pt x="1290" y="4726"/>
                </a:lnTo>
                <a:lnTo>
                  <a:pt x="1267" y="4736"/>
                </a:lnTo>
                <a:lnTo>
                  <a:pt x="1242" y="4737"/>
                </a:lnTo>
                <a:lnTo>
                  <a:pt x="1217" y="4733"/>
                </a:lnTo>
                <a:lnTo>
                  <a:pt x="1200" y="4725"/>
                </a:lnTo>
                <a:lnTo>
                  <a:pt x="1186" y="4712"/>
                </a:lnTo>
                <a:lnTo>
                  <a:pt x="1173" y="4697"/>
                </a:lnTo>
                <a:lnTo>
                  <a:pt x="1164" y="4676"/>
                </a:lnTo>
                <a:lnTo>
                  <a:pt x="1161" y="4655"/>
                </a:lnTo>
                <a:lnTo>
                  <a:pt x="1159" y="4542"/>
                </a:lnTo>
                <a:lnTo>
                  <a:pt x="1167" y="4428"/>
                </a:lnTo>
                <a:lnTo>
                  <a:pt x="1183" y="4310"/>
                </a:lnTo>
                <a:lnTo>
                  <a:pt x="1206" y="4188"/>
                </a:lnTo>
                <a:lnTo>
                  <a:pt x="1237" y="4063"/>
                </a:lnTo>
                <a:lnTo>
                  <a:pt x="1278" y="3937"/>
                </a:lnTo>
                <a:lnTo>
                  <a:pt x="1325" y="3806"/>
                </a:lnTo>
                <a:lnTo>
                  <a:pt x="1195" y="3854"/>
                </a:lnTo>
                <a:lnTo>
                  <a:pt x="1069" y="3895"/>
                </a:lnTo>
                <a:lnTo>
                  <a:pt x="944" y="3926"/>
                </a:lnTo>
                <a:lnTo>
                  <a:pt x="822" y="3949"/>
                </a:lnTo>
                <a:lnTo>
                  <a:pt x="703" y="3965"/>
                </a:lnTo>
                <a:lnTo>
                  <a:pt x="588" y="3973"/>
                </a:lnTo>
                <a:lnTo>
                  <a:pt x="475" y="3971"/>
                </a:lnTo>
                <a:lnTo>
                  <a:pt x="455" y="3968"/>
                </a:lnTo>
                <a:lnTo>
                  <a:pt x="435" y="3959"/>
                </a:lnTo>
                <a:lnTo>
                  <a:pt x="419" y="3946"/>
                </a:lnTo>
                <a:lnTo>
                  <a:pt x="406" y="3932"/>
                </a:lnTo>
                <a:lnTo>
                  <a:pt x="399" y="3915"/>
                </a:lnTo>
                <a:lnTo>
                  <a:pt x="392" y="3890"/>
                </a:lnTo>
                <a:lnTo>
                  <a:pt x="396" y="3865"/>
                </a:lnTo>
                <a:lnTo>
                  <a:pt x="403" y="3842"/>
                </a:lnTo>
                <a:lnTo>
                  <a:pt x="419" y="3822"/>
                </a:lnTo>
                <a:lnTo>
                  <a:pt x="713" y="3542"/>
                </a:lnTo>
                <a:lnTo>
                  <a:pt x="455" y="3347"/>
                </a:lnTo>
                <a:lnTo>
                  <a:pt x="438" y="3332"/>
                </a:lnTo>
                <a:lnTo>
                  <a:pt x="427" y="3313"/>
                </a:lnTo>
                <a:lnTo>
                  <a:pt x="421" y="3291"/>
                </a:lnTo>
                <a:lnTo>
                  <a:pt x="421" y="3269"/>
                </a:lnTo>
                <a:lnTo>
                  <a:pt x="425" y="3247"/>
                </a:lnTo>
                <a:lnTo>
                  <a:pt x="435" y="3229"/>
                </a:lnTo>
                <a:lnTo>
                  <a:pt x="450" y="3212"/>
                </a:lnTo>
                <a:lnTo>
                  <a:pt x="467" y="3199"/>
                </a:lnTo>
                <a:lnTo>
                  <a:pt x="488" y="3193"/>
                </a:lnTo>
                <a:lnTo>
                  <a:pt x="511" y="3191"/>
                </a:lnTo>
                <a:lnTo>
                  <a:pt x="581" y="3191"/>
                </a:lnTo>
                <a:lnTo>
                  <a:pt x="656" y="3184"/>
                </a:lnTo>
                <a:lnTo>
                  <a:pt x="734" y="3171"/>
                </a:lnTo>
                <a:lnTo>
                  <a:pt x="817" y="3154"/>
                </a:lnTo>
                <a:lnTo>
                  <a:pt x="903" y="3129"/>
                </a:lnTo>
                <a:lnTo>
                  <a:pt x="992" y="3098"/>
                </a:lnTo>
                <a:lnTo>
                  <a:pt x="1084" y="3062"/>
                </a:lnTo>
                <a:lnTo>
                  <a:pt x="1181" y="3018"/>
                </a:lnTo>
                <a:lnTo>
                  <a:pt x="1279" y="2970"/>
                </a:lnTo>
                <a:lnTo>
                  <a:pt x="1381" y="2915"/>
                </a:lnTo>
                <a:lnTo>
                  <a:pt x="1090" y="2648"/>
                </a:lnTo>
                <a:lnTo>
                  <a:pt x="794" y="2386"/>
                </a:lnTo>
                <a:lnTo>
                  <a:pt x="492" y="2131"/>
                </a:lnTo>
                <a:lnTo>
                  <a:pt x="188" y="1881"/>
                </a:lnTo>
                <a:lnTo>
                  <a:pt x="183" y="1878"/>
                </a:lnTo>
                <a:lnTo>
                  <a:pt x="155" y="1851"/>
                </a:lnTo>
                <a:lnTo>
                  <a:pt x="111" y="1801"/>
                </a:lnTo>
                <a:lnTo>
                  <a:pt x="74" y="1747"/>
                </a:lnTo>
                <a:lnTo>
                  <a:pt x="44" y="1689"/>
                </a:lnTo>
                <a:lnTo>
                  <a:pt x="22" y="1627"/>
                </a:lnTo>
                <a:lnTo>
                  <a:pt x="8" y="1564"/>
                </a:lnTo>
                <a:lnTo>
                  <a:pt x="0" y="1499"/>
                </a:lnTo>
                <a:lnTo>
                  <a:pt x="2" y="1435"/>
                </a:lnTo>
                <a:lnTo>
                  <a:pt x="13" y="1371"/>
                </a:lnTo>
                <a:lnTo>
                  <a:pt x="16" y="1358"/>
                </a:lnTo>
                <a:lnTo>
                  <a:pt x="54" y="1246"/>
                </a:lnTo>
                <a:lnTo>
                  <a:pt x="97" y="1138"/>
                </a:lnTo>
                <a:lnTo>
                  <a:pt x="147" y="1039"/>
                </a:lnTo>
                <a:lnTo>
                  <a:pt x="202" y="943"/>
                </a:lnTo>
                <a:lnTo>
                  <a:pt x="261" y="854"/>
                </a:lnTo>
                <a:lnTo>
                  <a:pt x="328" y="772"/>
                </a:lnTo>
                <a:lnTo>
                  <a:pt x="399" y="694"/>
                </a:lnTo>
                <a:lnTo>
                  <a:pt x="477" y="622"/>
                </a:lnTo>
                <a:lnTo>
                  <a:pt x="559" y="556"/>
                </a:lnTo>
                <a:lnTo>
                  <a:pt x="648" y="496"/>
                </a:lnTo>
                <a:lnTo>
                  <a:pt x="744" y="441"/>
                </a:lnTo>
                <a:lnTo>
                  <a:pt x="844" y="393"/>
                </a:lnTo>
                <a:lnTo>
                  <a:pt x="951" y="349"/>
                </a:lnTo>
                <a:lnTo>
                  <a:pt x="1064" y="312"/>
                </a:lnTo>
                <a:lnTo>
                  <a:pt x="1076" y="307"/>
                </a:lnTo>
                <a:lnTo>
                  <a:pt x="1134" y="296"/>
                </a:lnTo>
                <a:lnTo>
                  <a:pt x="1195" y="294"/>
                </a:lnTo>
                <a:lnTo>
                  <a:pt x="1258" y="299"/>
                </a:lnTo>
                <a:lnTo>
                  <a:pt x="1318" y="313"/>
                </a:lnTo>
                <a:lnTo>
                  <a:pt x="1378" y="333"/>
                </a:lnTo>
                <a:lnTo>
                  <a:pt x="1436" y="360"/>
                </a:lnTo>
                <a:lnTo>
                  <a:pt x="1490" y="393"/>
                </a:lnTo>
                <a:lnTo>
                  <a:pt x="1539" y="432"/>
                </a:lnTo>
                <a:lnTo>
                  <a:pt x="1757" y="79"/>
                </a:lnTo>
                <a:lnTo>
                  <a:pt x="1778" y="53"/>
                </a:lnTo>
                <a:lnTo>
                  <a:pt x="1802" y="31"/>
                </a:lnTo>
                <a:lnTo>
                  <a:pt x="1832" y="15"/>
                </a:lnTo>
                <a:lnTo>
                  <a:pt x="1862" y="4"/>
                </a:lnTo>
                <a:lnTo>
                  <a:pt x="18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4395064" y="1580445"/>
            <a:ext cx="4523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Riesgo: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Equipamiento, Aplicaciones y Equipos</a:t>
            </a:r>
          </a:p>
        </p:txBody>
      </p:sp>
      <p:pic>
        <p:nvPicPr>
          <p:cNvPr id="21" name="Imagen 20"/>
          <p:cNvPicPr/>
          <p:nvPr/>
        </p:nvPicPr>
        <p:blipFill rotWithShape="1">
          <a:blip r:embed="rId2"/>
          <a:srcRect r="27665"/>
          <a:stretch/>
        </p:blipFill>
        <p:spPr>
          <a:xfrm>
            <a:off x="1007533" y="2101108"/>
            <a:ext cx="4250268" cy="468069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3" name="Imagen 22"/>
          <p:cNvPicPr/>
          <p:nvPr/>
        </p:nvPicPr>
        <p:blipFill rotWithShape="1">
          <a:blip r:embed="rId3"/>
          <a:srcRect l="12302" t="13869" r="12698" b="3580"/>
          <a:stretch/>
        </p:blipFill>
        <p:spPr bwMode="auto">
          <a:xfrm>
            <a:off x="6355046" y="3232379"/>
            <a:ext cx="1368715" cy="2108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6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Determinación de la estrategia de continuidad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3" name="TextBox 6"/>
          <p:cNvSpPr txBox="1"/>
          <p:nvPr/>
        </p:nvSpPr>
        <p:spPr>
          <a:xfrm>
            <a:off x="648849" y="712456"/>
            <a:ext cx="1109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 las actividades de negocio críticas, </a:t>
            </a:r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</a:t>
            </a:r>
            <a:r>
              <a:rPr lang="es-EC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asociadas a los principales recursos o servicios </a:t>
            </a:r>
            <a:r>
              <a:rPr lang="es-EC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tecnológicos.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7"/>
          <p:cNvSpPr/>
          <p:nvPr/>
        </p:nvSpPr>
        <p:spPr>
          <a:xfrm>
            <a:off x="338905" y="1929417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11"/>
          <p:cNvSpPr/>
          <p:nvPr/>
        </p:nvSpPr>
        <p:spPr>
          <a:xfrm>
            <a:off x="217181" y="1727536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4"/>
          <p:cNvGrpSpPr>
            <a:grpSpLocks noChangeAspect="1"/>
          </p:cNvGrpSpPr>
          <p:nvPr/>
        </p:nvGrpSpPr>
        <p:grpSpPr bwMode="auto">
          <a:xfrm>
            <a:off x="648849" y="2218973"/>
            <a:ext cx="484516" cy="550242"/>
            <a:chOff x="2111" y="199"/>
            <a:chExt cx="3450" cy="3918"/>
          </a:xfrm>
          <a:solidFill>
            <a:schemeClr val="bg1"/>
          </a:solidFill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3438" y="1761"/>
              <a:ext cx="795" cy="796"/>
            </a:xfrm>
            <a:custGeom>
              <a:avLst/>
              <a:gdLst>
                <a:gd name="T0" fmla="*/ 398 w 795"/>
                <a:gd name="T1" fmla="*/ 0 h 796"/>
                <a:gd name="T2" fmla="*/ 451 w 795"/>
                <a:gd name="T3" fmla="*/ 4 h 796"/>
                <a:gd name="T4" fmla="*/ 504 w 795"/>
                <a:gd name="T5" fmla="*/ 14 h 796"/>
                <a:gd name="T6" fmla="*/ 553 w 795"/>
                <a:gd name="T7" fmla="*/ 31 h 796"/>
                <a:gd name="T8" fmla="*/ 599 w 795"/>
                <a:gd name="T9" fmla="*/ 54 h 796"/>
                <a:gd name="T10" fmla="*/ 641 w 795"/>
                <a:gd name="T11" fmla="*/ 82 h 796"/>
                <a:gd name="T12" fmla="*/ 679 w 795"/>
                <a:gd name="T13" fmla="*/ 117 h 796"/>
                <a:gd name="T14" fmla="*/ 713 w 795"/>
                <a:gd name="T15" fmla="*/ 155 h 796"/>
                <a:gd name="T16" fmla="*/ 742 w 795"/>
                <a:gd name="T17" fmla="*/ 197 h 796"/>
                <a:gd name="T18" fmla="*/ 765 w 795"/>
                <a:gd name="T19" fmla="*/ 243 h 796"/>
                <a:gd name="T20" fmla="*/ 781 w 795"/>
                <a:gd name="T21" fmla="*/ 292 h 796"/>
                <a:gd name="T22" fmla="*/ 792 w 795"/>
                <a:gd name="T23" fmla="*/ 344 h 796"/>
                <a:gd name="T24" fmla="*/ 795 w 795"/>
                <a:gd name="T25" fmla="*/ 398 h 796"/>
                <a:gd name="T26" fmla="*/ 792 w 795"/>
                <a:gd name="T27" fmla="*/ 451 h 796"/>
                <a:gd name="T28" fmla="*/ 781 w 795"/>
                <a:gd name="T29" fmla="*/ 504 h 796"/>
                <a:gd name="T30" fmla="*/ 765 w 795"/>
                <a:gd name="T31" fmla="*/ 553 h 796"/>
                <a:gd name="T32" fmla="*/ 742 w 795"/>
                <a:gd name="T33" fmla="*/ 599 h 796"/>
                <a:gd name="T34" fmla="*/ 713 w 795"/>
                <a:gd name="T35" fmla="*/ 641 h 796"/>
                <a:gd name="T36" fmla="*/ 679 w 795"/>
                <a:gd name="T37" fmla="*/ 680 h 796"/>
                <a:gd name="T38" fmla="*/ 641 w 795"/>
                <a:gd name="T39" fmla="*/ 713 h 796"/>
                <a:gd name="T40" fmla="*/ 599 w 795"/>
                <a:gd name="T41" fmla="*/ 742 h 796"/>
                <a:gd name="T42" fmla="*/ 553 w 795"/>
                <a:gd name="T43" fmla="*/ 765 h 796"/>
                <a:gd name="T44" fmla="*/ 504 w 795"/>
                <a:gd name="T45" fmla="*/ 782 h 796"/>
                <a:gd name="T46" fmla="*/ 451 w 795"/>
                <a:gd name="T47" fmla="*/ 792 h 796"/>
                <a:gd name="T48" fmla="*/ 398 w 795"/>
                <a:gd name="T49" fmla="*/ 796 h 796"/>
                <a:gd name="T50" fmla="*/ 344 w 795"/>
                <a:gd name="T51" fmla="*/ 792 h 796"/>
                <a:gd name="T52" fmla="*/ 292 w 795"/>
                <a:gd name="T53" fmla="*/ 782 h 796"/>
                <a:gd name="T54" fmla="*/ 243 w 795"/>
                <a:gd name="T55" fmla="*/ 765 h 796"/>
                <a:gd name="T56" fmla="*/ 197 w 795"/>
                <a:gd name="T57" fmla="*/ 742 h 796"/>
                <a:gd name="T58" fmla="*/ 155 w 795"/>
                <a:gd name="T59" fmla="*/ 713 h 796"/>
                <a:gd name="T60" fmla="*/ 117 w 795"/>
                <a:gd name="T61" fmla="*/ 680 h 796"/>
                <a:gd name="T62" fmla="*/ 82 w 795"/>
                <a:gd name="T63" fmla="*/ 641 h 796"/>
                <a:gd name="T64" fmla="*/ 54 w 795"/>
                <a:gd name="T65" fmla="*/ 599 h 796"/>
                <a:gd name="T66" fmla="*/ 31 w 795"/>
                <a:gd name="T67" fmla="*/ 553 h 796"/>
                <a:gd name="T68" fmla="*/ 14 w 795"/>
                <a:gd name="T69" fmla="*/ 504 h 796"/>
                <a:gd name="T70" fmla="*/ 4 w 795"/>
                <a:gd name="T71" fmla="*/ 451 h 796"/>
                <a:gd name="T72" fmla="*/ 0 w 795"/>
                <a:gd name="T73" fmla="*/ 398 h 796"/>
                <a:gd name="T74" fmla="*/ 4 w 795"/>
                <a:gd name="T75" fmla="*/ 344 h 796"/>
                <a:gd name="T76" fmla="*/ 14 w 795"/>
                <a:gd name="T77" fmla="*/ 292 h 796"/>
                <a:gd name="T78" fmla="*/ 31 w 795"/>
                <a:gd name="T79" fmla="*/ 243 h 796"/>
                <a:gd name="T80" fmla="*/ 54 w 795"/>
                <a:gd name="T81" fmla="*/ 197 h 796"/>
                <a:gd name="T82" fmla="*/ 82 w 795"/>
                <a:gd name="T83" fmla="*/ 155 h 796"/>
                <a:gd name="T84" fmla="*/ 117 w 795"/>
                <a:gd name="T85" fmla="*/ 117 h 796"/>
                <a:gd name="T86" fmla="*/ 155 w 795"/>
                <a:gd name="T87" fmla="*/ 82 h 796"/>
                <a:gd name="T88" fmla="*/ 197 w 795"/>
                <a:gd name="T89" fmla="*/ 54 h 796"/>
                <a:gd name="T90" fmla="*/ 243 w 795"/>
                <a:gd name="T91" fmla="*/ 31 h 796"/>
                <a:gd name="T92" fmla="*/ 292 w 795"/>
                <a:gd name="T93" fmla="*/ 14 h 796"/>
                <a:gd name="T94" fmla="*/ 344 w 795"/>
                <a:gd name="T95" fmla="*/ 4 h 796"/>
                <a:gd name="T96" fmla="*/ 398 w 795"/>
                <a:gd name="T9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5" h="796">
                  <a:moveTo>
                    <a:pt x="398" y="0"/>
                  </a:moveTo>
                  <a:lnTo>
                    <a:pt x="451" y="4"/>
                  </a:lnTo>
                  <a:lnTo>
                    <a:pt x="504" y="14"/>
                  </a:lnTo>
                  <a:lnTo>
                    <a:pt x="553" y="31"/>
                  </a:lnTo>
                  <a:lnTo>
                    <a:pt x="599" y="54"/>
                  </a:lnTo>
                  <a:lnTo>
                    <a:pt x="641" y="82"/>
                  </a:lnTo>
                  <a:lnTo>
                    <a:pt x="679" y="117"/>
                  </a:lnTo>
                  <a:lnTo>
                    <a:pt x="713" y="155"/>
                  </a:lnTo>
                  <a:lnTo>
                    <a:pt x="742" y="197"/>
                  </a:lnTo>
                  <a:lnTo>
                    <a:pt x="765" y="243"/>
                  </a:lnTo>
                  <a:lnTo>
                    <a:pt x="781" y="292"/>
                  </a:lnTo>
                  <a:lnTo>
                    <a:pt x="792" y="344"/>
                  </a:lnTo>
                  <a:lnTo>
                    <a:pt x="795" y="398"/>
                  </a:lnTo>
                  <a:lnTo>
                    <a:pt x="792" y="451"/>
                  </a:lnTo>
                  <a:lnTo>
                    <a:pt x="781" y="504"/>
                  </a:lnTo>
                  <a:lnTo>
                    <a:pt x="765" y="553"/>
                  </a:lnTo>
                  <a:lnTo>
                    <a:pt x="742" y="599"/>
                  </a:lnTo>
                  <a:lnTo>
                    <a:pt x="713" y="641"/>
                  </a:lnTo>
                  <a:lnTo>
                    <a:pt x="679" y="680"/>
                  </a:lnTo>
                  <a:lnTo>
                    <a:pt x="641" y="713"/>
                  </a:lnTo>
                  <a:lnTo>
                    <a:pt x="599" y="742"/>
                  </a:lnTo>
                  <a:lnTo>
                    <a:pt x="553" y="765"/>
                  </a:lnTo>
                  <a:lnTo>
                    <a:pt x="504" y="782"/>
                  </a:lnTo>
                  <a:lnTo>
                    <a:pt x="451" y="792"/>
                  </a:lnTo>
                  <a:lnTo>
                    <a:pt x="398" y="796"/>
                  </a:lnTo>
                  <a:lnTo>
                    <a:pt x="344" y="792"/>
                  </a:lnTo>
                  <a:lnTo>
                    <a:pt x="292" y="782"/>
                  </a:lnTo>
                  <a:lnTo>
                    <a:pt x="243" y="765"/>
                  </a:lnTo>
                  <a:lnTo>
                    <a:pt x="197" y="742"/>
                  </a:lnTo>
                  <a:lnTo>
                    <a:pt x="155" y="713"/>
                  </a:lnTo>
                  <a:lnTo>
                    <a:pt x="117" y="680"/>
                  </a:lnTo>
                  <a:lnTo>
                    <a:pt x="82" y="641"/>
                  </a:lnTo>
                  <a:lnTo>
                    <a:pt x="54" y="599"/>
                  </a:lnTo>
                  <a:lnTo>
                    <a:pt x="31" y="553"/>
                  </a:lnTo>
                  <a:lnTo>
                    <a:pt x="14" y="504"/>
                  </a:lnTo>
                  <a:lnTo>
                    <a:pt x="4" y="451"/>
                  </a:lnTo>
                  <a:lnTo>
                    <a:pt x="0" y="398"/>
                  </a:lnTo>
                  <a:lnTo>
                    <a:pt x="4" y="344"/>
                  </a:lnTo>
                  <a:lnTo>
                    <a:pt x="14" y="292"/>
                  </a:lnTo>
                  <a:lnTo>
                    <a:pt x="31" y="243"/>
                  </a:lnTo>
                  <a:lnTo>
                    <a:pt x="54" y="197"/>
                  </a:lnTo>
                  <a:lnTo>
                    <a:pt x="82" y="155"/>
                  </a:lnTo>
                  <a:lnTo>
                    <a:pt x="117" y="117"/>
                  </a:lnTo>
                  <a:lnTo>
                    <a:pt x="155" y="82"/>
                  </a:lnTo>
                  <a:lnTo>
                    <a:pt x="197" y="54"/>
                  </a:lnTo>
                  <a:lnTo>
                    <a:pt x="243" y="31"/>
                  </a:lnTo>
                  <a:lnTo>
                    <a:pt x="292" y="14"/>
                  </a:lnTo>
                  <a:lnTo>
                    <a:pt x="344" y="4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111" y="199"/>
              <a:ext cx="3450" cy="3918"/>
            </a:xfrm>
            <a:custGeom>
              <a:avLst/>
              <a:gdLst>
                <a:gd name="T0" fmla="*/ 1400 w 3450"/>
                <a:gd name="T1" fmla="*/ 3375 h 3918"/>
                <a:gd name="T2" fmla="*/ 1727 w 3450"/>
                <a:gd name="T3" fmla="*/ 3695 h 3918"/>
                <a:gd name="T4" fmla="*/ 2021 w 3450"/>
                <a:gd name="T5" fmla="*/ 3439 h 3918"/>
                <a:gd name="T6" fmla="*/ 1725 w 3450"/>
                <a:gd name="T7" fmla="*/ 2888 h 3918"/>
                <a:gd name="T8" fmla="*/ 1297 w 3450"/>
                <a:gd name="T9" fmla="*/ 2652 h 3918"/>
                <a:gd name="T10" fmla="*/ 2245 w 3450"/>
                <a:gd name="T11" fmla="*/ 2766 h 3918"/>
                <a:gd name="T12" fmla="*/ 300 w 3450"/>
                <a:gd name="T13" fmla="*/ 2514 h 3918"/>
                <a:gd name="T14" fmla="*/ 249 w 3450"/>
                <a:gd name="T15" fmla="*/ 2874 h 3918"/>
                <a:gd name="T16" fmla="*/ 495 w 3450"/>
                <a:gd name="T17" fmla="*/ 2986 h 3918"/>
                <a:gd name="T18" fmla="*/ 1014 w 3450"/>
                <a:gd name="T19" fmla="*/ 2923 h 3918"/>
                <a:gd name="T20" fmla="*/ 2751 w 3450"/>
                <a:gd name="T21" fmla="*/ 2213 h 3918"/>
                <a:gd name="T22" fmla="*/ 2670 w 3450"/>
                <a:gd name="T23" fmla="*/ 2974 h 3918"/>
                <a:gd name="T24" fmla="*/ 3018 w 3450"/>
                <a:gd name="T25" fmla="*/ 2978 h 3918"/>
                <a:gd name="T26" fmla="*/ 3224 w 3450"/>
                <a:gd name="T27" fmla="*/ 2815 h 3918"/>
                <a:gd name="T28" fmla="*/ 3088 w 3450"/>
                <a:gd name="T29" fmla="*/ 2406 h 3918"/>
                <a:gd name="T30" fmla="*/ 914 w 3450"/>
                <a:gd name="T31" fmla="*/ 2105 h 3918"/>
                <a:gd name="T32" fmla="*/ 2536 w 3450"/>
                <a:gd name="T33" fmla="*/ 1816 h 3918"/>
                <a:gd name="T34" fmla="*/ 1146 w 3450"/>
                <a:gd name="T35" fmla="*/ 2283 h 3918"/>
                <a:gd name="T36" fmla="*/ 2313 w 3450"/>
                <a:gd name="T37" fmla="*/ 2122 h 3918"/>
                <a:gd name="T38" fmla="*/ 2220 w 3450"/>
                <a:gd name="T39" fmla="*/ 1064 h 3918"/>
                <a:gd name="T40" fmla="*/ 1224 w 3450"/>
                <a:gd name="T41" fmla="*/ 1062 h 3918"/>
                <a:gd name="T42" fmla="*/ 1224 w 3450"/>
                <a:gd name="T43" fmla="*/ 1062 h 3918"/>
                <a:gd name="T44" fmla="*/ 2484 w 3450"/>
                <a:gd name="T45" fmla="*/ 1249 h 3918"/>
                <a:gd name="T46" fmla="*/ 3088 w 3450"/>
                <a:gd name="T47" fmla="*/ 1513 h 3918"/>
                <a:gd name="T48" fmla="*/ 3224 w 3450"/>
                <a:gd name="T49" fmla="*/ 1105 h 3918"/>
                <a:gd name="T50" fmla="*/ 3018 w 3450"/>
                <a:gd name="T51" fmla="*/ 943 h 3918"/>
                <a:gd name="T52" fmla="*/ 495 w 3450"/>
                <a:gd name="T53" fmla="*/ 933 h 3918"/>
                <a:gd name="T54" fmla="*/ 249 w 3450"/>
                <a:gd name="T55" fmla="*/ 1045 h 3918"/>
                <a:gd name="T56" fmla="*/ 300 w 3450"/>
                <a:gd name="T57" fmla="*/ 1407 h 3918"/>
                <a:gd name="T58" fmla="*/ 931 w 3450"/>
                <a:gd name="T59" fmla="*/ 1519 h 3918"/>
                <a:gd name="T60" fmla="*/ 641 w 3450"/>
                <a:gd name="T61" fmla="*/ 932 h 3918"/>
                <a:gd name="T62" fmla="*/ 1463 w 3450"/>
                <a:gd name="T63" fmla="*/ 422 h 3918"/>
                <a:gd name="T64" fmla="*/ 1612 w 3450"/>
                <a:gd name="T65" fmla="*/ 979 h 3918"/>
                <a:gd name="T66" fmla="*/ 2050 w 3450"/>
                <a:gd name="T67" fmla="*/ 544 h 3918"/>
                <a:gd name="T68" fmla="*/ 1721 w 3450"/>
                <a:gd name="T69" fmla="*/ 223 h 3918"/>
                <a:gd name="T70" fmla="*/ 2077 w 3450"/>
                <a:gd name="T71" fmla="*/ 182 h 3918"/>
                <a:gd name="T72" fmla="*/ 2468 w 3450"/>
                <a:gd name="T73" fmla="*/ 758 h 3918"/>
                <a:gd name="T74" fmla="*/ 3044 w 3450"/>
                <a:gd name="T75" fmla="*/ 721 h 3918"/>
                <a:gd name="T76" fmla="*/ 3390 w 3450"/>
                <a:gd name="T77" fmla="*/ 928 h 3918"/>
                <a:gd name="T78" fmla="*/ 3422 w 3450"/>
                <a:gd name="T79" fmla="*/ 1326 h 3918"/>
                <a:gd name="T80" fmla="*/ 3015 w 3450"/>
                <a:gd name="T81" fmla="*/ 1960 h 3918"/>
                <a:gd name="T82" fmla="*/ 3422 w 3450"/>
                <a:gd name="T83" fmla="*/ 2593 h 3918"/>
                <a:gd name="T84" fmla="*/ 3390 w 3450"/>
                <a:gd name="T85" fmla="*/ 2992 h 3918"/>
                <a:gd name="T86" fmla="*/ 3044 w 3450"/>
                <a:gd name="T87" fmla="*/ 3200 h 3918"/>
                <a:gd name="T88" fmla="*/ 2557 w 3450"/>
                <a:gd name="T89" fmla="*/ 3180 h 3918"/>
                <a:gd name="T90" fmla="*/ 2130 w 3450"/>
                <a:gd name="T91" fmla="*/ 3681 h 3918"/>
                <a:gd name="T92" fmla="*/ 1820 w 3450"/>
                <a:gd name="T93" fmla="*/ 3907 h 3918"/>
                <a:gd name="T94" fmla="*/ 1419 w 3450"/>
                <a:gd name="T95" fmla="*/ 3784 h 3918"/>
                <a:gd name="T96" fmla="*/ 1070 w 3450"/>
                <a:gd name="T97" fmla="*/ 3139 h 3918"/>
                <a:gd name="T98" fmla="*/ 450 w 3450"/>
                <a:gd name="T99" fmla="*/ 3206 h 3918"/>
                <a:gd name="T100" fmla="*/ 88 w 3450"/>
                <a:gd name="T101" fmla="*/ 3032 h 3918"/>
                <a:gd name="T102" fmla="*/ 18 w 3450"/>
                <a:gd name="T103" fmla="*/ 2630 h 3918"/>
                <a:gd name="T104" fmla="*/ 374 w 3450"/>
                <a:gd name="T105" fmla="*/ 2027 h 3918"/>
                <a:gd name="T106" fmla="*/ 50 w 3450"/>
                <a:gd name="T107" fmla="*/ 1394 h 3918"/>
                <a:gd name="T108" fmla="*/ 36 w 3450"/>
                <a:gd name="T109" fmla="*/ 974 h 3918"/>
                <a:gd name="T110" fmla="*/ 362 w 3450"/>
                <a:gd name="T111" fmla="*/ 730 h 3918"/>
                <a:gd name="T112" fmla="*/ 893 w 3450"/>
                <a:gd name="T113" fmla="*/ 740 h 3918"/>
                <a:gd name="T114" fmla="*/ 1320 w 3450"/>
                <a:gd name="T115" fmla="*/ 238 h 3918"/>
                <a:gd name="T116" fmla="*/ 1630 w 3450"/>
                <a:gd name="T117" fmla="*/ 1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0" h="3918">
                  <a:moveTo>
                    <a:pt x="1725" y="2888"/>
                  </a:moveTo>
                  <a:lnTo>
                    <a:pt x="1612" y="2941"/>
                  </a:lnTo>
                  <a:lnTo>
                    <a:pt x="1501" y="2990"/>
                  </a:lnTo>
                  <a:lnTo>
                    <a:pt x="1391" y="3034"/>
                  </a:lnTo>
                  <a:lnTo>
                    <a:pt x="1283" y="3073"/>
                  </a:lnTo>
                  <a:lnTo>
                    <a:pt x="1308" y="3152"/>
                  </a:lnTo>
                  <a:lnTo>
                    <a:pt x="1336" y="3227"/>
                  </a:lnTo>
                  <a:lnTo>
                    <a:pt x="1366" y="3304"/>
                  </a:lnTo>
                  <a:lnTo>
                    <a:pt x="1400" y="3375"/>
                  </a:lnTo>
                  <a:lnTo>
                    <a:pt x="1434" y="3439"/>
                  </a:lnTo>
                  <a:lnTo>
                    <a:pt x="1469" y="3497"/>
                  </a:lnTo>
                  <a:lnTo>
                    <a:pt x="1506" y="3548"/>
                  </a:lnTo>
                  <a:lnTo>
                    <a:pt x="1543" y="3593"/>
                  </a:lnTo>
                  <a:lnTo>
                    <a:pt x="1580" y="3628"/>
                  </a:lnTo>
                  <a:lnTo>
                    <a:pt x="1616" y="3658"/>
                  </a:lnTo>
                  <a:lnTo>
                    <a:pt x="1655" y="3678"/>
                  </a:lnTo>
                  <a:lnTo>
                    <a:pt x="1691" y="3691"/>
                  </a:lnTo>
                  <a:lnTo>
                    <a:pt x="1727" y="3695"/>
                  </a:lnTo>
                  <a:lnTo>
                    <a:pt x="1728" y="3695"/>
                  </a:lnTo>
                  <a:lnTo>
                    <a:pt x="1765" y="3691"/>
                  </a:lnTo>
                  <a:lnTo>
                    <a:pt x="1802" y="3678"/>
                  </a:lnTo>
                  <a:lnTo>
                    <a:pt x="1840" y="3657"/>
                  </a:lnTo>
                  <a:lnTo>
                    <a:pt x="1877" y="3628"/>
                  </a:lnTo>
                  <a:lnTo>
                    <a:pt x="1914" y="3591"/>
                  </a:lnTo>
                  <a:lnTo>
                    <a:pt x="1951" y="3548"/>
                  </a:lnTo>
                  <a:lnTo>
                    <a:pt x="1987" y="3497"/>
                  </a:lnTo>
                  <a:lnTo>
                    <a:pt x="2021" y="3439"/>
                  </a:lnTo>
                  <a:lnTo>
                    <a:pt x="2056" y="3375"/>
                  </a:lnTo>
                  <a:lnTo>
                    <a:pt x="2088" y="3303"/>
                  </a:lnTo>
                  <a:lnTo>
                    <a:pt x="2119" y="3226"/>
                  </a:lnTo>
                  <a:lnTo>
                    <a:pt x="2146" y="3152"/>
                  </a:lnTo>
                  <a:lnTo>
                    <a:pt x="2170" y="3075"/>
                  </a:lnTo>
                  <a:lnTo>
                    <a:pt x="2061" y="3035"/>
                  </a:lnTo>
                  <a:lnTo>
                    <a:pt x="1950" y="2991"/>
                  </a:lnTo>
                  <a:lnTo>
                    <a:pt x="1838" y="2941"/>
                  </a:lnTo>
                  <a:lnTo>
                    <a:pt x="1725" y="2888"/>
                  </a:lnTo>
                  <a:close/>
                  <a:moveTo>
                    <a:pt x="1176" y="2574"/>
                  </a:moveTo>
                  <a:lnTo>
                    <a:pt x="1191" y="2671"/>
                  </a:lnTo>
                  <a:lnTo>
                    <a:pt x="1208" y="2765"/>
                  </a:lnTo>
                  <a:lnTo>
                    <a:pt x="1227" y="2857"/>
                  </a:lnTo>
                  <a:lnTo>
                    <a:pt x="1230" y="2855"/>
                  </a:lnTo>
                  <a:lnTo>
                    <a:pt x="1352" y="2810"/>
                  </a:lnTo>
                  <a:lnTo>
                    <a:pt x="1476" y="2758"/>
                  </a:lnTo>
                  <a:lnTo>
                    <a:pt x="1387" y="2705"/>
                  </a:lnTo>
                  <a:lnTo>
                    <a:pt x="1297" y="2652"/>
                  </a:lnTo>
                  <a:lnTo>
                    <a:pt x="1176" y="2574"/>
                  </a:lnTo>
                  <a:close/>
                  <a:moveTo>
                    <a:pt x="2276" y="2572"/>
                  </a:moveTo>
                  <a:lnTo>
                    <a:pt x="2152" y="2651"/>
                  </a:lnTo>
                  <a:lnTo>
                    <a:pt x="2063" y="2705"/>
                  </a:lnTo>
                  <a:lnTo>
                    <a:pt x="1972" y="2758"/>
                  </a:lnTo>
                  <a:lnTo>
                    <a:pt x="2097" y="2810"/>
                  </a:lnTo>
                  <a:lnTo>
                    <a:pt x="2220" y="2857"/>
                  </a:lnTo>
                  <a:lnTo>
                    <a:pt x="2226" y="2858"/>
                  </a:lnTo>
                  <a:lnTo>
                    <a:pt x="2245" y="2766"/>
                  </a:lnTo>
                  <a:lnTo>
                    <a:pt x="2262" y="2671"/>
                  </a:lnTo>
                  <a:lnTo>
                    <a:pt x="2276" y="2572"/>
                  </a:lnTo>
                  <a:close/>
                  <a:moveTo>
                    <a:pt x="591" y="2117"/>
                  </a:moveTo>
                  <a:lnTo>
                    <a:pt x="513" y="2206"/>
                  </a:lnTo>
                  <a:lnTo>
                    <a:pt x="441" y="2294"/>
                  </a:lnTo>
                  <a:lnTo>
                    <a:pt x="400" y="2350"/>
                  </a:lnTo>
                  <a:lnTo>
                    <a:pt x="362" y="2406"/>
                  </a:lnTo>
                  <a:lnTo>
                    <a:pt x="328" y="2461"/>
                  </a:lnTo>
                  <a:lnTo>
                    <a:pt x="300" y="2514"/>
                  </a:lnTo>
                  <a:lnTo>
                    <a:pt x="275" y="2564"/>
                  </a:lnTo>
                  <a:lnTo>
                    <a:pt x="256" y="2611"/>
                  </a:lnTo>
                  <a:lnTo>
                    <a:pt x="240" y="2658"/>
                  </a:lnTo>
                  <a:lnTo>
                    <a:pt x="230" y="2702"/>
                  </a:lnTo>
                  <a:lnTo>
                    <a:pt x="224" y="2742"/>
                  </a:lnTo>
                  <a:lnTo>
                    <a:pt x="222" y="2780"/>
                  </a:lnTo>
                  <a:lnTo>
                    <a:pt x="226" y="2815"/>
                  </a:lnTo>
                  <a:lnTo>
                    <a:pt x="236" y="2846"/>
                  </a:lnTo>
                  <a:lnTo>
                    <a:pt x="249" y="2874"/>
                  </a:lnTo>
                  <a:lnTo>
                    <a:pt x="266" y="2898"/>
                  </a:lnTo>
                  <a:lnTo>
                    <a:pt x="288" y="2918"/>
                  </a:lnTo>
                  <a:lnTo>
                    <a:pt x="313" y="2935"/>
                  </a:lnTo>
                  <a:lnTo>
                    <a:pt x="340" y="2949"/>
                  </a:lnTo>
                  <a:lnTo>
                    <a:pt x="370" y="2961"/>
                  </a:lnTo>
                  <a:lnTo>
                    <a:pt x="401" y="2970"/>
                  </a:lnTo>
                  <a:lnTo>
                    <a:pt x="432" y="2977"/>
                  </a:lnTo>
                  <a:lnTo>
                    <a:pt x="464" y="2983"/>
                  </a:lnTo>
                  <a:lnTo>
                    <a:pt x="495" y="2986"/>
                  </a:lnTo>
                  <a:lnTo>
                    <a:pt x="525" y="2989"/>
                  </a:lnTo>
                  <a:lnTo>
                    <a:pt x="552" y="2990"/>
                  </a:lnTo>
                  <a:lnTo>
                    <a:pt x="577" y="2990"/>
                  </a:lnTo>
                  <a:lnTo>
                    <a:pt x="641" y="2989"/>
                  </a:lnTo>
                  <a:lnTo>
                    <a:pt x="711" y="2983"/>
                  </a:lnTo>
                  <a:lnTo>
                    <a:pt x="782" y="2973"/>
                  </a:lnTo>
                  <a:lnTo>
                    <a:pt x="856" y="2960"/>
                  </a:lnTo>
                  <a:lnTo>
                    <a:pt x="933" y="2944"/>
                  </a:lnTo>
                  <a:lnTo>
                    <a:pt x="1014" y="2923"/>
                  </a:lnTo>
                  <a:lnTo>
                    <a:pt x="988" y="2799"/>
                  </a:lnTo>
                  <a:lnTo>
                    <a:pt x="965" y="2671"/>
                  </a:lnTo>
                  <a:lnTo>
                    <a:pt x="947" y="2539"/>
                  </a:lnTo>
                  <a:lnTo>
                    <a:pt x="933" y="2403"/>
                  </a:lnTo>
                  <a:lnTo>
                    <a:pt x="813" y="2309"/>
                  </a:lnTo>
                  <a:lnTo>
                    <a:pt x="699" y="2213"/>
                  </a:lnTo>
                  <a:lnTo>
                    <a:pt x="591" y="2117"/>
                  </a:lnTo>
                  <a:close/>
                  <a:moveTo>
                    <a:pt x="2858" y="2117"/>
                  </a:moveTo>
                  <a:lnTo>
                    <a:pt x="2751" y="2213"/>
                  </a:lnTo>
                  <a:lnTo>
                    <a:pt x="2638" y="2308"/>
                  </a:lnTo>
                  <a:lnTo>
                    <a:pt x="2519" y="2402"/>
                  </a:lnTo>
                  <a:lnTo>
                    <a:pt x="2505" y="2537"/>
                  </a:lnTo>
                  <a:lnTo>
                    <a:pt x="2487" y="2671"/>
                  </a:lnTo>
                  <a:lnTo>
                    <a:pt x="2464" y="2799"/>
                  </a:lnTo>
                  <a:lnTo>
                    <a:pt x="2439" y="2924"/>
                  </a:lnTo>
                  <a:lnTo>
                    <a:pt x="2519" y="2945"/>
                  </a:lnTo>
                  <a:lnTo>
                    <a:pt x="2595" y="2961"/>
                  </a:lnTo>
                  <a:lnTo>
                    <a:pt x="2670" y="2974"/>
                  </a:lnTo>
                  <a:lnTo>
                    <a:pt x="2740" y="2984"/>
                  </a:lnTo>
                  <a:lnTo>
                    <a:pt x="2808" y="2989"/>
                  </a:lnTo>
                  <a:lnTo>
                    <a:pt x="2872" y="2991"/>
                  </a:lnTo>
                  <a:lnTo>
                    <a:pt x="2872" y="2991"/>
                  </a:lnTo>
                  <a:lnTo>
                    <a:pt x="2897" y="2991"/>
                  </a:lnTo>
                  <a:lnTo>
                    <a:pt x="2925" y="2989"/>
                  </a:lnTo>
                  <a:lnTo>
                    <a:pt x="2955" y="2986"/>
                  </a:lnTo>
                  <a:lnTo>
                    <a:pt x="2986" y="2983"/>
                  </a:lnTo>
                  <a:lnTo>
                    <a:pt x="3018" y="2978"/>
                  </a:lnTo>
                  <a:lnTo>
                    <a:pt x="3049" y="2971"/>
                  </a:lnTo>
                  <a:lnTo>
                    <a:pt x="3080" y="2961"/>
                  </a:lnTo>
                  <a:lnTo>
                    <a:pt x="3109" y="2949"/>
                  </a:lnTo>
                  <a:lnTo>
                    <a:pt x="3137" y="2935"/>
                  </a:lnTo>
                  <a:lnTo>
                    <a:pt x="3162" y="2918"/>
                  </a:lnTo>
                  <a:lnTo>
                    <a:pt x="3183" y="2898"/>
                  </a:lnTo>
                  <a:lnTo>
                    <a:pt x="3201" y="2874"/>
                  </a:lnTo>
                  <a:lnTo>
                    <a:pt x="3214" y="2847"/>
                  </a:lnTo>
                  <a:lnTo>
                    <a:pt x="3224" y="2815"/>
                  </a:lnTo>
                  <a:lnTo>
                    <a:pt x="3227" y="2780"/>
                  </a:lnTo>
                  <a:lnTo>
                    <a:pt x="3226" y="2742"/>
                  </a:lnTo>
                  <a:lnTo>
                    <a:pt x="3220" y="2702"/>
                  </a:lnTo>
                  <a:lnTo>
                    <a:pt x="3209" y="2658"/>
                  </a:lnTo>
                  <a:lnTo>
                    <a:pt x="3194" y="2612"/>
                  </a:lnTo>
                  <a:lnTo>
                    <a:pt x="3175" y="2564"/>
                  </a:lnTo>
                  <a:lnTo>
                    <a:pt x="3150" y="2514"/>
                  </a:lnTo>
                  <a:lnTo>
                    <a:pt x="3121" y="2461"/>
                  </a:lnTo>
                  <a:lnTo>
                    <a:pt x="3088" y="2406"/>
                  </a:lnTo>
                  <a:lnTo>
                    <a:pt x="3050" y="2352"/>
                  </a:lnTo>
                  <a:lnTo>
                    <a:pt x="3008" y="2294"/>
                  </a:lnTo>
                  <a:lnTo>
                    <a:pt x="2937" y="2206"/>
                  </a:lnTo>
                  <a:lnTo>
                    <a:pt x="2858" y="2117"/>
                  </a:lnTo>
                  <a:close/>
                  <a:moveTo>
                    <a:pt x="914" y="1816"/>
                  </a:moveTo>
                  <a:lnTo>
                    <a:pt x="830" y="1887"/>
                  </a:lnTo>
                  <a:lnTo>
                    <a:pt x="749" y="1960"/>
                  </a:lnTo>
                  <a:lnTo>
                    <a:pt x="830" y="2032"/>
                  </a:lnTo>
                  <a:lnTo>
                    <a:pt x="914" y="2105"/>
                  </a:lnTo>
                  <a:lnTo>
                    <a:pt x="912" y="1961"/>
                  </a:lnTo>
                  <a:lnTo>
                    <a:pt x="914" y="1816"/>
                  </a:lnTo>
                  <a:close/>
                  <a:moveTo>
                    <a:pt x="2536" y="1816"/>
                  </a:moveTo>
                  <a:lnTo>
                    <a:pt x="2538" y="1959"/>
                  </a:lnTo>
                  <a:lnTo>
                    <a:pt x="2536" y="2104"/>
                  </a:lnTo>
                  <a:lnTo>
                    <a:pt x="2620" y="2032"/>
                  </a:lnTo>
                  <a:lnTo>
                    <a:pt x="2701" y="1960"/>
                  </a:lnTo>
                  <a:lnTo>
                    <a:pt x="2620" y="1887"/>
                  </a:lnTo>
                  <a:lnTo>
                    <a:pt x="2536" y="1816"/>
                  </a:lnTo>
                  <a:close/>
                  <a:moveTo>
                    <a:pt x="1725" y="1281"/>
                  </a:moveTo>
                  <a:lnTo>
                    <a:pt x="1569" y="1367"/>
                  </a:lnTo>
                  <a:lnTo>
                    <a:pt x="1414" y="1458"/>
                  </a:lnTo>
                  <a:lnTo>
                    <a:pt x="1277" y="1547"/>
                  </a:lnTo>
                  <a:lnTo>
                    <a:pt x="1145" y="1638"/>
                  </a:lnTo>
                  <a:lnTo>
                    <a:pt x="1137" y="1798"/>
                  </a:lnTo>
                  <a:lnTo>
                    <a:pt x="1134" y="1961"/>
                  </a:lnTo>
                  <a:lnTo>
                    <a:pt x="1138" y="2124"/>
                  </a:lnTo>
                  <a:lnTo>
                    <a:pt x="1146" y="2283"/>
                  </a:lnTo>
                  <a:lnTo>
                    <a:pt x="1277" y="2374"/>
                  </a:lnTo>
                  <a:lnTo>
                    <a:pt x="1414" y="2462"/>
                  </a:lnTo>
                  <a:lnTo>
                    <a:pt x="1569" y="2554"/>
                  </a:lnTo>
                  <a:lnTo>
                    <a:pt x="1725" y="2639"/>
                  </a:lnTo>
                  <a:lnTo>
                    <a:pt x="1881" y="2554"/>
                  </a:lnTo>
                  <a:lnTo>
                    <a:pt x="2036" y="2462"/>
                  </a:lnTo>
                  <a:lnTo>
                    <a:pt x="2172" y="2373"/>
                  </a:lnTo>
                  <a:lnTo>
                    <a:pt x="2305" y="2283"/>
                  </a:lnTo>
                  <a:lnTo>
                    <a:pt x="2313" y="2122"/>
                  </a:lnTo>
                  <a:lnTo>
                    <a:pt x="2315" y="1959"/>
                  </a:lnTo>
                  <a:lnTo>
                    <a:pt x="2312" y="1797"/>
                  </a:lnTo>
                  <a:lnTo>
                    <a:pt x="2303" y="1637"/>
                  </a:lnTo>
                  <a:lnTo>
                    <a:pt x="2172" y="1547"/>
                  </a:lnTo>
                  <a:lnTo>
                    <a:pt x="2036" y="1458"/>
                  </a:lnTo>
                  <a:lnTo>
                    <a:pt x="1881" y="1367"/>
                  </a:lnTo>
                  <a:lnTo>
                    <a:pt x="1725" y="1281"/>
                  </a:lnTo>
                  <a:close/>
                  <a:moveTo>
                    <a:pt x="2224" y="1063"/>
                  </a:moveTo>
                  <a:lnTo>
                    <a:pt x="2220" y="1064"/>
                  </a:lnTo>
                  <a:lnTo>
                    <a:pt x="2097" y="1111"/>
                  </a:lnTo>
                  <a:lnTo>
                    <a:pt x="1972" y="1162"/>
                  </a:lnTo>
                  <a:lnTo>
                    <a:pt x="2063" y="1214"/>
                  </a:lnTo>
                  <a:lnTo>
                    <a:pt x="2153" y="1269"/>
                  </a:lnTo>
                  <a:lnTo>
                    <a:pt x="2274" y="1346"/>
                  </a:lnTo>
                  <a:lnTo>
                    <a:pt x="2259" y="1249"/>
                  </a:lnTo>
                  <a:lnTo>
                    <a:pt x="2242" y="1155"/>
                  </a:lnTo>
                  <a:lnTo>
                    <a:pt x="2224" y="1063"/>
                  </a:lnTo>
                  <a:close/>
                  <a:moveTo>
                    <a:pt x="1224" y="1062"/>
                  </a:moveTo>
                  <a:lnTo>
                    <a:pt x="1205" y="1155"/>
                  </a:lnTo>
                  <a:lnTo>
                    <a:pt x="1188" y="1250"/>
                  </a:lnTo>
                  <a:lnTo>
                    <a:pt x="1174" y="1348"/>
                  </a:lnTo>
                  <a:lnTo>
                    <a:pt x="1297" y="1269"/>
                  </a:lnTo>
                  <a:lnTo>
                    <a:pt x="1387" y="1214"/>
                  </a:lnTo>
                  <a:lnTo>
                    <a:pt x="1476" y="1163"/>
                  </a:lnTo>
                  <a:lnTo>
                    <a:pt x="1352" y="1111"/>
                  </a:lnTo>
                  <a:lnTo>
                    <a:pt x="1230" y="1064"/>
                  </a:lnTo>
                  <a:lnTo>
                    <a:pt x="1224" y="1062"/>
                  </a:lnTo>
                  <a:close/>
                  <a:moveTo>
                    <a:pt x="2872" y="930"/>
                  </a:moveTo>
                  <a:lnTo>
                    <a:pt x="2808" y="932"/>
                  </a:lnTo>
                  <a:lnTo>
                    <a:pt x="2739" y="937"/>
                  </a:lnTo>
                  <a:lnTo>
                    <a:pt x="2668" y="946"/>
                  </a:lnTo>
                  <a:lnTo>
                    <a:pt x="2594" y="959"/>
                  </a:lnTo>
                  <a:lnTo>
                    <a:pt x="2517" y="976"/>
                  </a:lnTo>
                  <a:lnTo>
                    <a:pt x="2436" y="996"/>
                  </a:lnTo>
                  <a:lnTo>
                    <a:pt x="2462" y="1120"/>
                  </a:lnTo>
                  <a:lnTo>
                    <a:pt x="2484" y="1249"/>
                  </a:lnTo>
                  <a:lnTo>
                    <a:pt x="2502" y="1382"/>
                  </a:lnTo>
                  <a:lnTo>
                    <a:pt x="2517" y="1518"/>
                  </a:lnTo>
                  <a:lnTo>
                    <a:pt x="2637" y="1611"/>
                  </a:lnTo>
                  <a:lnTo>
                    <a:pt x="2751" y="1706"/>
                  </a:lnTo>
                  <a:lnTo>
                    <a:pt x="2858" y="1803"/>
                  </a:lnTo>
                  <a:lnTo>
                    <a:pt x="2937" y="1714"/>
                  </a:lnTo>
                  <a:lnTo>
                    <a:pt x="3008" y="1626"/>
                  </a:lnTo>
                  <a:lnTo>
                    <a:pt x="3050" y="1569"/>
                  </a:lnTo>
                  <a:lnTo>
                    <a:pt x="3088" y="1513"/>
                  </a:lnTo>
                  <a:lnTo>
                    <a:pt x="3121" y="1460"/>
                  </a:lnTo>
                  <a:lnTo>
                    <a:pt x="3150" y="1407"/>
                  </a:lnTo>
                  <a:lnTo>
                    <a:pt x="3175" y="1356"/>
                  </a:lnTo>
                  <a:lnTo>
                    <a:pt x="3194" y="1308"/>
                  </a:lnTo>
                  <a:lnTo>
                    <a:pt x="3209" y="1262"/>
                  </a:lnTo>
                  <a:lnTo>
                    <a:pt x="3220" y="1219"/>
                  </a:lnTo>
                  <a:lnTo>
                    <a:pt x="3226" y="1177"/>
                  </a:lnTo>
                  <a:lnTo>
                    <a:pt x="3227" y="1140"/>
                  </a:lnTo>
                  <a:lnTo>
                    <a:pt x="3224" y="1105"/>
                  </a:lnTo>
                  <a:lnTo>
                    <a:pt x="3214" y="1074"/>
                  </a:lnTo>
                  <a:lnTo>
                    <a:pt x="3201" y="1045"/>
                  </a:lnTo>
                  <a:lnTo>
                    <a:pt x="3183" y="1023"/>
                  </a:lnTo>
                  <a:lnTo>
                    <a:pt x="3162" y="1002"/>
                  </a:lnTo>
                  <a:lnTo>
                    <a:pt x="3137" y="984"/>
                  </a:lnTo>
                  <a:lnTo>
                    <a:pt x="3109" y="970"/>
                  </a:lnTo>
                  <a:lnTo>
                    <a:pt x="3080" y="959"/>
                  </a:lnTo>
                  <a:lnTo>
                    <a:pt x="3049" y="950"/>
                  </a:lnTo>
                  <a:lnTo>
                    <a:pt x="3018" y="943"/>
                  </a:lnTo>
                  <a:lnTo>
                    <a:pt x="2986" y="937"/>
                  </a:lnTo>
                  <a:lnTo>
                    <a:pt x="2955" y="933"/>
                  </a:lnTo>
                  <a:lnTo>
                    <a:pt x="2925" y="931"/>
                  </a:lnTo>
                  <a:lnTo>
                    <a:pt x="2897" y="930"/>
                  </a:lnTo>
                  <a:lnTo>
                    <a:pt x="2872" y="930"/>
                  </a:lnTo>
                  <a:close/>
                  <a:moveTo>
                    <a:pt x="577" y="930"/>
                  </a:moveTo>
                  <a:lnTo>
                    <a:pt x="552" y="930"/>
                  </a:lnTo>
                  <a:lnTo>
                    <a:pt x="525" y="931"/>
                  </a:lnTo>
                  <a:lnTo>
                    <a:pt x="495" y="933"/>
                  </a:lnTo>
                  <a:lnTo>
                    <a:pt x="464" y="937"/>
                  </a:lnTo>
                  <a:lnTo>
                    <a:pt x="432" y="943"/>
                  </a:lnTo>
                  <a:lnTo>
                    <a:pt x="401" y="950"/>
                  </a:lnTo>
                  <a:lnTo>
                    <a:pt x="370" y="959"/>
                  </a:lnTo>
                  <a:lnTo>
                    <a:pt x="340" y="970"/>
                  </a:lnTo>
                  <a:lnTo>
                    <a:pt x="313" y="984"/>
                  </a:lnTo>
                  <a:lnTo>
                    <a:pt x="288" y="1002"/>
                  </a:lnTo>
                  <a:lnTo>
                    <a:pt x="266" y="1023"/>
                  </a:lnTo>
                  <a:lnTo>
                    <a:pt x="249" y="1045"/>
                  </a:lnTo>
                  <a:lnTo>
                    <a:pt x="236" y="1074"/>
                  </a:lnTo>
                  <a:lnTo>
                    <a:pt x="226" y="1105"/>
                  </a:lnTo>
                  <a:lnTo>
                    <a:pt x="222" y="1140"/>
                  </a:lnTo>
                  <a:lnTo>
                    <a:pt x="224" y="1177"/>
                  </a:lnTo>
                  <a:lnTo>
                    <a:pt x="230" y="1219"/>
                  </a:lnTo>
                  <a:lnTo>
                    <a:pt x="240" y="1262"/>
                  </a:lnTo>
                  <a:lnTo>
                    <a:pt x="256" y="1308"/>
                  </a:lnTo>
                  <a:lnTo>
                    <a:pt x="275" y="1356"/>
                  </a:lnTo>
                  <a:lnTo>
                    <a:pt x="300" y="1407"/>
                  </a:lnTo>
                  <a:lnTo>
                    <a:pt x="328" y="1460"/>
                  </a:lnTo>
                  <a:lnTo>
                    <a:pt x="362" y="1513"/>
                  </a:lnTo>
                  <a:lnTo>
                    <a:pt x="400" y="1569"/>
                  </a:lnTo>
                  <a:lnTo>
                    <a:pt x="441" y="1626"/>
                  </a:lnTo>
                  <a:lnTo>
                    <a:pt x="513" y="1714"/>
                  </a:lnTo>
                  <a:lnTo>
                    <a:pt x="591" y="1803"/>
                  </a:lnTo>
                  <a:lnTo>
                    <a:pt x="699" y="1706"/>
                  </a:lnTo>
                  <a:lnTo>
                    <a:pt x="812" y="1612"/>
                  </a:lnTo>
                  <a:lnTo>
                    <a:pt x="931" y="1519"/>
                  </a:lnTo>
                  <a:lnTo>
                    <a:pt x="945" y="1382"/>
                  </a:lnTo>
                  <a:lnTo>
                    <a:pt x="963" y="1249"/>
                  </a:lnTo>
                  <a:lnTo>
                    <a:pt x="984" y="1120"/>
                  </a:lnTo>
                  <a:lnTo>
                    <a:pt x="1011" y="995"/>
                  </a:lnTo>
                  <a:lnTo>
                    <a:pt x="931" y="976"/>
                  </a:lnTo>
                  <a:lnTo>
                    <a:pt x="853" y="959"/>
                  </a:lnTo>
                  <a:lnTo>
                    <a:pt x="780" y="946"/>
                  </a:lnTo>
                  <a:lnTo>
                    <a:pt x="709" y="937"/>
                  </a:lnTo>
                  <a:lnTo>
                    <a:pt x="641" y="932"/>
                  </a:lnTo>
                  <a:lnTo>
                    <a:pt x="577" y="930"/>
                  </a:lnTo>
                  <a:close/>
                  <a:moveTo>
                    <a:pt x="1721" y="223"/>
                  </a:moveTo>
                  <a:lnTo>
                    <a:pt x="1684" y="227"/>
                  </a:lnTo>
                  <a:lnTo>
                    <a:pt x="1647" y="240"/>
                  </a:lnTo>
                  <a:lnTo>
                    <a:pt x="1611" y="262"/>
                  </a:lnTo>
                  <a:lnTo>
                    <a:pt x="1572" y="290"/>
                  </a:lnTo>
                  <a:lnTo>
                    <a:pt x="1536" y="327"/>
                  </a:lnTo>
                  <a:lnTo>
                    <a:pt x="1499" y="371"/>
                  </a:lnTo>
                  <a:lnTo>
                    <a:pt x="1463" y="422"/>
                  </a:lnTo>
                  <a:lnTo>
                    <a:pt x="1428" y="481"/>
                  </a:lnTo>
                  <a:lnTo>
                    <a:pt x="1394" y="545"/>
                  </a:lnTo>
                  <a:lnTo>
                    <a:pt x="1362" y="616"/>
                  </a:lnTo>
                  <a:lnTo>
                    <a:pt x="1331" y="694"/>
                  </a:lnTo>
                  <a:lnTo>
                    <a:pt x="1303" y="768"/>
                  </a:lnTo>
                  <a:lnTo>
                    <a:pt x="1280" y="845"/>
                  </a:lnTo>
                  <a:lnTo>
                    <a:pt x="1388" y="886"/>
                  </a:lnTo>
                  <a:lnTo>
                    <a:pt x="1499" y="930"/>
                  </a:lnTo>
                  <a:lnTo>
                    <a:pt x="1612" y="979"/>
                  </a:lnTo>
                  <a:lnTo>
                    <a:pt x="1725" y="1032"/>
                  </a:lnTo>
                  <a:lnTo>
                    <a:pt x="1837" y="980"/>
                  </a:lnTo>
                  <a:lnTo>
                    <a:pt x="1949" y="931"/>
                  </a:lnTo>
                  <a:lnTo>
                    <a:pt x="2058" y="887"/>
                  </a:lnTo>
                  <a:lnTo>
                    <a:pt x="2167" y="846"/>
                  </a:lnTo>
                  <a:lnTo>
                    <a:pt x="2142" y="768"/>
                  </a:lnTo>
                  <a:lnTo>
                    <a:pt x="2114" y="693"/>
                  </a:lnTo>
                  <a:lnTo>
                    <a:pt x="2083" y="615"/>
                  </a:lnTo>
                  <a:lnTo>
                    <a:pt x="2050" y="544"/>
                  </a:lnTo>
                  <a:lnTo>
                    <a:pt x="2015" y="480"/>
                  </a:lnTo>
                  <a:lnTo>
                    <a:pt x="1981" y="421"/>
                  </a:lnTo>
                  <a:lnTo>
                    <a:pt x="1944" y="370"/>
                  </a:lnTo>
                  <a:lnTo>
                    <a:pt x="1908" y="327"/>
                  </a:lnTo>
                  <a:lnTo>
                    <a:pt x="1870" y="290"/>
                  </a:lnTo>
                  <a:lnTo>
                    <a:pt x="1833" y="262"/>
                  </a:lnTo>
                  <a:lnTo>
                    <a:pt x="1795" y="240"/>
                  </a:lnTo>
                  <a:lnTo>
                    <a:pt x="1758" y="227"/>
                  </a:lnTo>
                  <a:lnTo>
                    <a:pt x="1721" y="223"/>
                  </a:lnTo>
                  <a:close/>
                  <a:moveTo>
                    <a:pt x="1721" y="0"/>
                  </a:moveTo>
                  <a:lnTo>
                    <a:pt x="1721" y="0"/>
                  </a:lnTo>
                  <a:lnTo>
                    <a:pt x="1775" y="3"/>
                  </a:lnTo>
                  <a:lnTo>
                    <a:pt x="1828" y="15"/>
                  </a:lnTo>
                  <a:lnTo>
                    <a:pt x="1881" y="34"/>
                  </a:lnTo>
                  <a:lnTo>
                    <a:pt x="1932" y="60"/>
                  </a:lnTo>
                  <a:lnTo>
                    <a:pt x="1982" y="94"/>
                  </a:lnTo>
                  <a:lnTo>
                    <a:pt x="2031" y="134"/>
                  </a:lnTo>
                  <a:lnTo>
                    <a:pt x="2077" y="182"/>
                  </a:lnTo>
                  <a:lnTo>
                    <a:pt x="2122" y="237"/>
                  </a:lnTo>
                  <a:lnTo>
                    <a:pt x="2167" y="298"/>
                  </a:lnTo>
                  <a:lnTo>
                    <a:pt x="2208" y="368"/>
                  </a:lnTo>
                  <a:lnTo>
                    <a:pt x="2249" y="443"/>
                  </a:lnTo>
                  <a:lnTo>
                    <a:pt x="2287" y="525"/>
                  </a:lnTo>
                  <a:lnTo>
                    <a:pt x="2322" y="613"/>
                  </a:lnTo>
                  <a:lnTo>
                    <a:pt x="2352" y="695"/>
                  </a:lnTo>
                  <a:lnTo>
                    <a:pt x="2380" y="781"/>
                  </a:lnTo>
                  <a:lnTo>
                    <a:pt x="2468" y="758"/>
                  </a:lnTo>
                  <a:lnTo>
                    <a:pt x="2555" y="740"/>
                  </a:lnTo>
                  <a:lnTo>
                    <a:pt x="2638" y="726"/>
                  </a:lnTo>
                  <a:lnTo>
                    <a:pt x="2719" y="715"/>
                  </a:lnTo>
                  <a:lnTo>
                    <a:pt x="2797" y="709"/>
                  </a:lnTo>
                  <a:lnTo>
                    <a:pt x="2872" y="707"/>
                  </a:lnTo>
                  <a:lnTo>
                    <a:pt x="2913" y="708"/>
                  </a:lnTo>
                  <a:lnTo>
                    <a:pt x="2956" y="711"/>
                  </a:lnTo>
                  <a:lnTo>
                    <a:pt x="3000" y="714"/>
                  </a:lnTo>
                  <a:lnTo>
                    <a:pt x="3044" y="721"/>
                  </a:lnTo>
                  <a:lnTo>
                    <a:pt x="3088" y="730"/>
                  </a:lnTo>
                  <a:lnTo>
                    <a:pt x="3132" y="742"/>
                  </a:lnTo>
                  <a:lnTo>
                    <a:pt x="3175" y="757"/>
                  </a:lnTo>
                  <a:lnTo>
                    <a:pt x="3217" y="775"/>
                  </a:lnTo>
                  <a:lnTo>
                    <a:pt x="3257" y="797"/>
                  </a:lnTo>
                  <a:lnTo>
                    <a:pt x="3295" y="824"/>
                  </a:lnTo>
                  <a:lnTo>
                    <a:pt x="3330" y="853"/>
                  </a:lnTo>
                  <a:lnTo>
                    <a:pt x="3362" y="888"/>
                  </a:lnTo>
                  <a:lnTo>
                    <a:pt x="3390" y="928"/>
                  </a:lnTo>
                  <a:lnTo>
                    <a:pt x="3414" y="974"/>
                  </a:lnTo>
                  <a:lnTo>
                    <a:pt x="3432" y="1020"/>
                  </a:lnTo>
                  <a:lnTo>
                    <a:pt x="3443" y="1068"/>
                  </a:lnTo>
                  <a:lnTo>
                    <a:pt x="3449" y="1114"/>
                  </a:lnTo>
                  <a:lnTo>
                    <a:pt x="3450" y="1161"/>
                  </a:lnTo>
                  <a:lnTo>
                    <a:pt x="3446" y="1206"/>
                  </a:lnTo>
                  <a:lnTo>
                    <a:pt x="3440" y="1249"/>
                  </a:lnTo>
                  <a:lnTo>
                    <a:pt x="3432" y="1289"/>
                  </a:lnTo>
                  <a:lnTo>
                    <a:pt x="3422" y="1326"/>
                  </a:lnTo>
                  <a:lnTo>
                    <a:pt x="3400" y="1394"/>
                  </a:lnTo>
                  <a:lnTo>
                    <a:pt x="3370" y="1464"/>
                  </a:lnTo>
                  <a:lnTo>
                    <a:pt x="3333" y="1536"/>
                  </a:lnTo>
                  <a:lnTo>
                    <a:pt x="3290" y="1610"/>
                  </a:lnTo>
                  <a:lnTo>
                    <a:pt x="3242" y="1685"/>
                  </a:lnTo>
                  <a:lnTo>
                    <a:pt x="3184" y="1761"/>
                  </a:lnTo>
                  <a:lnTo>
                    <a:pt x="3132" y="1828"/>
                  </a:lnTo>
                  <a:lnTo>
                    <a:pt x="3076" y="1893"/>
                  </a:lnTo>
                  <a:lnTo>
                    <a:pt x="3015" y="1960"/>
                  </a:lnTo>
                  <a:lnTo>
                    <a:pt x="3076" y="2027"/>
                  </a:lnTo>
                  <a:lnTo>
                    <a:pt x="3132" y="2092"/>
                  </a:lnTo>
                  <a:lnTo>
                    <a:pt x="3184" y="2159"/>
                  </a:lnTo>
                  <a:lnTo>
                    <a:pt x="3242" y="2235"/>
                  </a:lnTo>
                  <a:lnTo>
                    <a:pt x="3290" y="2311"/>
                  </a:lnTo>
                  <a:lnTo>
                    <a:pt x="3333" y="2384"/>
                  </a:lnTo>
                  <a:lnTo>
                    <a:pt x="3370" y="2455"/>
                  </a:lnTo>
                  <a:lnTo>
                    <a:pt x="3400" y="2525"/>
                  </a:lnTo>
                  <a:lnTo>
                    <a:pt x="3422" y="2593"/>
                  </a:lnTo>
                  <a:lnTo>
                    <a:pt x="3432" y="2630"/>
                  </a:lnTo>
                  <a:lnTo>
                    <a:pt x="3440" y="2671"/>
                  </a:lnTo>
                  <a:lnTo>
                    <a:pt x="3446" y="2714"/>
                  </a:lnTo>
                  <a:lnTo>
                    <a:pt x="3450" y="2759"/>
                  </a:lnTo>
                  <a:lnTo>
                    <a:pt x="3449" y="2805"/>
                  </a:lnTo>
                  <a:lnTo>
                    <a:pt x="3443" y="2852"/>
                  </a:lnTo>
                  <a:lnTo>
                    <a:pt x="3432" y="2899"/>
                  </a:lnTo>
                  <a:lnTo>
                    <a:pt x="3414" y="2946"/>
                  </a:lnTo>
                  <a:lnTo>
                    <a:pt x="3390" y="2992"/>
                  </a:lnTo>
                  <a:lnTo>
                    <a:pt x="3362" y="3032"/>
                  </a:lnTo>
                  <a:lnTo>
                    <a:pt x="3330" y="3066"/>
                  </a:lnTo>
                  <a:lnTo>
                    <a:pt x="3295" y="3097"/>
                  </a:lnTo>
                  <a:lnTo>
                    <a:pt x="3257" y="3123"/>
                  </a:lnTo>
                  <a:lnTo>
                    <a:pt x="3217" y="3145"/>
                  </a:lnTo>
                  <a:lnTo>
                    <a:pt x="3175" y="3164"/>
                  </a:lnTo>
                  <a:lnTo>
                    <a:pt x="3132" y="3178"/>
                  </a:lnTo>
                  <a:lnTo>
                    <a:pt x="3088" y="3190"/>
                  </a:lnTo>
                  <a:lnTo>
                    <a:pt x="3044" y="3200"/>
                  </a:lnTo>
                  <a:lnTo>
                    <a:pt x="3000" y="3207"/>
                  </a:lnTo>
                  <a:lnTo>
                    <a:pt x="2956" y="3210"/>
                  </a:lnTo>
                  <a:lnTo>
                    <a:pt x="2913" y="3213"/>
                  </a:lnTo>
                  <a:lnTo>
                    <a:pt x="2872" y="3214"/>
                  </a:lnTo>
                  <a:lnTo>
                    <a:pt x="2872" y="3214"/>
                  </a:lnTo>
                  <a:lnTo>
                    <a:pt x="2797" y="3211"/>
                  </a:lnTo>
                  <a:lnTo>
                    <a:pt x="2720" y="3206"/>
                  </a:lnTo>
                  <a:lnTo>
                    <a:pt x="2640" y="3195"/>
                  </a:lnTo>
                  <a:lnTo>
                    <a:pt x="2557" y="3180"/>
                  </a:lnTo>
                  <a:lnTo>
                    <a:pt x="2471" y="3163"/>
                  </a:lnTo>
                  <a:lnTo>
                    <a:pt x="2383" y="3140"/>
                  </a:lnTo>
                  <a:lnTo>
                    <a:pt x="2356" y="3225"/>
                  </a:lnTo>
                  <a:lnTo>
                    <a:pt x="2327" y="3304"/>
                  </a:lnTo>
                  <a:lnTo>
                    <a:pt x="2293" y="3392"/>
                  </a:lnTo>
                  <a:lnTo>
                    <a:pt x="2255" y="3475"/>
                  </a:lnTo>
                  <a:lnTo>
                    <a:pt x="2215" y="3550"/>
                  </a:lnTo>
                  <a:lnTo>
                    <a:pt x="2174" y="3619"/>
                  </a:lnTo>
                  <a:lnTo>
                    <a:pt x="2130" y="3681"/>
                  </a:lnTo>
                  <a:lnTo>
                    <a:pt x="2084" y="3735"/>
                  </a:lnTo>
                  <a:lnTo>
                    <a:pt x="2061" y="3760"/>
                  </a:lnTo>
                  <a:lnTo>
                    <a:pt x="2034" y="3787"/>
                  </a:lnTo>
                  <a:lnTo>
                    <a:pt x="2005" y="3812"/>
                  </a:lnTo>
                  <a:lnTo>
                    <a:pt x="1972" y="3835"/>
                  </a:lnTo>
                  <a:lnTo>
                    <a:pt x="1938" y="3858"/>
                  </a:lnTo>
                  <a:lnTo>
                    <a:pt x="1901" y="3878"/>
                  </a:lnTo>
                  <a:lnTo>
                    <a:pt x="1862" y="3894"/>
                  </a:lnTo>
                  <a:lnTo>
                    <a:pt x="1820" y="3907"/>
                  </a:lnTo>
                  <a:lnTo>
                    <a:pt x="1776" y="3915"/>
                  </a:lnTo>
                  <a:lnTo>
                    <a:pt x="1728" y="3918"/>
                  </a:lnTo>
                  <a:lnTo>
                    <a:pt x="1727" y="3918"/>
                  </a:lnTo>
                  <a:lnTo>
                    <a:pt x="1675" y="3914"/>
                  </a:lnTo>
                  <a:lnTo>
                    <a:pt x="1621" y="3903"/>
                  </a:lnTo>
                  <a:lnTo>
                    <a:pt x="1569" y="3884"/>
                  </a:lnTo>
                  <a:lnTo>
                    <a:pt x="1518" y="3858"/>
                  </a:lnTo>
                  <a:lnTo>
                    <a:pt x="1468" y="3825"/>
                  </a:lnTo>
                  <a:lnTo>
                    <a:pt x="1419" y="3784"/>
                  </a:lnTo>
                  <a:lnTo>
                    <a:pt x="1372" y="3737"/>
                  </a:lnTo>
                  <a:lnTo>
                    <a:pt x="1327" y="3682"/>
                  </a:lnTo>
                  <a:lnTo>
                    <a:pt x="1283" y="3620"/>
                  </a:lnTo>
                  <a:lnTo>
                    <a:pt x="1241" y="3551"/>
                  </a:lnTo>
                  <a:lnTo>
                    <a:pt x="1201" y="3476"/>
                  </a:lnTo>
                  <a:lnTo>
                    <a:pt x="1163" y="3395"/>
                  </a:lnTo>
                  <a:lnTo>
                    <a:pt x="1127" y="3307"/>
                  </a:lnTo>
                  <a:lnTo>
                    <a:pt x="1097" y="3225"/>
                  </a:lnTo>
                  <a:lnTo>
                    <a:pt x="1070" y="3139"/>
                  </a:lnTo>
                  <a:lnTo>
                    <a:pt x="982" y="3161"/>
                  </a:lnTo>
                  <a:lnTo>
                    <a:pt x="895" y="3179"/>
                  </a:lnTo>
                  <a:lnTo>
                    <a:pt x="812" y="3194"/>
                  </a:lnTo>
                  <a:lnTo>
                    <a:pt x="731" y="3204"/>
                  </a:lnTo>
                  <a:lnTo>
                    <a:pt x="652" y="3210"/>
                  </a:lnTo>
                  <a:lnTo>
                    <a:pt x="577" y="3213"/>
                  </a:lnTo>
                  <a:lnTo>
                    <a:pt x="537" y="3213"/>
                  </a:lnTo>
                  <a:lnTo>
                    <a:pt x="494" y="3210"/>
                  </a:lnTo>
                  <a:lnTo>
                    <a:pt x="450" y="3206"/>
                  </a:lnTo>
                  <a:lnTo>
                    <a:pt x="406" y="3198"/>
                  </a:lnTo>
                  <a:lnTo>
                    <a:pt x="362" y="3190"/>
                  </a:lnTo>
                  <a:lnTo>
                    <a:pt x="318" y="3178"/>
                  </a:lnTo>
                  <a:lnTo>
                    <a:pt x="275" y="3163"/>
                  </a:lnTo>
                  <a:lnTo>
                    <a:pt x="233" y="3145"/>
                  </a:lnTo>
                  <a:lnTo>
                    <a:pt x="193" y="3122"/>
                  </a:lnTo>
                  <a:lnTo>
                    <a:pt x="155" y="3096"/>
                  </a:lnTo>
                  <a:lnTo>
                    <a:pt x="120" y="3066"/>
                  </a:lnTo>
                  <a:lnTo>
                    <a:pt x="88" y="3032"/>
                  </a:lnTo>
                  <a:lnTo>
                    <a:pt x="59" y="2991"/>
                  </a:lnTo>
                  <a:lnTo>
                    <a:pt x="36" y="2946"/>
                  </a:lnTo>
                  <a:lnTo>
                    <a:pt x="18" y="2899"/>
                  </a:lnTo>
                  <a:lnTo>
                    <a:pt x="7" y="2852"/>
                  </a:lnTo>
                  <a:lnTo>
                    <a:pt x="1" y="2805"/>
                  </a:lnTo>
                  <a:lnTo>
                    <a:pt x="0" y="2759"/>
                  </a:lnTo>
                  <a:lnTo>
                    <a:pt x="3" y="2714"/>
                  </a:lnTo>
                  <a:lnTo>
                    <a:pt x="9" y="2671"/>
                  </a:lnTo>
                  <a:lnTo>
                    <a:pt x="18" y="2630"/>
                  </a:lnTo>
                  <a:lnTo>
                    <a:pt x="27" y="2593"/>
                  </a:lnTo>
                  <a:lnTo>
                    <a:pt x="50" y="2525"/>
                  </a:lnTo>
                  <a:lnTo>
                    <a:pt x="80" y="2455"/>
                  </a:lnTo>
                  <a:lnTo>
                    <a:pt x="116" y="2384"/>
                  </a:lnTo>
                  <a:lnTo>
                    <a:pt x="159" y="2310"/>
                  </a:lnTo>
                  <a:lnTo>
                    <a:pt x="208" y="2235"/>
                  </a:lnTo>
                  <a:lnTo>
                    <a:pt x="265" y="2159"/>
                  </a:lnTo>
                  <a:lnTo>
                    <a:pt x="318" y="2092"/>
                  </a:lnTo>
                  <a:lnTo>
                    <a:pt x="374" y="2027"/>
                  </a:lnTo>
                  <a:lnTo>
                    <a:pt x="434" y="1960"/>
                  </a:lnTo>
                  <a:lnTo>
                    <a:pt x="374" y="1894"/>
                  </a:lnTo>
                  <a:lnTo>
                    <a:pt x="318" y="1828"/>
                  </a:lnTo>
                  <a:lnTo>
                    <a:pt x="265" y="1761"/>
                  </a:lnTo>
                  <a:lnTo>
                    <a:pt x="208" y="1685"/>
                  </a:lnTo>
                  <a:lnTo>
                    <a:pt x="159" y="1610"/>
                  </a:lnTo>
                  <a:lnTo>
                    <a:pt x="116" y="1536"/>
                  </a:lnTo>
                  <a:lnTo>
                    <a:pt x="80" y="1464"/>
                  </a:lnTo>
                  <a:lnTo>
                    <a:pt x="50" y="1394"/>
                  </a:lnTo>
                  <a:lnTo>
                    <a:pt x="27" y="1327"/>
                  </a:lnTo>
                  <a:lnTo>
                    <a:pt x="18" y="1289"/>
                  </a:lnTo>
                  <a:lnTo>
                    <a:pt x="9" y="1249"/>
                  </a:lnTo>
                  <a:lnTo>
                    <a:pt x="3" y="1206"/>
                  </a:lnTo>
                  <a:lnTo>
                    <a:pt x="0" y="1161"/>
                  </a:lnTo>
                  <a:lnTo>
                    <a:pt x="1" y="1114"/>
                  </a:lnTo>
                  <a:lnTo>
                    <a:pt x="7" y="1068"/>
                  </a:lnTo>
                  <a:lnTo>
                    <a:pt x="18" y="1020"/>
                  </a:lnTo>
                  <a:lnTo>
                    <a:pt x="36" y="974"/>
                  </a:lnTo>
                  <a:lnTo>
                    <a:pt x="59" y="928"/>
                  </a:lnTo>
                  <a:lnTo>
                    <a:pt x="88" y="888"/>
                  </a:lnTo>
                  <a:lnTo>
                    <a:pt x="120" y="853"/>
                  </a:lnTo>
                  <a:lnTo>
                    <a:pt x="155" y="824"/>
                  </a:lnTo>
                  <a:lnTo>
                    <a:pt x="193" y="797"/>
                  </a:lnTo>
                  <a:lnTo>
                    <a:pt x="233" y="775"/>
                  </a:lnTo>
                  <a:lnTo>
                    <a:pt x="275" y="757"/>
                  </a:lnTo>
                  <a:lnTo>
                    <a:pt x="318" y="742"/>
                  </a:lnTo>
                  <a:lnTo>
                    <a:pt x="362" y="730"/>
                  </a:lnTo>
                  <a:lnTo>
                    <a:pt x="406" y="721"/>
                  </a:lnTo>
                  <a:lnTo>
                    <a:pt x="450" y="714"/>
                  </a:lnTo>
                  <a:lnTo>
                    <a:pt x="494" y="711"/>
                  </a:lnTo>
                  <a:lnTo>
                    <a:pt x="537" y="708"/>
                  </a:lnTo>
                  <a:lnTo>
                    <a:pt x="577" y="707"/>
                  </a:lnTo>
                  <a:lnTo>
                    <a:pt x="652" y="709"/>
                  </a:lnTo>
                  <a:lnTo>
                    <a:pt x="730" y="715"/>
                  </a:lnTo>
                  <a:lnTo>
                    <a:pt x="809" y="726"/>
                  </a:lnTo>
                  <a:lnTo>
                    <a:pt x="893" y="740"/>
                  </a:lnTo>
                  <a:lnTo>
                    <a:pt x="978" y="758"/>
                  </a:lnTo>
                  <a:lnTo>
                    <a:pt x="1066" y="780"/>
                  </a:lnTo>
                  <a:lnTo>
                    <a:pt x="1093" y="695"/>
                  </a:lnTo>
                  <a:lnTo>
                    <a:pt x="1122" y="615"/>
                  </a:lnTo>
                  <a:lnTo>
                    <a:pt x="1157" y="527"/>
                  </a:lnTo>
                  <a:lnTo>
                    <a:pt x="1195" y="445"/>
                  </a:lnTo>
                  <a:lnTo>
                    <a:pt x="1234" y="369"/>
                  </a:lnTo>
                  <a:lnTo>
                    <a:pt x="1276" y="300"/>
                  </a:lnTo>
                  <a:lnTo>
                    <a:pt x="1320" y="238"/>
                  </a:lnTo>
                  <a:lnTo>
                    <a:pt x="1365" y="183"/>
                  </a:lnTo>
                  <a:lnTo>
                    <a:pt x="1389" y="158"/>
                  </a:lnTo>
                  <a:lnTo>
                    <a:pt x="1415" y="132"/>
                  </a:lnTo>
                  <a:lnTo>
                    <a:pt x="1445" y="107"/>
                  </a:lnTo>
                  <a:lnTo>
                    <a:pt x="1477" y="82"/>
                  </a:lnTo>
                  <a:lnTo>
                    <a:pt x="1512" y="60"/>
                  </a:lnTo>
                  <a:lnTo>
                    <a:pt x="1549" y="40"/>
                  </a:lnTo>
                  <a:lnTo>
                    <a:pt x="1588" y="23"/>
                  </a:lnTo>
                  <a:lnTo>
                    <a:pt x="1630" y="10"/>
                  </a:lnTo>
                  <a:lnTo>
                    <a:pt x="1674" y="2"/>
                  </a:lnTo>
                  <a:lnTo>
                    <a:pt x="1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Oval 14"/>
          <p:cNvSpPr/>
          <p:nvPr/>
        </p:nvSpPr>
        <p:spPr>
          <a:xfrm>
            <a:off x="338905" y="3502899"/>
            <a:ext cx="1104405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15"/>
          <p:cNvSpPr/>
          <p:nvPr/>
        </p:nvSpPr>
        <p:spPr>
          <a:xfrm>
            <a:off x="217181" y="3301018"/>
            <a:ext cx="594360" cy="5937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17"/>
          <p:cNvSpPr/>
          <p:nvPr/>
        </p:nvSpPr>
        <p:spPr>
          <a:xfrm>
            <a:off x="338905" y="5076380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8"/>
          <p:cNvSpPr/>
          <p:nvPr/>
        </p:nvSpPr>
        <p:spPr>
          <a:xfrm>
            <a:off x="217181" y="4874499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reeform 17"/>
          <p:cNvSpPr>
            <a:spLocks noEditPoints="1"/>
          </p:cNvSpPr>
          <p:nvPr/>
        </p:nvSpPr>
        <p:spPr bwMode="auto">
          <a:xfrm>
            <a:off x="576600" y="5386920"/>
            <a:ext cx="629015" cy="476201"/>
          </a:xfrm>
          <a:custGeom>
            <a:avLst/>
            <a:gdLst>
              <a:gd name="T0" fmla="*/ 1477 w 3499"/>
              <a:gd name="T1" fmla="*/ 1730 h 2785"/>
              <a:gd name="T2" fmla="*/ 1430 w 3499"/>
              <a:gd name="T3" fmla="*/ 1888 h 2785"/>
              <a:gd name="T4" fmla="*/ 1266 w 3499"/>
              <a:gd name="T5" fmla="*/ 1872 h 2785"/>
              <a:gd name="T6" fmla="*/ 1250 w 3499"/>
              <a:gd name="T7" fmla="*/ 1708 h 2785"/>
              <a:gd name="T8" fmla="*/ 1013 w 3499"/>
              <a:gd name="T9" fmla="*/ 1586 h 2785"/>
              <a:gd name="T10" fmla="*/ 1114 w 3499"/>
              <a:gd name="T11" fmla="*/ 1710 h 2785"/>
              <a:gd name="T12" fmla="*/ 1013 w 3499"/>
              <a:gd name="T13" fmla="*/ 1835 h 2785"/>
              <a:gd name="T14" fmla="*/ 871 w 3499"/>
              <a:gd name="T15" fmla="*/ 1759 h 2785"/>
              <a:gd name="T16" fmla="*/ 917 w 3499"/>
              <a:gd name="T17" fmla="*/ 1605 h 2785"/>
              <a:gd name="T18" fmla="*/ 1308 w 3499"/>
              <a:gd name="T19" fmla="*/ 1416 h 2785"/>
              <a:gd name="T20" fmla="*/ 1323 w 3499"/>
              <a:gd name="T21" fmla="*/ 1546 h 2785"/>
              <a:gd name="T22" fmla="*/ 1185 w 3499"/>
              <a:gd name="T23" fmla="*/ 1553 h 2785"/>
              <a:gd name="T24" fmla="*/ 1203 w 3499"/>
              <a:gd name="T25" fmla="*/ 1408 h 2785"/>
              <a:gd name="T26" fmla="*/ 2637 w 3499"/>
              <a:gd name="T27" fmla="*/ 1042 h 2785"/>
              <a:gd name="T28" fmla="*/ 2617 w 3499"/>
              <a:gd name="T29" fmla="*/ 1216 h 2785"/>
              <a:gd name="T30" fmla="*/ 2444 w 3499"/>
              <a:gd name="T31" fmla="*/ 1196 h 2785"/>
              <a:gd name="T32" fmla="*/ 2463 w 3499"/>
              <a:gd name="T33" fmla="*/ 1023 h 2785"/>
              <a:gd name="T34" fmla="*/ 2864 w 3499"/>
              <a:gd name="T35" fmla="*/ 1019 h 2785"/>
              <a:gd name="T36" fmla="*/ 2815 w 3499"/>
              <a:gd name="T37" fmla="*/ 1116 h 2785"/>
              <a:gd name="T38" fmla="*/ 2766 w 3499"/>
              <a:gd name="T39" fmla="*/ 1019 h 2785"/>
              <a:gd name="T40" fmla="*/ 951 w 3499"/>
              <a:gd name="T41" fmla="*/ 1078 h 2785"/>
              <a:gd name="T42" fmla="*/ 788 w 3499"/>
              <a:gd name="T43" fmla="*/ 1355 h 2785"/>
              <a:gd name="T44" fmla="*/ 602 w 3499"/>
              <a:gd name="T45" fmla="*/ 1678 h 2785"/>
              <a:gd name="T46" fmla="*/ 456 w 3499"/>
              <a:gd name="T47" fmla="*/ 1932 h 2785"/>
              <a:gd name="T48" fmla="*/ 1949 w 3499"/>
              <a:gd name="T49" fmla="*/ 2024 h 2785"/>
              <a:gd name="T50" fmla="*/ 1861 w 3499"/>
              <a:gd name="T51" fmla="*/ 1869 h 2785"/>
              <a:gd name="T52" fmla="*/ 1694 w 3499"/>
              <a:gd name="T53" fmla="*/ 1577 h 2785"/>
              <a:gd name="T54" fmla="*/ 1509 w 3499"/>
              <a:gd name="T55" fmla="*/ 1258 h 2785"/>
              <a:gd name="T56" fmla="*/ 1369 w 3499"/>
              <a:gd name="T57" fmla="*/ 1023 h 2785"/>
              <a:gd name="T58" fmla="*/ 2818 w 3499"/>
              <a:gd name="T59" fmla="*/ 788 h 2785"/>
              <a:gd name="T60" fmla="*/ 2769 w 3499"/>
              <a:gd name="T61" fmla="*/ 910 h 2785"/>
              <a:gd name="T62" fmla="*/ 2664 w 3499"/>
              <a:gd name="T63" fmla="*/ 830 h 2785"/>
              <a:gd name="T64" fmla="*/ 2744 w 3499"/>
              <a:gd name="T65" fmla="*/ 486 h 2785"/>
              <a:gd name="T66" fmla="*/ 2664 w 3499"/>
              <a:gd name="T67" fmla="*/ 199 h 2785"/>
              <a:gd name="T68" fmla="*/ 3496 w 3499"/>
              <a:gd name="T69" fmla="*/ 1071 h 2785"/>
              <a:gd name="T70" fmla="*/ 3382 w 3499"/>
              <a:gd name="T71" fmla="*/ 1120 h 2785"/>
              <a:gd name="T72" fmla="*/ 2576 w 3499"/>
              <a:gd name="T73" fmla="*/ 314 h 2785"/>
              <a:gd name="T74" fmla="*/ 2625 w 3499"/>
              <a:gd name="T75" fmla="*/ 200 h 2785"/>
              <a:gd name="T76" fmla="*/ 1587 w 3499"/>
              <a:gd name="T77" fmla="*/ 306 h 2785"/>
              <a:gd name="T78" fmla="*/ 1603 w 3499"/>
              <a:gd name="T79" fmla="*/ 435 h 2785"/>
              <a:gd name="T80" fmla="*/ 1630 w 3499"/>
              <a:gd name="T81" fmla="*/ 1129 h 2785"/>
              <a:gd name="T82" fmla="*/ 1976 w 3499"/>
              <a:gd name="T83" fmla="*/ 1715 h 2785"/>
              <a:gd name="T84" fmla="*/ 2211 w 3499"/>
              <a:gd name="T85" fmla="*/ 2129 h 2785"/>
              <a:gd name="T86" fmla="*/ 2319 w 3499"/>
              <a:gd name="T87" fmla="*/ 2326 h 2785"/>
              <a:gd name="T88" fmla="*/ 2352 w 3499"/>
              <a:gd name="T89" fmla="*/ 2532 h 2785"/>
              <a:gd name="T90" fmla="*/ 2246 w 3499"/>
              <a:gd name="T91" fmla="*/ 2734 h 2785"/>
              <a:gd name="T92" fmla="*/ 244 w 3499"/>
              <a:gd name="T93" fmla="*/ 2783 h 2785"/>
              <a:gd name="T94" fmla="*/ 42 w 3499"/>
              <a:gd name="T95" fmla="*/ 2664 h 2785"/>
              <a:gd name="T96" fmla="*/ 7 w 3499"/>
              <a:gd name="T97" fmla="*/ 2420 h 2785"/>
              <a:gd name="T98" fmla="*/ 64 w 3499"/>
              <a:gd name="T99" fmla="*/ 2272 h 2785"/>
              <a:gd name="T100" fmla="*/ 229 w 3499"/>
              <a:gd name="T101" fmla="*/ 1976 h 2785"/>
              <a:gd name="T102" fmla="*/ 512 w 3499"/>
              <a:gd name="T103" fmla="*/ 1484 h 2785"/>
              <a:gd name="T104" fmla="*/ 839 w 3499"/>
              <a:gd name="T105" fmla="*/ 458 h 2785"/>
              <a:gd name="T106" fmla="*/ 727 w 3499"/>
              <a:gd name="T107" fmla="*/ 376 h 2785"/>
              <a:gd name="T108" fmla="*/ 938 w 3499"/>
              <a:gd name="T109" fmla="*/ 295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9" h="2785">
                <a:moveTo>
                  <a:pt x="1358" y="1651"/>
                </a:moveTo>
                <a:lnTo>
                  <a:pt x="1383" y="1653"/>
                </a:lnTo>
                <a:lnTo>
                  <a:pt x="1408" y="1661"/>
                </a:lnTo>
                <a:lnTo>
                  <a:pt x="1430" y="1674"/>
                </a:lnTo>
                <a:lnTo>
                  <a:pt x="1449" y="1689"/>
                </a:lnTo>
                <a:lnTo>
                  <a:pt x="1465" y="1708"/>
                </a:lnTo>
                <a:lnTo>
                  <a:pt x="1477" y="1730"/>
                </a:lnTo>
                <a:lnTo>
                  <a:pt x="1484" y="1755"/>
                </a:lnTo>
                <a:lnTo>
                  <a:pt x="1487" y="1780"/>
                </a:lnTo>
                <a:lnTo>
                  <a:pt x="1484" y="1807"/>
                </a:lnTo>
                <a:lnTo>
                  <a:pt x="1477" y="1831"/>
                </a:lnTo>
                <a:lnTo>
                  <a:pt x="1465" y="1853"/>
                </a:lnTo>
                <a:lnTo>
                  <a:pt x="1449" y="1872"/>
                </a:lnTo>
                <a:lnTo>
                  <a:pt x="1430" y="1888"/>
                </a:lnTo>
                <a:lnTo>
                  <a:pt x="1408" y="1900"/>
                </a:lnTo>
                <a:lnTo>
                  <a:pt x="1383" y="1907"/>
                </a:lnTo>
                <a:lnTo>
                  <a:pt x="1358" y="1910"/>
                </a:lnTo>
                <a:lnTo>
                  <a:pt x="1331" y="1907"/>
                </a:lnTo>
                <a:lnTo>
                  <a:pt x="1308" y="1900"/>
                </a:lnTo>
                <a:lnTo>
                  <a:pt x="1285" y="1888"/>
                </a:lnTo>
                <a:lnTo>
                  <a:pt x="1266" y="1872"/>
                </a:lnTo>
                <a:lnTo>
                  <a:pt x="1250" y="1853"/>
                </a:lnTo>
                <a:lnTo>
                  <a:pt x="1238" y="1831"/>
                </a:lnTo>
                <a:lnTo>
                  <a:pt x="1231" y="1807"/>
                </a:lnTo>
                <a:lnTo>
                  <a:pt x="1228" y="1780"/>
                </a:lnTo>
                <a:lnTo>
                  <a:pt x="1231" y="1755"/>
                </a:lnTo>
                <a:lnTo>
                  <a:pt x="1238" y="1730"/>
                </a:lnTo>
                <a:lnTo>
                  <a:pt x="1250" y="1708"/>
                </a:lnTo>
                <a:lnTo>
                  <a:pt x="1266" y="1689"/>
                </a:lnTo>
                <a:lnTo>
                  <a:pt x="1285" y="1674"/>
                </a:lnTo>
                <a:lnTo>
                  <a:pt x="1308" y="1661"/>
                </a:lnTo>
                <a:lnTo>
                  <a:pt x="1331" y="1653"/>
                </a:lnTo>
                <a:lnTo>
                  <a:pt x="1358" y="1651"/>
                </a:lnTo>
                <a:close/>
                <a:moveTo>
                  <a:pt x="987" y="1584"/>
                </a:moveTo>
                <a:lnTo>
                  <a:pt x="1013" y="1586"/>
                </a:lnTo>
                <a:lnTo>
                  <a:pt x="1036" y="1594"/>
                </a:lnTo>
                <a:lnTo>
                  <a:pt x="1057" y="1605"/>
                </a:lnTo>
                <a:lnTo>
                  <a:pt x="1077" y="1621"/>
                </a:lnTo>
                <a:lnTo>
                  <a:pt x="1091" y="1640"/>
                </a:lnTo>
                <a:lnTo>
                  <a:pt x="1103" y="1661"/>
                </a:lnTo>
                <a:lnTo>
                  <a:pt x="1111" y="1684"/>
                </a:lnTo>
                <a:lnTo>
                  <a:pt x="1114" y="1710"/>
                </a:lnTo>
                <a:lnTo>
                  <a:pt x="1111" y="1735"/>
                </a:lnTo>
                <a:lnTo>
                  <a:pt x="1103" y="1759"/>
                </a:lnTo>
                <a:lnTo>
                  <a:pt x="1091" y="1781"/>
                </a:lnTo>
                <a:lnTo>
                  <a:pt x="1077" y="1799"/>
                </a:lnTo>
                <a:lnTo>
                  <a:pt x="1057" y="1815"/>
                </a:lnTo>
                <a:lnTo>
                  <a:pt x="1036" y="1827"/>
                </a:lnTo>
                <a:lnTo>
                  <a:pt x="1013" y="1835"/>
                </a:lnTo>
                <a:lnTo>
                  <a:pt x="987" y="1837"/>
                </a:lnTo>
                <a:lnTo>
                  <a:pt x="962" y="1835"/>
                </a:lnTo>
                <a:lnTo>
                  <a:pt x="938" y="1827"/>
                </a:lnTo>
                <a:lnTo>
                  <a:pt x="917" y="1815"/>
                </a:lnTo>
                <a:lnTo>
                  <a:pt x="899" y="1799"/>
                </a:lnTo>
                <a:lnTo>
                  <a:pt x="883" y="1781"/>
                </a:lnTo>
                <a:lnTo>
                  <a:pt x="871" y="1759"/>
                </a:lnTo>
                <a:lnTo>
                  <a:pt x="864" y="1735"/>
                </a:lnTo>
                <a:lnTo>
                  <a:pt x="861" y="1710"/>
                </a:lnTo>
                <a:lnTo>
                  <a:pt x="864" y="1684"/>
                </a:lnTo>
                <a:lnTo>
                  <a:pt x="871" y="1661"/>
                </a:lnTo>
                <a:lnTo>
                  <a:pt x="883" y="1640"/>
                </a:lnTo>
                <a:lnTo>
                  <a:pt x="898" y="1621"/>
                </a:lnTo>
                <a:lnTo>
                  <a:pt x="917" y="1605"/>
                </a:lnTo>
                <a:lnTo>
                  <a:pt x="938" y="1594"/>
                </a:lnTo>
                <a:lnTo>
                  <a:pt x="962" y="1586"/>
                </a:lnTo>
                <a:lnTo>
                  <a:pt x="987" y="1584"/>
                </a:lnTo>
                <a:close/>
                <a:moveTo>
                  <a:pt x="1250" y="1396"/>
                </a:moveTo>
                <a:lnTo>
                  <a:pt x="1271" y="1398"/>
                </a:lnTo>
                <a:lnTo>
                  <a:pt x="1291" y="1405"/>
                </a:lnTo>
                <a:lnTo>
                  <a:pt x="1308" y="1416"/>
                </a:lnTo>
                <a:lnTo>
                  <a:pt x="1323" y="1430"/>
                </a:lnTo>
                <a:lnTo>
                  <a:pt x="1333" y="1448"/>
                </a:lnTo>
                <a:lnTo>
                  <a:pt x="1340" y="1467"/>
                </a:lnTo>
                <a:lnTo>
                  <a:pt x="1343" y="1488"/>
                </a:lnTo>
                <a:lnTo>
                  <a:pt x="1340" y="1510"/>
                </a:lnTo>
                <a:lnTo>
                  <a:pt x="1333" y="1529"/>
                </a:lnTo>
                <a:lnTo>
                  <a:pt x="1323" y="1546"/>
                </a:lnTo>
                <a:lnTo>
                  <a:pt x="1308" y="1561"/>
                </a:lnTo>
                <a:lnTo>
                  <a:pt x="1291" y="1571"/>
                </a:lnTo>
                <a:lnTo>
                  <a:pt x="1271" y="1579"/>
                </a:lnTo>
                <a:lnTo>
                  <a:pt x="1250" y="1581"/>
                </a:lnTo>
                <a:lnTo>
                  <a:pt x="1226" y="1578"/>
                </a:lnTo>
                <a:lnTo>
                  <a:pt x="1203" y="1568"/>
                </a:lnTo>
                <a:lnTo>
                  <a:pt x="1185" y="1553"/>
                </a:lnTo>
                <a:lnTo>
                  <a:pt x="1170" y="1535"/>
                </a:lnTo>
                <a:lnTo>
                  <a:pt x="1161" y="1513"/>
                </a:lnTo>
                <a:lnTo>
                  <a:pt x="1157" y="1488"/>
                </a:lnTo>
                <a:lnTo>
                  <a:pt x="1161" y="1464"/>
                </a:lnTo>
                <a:lnTo>
                  <a:pt x="1170" y="1441"/>
                </a:lnTo>
                <a:lnTo>
                  <a:pt x="1185" y="1422"/>
                </a:lnTo>
                <a:lnTo>
                  <a:pt x="1203" y="1408"/>
                </a:lnTo>
                <a:lnTo>
                  <a:pt x="1226" y="1399"/>
                </a:lnTo>
                <a:lnTo>
                  <a:pt x="1250" y="1396"/>
                </a:lnTo>
                <a:close/>
                <a:moveTo>
                  <a:pt x="2540" y="995"/>
                </a:moveTo>
                <a:lnTo>
                  <a:pt x="2568" y="998"/>
                </a:lnTo>
                <a:lnTo>
                  <a:pt x="2594" y="1008"/>
                </a:lnTo>
                <a:lnTo>
                  <a:pt x="2617" y="1023"/>
                </a:lnTo>
                <a:lnTo>
                  <a:pt x="2637" y="1042"/>
                </a:lnTo>
                <a:lnTo>
                  <a:pt x="2651" y="1064"/>
                </a:lnTo>
                <a:lnTo>
                  <a:pt x="2660" y="1091"/>
                </a:lnTo>
                <a:lnTo>
                  <a:pt x="2663" y="1119"/>
                </a:lnTo>
                <a:lnTo>
                  <a:pt x="2660" y="1147"/>
                </a:lnTo>
                <a:lnTo>
                  <a:pt x="2651" y="1173"/>
                </a:lnTo>
                <a:lnTo>
                  <a:pt x="2637" y="1196"/>
                </a:lnTo>
                <a:lnTo>
                  <a:pt x="2617" y="1216"/>
                </a:lnTo>
                <a:lnTo>
                  <a:pt x="2594" y="1230"/>
                </a:lnTo>
                <a:lnTo>
                  <a:pt x="2568" y="1239"/>
                </a:lnTo>
                <a:lnTo>
                  <a:pt x="2540" y="1242"/>
                </a:lnTo>
                <a:lnTo>
                  <a:pt x="2512" y="1239"/>
                </a:lnTo>
                <a:lnTo>
                  <a:pt x="2485" y="1230"/>
                </a:lnTo>
                <a:lnTo>
                  <a:pt x="2463" y="1216"/>
                </a:lnTo>
                <a:lnTo>
                  <a:pt x="2444" y="1196"/>
                </a:lnTo>
                <a:lnTo>
                  <a:pt x="2429" y="1173"/>
                </a:lnTo>
                <a:lnTo>
                  <a:pt x="2419" y="1147"/>
                </a:lnTo>
                <a:lnTo>
                  <a:pt x="2416" y="1119"/>
                </a:lnTo>
                <a:lnTo>
                  <a:pt x="2419" y="1091"/>
                </a:lnTo>
                <a:lnTo>
                  <a:pt x="2429" y="1064"/>
                </a:lnTo>
                <a:lnTo>
                  <a:pt x="2444" y="1042"/>
                </a:lnTo>
                <a:lnTo>
                  <a:pt x="2463" y="1023"/>
                </a:lnTo>
                <a:lnTo>
                  <a:pt x="2485" y="1008"/>
                </a:lnTo>
                <a:lnTo>
                  <a:pt x="2512" y="998"/>
                </a:lnTo>
                <a:lnTo>
                  <a:pt x="2540" y="995"/>
                </a:lnTo>
                <a:close/>
                <a:moveTo>
                  <a:pt x="2815" y="995"/>
                </a:moveTo>
                <a:lnTo>
                  <a:pt x="2835" y="998"/>
                </a:lnTo>
                <a:lnTo>
                  <a:pt x="2851" y="1007"/>
                </a:lnTo>
                <a:lnTo>
                  <a:pt x="2864" y="1019"/>
                </a:lnTo>
                <a:lnTo>
                  <a:pt x="2873" y="1037"/>
                </a:lnTo>
                <a:lnTo>
                  <a:pt x="2876" y="1056"/>
                </a:lnTo>
                <a:lnTo>
                  <a:pt x="2873" y="1075"/>
                </a:lnTo>
                <a:lnTo>
                  <a:pt x="2864" y="1092"/>
                </a:lnTo>
                <a:lnTo>
                  <a:pt x="2851" y="1105"/>
                </a:lnTo>
                <a:lnTo>
                  <a:pt x="2835" y="1113"/>
                </a:lnTo>
                <a:lnTo>
                  <a:pt x="2815" y="1116"/>
                </a:lnTo>
                <a:lnTo>
                  <a:pt x="2796" y="1113"/>
                </a:lnTo>
                <a:lnTo>
                  <a:pt x="2779" y="1105"/>
                </a:lnTo>
                <a:lnTo>
                  <a:pt x="2766" y="1092"/>
                </a:lnTo>
                <a:lnTo>
                  <a:pt x="2758" y="1075"/>
                </a:lnTo>
                <a:lnTo>
                  <a:pt x="2755" y="1056"/>
                </a:lnTo>
                <a:lnTo>
                  <a:pt x="2758" y="1037"/>
                </a:lnTo>
                <a:lnTo>
                  <a:pt x="2766" y="1019"/>
                </a:lnTo>
                <a:lnTo>
                  <a:pt x="2779" y="1007"/>
                </a:lnTo>
                <a:lnTo>
                  <a:pt x="2796" y="998"/>
                </a:lnTo>
                <a:lnTo>
                  <a:pt x="2815" y="995"/>
                </a:lnTo>
                <a:close/>
                <a:moveTo>
                  <a:pt x="1004" y="990"/>
                </a:moveTo>
                <a:lnTo>
                  <a:pt x="984" y="1023"/>
                </a:lnTo>
                <a:lnTo>
                  <a:pt x="969" y="1048"/>
                </a:lnTo>
                <a:lnTo>
                  <a:pt x="951" y="1078"/>
                </a:lnTo>
                <a:lnTo>
                  <a:pt x="932" y="1110"/>
                </a:lnTo>
                <a:lnTo>
                  <a:pt x="910" y="1145"/>
                </a:lnTo>
                <a:lnTo>
                  <a:pt x="888" y="1184"/>
                </a:lnTo>
                <a:lnTo>
                  <a:pt x="865" y="1224"/>
                </a:lnTo>
                <a:lnTo>
                  <a:pt x="840" y="1266"/>
                </a:lnTo>
                <a:lnTo>
                  <a:pt x="815" y="1310"/>
                </a:lnTo>
                <a:lnTo>
                  <a:pt x="788" y="1355"/>
                </a:lnTo>
                <a:lnTo>
                  <a:pt x="761" y="1401"/>
                </a:lnTo>
                <a:lnTo>
                  <a:pt x="735" y="1448"/>
                </a:lnTo>
                <a:lnTo>
                  <a:pt x="708" y="1495"/>
                </a:lnTo>
                <a:lnTo>
                  <a:pt x="680" y="1542"/>
                </a:lnTo>
                <a:lnTo>
                  <a:pt x="654" y="1587"/>
                </a:lnTo>
                <a:lnTo>
                  <a:pt x="627" y="1633"/>
                </a:lnTo>
                <a:lnTo>
                  <a:pt x="602" y="1678"/>
                </a:lnTo>
                <a:lnTo>
                  <a:pt x="577" y="1721"/>
                </a:lnTo>
                <a:lnTo>
                  <a:pt x="553" y="1762"/>
                </a:lnTo>
                <a:lnTo>
                  <a:pt x="530" y="1802"/>
                </a:lnTo>
                <a:lnTo>
                  <a:pt x="509" y="1839"/>
                </a:lnTo>
                <a:lnTo>
                  <a:pt x="489" y="1873"/>
                </a:lnTo>
                <a:lnTo>
                  <a:pt x="472" y="1904"/>
                </a:lnTo>
                <a:lnTo>
                  <a:pt x="456" y="1932"/>
                </a:lnTo>
                <a:lnTo>
                  <a:pt x="442" y="1956"/>
                </a:lnTo>
                <a:lnTo>
                  <a:pt x="430" y="1976"/>
                </a:lnTo>
                <a:lnTo>
                  <a:pt x="421" y="1991"/>
                </a:lnTo>
                <a:lnTo>
                  <a:pt x="414" y="2002"/>
                </a:lnTo>
                <a:lnTo>
                  <a:pt x="410" y="2013"/>
                </a:lnTo>
                <a:lnTo>
                  <a:pt x="404" y="2024"/>
                </a:lnTo>
                <a:lnTo>
                  <a:pt x="1949" y="2024"/>
                </a:lnTo>
                <a:lnTo>
                  <a:pt x="1944" y="2014"/>
                </a:lnTo>
                <a:lnTo>
                  <a:pt x="1936" y="2000"/>
                </a:lnTo>
                <a:lnTo>
                  <a:pt x="1925" y="1981"/>
                </a:lnTo>
                <a:lnTo>
                  <a:pt x="1912" y="1958"/>
                </a:lnTo>
                <a:lnTo>
                  <a:pt x="1898" y="1932"/>
                </a:lnTo>
                <a:lnTo>
                  <a:pt x="1881" y="1902"/>
                </a:lnTo>
                <a:lnTo>
                  <a:pt x="1861" y="1869"/>
                </a:lnTo>
                <a:lnTo>
                  <a:pt x="1841" y="1832"/>
                </a:lnTo>
                <a:lnTo>
                  <a:pt x="1820" y="1794"/>
                </a:lnTo>
                <a:lnTo>
                  <a:pt x="1796" y="1754"/>
                </a:lnTo>
                <a:lnTo>
                  <a:pt x="1772" y="1711"/>
                </a:lnTo>
                <a:lnTo>
                  <a:pt x="1746" y="1667"/>
                </a:lnTo>
                <a:lnTo>
                  <a:pt x="1721" y="1623"/>
                </a:lnTo>
                <a:lnTo>
                  <a:pt x="1694" y="1577"/>
                </a:lnTo>
                <a:lnTo>
                  <a:pt x="1668" y="1530"/>
                </a:lnTo>
                <a:lnTo>
                  <a:pt x="1640" y="1483"/>
                </a:lnTo>
                <a:lnTo>
                  <a:pt x="1613" y="1437"/>
                </a:lnTo>
                <a:lnTo>
                  <a:pt x="1587" y="1390"/>
                </a:lnTo>
                <a:lnTo>
                  <a:pt x="1560" y="1346"/>
                </a:lnTo>
                <a:lnTo>
                  <a:pt x="1534" y="1301"/>
                </a:lnTo>
                <a:lnTo>
                  <a:pt x="1509" y="1258"/>
                </a:lnTo>
                <a:lnTo>
                  <a:pt x="1484" y="1217"/>
                </a:lnTo>
                <a:lnTo>
                  <a:pt x="1462" y="1177"/>
                </a:lnTo>
                <a:lnTo>
                  <a:pt x="1440" y="1141"/>
                </a:lnTo>
                <a:lnTo>
                  <a:pt x="1419" y="1106"/>
                </a:lnTo>
                <a:lnTo>
                  <a:pt x="1401" y="1075"/>
                </a:lnTo>
                <a:lnTo>
                  <a:pt x="1384" y="1047"/>
                </a:lnTo>
                <a:lnTo>
                  <a:pt x="1369" y="1023"/>
                </a:lnTo>
                <a:lnTo>
                  <a:pt x="1350" y="990"/>
                </a:lnTo>
                <a:lnTo>
                  <a:pt x="1004" y="990"/>
                </a:lnTo>
                <a:close/>
                <a:moveTo>
                  <a:pt x="2746" y="748"/>
                </a:moveTo>
                <a:lnTo>
                  <a:pt x="2769" y="751"/>
                </a:lnTo>
                <a:lnTo>
                  <a:pt x="2788" y="758"/>
                </a:lnTo>
                <a:lnTo>
                  <a:pt x="2805" y="772"/>
                </a:lnTo>
                <a:lnTo>
                  <a:pt x="2818" y="788"/>
                </a:lnTo>
                <a:lnTo>
                  <a:pt x="2826" y="809"/>
                </a:lnTo>
                <a:lnTo>
                  <a:pt x="2829" y="830"/>
                </a:lnTo>
                <a:lnTo>
                  <a:pt x="2826" y="852"/>
                </a:lnTo>
                <a:lnTo>
                  <a:pt x="2818" y="871"/>
                </a:lnTo>
                <a:lnTo>
                  <a:pt x="2805" y="888"/>
                </a:lnTo>
                <a:lnTo>
                  <a:pt x="2788" y="901"/>
                </a:lnTo>
                <a:lnTo>
                  <a:pt x="2769" y="910"/>
                </a:lnTo>
                <a:lnTo>
                  <a:pt x="2746" y="912"/>
                </a:lnTo>
                <a:lnTo>
                  <a:pt x="2725" y="910"/>
                </a:lnTo>
                <a:lnTo>
                  <a:pt x="2705" y="901"/>
                </a:lnTo>
                <a:lnTo>
                  <a:pt x="2688" y="888"/>
                </a:lnTo>
                <a:lnTo>
                  <a:pt x="2675" y="871"/>
                </a:lnTo>
                <a:lnTo>
                  <a:pt x="2667" y="852"/>
                </a:lnTo>
                <a:lnTo>
                  <a:pt x="2664" y="830"/>
                </a:lnTo>
                <a:lnTo>
                  <a:pt x="2667" y="809"/>
                </a:lnTo>
                <a:lnTo>
                  <a:pt x="2675" y="788"/>
                </a:lnTo>
                <a:lnTo>
                  <a:pt x="2688" y="772"/>
                </a:lnTo>
                <a:lnTo>
                  <a:pt x="2705" y="758"/>
                </a:lnTo>
                <a:lnTo>
                  <a:pt x="2725" y="751"/>
                </a:lnTo>
                <a:lnTo>
                  <a:pt x="2746" y="748"/>
                </a:lnTo>
                <a:close/>
                <a:moveTo>
                  <a:pt x="2744" y="486"/>
                </a:moveTo>
                <a:lnTo>
                  <a:pt x="2096" y="1138"/>
                </a:lnTo>
                <a:lnTo>
                  <a:pt x="1967" y="1268"/>
                </a:lnTo>
                <a:lnTo>
                  <a:pt x="2896" y="1268"/>
                </a:lnTo>
                <a:lnTo>
                  <a:pt x="3209" y="952"/>
                </a:lnTo>
                <a:lnTo>
                  <a:pt x="2744" y="486"/>
                </a:lnTo>
                <a:close/>
                <a:moveTo>
                  <a:pt x="2644" y="197"/>
                </a:moveTo>
                <a:lnTo>
                  <a:pt x="2664" y="199"/>
                </a:lnTo>
                <a:lnTo>
                  <a:pt x="2683" y="208"/>
                </a:lnTo>
                <a:lnTo>
                  <a:pt x="2700" y="220"/>
                </a:lnTo>
                <a:lnTo>
                  <a:pt x="3476" y="996"/>
                </a:lnTo>
                <a:lnTo>
                  <a:pt x="3488" y="1012"/>
                </a:lnTo>
                <a:lnTo>
                  <a:pt x="3496" y="1031"/>
                </a:lnTo>
                <a:lnTo>
                  <a:pt x="3499" y="1051"/>
                </a:lnTo>
                <a:lnTo>
                  <a:pt x="3496" y="1071"/>
                </a:lnTo>
                <a:lnTo>
                  <a:pt x="3488" y="1090"/>
                </a:lnTo>
                <a:lnTo>
                  <a:pt x="3476" y="1107"/>
                </a:lnTo>
                <a:lnTo>
                  <a:pt x="3459" y="1120"/>
                </a:lnTo>
                <a:lnTo>
                  <a:pt x="3441" y="1127"/>
                </a:lnTo>
                <a:lnTo>
                  <a:pt x="3420" y="1129"/>
                </a:lnTo>
                <a:lnTo>
                  <a:pt x="3400" y="1127"/>
                </a:lnTo>
                <a:lnTo>
                  <a:pt x="3382" y="1120"/>
                </a:lnTo>
                <a:lnTo>
                  <a:pt x="3365" y="1107"/>
                </a:lnTo>
                <a:lnTo>
                  <a:pt x="3327" y="1069"/>
                </a:lnTo>
                <a:lnTo>
                  <a:pt x="2312" y="2084"/>
                </a:lnTo>
                <a:lnTo>
                  <a:pt x="1790" y="1207"/>
                </a:lnTo>
                <a:lnTo>
                  <a:pt x="2627" y="368"/>
                </a:lnTo>
                <a:lnTo>
                  <a:pt x="2590" y="330"/>
                </a:lnTo>
                <a:lnTo>
                  <a:pt x="2576" y="314"/>
                </a:lnTo>
                <a:lnTo>
                  <a:pt x="2568" y="295"/>
                </a:lnTo>
                <a:lnTo>
                  <a:pt x="2566" y="275"/>
                </a:lnTo>
                <a:lnTo>
                  <a:pt x="2568" y="256"/>
                </a:lnTo>
                <a:lnTo>
                  <a:pt x="2577" y="236"/>
                </a:lnTo>
                <a:lnTo>
                  <a:pt x="2590" y="220"/>
                </a:lnTo>
                <a:lnTo>
                  <a:pt x="2606" y="208"/>
                </a:lnTo>
                <a:lnTo>
                  <a:pt x="2625" y="200"/>
                </a:lnTo>
                <a:lnTo>
                  <a:pt x="2644" y="197"/>
                </a:lnTo>
                <a:close/>
                <a:moveTo>
                  <a:pt x="861" y="0"/>
                </a:moveTo>
                <a:lnTo>
                  <a:pt x="1487" y="0"/>
                </a:lnTo>
                <a:lnTo>
                  <a:pt x="1410" y="295"/>
                </a:lnTo>
                <a:lnTo>
                  <a:pt x="1545" y="295"/>
                </a:lnTo>
                <a:lnTo>
                  <a:pt x="1566" y="298"/>
                </a:lnTo>
                <a:lnTo>
                  <a:pt x="1587" y="306"/>
                </a:lnTo>
                <a:lnTo>
                  <a:pt x="1603" y="318"/>
                </a:lnTo>
                <a:lnTo>
                  <a:pt x="1615" y="335"/>
                </a:lnTo>
                <a:lnTo>
                  <a:pt x="1624" y="355"/>
                </a:lnTo>
                <a:lnTo>
                  <a:pt x="1626" y="376"/>
                </a:lnTo>
                <a:lnTo>
                  <a:pt x="1624" y="398"/>
                </a:lnTo>
                <a:lnTo>
                  <a:pt x="1615" y="418"/>
                </a:lnTo>
                <a:lnTo>
                  <a:pt x="1603" y="435"/>
                </a:lnTo>
                <a:lnTo>
                  <a:pt x="1586" y="447"/>
                </a:lnTo>
                <a:lnTo>
                  <a:pt x="1566" y="455"/>
                </a:lnTo>
                <a:lnTo>
                  <a:pt x="1545" y="458"/>
                </a:lnTo>
                <a:lnTo>
                  <a:pt x="1514" y="458"/>
                </a:lnTo>
                <a:lnTo>
                  <a:pt x="1514" y="936"/>
                </a:lnTo>
                <a:lnTo>
                  <a:pt x="1574" y="1034"/>
                </a:lnTo>
                <a:lnTo>
                  <a:pt x="1630" y="1129"/>
                </a:lnTo>
                <a:lnTo>
                  <a:pt x="1687" y="1222"/>
                </a:lnTo>
                <a:lnTo>
                  <a:pt x="1740" y="1312"/>
                </a:lnTo>
                <a:lnTo>
                  <a:pt x="1791" y="1399"/>
                </a:lnTo>
                <a:lnTo>
                  <a:pt x="1841" y="1483"/>
                </a:lnTo>
                <a:lnTo>
                  <a:pt x="1888" y="1564"/>
                </a:lnTo>
                <a:lnTo>
                  <a:pt x="1933" y="1642"/>
                </a:lnTo>
                <a:lnTo>
                  <a:pt x="1976" y="1715"/>
                </a:lnTo>
                <a:lnTo>
                  <a:pt x="2017" y="1787"/>
                </a:lnTo>
                <a:lnTo>
                  <a:pt x="2055" y="1853"/>
                </a:lnTo>
                <a:lnTo>
                  <a:pt x="2091" y="1917"/>
                </a:lnTo>
                <a:lnTo>
                  <a:pt x="2124" y="1975"/>
                </a:lnTo>
                <a:lnTo>
                  <a:pt x="2156" y="2031"/>
                </a:lnTo>
                <a:lnTo>
                  <a:pt x="2185" y="2082"/>
                </a:lnTo>
                <a:lnTo>
                  <a:pt x="2211" y="2129"/>
                </a:lnTo>
                <a:lnTo>
                  <a:pt x="2234" y="2170"/>
                </a:lnTo>
                <a:lnTo>
                  <a:pt x="2255" y="2209"/>
                </a:lnTo>
                <a:lnTo>
                  <a:pt x="2273" y="2242"/>
                </a:lnTo>
                <a:lnTo>
                  <a:pt x="2289" y="2270"/>
                </a:lnTo>
                <a:lnTo>
                  <a:pt x="2302" y="2294"/>
                </a:lnTo>
                <a:lnTo>
                  <a:pt x="2313" y="2312"/>
                </a:lnTo>
                <a:lnTo>
                  <a:pt x="2319" y="2326"/>
                </a:lnTo>
                <a:lnTo>
                  <a:pt x="2325" y="2333"/>
                </a:lnTo>
                <a:lnTo>
                  <a:pt x="2326" y="2336"/>
                </a:lnTo>
                <a:lnTo>
                  <a:pt x="2337" y="2377"/>
                </a:lnTo>
                <a:lnTo>
                  <a:pt x="2346" y="2417"/>
                </a:lnTo>
                <a:lnTo>
                  <a:pt x="2351" y="2457"/>
                </a:lnTo>
                <a:lnTo>
                  <a:pt x="2353" y="2495"/>
                </a:lnTo>
                <a:lnTo>
                  <a:pt x="2352" y="2532"/>
                </a:lnTo>
                <a:lnTo>
                  <a:pt x="2347" y="2568"/>
                </a:lnTo>
                <a:lnTo>
                  <a:pt x="2338" y="2602"/>
                </a:lnTo>
                <a:lnTo>
                  <a:pt x="2327" y="2634"/>
                </a:lnTo>
                <a:lnTo>
                  <a:pt x="2312" y="2662"/>
                </a:lnTo>
                <a:lnTo>
                  <a:pt x="2293" y="2689"/>
                </a:lnTo>
                <a:lnTo>
                  <a:pt x="2271" y="2714"/>
                </a:lnTo>
                <a:lnTo>
                  <a:pt x="2246" y="2734"/>
                </a:lnTo>
                <a:lnTo>
                  <a:pt x="2217" y="2752"/>
                </a:lnTo>
                <a:lnTo>
                  <a:pt x="2184" y="2766"/>
                </a:lnTo>
                <a:lnTo>
                  <a:pt x="2149" y="2776"/>
                </a:lnTo>
                <a:lnTo>
                  <a:pt x="2109" y="2783"/>
                </a:lnTo>
                <a:lnTo>
                  <a:pt x="2067" y="2785"/>
                </a:lnTo>
                <a:lnTo>
                  <a:pt x="286" y="2785"/>
                </a:lnTo>
                <a:lnTo>
                  <a:pt x="244" y="2783"/>
                </a:lnTo>
                <a:lnTo>
                  <a:pt x="204" y="2776"/>
                </a:lnTo>
                <a:lnTo>
                  <a:pt x="169" y="2767"/>
                </a:lnTo>
                <a:lnTo>
                  <a:pt x="137" y="2752"/>
                </a:lnTo>
                <a:lnTo>
                  <a:pt x="109" y="2735"/>
                </a:lnTo>
                <a:lnTo>
                  <a:pt x="83" y="2714"/>
                </a:lnTo>
                <a:lnTo>
                  <a:pt x="61" y="2690"/>
                </a:lnTo>
                <a:lnTo>
                  <a:pt x="42" y="2664"/>
                </a:lnTo>
                <a:lnTo>
                  <a:pt x="27" y="2635"/>
                </a:lnTo>
                <a:lnTo>
                  <a:pt x="15" y="2603"/>
                </a:lnTo>
                <a:lnTo>
                  <a:pt x="6" y="2570"/>
                </a:lnTo>
                <a:lnTo>
                  <a:pt x="1" y="2535"/>
                </a:lnTo>
                <a:lnTo>
                  <a:pt x="0" y="2497"/>
                </a:lnTo>
                <a:lnTo>
                  <a:pt x="2" y="2459"/>
                </a:lnTo>
                <a:lnTo>
                  <a:pt x="7" y="2420"/>
                </a:lnTo>
                <a:lnTo>
                  <a:pt x="16" y="2379"/>
                </a:lnTo>
                <a:lnTo>
                  <a:pt x="28" y="2339"/>
                </a:lnTo>
                <a:lnTo>
                  <a:pt x="30" y="2335"/>
                </a:lnTo>
                <a:lnTo>
                  <a:pt x="34" y="2328"/>
                </a:lnTo>
                <a:lnTo>
                  <a:pt x="42" y="2314"/>
                </a:lnTo>
                <a:lnTo>
                  <a:pt x="51" y="2296"/>
                </a:lnTo>
                <a:lnTo>
                  <a:pt x="64" y="2272"/>
                </a:lnTo>
                <a:lnTo>
                  <a:pt x="80" y="2244"/>
                </a:lnTo>
                <a:lnTo>
                  <a:pt x="98" y="2211"/>
                </a:lnTo>
                <a:lnTo>
                  <a:pt x="119" y="2172"/>
                </a:lnTo>
                <a:lnTo>
                  <a:pt x="143" y="2130"/>
                </a:lnTo>
                <a:lnTo>
                  <a:pt x="169" y="2083"/>
                </a:lnTo>
                <a:lnTo>
                  <a:pt x="198" y="2032"/>
                </a:lnTo>
                <a:lnTo>
                  <a:pt x="229" y="1976"/>
                </a:lnTo>
                <a:lnTo>
                  <a:pt x="262" y="1918"/>
                </a:lnTo>
                <a:lnTo>
                  <a:pt x="298" y="1854"/>
                </a:lnTo>
                <a:lnTo>
                  <a:pt x="336" y="1787"/>
                </a:lnTo>
                <a:lnTo>
                  <a:pt x="377" y="1716"/>
                </a:lnTo>
                <a:lnTo>
                  <a:pt x="421" y="1642"/>
                </a:lnTo>
                <a:lnTo>
                  <a:pt x="465" y="1565"/>
                </a:lnTo>
                <a:lnTo>
                  <a:pt x="512" y="1484"/>
                </a:lnTo>
                <a:lnTo>
                  <a:pt x="562" y="1400"/>
                </a:lnTo>
                <a:lnTo>
                  <a:pt x="613" y="1312"/>
                </a:lnTo>
                <a:lnTo>
                  <a:pt x="668" y="1223"/>
                </a:lnTo>
                <a:lnTo>
                  <a:pt x="723" y="1129"/>
                </a:lnTo>
                <a:lnTo>
                  <a:pt x="781" y="1034"/>
                </a:lnTo>
                <a:lnTo>
                  <a:pt x="839" y="936"/>
                </a:lnTo>
                <a:lnTo>
                  <a:pt x="839" y="458"/>
                </a:lnTo>
                <a:lnTo>
                  <a:pt x="808" y="458"/>
                </a:lnTo>
                <a:lnTo>
                  <a:pt x="787" y="455"/>
                </a:lnTo>
                <a:lnTo>
                  <a:pt x="768" y="447"/>
                </a:lnTo>
                <a:lnTo>
                  <a:pt x="751" y="435"/>
                </a:lnTo>
                <a:lnTo>
                  <a:pt x="738" y="418"/>
                </a:lnTo>
                <a:lnTo>
                  <a:pt x="729" y="398"/>
                </a:lnTo>
                <a:lnTo>
                  <a:pt x="727" y="376"/>
                </a:lnTo>
                <a:lnTo>
                  <a:pt x="729" y="355"/>
                </a:lnTo>
                <a:lnTo>
                  <a:pt x="738" y="335"/>
                </a:lnTo>
                <a:lnTo>
                  <a:pt x="751" y="318"/>
                </a:lnTo>
                <a:lnTo>
                  <a:pt x="768" y="306"/>
                </a:lnTo>
                <a:lnTo>
                  <a:pt x="787" y="298"/>
                </a:lnTo>
                <a:lnTo>
                  <a:pt x="808" y="295"/>
                </a:lnTo>
                <a:lnTo>
                  <a:pt x="938" y="295"/>
                </a:lnTo>
                <a:lnTo>
                  <a:pt x="8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38"/>
          <p:cNvSpPr/>
          <p:nvPr/>
        </p:nvSpPr>
        <p:spPr>
          <a:xfrm>
            <a:off x="1707258" y="3588795"/>
            <a:ext cx="3420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desastres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que imposibiliten el acceso a las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dependencias,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contrataran oficinas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 se recurrirá a teletrabajo para el comité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crisis y usuarios.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39"/>
          <p:cNvSpPr/>
          <p:nvPr/>
        </p:nvSpPr>
        <p:spPr>
          <a:xfrm>
            <a:off x="1707259" y="2028565"/>
            <a:ext cx="3420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datos 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las estrategias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están redactados con base a los resultados del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BIA y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análisis de riesgos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40"/>
          <p:cNvSpPr/>
          <p:nvPr/>
        </p:nvSpPr>
        <p:spPr>
          <a:xfrm>
            <a:off x="1629673" y="5200914"/>
            <a:ext cx="3420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momento de definir o ejecutar una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estrategia, lo primordial es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precautelar la integridad física del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personal.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" name="Gráfico 91" title="Impacto y riesgo acumulado"/>
          <p:cNvGraphicFramePr/>
          <p:nvPr>
            <p:extLst>
              <p:ext uri="{D42A27DB-BD31-4B8C-83A1-F6EECF244321}">
                <p14:modId xmlns:p14="http://schemas.microsoft.com/office/powerpoint/2010/main" val="581599505"/>
              </p:ext>
            </p:extLst>
          </p:nvPr>
        </p:nvGraphicFramePr>
        <p:xfrm>
          <a:off x="6031149" y="1229982"/>
          <a:ext cx="5863738" cy="358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3" name="Gráfico 92"/>
          <p:cNvGraphicFramePr/>
          <p:nvPr>
            <p:extLst>
              <p:ext uri="{D42A27DB-BD31-4B8C-83A1-F6EECF244321}">
                <p14:modId xmlns:p14="http://schemas.microsoft.com/office/powerpoint/2010/main" val="380317031"/>
              </p:ext>
            </p:extLst>
          </p:nvPr>
        </p:nvGraphicFramePr>
        <p:xfrm>
          <a:off x="5443703" y="4824300"/>
          <a:ext cx="3103820" cy="203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4" name="Gráfico 93"/>
          <p:cNvGraphicFramePr/>
          <p:nvPr>
            <p:extLst>
              <p:ext uri="{D42A27DB-BD31-4B8C-83A1-F6EECF244321}">
                <p14:modId xmlns:p14="http://schemas.microsoft.com/office/powerpoint/2010/main" val="3435817299"/>
              </p:ext>
            </p:extLst>
          </p:nvPr>
        </p:nvGraphicFramePr>
        <p:xfrm>
          <a:off x="8547523" y="4824301"/>
          <a:ext cx="3390477" cy="214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Señal de prohibido 4"/>
          <p:cNvSpPr/>
          <p:nvPr/>
        </p:nvSpPr>
        <p:spPr>
          <a:xfrm>
            <a:off x="634474" y="3830040"/>
            <a:ext cx="528075" cy="489042"/>
          </a:xfrm>
          <a:prstGeom prst="noSmoking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0FF8FC-4E51-436A-8E48-6CD3C7A7C51F}"/>
              </a:ext>
            </a:extLst>
          </p:cNvPr>
          <p:cNvGrpSpPr/>
          <p:nvPr/>
        </p:nvGrpSpPr>
        <p:grpSpPr>
          <a:xfrm>
            <a:off x="27856" y="-11195"/>
            <a:ext cx="12188825" cy="6895699"/>
            <a:chOff x="1347788" y="1054100"/>
            <a:chExt cx="7932738" cy="4487863"/>
          </a:xfrm>
          <a:solidFill>
            <a:schemeClr val="accent2">
              <a:alpha val="19000"/>
            </a:schemeClr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85BF8EAF-6F27-4B50-A7BC-A58F8F82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2646363"/>
              <a:ext cx="1303338" cy="833437"/>
            </a:xfrm>
            <a:custGeom>
              <a:avLst/>
              <a:gdLst>
                <a:gd name="T0" fmla="*/ 821 w 821"/>
                <a:gd name="T1" fmla="*/ 479 h 525"/>
                <a:gd name="T2" fmla="*/ 0 w 821"/>
                <a:gd name="T3" fmla="*/ 525 h 525"/>
                <a:gd name="T4" fmla="*/ 66 w 821"/>
                <a:gd name="T5" fmla="*/ 0 h 525"/>
                <a:gd name="T6" fmla="*/ 821 w 821"/>
                <a:gd name="T7" fmla="*/ 47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525">
                  <a:moveTo>
                    <a:pt x="821" y="479"/>
                  </a:moveTo>
                  <a:lnTo>
                    <a:pt x="0" y="525"/>
                  </a:lnTo>
                  <a:lnTo>
                    <a:pt x="66" y="0"/>
                  </a:lnTo>
                  <a:lnTo>
                    <a:pt x="821" y="479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EF3136F8-937A-4680-A688-EF298B69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482850"/>
              <a:ext cx="1736725" cy="1847850"/>
            </a:xfrm>
            <a:custGeom>
              <a:avLst/>
              <a:gdLst>
                <a:gd name="T0" fmla="*/ 1094 w 1094"/>
                <a:gd name="T1" fmla="*/ 0 h 1164"/>
                <a:gd name="T2" fmla="*/ 794 w 1094"/>
                <a:gd name="T3" fmla="*/ 1164 h 1164"/>
                <a:gd name="T4" fmla="*/ 0 w 1094"/>
                <a:gd name="T5" fmla="*/ 510 h 1164"/>
                <a:gd name="T6" fmla="*/ 1094 w 1094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4" h="1164">
                  <a:moveTo>
                    <a:pt x="1094" y="0"/>
                  </a:moveTo>
                  <a:lnTo>
                    <a:pt x="794" y="1164"/>
                  </a:lnTo>
                  <a:lnTo>
                    <a:pt x="0" y="51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89D3F5AB-29BD-4F49-B101-51EA9C88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925638" cy="1577975"/>
            </a:xfrm>
            <a:custGeom>
              <a:avLst/>
              <a:gdLst>
                <a:gd name="T0" fmla="*/ 119 w 1213"/>
                <a:gd name="T1" fmla="*/ 994 h 994"/>
                <a:gd name="T2" fmla="*/ 1213 w 1213"/>
                <a:gd name="T3" fmla="*/ 484 h 994"/>
                <a:gd name="T4" fmla="*/ 0 w 1213"/>
                <a:gd name="T5" fmla="*/ 0 h 994"/>
                <a:gd name="T6" fmla="*/ 119 w 1213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" h="994">
                  <a:moveTo>
                    <a:pt x="119" y="994"/>
                  </a:moveTo>
                  <a:lnTo>
                    <a:pt x="1213" y="484"/>
                  </a:lnTo>
                  <a:lnTo>
                    <a:pt x="0" y="0"/>
                  </a:lnTo>
                  <a:lnTo>
                    <a:pt x="119" y="994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F52E2BB9-D521-4381-BC00-B3CB0E0ED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479800"/>
              <a:ext cx="1358900" cy="1012825"/>
            </a:xfrm>
            <a:custGeom>
              <a:avLst/>
              <a:gdLst>
                <a:gd name="T0" fmla="*/ 0 w 856"/>
                <a:gd name="T1" fmla="*/ 638 h 638"/>
                <a:gd name="T2" fmla="*/ 750 w 856"/>
                <a:gd name="T3" fmla="*/ 0 h 638"/>
                <a:gd name="T4" fmla="*/ 856 w 856"/>
                <a:gd name="T5" fmla="*/ 473 h 638"/>
                <a:gd name="T6" fmla="*/ 0 w 856"/>
                <a:gd name="T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638">
                  <a:moveTo>
                    <a:pt x="0" y="638"/>
                  </a:moveTo>
                  <a:lnTo>
                    <a:pt x="750" y="0"/>
                  </a:lnTo>
                  <a:lnTo>
                    <a:pt x="856" y="473"/>
                  </a:lnTo>
                  <a:lnTo>
                    <a:pt x="0" y="63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FFFC470C-9A2B-47F1-B8A5-3029A5DD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2971800"/>
              <a:ext cx="1358900" cy="1520825"/>
            </a:xfrm>
            <a:custGeom>
              <a:avLst/>
              <a:gdLst>
                <a:gd name="T0" fmla="*/ 329 w 856"/>
                <a:gd name="T1" fmla="*/ 0 h 958"/>
                <a:gd name="T2" fmla="*/ 0 w 856"/>
                <a:gd name="T3" fmla="*/ 958 h 958"/>
                <a:gd name="T4" fmla="*/ 856 w 856"/>
                <a:gd name="T5" fmla="*/ 793 h 958"/>
                <a:gd name="T6" fmla="*/ 329 w 856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958">
                  <a:moveTo>
                    <a:pt x="329" y="0"/>
                  </a:moveTo>
                  <a:lnTo>
                    <a:pt x="0" y="958"/>
                  </a:lnTo>
                  <a:lnTo>
                    <a:pt x="856" y="79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9952519E-F9C7-41A2-A6AA-FFC2145C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482850"/>
              <a:ext cx="1328738" cy="1847850"/>
            </a:xfrm>
            <a:custGeom>
              <a:avLst/>
              <a:gdLst>
                <a:gd name="T0" fmla="*/ 837 w 837"/>
                <a:gd name="T1" fmla="*/ 633 h 1164"/>
                <a:gd name="T2" fmla="*/ 300 w 837"/>
                <a:gd name="T3" fmla="*/ 0 h 1164"/>
                <a:gd name="T4" fmla="*/ 0 w 837"/>
                <a:gd name="T5" fmla="*/ 1164 h 1164"/>
                <a:gd name="T6" fmla="*/ 837 w 837"/>
                <a:gd name="T7" fmla="*/ 63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164">
                  <a:moveTo>
                    <a:pt x="837" y="633"/>
                  </a:moveTo>
                  <a:lnTo>
                    <a:pt x="300" y="0"/>
                  </a:lnTo>
                  <a:lnTo>
                    <a:pt x="0" y="1164"/>
                  </a:lnTo>
                  <a:lnTo>
                    <a:pt x="837" y="633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83D010A1-E839-4780-8533-E428953F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292475"/>
              <a:ext cx="1676400" cy="1038225"/>
            </a:xfrm>
            <a:custGeom>
              <a:avLst/>
              <a:gdLst>
                <a:gd name="T0" fmla="*/ 0 w 1056"/>
                <a:gd name="T1" fmla="*/ 591 h 654"/>
                <a:gd name="T2" fmla="*/ 1056 w 1056"/>
                <a:gd name="T3" fmla="*/ 654 h 654"/>
                <a:gd name="T4" fmla="*/ 262 w 1056"/>
                <a:gd name="T5" fmla="*/ 0 h 654"/>
                <a:gd name="T6" fmla="*/ 0 w 1056"/>
                <a:gd name="T7" fmla="*/ 59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654">
                  <a:moveTo>
                    <a:pt x="0" y="591"/>
                  </a:moveTo>
                  <a:lnTo>
                    <a:pt x="1056" y="654"/>
                  </a:lnTo>
                  <a:lnTo>
                    <a:pt x="262" y="0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54">
              <a:extLst>
                <a:ext uri="{FF2B5EF4-FFF2-40B4-BE49-F238E27FC236}">
                  <a16:creationId xmlns:a16="http://schemas.microsoft.com/office/drawing/2014/main" id="{DE3FCC59-86A5-474F-8B2B-68A7BD98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2033588" cy="1211262"/>
            </a:xfrm>
            <a:custGeom>
              <a:avLst/>
              <a:gdLst>
                <a:gd name="T0" fmla="*/ 1281 w 1281"/>
                <a:gd name="T1" fmla="*/ 612 h 763"/>
                <a:gd name="T2" fmla="*/ 534 w 1281"/>
                <a:gd name="T3" fmla="*/ 0 h 763"/>
                <a:gd name="T4" fmla="*/ 0 w 1281"/>
                <a:gd name="T5" fmla="*/ 763 h 763"/>
                <a:gd name="T6" fmla="*/ 244 w 1281"/>
                <a:gd name="T7" fmla="*/ 763 h 763"/>
                <a:gd name="T8" fmla="*/ 1281 w 1281"/>
                <a:gd name="T9" fmla="*/ 61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763">
                  <a:moveTo>
                    <a:pt x="1281" y="612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244" y="763"/>
                  </a:lnTo>
                  <a:lnTo>
                    <a:pt x="1281" y="612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5">
              <a:extLst>
                <a:ext uri="{FF2B5EF4-FFF2-40B4-BE49-F238E27FC236}">
                  <a16:creationId xmlns:a16="http://schemas.microsoft.com/office/drawing/2014/main" id="{BEC9DADA-0CC9-4306-9899-2502C48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1714500"/>
              <a:ext cx="1346200" cy="1103312"/>
            </a:xfrm>
            <a:custGeom>
              <a:avLst/>
              <a:gdLst>
                <a:gd name="T0" fmla="*/ 183 w 848"/>
                <a:gd name="T1" fmla="*/ 0 h 695"/>
                <a:gd name="T2" fmla="*/ 0 w 848"/>
                <a:gd name="T3" fmla="*/ 587 h 695"/>
                <a:gd name="T4" fmla="*/ 848 w 848"/>
                <a:gd name="T5" fmla="*/ 695 h 695"/>
                <a:gd name="T6" fmla="*/ 183 w 848"/>
                <a:gd name="T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695">
                  <a:moveTo>
                    <a:pt x="183" y="0"/>
                  </a:moveTo>
                  <a:lnTo>
                    <a:pt x="0" y="587"/>
                  </a:lnTo>
                  <a:lnTo>
                    <a:pt x="848" y="695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6">
              <a:extLst>
                <a:ext uri="{FF2B5EF4-FFF2-40B4-BE49-F238E27FC236}">
                  <a16:creationId xmlns:a16="http://schemas.microsoft.com/office/drawing/2014/main" id="{F6A82127-6A4A-44A6-8C77-070A364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392238" cy="1103312"/>
            </a:xfrm>
            <a:custGeom>
              <a:avLst/>
              <a:gdLst>
                <a:gd name="T0" fmla="*/ 665 w 877"/>
                <a:gd name="T1" fmla="*/ 695 h 695"/>
                <a:gd name="T2" fmla="*/ 877 w 877"/>
                <a:gd name="T3" fmla="*/ 128 h 695"/>
                <a:gd name="T4" fmla="*/ 0 w 877"/>
                <a:gd name="T5" fmla="*/ 0 h 695"/>
                <a:gd name="T6" fmla="*/ 665 w 877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695">
                  <a:moveTo>
                    <a:pt x="665" y="695"/>
                  </a:moveTo>
                  <a:lnTo>
                    <a:pt x="877" y="128"/>
                  </a:lnTo>
                  <a:lnTo>
                    <a:pt x="0" y="0"/>
                  </a:lnTo>
                  <a:lnTo>
                    <a:pt x="665" y="695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7">
              <a:extLst>
                <a:ext uri="{FF2B5EF4-FFF2-40B4-BE49-F238E27FC236}">
                  <a16:creationId xmlns:a16="http://schemas.microsoft.com/office/drawing/2014/main" id="{F7CD39D0-0486-4FBC-85A0-1FA7E146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2646363"/>
              <a:ext cx="1192213" cy="1584325"/>
            </a:xfrm>
            <a:custGeom>
              <a:avLst/>
              <a:gdLst>
                <a:gd name="T0" fmla="*/ 40 w 751"/>
                <a:gd name="T1" fmla="*/ 998 h 998"/>
                <a:gd name="T2" fmla="*/ 751 w 751"/>
                <a:gd name="T3" fmla="*/ 479 h 998"/>
                <a:gd name="T4" fmla="*/ 0 w 751"/>
                <a:gd name="T5" fmla="*/ 0 h 998"/>
                <a:gd name="T6" fmla="*/ 40 w 751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1" h="998">
                  <a:moveTo>
                    <a:pt x="40" y="998"/>
                  </a:moveTo>
                  <a:lnTo>
                    <a:pt x="751" y="479"/>
                  </a:lnTo>
                  <a:lnTo>
                    <a:pt x="0" y="0"/>
                  </a:lnTo>
                  <a:lnTo>
                    <a:pt x="40" y="99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7E692DE-6DF0-4EE6-AB09-75A1196B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4230688"/>
              <a:ext cx="1358900" cy="1235075"/>
            </a:xfrm>
            <a:custGeom>
              <a:avLst/>
              <a:gdLst>
                <a:gd name="T0" fmla="*/ 474 w 856"/>
                <a:gd name="T1" fmla="*/ 778 h 778"/>
                <a:gd name="T2" fmla="*/ 856 w 856"/>
                <a:gd name="T3" fmla="*/ 0 h 778"/>
                <a:gd name="T4" fmla="*/ 0 w 856"/>
                <a:gd name="T5" fmla="*/ 165 h 778"/>
                <a:gd name="T6" fmla="*/ 474 w 856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778">
                  <a:moveTo>
                    <a:pt x="474" y="778"/>
                  </a:moveTo>
                  <a:lnTo>
                    <a:pt x="856" y="0"/>
                  </a:lnTo>
                  <a:lnTo>
                    <a:pt x="0" y="165"/>
                  </a:lnTo>
                  <a:lnTo>
                    <a:pt x="474" y="77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5BF715D6-663A-4F39-BE2A-B634470D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406775"/>
              <a:ext cx="1676400" cy="923925"/>
            </a:xfrm>
            <a:custGeom>
              <a:avLst/>
              <a:gdLst>
                <a:gd name="T0" fmla="*/ 711 w 1056"/>
                <a:gd name="T1" fmla="*/ 0 h 582"/>
                <a:gd name="T2" fmla="*/ 1056 w 1056"/>
                <a:gd name="T3" fmla="*/ 582 h 582"/>
                <a:gd name="T4" fmla="*/ 0 w 1056"/>
                <a:gd name="T5" fmla="*/ 519 h 582"/>
                <a:gd name="T6" fmla="*/ 711 w 1056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582">
                  <a:moveTo>
                    <a:pt x="711" y="0"/>
                  </a:moveTo>
                  <a:lnTo>
                    <a:pt x="1056" y="582"/>
                  </a:lnTo>
                  <a:lnTo>
                    <a:pt x="0" y="51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8F8EDC59-6D7A-45DE-8654-EC952D0E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524500"/>
              <a:ext cx="7938" cy="1746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16D6929C-761E-4822-A04E-9DBB0BE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817813"/>
              <a:ext cx="2316163" cy="588962"/>
            </a:xfrm>
            <a:custGeom>
              <a:avLst/>
              <a:gdLst>
                <a:gd name="T0" fmla="*/ 0 w 1459"/>
                <a:gd name="T1" fmla="*/ 371 h 371"/>
                <a:gd name="T2" fmla="*/ 1459 w 1459"/>
                <a:gd name="T3" fmla="*/ 154 h 371"/>
                <a:gd name="T4" fmla="*/ 97 w 1459"/>
                <a:gd name="T5" fmla="*/ 0 h 371"/>
                <a:gd name="T6" fmla="*/ 0 w 1459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9" h="371">
                  <a:moveTo>
                    <a:pt x="0" y="371"/>
                  </a:moveTo>
                  <a:lnTo>
                    <a:pt x="1459" y="154"/>
                  </a:lnTo>
                  <a:lnTo>
                    <a:pt x="97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E1B426B6-29B8-443B-8CA5-2CA41363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1370013"/>
              <a:ext cx="717550" cy="433387"/>
            </a:xfrm>
            <a:custGeom>
              <a:avLst/>
              <a:gdLst>
                <a:gd name="T0" fmla="*/ 181 w 452"/>
                <a:gd name="T1" fmla="*/ 0 h 273"/>
                <a:gd name="T2" fmla="*/ 452 w 452"/>
                <a:gd name="T3" fmla="*/ 130 h 273"/>
                <a:gd name="T4" fmla="*/ 0 w 452"/>
                <a:gd name="T5" fmla="*/ 273 h 273"/>
                <a:gd name="T6" fmla="*/ 181 w 452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73">
                  <a:moveTo>
                    <a:pt x="181" y="0"/>
                  </a:moveTo>
                  <a:lnTo>
                    <a:pt x="452" y="130"/>
                  </a:lnTo>
                  <a:lnTo>
                    <a:pt x="0" y="27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FA136DDE-246F-4385-A523-56DE1FF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1" y="1681163"/>
              <a:ext cx="1371600" cy="584200"/>
            </a:xfrm>
            <a:custGeom>
              <a:avLst/>
              <a:gdLst>
                <a:gd name="T0" fmla="*/ 0 w 864"/>
                <a:gd name="T1" fmla="*/ 368 h 368"/>
                <a:gd name="T2" fmla="*/ 485 w 864"/>
                <a:gd name="T3" fmla="*/ 0 h 368"/>
                <a:gd name="T4" fmla="*/ 864 w 864"/>
                <a:gd name="T5" fmla="*/ 294 h 368"/>
                <a:gd name="T6" fmla="*/ 0 w 86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68">
                  <a:moveTo>
                    <a:pt x="0" y="368"/>
                  </a:moveTo>
                  <a:lnTo>
                    <a:pt x="485" y="0"/>
                  </a:lnTo>
                  <a:lnTo>
                    <a:pt x="864" y="29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32F050D4-7061-4FBB-97E8-D364436C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71800"/>
              <a:ext cx="523875" cy="760412"/>
            </a:xfrm>
            <a:custGeom>
              <a:avLst/>
              <a:gdLst>
                <a:gd name="T0" fmla="*/ 92 w 330"/>
                <a:gd name="T1" fmla="*/ 479 h 479"/>
                <a:gd name="T2" fmla="*/ 0 w 330"/>
                <a:gd name="T3" fmla="*/ 9 h 479"/>
                <a:gd name="T4" fmla="*/ 330 w 330"/>
                <a:gd name="T5" fmla="*/ 0 h 479"/>
                <a:gd name="T6" fmla="*/ 92 w 330"/>
                <a:gd name="T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79">
                  <a:moveTo>
                    <a:pt x="92" y="479"/>
                  </a:moveTo>
                  <a:lnTo>
                    <a:pt x="0" y="9"/>
                  </a:lnTo>
                  <a:lnTo>
                    <a:pt x="330" y="0"/>
                  </a:lnTo>
                  <a:lnTo>
                    <a:pt x="92" y="479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C6CEF4F-DF75-4504-A4A0-B0C2D437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1827213"/>
              <a:ext cx="303213" cy="320675"/>
            </a:xfrm>
            <a:custGeom>
              <a:avLst/>
              <a:gdLst>
                <a:gd name="T0" fmla="*/ 46 w 191"/>
                <a:gd name="T1" fmla="*/ 0 h 202"/>
                <a:gd name="T2" fmla="*/ 0 w 191"/>
                <a:gd name="T3" fmla="*/ 202 h 202"/>
                <a:gd name="T4" fmla="*/ 191 w 191"/>
                <a:gd name="T5" fmla="*/ 100 h 202"/>
                <a:gd name="T6" fmla="*/ 46 w 191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02">
                  <a:moveTo>
                    <a:pt x="46" y="0"/>
                  </a:moveTo>
                  <a:lnTo>
                    <a:pt x="0" y="202"/>
                  </a:lnTo>
                  <a:lnTo>
                    <a:pt x="191" y="10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A29899A6-B2FE-4902-B501-02371202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283075"/>
              <a:ext cx="323850" cy="273050"/>
            </a:xfrm>
            <a:custGeom>
              <a:avLst/>
              <a:gdLst>
                <a:gd name="T0" fmla="*/ 204 w 204"/>
                <a:gd name="T1" fmla="*/ 0 h 172"/>
                <a:gd name="T2" fmla="*/ 0 w 204"/>
                <a:gd name="T3" fmla="*/ 34 h 172"/>
                <a:gd name="T4" fmla="*/ 167 w 204"/>
                <a:gd name="T5" fmla="*/ 172 h 172"/>
                <a:gd name="T6" fmla="*/ 204 w 2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72">
                  <a:moveTo>
                    <a:pt x="204" y="0"/>
                  </a:moveTo>
                  <a:lnTo>
                    <a:pt x="0" y="34"/>
                  </a:lnTo>
                  <a:lnTo>
                    <a:pt x="167" y="17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CB1DC27C-C8F6-426E-BCC6-37AF4B2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783013"/>
              <a:ext cx="876300" cy="981075"/>
            </a:xfrm>
            <a:custGeom>
              <a:avLst/>
              <a:gdLst>
                <a:gd name="T0" fmla="*/ 0 w 552"/>
                <a:gd name="T1" fmla="*/ 618 h 618"/>
                <a:gd name="T2" fmla="*/ 226 w 552"/>
                <a:gd name="T3" fmla="*/ 0 h 618"/>
                <a:gd name="T4" fmla="*/ 552 w 552"/>
                <a:gd name="T5" fmla="*/ 419 h 618"/>
                <a:gd name="T6" fmla="*/ 0 w 552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618">
                  <a:moveTo>
                    <a:pt x="0" y="618"/>
                  </a:moveTo>
                  <a:lnTo>
                    <a:pt x="226" y="0"/>
                  </a:lnTo>
                  <a:lnTo>
                    <a:pt x="552" y="419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1DBDD541-93CA-4036-8304-AFCF59C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773363"/>
              <a:ext cx="731838" cy="1036637"/>
            </a:xfrm>
            <a:custGeom>
              <a:avLst/>
              <a:gdLst>
                <a:gd name="T0" fmla="*/ 95 w 461"/>
                <a:gd name="T1" fmla="*/ 0 h 653"/>
                <a:gd name="T2" fmla="*/ 3 w 461"/>
                <a:gd name="T3" fmla="*/ 93 h 653"/>
                <a:gd name="T4" fmla="*/ 0 w 461"/>
                <a:gd name="T5" fmla="*/ 571 h 653"/>
                <a:gd name="T6" fmla="*/ 461 w 461"/>
                <a:gd name="T7" fmla="*/ 653 h 653"/>
                <a:gd name="T8" fmla="*/ 95 w 461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653">
                  <a:moveTo>
                    <a:pt x="95" y="0"/>
                  </a:moveTo>
                  <a:lnTo>
                    <a:pt x="3" y="93"/>
                  </a:lnTo>
                  <a:lnTo>
                    <a:pt x="0" y="571"/>
                  </a:lnTo>
                  <a:lnTo>
                    <a:pt x="461" y="65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79227A09-EB15-4652-9ADB-B570827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2501900"/>
              <a:ext cx="1847850" cy="2103437"/>
            </a:xfrm>
            <a:custGeom>
              <a:avLst/>
              <a:gdLst>
                <a:gd name="T0" fmla="*/ 1164 w 1164"/>
                <a:gd name="T1" fmla="*/ 1254 h 1325"/>
                <a:gd name="T2" fmla="*/ 765 w 1164"/>
                <a:gd name="T3" fmla="*/ 744 h 1325"/>
                <a:gd name="T4" fmla="*/ 708 w 1164"/>
                <a:gd name="T5" fmla="*/ 1325 h 1325"/>
                <a:gd name="T6" fmla="*/ 331 w 1164"/>
                <a:gd name="T7" fmla="*/ 230 h 1325"/>
                <a:gd name="T8" fmla="*/ 0 w 1164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1325">
                  <a:moveTo>
                    <a:pt x="1164" y="1254"/>
                  </a:moveTo>
                  <a:lnTo>
                    <a:pt x="765" y="744"/>
                  </a:lnTo>
                  <a:lnTo>
                    <a:pt x="708" y="1325"/>
                  </a:lnTo>
                  <a:lnTo>
                    <a:pt x="331" y="2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24A9A4D4-C3BD-4797-A1A5-D43DD288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4230688"/>
              <a:ext cx="1676400" cy="1311275"/>
            </a:xfrm>
            <a:custGeom>
              <a:avLst/>
              <a:gdLst>
                <a:gd name="T0" fmla="*/ 1056 w 1056"/>
                <a:gd name="T1" fmla="*/ 63 h 826"/>
                <a:gd name="T2" fmla="*/ 0 w 1056"/>
                <a:gd name="T3" fmla="*/ 0 h 826"/>
                <a:gd name="T4" fmla="*/ 345 w 1056"/>
                <a:gd name="T5" fmla="*/ 826 h 826"/>
                <a:gd name="T6" fmla="*/ 857 w 1056"/>
                <a:gd name="T7" fmla="*/ 826 h 826"/>
                <a:gd name="T8" fmla="*/ 1056 w 1056"/>
                <a:gd name="T9" fmla="*/ 6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26">
                  <a:moveTo>
                    <a:pt x="1056" y="63"/>
                  </a:moveTo>
                  <a:lnTo>
                    <a:pt x="0" y="0"/>
                  </a:lnTo>
                  <a:lnTo>
                    <a:pt x="345" y="826"/>
                  </a:lnTo>
                  <a:lnTo>
                    <a:pt x="857" y="826"/>
                  </a:lnTo>
                  <a:lnTo>
                    <a:pt x="1056" y="63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04F92355-016B-4E13-9908-D6611B3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774700" cy="833437"/>
            </a:xfrm>
            <a:custGeom>
              <a:avLst/>
              <a:gdLst>
                <a:gd name="T0" fmla="*/ 0 w 488"/>
                <a:gd name="T1" fmla="*/ 207 h 525"/>
                <a:gd name="T2" fmla="*/ 422 w 488"/>
                <a:gd name="T3" fmla="*/ 525 h 525"/>
                <a:gd name="T4" fmla="*/ 488 w 488"/>
                <a:gd name="T5" fmla="*/ 0 h 525"/>
                <a:gd name="T6" fmla="*/ 0 w 488"/>
                <a:gd name="T7" fmla="*/ 2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525">
                  <a:moveTo>
                    <a:pt x="0" y="207"/>
                  </a:moveTo>
                  <a:lnTo>
                    <a:pt x="422" y="525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51CAB70-6528-4C57-889C-9EABDB3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1254125" cy="646112"/>
            </a:xfrm>
            <a:custGeom>
              <a:avLst/>
              <a:gdLst>
                <a:gd name="T0" fmla="*/ 0 w 790"/>
                <a:gd name="T1" fmla="*/ 207 h 407"/>
                <a:gd name="T2" fmla="*/ 790 w 790"/>
                <a:gd name="T3" fmla="*/ 407 h 407"/>
                <a:gd name="T4" fmla="*/ 488 w 790"/>
                <a:gd name="T5" fmla="*/ 0 h 407"/>
                <a:gd name="T6" fmla="*/ 0 w 790"/>
                <a:gd name="T7" fmla="*/ 2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407">
                  <a:moveTo>
                    <a:pt x="0" y="207"/>
                  </a:moveTo>
                  <a:lnTo>
                    <a:pt x="790" y="407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747D1269-2611-43BC-BABD-34311719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406775"/>
              <a:ext cx="1870075" cy="1085850"/>
            </a:xfrm>
            <a:custGeom>
              <a:avLst/>
              <a:gdLst>
                <a:gd name="T0" fmla="*/ 0 w 1178"/>
                <a:gd name="T1" fmla="*/ 0 h 684"/>
                <a:gd name="T2" fmla="*/ 1178 w 1178"/>
                <a:gd name="T3" fmla="*/ 51 h 684"/>
                <a:gd name="T4" fmla="*/ 759 w 1178"/>
                <a:gd name="T5" fmla="*/ 684 h 684"/>
                <a:gd name="T6" fmla="*/ 0 w 1178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" h="684">
                  <a:moveTo>
                    <a:pt x="0" y="0"/>
                  </a:moveTo>
                  <a:lnTo>
                    <a:pt x="1178" y="51"/>
                  </a:lnTo>
                  <a:lnTo>
                    <a:pt x="759" y="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4">
              <a:extLst>
                <a:ext uri="{FF2B5EF4-FFF2-40B4-BE49-F238E27FC236}">
                  <a16:creationId xmlns:a16="http://schemas.microsoft.com/office/drawing/2014/main" id="{D1E27F88-2C90-4BCE-89EA-5108800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330700"/>
              <a:ext cx="663575" cy="866775"/>
            </a:xfrm>
            <a:custGeom>
              <a:avLst/>
              <a:gdLst>
                <a:gd name="T0" fmla="*/ 334 w 418"/>
                <a:gd name="T1" fmla="*/ 546 h 546"/>
                <a:gd name="T2" fmla="*/ 418 w 418"/>
                <a:gd name="T3" fmla="*/ 102 h 546"/>
                <a:gd name="T4" fmla="*/ 0 w 418"/>
                <a:gd name="T5" fmla="*/ 0 h 546"/>
                <a:gd name="T6" fmla="*/ 334 w 41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46">
                  <a:moveTo>
                    <a:pt x="334" y="546"/>
                  </a:moveTo>
                  <a:lnTo>
                    <a:pt x="418" y="102"/>
                  </a:lnTo>
                  <a:lnTo>
                    <a:pt x="0" y="0"/>
                  </a:lnTo>
                  <a:lnTo>
                    <a:pt x="334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2EE67B5B-2D22-4EE4-9E22-225842D7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413250"/>
              <a:ext cx="1268413" cy="784225"/>
            </a:xfrm>
            <a:custGeom>
              <a:avLst/>
              <a:gdLst>
                <a:gd name="T0" fmla="*/ 84 w 799"/>
                <a:gd name="T1" fmla="*/ 50 h 494"/>
                <a:gd name="T2" fmla="*/ 0 w 799"/>
                <a:gd name="T3" fmla="*/ 494 h 494"/>
                <a:gd name="T4" fmla="*/ 799 w 799"/>
                <a:gd name="T5" fmla="*/ 7 h 494"/>
                <a:gd name="T6" fmla="*/ 799 w 799"/>
                <a:gd name="T7" fmla="*/ 0 h 494"/>
                <a:gd name="T8" fmla="*/ 84 w 799"/>
                <a:gd name="T9" fmla="*/ 5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4">
                  <a:moveTo>
                    <a:pt x="84" y="50"/>
                  </a:moveTo>
                  <a:lnTo>
                    <a:pt x="0" y="494"/>
                  </a:lnTo>
                  <a:lnTo>
                    <a:pt x="799" y="7"/>
                  </a:lnTo>
                  <a:lnTo>
                    <a:pt x="799" y="0"/>
                  </a:lnTo>
                  <a:lnTo>
                    <a:pt x="84" y="5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D0A0A1FA-2721-4E13-918E-64FC4045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4411663"/>
              <a:ext cx="20638" cy="1270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8 h 8"/>
                <a:gd name="T4" fmla="*/ 13 w 13"/>
                <a:gd name="T5" fmla="*/ 0 h 8"/>
                <a:gd name="T6" fmla="*/ 0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ED34146A-DA1D-4C35-8DF1-6ECFCBE7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3487738"/>
              <a:ext cx="1135063" cy="1004887"/>
            </a:xfrm>
            <a:custGeom>
              <a:avLst/>
              <a:gdLst>
                <a:gd name="T0" fmla="*/ 419 w 715"/>
                <a:gd name="T1" fmla="*/ 0 h 633"/>
                <a:gd name="T2" fmla="*/ 0 w 715"/>
                <a:gd name="T3" fmla="*/ 633 h 633"/>
                <a:gd name="T4" fmla="*/ 715 w 715"/>
                <a:gd name="T5" fmla="*/ 583 h 633"/>
                <a:gd name="T6" fmla="*/ 715 w 715"/>
                <a:gd name="T7" fmla="*/ 558 h 633"/>
                <a:gd name="T8" fmla="*/ 419 w 71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33">
                  <a:moveTo>
                    <a:pt x="419" y="0"/>
                  </a:moveTo>
                  <a:lnTo>
                    <a:pt x="0" y="633"/>
                  </a:lnTo>
                  <a:lnTo>
                    <a:pt x="715" y="583"/>
                  </a:lnTo>
                  <a:lnTo>
                    <a:pt x="715" y="55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7F4740C6-2E91-4892-8E26-9D396BE7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054100"/>
              <a:ext cx="1925638" cy="1428750"/>
            </a:xfrm>
            <a:custGeom>
              <a:avLst/>
              <a:gdLst>
                <a:gd name="T0" fmla="*/ 488 w 895"/>
                <a:gd name="T1" fmla="*/ 0 h 665"/>
                <a:gd name="T2" fmla="*/ 0 w 895"/>
                <a:gd name="T3" fmla="*/ 307 h 665"/>
                <a:gd name="T4" fmla="*/ 895 w 895"/>
                <a:gd name="T5" fmla="*/ 665 h 665"/>
                <a:gd name="T6" fmla="*/ 577 w 895"/>
                <a:gd name="T7" fmla="*/ 0 h 665"/>
                <a:gd name="T8" fmla="*/ 488 w 895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65">
                  <a:moveTo>
                    <a:pt x="488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895" y="665"/>
                    <a:pt x="895" y="665"/>
                    <a:pt x="895" y="665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47" y="0"/>
                    <a:pt x="517" y="0"/>
                    <a:pt x="4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BF584FA3-93A3-4ECF-A797-24AEF334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054100"/>
              <a:ext cx="1133475" cy="1428750"/>
            </a:xfrm>
            <a:custGeom>
              <a:avLst/>
              <a:gdLst>
                <a:gd name="T0" fmla="*/ 400 w 527"/>
                <a:gd name="T1" fmla="*/ 0 h 665"/>
                <a:gd name="T2" fmla="*/ 0 w 527"/>
                <a:gd name="T3" fmla="*/ 402 h 665"/>
                <a:gd name="T4" fmla="*/ 248 w 527"/>
                <a:gd name="T5" fmla="*/ 665 h 665"/>
                <a:gd name="T6" fmla="*/ 527 w 527"/>
                <a:gd name="T7" fmla="*/ 1 h 665"/>
                <a:gd name="T8" fmla="*/ 400 w 527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665">
                  <a:moveTo>
                    <a:pt x="40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248" y="665"/>
                    <a:pt x="248" y="665"/>
                    <a:pt x="248" y="665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485" y="1"/>
                    <a:pt x="442" y="0"/>
                    <a:pt x="400" y="0"/>
                  </a:cubicBez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C62D33B-B786-4038-9C45-BF3FEDCC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619250"/>
              <a:ext cx="690563" cy="863600"/>
            </a:xfrm>
            <a:custGeom>
              <a:avLst/>
              <a:gdLst>
                <a:gd name="T0" fmla="*/ 0 w 435"/>
                <a:gd name="T1" fmla="*/ 188 h 544"/>
                <a:gd name="T2" fmla="*/ 435 w 435"/>
                <a:gd name="T3" fmla="*/ 0 h 544"/>
                <a:gd name="T4" fmla="*/ 336 w 435"/>
                <a:gd name="T5" fmla="*/ 544 h 544"/>
                <a:gd name="T6" fmla="*/ 0 w 435"/>
                <a:gd name="T7" fmla="*/ 1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44">
                  <a:moveTo>
                    <a:pt x="0" y="188"/>
                  </a:moveTo>
                  <a:lnTo>
                    <a:pt x="435" y="0"/>
                  </a:lnTo>
                  <a:lnTo>
                    <a:pt x="336" y="54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26F635B0-C047-4065-865F-63BA29D3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1377950" cy="1211262"/>
            </a:xfrm>
            <a:custGeom>
              <a:avLst/>
              <a:gdLst>
                <a:gd name="T0" fmla="*/ 868 w 868"/>
                <a:gd name="T1" fmla="*/ 546 h 763"/>
                <a:gd name="T2" fmla="*/ 534 w 868"/>
                <a:gd name="T3" fmla="*/ 0 h 763"/>
                <a:gd name="T4" fmla="*/ 0 w 868"/>
                <a:gd name="T5" fmla="*/ 763 h 763"/>
                <a:gd name="T6" fmla="*/ 110 w 868"/>
                <a:gd name="T7" fmla="*/ 763 h 763"/>
                <a:gd name="T8" fmla="*/ 868 w 868"/>
                <a:gd name="T9" fmla="*/ 54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763">
                  <a:moveTo>
                    <a:pt x="868" y="546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110" y="763"/>
                  </a:lnTo>
                  <a:lnTo>
                    <a:pt x="868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AFBED53-8220-4EF3-874F-BF5A05C6B049}"/>
              </a:ext>
            </a:extLst>
          </p:cNvPr>
          <p:cNvGrpSpPr/>
          <p:nvPr/>
        </p:nvGrpSpPr>
        <p:grpSpPr>
          <a:xfrm>
            <a:off x="10491167" y="4748924"/>
            <a:ext cx="1004081" cy="948445"/>
            <a:chOff x="5533352" y="854859"/>
            <a:chExt cx="1136426" cy="113642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1DDEBAB-82EE-473F-A291-142DBF17E21B}"/>
                </a:ext>
              </a:extLst>
            </p:cNvPr>
            <p:cNvSpPr/>
            <p:nvPr/>
          </p:nvSpPr>
          <p:spPr>
            <a:xfrm>
              <a:off x="5533352" y="854859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Freeform 24">
              <a:extLst>
                <a:ext uri="{FF2B5EF4-FFF2-40B4-BE49-F238E27FC236}">
                  <a16:creationId xmlns:a16="http://schemas.microsoft.com/office/drawing/2014/main" id="{21E67046-D79D-4074-B916-584EC5F6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750" y="1174930"/>
              <a:ext cx="279630" cy="496284"/>
            </a:xfrm>
            <a:custGeom>
              <a:avLst/>
              <a:gdLst>
                <a:gd name="T0" fmla="*/ 2416 w 3369"/>
                <a:gd name="T1" fmla="*/ 2727 h 6002"/>
                <a:gd name="T2" fmla="*/ 1683 w 3369"/>
                <a:gd name="T3" fmla="*/ 2394 h 6002"/>
                <a:gd name="T4" fmla="*/ 1280 w 3369"/>
                <a:gd name="T5" fmla="*/ 2169 h 6002"/>
                <a:gd name="T6" fmla="*/ 1367 w 3369"/>
                <a:gd name="T7" fmla="*/ 1546 h 6002"/>
                <a:gd name="T8" fmla="*/ 1613 w 3369"/>
                <a:gd name="T9" fmla="*/ 1495 h 6002"/>
                <a:gd name="T10" fmla="*/ 2540 w 3369"/>
                <a:gd name="T11" fmla="*/ 1678 h 6002"/>
                <a:gd name="T12" fmla="*/ 2784 w 3369"/>
                <a:gd name="T13" fmla="*/ 1574 h 6002"/>
                <a:gd name="T14" fmla="*/ 2928 w 3369"/>
                <a:gd name="T15" fmla="*/ 1087 h 6002"/>
                <a:gd name="T16" fmla="*/ 2818 w 3369"/>
                <a:gd name="T17" fmla="*/ 860 h 6002"/>
                <a:gd name="T18" fmla="*/ 2233 w 3369"/>
                <a:gd name="T19" fmla="*/ 686 h 6002"/>
                <a:gd name="T20" fmla="*/ 1967 w 3369"/>
                <a:gd name="T21" fmla="*/ 377 h 6002"/>
                <a:gd name="T22" fmla="*/ 1589 w 3369"/>
                <a:gd name="T23" fmla="*/ 2 h 6002"/>
                <a:gd name="T24" fmla="*/ 1425 w 3369"/>
                <a:gd name="T25" fmla="*/ 2 h 6002"/>
                <a:gd name="T26" fmla="*/ 1214 w 3369"/>
                <a:gd name="T27" fmla="*/ 215 h 6002"/>
                <a:gd name="T28" fmla="*/ 1213 w 3369"/>
                <a:gd name="T29" fmla="*/ 454 h 6002"/>
                <a:gd name="T30" fmla="*/ 985 w 3369"/>
                <a:gd name="T31" fmla="*/ 767 h 6002"/>
                <a:gd name="T32" fmla="*/ 67 w 3369"/>
                <a:gd name="T33" fmla="*/ 1932 h 6002"/>
                <a:gd name="T34" fmla="*/ 742 w 3369"/>
                <a:gd name="T35" fmla="*/ 3074 h 6002"/>
                <a:gd name="T36" fmla="*/ 1586 w 3369"/>
                <a:gd name="T37" fmla="*/ 3453 h 6002"/>
                <a:gd name="T38" fmla="*/ 1894 w 3369"/>
                <a:gd name="T39" fmla="*/ 3634 h 6002"/>
                <a:gd name="T40" fmla="*/ 1793 w 3369"/>
                <a:gd name="T41" fmla="*/ 4372 h 6002"/>
                <a:gd name="T42" fmla="*/ 1252 w 3369"/>
                <a:gd name="T43" fmla="*/ 4443 h 6002"/>
                <a:gd name="T44" fmla="*/ 426 w 3369"/>
                <a:gd name="T45" fmla="*/ 4196 h 6002"/>
                <a:gd name="T46" fmla="*/ 177 w 3369"/>
                <a:gd name="T47" fmla="*/ 4303 h 6002"/>
                <a:gd name="T48" fmla="*/ 53 w 3369"/>
                <a:gd name="T49" fmla="*/ 4733 h 6002"/>
                <a:gd name="T50" fmla="*/ 204 w 3369"/>
                <a:gd name="T51" fmla="*/ 5062 h 6002"/>
                <a:gd name="T52" fmla="*/ 948 w 3369"/>
                <a:gd name="T53" fmla="*/ 5276 h 6002"/>
                <a:gd name="T54" fmla="*/ 1157 w 3369"/>
                <a:gd name="T55" fmla="*/ 5525 h 6002"/>
                <a:gd name="T56" fmla="*/ 1160 w 3369"/>
                <a:gd name="T57" fmla="*/ 5808 h 6002"/>
                <a:gd name="T58" fmla="*/ 1341 w 3369"/>
                <a:gd name="T59" fmla="*/ 5999 h 6002"/>
                <a:gd name="T60" fmla="*/ 1758 w 3369"/>
                <a:gd name="T61" fmla="*/ 5998 h 6002"/>
                <a:gd name="T62" fmla="*/ 1931 w 3369"/>
                <a:gd name="T63" fmla="*/ 5818 h 6002"/>
                <a:gd name="T64" fmla="*/ 1932 w 3369"/>
                <a:gd name="T65" fmla="*/ 5430 h 6002"/>
                <a:gd name="T66" fmla="*/ 2109 w 3369"/>
                <a:gd name="T67" fmla="*/ 5198 h 6002"/>
                <a:gd name="T68" fmla="*/ 2839 w 3369"/>
                <a:gd name="T69" fmla="*/ 4729 h 6002"/>
                <a:gd name="T70" fmla="*/ 2416 w 3369"/>
                <a:gd name="T71" fmla="*/ 2727 h 6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9" h="6002">
                  <a:moveTo>
                    <a:pt x="2416" y="2727"/>
                  </a:moveTo>
                  <a:cubicBezTo>
                    <a:pt x="2181" y="2596"/>
                    <a:pt x="1931" y="2497"/>
                    <a:pt x="1683" y="2394"/>
                  </a:cubicBezTo>
                  <a:cubicBezTo>
                    <a:pt x="1539" y="2335"/>
                    <a:pt x="1402" y="2266"/>
                    <a:pt x="1280" y="2169"/>
                  </a:cubicBezTo>
                  <a:cubicBezTo>
                    <a:pt x="1041" y="1978"/>
                    <a:pt x="1087" y="1668"/>
                    <a:pt x="1367" y="1546"/>
                  </a:cubicBezTo>
                  <a:cubicBezTo>
                    <a:pt x="1446" y="1511"/>
                    <a:pt x="1529" y="1500"/>
                    <a:pt x="1613" y="1495"/>
                  </a:cubicBezTo>
                  <a:cubicBezTo>
                    <a:pt x="1938" y="1477"/>
                    <a:pt x="2247" y="1537"/>
                    <a:pt x="2540" y="1678"/>
                  </a:cubicBezTo>
                  <a:cubicBezTo>
                    <a:pt x="2687" y="1749"/>
                    <a:pt x="2735" y="1727"/>
                    <a:pt x="2784" y="1574"/>
                  </a:cubicBezTo>
                  <a:cubicBezTo>
                    <a:pt x="2837" y="1413"/>
                    <a:pt x="2880" y="1249"/>
                    <a:pt x="2928" y="1087"/>
                  </a:cubicBezTo>
                  <a:cubicBezTo>
                    <a:pt x="2960" y="978"/>
                    <a:pt x="2921" y="906"/>
                    <a:pt x="2818" y="860"/>
                  </a:cubicBezTo>
                  <a:cubicBezTo>
                    <a:pt x="2630" y="777"/>
                    <a:pt x="2436" y="718"/>
                    <a:pt x="2233" y="686"/>
                  </a:cubicBezTo>
                  <a:cubicBezTo>
                    <a:pt x="1968" y="645"/>
                    <a:pt x="1968" y="643"/>
                    <a:pt x="1967" y="377"/>
                  </a:cubicBezTo>
                  <a:cubicBezTo>
                    <a:pt x="1965" y="2"/>
                    <a:pt x="1965" y="2"/>
                    <a:pt x="1589" y="2"/>
                  </a:cubicBezTo>
                  <a:cubicBezTo>
                    <a:pt x="1534" y="2"/>
                    <a:pt x="1480" y="0"/>
                    <a:pt x="1425" y="2"/>
                  </a:cubicBezTo>
                  <a:cubicBezTo>
                    <a:pt x="1249" y="6"/>
                    <a:pt x="1219" y="37"/>
                    <a:pt x="1214" y="215"/>
                  </a:cubicBezTo>
                  <a:cubicBezTo>
                    <a:pt x="1212" y="294"/>
                    <a:pt x="1214" y="373"/>
                    <a:pt x="1213" y="454"/>
                  </a:cubicBezTo>
                  <a:cubicBezTo>
                    <a:pt x="1212" y="689"/>
                    <a:pt x="1211" y="686"/>
                    <a:pt x="985" y="767"/>
                  </a:cubicBezTo>
                  <a:cubicBezTo>
                    <a:pt x="440" y="966"/>
                    <a:pt x="103" y="1337"/>
                    <a:pt x="67" y="1932"/>
                  </a:cubicBezTo>
                  <a:cubicBezTo>
                    <a:pt x="35" y="2459"/>
                    <a:pt x="310" y="2815"/>
                    <a:pt x="742" y="3074"/>
                  </a:cubicBezTo>
                  <a:cubicBezTo>
                    <a:pt x="1009" y="3233"/>
                    <a:pt x="1304" y="3328"/>
                    <a:pt x="1586" y="3453"/>
                  </a:cubicBezTo>
                  <a:cubicBezTo>
                    <a:pt x="1696" y="3501"/>
                    <a:pt x="1802" y="3557"/>
                    <a:pt x="1894" y="3634"/>
                  </a:cubicBezTo>
                  <a:cubicBezTo>
                    <a:pt x="2165" y="3858"/>
                    <a:pt x="2115" y="4231"/>
                    <a:pt x="1793" y="4372"/>
                  </a:cubicBezTo>
                  <a:cubicBezTo>
                    <a:pt x="1621" y="4448"/>
                    <a:pt x="1439" y="4466"/>
                    <a:pt x="1252" y="4443"/>
                  </a:cubicBezTo>
                  <a:cubicBezTo>
                    <a:pt x="963" y="4407"/>
                    <a:pt x="687" y="4331"/>
                    <a:pt x="426" y="4196"/>
                  </a:cubicBezTo>
                  <a:cubicBezTo>
                    <a:pt x="274" y="4117"/>
                    <a:pt x="229" y="4138"/>
                    <a:pt x="177" y="4303"/>
                  </a:cubicBezTo>
                  <a:cubicBezTo>
                    <a:pt x="133" y="4445"/>
                    <a:pt x="93" y="4589"/>
                    <a:pt x="53" y="4733"/>
                  </a:cubicBezTo>
                  <a:cubicBezTo>
                    <a:pt x="0" y="4926"/>
                    <a:pt x="20" y="4972"/>
                    <a:pt x="204" y="5062"/>
                  </a:cubicBezTo>
                  <a:cubicBezTo>
                    <a:pt x="440" y="5176"/>
                    <a:pt x="691" y="5235"/>
                    <a:pt x="948" y="5276"/>
                  </a:cubicBezTo>
                  <a:cubicBezTo>
                    <a:pt x="1149" y="5308"/>
                    <a:pt x="1155" y="5316"/>
                    <a:pt x="1157" y="5525"/>
                  </a:cubicBezTo>
                  <a:cubicBezTo>
                    <a:pt x="1159" y="5619"/>
                    <a:pt x="1159" y="5714"/>
                    <a:pt x="1160" y="5808"/>
                  </a:cubicBezTo>
                  <a:cubicBezTo>
                    <a:pt x="1161" y="5927"/>
                    <a:pt x="1218" y="5997"/>
                    <a:pt x="1341" y="5999"/>
                  </a:cubicBezTo>
                  <a:cubicBezTo>
                    <a:pt x="1480" y="6002"/>
                    <a:pt x="1620" y="6002"/>
                    <a:pt x="1758" y="5998"/>
                  </a:cubicBezTo>
                  <a:cubicBezTo>
                    <a:pt x="1872" y="5996"/>
                    <a:pt x="1931" y="5934"/>
                    <a:pt x="1931" y="5818"/>
                  </a:cubicBezTo>
                  <a:cubicBezTo>
                    <a:pt x="1931" y="5689"/>
                    <a:pt x="1937" y="5559"/>
                    <a:pt x="1932" y="5430"/>
                  </a:cubicBezTo>
                  <a:cubicBezTo>
                    <a:pt x="1926" y="5299"/>
                    <a:pt x="1983" y="5232"/>
                    <a:pt x="2109" y="5198"/>
                  </a:cubicBezTo>
                  <a:cubicBezTo>
                    <a:pt x="2400" y="5118"/>
                    <a:pt x="2648" y="4962"/>
                    <a:pt x="2839" y="4729"/>
                  </a:cubicBezTo>
                  <a:cubicBezTo>
                    <a:pt x="3369" y="4085"/>
                    <a:pt x="3167" y="3142"/>
                    <a:pt x="2416" y="2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4FD08B-11C9-47B4-A37F-A045DB8AA12E}"/>
              </a:ext>
            </a:extLst>
          </p:cNvPr>
          <p:cNvGrpSpPr/>
          <p:nvPr/>
        </p:nvGrpSpPr>
        <p:grpSpPr>
          <a:xfrm>
            <a:off x="2575210" y="2957815"/>
            <a:ext cx="1136426" cy="1136426"/>
            <a:chOff x="2573622" y="2957815"/>
            <a:chExt cx="1136426" cy="1136426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3FD0751-841F-49EF-85E0-7B3EFBA22D83}"/>
                </a:ext>
              </a:extLst>
            </p:cNvPr>
            <p:cNvSpPr/>
            <p:nvPr/>
          </p:nvSpPr>
          <p:spPr>
            <a:xfrm>
              <a:off x="2573622" y="2957815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8462B66-AAD6-4F71-9BB0-47F67A07A174}"/>
                </a:ext>
              </a:extLst>
            </p:cNvPr>
            <p:cNvGrpSpPr/>
            <p:nvPr/>
          </p:nvGrpSpPr>
          <p:grpSpPr>
            <a:xfrm>
              <a:off x="2925112" y="3302190"/>
              <a:ext cx="433445" cy="430145"/>
              <a:chOff x="-3114676" y="415925"/>
              <a:chExt cx="4587876" cy="4552951"/>
            </a:xfrm>
            <a:solidFill>
              <a:schemeClr val="accent2"/>
            </a:solidFill>
          </p:grpSpPr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2F5029D5-6DA6-4561-A9EE-D3A0B57D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0863" y="4557713"/>
                <a:ext cx="4564063" cy="411163"/>
              </a:xfrm>
              <a:custGeom>
                <a:avLst/>
                <a:gdLst>
                  <a:gd name="T0" fmla="*/ 179 w 188"/>
                  <a:gd name="T1" fmla="*/ 0 h 17"/>
                  <a:gd name="T2" fmla="*/ 9 w 188"/>
                  <a:gd name="T3" fmla="*/ 0 h 17"/>
                  <a:gd name="T4" fmla="*/ 0 w 188"/>
                  <a:gd name="T5" fmla="*/ 8 h 17"/>
                  <a:gd name="T6" fmla="*/ 9 w 188"/>
                  <a:gd name="T7" fmla="*/ 17 h 17"/>
                  <a:gd name="T8" fmla="*/ 179 w 188"/>
                  <a:gd name="T9" fmla="*/ 17 h 17"/>
                  <a:gd name="T10" fmla="*/ 188 w 188"/>
                  <a:gd name="T11" fmla="*/ 8 h 17"/>
                  <a:gd name="T12" fmla="*/ 179 w 18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7">
                    <a:moveTo>
                      <a:pt x="17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84" y="17"/>
                      <a:pt x="188" y="13"/>
                      <a:pt x="188" y="8"/>
                    </a:cubicBezTo>
                    <a:cubicBezTo>
                      <a:pt x="188" y="4"/>
                      <a:pt x="184" y="0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0CD0BE7D-56E6-4E2E-AF3A-67C68CFAAE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4163" y="1941513"/>
                <a:ext cx="4030663" cy="2495550"/>
              </a:xfrm>
              <a:custGeom>
                <a:avLst/>
                <a:gdLst>
                  <a:gd name="T0" fmla="*/ 8 w 166"/>
                  <a:gd name="T1" fmla="*/ 86 h 103"/>
                  <a:gd name="T2" fmla="*/ 0 w 166"/>
                  <a:gd name="T3" fmla="*/ 94 h 103"/>
                  <a:gd name="T4" fmla="*/ 8 w 166"/>
                  <a:gd name="T5" fmla="*/ 103 h 103"/>
                  <a:gd name="T6" fmla="*/ 158 w 166"/>
                  <a:gd name="T7" fmla="*/ 103 h 103"/>
                  <a:gd name="T8" fmla="*/ 166 w 166"/>
                  <a:gd name="T9" fmla="*/ 94 h 103"/>
                  <a:gd name="T10" fmla="*/ 158 w 166"/>
                  <a:gd name="T11" fmla="*/ 86 h 103"/>
                  <a:gd name="T12" fmla="*/ 156 w 166"/>
                  <a:gd name="T13" fmla="*/ 86 h 103"/>
                  <a:gd name="T14" fmla="*/ 156 w 166"/>
                  <a:gd name="T15" fmla="*/ 9 h 103"/>
                  <a:gd name="T16" fmla="*/ 158 w 166"/>
                  <a:gd name="T17" fmla="*/ 9 h 103"/>
                  <a:gd name="T18" fmla="*/ 162 w 166"/>
                  <a:gd name="T19" fmla="*/ 5 h 103"/>
                  <a:gd name="T20" fmla="*/ 158 w 166"/>
                  <a:gd name="T21" fmla="*/ 0 h 103"/>
                  <a:gd name="T22" fmla="*/ 8 w 166"/>
                  <a:gd name="T23" fmla="*/ 0 h 103"/>
                  <a:gd name="T24" fmla="*/ 4 w 166"/>
                  <a:gd name="T25" fmla="*/ 5 h 103"/>
                  <a:gd name="T26" fmla="*/ 8 w 166"/>
                  <a:gd name="T27" fmla="*/ 9 h 103"/>
                  <a:gd name="T28" fmla="*/ 10 w 166"/>
                  <a:gd name="T29" fmla="*/ 9 h 103"/>
                  <a:gd name="T30" fmla="*/ 10 w 166"/>
                  <a:gd name="T31" fmla="*/ 86 h 103"/>
                  <a:gd name="T32" fmla="*/ 8 w 166"/>
                  <a:gd name="T33" fmla="*/ 86 h 103"/>
                  <a:gd name="T34" fmla="*/ 138 w 166"/>
                  <a:gd name="T35" fmla="*/ 9 h 103"/>
                  <a:gd name="T36" fmla="*/ 138 w 166"/>
                  <a:gd name="T37" fmla="*/ 86 h 103"/>
                  <a:gd name="T38" fmla="*/ 113 w 166"/>
                  <a:gd name="T39" fmla="*/ 86 h 103"/>
                  <a:gd name="T40" fmla="*/ 113 w 166"/>
                  <a:gd name="T41" fmla="*/ 9 h 103"/>
                  <a:gd name="T42" fmla="*/ 138 w 166"/>
                  <a:gd name="T43" fmla="*/ 9 h 103"/>
                  <a:gd name="T44" fmla="*/ 96 w 166"/>
                  <a:gd name="T45" fmla="*/ 9 h 103"/>
                  <a:gd name="T46" fmla="*/ 96 w 166"/>
                  <a:gd name="T47" fmla="*/ 86 h 103"/>
                  <a:gd name="T48" fmla="*/ 70 w 166"/>
                  <a:gd name="T49" fmla="*/ 86 h 103"/>
                  <a:gd name="T50" fmla="*/ 70 w 166"/>
                  <a:gd name="T51" fmla="*/ 9 h 103"/>
                  <a:gd name="T52" fmla="*/ 96 w 166"/>
                  <a:gd name="T53" fmla="*/ 9 h 103"/>
                  <a:gd name="T54" fmla="*/ 27 w 166"/>
                  <a:gd name="T55" fmla="*/ 9 h 103"/>
                  <a:gd name="T56" fmla="*/ 53 w 166"/>
                  <a:gd name="T57" fmla="*/ 9 h 103"/>
                  <a:gd name="T58" fmla="*/ 53 w 166"/>
                  <a:gd name="T59" fmla="*/ 86 h 103"/>
                  <a:gd name="T60" fmla="*/ 27 w 166"/>
                  <a:gd name="T61" fmla="*/ 86 h 103"/>
                  <a:gd name="T62" fmla="*/ 27 w 166"/>
                  <a:gd name="T63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03">
                    <a:moveTo>
                      <a:pt x="8" y="86"/>
                    </a:moveTo>
                    <a:cubicBezTo>
                      <a:pt x="3" y="86"/>
                      <a:pt x="0" y="89"/>
                      <a:pt x="0" y="94"/>
                    </a:cubicBezTo>
                    <a:cubicBezTo>
                      <a:pt x="0" y="99"/>
                      <a:pt x="3" y="103"/>
                      <a:pt x="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62" y="103"/>
                      <a:pt x="166" y="99"/>
                      <a:pt x="166" y="94"/>
                    </a:cubicBezTo>
                    <a:cubicBezTo>
                      <a:pt x="166" y="89"/>
                      <a:pt x="162" y="86"/>
                      <a:pt x="158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60" y="9"/>
                      <a:pt x="162" y="7"/>
                      <a:pt x="162" y="5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8" y="86"/>
                      <a:pt x="8" y="86"/>
                      <a:pt x="8" y="86"/>
                    </a:cubicBezTo>
                    <a:close/>
                    <a:moveTo>
                      <a:pt x="138" y="9"/>
                    </a:moveTo>
                    <a:cubicBezTo>
                      <a:pt x="138" y="86"/>
                      <a:pt x="138" y="86"/>
                      <a:pt x="138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9"/>
                      <a:pt x="113" y="9"/>
                      <a:pt x="113" y="9"/>
                    </a:cubicBezTo>
                    <a:lnTo>
                      <a:pt x="138" y="9"/>
                    </a:lnTo>
                    <a:close/>
                    <a:moveTo>
                      <a:pt x="96" y="9"/>
                    </a:moveTo>
                    <a:cubicBezTo>
                      <a:pt x="96" y="86"/>
                      <a:pt x="96" y="86"/>
                      <a:pt x="96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9"/>
                      <a:pt x="70" y="9"/>
                      <a:pt x="70" y="9"/>
                    </a:cubicBezTo>
                    <a:lnTo>
                      <a:pt x="96" y="9"/>
                    </a:lnTo>
                    <a:close/>
                    <a:moveTo>
                      <a:pt x="27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27" y="86"/>
                      <a:pt x="27" y="86"/>
                      <a:pt x="27" y="86"/>
                    </a:cubicBez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FE88AF83-2167-4532-93B4-8019034AA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4676" y="415925"/>
                <a:ext cx="4587875" cy="1355725"/>
              </a:xfrm>
              <a:custGeom>
                <a:avLst/>
                <a:gdLst>
                  <a:gd name="T0" fmla="*/ 10 w 189"/>
                  <a:gd name="T1" fmla="*/ 56 h 56"/>
                  <a:gd name="T2" fmla="*/ 180 w 189"/>
                  <a:gd name="T3" fmla="*/ 56 h 56"/>
                  <a:gd name="T4" fmla="*/ 180 w 189"/>
                  <a:gd name="T5" fmla="*/ 56 h 56"/>
                  <a:gd name="T6" fmla="*/ 189 w 189"/>
                  <a:gd name="T7" fmla="*/ 47 h 56"/>
                  <a:gd name="T8" fmla="*/ 183 w 189"/>
                  <a:gd name="T9" fmla="*/ 39 h 56"/>
                  <a:gd name="T10" fmla="*/ 98 w 189"/>
                  <a:gd name="T11" fmla="*/ 1 h 56"/>
                  <a:gd name="T12" fmla="*/ 91 w 189"/>
                  <a:gd name="T13" fmla="*/ 1 h 56"/>
                  <a:gd name="T14" fmla="*/ 6 w 189"/>
                  <a:gd name="T15" fmla="*/ 39 h 56"/>
                  <a:gd name="T16" fmla="*/ 1 w 189"/>
                  <a:gd name="T17" fmla="*/ 49 h 56"/>
                  <a:gd name="T18" fmla="*/ 10 w 189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6">
                    <a:moveTo>
                      <a:pt x="10" y="56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5" y="56"/>
                      <a:pt x="189" y="52"/>
                      <a:pt x="189" y="47"/>
                    </a:cubicBezTo>
                    <a:cubicBezTo>
                      <a:pt x="189" y="43"/>
                      <a:pt x="187" y="40"/>
                      <a:pt x="183" y="39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6" y="0"/>
                      <a:pt x="94" y="0"/>
                      <a:pt x="91" y="1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41"/>
                      <a:pt x="0" y="45"/>
                      <a:pt x="1" y="49"/>
                    </a:cubicBezTo>
                    <a:cubicBezTo>
                      <a:pt x="2" y="53"/>
                      <a:pt x="6" y="56"/>
                      <a:pt x="1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9EA766D-E97A-4E95-9A99-FCF42C702C2A}"/>
              </a:ext>
            </a:extLst>
          </p:cNvPr>
          <p:cNvGrpSpPr/>
          <p:nvPr/>
        </p:nvGrpSpPr>
        <p:grpSpPr>
          <a:xfrm>
            <a:off x="3815322" y="3857366"/>
            <a:ext cx="1136426" cy="1136426"/>
            <a:chOff x="3813734" y="3857366"/>
            <a:chExt cx="1136426" cy="113642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EDACB91-CA4F-4E12-8844-DA868E5A57C7}"/>
                </a:ext>
              </a:extLst>
            </p:cNvPr>
            <p:cNvSpPr/>
            <p:nvPr/>
          </p:nvSpPr>
          <p:spPr>
            <a:xfrm>
              <a:off x="3813734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5561F71-E6D1-49A1-A921-17F12ADD5A80}"/>
                </a:ext>
              </a:extLst>
            </p:cNvPr>
            <p:cNvGrpSpPr/>
            <p:nvPr/>
          </p:nvGrpSpPr>
          <p:grpSpPr>
            <a:xfrm>
              <a:off x="4158807" y="4203001"/>
              <a:ext cx="446281" cy="445157"/>
              <a:chOff x="3175" y="3175"/>
              <a:chExt cx="4410075" cy="4398963"/>
            </a:xfrm>
            <a:solidFill>
              <a:schemeClr val="accent2"/>
            </a:solidFill>
          </p:grpSpPr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F825DF7A-4BA1-425D-841A-E54394C1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" y="3175"/>
                <a:ext cx="3876675" cy="2578100"/>
              </a:xfrm>
              <a:custGeom>
                <a:avLst/>
                <a:gdLst>
                  <a:gd name="T0" fmla="*/ 180 w 1800"/>
                  <a:gd name="T1" fmla="*/ 960 h 1200"/>
                  <a:gd name="T2" fmla="*/ 305 w 1800"/>
                  <a:gd name="T3" fmla="*/ 909 h 1200"/>
                  <a:gd name="T4" fmla="*/ 482 w 1800"/>
                  <a:gd name="T5" fmla="*/ 998 h 1200"/>
                  <a:gd name="T6" fmla="*/ 480 w 1800"/>
                  <a:gd name="T7" fmla="*/ 1020 h 1200"/>
                  <a:gd name="T8" fmla="*/ 660 w 1800"/>
                  <a:gd name="T9" fmla="*/ 1200 h 1200"/>
                  <a:gd name="T10" fmla="*/ 840 w 1800"/>
                  <a:gd name="T11" fmla="*/ 1020 h 1200"/>
                  <a:gd name="T12" fmla="*/ 822 w 1800"/>
                  <a:gd name="T13" fmla="*/ 943 h 1200"/>
                  <a:gd name="T14" fmla="*/ 1063 w 1800"/>
                  <a:gd name="T15" fmla="*/ 702 h 1200"/>
                  <a:gd name="T16" fmla="*/ 1140 w 1800"/>
                  <a:gd name="T17" fmla="*/ 720 h 1200"/>
                  <a:gd name="T18" fmla="*/ 1320 w 1800"/>
                  <a:gd name="T19" fmla="*/ 540 h 1200"/>
                  <a:gd name="T20" fmla="*/ 1311 w 1800"/>
                  <a:gd name="T21" fmla="*/ 487 h 1200"/>
                  <a:gd name="T22" fmla="*/ 1520 w 1800"/>
                  <a:gd name="T23" fmla="*/ 330 h 1200"/>
                  <a:gd name="T24" fmla="*/ 1620 w 1800"/>
                  <a:gd name="T25" fmla="*/ 360 h 1200"/>
                  <a:gd name="T26" fmla="*/ 1800 w 1800"/>
                  <a:gd name="T27" fmla="*/ 180 h 1200"/>
                  <a:gd name="T28" fmla="*/ 1620 w 1800"/>
                  <a:gd name="T29" fmla="*/ 0 h 1200"/>
                  <a:gd name="T30" fmla="*/ 1440 w 1800"/>
                  <a:gd name="T31" fmla="*/ 180 h 1200"/>
                  <a:gd name="T32" fmla="*/ 1449 w 1800"/>
                  <a:gd name="T33" fmla="*/ 233 h 1200"/>
                  <a:gd name="T34" fmla="*/ 1240 w 1800"/>
                  <a:gd name="T35" fmla="*/ 390 h 1200"/>
                  <a:gd name="T36" fmla="*/ 1140 w 1800"/>
                  <a:gd name="T37" fmla="*/ 360 h 1200"/>
                  <a:gd name="T38" fmla="*/ 960 w 1800"/>
                  <a:gd name="T39" fmla="*/ 540 h 1200"/>
                  <a:gd name="T40" fmla="*/ 978 w 1800"/>
                  <a:gd name="T41" fmla="*/ 617 h 1200"/>
                  <a:gd name="T42" fmla="*/ 737 w 1800"/>
                  <a:gd name="T43" fmla="*/ 858 h 1200"/>
                  <a:gd name="T44" fmla="*/ 660 w 1800"/>
                  <a:gd name="T45" fmla="*/ 840 h 1200"/>
                  <a:gd name="T46" fmla="*/ 535 w 1800"/>
                  <a:gd name="T47" fmla="*/ 891 h 1200"/>
                  <a:gd name="T48" fmla="*/ 358 w 1800"/>
                  <a:gd name="T49" fmla="*/ 802 h 1200"/>
                  <a:gd name="T50" fmla="*/ 360 w 1800"/>
                  <a:gd name="T51" fmla="*/ 780 h 1200"/>
                  <a:gd name="T52" fmla="*/ 180 w 1800"/>
                  <a:gd name="T53" fmla="*/ 600 h 1200"/>
                  <a:gd name="T54" fmla="*/ 0 w 1800"/>
                  <a:gd name="T55" fmla="*/ 780 h 1200"/>
                  <a:gd name="T56" fmla="*/ 180 w 1800"/>
                  <a:gd name="T57" fmla="*/ 96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0" h="1200">
                    <a:moveTo>
                      <a:pt x="180" y="960"/>
                    </a:moveTo>
                    <a:cubicBezTo>
                      <a:pt x="228" y="960"/>
                      <a:pt x="272" y="941"/>
                      <a:pt x="305" y="909"/>
                    </a:cubicBezTo>
                    <a:cubicBezTo>
                      <a:pt x="482" y="998"/>
                      <a:pt x="482" y="998"/>
                      <a:pt x="482" y="998"/>
                    </a:cubicBezTo>
                    <a:cubicBezTo>
                      <a:pt x="481" y="1005"/>
                      <a:pt x="480" y="1013"/>
                      <a:pt x="480" y="1020"/>
                    </a:cubicBezTo>
                    <a:cubicBezTo>
                      <a:pt x="480" y="1119"/>
                      <a:pt x="561" y="1200"/>
                      <a:pt x="660" y="1200"/>
                    </a:cubicBezTo>
                    <a:cubicBezTo>
                      <a:pt x="759" y="1200"/>
                      <a:pt x="840" y="1119"/>
                      <a:pt x="840" y="1020"/>
                    </a:cubicBezTo>
                    <a:cubicBezTo>
                      <a:pt x="840" y="992"/>
                      <a:pt x="833" y="966"/>
                      <a:pt x="822" y="943"/>
                    </a:cubicBezTo>
                    <a:cubicBezTo>
                      <a:pt x="1063" y="702"/>
                      <a:pt x="1063" y="702"/>
                      <a:pt x="1063" y="702"/>
                    </a:cubicBezTo>
                    <a:cubicBezTo>
                      <a:pt x="1086" y="713"/>
                      <a:pt x="1112" y="720"/>
                      <a:pt x="1140" y="720"/>
                    </a:cubicBezTo>
                    <a:cubicBezTo>
                      <a:pt x="1239" y="720"/>
                      <a:pt x="1320" y="639"/>
                      <a:pt x="1320" y="540"/>
                    </a:cubicBezTo>
                    <a:cubicBezTo>
                      <a:pt x="1320" y="521"/>
                      <a:pt x="1316" y="504"/>
                      <a:pt x="1311" y="487"/>
                    </a:cubicBezTo>
                    <a:cubicBezTo>
                      <a:pt x="1520" y="330"/>
                      <a:pt x="1520" y="330"/>
                      <a:pt x="1520" y="330"/>
                    </a:cubicBezTo>
                    <a:cubicBezTo>
                      <a:pt x="1549" y="349"/>
                      <a:pt x="1583" y="360"/>
                      <a:pt x="1620" y="360"/>
                    </a:cubicBezTo>
                    <a:cubicBezTo>
                      <a:pt x="1719" y="360"/>
                      <a:pt x="1800" y="279"/>
                      <a:pt x="1800" y="180"/>
                    </a:cubicBezTo>
                    <a:cubicBezTo>
                      <a:pt x="1800" y="81"/>
                      <a:pt x="1719" y="0"/>
                      <a:pt x="1620" y="0"/>
                    </a:cubicBezTo>
                    <a:cubicBezTo>
                      <a:pt x="1521" y="0"/>
                      <a:pt x="1440" y="81"/>
                      <a:pt x="1440" y="180"/>
                    </a:cubicBezTo>
                    <a:cubicBezTo>
                      <a:pt x="1440" y="199"/>
                      <a:pt x="1444" y="216"/>
                      <a:pt x="1449" y="233"/>
                    </a:cubicBezTo>
                    <a:cubicBezTo>
                      <a:pt x="1240" y="390"/>
                      <a:pt x="1240" y="390"/>
                      <a:pt x="1240" y="390"/>
                    </a:cubicBezTo>
                    <a:cubicBezTo>
                      <a:pt x="1211" y="371"/>
                      <a:pt x="1177" y="360"/>
                      <a:pt x="1140" y="360"/>
                    </a:cubicBezTo>
                    <a:cubicBezTo>
                      <a:pt x="1041" y="360"/>
                      <a:pt x="960" y="441"/>
                      <a:pt x="960" y="540"/>
                    </a:cubicBezTo>
                    <a:cubicBezTo>
                      <a:pt x="960" y="568"/>
                      <a:pt x="967" y="594"/>
                      <a:pt x="978" y="617"/>
                    </a:cubicBezTo>
                    <a:cubicBezTo>
                      <a:pt x="737" y="858"/>
                      <a:pt x="737" y="858"/>
                      <a:pt x="737" y="858"/>
                    </a:cubicBezTo>
                    <a:cubicBezTo>
                      <a:pt x="714" y="847"/>
                      <a:pt x="688" y="840"/>
                      <a:pt x="660" y="840"/>
                    </a:cubicBezTo>
                    <a:cubicBezTo>
                      <a:pt x="612" y="840"/>
                      <a:pt x="568" y="859"/>
                      <a:pt x="535" y="891"/>
                    </a:cubicBezTo>
                    <a:cubicBezTo>
                      <a:pt x="358" y="802"/>
                      <a:pt x="358" y="802"/>
                      <a:pt x="358" y="802"/>
                    </a:cubicBezTo>
                    <a:cubicBezTo>
                      <a:pt x="359" y="795"/>
                      <a:pt x="360" y="787"/>
                      <a:pt x="360" y="780"/>
                    </a:cubicBezTo>
                    <a:cubicBezTo>
                      <a:pt x="360" y="681"/>
                      <a:pt x="279" y="600"/>
                      <a:pt x="180" y="600"/>
                    </a:cubicBezTo>
                    <a:cubicBezTo>
                      <a:pt x="81" y="600"/>
                      <a:pt x="0" y="681"/>
                      <a:pt x="0" y="780"/>
                    </a:cubicBezTo>
                    <a:cubicBezTo>
                      <a:pt x="0" y="879"/>
                      <a:pt x="81" y="960"/>
                      <a:pt x="180" y="9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FD72D47A-3569-4EAC-9577-271EAAF3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292225"/>
                <a:ext cx="4410075" cy="3109913"/>
              </a:xfrm>
              <a:custGeom>
                <a:avLst/>
                <a:gdLst>
                  <a:gd name="T0" fmla="*/ 1988 w 2048"/>
                  <a:gd name="T1" fmla="*/ 1328 h 1448"/>
                  <a:gd name="T2" fmla="*/ 1924 w 2048"/>
                  <a:gd name="T3" fmla="*/ 1328 h 1448"/>
                  <a:gd name="T4" fmla="*/ 1924 w 2048"/>
                  <a:gd name="T5" fmla="*/ 60 h 1448"/>
                  <a:gd name="T6" fmla="*/ 1864 w 2048"/>
                  <a:gd name="T7" fmla="*/ 0 h 1448"/>
                  <a:gd name="T8" fmla="*/ 1624 w 2048"/>
                  <a:gd name="T9" fmla="*/ 0 h 1448"/>
                  <a:gd name="T10" fmla="*/ 1564 w 2048"/>
                  <a:gd name="T11" fmla="*/ 60 h 1448"/>
                  <a:gd name="T12" fmla="*/ 1564 w 2048"/>
                  <a:gd name="T13" fmla="*/ 1328 h 1448"/>
                  <a:gd name="T14" fmla="*/ 1444 w 2048"/>
                  <a:gd name="T15" fmla="*/ 1328 h 1448"/>
                  <a:gd name="T16" fmla="*/ 1444 w 2048"/>
                  <a:gd name="T17" fmla="*/ 420 h 1448"/>
                  <a:gd name="T18" fmla="*/ 1384 w 2048"/>
                  <a:gd name="T19" fmla="*/ 360 h 1448"/>
                  <a:gd name="T20" fmla="*/ 1144 w 2048"/>
                  <a:gd name="T21" fmla="*/ 360 h 1448"/>
                  <a:gd name="T22" fmla="*/ 1084 w 2048"/>
                  <a:gd name="T23" fmla="*/ 420 h 1448"/>
                  <a:gd name="T24" fmla="*/ 1084 w 2048"/>
                  <a:gd name="T25" fmla="*/ 1328 h 1448"/>
                  <a:gd name="T26" fmla="*/ 964 w 2048"/>
                  <a:gd name="T27" fmla="*/ 1328 h 1448"/>
                  <a:gd name="T28" fmla="*/ 964 w 2048"/>
                  <a:gd name="T29" fmla="*/ 900 h 1448"/>
                  <a:gd name="T30" fmla="*/ 904 w 2048"/>
                  <a:gd name="T31" fmla="*/ 840 h 1448"/>
                  <a:gd name="T32" fmla="*/ 664 w 2048"/>
                  <a:gd name="T33" fmla="*/ 840 h 1448"/>
                  <a:gd name="T34" fmla="*/ 604 w 2048"/>
                  <a:gd name="T35" fmla="*/ 900 h 1448"/>
                  <a:gd name="T36" fmla="*/ 604 w 2048"/>
                  <a:gd name="T37" fmla="*/ 1328 h 1448"/>
                  <a:gd name="T38" fmla="*/ 484 w 2048"/>
                  <a:gd name="T39" fmla="*/ 1328 h 1448"/>
                  <a:gd name="T40" fmla="*/ 484 w 2048"/>
                  <a:gd name="T41" fmla="*/ 660 h 1448"/>
                  <a:gd name="T42" fmla="*/ 424 w 2048"/>
                  <a:gd name="T43" fmla="*/ 600 h 1448"/>
                  <a:gd name="T44" fmla="*/ 184 w 2048"/>
                  <a:gd name="T45" fmla="*/ 600 h 1448"/>
                  <a:gd name="T46" fmla="*/ 124 w 2048"/>
                  <a:gd name="T47" fmla="*/ 660 h 1448"/>
                  <a:gd name="T48" fmla="*/ 124 w 2048"/>
                  <a:gd name="T49" fmla="*/ 1328 h 1448"/>
                  <a:gd name="T50" fmla="*/ 60 w 2048"/>
                  <a:gd name="T51" fmla="*/ 1328 h 1448"/>
                  <a:gd name="T52" fmla="*/ 0 w 2048"/>
                  <a:gd name="T53" fmla="*/ 1388 h 1448"/>
                  <a:gd name="T54" fmla="*/ 60 w 2048"/>
                  <a:gd name="T55" fmla="*/ 1448 h 1448"/>
                  <a:gd name="T56" fmla="*/ 1988 w 2048"/>
                  <a:gd name="T57" fmla="*/ 1448 h 1448"/>
                  <a:gd name="T58" fmla="*/ 2048 w 2048"/>
                  <a:gd name="T59" fmla="*/ 1388 h 1448"/>
                  <a:gd name="T60" fmla="*/ 1988 w 2048"/>
                  <a:gd name="T61" fmla="*/ 13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8" h="1448">
                    <a:moveTo>
                      <a:pt x="1988" y="1328"/>
                    </a:moveTo>
                    <a:cubicBezTo>
                      <a:pt x="1924" y="1328"/>
                      <a:pt x="1924" y="1328"/>
                      <a:pt x="1924" y="1328"/>
                    </a:cubicBezTo>
                    <a:cubicBezTo>
                      <a:pt x="1924" y="60"/>
                      <a:pt x="1924" y="60"/>
                      <a:pt x="1924" y="60"/>
                    </a:cubicBezTo>
                    <a:cubicBezTo>
                      <a:pt x="1924" y="27"/>
                      <a:pt x="1897" y="0"/>
                      <a:pt x="1864" y="0"/>
                    </a:cubicBezTo>
                    <a:cubicBezTo>
                      <a:pt x="1624" y="0"/>
                      <a:pt x="1624" y="0"/>
                      <a:pt x="1624" y="0"/>
                    </a:cubicBezTo>
                    <a:cubicBezTo>
                      <a:pt x="1591" y="0"/>
                      <a:pt x="1564" y="27"/>
                      <a:pt x="1564" y="60"/>
                    </a:cubicBezTo>
                    <a:cubicBezTo>
                      <a:pt x="1564" y="1328"/>
                      <a:pt x="1564" y="1328"/>
                      <a:pt x="1564" y="1328"/>
                    </a:cubicBezTo>
                    <a:cubicBezTo>
                      <a:pt x="1444" y="1328"/>
                      <a:pt x="1444" y="1328"/>
                      <a:pt x="1444" y="1328"/>
                    </a:cubicBezTo>
                    <a:cubicBezTo>
                      <a:pt x="1444" y="420"/>
                      <a:pt x="1444" y="420"/>
                      <a:pt x="1444" y="420"/>
                    </a:cubicBezTo>
                    <a:cubicBezTo>
                      <a:pt x="1444" y="387"/>
                      <a:pt x="1417" y="360"/>
                      <a:pt x="1384" y="360"/>
                    </a:cubicBezTo>
                    <a:cubicBezTo>
                      <a:pt x="1144" y="360"/>
                      <a:pt x="1144" y="360"/>
                      <a:pt x="1144" y="360"/>
                    </a:cubicBezTo>
                    <a:cubicBezTo>
                      <a:pt x="1111" y="360"/>
                      <a:pt x="1084" y="387"/>
                      <a:pt x="1084" y="420"/>
                    </a:cubicBezTo>
                    <a:cubicBezTo>
                      <a:pt x="1084" y="1328"/>
                      <a:pt x="1084" y="1328"/>
                      <a:pt x="1084" y="1328"/>
                    </a:cubicBezTo>
                    <a:cubicBezTo>
                      <a:pt x="964" y="1328"/>
                      <a:pt x="964" y="1328"/>
                      <a:pt x="964" y="1328"/>
                    </a:cubicBezTo>
                    <a:cubicBezTo>
                      <a:pt x="964" y="900"/>
                      <a:pt x="964" y="900"/>
                      <a:pt x="964" y="900"/>
                    </a:cubicBezTo>
                    <a:cubicBezTo>
                      <a:pt x="964" y="867"/>
                      <a:pt x="937" y="840"/>
                      <a:pt x="904" y="840"/>
                    </a:cubicBezTo>
                    <a:cubicBezTo>
                      <a:pt x="664" y="840"/>
                      <a:pt x="664" y="840"/>
                      <a:pt x="664" y="840"/>
                    </a:cubicBezTo>
                    <a:cubicBezTo>
                      <a:pt x="631" y="840"/>
                      <a:pt x="604" y="867"/>
                      <a:pt x="604" y="900"/>
                    </a:cubicBezTo>
                    <a:cubicBezTo>
                      <a:pt x="604" y="1328"/>
                      <a:pt x="604" y="1328"/>
                      <a:pt x="604" y="1328"/>
                    </a:cubicBezTo>
                    <a:cubicBezTo>
                      <a:pt x="484" y="1328"/>
                      <a:pt x="484" y="1328"/>
                      <a:pt x="484" y="1328"/>
                    </a:cubicBezTo>
                    <a:cubicBezTo>
                      <a:pt x="484" y="660"/>
                      <a:pt x="484" y="660"/>
                      <a:pt x="484" y="660"/>
                    </a:cubicBezTo>
                    <a:cubicBezTo>
                      <a:pt x="484" y="627"/>
                      <a:pt x="457" y="600"/>
                      <a:pt x="424" y="600"/>
                    </a:cubicBezTo>
                    <a:cubicBezTo>
                      <a:pt x="184" y="600"/>
                      <a:pt x="184" y="600"/>
                      <a:pt x="184" y="600"/>
                    </a:cubicBezTo>
                    <a:cubicBezTo>
                      <a:pt x="151" y="600"/>
                      <a:pt x="124" y="627"/>
                      <a:pt x="124" y="660"/>
                    </a:cubicBezTo>
                    <a:cubicBezTo>
                      <a:pt x="124" y="1328"/>
                      <a:pt x="124" y="1328"/>
                      <a:pt x="124" y="1328"/>
                    </a:cubicBezTo>
                    <a:cubicBezTo>
                      <a:pt x="60" y="1328"/>
                      <a:pt x="60" y="1328"/>
                      <a:pt x="60" y="1328"/>
                    </a:cubicBezTo>
                    <a:cubicBezTo>
                      <a:pt x="27" y="1328"/>
                      <a:pt x="0" y="1355"/>
                      <a:pt x="0" y="1388"/>
                    </a:cubicBezTo>
                    <a:cubicBezTo>
                      <a:pt x="0" y="1421"/>
                      <a:pt x="27" y="1448"/>
                      <a:pt x="60" y="1448"/>
                    </a:cubicBezTo>
                    <a:cubicBezTo>
                      <a:pt x="1988" y="1448"/>
                      <a:pt x="1988" y="1448"/>
                      <a:pt x="1988" y="1448"/>
                    </a:cubicBezTo>
                    <a:cubicBezTo>
                      <a:pt x="2021" y="1448"/>
                      <a:pt x="2048" y="1421"/>
                      <a:pt x="2048" y="1388"/>
                    </a:cubicBezTo>
                    <a:cubicBezTo>
                      <a:pt x="2048" y="1355"/>
                      <a:pt x="2021" y="1328"/>
                      <a:pt x="1988" y="13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051024-8FA5-4677-AF76-53B49107A388}"/>
              </a:ext>
            </a:extLst>
          </p:cNvPr>
          <p:cNvGrpSpPr/>
          <p:nvPr/>
        </p:nvGrpSpPr>
        <p:grpSpPr>
          <a:xfrm>
            <a:off x="5534939" y="4853653"/>
            <a:ext cx="1136426" cy="1136426"/>
            <a:chOff x="5533351" y="4853653"/>
            <a:chExt cx="1136426" cy="113642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4AE8643-3F43-40A5-A8AC-E0CB349E2B1A}"/>
                </a:ext>
              </a:extLst>
            </p:cNvPr>
            <p:cNvSpPr/>
            <p:nvPr/>
          </p:nvSpPr>
          <p:spPr>
            <a:xfrm>
              <a:off x="5533351" y="485365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871D435-FD8A-4198-B661-009D30A070B9}"/>
                </a:ext>
              </a:extLst>
            </p:cNvPr>
            <p:cNvGrpSpPr/>
            <p:nvPr/>
          </p:nvGrpSpPr>
          <p:grpSpPr>
            <a:xfrm>
              <a:off x="5888360" y="5223147"/>
              <a:ext cx="426408" cy="423366"/>
              <a:chOff x="-13061951" y="-3851275"/>
              <a:chExt cx="12906376" cy="12814300"/>
            </a:xfrm>
            <a:solidFill>
              <a:schemeClr val="accent2"/>
            </a:solidFill>
          </p:grpSpPr>
          <p:sp>
            <p:nvSpPr>
              <p:cNvPr id="206" name="Oval 39">
                <a:extLst>
                  <a:ext uri="{FF2B5EF4-FFF2-40B4-BE49-F238E27FC236}">
                    <a16:creationId xmlns:a16="http://schemas.microsoft.com/office/drawing/2014/main" id="{C2128B7C-A052-4156-BB20-C74C27CC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43876" y="-3851275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181FE193-5357-43B7-8754-F09F832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91351" y="-347662"/>
                <a:ext cx="766763" cy="1898650"/>
              </a:xfrm>
              <a:custGeom>
                <a:avLst/>
                <a:gdLst>
                  <a:gd name="T0" fmla="*/ 328 w 356"/>
                  <a:gd name="T1" fmla="*/ 26 h 885"/>
                  <a:gd name="T2" fmla="*/ 266 w 356"/>
                  <a:gd name="T3" fmla="*/ 0 h 885"/>
                  <a:gd name="T4" fmla="*/ 90 w 356"/>
                  <a:gd name="T5" fmla="*/ 0 h 885"/>
                  <a:gd name="T6" fmla="*/ 28 w 356"/>
                  <a:gd name="T7" fmla="*/ 26 h 885"/>
                  <a:gd name="T8" fmla="*/ 17 w 356"/>
                  <a:gd name="T9" fmla="*/ 122 h 885"/>
                  <a:gd name="T10" fmla="*/ 111 w 356"/>
                  <a:gd name="T11" fmla="*/ 263 h 885"/>
                  <a:gd name="T12" fmla="*/ 67 w 356"/>
                  <a:gd name="T13" fmla="*/ 633 h 885"/>
                  <a:gd name="T14" fmla="*/ 153 w 356"/>
                  <a:gd name="T15" fmla="*/ 862 h 885"/>
                  <a:gd name="T16" fmla="*/ 203 w 356"/>
                  <a:gd name="T17" fmla="*/ 862 h 885"/>
                  <a:gd name="T18" fmla="*/ 289 w 356"/>
                  <a:gd name="T19" fmla="*/ 633 h 885"/>
                  <a:gd name="T20" fmla="*/ 245 w 356"/>
                  <a:gd name="T21" fmla="*/ 263 h 885"/>
                  <a:gd name="T22" fmla="*/ 339 w 356"/>
                  <a:gd name="T23" fmla="*/ 122 h 885"/>
                  <a:gd name="T24" fmla="*/ 328 w 356"/>
                  <a:gd name="T25" fmla="*/ 2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6" h="885">
                    <a:moveTo>
                      <a:pt x="328" y="26"/>
                    </a:moveTo>
                    <a:cubicBezTo>
                      <a:pt x="312" y="9"/>
                      <a:pt x="289" y="0"/>
                      <a:pt x="26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7" y="0"/>
                      <a:pt x="44" y="9"/>
                      <a:pt x="28" y="26"/>
                    </a:cubicBezTo>
                    <a:cubicBezTo>
                      <a:pt x="3" y="53"/>
                      <a:pt x="0" y="92"/>
                      <a:pt x="17" y="122"/>
                    </a:cubicBezTo>
                    <a:cubicBezTo>
                      <a:pt x="111" y="263"/>
                      <a:pt x="111" y="263"/>
                      <a:pt x="111" y="263"/>
                    </a:cubicBezTo>
                    <a:cubicBezTo>
                      <a:pt x="67" y="633"/>
                      <a:pt x="67" y="633"/>
                      <a:pt x="67" y="633"/>
                    </a:cubicBezTo>
                    <a:cubicBezTo>
                      <a:pt x="153" y="862"/>
                      <a:pt x="153" y="862"/>
                      <a:pt x="153" y="862"/>
                    </a:cubicBezTo>
                    <a:cubicBezTo>
                      <a:pt x="162" y="885"/>
                      <a:pt x="194" y="885"/>
                      <a:pt x="203" y="862"/>
                    </a:cubicBezTo>
                    <a:cubicBezTo>
                      <a:pt x="289" y="633"/>
                      <a:pt x="289" y="633"/>
                      <a:pt x="289" y="633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56" y="92"/>
                      <a:pt x="353" y="53"/>
                      <a:pt x="32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2BB97B55-257A-494D-BC24-D206D6C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191626" y="-358775"/>
                <a:ext cx="5167313" cy="3606800"/>
              </a:xfrm>
              <a:custGeom>
                <a:avLst/>
                <a:gdLst>
                  <a:gd name="T0" fmla="*/ 101 w 2402"/>
                  <a:gd name="T1" fmla="*/ 1681 h 1681"/>
                  <a:gd name="T2" fmla="*/ 2301 w 2402"/>
                  <a:gd name="T3" fmla="*/ 1681 h 1681"/>
                  <a:gd name="T4" fmla="*/ 2402 w 2402"/>
                  <a:gd name="T5" fmla="*/ 1579 h 1681"/>
                  <a:gd name="T6" fmla="*/ 2402 w 2402"/>
                  <a:gd name="T7" fmla="*/ 663 h 1681"/>
                  <a:gd name="T8" fmla="*/ 1972 w 2402"/>
                  <a:gd name="T9" fmla="*/ 73 h 1681"/>
                  <a:gd name="T10" fmla="*/ 1771 w 2402"/>
                  <a:gd name="T11" fmla="*/ 11 h 1681"/>
                  <a:gd name="T12" fmla="*/ 1682 w 2402"/>
                  <a:gd name="T13" fmla="*/ 56 h 1681"/>
                  <a:gd name="T14" fmla="*/ 1201 w 2402"/>
                  <a:gd name="T15" fmla="*/ 1375 h 1681"/>
                  <a:gd name="T16" fmla="*/ 720 w 2402"/>
                  <a:gd name="T17" fmla="*/ 55 h 1681"/>
                  <a:gd name="T18" fmla="*/ 652 w 2402"/>
                  <a:gd name="T19" fmla="*/ 8 h 1681"/>
                  <a:gd name="T20" fmla="*/ 631 w 2402"/>
                  <a:gd name="T21" fmla="*/ 11 h 1681"/>
                  <a:gd name="T22" fmla="*/ 432 w 2402"/>
                  <a:gd name="T23" fmla="*/ 72 h 1681"/>
                  <a:gd name="T24" fmla="*/ 0 w 2402"/>
                  <a:gd name="T25" fmla="*/ 663 h 1681"/>
                  <a:gd name="T26" fmla="*/ 0 w 2402"/>
                  <a:gd name="T27" fmla="*/ 1579 h 1681"/>
                  <a:gd name="T28" fmla="*/ 101 w 2402"/>
                  <a:gd name="T29" fmla="*/ 1681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2" h="1681">
                    <a:moveTo>
                      <a:pt x="101" y="1681"/>
                    </a:moveTo>
                    <a:cubicBezTo>
                      <a:pt x="2301" y="1681"/>
                      <a:pt x="2301" y="1681"/>
                      <a:pt x="2301" y="1681"/>
                    </a:cubicBezTo>
                    <a:cubicBezTo>
                      <a:pt x="2357" y="1681"/>
                      <a:pt x="2402" y="1635"/>
                      <a:pt x="2402" y="1579"/>
                    </a:cubicBezTo>
                    <a:cubicBezTo>
                      <a:pt x="2402" y="663"/>
                      <a:pt x="2402" y="663"/>
                      <a:pt x="2402" y="663"/>
                    </a:cubicBezTo>
                    <a:cubicBezTo>
                      <a:pt x="2402" y="396"/>
                      <a:pt x="2229" y="159"/>
                      <a:pt x="1972" y="73"/>
                    </a:cubicBezTo>
                    <a:cubicBezTo>
                      <a:pt x="1771" y="11"/>
                      <a:pt x="1771" y="11"/>
                      <a:pt x="1771" y="11"/>
                    </a:cubicBezTo>
                    <a:cubicBezTo>
                      <a:pt x="1734" y="0"/>
                      <a:pt x="1695" y="19"/>
                      <a:pt x="1682" y="56"/>
                    </a:cubicBezTo>
                    <a:cubicBezTo>
                      <a:pt x="1201" y="1375"/>
                      <a:pt x="1201" y="1375"/>
                      <a:pt x="1201" y="1375"/>
                    </a:cubicBezTo>
                    <a:cubicBezTo>
                      <a:pt x="720" y="55"/>
                      <a:pt x="720" y="55"/>
                      <a:pt x="720" y="55"/>
                    </a:cubicBezTo>
                    <a:cubicBezTo>
                      <a:pt x="710" y="26"/>
                      <a:pt x="682" y="8"/>
                      <a:pt x="652" y="8"/>
                    </a:cubicBezTo>
                    <a:cubicBezTo>
                      <a:pt x="645" y="8"/>
                      <a:pt x="638" y="9"/>
                      <a:pt x="631" y="1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173" y="159"/>
                      <a:pt x="0" y="396"/>
                      <a:pt x="0" y="663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0" y="1635"/>
                      <a:pt x="45" y="1681"/>
                      <a:pt x="101" y="16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Oval 42">
                <a:extLst>
                  <a:ext uri="{FF2B5EF4-FFF2-40B4-BE49-F238E27FC236}">
                    <a16:creationId xmlns:a16="http://schemas.microsoft.com/office/drawing/2014/main" id="{44140C0F-38CA-4B71-B576-C2AAF1DA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61951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7B7E4AC5-70FA-46AB-B285-3648B7CC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17488" y="409575"/>
                <a:ext cx="5143500" cy="8553450"/>
              </a:xfrm>
              <a:custGeom>
                <a:avLst/>
                <a:gdLst>
                  <a:gd name="T0" fmla="*/ 1863 w 2391"/>
                  <a:gd name="T1" fmla="*/ 1770 h 3986"/>
                  <a:gd name="T2" fmla="*/ 1294 w 2391"/>
                  <a:gd name="T3" fmla="*/ 1770 h 3986"/>
                  <a:gd name="T4" fmla="*/ 1294 w 2391"/>
                  <a:gd name="T5" fmla="*/ 647 h 3986"/>
                  <a:gd name="T6" fmla="*/ 647 w 2391"/>
                  <a:gd name="T7" fmla="*/ 0 h 3986"/>
                  <a:gd name="T8" fmla="*/ 0 w 2391"/>
                  <a:gd name="T9" fmla="*/ 647 h 3986"/>
                  <a:gd name="T10" fmla="*/ 0 w 2391"/>
                  <a:gd name="T11" fmla="*/ 2173 h 3986"/>
                  <a:gd name="T12" fmla="*/ 621 w 2391"/>
                  <a:gd name="T13" fmla="*/ 2794 h 3986"/>
                  <a:gd name="T14" fmla="*/ 1359 w 2391"/>
                  <a:gd name="T15" fmla="*/ 2794 h 3986"/>
                  <a:gd name="T16" fmla="*/ 1359 w 2391"/>
                  <a:gd name="T17" fmla="*/ 3810 h 3986"/>
                  <a:gd name="T18" fmla="*/ 1535 w 2391"/>
                  <a:gd name="T19" fmla="*/ 3986 h 3986"/>
                  <a:gd name="T20" fmla="*/ 2216 w 2391"/>
                  <a:gd name="T21" fmla="*/ 3986 h 3986"/>
                  <a:gd name="T22" fmla="*/ 2391 w 2391"/>
                  <a:gd name="T23" fmla="*/ 3810 h 3986"/>
                  <a:gd name="T24" fmla="*/ 2391 w 2391"/>
                  <a:gd name="T25" fmla="*/ 2299 h 3986"/>
                  <a:gd name="T26" fmla="*/ 1863 w 2391"/>
                  <a:gd name="T27" fmla="*/ 177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863" y="1770"/>
                    </a:moveTo>
                    <a:cubicBezTo>
                      <a:pt x="1294" y="1770"/>
                      <a:pt x="1294" y="1770"/>
                      <a:pt x="1294" y="1770"/>
                    </a:cubicBezTo>
                    <a:cubicBezTo>
                      <a:pt x="1294" y="647"/>
                      <a:pt x="1294" y="647"/>
                      <a:pt x="1294" y="647"/>
                    </a:cubicBezTo>
                    <a:cubicBezTo>
                      <a:pt x="1294" y="290"/>
                      <a:pt x="1004" y="0"/>
                      <a:pt x="647" y="0"/>
                    </a:cubicBezTo>
                    <a:cubicBezTo>
                      <a:pt x="290" y="0"/>
                      <a:pt x="0" y="290"/>
                      <a:pt x="0" y="647"/>
                    </a:cubicBezTo>
                    <a:cubicBezTo>
                      <a:pt x="0" y="2173"/>
                      <a:pt x="0" y="2173"/>
                      <a:pt x="0" y="2173"/>
                    </a:cubicBezTo>
                    <a:cubicBezTo>
                      <a:pt x="0" y="2516"/>
                      <a:pt x="278" y="2794"/>
                      <a:pt x="621" y="2794"/>
                    </a:cubicBezTo>
                    <a:cubicBezTo>
                      <a:pt x="1359" y="2794"/>
                      <a:pt x="1359" y="2794"/>
                      <a:pt x="1359" y="2794"/>
                    </a:cubicBezTo>
                    <a:cubicBezTo>
                      <a:pt x="1359" y="3810"/>
                      <a:pt x="1359" y="3810"/>
                      <a:pt x="1359" y="3810"/>
                    </a:cubicBezTo>
                    <a:cubicBezTo>
                      <a:pt x="1359" y="3907"/>
                      <a:pt x="1438" y="3986"/>
                      <a:pt x="1535" y="3986"/>
                    </a:cubicBezTo>
                    <a:cubicBezTo>
                      <a:pt x="2216" y="3986"/>
                      <a:pt x="2216" y="3986"/>
                      <a:pt x="2216" y="3986"/>
                    </a:cubicBezTo>
                    <a:cubicBezTo>
                      <a:pt x="2313" y="3986"/>
                      <a:pt x="2391" y="3907"/>
                      <a:pt x="2391" y="3810"/>
                    </a:cubicBezTo>
                    <a:cubicBezTo>
                      <a:pt x="2391" y="2299"/>
                      <a:pt x="2391" y="2299"/>
                      <a:pt x="2391" y="2299"/>
                    </a:cubicBezTo>
                    <a:cubicBezTo>
                      <a:pt x="2391" y="2007"/>
                      <a:pt x="2155" y="1770"/>
                      <a:pt x="1863" y="17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Oval 44">
                <a:extLst>
                  <a:ext uri="{FF2B5EF4-FFF2-40B4-BE49-F238E27FC236}">
                    <a16:creationId xmlns:a16="http://schemas.microsoft.com/office/drawing/2014/main" id="{F83356B3-32E6-442C-9FCA-9F1D2A96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27388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28A572BD-1DA3-4B78-94B5-B65DE96B7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41951" y="409575"/>
                <a:ext cx="5143500" cy="8553450"/>
              </a:xfrm>
              <a:custGeom>
                <a:avLst/>
                <a:gdLst>
                  <a:gd name="T0" fmla="*/ 1744 w 2391"/>
                  <a:gd name="T1" fmla="*/ 0 h 3986"/>
                  <a:gd name="T2" fmla="*/ 1097 w 2391"/>
                  <a:gd name="T3" fmla="*/ 647 h 3986"/>
                  <a:gd name="T4" fmla="*/ 1097 w 2391"/>
                  <a:gd name="T5" fmla="*/ 1770 h 3986"/>
                  <a:gd name="T6" fmla="*/ 529 w 2391"/>
                  <a:gd name="T7" fmla="*/ 1770 h 3986"/>
                  <a:gd name="T8" fmla="*/ 0 w 2391"/>
                  <a:gd name="T9" fmla="*/ 2299 h 3986"/>
                  <a:gd name="T10" fmla="*/ 0 w 2391"/>
                  <a:gd name="T11" fmla="*/ 3810 h 3986"/>
                  <a:gd name="T12" fmla="*/ 175 w 2391"/>
                  <a:gd name="T13" fmla="*/ 3986 h 3986"/>
                  <a:gd name="T14" fmla="*/ 856 w 2391"/>
                  <a:gd name="T15" fmla="*/ 3986 h 3986"/>
                  <a:gd name="T16" fmla="*/ 1032 w 2391"/>
                  <a:gd name="T17" fmla="*/ 3810 h 3986"/>
                  <a:gd name="T18" fmla="*/ 1032 w 2391"/>
                  <a:gd name="T19" fmla="*/ 2794 h 3986"/>
                  <a:gd name="T20" fmla="*/ 1770 w 2391"/>
                  <a:gd name="T21" fmla="*/ 2794 h 3986"/>
                  <a:gd name="T22" fmla="*/ 2391 w 2391"/>
                  <a:gd name="T23" fmla="*/ 2173 h 3986"/>
                  <a:gd name="T24" fmla="*/ 2391 w 2391"/>
                  <a:gd name="T25" fmla="*/ 647 h 3986"/>
                  <a:gd name="T26" fmla="*/ 1744 w 2391"/>
                  <a:gd name="T27" fmla="*/ 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744" y="0"/>
                    </a:moveTo>
                    <a:cubicBezTo>
                      <a:pt x="1387" y="0"/>
                      <a:pt x="1097" y="290"/>
                      <a:pt x="1097" y="647"/>
                    </a:cubicBezTo>
                    <a:cubicBezTo>
                      <a:pt x="1097" y="1770"/>
                      <a:pt x="1097" y="1770"/>
                      <a:pt x="1097" y="1770"/>
                    </a:cubicBezTo>
                    <a:cubicBezTo>
                      <a:pt x="529" y="1770"/>
                      <a:pt x="529" y="1770"/>
                      <a:pt x="529" y="1770"/>
                    </a:cubicBezTo>
                    <a:cubicBezTo>
                      <a:pt x="236" y="1770"/>
                      <a:pt x="0" y="2007"/>
                      <a:pt x="0" y="2299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907"/>
                      <a:pt x="78" y="3986"/>
                      <a:pt x="175" y="3986"/>
                    </a:cubicBezTo>
                    <a:cubicBezTo>
                      <a:pt x="856" y="3986"/>
                      <a:pt x="856" y="3986"/>
                      <a:pt x="856" y="3986"/>
                    </a:cubicBezTo>
                    <a:cubicBezTo>
                      <a:pt x="953" y="3986"/>
                      <a:pt x="1032" y="3907"/>
                      <a:pt x="1032" y="3810"/>
                    </a:cubicBezTo>
                    <a:cubicBezTo>
                      <a:pt x="1032" y="2794"/>
                      <a:pt x="1032" y="2794"/>
                      <a:pt x="1032" y="2794"/>
                    </a:cubicBezTo>
                    <a:cubicBezTo>
                      <a:pt x="1770" y="2794"/>
                      <a:pt x="1770" y="2794"/>
                      <a:pt x="1770" y="2794"/>
                    </a:cubicBezTo>
                    <a:cubicBezTo>
                      <a:pt x="2113" y="2794"/>
                      <a:pt x="2391" y="2516"/>
                      <a:pt x="2391" y="2173"/>
                    </a:cubicBezTo>
                    <a:cubicBezTo>
                      <a:pt x="2391" y="647"/>
                      <a:pt x="2391" y="647"/>
                      <a:pt x="2391" y="647"/>
                    </a:cubicBezTo>
                    <a:cubicBezTo>
                      <a:pt x="2391" y="290"/>
                      <a:pt x="2101" y="0"/>
                      <a:pt x="17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C83E55C-5416-4890-ADD2-CC261A212960}"/>
              </a:ext>
            </a:extLst>
          </p:cNvPr>
          <p:cNvGrpSpPr/>
          <p:nvPr/>
        </p:nvGrpSpPr>
        <p:grpSpPr>
          <a:xfrm>
            <a:off x="7254557" y="3857366"/>
            <a:ext cx="1136426" cy="1136426"/>
            <a:chOff x="7252969" y="3857366"/>
            <a:chExt cx="1136426" cy="113642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33D5890-0677-46DA-99C1-F5F17476E5FD}"/>
                </a:ext>
              </a:extLst>
            </p:cNvPr>
            <p:cNvSpPr/>
            <p:nvPr/>
          </p:nvSpPr>
          <p:spPr>
            <a:xfrm>
              <a:off x="7252969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B68CE59-3560-4714-8024-1D76CB36A7D2}"/>
                </a:ext>
              </a:extLst>
            </p:cNvPr>
            <p:cNvGrpSpPr/>
            <p:nvPr/>
          </p:nvGrpSpPr>
          <p:grpSpPr>
            <a:xfrm>
              <a:off x="7534050" y="4200961"/>
              <a:ext cx="574265" cy="478733"/>
              <a:chOff x="-3228975" y="198437"/>
              <a:chExt cx="3397251" cy="2832101"/>
            </a:xfrm>
            <a:solidFill>
              <a:schemeClr val="accent2"/>
            </a:solidFill>
          </p:grpSpPr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CA0274D2-1202-4C33-A15B-25389C9A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28975" y="361950"/>
                <a:ext cx="2959100" cy="2668588"/>
              </a:xfrm>
              <a:custGeom>
                <a:avLst/>
                <a:gdLst>
                  <a:gd name="T0" fmla="*/ 1048 w 1374"/>
                  <a:gd name="T1" fmla="*/ 132 h 1241"/>
                  <a:gd name="T2" fmla="*/ 530 w 1374"/>
                  <a:gd name="T3" fmla="*/ 87 h 1241"/>
                  <a:gd name="T4" fmla="*/ 371 w 1374"/>
                  <a:gd name="T5" fmla="*/ 437 h 1241"/>
                  <a:gd name="T6" fmla="*/ 463 w 1374"/>
                  <a:gd name="T7" fmla="*/ 570 h 1241"/>
                  <a:gd name="T8" fmla="*/ 601 w 1374"/>
                  <a:gd name="T9" fmla="*/ 506 h 1241"/>
                  <a:gd name="T10" fmla="*/ 675 w 1374"/>
                  <a:gd name="T11" fmla="*/ 384 h 1241"/>
                  <a:gd name="T12" fmla="*/ 1158 w 1374"/>
                  <a:gd name="T13" fmla="*/ 788 h 1241"/>
                  <a:gd name="T14" fmla="*/ 1101 w 1374"/>
                  <a:gd name="T15" fmla="*/ 846 h 1241"/>
                  <a:gd name="T16" fmla="*/ 956 w 1374"/>
                  <a:gd name="T17" fmla="*/ 747 h 1241"/>
                  <a:gd name="T18" fmla="*/ 1055 w 1374"/>
                  <a:gd name="T19" fmla="*/ 892 h 1241"/>
                  <a:gd name="T20" fmla="*/ 997 w 1374"/>
                  <a:gd name="T21" fmla="*/ 950 h 1241"/>
                  <a:gd name="T22" fmla="*/ 852 w 1374"/>
                  <a:gd name="T23" fmla="*/ 851 h 1241"/>
                  <a:gd name="T24" fmla="*/ 951 w 1374"/>
                  <a:gd name="T25" fmla="*/ 996 h 1241"/>
                  <a:gd name="T26" fmla="*/ 894 w 1374"/>
                  <a:gd name="T27" fmla="*/ 1053 h 1241"/>
                  <a:gd name="T28" fmla="*/ 749 w 1374"/>
                  <a:gd name="T29" fmla="*/ 954 h 1241"/>
                  <a:gd name="T30" fmla="*/ 847 w 1374"/>
                  <a:gd name="T31" fmla="*/ 1099 h 1241"/>
                  <a:gd name="T32" fmla="*/ 790 w 1374"/>
                  <a:gd name="T33" fmla="*/ 1157 h 1241"/>
                  <a:gd name="T34" fmla="*/ 657 w 1374"/>
                  <a:gd name="T35" fmla="*/ 948 h 1241"/>
                  <a:gd name="T36" fmla="*/ 553 w 1374"/>
                  <a:gd name="T37" fmla="*/ 844 h 1241"/>
                  <a:gd name="T38" fmla="*/ 449 w 1374"/>
                  <a:gd name="T39" fmla="*/ 741 h 1241"/>
                  <a:gd name="T40" fmla="*/ 346 w 1374"/>
                  <a:gd name="T41" fmla="*/ 637 h 1241"/>
                  <a:gd name="T42" fmla="*/ 59 w 1374"/>
                  <a:gd name="T43" fmla="*/ 432 h 1241"/>
                  <a:gd name="T44" fmla="*/ 12 w 1374"/>
                  <a:gd name="T45" fmla="*/ 478 h 1241"/>
                  <a:gd name="T46" fmla="*/ 149 w 1374"/>
                  <a:gd name="T47" fmla="*/ 730 h 1241"/>
                  <a:gd name="T48" fmla="*/ 253 w 1374"/>
                  <a:gd name="T49" fmla="*/ 834 h 1241"/>
                  <a:gd name="T50" fmla="*/ 356 w 1374"/>
                  <a:gd name="T51" fmla="*/ 937 h 1241"/>
                  <a:gd name="T52" fmla="*/ 460 w 1374"/>
                  <a:gd name="T53" fmla="*/ 1041 h 1241"/>
                  <a:gd name="T54" fmla="*/ 564 w 1374"/>
                  <a:gd name="T55" fmla="*/ 1144 h 1241"/>
                  <a:gd name="T56" fmla="*/ 744 w 1374"/>
                  <a:gd name="T57" fmla="*/ 1203 h 1241"/>
                  <a:gd name="T58" fmla="*/ 920 w 1374"/>
                  <a:gd name="T59" fmla="*/ 1126 h 1241"/>
                  <a:gd name="T60" fmla="*/ 1024 w 1374"/>
                  <a:gd name="T61" fmla="*/ 1022 h 1241"/>
                  <a:gd name="T62" fmla="*/ 1127 w 1374"/>
                  <a:gd name="T63" fmla="*/ 919 h 1241"/>
                  <a:gd name="T64" fmla="*/ 1204 w 1374"/>
                  <a:gd name="T65" fmla="*/ 742 h 1241"/>
                  <a:gd name="T66" fmla="*/ 1361 w 1374"/>
                  <a:gd name="T67" fmla="*/ 485 h 1241"/>
                  <a:gd name="T68" fmla="*/ 1062 w 1374"/>
                  <a:gd name="T69" fmla="*/ 14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1241">
                    <a:moveTo>
                      <a:pt x="1062" y="140"/>
                    </a:moveTo>
                    <a:cubicBezTo>
                      <a:pt x="1058" y="136"/>
                      <a:pt x="1053" y="133"/>
                      <a:pt x="1048" y="132"/>
                    </a:cubicBezTo>
                    <a:cubicBezTo>
                      <a:pt x="749" y="38"/>
                      <a:pt x="749" y="38"/>
                      <a:pt x="749" y="38"/>
                    </a:cubicBezTo>
                    <a:cubicBezTo>
                      <a:pt x="629" y="0"/>
                      <a:pt x="551" y="66"/>
                      <a:pt x="530" y="87"/>
                    </a:cubicBezTo>
                    <a:cubicBezTo>
                      <a:pt x="518" y="99"/>
                      <a:pt x="509" y="112"/>
                      <a:pt x="504" y="123"/>
                    </a:cubicBezTo>
                    <a:cubicBezTo>
                      <a:pt x="371" y="437"/>
                      <a:pt x="371" y="437"/>
                      <a:pt x="371" y="437"/>
                    </a:cubicBezTo>
                    <a:cubicBezTo>
                      <a:pt x="363" y="455"/>
                      <a:pt x="366" y="479"/>
                      <a:pt x="378" y="503"/>
                    </a:cubicBezTo>
                    <a:cubicBezTo>
                      <a:pt x="395" y="537"/>
                      <a:pt x="426" y="561"/>
                      <a:pt x="463" y="570"/>
                    </a:cubicBezTo>
                    <a:cubicBezTo>
                      <a:pt x="504" y="580"/>
                      <a:pt x="547" y="567"/>
                      <a:pt x="580" y="533"/>
                    </a:cubicBezTo>
                    <a:cubicBezTo>
                      <a:pt x="589" y="524"/>
                      <a:pt x="597" y="515"/>
                      <a:pt x="601" y="506"/>
                    </a:cubicBezTo>
                    <a:cubicBezTo>
                      <a:pt x="646" y="423"/>
                      <a:pt x="646" y="423"/>
                      <a:pt x="646" y="423"/>
                    </a:cubicBezTo>
                    <a:cubicBezTo>
                      <a:pt x="653" y="409"/>
                      <a:pt x="664" y="395"/>
                      <a:pt x="675" y="384"/>
                    </a:cubicBezTo>
                    <a:cubicBezTo>
                      <a:pt x="714" y="345"/>
                      <a:pt x="732" y="363"/>
                      <a:pt x="740" y="371"/>
                    </a:cubicBezTo>
                    <a:cubicBezTo>
                      <a:pt x="807" y="435"/>
                      <a:pt x="1158" y="788"/>
                      <a:pt x="1158" y="788"/>
                    </a:cubicBezTo>
                    <a:cubicBezTo>
                      <a:pt x="1171" y="801"/>
                      <a:pt x="1168" y="825"/>
                      <a:pt x="1153" y="840"/>
                    </a:cubicBezTo>
                    <a:cubicBezTo>
                      <a:pt x="1137" y="856"/>
                      <a:pt x="1113" y="858"/>
                      <a:pt x="1101" y="846"/>
                    </a:cubicBezTo>
                    <a:cubicBezTo>
                      <a:pt x="1002" y="747"/>
                      <a:pt x="1002" y="747"/>
                      <a:pt x="1002" y="747"/>
                    </a:cubicBezTo>
                    <a:cubicBezTo>
                      <a:pt x="989" y="735"/>
                      <a:pt x="969" y="735"/>
                      <a:pt x="956" y="747"/>
                    </a:cubicBezTo>
                    <a:cubicBezTo>
                      <a:pt x="943" y="760"/>
                      <a:pt x="943" y="781"/>
                      <a:pt x="956" y="793"/>
                    </a:cubicBezTo>
                    <a:cubicBezTo>
                      <a:pt x="1055" y="892"/>
                      <a:pt x="1055" y="892"/>
                      <a:pt x="1055" y="892"/>
                    </a:cubicBezTo>
                    <a:cubicBezTo>
                      <a:pt x="1067" y="905"/>
                      <a:pt x="1065" y="928"/>
                      <a:pt x="1049" y="944"/>
                    </a:cubicBezTo>
                    <a:cubicBezTo>
                      <a:pt x="1033" y="959"/>
                      <a:pt x="1010" y="962"/>
                      <a:pt x="997" y="950"/>
                    </a:cubicBezTo>
                    <a:cubicBezTo>
                      <a:pt x="898" y="851"/>
                      <a:pt x="898" y="851"/>
                      <a:pt x="898" y="851"/>
                    </a:cubicBezTo>
                    <a:cubicBezTo>
                      <a:pt x="886" y="838"/>
                      <a:pt x="865" y="838"/>
                      <a:pt x="852" y="851"/>
                    </a:cubicBezTo>
                    <a:cubicBezTo>
                      <a:pt x="840" y="863"/>
                      <a:pt x="840" y="884"/>
                      <a:pt x="852" y="897"/>
                    </a:cubicBezTo>
                    <a:cubicBezTo>
                      <a:pt x="951" y="996"/>
                      <a:pt x="951" y="996"/>
                      <a:pt x="951" y="996"/>
                    </a:cubicBezTo>
                    <a:cubicBezTo>
                      <a:pt x="964" y="1008"/>
                      <a:pt x="961" y="1032"/>
                      <a:pt x="945" y="1047"/>
                    </a:cubicBezTo>
                    <a:cubicBezTo>
                      <a:pt x="930" y="1063"/>
                      <a:pt x="906" y="1066"/>
                      <a:pt x="894" y="1053"/>
                    </a:cubicBezTo>
                    <a:cubicBezTo>
                      <a:pt x="795" y="954"/>
                      <a:pt x="795" y="954"/>
                      <a:pt x="795" y="954"/>
                    </a:cubicBezTo>
                    <a:cubicBezTo>
                      <a:pt x="782" y="942"/>
                      <a:pt x="761" y="942"/>
                      <a:pt x="749" y="954"/>
                    </a:cubicBezTo>
                    <a:cubicBezTo>
                      <a:pt x="736" y="967"/>
                      <a:pt x="736" y="988"/>
                      <a:pt x="749" y="1000"/>
                    </a:cubicBezTo>
                    <a:cubicBezTo>
                      <a:pt x="847" y="1099"/>
                      <a:pt x="847" y="1099"/>
                      <a:pt x="847" y="1099"/>
                    </a:cubicBezTo>
                    <a:cubicBezTo>
                      <a:pt x="860" y="1112"/>
                      <a:pt x="857" y="1136"/>
                      <a:pt x="842" y="1151"/>
                    </a:cubicBezTo>
                    <a:cubicBezTo>
                      <a:pt x="826" y="1167"/>
                      <a:pt x="802" y="1169"/>
                      <a:pt x="790" y="1157"/>
                    </a:cubicBezTo>
                    <a:cubicBezTo>
                      <a:pt x="670" y="1037"/>
                      <a:pt x="670" y="1037"/>
                      <a:pt x="670" y="1037"/>
                    </a:cubicBezTo>
                    <a:cubicBezTo>
                      <a:pt x="687" y="1011"/>
                      <a:pt x="682" y="973"/>
                      <a:pt x="657" y="948"/>
                    </a:cubicBezTo>
                    <a:cubicBezTo>
                      <a:pt x="628" y="919"/>
                      <a:pt x="584" y="917"/>
                      <a:pt x="559" y="942"/>
                    </a:cubicBezTo>
                    <a:cubicBezTo>
                      <a:pt x="584" y="917"/>
                      <a:pt x="582" y="873"/>
                      <a:pt x="553" y="844"/>
                    </a:cubicBezTo>
                    <a:cubicBezTo>
                      <a:pt x="524" y="816"/>
                      <a:pt x="481" y="813"/>
                      <a:pt x="455" y="838"/>
                    </a:cubicBezTo>
                    <a:cubicBezTo>
                      <a:pt x="481" y="813"/>
                      <a:pt x="478" y="769"/>
                      <a:pt x="449" y="741"/>
                    </a:cubicBezTo>
                    <a:cubicBezTo>
                      <a:pt x="421" y="712"/>
                      <a:pt x="377" y="709"/>
                      <a:pt x="352" y="735"/>
                    </a:cubicBezTo>
                    <a:cubicBezTo>
                      <a:pt x="377" y="709"/>
                      <a:pt x="374" y="665"/>
                      <a:pt x="346" y="637"/>
                    </a:cubicBezTo>
                    <a:cubicBezTo>
                      <a:pt x="319" y="610"/>
                      <a:pt x="279" y="606"/>
                      <a:pt x="253" y="627"/>
                    </a:cubicBezTo>
                    <a:cubicBezTo>
                      <a:pt x="59" y="432"/>
                      <a:pt x="59" y="432"/>
                      <a:pt x="59" y="432"/>
                    </a:cubicBezTo>
                    <a:cubicBezTo>
                      <a:pt x="46" y="419"/>
                      <a:pt x="25" y="419"/>
                      <a:pt x="12" y="432"/>
                    </a:cubicBezTo>
                    <a:cubicBezTo>
                      <a:pt x="0" y="445"/>
                      <a:pt x="0" y="465"/>
                      <a:pt x="12" y="478"/>
                    </a:cubicBezTo>
                    <a:cubicBezTo>
                      <a:pt x="207" y="672"/>
                      <a:pt x="207" y="672"/>
                      <a:pt x="207" y="672"/>
                    </a:cubicBezTo>
                    <a:cubicBezTo>
                      <a:pt x="149" y="730"/>
                      <a:pt x="149" y="730"/>
                      <a:pt x="149" y="730"/>
                    </a:cubicBezTo>
                    <a:cubicBezTo>
                      <a:pt x="124" y="755"/>
                      <a:pt x="126" y="799"/>
                      <a:pt x="155" y="828"/>
                    </a:cubicBezTo>
                    <a:cubicBezTo>
                      <a:pt x="184" y="856"/>
                      <a:pt x="227" y="859"/>
                      <a:pt x="253" y="834"/>
                    </a:cubicBezTo>
                    <a:cubicBezTo>
                      <a:pt x="227" y="859"/>
                      <a:pt x="230" y="903"/>
                      <a:pt x="259" y="931"/>
                    </a:cubicBezTo>
                    <a:cubicBezTo>
                      <a:pt x="287" y="960"/>
                      <a:pt x="331" y="963"/>
                      <a:pt x="356" y="937"/>
                    </a:cubicBezTo>
                    <a:cubicBezTo>
                      <a:pt x="331" y="963"/>
                      <a:pt x="334" y="1006"/>
                      <a:pt x="362" y="1035"/>
                    </a:cubicBezTo>
                    <a:cubicBezTo>
                      <a:pt x="391" y="1064"/>
                      <a:pt x="435" y="1066"/>
                      <a:pt x="460" y="1041"/>
                    </a:cubicBezTo>
                    <a:cubicBezTo>
                      <a:pt x="435" y="1066"/>
                      <a:pt x="437" y="1110"/>
                      <a:pt x="466" y="1139"/>
                    </a:cubicBezTo>
                    <a:cubicBezTo>
                      <a:pt x="494" y="1167"/>
                      <a:pt x="538" y="1170"/>
                      <a:pt x="564" y="1144"/>
                    </a:cubicBezTo>
                    <a:cubicBezTo>
                      <a:pt x="624" y="1084"/>
                      <a:pt x="624" y="1084"/>
                      <a:pt x="624" y="1084"/>
                    </a:cubicBezTo>
                    <a:cubicBezTo>
                      <a:pt x="744" y="1203"/>
                      <a:pt x="744" y="1203"/>
                      <a:pt x="744" y="1203"/>
                    </a:cubicBezTo>
                    <a:cubicBezTo>
                      <a:pt x="782" y="1241"/>
                      <a:pt x="847" y="1238"/>
                      <a:pt x="888" y="1197"/>
                    </a:cubicBezTo>
                    <a:cubicBezTo>
                      <a:pt x="908" y="1177"/>
                      <a:pt x="919" y="1151"/>
                      <a:pt x="920" y="1126"/>
                    </a:cubicBezTo>
                    <a:cubicBezTo>
                      <a:pt x="946" y="1125"/>
                      <a:pt x="971" y="1114"/>
                      <a:pt x="991" y="1094"/>
                    </a:cubicBezTo>
                    <a:cubicBezTo>
                      <a:pt x="1011" y="1073"/>
                      <a:pt x="1022" y="1048"/>
                      <a:pt x="1024" y="1022"/>
                    </a:cubicBezTo>
                    <a:cubicBezTo>
                      <a:pt x="1049" y="1021"/>
                      <a:pt x="1075" y="1010"/>
                      <a:pt x="1095" y="990"/>
                    </a:cubicBezTo>
                    <a:cubicBezTo>
                      <a:pt x="1115" y="970"/>
                      <a:pt x="1126" y="944"/>
                      <a:pt x="1127" y="919"/>
                    </a:cubicBezTo>
                    <a:cubicBezTo>
                      <a:pt x="1153" y="917"/>
                      <a:pt x="1179" y="907"/>
                      <a:pt x="1199" y="886"/>
                    </a:cubicBezTo>
                    <a:cubicBezTo>
                      <a:pt x="1240" y="845"/>
                      <a:pt x="1242" y="781"/>
                      <a:pt x="1204" y="742"/>
                    </a:cubicBezTo>
                    <a:cubicBezTo>
                      <a:pt x="1154" y="692"/>
                      <a:pt x="1154" y="692"/>
                      <a:pt x="1154" y="692"/>
                    </a:cubicBezTo>
                    <a:cubicBezTo>
                      <a:pt x="1361" y="485"/>
                      <a:pt x="1361" y="485"/>
                      <a:pt x="1361" y="485"/>
                    </a:cubicBezTo>
                    <a:cubicBezTo>
                      <a:pt x="1374" y="473"/>
                      <a:pt x="1374" y="452"/>
                      <a:pt x="1361" y="439"/>
                    </a:cubicBezTo>
                    <a:lnTo>
                      <a:pt x="106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87895975-8625-4D1D-A036-D2F73DC4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06462" y="198437"/>
                <a:ext cx="1074738" cy="1071563"/>
              </a:xfrm>
              <a:custGeom>
                <a:avLst/>
                <a:gdLst>
                  <a:gd name="T0" fmla="*/ 474 w 499"/>
                  <a:gd name="T1" fmla="*/ 289 h 498"/>
                  <a:gd name="T2" fmla="*/ 210 w 499"/>
                  <a:gd name="T3" fmla="*/ 25 h 498"/>
                  <a:gd name="T4" fmla="*/ 118 w 499"/>
                  <a:gd name="T5" fmla="*/ 25 h 498"/>
                  <a:gd name="T6" fmla="*/ 26 w 499"/>
                  <a:gd name="T7" fmla="*/ 117 h 498"/>
                  <a:gd name="T8" fmla="*/ 26 w 499"/>
                  <a:gd name="T9" fmla="*/ 209 h 498"/>
                  <a:gd name="T10" fmla="*/ 289 w 499"/>
                  <a:gd name="T11" fmla="*/ 473 h 498"/>
                  <a:gd name="T12" fmla="*/ 382 w 499"/>
                  <a:gd name="T13" fmla="*/ 473 h 498"/>
                  <a:gd name="T14" fmla="*/ 474 w 499"/>
                  <a:gd name="T15" fmla="*/ 381 h 498"/>
                  <a:gd name="T16" fmla="*/ 474 w 499"/>
                  <a:gd name="T17" fmla="*/ 289 h 498"/>
                  <a:gd name="T18" fmla="*/ 335 w 499"/>
                  <a:gd name="T19" fmla="*/ 423 h 498"/>
                  <a:gd name="T20" fmla="*/ 282 w 499"/>
                  <a:gd name="T21" fmla="*/ 369 h 498"/>
                  <a:gd name="T22" fmla="*/ 335 w 499"/>
                  <a:gd name="T23" fmla="*/ 316 h 498"/>
                  <a:gd name="T24" fmla="*/ 389 w 499"/>
                  <a:gd name="T25" fmla="*/ 369 h 498"/>
                  <a:gd name="T26" fmla="*/ 335 w 499"/>
                  <a:gd name="T27" fmla="*/ 42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9" h="498">
                    <a:moveTo>
                      <a:pt x="474" y="289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185" y="0"/>
                      <a:pt x="143" y="0"/>
                      <a:pt x="118" y="25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0" y="143"/>
                      <a:pt x="0" y="184"/>
                      <a:pt x="26" y="209"/>
                    </a:cubicBezTo>
                    <a:cubicBezTo>
                      <a:pt x="289" y="473"/>
                      <a:pt x="289" y="473"/>
                      <a:pt x="289" y="473"/>
                    </a:cubicBezTo>
                    <a:cubicBezTo>
                      <a:pt x="315" y="498"/>
                      <a:pt x="356" y="498"/>
                      <a:pt x="382" y="473"/>
                    </a:cubicBezTo>
                    <a:cubicBezTo>
                      <a:pt x="474" y="381"/>
                      <a:pt x="474" y="381"/>
                      <a:pt x="474" y="381"/>
                    </a:cubicBezTo>
                    <a:cubicBezTo>
                      <a:pt x="499" y="355"/>
                      <a:pt x="499" y="314"/>
                      <a:pt x="474" y="289"/>
                    </a:cubicBezTo>
                    <a:close/>
                    <a:moveTo>
                      <a:pt x="335" y="423"/>
                    </a:moveTo>
                    <a:cubicBezTo>
                      <a:pt x="306" y="423"/>
                      <a:pt x="282" y="399"/>
                      <a:pt x="282" y="369"/>
                    </a:cubicBezTo>
                    <a:cubicBezTo>
                      <a:pt x="282" y="340"/>
                      <a:pt x="306" y="316"/>
                      <a:pt x="335" y="316"/>
                    </a:cubicBezTo>
                    <a:cubicBezTo>
                      <a:pt x="365" y="316"/>
                      <a:pt x="389" y="340"/>
                      <a:pt x="389" y="369"/>
                    </a:cubicBezTo>
                    <a:cubicBezTo>
                      <a:pt x="389" y="399"/>
                      <a:pt x="365" y="423"/>
                      <a:pt x="335" y="4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D44552-62F8-4115-A20A-0FC77FB3E32A}"/>
              </a:ext>
            </a:extLst>
          </p:cNvPr>
          <p:cNvGrpSpPr/>
          <p:nvPr/>
        </p:nvGrpSpPr>
        <p:grpSpPr>
          <a:xfrm>
            <a:off x="9270008" y="3101642"/>
            <a:ext cx="1136426" cy="1136426"/>
            <a:chOff x="8452750" y="2001463"/>
            <a:chExt cx="1136426" cy="1136426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FFEFDC0-A4A3-4084-A0D4-52872F0FD542}"/>
                </a:ext>
              </a:extLst>
            </p:cNvPr>
            <p:cNvSpPr/>
            <p:nvPr/>
          </p:nvSpPr>
          <p:spPr>
            <a:xfrm>
              <a:off x="8452750" y="200146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C7100AB-B637-415C-8DBF-9E27F7BA9CA8}"/>
                </a:ext>
              </a:extLst>
            </p:cNvPr>
            <p:cNvGrpSpPr/>
            <p:nvPr/>
          </p:nvGrpSpPr>
          <p:grpSpPr>
            <a:xfrm>
              <a:off x="8797531" y="2373800"/>
              <a:ext cx="446864" cy="391753"/>
              <a:chOff x="12833350" y="2965450"/>
              <a:chExt cx="4749800" cy="4164013"/>
            </a:xfrm>
            <a:solidFill>
              <a:schemeClr val="accent2"/>
            </a:solidFill>
          </p:grpSpPr>
          <p:sp>
            <p:nvSpPr>
              <p:cNvPr id="182" name="Rectangle 18">
                <a:extLst>
                  <a:ext uri="{FF2B5EF4-FFF2-40B4-BE49-F238E27FC236}">
                    <a16:creationId xmlns:a16="http://schemas.microsoft.com/office/drawing/2014/main" id="{28B7CF24-186C-40AA-A415-792304B5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9150" y="5186363"/>
                <a:ext cx="835025" cy="276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id="{BBFC53EA-C5C2-43DA-B9AC-C6DD5BF0D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50" y="3681413"/>
                <a:ext cx="4749800" cy="3448050"/>
              </a:xfrm>
              <a:custGeom>
                <a:avLst/>
                <a:gdLst>
                  <a:gd name="T0" fmla="*/ 4867 w 6000"/>
                  <a:gd name="T1" fmla="*/ 2257 h 4366"/>
                  <a:gd name="T2" fmla="*/ 3879 w 6000"/>
                  <a:gd name="T3" fmla="*/ 2257 h 4366"/>
                  <a:gd name="T4" fmla="*/ 3879 w 6000"/>
                  <a:gd name="T5" fmla="*/ 2433 h 4366"/>
                  <a:gd name="T6" fmla="*/ 3703 w 6000"/>
                  <a:gd name="T7" fmla="*/ 2609 h 4366"/>
                  <a:gd name="T8" fmla="*/ 2297 w 6000"/>
                  <a:gd name="T9" fmla="*/ 2609 h 4366"/>
                  <a:gd name="T10" fmla="*/ 2121 w 6000"/>
                  <a:gd name="T11" fmla="*/ 2433 h 4366"/>
                  <a:gd name="T12" fmla="*/ 2121 w 6000"/>
                  <a:gd name="T13" fmla="*/ 2257 h 4366"/>
                  <a:gd name="T14" fmla="*/ 1132 w 6000"/>
                  <a:gd name="T15" fmla="*/ 2257 h 4366"/>
                  <a:gd name="T16" fmla="*/ 632 w 6000"/>
                  <a:gd name="T17" fmla="*/ 1897 h 4366"/>
                  <a:gd name="T18" fmla="*/ 0 w 6000"/>
                  <a:gd name="T19" fmla="*/ 0 h 4366"/>
                  <a:gd name="T20" fmla="*/ 0 w 6000"/>
                  <a:gd name="T21" fmla="*/ 3839 h 4366"/>
                  <a:gd name="T22" fmla="*/ 527 w 6000"/>
                  <a:gd name="T23" fmla="*/ 4366 h 4366"/>
                  <a:gd name="T24" fmla="*/ 5472 w 6000"/>
                  <a:gd name="T25" fmla="*/ 4366 h 4366"/>
                  <a:gd name="T26" fmla="*/ 6000 w 6000"/>
                  <a:gd name="T27" fmla="*/ 3839 h 4366"/>
                  <a:gd name="T28" fmla="*/ 6000 w 6000"/>
                  <a:gd name="T29" fmla="*/ 0 h 4366"/>
                  <a:gd name="T30" fmla="*/ 5368 w 6000"/>
                  <a:gd name="T31" fmla="*/ 1897 h 4366"/>
                  <a:gd name="T32" fmla="*/ 4867 w 6000"/>
                  <a:gd name="T33" fmla="*/ 2257 h 4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0" h="4366">
                    <a:moveTo>
                      <a:pt x="4867" y="2257"/>
                    </a:moveTo>
                    <a:cubicBezTo>
                      <a:pt x="3879" y="2257"/>
                      <a:pt x="3879" y="2257"/>
                      <a:pt x="3879" y="2257"/>
                    </a:cubicBezTo>
                    <a:cubicBezTo>
                      <a:pt x="3879" y="2433"/>
                      <a:pt x="3879" y="2433"/>
                      <a:pt x="3879" y="2433"/>
                    </a:cubicBezTo>
                    <a:cubicBezTo>
                      <a:pt x="3879" y="2530"/>
                      <a:pt x="3800" y="2609"/>
                      <a:pt x="3703" y="2609"/>
                    </a:cubicBezTo>
                    <a:cubicBezTo>
                      <a:pt x="2297" y="2609"/>
                      <a:pt x="2297" y="2609"/>
                      <a:pt x="2297" y="2609"/>
                    </a:cubicBezTo>
                    <a:cubicBezTo>
                      <a:pt x="2199" y="2609"/>
                      <a:pt x="2121" y="2530"/>
                      <a:pt x="2121" y="2433"/>
                    </a:cubicBezTo>
                    <a:cubicBezTo>
                      <a:pt x="2121" y="2257"/>
                      <a:pt x="2121" y="2257"/>
                      <a:pt x="2121" y="2257"/>
                    </a:cubicBezTo>
                    <a:cubicBezTo>
                      <a:pt x="1132" y="2257"/>
                      <a:pt x="1132" y="2257"/>
                      <a:pt x="1132" y="2257"/>
                    </a:cubicBezTo>
                    <a:cubicBezTo>
                      <a:pt x="905" y="2257"/>
                      <a:pt x="704" y="2112"/>
                      <a:pt x="632" y="18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39"/>
                      <a:pt x="0" y="3839"/>
                      <a:pt x="0" y="3839"/>
                    </a:cubicBezTo>
                    <a:cubicBezTo>
                      <a:pt x="0" y="4130"/>
                      <a:pt x="236" y="4366"/>
                      <a:pt x="527" y="4366"/>
                    </a:cubicBezTo>
                    <a:cubicBezTo>
                      <a:pt x="5472" y="4366"/>
                      <a:pt x="5472" y="4366"/>
                      <a:pt x="5472" y="4366"/>
                    </a:cubicBezTo>
                    <a:cubicBezTo>
                      <a:pt x="5763" y="4366"/>
                      <a:pt x="6000" y="4130"/>
                      <a:pt x="6000" y="3839"/>
                    </a:cubicBezTo>
                    <a:cubicBezTo>
                      <a:pt x="6000" y="0"/>
                      <a:pt x="6000" y="0"/>
                      <a:pt x="6000" y="0"/>
                    </a:cubicBezTo>
                    <a:cubicBezTo>
                      <a:pt x="5368" y="1897"/>
                      <a:pt x="5368" y="1897"/>
                      <a:pt x="5368" y="1897"/>
                    </a:cubicBezTo>
                    <a:cubicBezTo>
                      <a:pt x="5296" y="2112"/>
                      <a:pt x="5095" y="2257"/>
                      <a:pt x="4867" y="2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CCEEB939-10C6-45C9-8136-110AEF0DF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1475" y="2965450"/>
                <a:ext cx="4270375" cy="2220913"/>
              </a:xfrm>
              <a:custGeom>
                <a:avLst/>
                <a:gdLst>
                  <a:gd name="T0" fmla="*/ 3401 w 5395"/>
                  <a:gd name="T1" fmla="*/ 0 h 2813"/>
                  <a:gd name="T2" fmla="*/ 1995 w 5395"/>
                  <a:gd name="T3" fmla="*/ 0 h 2813"/>
                  <a:gd name="T4" fmla="*/ 1467 w 5395"/>
                  <a:gd name="T5" fmla="*/ 527 h 2813"/>
                  <a:gd name="T6" fmla="*/ 1467 w 5395"/>
                  <a:gd name="T7" fmla="*/ 703 h 2813"/>
                  <a:gd name="T8" fmla="*/ 0 w 5395"/>
                  <a:gd name="T9" fmla="*/ 703 h 2813"/>
                  <a:gd name="T10" fmla="*/ 663 w 5395"/>
                  <a:gd name="T11" fmla="*/ 2692 h 2813"/>
                  <a:gd name="T12" fmla="*/ 830 w 5395"/>
                  <a:gd name="T13" fmla="*/ 2813 h 2813"/>
                  <a:gd name="T14" fmla="*/ 1819 w 5395"/>
                  <a:gd name="T15" fmla="*/ 2813 h 2813"/>
                  <a:gd name="T16" fmla="*/ 1819 w 5395"/>
                  <a:gd name="T17" fmla="*/ 2637 h 2813"/>
                  <a:gd name="T18" fmla="*/ 1995 w 5395"/>
                  <a:gd name="T19" fmla="*/ 2461 h 2813"/>
                  <a:gd name="T20" fmla="*/ 3401 w 5395"/>
                  <a:gd name="T21" fmla="*/ 2461 h 2813"/>
                  <a:gd name="T22" fmla="*/ 3577 w 5395"/>
                  <a:gd name="T23" fmla="*/ 2637 h 2813"/>
                  <a:gd name="T24" fmla="*/ 3577 w 5395"/>
                  <a:gd name="T25" fmla="*/ 2813 h 2813"/>
                  <a:gd name="T26" fmla="*/ 4565 w 5395"/>
                  <a:gd name="T27" fmla="*/ 2813 h 2813"/>
                  <a:gd name="T28" fmla="*/ 4732 w 5395"/>
                  <a:gd name="T29" fmla="*/ 2692 h 2813"/>
                  <a:gd name="T30" fmla="*/ 5395 w 5395"/>
                  <a:gd name="T31" fmla="*/ 703 h 2813"/>
                  <a:gd name="T32" fmla="*/ 3928 w 5395"/>
                  <a:gd name="T33" fmla="*/ 703 h 2813"/>
                  <a:gd name="T34" fmla="*/ 3928 w 5395"/>
                  <a:gd name="T35" fmla="*/ 527 h 2813"/>
                  <a:gd name="T36" fmla="*/ 3401 w 5395"/>
                  <a:gd name="T37" fmla="*/ 0 h 2813"/>
                  <a:gd name="T38" fmla="*/ 1819 w 5395"/>
                  <a:gd name="T39" fmla="*/ 703 h 2813"/>
                  <a:gd name="T40" fmla="*/ 1819 w 5395"/>
                  <a:gd name="T41" fmla="*/ 527 h 2813"/>
                  <a:gd name="T42" fmla="*/ 1995 w 5395"/>
                  <a:gd name="T43" fmla="*/ 352 h 2813"/>
                  <a:gd name="T44" fmla="*/ 3401 w 5395"/>
                  <a:gd name="T45" fmla="*/ 352 h 2813"/>
                  <a:gd name="T46" fmla="*/ 3577 w 5395"/>
                  <a:gd name="T47" fmla="*/ 527 h 2813"/>
                  <a:gd name="T48" fmla="*/ 3577 w 5395"/>
                  <a:gd name="T49" fmla="*/ 703 h 2813"/>
                  <a:gd name="T50" fmla="*/ 1819 w 5395"/>
                  <a:gd name="T51" fmla="*/ 70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95" h="2813">
                    <a:moveTo>
                      <a:pt x="3401" y="0"/>
                    </a:moveTo>
                    <a:cubicBezTo>
                      <a:pt x="1995" y="0"/>
                      <a:pt x="1995" y="0"/>
                      <a:pt x="1995" y="0"/>
                    </a:cubicBezTo>
                    <a:cubicBezTo>
                      <a:pt x="1704" y="0"/>
                      <a:pt x="1467" y="237"/>
                      <a:pt x="1467" y="527"/>
                    </a:cubicBezTo>
                    <a:cubicBezTo>
                      <a:pt x="1467" y="703"/>
                      <a:pt x="1467" y="703"/>
                      <a:pt x="1467" y="703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663" y="2692"/>
                      <a:pt x="663" y="2692"/>
                      <a:pt x="663" y="2692"/>
                    </a:cubicBezTo>
                    <a:cubicBezTo>
                      <a:pt x="687" y="2764"/>
                      <a:pt x="754" y="2813"/>
                      <a:pt x="830" y="2813"/>
                    </a:cubicBezTo>
                    <a:cubicBezTo>
                      <a:pt x="1819" y="2813"/>
                      <a:pt x="1819" y="2813"/>
                      <a:pt x="1819" y="2813"/>
                    </a:cubicBezTo>
                    <a:cubicBezTo>
                      <a:pt x="1819" y="2637"/>
                      <a:pt x="1819" y="2637"/>
                      <a:pt x="1819" y="2637"/>
                    </a:cubicBezTo>
                    <a:cubicBezTo>
                      <a:pt x="1819" y="2540"/>
                      <a:pt x="1897" y="2461"/>
                      <a:pt x="1995" y="2461"/>
                    </a:cubicBezTo>
                    <a:cubicBezTo>
                      <a:pt x="3401" y="2461"/>
                      <a:pt x="3401" y="2461"/>
                      <a:pt x="3401" y="2461"/>
                    </a:cubicBezTo>
                    <a:cubicBezTo>
                      <a:pt x="3498" y="2461"/>
                      <a:pt x="3577" y="2540"/>
                      <a:pt x="3577" y="2637"/>
                    </a:cubicBezTo>
                    <a:cubicBezTo>
                      <a:pt x="3577" y="2813"/>
                      <a:pt x="3577" y="2813"/>
                      <a:pt x="3577" y="2813"/>
                    </a:cubicBezTo>
                    <a:cubicBezTo>
                      <a:pt x="4565" y="2813"/>
                      <a:pt x="4565" y="2813"/>
                      <a:pt x="4565" y="2813"/>
                    </a:cubicBezTo>
                    <a:cubicBezTo>
                      <a:pt x="4641" y="2813"/>
                      <a:pt x="4708" y="2764"/>
                      <a:pt x="4732" y="2692"/>
                    </a:cubicBezTo>
                    <a:cubicBezTo>
                      <a:pt x="5395" y="703"/>
                      <a:pt x="5395" y="703"/>
                      <a:pt x="5395" y="703"/>
                    </a:cubicBezTo>
                    <a:cubicBezTo>
                      <a:pt x="3928" y="703"/>
                      <a:pt x="3928" y="703"/>
                      <a:pt x="3928" y="703"/>
                    </a:cubicBezTo>
                    <a:cubicBezTo>
                      <a:pt x="3928" y="527"/>
                      <a:pt x="3928" y="527"/>
                      <a:pt x="3928" y="527"/>
                    </a:cubicBezTo>
                    <a:cubicBezTo>
                      <a:pt x="3928" y="237"/>
                      <a:pt x="3692" y="0"/>
                      <a:pt x="3401" y="0"/>
                    </a:cubicBezTo>
                    <a:close/>
                    <a:moveTo>
                      <a:pt x="1819" y="703"/>
                    </a:moveTo>
                    <a:cubicBezTo>
                      <a:pt x="1819" y="527"/>
                      <a:pt x="1819" y="527"/>
                      <a:pt x="1819" y="527"/>
                    </a:cubicBezTo>
                    <a:cubicBezTo>
                      <a:pt x="1819" y="430"/>
                      <a:pt x="1898" y="352"/>
                      <a:pt x="1995" y="352"/>
                    </a:cubicBezTo>
                    <a:cubicBezTo>
                      <a:pt x="3401" y="352"/>
                      <a:pt x="3401" y="352"/>
                      <a:pt x="3401" y="352"/>
                    </a:cubicBezTo>
                    <a:cubicBezTo>
                      <a:pt x="3498" y="352"/>
                      <a:pt x="3577" y="430"/>
                      <a:pt x="3577" y="527"/>
                    </a:cubicBezTo>
                    <a:cubicBezTo>
                      <a:pt x="3577" y="703"/>
                      <a:pt x="3577" y="703"/>
                      <a:pt x="3577" y="703"/>
                    </a:cubicBezTo>
                    <a:lnTo>
                      <a:pt x="1819" y="7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1138693" y="2284238"/>
            <a:ext cx="9758249" cy="68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BCP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42802" y="785615"/>
            <a:ext cx="9414934" cy="5990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1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Determinación de la estrategia de continuidad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475551" y="870966"/>
            <a:ext cx="9138251" cy="58081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3" name="TextBox 6"/>
          <p:cNvSpPr txBox="1"/>
          <p:nvPr/>
        </p:nvSpPr>
        <p:spPr>
          <a:xfrm rot="16200000">
            <a:off x="-1345757" y="3531397"/>
            <a:ext cx="411001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</a:t>
            </a: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recuperación de actividad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68130" y="1067608"/>
            <a:ext cx="8927139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568129" y="1040467"/>
            <a:ext cx="6161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Gestión de funcionamiento de la infraestructura física y virtual de servidores (A) RTO </a:t>
            </a:r>
            <a:r>
              <a:rPr lang="es-EC" sz="1200" dirty="0" smtClean="0">
                <a:solidFill>
                  <a:schemeClr val="bg1"/>
                </a:solidFill>
              </a:rPr>
              <a:t>7H </a:t>
            </a:r>
            <a:r>
              <a:rPr lang="es-EC" sz="1200" b="1" dirty="0" smtClean="0">
                <a:solidFill>
                  <a:schemeClr val="bg1"/>
                </a:solidFill>
              </a:rPr>
              <a:t>1D</a:t>
            </a:r>
            <a:endParaRPr lang="es-EC" sz="1200" b="1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617061" y="1283598"/>
            <a:ext cx="2871262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Recuperación </a:t>
            </a:r>
            <a:r>
              <a:rPr lang="es-EC" sz="1000" dirty="0">
                <a:solidFill>
                  <a:schemeClr val="tx1"/>
                </a:solidFill>
              </a:rPr>
              <a:t>de la actividad en una ubicación alternativa física o en la nube (AE1)</a:t>
            </a:r>
          </a:p>
        </p:txBody>
      </p:sp>
      <p:sp>
        <p:nvSpPr>
          <p:cNvPr id="75" name="Rectángulo redondeado 74"/>
          <p:cNvSpPr/>
          <p:nvPr/>
        </p:nvSpPr>
        <p:spPr>
          <a:xfrm>
            <a:off x="4704710" y="1283598"/>
            <a:ext cx="2636412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Procedimientos </a:t>
            </a:r>
            <a:r>
              <a:rPr lang="es-EC" sz="1000" dirty="0">
                <a:solidFill>
                  <a:schemeClr val="tx1"/>
                </a:solidFill>
              </a:rPr>
              <a:t>de recuperación para restaurar los servicios (AE2)</a:t>
            </a:r>
          </a:p>
        </p:txBody>
      </p:sp>
      <p:sp>
        <p:nvSpPr>
          <p:cNvPr id="137" name="Rectángulo 136"/>
          <p:cNvSpPr/>
          <p:nvPr/>
        </p:nvSpPr>
        <p:spPr>
          <a:xfrm>
            <a:off x="1579865" y="1718324"/>
            <a:ext cx="8906937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8" name="Rectángulo 137"/>
          <p:cNvSpPr/>
          <p:nvPr/>
        </p:nvSpPr>
        <p:spPr>
          <a:xfrm>
            <a:off x="1579864" y="1691183"/>
            <a:ext cx="6161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Supervisión de sistemas de respaldo de energía </a:t>
            </a:r>
            <a:r>
              <a:rPr lang="es-EC" sz="1200" dirty="0" smtClean="0">
                <a:solidFill>
                  <a:schemeClr val="bg1"/>
                </a:solidFill>
              </a:rPr>
              <a:t>eléctrica </a:t>
            </a:r>
            <a:r>
              <a:rPr lang="es-EC" sz="1200" dirty="0">
                <a:solidFill>
                  <a:schemeClr val="bg1"/>
                </a:solidFill>
              </a:rPr>
              <a:t>(B</a:t>
            </a:r>
            <a:r>
              <a:rPr lang="es-EC" sz="1200" dirty="0" smtClean="0">
                <a:solidFill>
                  <a:schemeClr val="bg1"/>
                </a:solidFill>
              </a:rPr>
              <a:t>) </a:t>
            </a:r>
            <a:r>
              <a:rPr lang="es-EC" sz="1200" dirty="0">
                <a:solidFill>
                  <a:schemeClr val="bg1"/>
                </a:solidFill>
              </a:rPr>
              <a:t>RTO </a:t>
            </a:r>
            <a:r>
              <a:rPr lang="es-EC" sz="1200" dirty="0" smtClean="0">
                <a:solidFill>
                  <a:schemeClr val="bg1"/>
                </a:solidFill>
              </a:rPr>
              <a:t>2H </a:t>
            </a:r>
            <a:r>
              <a:rPr lang="es-EC" sz="1200" b="1" dirty="0" smtClean="0">
                <a:solidFill>
                  <a:schemeClr val="bg1"/>
                </a:solidFill>
              </a:rPr>
              <a:t>0.5D</a:t>
            </a:r>
            <a:endParaRPr lang="es-EC" sz="1200" b="1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39" name="Rectángulo redondeado 138"/>
          <p:cNvSpPr/>
          <p:nvPr/>
        </p:nvSpPr>
        <p:spPr>
          <a:xfrm>
            <a:off x="1628795" y="1934314"/>
            <a:ext cx="5712327" cy="29201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Sistema redundante de suministro de energía eléctrica (BE1)</a:t>
            </a:r>
          </a:p>
        </p:txBody>
      </p:sp>
      <p:sp>
        <p:nvSpPr>
          <p:cNvPr id="141" name="Rectángulo 140"/>
          <p:cNvSpPr/>
          <p:nvPr/>
        </p:nvSpPr>
        <p:spPr>
          <a:xfrm>
            <a:off x="1579869" y="2355129"/>
            <a:ext cx="8906933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2" name="Rectángulo 141"/>
          <p:cNvSpPr/>
          <p:nvPr/>
        </p:nvSpPr>
        <p:spPr>
          <a:xfrm>
            <a:off x="1579868" y="2327988"/>
            <a:ext cx="6161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Administración de la infraestructura de red cableada e inalámbrica (C</a:t>
            </a:r>
            <a:r>
              <a:rPr lang="es-EC" sz="1200" dirty="0" smtClean="0">
                <a:solidFill>
                  <a:schemeClr val="bg1"/>
                </a:solidFill>
              </a:rPr>
              <a:t>) </a:t>
            </a:r>
            <a:r>
              <a:rPr lang="es-EC" sz="1200" dirty="0">
                <a:solidFill>
                  <a:schemeClr val="bg1"/>
                </a:solidFill>
              </a:rPr>
              <a:t>RTO </a:t>
            </a:r>
            <a:r>
              <a:rPr lang="es-EC" sz="1200" dirty="0" smtClean="0">
                <a:solidFill>
                  <a:schemeClr val="bg1"/>
                </a:solidFill>
              </a:rPr>
              <a:t>8H </a:t>
            </a:r>
            <a:r>
              <a:rPr lang="es-EC" sz="1200" b="1" dirty="0" smtClean="0">
                <a:solidFill>
                  <a:schemeClr val="bg1"/>
                </a:solidFill>
              </a:rPr>
              <a:t>2D</a:t>
            </a:r>
            <a:endParaRPr lang="es-EC" sz="1200" b="1" dirty="0">
              <a:solidFill>
                <a:schemeClr val="bg1"/>
              </a:solidFill>
            </a:endParaRPr>
          </a:p>
          <a:p>
            <a:r>
              <a:rPr lang="es-EC" sz="1200" dirty="0" smtClean="0">
                <a:solidFill>
                  <a:schemeClr val="bg1"/>
                </a:solidFill>
              </a:rPr>
              <a:t> 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43" name="Rectángulo redondeado 142"/>
          <p:cNvSpPr/>
          <p:nvPr/>
        </p:nvSpPr>
        <p:spPr>
          <a:xfrm>
            <a:off x="1628800" y="2571119"/>
            <a:ext cx="2859524" cy="29201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Sistema redundante de conexión a Internet y enlaces de datos (CE1)</a:t>
            </a:r>
          </a:p>
        </p:txBody>
      </p:sp>
      <p:sp>
        <p:nvSpPr>
          <p:cNvPr id="144" name="Rectángulo redondeado 143"/>
          <p:cNvSpPr/>
          <p:nvPr/>
        </p:nvSpPr>
        <p:spPr>
          <a:xfrm>
            <a:off x="4632101" y="2567986"/>
            <a:ext cx="2709022" cy="30640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Sistemas de recuperación con equipos redundantes, copia </a:t>
            </a:r>
            <a:r>
              <a:rPr lang="es-EC" sz="1000" dirty="0" smtClean="0">
                <a:solidFill>
                  <a:schemeClr val="tx1"/>
                </a:solidFill>
              </a:rPr>
              <a:t>de datos </a:t>
            </a:r>
            <a:r>
              <a:rPr lang="es-EC" sz="1000" dirty="0">
                <a:solidFill>
                  <a:schemeClr val="tx1"/>
                </a:solidFill>
              </a:rPr>
              <a:t>y </a:t>
            </a:r>
            <a:r>
              <a:rPr lang="es-EC" sz="1000" dirty="0" err="1" smtClean="0">
                <a:solidFill>
                  <a:schemeClr val="tx1"/>
                </a:solidFill>
              </a:rPr>
              <a:t>config</a:t>
            </a:r>
            <a:r>
              <a:rPr lang="es-EC" sz="1000" dirty="0" smtClean="0">
                <a:solidFill>
                  <a:schemeClr val="tx1"/>
                </a:solidFill>
              </a:rPr>
              <a:t>. </a:t>
            </a:r>
            <a:r>
              <a:rPr lang="es-EC" sz="1000" dirty="0">
                <a:solidFill>
                  <a:schemeClr val="tx1"/>
                </a:solidFill>
              </a:rPr>
              <a:t>(CE2)</a:t>
            </a:r>
          </a:p>
        </p:txBody>
      </p:sp>
      <p:sp>
        <p:nvSpPr>
          <p:cNvPr id="149" name="Rectángulo 148"/>
          <p:cNvSpPr/>
          <p:nvPr/>
        </p:nvSpPr>
        <p:spPr>
          <a:xfrm>
            <a:off x="1605266" y="3635269"/>
            <a:ext cx="8881535" cy="874962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0" name="Rectángulo 149"/>
          <p:cNvSpPr/>
          <p:nvPr/>
        </p:nvSpPr>
        <p:spPr>
          <a:xfrm>
            <a:off x="1605265" y="3608128"/>
            <a:ext cx="6161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Facturación, notas de crédito y débito a clientes (E</a:t>
            </a:r>
            <a:r>
              <a:rPr lang="es-EC" sz="1200" dirty="0" smtClean="0">
                <a:solidFill>
                  <a:schemeClr val="bg1"/>
                </a:solidFill>
              </a:rPr>
              <a:t>) RTO 4H </a:t>
            </a:r>
            <a:r>
              <a:rPr lang="es-EC" sz="1200" b="1" dirty="0" smtClean="0">
                <a:solidFill>
                  <a:schemeClr val="bg1"/>
                </a:solidFill>
              </a:rPr>
              <a:t>0.5D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151" name="Rectángulo redondeado 150"/>
          <p:cNvSpPr/>
          <p:nvPr/>
        </p:nvSpPr>
        <p:spPr>
          <a:xfrm>
            <a:off x="1654196" y="3851259"/>
            <a:ext cx="2834127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Traslado de los usuarios y reemplazar los equipos de los usuarios (EE1)</a:t>
            </a:r>
          </a:p>
        </p:txBody>
      </p:sp>
      <p:sp>
        <p:nvSpPr>
          <p:cNvPr id="152" name="Rectángulo redondeado 151"/>
          <p:cNvSpPr/>
          <p:nvPr/>
        </p:nvSpPr>
        <p:spPr>
          <a:xfrm>
            <a:off x="4615923" y="3858537"/>
            <a:ext cx="2725199" cy="3016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Coordinación para la conexión con el servidor de archivos, </a:t>
            </a:r>
            <a:r>
              <a:rPr lang="es-EC" sz="1000" dirty="0" smtClean="0">
                <a:solidFill>
                  <a:schemeClr val="tx1"/>
                </a:solidFill>
              </a:rPr>
              <a:t>en </a:t>
            </a:r>
            <a:r>
              <a:rPr lang="es-EC" sz="1000" dirty="0">
                <a:solidFill>
                  <a:schemeClr val="tx1"/>
                </a:solidFill>
              </a:rPr>
              <a:t>sitio alterno o nube tipo SaaS (EE2)</a:t>
            </a:r>
          </a:p>
        </p:txBody>
      </p:sp>
      <p:sp>
        <p:nvSpPr>
          <p:cNvPr id="157" name="Rectángulo 156"/>
          <p:cNvSpPr/>
          <p:nvPr/>
        </p:nvSpPr>
        <p:spPr>
          <a:xfrm>
            <a:off x="1605268" y="4575569"/>
            <a:ext cx="8881533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8" name="Rectángulo 157"/>
          <p:cNvSpPr/>
          <p:nvPr/>
        </p:nvSpPr>
        <p:spPr>
          <a:xfrm>
            <a:off x="1605267" y="4548428"/>
            <a:ext cx="6161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Correo electrónico (F</a:t>
            </a:r>
            <a:r>
              <a:rPr lang="es-EC" sz="1200" dirty="0" smtClean="0">
                <a:solidFill>
                  <a:schemeClr val="bg1"/>
                </a:solidFill>
              </a:rPr>
              <a:t>) RTO 3H 0.5D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59" name="Rectángulo redondeado 158"/>
          <p:cNvSpPr/>
          <p:nvPr/>
        </p:nvSpPr>
        <p:spPr>
          <a:xfrm>
            <a:off x="1654198" y="4791559"/>
            <a:ext cx="2834125" cy="29201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Copias de seguridad y procedimientos de recuperación (FE1)</a:t>
            </a:r>
          </a:p>
        </p:txBody>
      </p:sp>
      <p:sp>
        <p:nvSpPr>
          <p:cNvPr id="160" name="Rectángulo redondeado 159"/>
          <p:cNvSpPr/>
          <p:nvPr/>
        </p:nvSpPr>
        <p:spPr>
          <a:xfrm>
            <a:off x="4615923" y="4775724"/>
            <a:ext cx="2725199" cy="328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Detección</a:t>
            </a:r>
            <a:r>
              <a:rPr lang="es-EC" sz="1000" dirty="0" smtClean="0">
                <a:solidFill>
                  <a:schemeClr val="tx1"/>
                </a:solidFill>
              </a:rPr>
              <a:t> </a:t>
            </a:r>
            <a:r>
              <a:rPr lang="es-EC" sz="1000" dirty="0">
                <a:solidFill>
                  <a:schemeClr val="tx1"/>
                </a:solidFill>
              </a:rPr>
              <a:t>de malware y ejecutar métodos de recuperación en caliente (FE2)</a:t>
            </a:r>
          </a:p>
        </p:txBody>
      </p:sp>
      <p:sp>
        <p:nvSpPr>
          <p:cNvPr id="161" name="Rectángulo 160"/>
          <p:cNvSpPr/>
          <p:nvPr/>
        </p:nvSpPr>
        <p:spPr>
          <a:xfrm>
            <a:off x="1617061" y="5216229"/>
            <a:ext cx="8869740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2" name="Rectángulo 161"/>
          <p:cNvSpPr/>
          <p:nvPr/>
        </p:nvSpPr>
        <p:spPr>
          <a:xfrm>
            <a:off x="1617059" y="5189088"/>
            <a:ext cx="5539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Administración de la Intranet (G</a:t>
            </a:r>
            <a:r>
              <a:rPr lang="es-EC" sz="1200" dirty="0" smtClean="0">
                <a:solidFill>
                  <a:schemeClr val="bg1"/>
                </a:solidFill>
              </a:rPr>
              <a:t>) RTO 7H </a:t>
            </a:r>
            <a:r>
              <a:rPr lang="es-EC" sz="1200" b="1" dirty="0" smtClean="0">
                <a:solidFill>
                  <a:schemeClr val="bg1"/>
                </a:solidFill>
              </a:rPr>
              <a:t>1D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163" name="Rectángulo redondeado 162"/>
          <p:cNvSpPr/>
          <p:nvPr/>
        </p:nvSpPr>
        <p:spPr>
          <a:xfrm>
            <a:off x="1665990" y="5432219"/>
            <a:ext cx="5675132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Copias de seguridad y procedimientos de recuperación (GE1)</a:t>
            </a:r>
          </a:p>
        </p:txBody>
      </p:sp>
      <p:sp>
        <p:nvSpPr>
          <p:cNvPr id="165" name="Rectángulo 164"/>
          <p:cNvSpPr/>
          <p:nvPr/>
        </p:nvSpPr>
        <p:spPr>
          <a:xfrm>
            <a:off x="1605268" y="5866906"/>
            <a:ext cx="8881533" cy="715274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6" name="Rectángulo 165"/>
          <p:cNvSpPr/>
          <p:nvPr/>
        </p:nvSpPr>
        <p:spPr>
          <a:xfrm>
            <a:off x="1605267" y="5839765"/>
            <a:ext cx="6161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Gestión del distribuidor </a:t>
            </a:r>
            <a:r>
              <a:rPr lang="es-EC" sz="1200" dirty="0" smtClean="0">
                <a:solidFill>
                  <a:schemeClr val="bg1"/>
                </a:solidFill>
              </a:rPr>
              <a:t> (H) RTO 18H </a:t>
            </a:r>
            <a:r>
              <a:rPr lang="es-EC" sz="1200" b="1" dirty="0" smtClean="0">
                <a:solidFill>
                  <a:schemeClr val="bg1"/>
                </a:solidFill>
              </a:rPr>
              <a:t>3D</a:t>
            </a:r>
            <a:endParaRPr lang="es-EC" sz="1200" b="1" dirty="0">
              <a:solidFill>
                <a:schemeClr val="bg1"/>
              </a:solidFill>
            </a:endParaRPr>
          </a:p>
        </p:txBody>
      </p:sp>
      <p:sp>
        <p:nvSpPr>
          <p:cNvPr id="167" name="Rectángulo redondeado 166"/>
          <p:cNvSpPr/>
          <p:nvPr/>
        </p:nvSpPr>
        <p:spPr>
          <a:xfrm>
            <a:off x="1654198" y="6113376"/>
            <a:ext cx="2834125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Copias de seguridad y procedimientos de recuperación </a:t>
            </a:r>
            <a:r>
              <a:rPr lang="es-EC" sz="1000" dirty="0" smtClean="0">
                <a:solidFill>
                  <a:schemeClr val="tx1"/>
                </a:solidFill>
              </a:rPr>
              <a:t>(HE1</a:t>
            </a:r>
            <a:r>
              <a:rPr lang="es-EC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8" name="Rectángulo redondeado 167"/>
          <p:cNvSpPr/>
          <p:nvPr/>
        </p:nvSpPr>
        <p:spPr>
          <a:xfrm>
            <a:off x="4615923" y="6061485"/>
            <a:ext cx="2725199" cy="449972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Contrato de alta disponibilidad de servicio con el proveedor y Sistema redúndate de creación de pedidos </a:t>
            </a:r>
            <a:r>
              <a:rPr lang="es-EC" sz="1000" dirty="0" smtClean="0">
                <a:solidFill>
                  <a:schemeClr val="tx1"/>
                </a:solidFill>
              </a:rPr>
              <a:t>(HE2</a:t>
            </a:r>
            <a:r>
              <a:rPr lang="es-EC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9" name="Rectángulo redondeado 168"/>
          <p:cNvSpPr/>
          <p:nvPr/>
        </p:nvSpPr>
        <p:spPr>
          <a:xfrm>
            <a:off x="1654196" y="4182734"/>
            <a:ext cx="2834127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Restaurar los archivos de datos del software de los sistemas/aplicaciones (EE3)</a:t>
            </a:r>
          </a:p>
        </p:txBody>
      </p:sp>
      <p:sp>
        <p:nvSpPr>
          <p:cNvPr id="170" name="Rectángulo 169"/>
          <p:cNvSpPr/>
          <p:nvPr/>
        </p:nvSpPr>
        <p:spPr>
          <a:xfrm>
            <a:off x="1579870" y="2995476"/>
            <a:ext cx="8906931" cy="578676"/>
          </a:xfrm>
          <a:prstGeom prst="rect">
            <a:avLst/>
          </a:prstGeom>
          <a:solidFill>
            <a:srgbClr val="86B0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1" name="Rectángulo 170"/>
          <p:cNvSpPr/>
          <p:nvPr/>
        </p:nvSpPr>
        <p:spPr>
          <a:xfrm>
            <a:off x="1579869" y="2968335"/>
            <a:ext cx="6161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</a:rPr>
              <a:t>Administración de Base de datos (D</a:t>
            </a:r>
            <a:r>
              <a:rPr lang="es-EC" sz="1200" dirty="0" smtClean="0">
                <a:solidFill>
                  <a:schemeClr val="bg1"/>
                </a:solidFill>
              </a:rPr>
              <a:t>) RTO 4H </a:t>
            </a:r>
            <a:r>
              <a:rPr lang="es-EC" sz="1200" b="1" dirty="0" smtClean="0">
                <a:solidFill>
                  <a:schemeClr val="bg1"/>
                </a:solidFill>
              </a:rPr>
              <a:t>0.5D</a:t>
            </a:r>
            <a:endParaRPr lang="es-EC" sz="1200" b="1" dirty="0">
              <a:solidFill>
                <a:schemeClr val="bg1"/>
              </a:solidFill>
            </a:endParaRPr>
          </a:p>
          <a:p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72" name="Rectángulo redondeado 171"/>
          <p:cNvSpPr/>
          <p:nvPr/>
        </p:nvSpPr>
        <p:spPr>
          <a:xfrm>
            <a:off x="1628800" y="3211466"/>
            <a:ext cx="5712322" cy="292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Copias de seguridad y procedimientos de recuperación (DE1)</a:t>
            </a:r>
          </a:p>
        </p:txBody>
      </p:sp>
      <p:sp>
        <p:nvSpPr>
          <p:cNvPr id="174" name="Rectángulo redondeado 173"/>
          <p:cNvSpPr/>
          <p:nvPr/>
        </p:nvSpPr>
        <p:spPr>
          <a:xfrm>
            <a:off x="7515445" y="1143471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Gestión </a:t>
            </a:r>
            <a:r>
              <a:rPr lang="es-EC" sz="1000" dirty="0" err="1">
                <a:solidFill>
                  <a:schemeClr val="tx1"/>
                </a:solidFill>
              </a:rPr>
              <a:t>Hipervisor</a:t>
            </a:r>
            <a:r>
              <a:rPr lang="es-EC" sz="1000" dirty="0">
                <a:solidFill>
                  <a:schemeClr val="tx1"/>
                </a:solidFill>
              </a:rPr>
              <a:t> </a:t>
            </a:r>
            <a:r>
              <a:rPr lang="es-EC" sz="1000" dirty="0" err="1">
                <a:solidFill>
                  <a:schemeClr val="tx1"/>
                </a:solidFill>
              </a:rPr>
              <a:t>vCenter</a:t>
            </a:r>
            <a:r>
              <a:rPr lang="es-EC" sz="1000" dirty="0">
                <a:solidFill>
                  <a:schemeClr val="tx1"/>
                </a:solidFill>
              </a:rPr>
              <a:t> y </a:t>
            </a:r>
            <a:r>
              <a:rPr lang="es-EC" sz="1000" dirty="0" err="1">
                <a:solidFill>
                  <a:schemeClr val="tx1"/>
                </a:solidFill>
              </a:rPr>
              <a:t>Vmware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75" name="Rectángulo redondeado 174"/>
          <p:cNvSpPr/>
          <p:nvPr/>
        </p:nvSpPr>
        <p:spPr>
          <a:xfrm>
            <a:off x="9032497" y="1140841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[S001][S004][DC001]   </a:t>
            </a:r>
          </a:p>
        </p:txBody>
      </p:sp>
      <p:sp>
        <p:nvSpPr>
          <p:cNvPr id="176" name="Rectángulo redondeado 175"/>
          <p:cNvSpPr/>
          <p:nvPr/>
        </p:nvSpPr>
        <p:spPr>
          <a:xfrm>
            <a:off x="7506978" y="1780275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Data Center y UPS</a:t>
            </a:r>
          </a:p>
        </p:txBody>
      </p:sp>
      <p:sp>
        <p:nvSpPr>
          <p:cNvPr id="177" name="Rectángulo redondeado 176"/>
          <p:cNvSpPr/>
          <p:nvPr/>
        </p:nvSpPr>
        <p:spPr>
          <a:xfrm>
            <a:off x="9024030" y="1785078"/>
            <a:ext cx="1390053" cy="4353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[DC001][OF001]    </a:t>
            </a:r>
          </a:p>
        </p:txBody>
      </p:sp>
      <p:sp>
        <p:nvSpPr>
          <p:cNvPr id="178" name="Rectángulo redondeado 177"/>
          <p:cNvSpPr/>
          <p:nvPr/>
        </p:nvSpPr>
        <p:spPr>
          <a:xfrm>
            <a:off x="7506978" y="2414032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Infraestructura de red - LAN, enlaces y WLAN</a:t>
            </a:r>
          </a:p>
        </p:txBody>
      </p:sp>
      <p:sp>
        <p:nvSpPr>
          <p:cNvPr id="179" name="Rectángulo redondeado 178"/>
          <p:cNvSpPr/>
          <p:nvPr/>
        </p:nvSpPr>
        <p:spPr>
          <a:xfrm>
            <a:off x="9024030" y="2410369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[S006][S007] [S016][R002] [SW001]</a:t>
            </a:r>
          </a:p>
        </p:txBody>
      </p:sp>
      <p:sp>
        <p:nvSpPr>
          <p:cNvPr id="180" name="Rectángulo redondeado 179"/>
          <p:cNvSpPr/>
          <p:nvPr/>
        </p:nvSpPr>
        <p:spPr>
          <a:xfrm>
            <a:off x="7506978" y="3056442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Software gestor y administrador de BDD</a:t>
            </a:r>
          </a:p>
        </p:txBody>
      </p:sp>
      <p:sp>
        <p:nvSpPr>
          <p:cNvPr id="181" name="Rectángulo redondeado 180"/>
          <p:cNvSpPr/>
          <p:nvPr/>
        </p:nvSpPr>
        <p:spPr>
          <a:xfrm>
            <a:off x="9024030" y="3052779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[S001][S004] [T001]</a:t>
            </a:r>
          </a:p>
        </p:txBody>
      </p:sp>
      <p:sp>
        <p:nvSpPr>
          <p:cNvPr id="182" name="Rectángulo redondeado 181"/>
          <p:cNvSpPr/>
          <p:nvPr/>
        </p:nvSpPr>
        <p:spPr>
          <a:xfrm>
            <a:off x="7489287" y="3746187"/>
            <a:ext cx="1390053" cy="609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DET </a:t>
            </a:r>
            <a:r>
              <a:rPr lang="es-EC" sz="1000" dirty="0">
                <a:solidFill>
                  <a:schemeClr val="tx1"/>
                </a:solidFill>
              </a:rPr>
              <a:t>- </a:t>
            </a:r>
            <a:r>
              <a:rPr lang="es-EC" sz="1000" dirty="0" smtClean="0">
                <a:solidFill>
                  <a:schemeClr val="tx1"/>
                </a:solidFill>
              </a:rPr>
              <a:t>Financieros</a:t>
            </a:r>
            <a:r>
              <a:rPr lang="es-EC" sz="1000" dirty="0">
                <a:solidFill>
                  <a:schemeClr val="tx1"/>
                </a:solidFill>
              </a:rPr>
              <a:t>, Contables, </a:t>
            </a:r>
            <a:endParaRPr lang="es-EC" sz="1000" dirty="0" smtClean="0">
              <a:solidFill>
                <a:schemeClr val="tx1"/>
              </a:solidFill>
            </a:endParaRP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e </a:t>
            </a:r>
            <a:r>
              <a:rPr lang="es-EC" sz="1000" dirty="0">
                <a:solidFill>
                  <a:schemeClr val="tx1"/>
                </a:solidFill>
              </a:rPr>
              <a:t>Inventarios</a:t>
            </a:r>
          </a:p>
        </p:txBody>
      </p:sp>
      <p:sp>
        <p:nvSpPr>
          <p:cNvPr id="183" name="Rectángulo redondeado 182"/>
          <p:cNvSpPr/>
          <p:nvPr/>
        </p:nvSpPr>
        <p:spPr>
          <a:xfrm>
            <a:off x="9006339" y="3801793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</a:rPr>
              <a:t>[</a:t>
            </a:r>
            <a:r>
              <a:rPr lang="es-EC" sz="1000" dirty="0" smtClean="0">
                <a:solidFill>
                  <a:schemeClr val="tx1"/>
                </a:solidFill>
              </a:rPr>
              <a:t>S003][PC001]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84" name="Rectángulo redondeado 183"/>
          <p:cNvSpPr/>
          <p:nvPr/>
        </p:nvSpPr>
        <p:spPr>
          <a:xfrm>
            <a:off x="7498978" y="4646963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Correo </a:t>
            </a:r>
            <a:r>
              <a:rPr lang="es-EC" sz="1000" dirty="0">
                <a:solidFill>
                  <a:schemeClr val="tx1"/>
                </a:solidFill>
              </a:rPr>
              <a:t>electrónico</a:t>
            </a:r>
          </a:p>
        </p:txBody>
      </p:sp>
      <p:sp>
        <p:nvSpPr>
          <p:cNvPr id="185" name="Rectángulo redondeado 184"/>
          <p:cNvSpPr/>
          <p:nvPr/>
        </p:nvSpPr>
        <p:spPr>
          <a:xfrm>
            <a:off x="9016030" y="4643300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[</a:t>
            </a:r>
            <a:r>
              <a:rPr lang="es-EC" sz="1000" dirty="0">
                <a:solidFill>
                  <a:schemeClr val="tx1"/>
                </a:solidFill>
              </a:rPr>
              <a:t>S015] </a:t>
            </a:r>
          </a:p>
        </p:txBody>
      </p:sp>
      <p:sp>
        <p:nvSpPr>
          <p:cNvPr id="186" name="Rectángulo redondeado 185"/>
          <p:cNvSpPr/>
          <p:nvPr/>
        </p:nvSpPr>
        <p:spPr>
          <a:xfrm>
            <a:off x="7498978" y="5288186"/>
            <a:ext cx="1390053" cy="452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Intranet </a:t>
            </a:r>
            <a:r>
              <a:rPr lang="es-EC" sz="1000" dirty="0">
                <a:solidFill>
                  <a:schemeClr val="tx1"/>
                </a:solidFill>
              </a:rPr>
              <a:t>Corporativa </a:t>
            </a:r>
            <a:r>
              <a:rPr lang="es-EC" sz="1000" dirty="0" smtClean="0">
                <a:solidFill>
                  <a:schemeClr val="tx1"/>
                </a:solidFill>
              </a:rPr>
              <a:t>Aplicaciones </a:t>
            </a:r>
            <a:r>
              <a:rPr lang="es-EC" sz="1000" dirty="0">
                <a:solidFill>
                  <a:schemeClr val="tx1"/>
                </a:solidFill>
              </a:rPr>
              <a:t>web </a:t>
            </a:r>
          </a:p>
        </p:txBody>
      </p:sp>
      <p:sp>
        <p:nvSpPr>
          <p:cNvPr id="187" name="Rectángulo redondeado 186"/>
          <p:cNvSpPr/>
          <p:nvPr/>
        </p:nvSpPr>
        <p:spPr>
          <a:xfrm>
            <a:off x="9016030" y="5284523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[</a:t>
            </a:r>
            <a:r>
              <a:rPr lang="es-EC" sz="1000" dirty="0">
                <a:solidFill>
                  <a:schemeClr val="tx1"/>
                </a:solidFill>
              </a:rPr>
              <a:t>S009] </a:t>
            </a:r>
          </a:p>
        </p:txBody>
      </p:sp>
      <p:sp>
        <p:nvSpPr>
          <p:cNvPr id="188" name="Rectángulo redondeado 187"/>
          <p:cNvSpPr/>
          <p:nvPr/>
        </p:nvSpPr>
        <p:spPr>
          <a:xfrm>
            <a:off x="7498977" y="5916692"/>
            <a:ext cx="1390053" cy="596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Intranet </a:t>
            </a:r>
            <a:r>
              <a:rPr lang="es-EC" sz="1000" dirty="0">
                <a:solidFill>
                  <a:schemeClr val="tx1"/>
                </a:solidFill>
              </a:rPr>
              <a:t>Corporativa </a:t>
            </a:r>
            <a:r>
              <a:rPr lang="es-EC" sz="1000" dirty="0" smtClean="0">
                <a:solidFill>
                  <a:schemeClr val="tx1"/>
                </a:solidFill>
              </a:rPr>
              <a:t>Aplicaciones </a:t>
            </a:r>
            <a:r>
              <a:rPr lang="es-EC" sz="1000" dirty="0">
                <a:solidFill>
                  <a:schemeClr val="tx1"/>
                </a:solidFill>
              </a:rPr>
              <a:t>web </a:t>
            </a:r>
            <a:r>
              <a:rPr lang="es-EC" sz="1000" dirty="0" smtClean="0">
                <a:solidFill>
                  <a:schemeClr val="tx1"/>
                </a:solidFill>
              </a:rPr>
              <a:t>Apps </a:t>
            </a:r>
            <a:r>
              <a:rPr lang="es-EC" sz="1000" dirty="0">
                <a:solidFill>
                  <a:schemeClr val="tx1"/>
                </a:solidFill>
              </a:rPr>
              <a:t>de </a:t>
            </a:r>
            <a:r>
              <a:rPr lang="es-EC" sz="1000" dirty="0" smtClean="0">
                <a:solidFill>
                  <a:schemeClr val="tx1"/>
                </a:solidFill>
              </a:rPr>
              <a:t>proveedor</a:t>
            </a: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DET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189" name="Rectángulo redondeado 188"/>
          <p:cNvSpPr/>
          <p:nvPr/>
        </p:nvSpPr>
        <p:spPr>
          <a:xfrm>
            <a:off x="9006339" y="5976261"/>
            <a:ext cx="1390053" cy="458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[S015] </a:t>
            </a:r>
            <a:r>
              <a:rPr lang="es-EC" sz="1000" dirty="0">
                <a:solidFill>
                  <a:schemeClr val="tx1"/>
                </a:solidFill>
              </a:rPr>
              <a:t>[</a:t>
            </a:r>
            <a:r>
              <a:rPr lang="es-EC" sz="1000" dirty="0" smtClean="0">
                <a:solidFill>
                  <a:schemeClr val="tx1"/>
                </a:solidFill>
              </a:rPr>
              <a:t>S009][</a:t>
            </a:r>
            <a:r>
              <a:rPr lang="es-EC" sz="1000" dirty="0">
                <a:solidFill>
                  <a:schemeClr val="tx1"/>
                </a:solidFill>
              </a:rPr>
              <a:t>PC001</a:t>
            </a:r>
            <a:r>
              <a:rPr lang="es-EC" sz="1000" dirty="0" smtClean="0">
                <a:solidFill>
                  <a:schemeClr val="tx1"/>
                </a:solidFill>
              </a:rPr>
              <a:t>]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7779092" y="823000"/>
            <a:ext cx="994251" cy="28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Servicios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9338327" y="829672"/>
            <a:ext cx="994251" cy="28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</a:rPr>
              <a:t>Activos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10951050" y="2905118"/>
            <a:ext cx="1102376" cy="33930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DN-F-DI-DA 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61" name="Rectángulo redondeado 60"/>
          <p:cNvSpPr/>
          <p:nvPr/>
        </p:nvSpPr>
        <p:spPr>
          <a:xfrm>
            <a:off x="10925175" y="3388573"/>
            <a:ext cx="1154125" cy="3576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DSWD-CSAR</a:t>
            </a:r>
            <a:endParaRPr lang="es-EC" sz="1000" dirty="0">
              <a:solidFill>
                <a:schemeClr val="tx1"/>
              </a:solidFill>
            </a:endParaRPr>
          </a:p>
        </p:txBody>
      </p:sp>
      <p:sp>
        <p:nvSpPr>
          <p:cNvPr id="62" name="Rectángulo redondeado 61"/>
          <p:cNvSpPr/>
          <p:nvPr/>
        </p:nvSpPr>
        <p:spPr>
          <a:xfrm>
            <a:off x="10951050" y="3871909"/>
            <a:ext cx="1102376" cy="43836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CSE-RE-UNP-ANN-XST-AP-MI-</a:t>
            </a:r>
            <a:r>
              <a:rPr lang="es-EC" sz="1000" dirty="0" err="1" smtClean="0">
                <a:solidFill>
                  <a:schemeClr val="tx1"/>
                </a:solidFill>
              </a:rPr>
              <a:t>DoS</a:t>
            </a:r>
            <a:endParaRPr lang="es-EC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Respuesta a la contingencia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5" name="Elbow Connector 11"/>
          <p:cNvCxnSpPr/>
          <p:nvPr/>
        </p:nvCxnSpPr>
        <p:spPr>
          <a:xfrm rot="5400000">
            <a:off x="4291642" y="4668400"/>
            <a:ext cx="621792" cy="1353312"/>
          </a:xfrm>
          <a:prstGeom prst="bentConnector2">
            <a:avLst/>
          </a:prstGeom>
          <a:ln>
            <a:solidFill>
              <a:schemeClr val="accent2"/>
            </a:solidFill>
            <a:headEnd type="none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Elbow Connector 17"/>
          <p:cNvCxnSpPr>
            <a:stCxn id="56" idx="1"/>
          </p:cNvCxnSpPr>
          <p:nvPr/>
        </p:nvCxnSpPr>
        <p:spPr>
          <a:xfrm rot="16200000" flipV="1">
            <a:off x="4187320" y="2127451"/>
            <a:ext cx="621532" cy="1348460"/>
          </a:xfrm>
          <a:prstGeom prst="bentConnector2">
            <a:avLst/>
          </a:prstGeom>
          <a:ln>
            <a:solidFill>
              <a:schemeClr val="accent2"/>
            </a:solidFill>
            <a:headEnd type="none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Elbow Connector 9"/>
          <p:cNvCxnSpPr/>
          <p:nvPr/>
        </p:nvCxnSpPr>
        <p:spPr>
          <a:xfrm rot="5400000" flipH="1" flipV="1">
            <a:off x="7380593" y="2132966"/>
            <a:ext cx="621792" cy="1353312"/>
          </a:xfrm>
          <a:prstGeom prst="bentConnector2">
            <a:avLst/>
          </a:prstGeom>
          <a:ln>
            <a:solidFill>
              <a:schemeClr val="accent2"/>
            </a:solidFill>
            <a:headEnd type="none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13"/>
          <p:cNvCxnSpPr/>
          <p:nvPr/>
        </p:nvCxnSpPr>
        <p:spPr>
          <a:xfrm rot="16200000" flipH="1">
            <a:off x="7359268" y="4587699"/>
            <a:ext cx="621792" cy="1348462"/>
          </a:xfrm>
          <a:prstGeom prst="bentConnector2">
            <a:avLst/>
          </a:prstGeom>
          <a:ln>
            <a:solidFill>
              <a:schemeClr val="accent2"/>
            </a:solidFill>
            <a:headEnd type="none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Group 3"/>
          <p:cNvGrpSpPr/>
          <p:nvPr/>
        </p:nvGrpSpPr>
        <p:grpSpPr>
          <a:xfrm>
            <a:off x="4789714" y="2729462"/>
            <a:ext cx="2612571" cy="2615184"/>
            <a:chOff x="4453247" y="2042556"/>
            <a:chExt cx="2612571" cy="2588821"/>
          </a:xfrm>
        </p:grpSpPr>
        <p:sp>
          <p:nvSpPr>
            <p:cNvPr id="56" name="Oval 1"/>
            <p:cNvSpPr/>
            <p:nvPr/>
          </p:nvSpPr>
          <p:spPr>
            <a:xfrm>
              <a:off x="4453247" y="2042556"/>
              <a:ext cx="2612571" cy="258882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2"/>
            <p:cNvSpPr/>
            <p:nvPr/>
          </p:nvSpPr>
          <p:spPr>
            <a:xfrm>
              <a:off x="4610595" y="2202873"/>
              <a:ext cx="2297875" cy="2268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9"/>
          <p:cNvSpPr>
            <a:spLocks/>
          </p:cNvSpPr>
          <p:nvPr/>
        </p:nvSpPr>
        <p:spPr bwMode="auto">
          <a:xfrm>
            <a:off x="6033700" y="3826846"/>
            <a:ext cx="9117" cy="10130"/>
          </a:xfrm>
          <a:custGeom>
            <a:avLst/>
            <a:gdLst>
              <a:gd name="T0" fmla="*/ 9 w 18"/>
              <a:gd name="T1" fmla="*/ 0 h 20"/>
              <a:gd name="T2" fmla="*/ 18 w 18"/>
              <a:gd name="T3" fmla="*/ 7 h 20"/>
              <a:gd name="T4" fmla="*/ 16 w 18"/>
              <a:gd name="T5" fmla="*/ 19 h 20"/>
              <a:gd name="T6" fmla="*/ 0 w 18"/>
              <a:gd name="T7" fmla="*/ 20 h 20"/>
              <a:gd name="T8" fmla="*/ 1 w 18"/>
              <a:gd name="T9" fmla="*/ 9 h 20"/>
              <a:gd name="T10" fmla="*/ 9 w 1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9" y="0"/>
                </a:moveTo>
                <a:lnTo>
                  <a:pt x="18" y="7"/>
                </a:lnTo>
                <a:lnTo>
                  <a:pt x="16" y="19"/>
                </a:lnTo>
                <a:lnTo>
                  <a:pt x="0" y="20"/>
                </a:lnTo>
                <a:lnTo>
                  <a:pt x="1" y="9"/>
                </a:ln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0"/>
          <p:cNvSpPr>
            <a:spLocks noEditPoints="1"/>
          </p:cNvSpPr>
          <p:nvPr/>
        </p:nvSpPr>
        <p:spPr bwMode="auto">
          <a:xfrm>
            <a:off x="6445988" y="3323388"/>
            <a:ext cx="182339" cy="178287"/>
          </a:xfrm>
          <a:custGeom>
            <a:avLst/>
            <a:gdLst>
              <a:gd name="T0" fmla="*/ 196 w 361"/>
              <a:gd name="T1" fmla="*/ 84 h 351"/>
              <a:gd name="T2" fmla="*/ 181 w 361"/>
              <a:gd name="T3" fmla="*/ 90 h 351"/>
              <a:gd name="T4" fmla="*/ 160 w 361"/>
              <a:gd name="T5" fmla="*/ 95 h 351"/>
              <a:gd name="T6" fmla="*/ 139 w 361"/>
              <a:gd name="T7" fmla="*/ 113 h 351"/>
              <a:gd name="T8" fmla="*/ 133 w 361"/>
              <a:gd name="T9" fmla="*/ 152 h 351"/>
              <a:gd name="T10" fmla="*/ 144 w 361"/>
              <a:gd name="T11" fmla="*/ 190 h 351"/>
              <a:gd name="T12" fmla="*/ 170 w 361"/>
              <a:gd name="T13" fmla="*/ 220 h 351"/>
              <a:gd name="T14" fmla="*/ 209 w 361"/>
              <a:gd name="T15" fmla="*/ 237 h 351"/>
              <a:gd name="T16" fmla="*/ 250 w 361"/>
              <a:gd name="T17" fmla="*/ 235 h 351"/>
              <a:gd name="T18" fmla="*/ 286 w 361"/>
              <a:gd name="T19" fmla="*/ 216 h 351"/>
              <a:gd name="T20" fmla="*/ 301 w 361"/>
              <a:gd name="T21" fmla="*/ 199 h 351"/>
              <a:gd name="T22" fmla="*/ 301 w 361"/>
              <a:gd name="T23" fmla="*/ 195 h 351"/>
              <a:gd name="T24" fmla="*/ 292 w 361"/>
              <a:gd name="T25" fmla="*/ 190 h 351"/>
              <a:gd name="T26" fmla="*/ 271 w 361"/>
              <a:gd name="T27" fmla="*/ 176 h 351"/>
              <a:gd name="T28" fmla="*/ 247 w 361"/>
              <a:gd name="T29" fmla="*/ 160 h 351"/>
              <a:gd name="T30" fmla="*/ 230 w 361"/>
              <a:gd name="T31" fmla="*/ 146 h 351"/>
              <a:gd name="T32" fmla="*/ 256 w 361"/>
              <a:gd name="T33" fmla="*/ 107 h 351"/>
              <a:gd name="T34" fmla="*/ 241 w 361"/>
              <a:gd name="T35" fmla="*/ 113 h 351"/>
              <a:gd name="T36" fmla="*/ 219 w 361"/>
              <a:gd name="T37" fmla="*/ 121 h 351"/>
              <a:gd name="T38" fmla="*/ 198 w 361"/>
              <a:gd name="T39" fmla="*/ 126 h 351"/>
              <a:gd name="T40" fmla="*/ 184 w 361"/>
              <a:gd name="T41" fmla="*/ 120 h 351"/>
              <a:gd name="T42" fmla="*/ 197 w 361"/>
              <a:gd name="T43" fmla="*/ 98 h 351"/>
              <a:gd name="T44" fmla="*/ 199 w 361"/>
              <a:gd name="T45" fmla="*/ 86 h 351"/>
              <a:gd name="T46" fmla="*/ 198 w 361"/>
              <a:gd name="T47" fmla="*/ 82 h 351"/>
              <a:gd name="T48" fmla="*/ 255 w 361"/>
              <a:gd name="T49" fmla="*/ 3 h 351"/>
              <a:gd name="T50" fmla="*/ 300 w 361"/>
              <a:gd name="T51" fmla="*/ 23 h 351"/>
              <a:gd name="T52" fmla="*/ 338 w 361"/>
              <a:gd name="T53" fmla="*/ 59 h 351"/>
              <a:gd name="T54" fmla="*/ 356 w 361"/>
              <a:gd name="T55" fmla="*/ 98 h 351"/>
              <a:gd name="T56" fmla="*/ 360 w 361"/>
              <a:gd name="T57" fmla="*/ 137 h 351"/>
              <a:gd name="T58" fmla="*/ 355 w 361"/>
              <a:gd name="T59" fmla="*/ 171 h 351"/>
              <a:gd name="T60" fmla="*/ 344 w 361"/>
              <a:gd name="T61" fmla="*/ 197 h 351"/>
              <a:gd name="T62" fmla="*/ 338 w 361"/>
              <a:gd name="T63" fmla="*/ 208 h 351"/>
              <a:gd name="T64" fmla="*/ 345 w 361"/>
              <a:gd name="T65" fmla="*/ 225 h 351"/>
              <a:gd name="T66" fmla="*/ 358 w 361"/>
              <a:gd name="T67" fmla="*/ 256 h 351"/>
              <a:gd name="T68" fmla="*/ 361 w 361"/>
              <a:gd name="T69" fmla="*/ 288 h 351"/>
              <a:gd name="T70" fmla="*/ 356 w 361"/>
              <a:gd name="T71" fmla="*/ 318 h 351"/>
              <a:gd name="T72" fmla="*/ 342 w 361"/>
              <a:gd name="T73" fmla="*/ 341 h 351"/>
              <a:gd name="T74" fmla="*/ 319 w 361"/>
              <a:gd name="T75" fmla="*/ 351 h 351"/>
              <a:gd name="T76" fmla="*/ 289 w 361"/>
              <a:gd name="T77" fmla="*/ 346 h 351"/>
              <a:gd name="T78" fmla="*/ 285 w 361"/>
              <a:gd name="T79" fmla="*/ 317 h 351"/>
              <a:gd name="T80" fmla="*/ 302 w 361"/>
              <a:gd name="T81" fmla="*/ 277 h 351"/>
              <a:gd name="T82" fmla="*/ 309 w 361"/>
              <a:gd name="T83" fmla="*/ 243 h 351"/>
              <a:gd name="T84" fmla="*/ 266 w 361"/>
              <a:gd name="T85" fmla="*/ 267 h 351"/>
              <a:gd name="T86" fmla="*/ 219 w 361"/>
              <a:gd name="T87" fmla="*/ 275 h 351"/>
              <a:gd name="T88" fmla="*/ 171 w 361"/>
              <a:gd name="T89" fmla="*/ 263 h 351"/>
              <a:gd name="T90" fmla="*/ 129 w 361"/>
              <a:gd name="T91" fmla="*/ 233 h 351"/>
              <a:gd name="T92" fmla="*/ 103 w 361"/>
              <a:gd name="T93" fmla="*/ 189 h 351"/>
              <a:gd name="T94" fmla="*/ 97 w 361"/>
              <a:gd name="T95" fmla="*/ 138 h 351"/>
              <a:gd name="T96" fmla="*/ 110 w 361"/>
              <a:gd name="T97" fmla="*/ 89 h 351"/>
              <a:gd name="T98" fmla="*/ 91 w 361"/>
              <a:gd name="T99" fmla="*/ 94 h 351"/>
              <a:gd name="T100" fmla="*/ 64 w 361"/>
              <a:gd name="T101" fmla="*/ 109 h 351"/>
              <a:gd name="T102" fmla="*/ 34 w 361"/>
              <a:gd name="T103" fmla="*/ 136 h 351"/>
              <a:gd name="T104" fmla="*/ 10 w 361"/>
              <a:gd name="T105" fmla="*/ 143 h 351"/>
              <a:gd name="T106" fmla="*/ 0 w 361"/>
              <a:gd name="T107" fmla="*/ 117 h 351"/>
              <a:gd name="T108" fmla="*/ 7 w 361"/>
              <a:gd name="T109" fmla="*/ 89 h 351"/>
              <a:gd name="T110" fmla="*/ 27 w 361"/>
              <a:gd name="T111" fmla="*/ 66 h 351"/>
              <a:gd name="T112" fmla="*/ 59 w 361"/>
              <a:gd name="T113" fmla="*/ 53 h 351"/>
              <a:gd name="T114" fmla="*/ 101 w 361"/>
              <a:gd name="T115" fmla="*/ 56 h 351"/>
              <a:gd name="T116" fmla="*/ 137 w 361"/>
              <a:gd name="T117" fmla="*/ 54 h 351"/>
              <a:gd name="T118" fmla="*/ 159 w 361"/>
              <a:gd name="T119" fmla="*/ 34 h 351"/>
              <a:gd name="T120" fmla="*/ 184 w 361"/>
              <a:gd name="T121" fmla="*/ 15 h 351"/>
              <a:gd name="T122" fmla="*/ 216 w 361"/>
              <a:gd name="T123" fmla="*/ 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1" h="351">
                <a:moveTo>
                  <a:pt x="198" y="82"/>
                </a:moveTo>
                <a:lnTo>
                  <a:pt x="196" y="84"/>
                </a:lnTo>
                <a:lnTo>
                  <a:pt x="189" y="87"/>
                </a:lnTo>
                <a:lnTo>
                  <a:pt x="181" y="90"/>
                </a:lnTo>
                <a:lnTo>
                  <a:pt x="170" y="93"/>
                </a:lnTo>
                <a:lnTo>
                  <a:pt x="160" y="95"/>
                </a:lnTo>
                <a:lnTo>
                  <a:pt x="149" y="94"/>
                </a:lnTo>
                <a:lnTo>
                  <a:pt x="139" y="113"/>
                </a:lnTo>
                <a:lnTo>
                  <a:pt x="134" y="132"/>
                </a:lnTo>
                <a:lnTo>
                  <a:pt x="133" y="152"/>
                </a:lnTo>
                <a:lnTo>
                  <a:pt x="136" y="172"/>
                </a:lnTo>
                <a:lnTo>
                  <a:pt x="144" y="190"/>
                </a:lnTo>
                <a:lnTo>
                  <a:pt x="155" y="206"/>
                </a:lnTo>
                <a:lnTo>
                  <a:pt x="170" y="220"/>
                </a:lnTo>
                <a:lnTo>
                  <a:pt x="189" y="231"/>
                </a:lnTo>
                <a:lnTo>
                  <a:pt x="209" y="237"/>
                </a:lnTo>
                <a:lnTo>
                  <a:pt x="230" y="238"/>
                </a:lnTo>
                <a:lnTo>
                  <a:pt x="250" y="235"/>
                </a:lnTo>
                <a:lnTo>
                  <a:pt x="269" y="227"/>
                </a:lnTo>
                <a:lnTo>
                  <a:pt x="286" y="216"/>
                </a:lnTo>
                <a:lnTo>
                  <a:pt x="300" y="200"/>
                </a:lnTo>
                <a:lnTo>
                  <a:pt x="301" y="199"/>
                </a:lnTo>
                <a:lnTo>
                  <a:pt x="302" y="197"/>
                </a:lnTo>
                <a:lnTo>
                  <a:pt x="301" y="195"/>
                </a:lnTo>
                <a:lnTo>
                  <a:pt x="299" y="193"/>
                </a:lnTo>
                <a:lnTo>
                  <a:pt x="292" y="190"/>
                </a:lnTo>
                <a:lnTo>
                  <a:pt x="282" y="183"/>
                </a:lnTo>
                <a:lnTo>
                  <a:pt x="271" y="176"/>
                </a:lnTo>
                <a:lnTo>
                  <a:pt x="258" y="169"/>
                </a:lnTo>
                <a:lnTo>
                  <a:pt x="247" y="160"/>
                </a:lnTo>
                <a:lnTo>
                  <a:pt x="237" y="153"/>
                </a:lnTo>
                <a:lnTo>
                  <a:pt x="230" y="146"/>
                </a:lnTo>
                <a:lnTo>
                  <a:pt x="258" y="106"/>
                </a:lnTo>
                <a:lnTo>
                  <a:pt x="256" y="107"/>
                </a:lnTo>
                <a:lnTo>
                  <a:pt x="251" y="110"/>
                </a:lnTo>
                <a:lnTo>
                  <a:pt x="241" y="113"/>
                </a:lnTo>
                <a:lnTo>
                  <a:pt x="231" y="117"/>
                </a:lnTo>
                <a:lnTo>
                  <a:pt x="219" y="121"/>
                </a:lnTo>
                <a:lnTo>
                  <a:pt x="208" y="123"/>
                </a:lnTo>
                <a:lnTo>
                  <a:pt x="198" y="126"/>
                </a:lnTo>
                <a:lnTo>
                  <a:pt x="189" y="125"/>
                </a:lnTo>
                <a:lnTo>
                  <a:pt x="184" y="120"/>
                </a:lnTo>
                <a:lnTo>
                  <a:pt x="191" y="108"/>
                </a:lnTo>
                <a:lnTo>
                  <a:pt x="197" y="98"/>
                </a:lnTo>
                <a:lnTo>
                  <a:pt x="199" y="91"/>
                </a:lnTo>
                <a:lnTo>
                  <a:pt x="199" y="86"/>
                </a:lnTo>
                <a:lnTo>
                  <a:pt x="198" y="84"/>
                </a:lnTo>
                <a:lnTo>
                  <a:pt x="198" y="82"/>
                </a:lnTo>
                <a:close/>
                <a:moveTo>
                  <a:pt x="235" y="0"/>
                </a:moveTo>
                <a:lnTo>
                  <a:pt x="255" y="3"/>
                </a:lnTo>
                <a:lnTo>
                  <a:pt x="276" y="10"/>
                </a:lnTo>
                <a:lnTo>
                  <a:pt x="300" y="23"/>
                </a:lnTo>
                <a:lnTo>
                  <a:pt x="321" y="40"/>
                </a:lnTo>
                <a:lnTo>
                  <a:pt x="338" y="59"/>
                </a:lnTo>
                <a:lnTo>
                  <a:pt x="350" y="79"/>
                </a:lnTo>
                <a:lnTo>
                  <a:pt x="356" y="98"/>
                </a:lnTo>
                <a:lnTo>
                  <a:pt x="360" y="118"/>
                </a:lnTo>
                <a:lnTo>
                  <a:pt x="360" y="137"/>
                </a:lnTo>
                <a:lnTo>
                  <a:pt x="358" y="155"/>
                </a:lnTo>
                <a:lnTo>
                  <a:pt x="355" y="171"/>
                </a:lnTo>
                <a:lnTo>
                  <a:pt x="350" y="185"/>
                </a:lnTo>
                <a:lnTo>
                  <a:pt x="344" y="197"/>
                </a:lnTo>
                <a:lnTo>
                  <a:pt x="341" y="202"/>
                </a:lnTo>
                <a:lnTo>
                  <a:pt x="338" y="208"/>
                </a:lnTo>
                <a:lnTo>
                  <a:pt x="335" y="213"/>
                </a:lnTo>
                <a:lnTo>
                  <a:pt x="345" y="225"/>
                </a:lnTo>
                <a:lnTo>
                  <a:pt x="353" y="240"/>
                </a:lnTo>
                <a:lnTo>
                  <a:pt x="358" y="256"/>
                </a:lnTo>
                <a:lnTo>
                  <a:pt x="361" y="272"/>
                </a:lnTo>
                <a:lnTo>
                  <a:pt x="361" y="288"/>
                </a:lnTo>
                <a:lnTo>
                  <a:pt x="360" y="304"/>
                </a:lnTo>
                <a:lnTo>
                  <a:pt x="356" y="318"/>
                </a:lnTo>
                <a:lnTo>
                  <a:pt x="350" y="330"/>
                </a:lnTo>
                <a:lnTo>
                  <a:pt x="342" y="341"/>
                </a:lnTo>
                <a:lnTo>
                  <a:pt x="332" y="347"/>
                </a:lnTo>
                <a:lnTo>
                  <a:pt x="319" y="351"/>
                </a:lnTo>
                <a:lnTo>
                  <a:pt x="305" y="351"/>
                </a:lnTo>
                <a:lnTo>
                  <a:pt x="289" y="346"/>
                </a:lnTo>
                <a:lnTo>
                  <a:pt x="271" y="336"/>
                </a:lnTo>
                <a:lnTo>
                  <a:pt x="285" y="317"/>
                </a:lnTo>
                <a:lnTo>
                  <a:pt x="295" y="296"/>
                </a:lnTo>
                <a:lnTo>
                  <a:pt x="302" y="277"/>
                </a:lnTo>
                <a:lnTo>
                  <a:pt x="306" y="259"/>
                </a:lnTo>
                <a:lnTo>
                  <a:pt x="309" y="243"/>
                </a:lnTo>
                <a:lnTo>
                  <a:pt x="288" y="258"/>
                </a:lnTo>
                <a:lnTo>
                  <a:pt x="266" y="267"/>
                </a:lnTo>
                <a:lnTo>
                  <a:pt x="242" y="273"/>
                </a:lnTo>
                <a:lnTo>
                  <a:pt x="219" y="275"/>
                </a:lnTo>
                <a:lnTo>
                  <a:pt x="195" y="271"/>
                </a:lnTo>
                <a:lnTo>
                  <a:pt x="171" y="263"/>
                </a:lnTo>
                <a:lnTo>
                  <a:pt x="149" y="251"/>
                </a:lnTo>
                <a:lnTo>
                  <a:pt x="129" y="233"/>
                </a:lnTo>
                <a:lnTo>
                  <a:pt x="114" y="212"/>
                </a:lnTo>
                <a:lnTo>
                  <a:pt x="103" y="189"/>
                </a:lnTo>
                <a:lnTo>
                  <a:pt x="98" y="163"/>
                </a:lnTo>
                <a:lnTo>
                  <a:pt x="97" y="138"/>
                </a:lnTo>
                <a:lnTo>
                  <a:pt x="101" y="113"/>
                </a:lnTo>
                <a:lnTo>
                  <a:pt x="110" y="89"/>
                </a:lnTo>
                <a:lnTo>
                  <a:pt x="102" y="91"/>
                </a:lnTo>
                <a:lnTo>
                  <a:pt x="91" y="94"/>
                </a:lnTo>
                <a:lnTo>
                  <a:pt x="78" y="100"/>
                </a:lnTo>
                <a:lnTo>
                  <a:pt x="64" y="109"/>
                </a:lnTo>
                <a:lnTo>
                  <a:pt x="49" y="120"/>
                </a:lnTo>
                <a:lnTo>
                  <a:pt x="34" y="136"/>
                </a:lnTo>
                <a:lnTo>
                  <a:pt x="21" y="155"/>
                </a:lnTo>
                <a:lnTo>
                  <a:pt x="10" y="143"/>
                </a:lnTo>
                <a:lnTo>
                  <a:pt x="3" y="131"/>
                </a:lnTo>
                <a:lnTo>
                  <a:pt x="0" y="117"/>
                </a:lnTo>
                <a:lnTo>
                  <a:pt x="1" y="102"/>
                </a:lnTo>
                <a:lnTo>
                  <a:pt x="7" y="89"/>
                </a:lnTo>
                <a:lnTo>
                  <a:pt x="15" y="76"/>
                </a:lnTo>
                <a:lnTo>
                  <a:pt x="27" y="66"/>
                </a:lnTo>
                <a:lnTo>
                  <a:pt x="42" y="57"/>
                </a:lnTo>
                <a:lnTo>
                  <a:pt x="59" y="53"/>
                </a:lnTo>
                <a:lnTo>
                  <a:pt x="79" y="52"/>
                </a:lnTo>
                <a:lnTo>
                  <a:pt x="101" y="56"/>
                </a:lnTo>
                <a:lnTo>
                  <a:pt x="126" y="66"/>
                </a:lnTo>
                <a:lnTo>
                  <a:pt x="137" y="54"/>
                </a:lnTo>
                <a:lnTo>
                  <a:pt x="149" y="45"/>
                </a:lnTo>
                <a:lnTo>
                  <a:pt x="159" y="34"/>
                </a:lnTo>
                <a:lnTo>
                  <a:pt x="170" y="25"/>
                </a:lnTo>
                <a:lnTo>
                  <a:pt x="184" y="15"/>
                </a:lnTo>
                <a:lnTo>
                  <a:pt x="199" y="8"/>
                </a:lnTo>
                <a:lnTo>
                  <a:pt x="216" y="3"/>
                </a:lnTo>
                <a:lnTo>
                  <a:pt x="2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1"/>
          <p:cNvSpPr>
            <a:spLocks/>
          </p:cNvSpPr>
          <p:nvPr/>
        </p:nvSpPr>
        <p:spPr bwMode="auto">
          <a:xfrm>
            <a:off x="6357858" y="3429752"/>
            <a:ext cx="194495" cy="225897"/>
          </a:xfrm>
          <a:custGeom>
            <a:avLst/>
            <a:gdLst>
              <a:gd name="T0" fmla="*/ 260 w 385"/>
              <a:gd name="T1" fmla="*/ 0 h 445"/>
              <a:gd name="T2" fmla="*/ 298 w 385"/>
              <a:gd name="T3" fmla="*/ 27 h 445"/>
              <a:gd name="T4" fmla="*/ 342 w 385"/>
              <a:gd name="T5" fmla="*/ 58 h 445"/>
              <a:gd name="T6" fmla="*/ 382 w 385"/>
              <a:gd name="T7" fmla="*/ 88 h 445"/>
              <a:gd name="T8" fmla="*/ 385 w 385"/>
              <a:gd name="T9" fmla="*/ 294 h 445"/>
              <a:gd name="T10" fmla="*/ 335 w 385"/>
              <a:gd name="T11" fmla="*/ 274 h 445"/>
              <a:gd name="T12" fmla="*/ 334 w 385"/>
              <a:gd name="T13" fmla="*/ 145 h 445"/>
              <a:gd name="T14" fmla="*/ 298 w 385"/>
              <a:gd name="T15" fmla="*/ 187 h 445"/>
              <a:gd name="T16" fmla="*/ 270 w 385"/>
              <a:gd name="T17" fmla="*/ 361 h 445"/>
              <a:gd name="T18" fmla="*/ 202 w 385"/>
              <a:gd name="T19" fmla="*/ 313 h 445"/>
              <a:gd name="T20" fmla="*/ 121 w 385"/>
              <a:gd name="T21" fmla="*/ 424 h 445"/>
              <a:gd name="T22" fmla="*/ 132 w 385"/>
              <a:gd name="T23" fmla="*/ 433 h 445"/>
              <a:gd name="T24" fmla="*/ 122 w 385"/>
              <a:gd name="T25" fmla="*/ 445 h 445"/>
              <a:gd name="T26" fmla="*/ 72 w 385"/>
              <a:gd name="T27" fmla="*/ 408 h 445"/>
              <a:gd name="T28" fmla="*/ 80 w 385"/>
              <a:gd name="T29" fmla="*/ 395 h 445"/>
              <a:gd name="T30" fmla="*/ 162 w 385"/>
              <a:gd name="T31" fmla="*/ 284 h 445"/>
              <a:gd name="T32" fmla="*/ 143 w 385"/>
              <a:gd name="T33" fmla="*/ 270 h 445"/>
              <a:gd name="T34" fmla="*/ 61 w 385"/>
              <a:gd name="T35" fmla="*/ 381 h 445"/>
              <a:gd name="T36" fmla="*/ 51 w 385"/>
              <a:gd name="T37" fmla="*/ 394 h 445"/>
              <a:gd name="T38" fmla="*/ 0 w 385"/>
              <a:gd name="T39" fmla="*/ 357 h 445"/>
              <a:gd name="T40" fmla="*/ 10 w 385"/>
              <a:gd name="T41" fmla="*/ 344 h 445"/>
              <a:gd name="T42" fmla="*/ 22 w 385"/>
              <a:gd name="T43" fmla="*/ 352 h 445"/>
              <a:gd name="T44" fmla="*/ 102 w 385"/>
              <a:gd name="T45" fmla="*/ 241 h 445"/>
              <a:gd name="T46" fmla="*/ 16 w 385"/>
              <a:gd name="T47" fmla="*/ 178 h 445"/>
              <a:gd name="T48" fmla="*/ 185 w 385"/>
              <a:gd name="T49" fmla="*/ 106 h 445"/>
              <a:gd name="T50" fmla="*/ 206 w 385"/>
              <a:gd name="T51" fmla="*/ 66 h 445"/>
              <a:gd name="T52" fmla="*/ 59 w 385"/>
              <a:gd name="T53" fmla="*/ 99 h 445"/>
              <a:gd name="T54" fmla="*/ 68 w 385"/>
              <a:gd name="T55" fmla="*/ 49 h 445"/>
              <a:gd name="T56" fmla="*/ 260 w 385"/>
              <a:gd name="T57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5" h="445">
                <a:moveTo>
                  <a:pt x="260" y="0"/>
                </a:moveTo>
                <a:lnTo>
                  <a:pt x="298" y="27"/>
                </a:lnTo>
                <a:lnTo>
                  <a:pt x="342" y="58"/>
                </a:lnTo>
                <a:lnTo>
                  <a:pt x="382" y="88"/>
                </a:lnTo>
                <a:lnTo>
                  <a:pt x="385" y="294"/>
                </a:lnTo>
                <a:lnTo>
                  <a:pt x="335" y="274"/>
                </a:lnTo>
                <a:lnTo>
                  <a:pt x="334" y="145"/>
                </a:lnTo>
                <a:lnTo>
                  <a:pt x="298" y="187"/>
                </a:lnTo>
                <a:lnTo>
                  <a:pt x="270" y="361"/>
                </a:lnTo>
                <a:lnTo>
                  <a:pt x="202" y="313"/>
                </a:lnTo>
                <a:lnTo>
                  <a:pt x="121" y="424"/>
                </a:lnTo>
                <a:lnTo>
                  <a:pt x="132" y="433"/>
                </a:lnTo>
                <a:lnTo>
                  <a:pt x="122" y="445"/>
                </a:lnTo>
                <a:lnTo>
                  <a:pt x="72" y="408"/>
                </a:lnTo>
                <a:lnTo>
                  <a:pt x="80" y="395"/>
                </a:lnTo>
                <a:lnTo>
                  <a:pt x="162" y="284"/>
                </a:lnTo>
                <a:lnTo>
                  <a:pt x="143" y="270"/>
                </a:lnTo>
                <a:lnTo>
                  <a:pt x="61" y="381"/>
                </a:lnTo>
                <a:lnTo>
                  <a:pt x="51" y="394"/>
                </a:lnTo>
                <a:lnTo>
                  <a:pt x="0" y="357"/>
                </a:lnTo>
                <a:lnTo>
                  <a:pt x="10" y="344"/>
                </a:lnTo>
                <a:lnTo>
                  <a:pt x="22" y="352"/>
                </a:lnTo>
                <a:lnTo>
                  <a:pt x="102" y="241"/>
                </a:lnTo>
                <a:lnTo>
                  <a:pt x="16" y="178"/>
                </a:lnTo>
                <a:lnTo>
                  <a:pt x="185" y="106"/>
                </a:lnTo>
                <a:lnTo>
                  <a:pt x="206" y="66"/>
                </a:lnTo>
                <a:lnTo>
                  <a:pt x="59" y="99"/>
                </a:lnTo>
                <a:lnTo>
                  <a:pt x="68" y="49"/>
                </a:lnTo>
                <a:lnTo>
                  <a:pt x="2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2"/>
          <p:cNvSpPr>
            <a:spLocks noEditPoints="1"/>
          </p:cNvSpPr>
          <p:nvPr/>
        </p:nvSpPr>
        <p:spPr bwMode="auto">
          <a:xfrm>
            <a:off x="6189701" y="3212972"/>
            <a:ext cx="117507" cy="112442"/>
          </a:xfrm>
          <a:custGeom>
            <a:avLst/>
            <a:gdLst>
              <a:gd name="T0" fmla="*/ 69 w 233"/>
              <a:gd name="T1" fmla="*/ 99 h 222"/>
              <a:gd name="T2" fmla="*/ 61 w 233"/>
              <a:gd name="T3" fmla="*/ 94 h 222"/>
              <a:gd name="T4" fmla="*/ 36 w 233"/>
              <a:gd name="T5" fmla="*/ 91 h 222"/>
              <a:gd name="T6" fmla="*/ 34 w 233"/>
              <a:gd name="T7" fmla="*/ 100 h 222"/>
              <a:gd name="T8" fmla="*/ 33 w 233"/>
              <a:gd name="T9" fmla="*/ 126 h 222"/>
              <a:gd name="T10" fmla="*/ 48 w 233"/>
              <a:gd name="T11" fmla="*/ 165 h 222"/>
              <a:gd name="T12" fmla="*/ 81 w 233"/>
              <a:gd name="T13" fmla="*/ 190 h 222"/>
              <a:gd name="T14" fmla="*/ 123 w 233"/>
              <a:gd name="T15" fmla="*/ 196 h 222"/>
              <a:gd name="T16" fmla="*/ 163 w 233"/>
              <a:gd name="T17" fmla="*/ 181 h 222"/>
              <a:gd name="T18" fmla="*/ 188 w 233"/>
              <a:gd name="T19" fmla="*/ 147 h 222"/>
              <a:gd name="T20" fmla="*/ 194 w 233"/>
              <a:gd name="T21" fmla="*/ 120 h 222"/>
              <a:gd name="T22" fmla="*/ 177 w 233"/>
              <a:gd name="T23" fmla="*/ 108 h 222"/>
              <a:gd name="T24" fmla="*/ 129 w 233"/>
              <a:gd name="T25" fmla="*/ 101 h 222"/>
              <a:gd name="T26" fmla="*/ 99 w 233"/>
              <a:gd name="T27" fmla="*/ 104 h 222"/>
              <a:gd name="T28" fmla="*/ 96 w 233"/>
              <a:gd name="T29" fmla="*/ 104 h 222"/>
              <a:gd name="T30" fmla="*/ 96 w 233"/>
              <a:gd name="T31" fmla="*/ 101 h 222"/>
              <a:gd name="T32" fmla="*/ 98 w 233"/>
              <a:gd name="T33" fmla="*/ 98 h 222"/>
              <a:gd name="T34" fmla="*/ 101 w 233"/>
              <a:gd name="T35" fmla="*/ 93 h 222"/>
              <a:gd name="T36" fmla="*/ 103 w 233"/>
              <a:gd name="T37" fmla="*/ 89 h 222"/>
              <a:gd name="T38" fmla="*/ 105 w 233"/>
              <a:gd name="T39" fmla="*/ 87 h 222"/>
              <a:gd name="T40" fmla="*/ 86 w 233"/>
              <a:gd name="T41" fmla="*/ 0 h 222"/>
              <a:gd name="T42" fmla="*/ 116 w 233"/>
              <a:gd name="T43" fmla="*/ 2 h 222"/>
              <a:gd name="T44" fmla="*/ 153 w 233"/>
              <a:gd name="T45" fmla="*/ 10 h 222"/>
              <a:gd name="T46" fmla="*/ 192 w 233"/>
              <a:gd name="T47" fmla="*/ 21 h 222"/>
              <a:gd name="T48" fmla="*/ 219 w 233"/>
              <a:gd name="T49" fmla="*/ 34 h 222"/>
              <a:gd name="T50" fmla="*/ 232 w 233"/>
              <a:gd name="T51" fmla="*/ 56 h 222"/>
              <a:gd name="T52" fmla="*/ 231 w 233"/>
              <a:gd name="T53" fmla="*/ 82 h 222"/>
              <a:gd name="T54" fmla="*/ 224 w 233"/>
              <a:gd name="T55" fmla="*/ 111 h 222"/>
              <a:gd name="T56" fmla="*/ 215 w 233"/>
              <a:gd name="T57" fmla="*/ 152 h 222"/>
              <a:gd name="T58" fmla="*/ 187 w 233"/>
              <a:gd name="T59" fmla="*/ 192 h 222"/>
              <a:gd name="T60" fmla="*/ 146 w 233"/>
              <a:gd name="T61" fmla="*/ 216 h 222"/>
              <a:gd name="T62" fmla="*/ 96 w 233"/>
              <a:gd name="T63" fmla="*/ 221 h 222"/>
              <a:gd name="T64" fmla="*/ 49 w 233"/>
              <a:gd name="T65" fmla="*/ 203 h 222"/>
              <a:gd name="T66" fmla="*/ 16 w 233"/>
              <a:gd name="T67" fmla="*/ 168 h 222"/>
              <a:gd name="T68" fmla="*/ 0 w 233"/>
              <a:gd name="T69" fmla="*/ 123 h 222"/>
              <a:gd name="T70" fmla="*/ 2 w 233"/>
              <a:gd name="T71" fmla="*/ 81 h 222"/>
              <a:gd name="T72" fmla="*/ 1 w 233"/>
              <a:gd name="T73" fmla="*/ 56 h 222"/>
              <a:gd name="T74" fmla="*/ 7 w 233"/>
              <a:gd name="T75" fmla="*/ 36 h 222"/>
              <a:gd name="T76" fmla="*/ 31 w 233"/>
              <a:gd name="T77" fmla="*/ 19 h 222"/>
              <a:gd name="T78" fmla="*/ 67 w 233"/>
              <a:gd name="T79" fmla="*/ 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3" h="222">
                <a:moveTo>
                  <a:pt x="106" y="87"/>
                </a:moveTo>
                <a:lnTo>
                  <a:pt x="69" y="99"/>
                </a:lnTo>
                <a:lnTo>
                  <a:pt x="67" y="97"/>
                </a:lnTo>
                <a:lnTo>
                  <a:pt x="61" y="94"/>
                </a:lnTo>
                <a:lnTo>
                  <a:pt x="50" y="91"/>
                </a:lnTo>
                <a:lnTo>
                  <a:pt x="36" y="91"/>
                </a:lnTo>
                <a:lnTo>
                  <a:pt x="35" y="94"/>
                </a:lnTo>
                <a:lnTo>
                  <a:pt x="34" y="100"/>
                </a:lnTo>
                <a:lnTo>
                  <a:pt x="33" y="104"/>
                </a:lnTo>
                <a:lnTo>
                  <a:pt x="33" y="126"/>
                </a:lnTo>
                <a:lnTo>
                  <a:pt x="38" y="146"/>
                </a:lnTo>
                <a:lnTo>
                  <a:pt x="48" y="165"/>
                </a:lnTo>
                <a:lnTo>
                  <a:pt x="63" y="180"/>
                </a:lnTo>
                <a:lnTo>
                  <a:pt x="81" y="190"/>
                </a:lnTo>
                <a:lnTo>
                  <a:pt x="102" y="196"/>
                </a:lnTo>
                <a:lnTo>
                  <a:pt x="123" y="196"/>
                </a:lnTo>
                <a:lnTo>
                  <a:pt x="145" y="191"/>
                </a:lnTo>
                <a:lnTo>
                  <a:pt x="163" y="181"/>
                </a:lnTo>
                <a:lnTo>
                  <a:pt x="177" y="166"/>
                </a:lnTo>
                <a:lnTo>
                  <a:pt x="188" y="147"/>
                </a:lnTo>
                <a:lnTo>
                  <a:pt x="194" y="126"/>
                </a:lnTo>
                <a:lnTo>
                  <a:pt x="194" y="120"/>
                </a:lnTo>
                <a:lnTo>
                  <a:pt x="194" y="113"/>
                </a:lnTo>
                <a:lnTo>
                  <a:pt x="177" y="108"/>
                </a:lnTo>
                <a:lnTo>
                  <a:pt x="154" y="103"/>
                </a:lnTo>
                <a:lnTo>
                  <a:pt x="129" y="101"/>
                </a:lnTo>
                <a:lnTo>
                  <a:pt x="102" y="103"/>
                </a:lnTo>
                <a:lnTo>
                  <a:pt x="99" y="104"/>
                </a:lnTo>
                <a:lnTo>
                  <a:pt x="97" y="104"/>
                </a:lnTo>
                <a:lnTo>
                  <a:pt x="96" y="104"/>
                </a:lnTo>
                <a:lnTo>
                  <a:pt x="96" y="103"/>
                </a:lnTo>
                <a:lnTo>
                  <a:pt x="96" y="101"/>
                </a:lnTo>
                <a:lnTo>
                  <a:pt x="97" y="99"/>
                </a:lnTo>
                <a:lnTo>
                  <a:pt x="98" y="98"/>
                </a:lnTo>
                <a:lnTo>
                  <a:pt x="99" y="96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5" y="88"/>
                </a:lnTo>
                <a:lnTo>
                  <a:pt x="105" y="87"/>
                </a:lnTo>
                <a:lnTo>
                  <a:pt x="106" y="87"/>
                </a:lnTo>
                <a:close/>
                <a:moveTo>
                  <a:pt x="86" y="0"/>
                </a:moveTo>
                <a:lnTo>
                  <a:pt x="103" y="0"/>
                </a:lnTo>
                <a:lnTo>
                  <a:pt x="116" y="2"/>
                </a:lnTo>
                <a:lnTo>
                  <a:pt x="133" y="5"/>
                </a:lnTo>
                <a:lnTo>
                  <a:pt x="153" y="10"/>
                </a:lnTo>
                <a:lnTo>
                  <a:pt x="173" y="16"/>
                </a:lnTo>
                <a:lnTo>
                  <a:pt x="192" y="21"/>
                </a:lnTo>
                <a:lnTo>
                  <a:pt x="208" y="27"/>
                </a:lnTo>
                <a:lnTo>
                  <a:pt x="219" y="34"/>
                </a:lnTo>
                <a:lnTo>
                  <a:pt x="227" y="44"/>
                </a:lnTo>
                <a:lnTo>
                  <a:pt x="232" y="56"/>
                </a:lnTo>
                <a:lnTo>
                  <a:pt x="233" y="68"/>
                </a:lnTo>
                <a:lnTo>
                  <a:pt x="231" y="82"/>
                </a:lnTo>
                <a:lnTo>
                  <a:pt x="227" y="97"/>
                </a:lnTo>
                <a:lnTo>
                  <a:pt x="224" y="111"/>
                </a:lnTo>
                <a:lnTo>
                  <a:pt x="221" y="127"/>
                </a:lnTo>
                <a:lnTo>
                  <a:pt x="215" y="152"/>
                </a:lnTo>
                <a:lnTo>
                  <a:pt x="203" y="174"/>
                </a:lnTo>
                <a:lnTo>
                  <a:pt x="187" y="192"/>
                </a:lnTo>
                <a:lnTo>
                  <a:pt x="168" y="207"/>
                </a:lnTo>
                <a:lnTo>
                  <a:pt x="146" y="216"/>
                </a:lnTo>
                <a:lnTo>
                  <a:pt x="121" y="222"/>
                </a:lnTo>
                <a:lnTo>
                  <a:pt x="96" y="221"/>
                </a:lnTo>
                <a:lnTo>
                  <a:pt x="71" y="214"/>
                </a:lnTo>
                <a:lnTo>
                  <a:pt x="49" y="203"/>
                </a:lnTo>
                <a:lnTo>
                  <a:pt x="30" y="187"/>
                </a:lnTo>
                <a:lnTo>
                  <a:pt x="16" y="168"/>
                </a:lnTo>
                <a:lnTo>
                  <a:pt x="5" y="146"/>
                </a:lnTo>
                <a:lnTo>
                  <a:pt x="0" y="123"/>
                </a:lnTo>
                <a:lnTo>
                  <a:pt x="1" y="97"/>
                </a:lnTo>
                <a:lnTo>
                  <a:pt x="2" y="81"/>
                </a:lnTo>
                <a:lnTo>
                  <a:pt x="1" y="67"/>
                </a:lnTo>
                <a:lnTo>
                  <a:pt x="1" y="56"/>
                </a:lnTo>
                <a:lnTo>
                  <a:pt x="2" y="45"/>
                </a:lnTo>
                <a:lnTo>
                  <a:pt x="7" y="36"/>
                </a:lnTo>
                <a:lnTo>
                  <a:pt x="17" y="27"/>
                </a:lnTo>
                <a:lnTo>
                  <a:pt x="31" y="19"/>
                </a:lnTo>
                <a:lnTo>
                  <a:pt x="49" y="10"/>
                </a:lnTo>
                <a:lnTo>
                  <a:pt x="67" y="4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3"/>
          <p:cNvSpPr>
            <a:spLocks/>
          </p:cNvSpPr>
          <p:nvPr/>
        </p:nvSpPr>
        <p:spPr bwMode="auto">
          <a:xfrm>
            <a:off x="6125882" y="3329466"/>
            <a:ext cx="194495" cy="230962"/>
          </a:xfrm>
          <a:custGeom>
            <a:avLst/>
            <a:gdLst>
              <a:gd name="T0" fmla="*/ 151 w 383"/>
              <a:gd name="T1" fmla="*/ 0 h 457"/>
              <a:gd name="T2" fmla="*/ 297 w 383"/>
              <a:gd name="T3" fmla="*/ 20 h 457"/>
              <a:gd name="T4" fmla="*/ 383 w 383"/>
              <a:gd name="T5" fmla="*/ 199 h 457"/>
              <a:gd name="T6" fmla="*/ 350 w 383"/>
              <a:gd name="T7" fmla="*/ 238 h 457"/>
              <a:gd name="T8" fmla="*/ 295 w 383"/>
              <a:gd name="T9" fmla="*/ 131 h 457"/>
              <a:gd name="T10" fmla="*/ 269 w 383"/>
              <a:gd name="T11" fmla="*/ 307 h 457"/>
              <a:gd name="T12" fmla="*/ 243 w 383"/>
              <a:gd name="T13" fmla="*/ 304 h 457"/>
              <a:gd name="T14" fmla="*/ 224 w 383"/>
              <a:gd name="T15" fmla="*/ 439 h 457"/>
              <a:gd name="T16" fmla="*/ 238 w 383"/>
              <a:gd name="T17" fmla="*/ 441 h 457"/>
              <a:gd name="T18" fmla="*/ 236 w 383"/>
              <a:gd name="T19" fmla="*/ 457 h 457"/>
              <a:gd name="T20" fmla="*/ 172 w 383"/>
              <a:gd name="T21" fmla="*/ 448 h 457"/>
              <a:gd name="T22" fmla="*/ 175 w 383"/>
              <a:gd name="T23" fmla="*/ 432 h 457"/>
              <a:gd name="T24" fmla="*/ 194 w 383"/>
              <a:gd name="T25" fmla="*/ 296 h 457"/>
              <a:gd name="T26" fmla="*/ 171 w 383"/>
              <a:gd name="T27" fmla="*/ 293 h 457"/>
              <a:gd name="T28" fmla="*/ 151 w 383"/>
              <a:gd name="T29" fmla="*/ 429 h 457"/>
              <a:gd name="T30" fmla="*/ 148 w 383"/>
              <a:gd name="T31" fmla="*/ 445 h 457"/>
              <a:gd name="T32" fmla="*/ 86 w 383"/>
              <a:gd name="T33" fmla="*/ 436 h 457"/>
              <a:gd name="T34" fmla="*/ 87 w 383"/>
              <a:gd name="T35" fmla="*/ 420 h 457"/>
              <a:gd name="T36" fmla="*/ 102 w 383"/>
              <a:gd name="T37" fmla="*/ 421 h 457"/>
              <a:gd name="T38" fmla="*/ 121 w 383"/>
              <a:gd name="T39" fmla="*/ 286 h 457"/>
              <a:gd name="T40" fmla="*/ 99 w 383"/>
              <a:gd name="T41" fmla="*/ 284 h 457"/>
              <a:gd name="T42" fmla="*/ 130 w 383"/>
              <a:gd name="T43" fmla="*/ 89 h 457"/>
              <a:gd name="T44" fmla="*/ 33 w 383"/>
              <a:gd name="T45" fmla="*/ 216 h 457"/>
              <a:gd name="T46" fmla="*/ 0 w 383"/>
              <a:gd name="T47" fmla="*/ 171 h 457"/>
              <a:gd name="T48" fmla="*/ 151 w 383"/>
              <a:gd name="T49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3" h="457">
                <a:moveTo>
                  <a:pt x="151" y="0"/>
                </a:moveTo>
                <a:lnTo>
                  <a:pt x="297" y="20"/>
                </a:lnTo>
                <a:lnTo>
                  <a:pt x="383" y="199"/>
                </a:lnTo>
                <a:lnTo>
                  <a:pt x="350" y="238"/>
                </a:lnTo>
                <a:lnTo>
                  <a:pt x="295" y="131"/>
                </a:lnTo>
                <a:lnTo>
                  <a:pt x="269" y="307"/>
                </a:lnTo>
                <a:lnTo>
                  <a:pt x="243" y="304"/>
                </a:lnTo>
                <a:lnTo>
                  <a:pt x="224" y="439"/>
                </a:lnTo>
                <a:lnTo>
                  <a:pt x="238" y="441"/>
                </a:lnTo>
                <a:lnTo>
                  <a:pt x="236" y="457"/>
                </a:lnTo>
                <a:lnTo>
                  <a:pt x="172" y="448"/>
                </a:lnTo>
                <a:lnTo>
                  <a:pt x="175" y="432"/>
                </a:lnTo>
                <a:lnTo>
                  <a:pt x="194" y="296"/>
                </a:lnTo>
                <a:lnTo>
                  <a:pt x="171" y="293"/>
                </a:lnTo>
                <a:lnTo>
                  <a:pt x="151" y="429"/>
                </a:lnTo>
                <a:lnTo>
                  <a:pt x="148" y="445"/>
                </a:lnTo>
                <a:lnTo>
                  <a:pt x="86" y="436"/>
                </a:lnTo>
                <a:lnTo>
                  <a:pt x="87" y="420"/>
                </a:lnTo>
                <a:lnTo>
                  <a:pt x="102" y="421"/>
                </a:lnTo>
                <a:lnTo>
                  <a:pt x="121" y="286"/>
                </a:lnTo>
                <a:lnTo>
                  <a:pt x="99" y="284"/>
                </a:lnTo>
                <a:lnTo>
                  <a:pt x="130" y="89"/>
                </a:lnTo>
                <a:lnTo>
                  <a:pt x="33" y="216"/>
                </a:lnTo>
                <a:lnTo>
                  <a:pt x="0" y="171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4"/>
          <p:cNvSpPr>
            <a:spLocks noEditPoints="1"/>
          </p:cNvSpPr>
          <p:nvPr/>
        </p:nvSpPr>
        <p:spPr bwMode="auto">
          <a:xfrm>
            <a:off x="6785341" y="3815703"/>
            <a:ext cx="147897" cy="211716"/>
          </a:xfrm>
          <a:custGeom>
            <a:avLst/>
            <a:gdLst>
              <a:gd name="T0" fmla="*/ 113 w 292"/>
              <a:gd name="T1" fmla="*/ 114 h 417"/>
              <a:gd name="T2" fmla="*/ 80 w 292"/>
              <a:gd name="T3" fmla="*/ 137 h 417"/>
              <a:gd name="T4" fmla="*/ 60 w 292"/>
              <a:gd name="T5" fmla="*/ 171 h 417"/>
              <a:gd name="T6" fmla="*/ 55 w 292"/>
              <a:gd name="T7" fmla="*/ 212 h 417"/>
              <a:gd name="T8" fmla="*/ 70 w 292"/>
              <a:gd name="T9" fmla="*/ 251 h 417"/>
              <a:gd name="T10" fmla="*/ 100 w 292"/>
              <a:gd name="T11" fmla="*/ 278 h 417"/>
              <a:gd name="T12" fmla="*/ 139 w 292"/>
              <a:gd name="T13" fmla="*/ 291 h 417"/>
              <a:gd name="T14" fmla="*/ 162 w 292"/>
              <a:gd name="T15" fmla="*/ 290 h 417"/>
              <a:gd name="T16" fmla="*/ 165 w 292"/>
              <a:gd name="T17" fmla="*/ 286 h 417"/>
              <a:gd name="T18" fmla="*/ 163 w 292"/>
              <a:gd name="T19" fmla="*/ 276 h 417"/>
              <a:gd name="T20" fmla="*/ 157 w 292"/>
              <a:gd name="T21" fmla="*/ 252 h 417"/>
              <a:gd name="T22" fmla="*/ 152 w 292"/>
              <a:gd name="T23" fmla="*/ 223 h 417"/>
              <a:gd name="T24" fmla="*/ 152 w 292"/>
              <a:gd name="T25" fmla="*/ 201 h 417"/>
              <a:gd name="T26" fmla="*/ 198 w 292"/>
              <a:gd name="T27" fmla="*/ 194 h 417"/>
              <a:gd name="T28" fmla="*/ 183 w 292"/>
              <a:gd name="T29" fmla="*/ 188 h 417"/>
              <a:gd name="T30" fmla="*/ 163 w 292"/>
              <a:gd name="T31" fmla="*/ 177 h 417"/>
              <a:gd name="T32" fmla="*/ 145 w 292"/>
              <a:gd name="T33" fmla="*/ 165 h 417"/>
              <a:gd name="T34" fmla="*/ 138 w 292"/>
              <a:gd name="T35" fmla="*/ 151 h 417"/>
              <a:gd name="T36" fmla="*/ 164 w 292"/>
              <a:gd name="T37" fmla="*/ 145 h 417"/>
              <a:gd name="T38" fmla="*/ 174 w 292"/>
              <a:gd name="T39" fmla="*/ 138 h 417"/>
              <a:gd name="T40" fmla="*/ 176 w 292"/>
              <a:gd name="T41" fmla="*/ 135 h 417"/>
              <a:gd name="T42" fmla="*/ 167 w 292"/>
              <a:gd name="T43" fmla="*/ 132 h 417"/>
              <a:gd name="T44" fmla="*/ 149 w 292"/>
              <a:gd name="T45" fmla="*/ 124 h 417"/>
              <a:gd name="T46" fmla="*/ 133 w 292"/>
              <a:gd name="T47" fmla="*/ 109 h 417"/>
              <a:gd name="T48" fmla="*/ 76 w 292"/>
              <a:gd name="T49" fmla="*/ 3 h 417"/>
              <a:gd name="T50" fmla="*/ 104 w 292"/>
              <a:gd name="T51" fmla="*/ 19 h 417"/>
              <a:gd name="T52" fmla="*/ 129 w 292"/>
              <a:gd name="T53" fmla="*/ 50 h 417"/>
              <a:gd name="T54" fmla="*/ 154 w 292"/>
              <a:gd name="T55" fmla="*/ 72 h 417"/>
              <a:gd name="T56" fmla="*/ 182 w 292"/>
              <a:gd name="T57" fmla="*/ 74 h 417"/>
              <a:gd name="T58" fmla="*/ 210 w 292"/>
              <a:gd name="T59" fmla="*/ 77 h 417"/>
              <a:gd name="T60" fmla="*/ 239 w 292"/>
              <a:gd name="T61" fmla="*/ 89 h 417"/>
              <a:gd name="T62" fmla="*/ 264 w 292"/>
              <a:gd name="T63" fmla="*/ 110 h 417"/>
              <a:gd name="T64" fmla="*/ 284 w 292"/>
              <a:gd name="T65" fmla="*/ 144 h 417"/>
              <a:gd name="T66" fmla="*/ 292 w 292"/>
              <a:gd name="T67" fmla="*/ 192 h 417"/>
              <a:gd name="T68" fmla="*/ 285 w 292"/>
              <a:gd name="T69" fmla="*/ 235 h 417"/>
              <a:gd name="T70" fmla="*/ 267 w 292"/>
              <a:gd name="T71" fmla="*/ 269 h 417"/>
              <a:gd name="T72" fmla="*/ 243 w 292"/>
              <a:gd name="T73" fmla="*/ 294 h 417"/>
              <a:gd name="T74" fmla="*/ 217 w 292"/>
              <a:gd name="T75" fmla="*/ 310 h 417"/>
              <a:gd name="T76" fmla="*/ 193 w 292"/>
              <a:gd name="T77" fmla="*/ 319 h 417"/>
              <a:gd name="T78" fmla="*/ 175 w 292"/>
              <a:gd name="T79" fmla="*/ 324 h 417"/>
              <a:gd name="T80" fmla="*/ 168 w 292"/>
              <a:gd name="T81" fmla="*/ 356 h 417"/>
              <a:gd name="T82" fmla="*/ 150 w 292"/>
              <a:gd name="T83" fmla="*/ 383 h 417"/>
              <a:gd name="T84" fmla="*/ 126 w 292"/>
              <a:gd name="T85" fmla="*/ 404 h 417"/>
              <a:gd name="T86" fmla="*/ 100 w 292"/>
              <a:gd name="T87" fmla="*/ 416 h 417"/>
              <a:gd name="T88" fmla="*/ 74 w 292"/>
              <a:gd name="T89" fmla="*/ 415 h 417"/>
              <a:gd name="T90" fmla="*/ 53 w 292"/>
              <a:gd name="T91" fmla="*/ 398 h 417"/>
              <a:gd name="T92" fmla="*/ 42 w 292"/>
              <a:gd name="T93" fmla="*/ 362 h 417"/>
              <a:gd name="T94" fmla="*/ 87 w 292"/>
              <a:gd name="T95" fmla="*/ 353 h 417"/>
              <a:gd name="T96" fmla="*/ 122 w 292"/>
              <a:gd name="T97" fmla="*/ 335 h 417"/>
              <a:gd name="T98" fmla="*/ 111 w 292"/>
              <a:gd name="T99" fmla="*/ 321 h 417"/>
              <a:gd name="T100" fmla="*/ 67 w 292"/>
              <a:gd name="T101" fmla="*/ 299 h 417"/>
              <a:gd name="T102" fmla="*/ 36 w 292"/>
              <a:gd name="T103" fmla="*/ 263 h 417"/>
              <a:gd name="T104" fmla="*/ 19 w 292"/>
              <a:gd name="T105" fmla="*/ 216 h 417"/>
              <a:gd name="T106" fmla="*/ 24 w 292"/>
              <a:gd name="T107" fmla="*/ 165 h 417"/>
              <a:gd name="T108" fmla="*/ 47 w 292"/>
              <a:gd name="T109" fmla="*/ 119 h 417"/>
              <a:gd name="T110" fmla="*/ 86 w 292"/>
              <a:gd name="T111" fmla="*/ 88 h 417"/>
              <a:gd name="T112" fmla="*/ 103 w 292"/>
              <a:gd name="T113" fmla="*/ 73 h 417"/>
              <a:gd name="T114" fmla="*/ 80 w 292"/>
              <a:gd name="T115" fmla="*/ 62 h 417"/>
              <a:gd name="T116" fmla="*/ 45 w 292"/>
              <a:gd name="T117" fmla="*/ 55 h 417"/>
              <a:gd name="T118" fmla="*/ 0 w 292"/>
              <a:gd name="T119" fmla="*/ 59 h 417"/>
              <a:gd name="T120" fmla="*/ 4 w 292"/>
              <a:gd name="T121" fmla="*/ 31 h 417"/>
              <a:gd name="T122" fmla="*/ 21 w 292"/>
              <a:gd name="T123" fmla="*/ 11 h 417"/>
              <a:gd name="T124" fmla="*/ 47 w 292"/>
              <a:gd name="T125" fmla="*/ 1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2" h="417">
                <a:moveTo>
                  <a:pt x="133" y="109"/>
                </a:moveTo>
                <a:lnTo>
                  <a:pt x="113" y="114"/>
                </a:lnTo>
                <a:lnTo>
                  <a:pt x="95" y="124"/>
                </a:lnTo>
                <a:lnTo>
                  <a:pt x="80" y="137"/>
                </a:lnTo>
                <a:lnTo>
                  <a:pt x="68" y="153"/>
                </a:lnTo>
                <a:lnTo>
                  <a:pt x="60" y="171"/>
                </a:lnTo>
                <a:lnTo>
                  <a:pt x="55" y="191"/>
                </a:lnTo>
                <a:lnTo>
                  <a:pt x="55" y="212"/>
                </a:lnTo>
                <a:lnTo>
                  <a:pt x="61" y="232"/>
                </a:lnTo>
                <a:lnTo>
                  <a:pt x="70" y="251"/>
                </a:lnTo>
                <a:lnTo>
                  <a:pt x="84" y="265"/>
                </a:lnTo>
                <a:lnTo>
                  <a:pt x="100" y="278"/>
                </a:lnTo>
                <a:lnTo>
                  <a:pt x="119" y="286"/>
                </a:lnTo>
                <a:lnTo>
                  <a:pt x="139" y="291"/>
                </a:lnTo>
                <a:lnTo>
                  <a:pt x="160" y="291"/>
                </a:lnTo>
                <a:lnTo>
                  <a:pt x="162" y="290"/>
                </a:lnTo>
                <a:lnTo>
                  <a:pt x="164" y="290"/>
                </a:lnTo>
                <a:lnTo>
                  <a:pt x="165" y="286"/>
                </a:lnTo>
                <a:lnTo>
                  <a:pt x="164" y="284"/>
                </a:lnTo>
                <a:lnTo>
                  <a:pt x="163" y="276"/>
                </a:lnTo>
                <a:lnTo>
                  <a:pt x="159" y="265"/>
                </a:lnTo>
                <a:lnTo>
                  <a:pt x="157" y="252"/>
                </a:lnTo>
                <a:lnTo>
                  <a:pt x="154" y="238"/>
                </a:lnTo>
                <a:lnTo>
                  <a:pt x="152" y="223"/>
                </a:lnTo>
                <a:lnTo>
                  <a:pt x="151" y="212"/>
                </a:lnTo>
                <a:lnTo>
                  <a:pt x="152" y="201"/>
                </a:lnTo>
                <a:lnTo>
                  <a:pt x="201" y="195"/>
                </a:lnTo>
                <a:lnTo>
                  <a:pt x="198" y="194"/>
                </a:lnTo>
                <a:lnTo>
                  <a:pt x="192" y="192"/>
                </a:lnTo>
                <a:lnTo>
                  <a:pt x="183" y="188"/>
                </a:lnTo>
                <a:lnTo>
                  <a:pt x="173" y="183"/>
                </a:lnTo>
                <a:lnTo>
                  <a:pt x="163" y="177"/>
                </a:lnTo>
                <a:lnTo>
                  <a:pt x="152" y="171"/>
                </a:lnTo>
                <a:lnTo>
                  <a:pt x="145" y="165"/>
                </a:lnTo>
                <a:lnTo>
                  <a:pt x="139" y="158"/>
                </a:lnTo>
                <a:lnTo>
                  <a:pt x="138" y="151"/>
                </a:lnTo>
                <a:lnTo>
                  <a:pt x="153" y="149"/>
                </a:lnTo>
                <a:lnTo>
                  <a:pt x="164" y="145"/>
                </a:lnTo>
                <a:lnTo>
                  <a:pt x="170" y="141"/>
                </a:lnTo>
                <a:lnTo>
                  <a:pt x="174" y="138"/>
                </a:lnTo>
                <a:lnTo>
                  <a:pt x="175" y="136"/>
                </a:lnTo>
                <a:lnTo>
                  <a:pt x="176" y="135"/>
                </a:lnTo>
                <a:lnTo>
                  <a:pt x="173" y="134"/>
                </a:lnTo>
                <a:lnTo>
                  <a:pt x="167" y="132"/>
                </a:lnTo>
                <a:lnTo>
                  <a:pt x="158" y="129"/>
                </a:lnTo>
                <a:lnTo>
                  <a:pt x="149" y="124"/>
                </a:lnTo>
                <a:lnTo>
                  <a:pt x="139" y="116"/>
                </a:lnTo>
                <a:lnTo>
                  <a:pt x="133" y="109"/>
                </a:lnTo>
                <a:close/>
                <a:moveTo>
                  <a:pt x="61" y="0"/>
                </a:moveTo>
                <a:lnTo>
                  <a:pt x="76" y="3"/>
                </a:lnTo>
                <a:lnTo>
                  <a:pt x="90" y="8"/>
                </a:lnTo>
                <a:lnTo>
                  <a:pt x="104" y="19"/>
                </a:lnTo>
                <a:lnTo>
                  <a:pt x="118" y="32"/>
                </a:lnTo>
                <a:lnTo>
                  <a:pt x="129" y="50"/>
                </a:lnTo>
                <a:lnTo>
                  <a:pt x="138" y="72"/>
                </a:lnTo>
                <a:lnTo>
                  <a:pt x="154" y="72"/>
                </a:lnTo>
                <a:lnTo>
                  <a:pt x="169" y="74"/>
                </a:lnTo>
                <a:lnTo>
                  <a:pt x="182" y="74"/>
                </a:lnTo>
                <a:lnTo>
                  <a:pt x="195" y="75"/>
                </a:lnTo>
                <a:lnTo>
                  <a:pt x="210" y="77"/>
                </a:lnTo>
                <a:lnTo>
                  <a:pt x="225" y="83"/>
                </a:lnTo>
                <a:lnTo>
                  <a:pt x="239" y="89"/>
                </a:lnTo>
                <a:lnTo>
                  <a:pt x="253" y="97"/>
                </a:lnTo>
                <a:lnTo>
                  <a:pt x="264" y="110"/>
                </a:lnTo>
                <a:lnTo>
                  <a:pt x="275" y="125"/>
                </a:lnTo>
                <a:lnTo>
                  <a:pt x="284" y="144"/>
                </a:lnTo>
                <a:lnTo>
                  <a:pt x="290" y="167"/>
                </a:lnTo>
                <a:lnTo>
                  <a:pt x="292" y="192"/>
                </a:lnTo>
                <a:lnTo>
                  <a:pt x="290" y="215"/>
                </a:lnTo>
                <a:lnTo>
                  <a:pt x="285" y="235"/>
                </a:lnTo>
                <a:lnTo>
                  <a:pt x="277" y="253"/>
                </a:lnTo>
                <a:lnTo>
                  <a:pt x="267" y="269"/>
                </a:lnTo>
                <a:lnTo>
                  <a:pt x="256" y="282"/>
                </a:lnTo>
                <a:lnTo>
                  <a:pt x="243" y="294"/>
                </a:lnTo>
                <a:lnTo>
                  <a:pt x="229" y="303"/>
                </a:lnTo>
                <a:lnTo>
                  <a:pt x="217" y="310"/>
                </a:lnTo>
                <a:lnTo>
                  <a:pt x="204" y="315"/>
                </a:lnTo>
                <a:lnTo>
                  <a:pt x="193" y="319"/>
                </a:lnTo>
                <a:lnTo>
                  <a:pt x="184" y="322"/>
                </a:lnTo>
                <a:lnTo>
                  <a:pt x="175" y="324"/>
                </a:lnTo>
                <a:lnTo>
                  <a:pt x="172" y="340"/>
                </a:lnTo>
                <a:lnTo>
                  <a:pt x="168" y="356"/>
                </a:lnTo>
                <a:lnTo>
                  <a:pt x="159" y="370"/>
                </a:lnTo>
                <a:lnTo>
                  <a:pt x="150" y="383"/>
                </a:lnTo>
                <a:lnTo>
                  <a:pt x="138" y="395"/>
                </a:lnTo>
                <a:lnTo>
                  <a:pt x="126" y="404"/>
                </a:lnTo>
                <a:lnTo>
                  <a:pt x="113" y="412"/>
                </a:lnTo>
                <a:lnTo>
                  <a:pt x="100" y="416"/>
                </a:lnTo>
                <a:lnTo>
                  <a:pt x="86" y="417"/>
                </a:lnTo>
                <a:lnTo>
                  <a:pt x="74" y="415"/>
                </a:lnTo>
                <a:lnTo>
                  <a:pt x="63" y="408"/>
                </a:lnTo>
                <a:lnTo>
                  <a:pt x="53" y="398"/>
                </a:lnTo>
                <a:lnTo>
                  <a:pt x="47" y="382"/>
                </a:lnTo>
                <a:lnTo>
                  <a:pt x="42" y="362"/>
                </a:lnTo>
                <a:lnTo>
                  <a:pt x="65" y="360"/>
                </a:lnTo>
                <a:lnTo>
                  <a:pt x="87" y="353"/>
                </a:lnTo>
                <a:lnTo>
                  <a:pt x="106" y="344"/>
                </a:lnTo>
                <a:lnTo>
                  <a:pt x="122" y="335"/>
                </a:lnTo>
                <a:lnTo>
                  <a:pt x="134" y="326"/>
                </a:lnTo>
                <a:lnTo>
                  <a:pt x="111" y="321"/>
                </a:lnTo>
                <a:lnTo>
                  <a:pt x="88" y="313"/>
                </a:lnTo>
                <a:lnTo>
                  <a:pt x="67" y="299"/>
                </a:lnTo>
                <a:lnTo>
                  <a:pt x="50" y="283"/>
                </a:lnTo>
                <a:lnTo>
                  <a:pt x="36" y="263"/>
                </a:lnTo>
                <a:lnTo>
                  <a:pt x="26" y="241"/>
                </a:lnTo>
                <a:lnTo>
                  <a:pt x="19" y="216"/>
                </a:lnTo>
                <a:lnTo>
                  <a:pt x="18" y="190"/>
                </a:lnTo>
                <a:lnTo>
                  <a:pt x="24" y="165"/>
                </a:lnTo>
                <a:lnTo>
                  <a:pt x="33" y="141"/>
                </a:lnTo>
                <a:lnTo>
                  <a:pt x="47" y="119"/>
                </a:lnTo>
                <a:lnTo>
                  <a:pt x="65" y="102"/>
                </a:lnTo>
                <a:lnTo>
                  <a:pt x="86" y="88"/>
                </a:lnTo>
                <a:lnTo>
                  <a:pt x="110" y="77"/>
                </a:lnTo>
                <a:lnTo>
                  <a:pt x="103" y="73"/>
                </a:lnTo>
                <a:lnTo>
                  <a:pt x="93" y="67"/>
                </a:lnTo>
                <a:lnTo>
                  <a:pt x="80" y="62"/>
                </a:lnTo>
                <a:lnTo>
                  <a:pt x="64" y="57"/>
                </a:lnTo>
                <a:lnTo>
                  <a:pt x="45" y="55"/>
                </a:lnTo>
                <a:lnTo>
                  <a:pt x="24" y="55"/>
                </a:lnTo>
                <a:lnTo>
                  <a:pt x="0" y="59"/>
                </a:lnTo>
                <a:lnTo>
                  <a:pt x="0" y="45"/>
                </a:lnTo>
                <a:lnTo>
                  <a:pt x="4" y="31"/>
                </a:lnTo>
                <a:lnTo>
                  <a:pt x="12" y="21"/>
                </a:lnTo>
                <a:lnTo>
                  <a:pt x="21" y="11"/>
                </a:lnTo>
                <a:lnTo>
                  <a:pt x="33" y="5"/>
                </a:lnTo>
                <a:lnTo>
                  <a:pt x="47" y="1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5"/>
          <p:cNvSpPr>
            <a:spLocks/>
          </p:cNvSpPr>
          <p:nvPr/>
        </p:nvSpPr>
        <p:spPr bwMode="auto">
          <a:xfrm>
            <a:off x="6565521" y="3836976"/>
            <a:ext cx="232988" cy="200573"/>
          </a:xfrm>
          <a:custGeom>
            <a:avLst/>
            <a:gdLst>
              <a:gd name="T0" fmla="*/ 272 w 461"/>
              <a:gd name="T1" fmla="*/ 0 h 396"/>
              <a:gd name="T2" fmla="*/ 441 w 461"/>
              <a:gd name="T3" fmla="*/ 105 h 396"/>
              <a:gd name="T4" fmla="*/ 446 w 461"/>
              <a:gd name="T5" fmla="*/ 149 h 396"/>
              <a:gd name="T6" fmla="*/ 454 w 461"/>
              <a:gd name="T7" fmla="*/ 202 h 396"/>
              <a:gd name="T8" fmla="*/ 461 w 461"/>
              <a:gd name="T9" fmla="*/ 252 h 396"/>
              <a:gd name="T10" fmla="*/ 311 w 461"/>
              <a:gd name="T11" fmla="*/ 396 h 396"/>
              <a:gd name="T12" fmla="*/ 292 w 461"/>
              <a:gd name="T13" fmla="*/ 346 h 396"/>
              <a:gd name="T14" fmla="*/ 385 w 461"/>
              <a:gd name="T15" fmla="*/ 256 h 396"/>
              <a:gd name="T16" fmla="*/ 329 w 461"/>
              <a:gd name="T17" fmla="*/ 259 h 396"/>
              <a:gd name="T18" fmla="*/ 183 w 461"/>
              <a:gd name="T19" fmla="*/ 360 h 396"/>
              <a:gd name="T20" fmla="*/ 172 w 461"/>
              <a:gd name="T21" fmla="*/ 279 h 396"/>
              <a:gd name="T22" fmla="*/ 34 w 461"/>
              <a:gd name="T23" fmla="*/ 297 h 396"/>
              <a:gd name="T24" fmla="*/ 36 w 461"/>
              <a:gd name="T25" fmla="*/ 311 h 396"/>
              <a:gd name="T26" fmla="*/ 20 w 461"/>
              <a:gd name="T27" fmla="*/ 313 h 396"/>
              <a:gd name="T28" fmla="*/ 12 w 461"/>
              <a:gd name="T29" fmla="*/ 251 h 396"/>
              <a:gd name="T30" fmla="*/ 28 w 461"/>
              <a:gd name="T31" fmla="*/ 249 h 396"/>
              <a:gd name="T32" fmla="*/ 165 w 461"/>
              <a:gd name="T33" fmla="*/ 230 h 396"/>
              <a:gd name="T34" fmla="*/ 161 w 461"/>
              <a:gd name="T35" fmla="*/ 207 h 396"/>
              <a:gd name="T36" fmla="*/ 25 w 461"/>
              <a:gd name="T37" fmla="*/ 226 h 396"/>
              <a:gd name="T38" fmla="*/ 9 w 461"/>
              <a:gd name="T39" fmla="*/ 228 h 396"/>
              <a:gd name="T40" fmla="*/ 0 w 461"/>
              <a:gd name="T41" fmla="*/ 165 h 396"/>
              <a:gd name="T42" fmla="*/ 16 w 461"/>
              <a:gd name="T43" fmla="*/ 162 h 396"/>
              <a:gd name="T44" fmla="*/ 18 w 461"/>
              <a:gd name="T45" fmla="*/ 176 h 396"/>
              <a:gd name="T46" fmla="*/ 155 w 461"/>
              <a:gd name="T47" fmla="*/ 157 h 396"/>
              <a:gd name="T48" fmla="*/ 141 w 461"/>
              <a:gd name="T49" fmla="*/ 53 h 396"/>
              <a:gd name="T50" fmla="*/ 311 w 461"/>
              <a:gd name="T51" fmla="*/ 123 h 396"/>
              <a:gd name="T52" fmla="*/ 355 w 461"/>
              <a:gd name="T53" fmla="*/ 111 h 396"/>
              <a:gd name="T54" fmla="*/ 228 w 461"/>
              <a:gd name="T55" fmla="*/ 28 h 396"/>
              <a:gd name="T56" fmla="*/ 272 w 461"/>
              <a:gd name="T57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1" h="396">
                <a:moveTo>
                  <a:pt x="272" y="0"/>
                </a:moveTo>
                <a:lnTo>
                  <a:pt x="441" y="105"/>
                </a:lnTo>
                <a:lnTo>
                  <a:pt x="446" y="149"/>
                </a:lnTo>
                <a:lnTo>
                  <a:pt x="454" y="202"/>
                </a:lnTo>
                <a:lnTo>
                  <a:pt x="461" y="252"/>
                </a:lnTo>
                <a:lnTo>
                  <a:pt x="311" y="396"/>
                </a:lnTo>
                <a:lnTo>
                  <a:pt x="292" y="346"/>
                </a:lnTo>
                <a:lnTo>
                  <a:pt x="385" y="256"/>
                </a:lnTo>
                <a:lnTo>
                  <a:pt x="329" y="259"/>
                </a:lnTo>
                <a:lnTo>
                  <a:pt x="183" y="360"/>
                </a:lnTo>
                <a:lnTo>
                  <a:pt x="172" y="279"/>
                </a:lnTo>
                <a:lnTo>
                  <a:pt x="34" y="297"/>
                </a:lnTo>
                <a:lnTo>
                  <a:pt x="36" y="311"/>
                </a:lnTo>
                <a:lnTo>
                  <a:pt x="20" y="313"/>
                </a:lnTo>
                <a:lnTo>
                  <a:pt x="12" y="251"/>
                </a:lnTo>
                <a:lnTo>
                  <a:pt x="28" y="249"/>
                </a:lnTo>
                <a:lnTo>
                  <a:pt x="165" y="230"/>
                </a:lnTo>
                <a:lnTo>
                  <a:pt x="161" y="207"/>
                </a:lnTo>
                <a:lnTo>
                  <a:pt x="25" y="226"/>
                </a:lnTo>
                <a:lnTo>
                  <a:pt x="9" y="228"/>
                </a:lnTo>
                <a:lnTo>
                  <a:pt x="0" y="165"/>
                </a:lnTo>
                <a:lnTo>
                  <a:pt x="16" y="162"/>
                </a:lnTo>
                <a:lnTo>
                  <a:pt x="18" y="176"/>
                </a:lnTo>
                <a:lnTo>
                  <a:pt x="155" y="157"/>
                </a:lnTo>
                <a:lnTo>
                  <a:pt x="141" y="53"/>
                </a:lnTo>
                <a:lnTo>
                  <a:pt x="311" y="123"/>
                </a:lnTo>
                <a:lnTo>
                  <a:pt x="355" y="111"/>
                </a:lnTo>
                <a:lnTo>
                  <a:pt x="228" y="28"/>
                </a:lnTo>
                <a:lnTo>
                  <a:pt x="2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6"/>
          <p:cNvSpPr>
            <a:spLocks noEditPoints="1"/>
          </p:cNvSpPr>
          <p:nvPr/>
        </p:nvSpPr>
        <p:spPr bwMode="auto">
          <a:xfrm>
            <a:off x="6718483" y="3578662"/>
            <a:ext cx="119533" cy="121559"/>
          </a:xfrm>
          <a:custGeom>
            <a:avLst/>
            <a:gdLst>
              <a:gd name="T0" fmla="*/ 83 w 235"/>
              <a:gd name="T1" fmla="*/ 57 h 240"/>
              <a:gd name="T2" fmla="*/ 75 w 235"/>
              <a:gd name="T3" fmla="*/ 60 h 240"/>
              <a:gd name="T4" fmla="*/ 45 w 235"/>
              <a:gd name="T5" fmla="*/ 82 h 240"/>
              <a:gd name="T6" fmla="*/ 29 w 235"/>
              <a:gd name="T7" fmla="*/ 113 h 240"/>
              <a:gd name="T8" fmla="*/ 28 w 235"/>
              <a:gd name="T9" fmla="*/ 149 h 240"/>
              <a:gd name="T10" fmla="*/ 43 w 235"/>
              <a:gd name="T11" fmla="*/ 183 h 240"/>
              <a:gd name="T12" fmla="*/ 72 w 235"/>
              <a:gd name="T13" fmla="*/ 205 h 240"/>
              <a:gd name="T14" fmla="*/ 107 w 235"/>
              <a:gd name="T15" fmla="*/ 213 h 240"/>
              <a:gd name="T16" fmla="*/ 143 w 235"/>
              <a:gd name="T17" fmla="*/ 205 h 240"/>
              <a:gd name="T18" fmla="*/ 155 w 235"/>
              <a:gd name="T19" fmla="*/ 199 h 240"/>
              <a:gd name="T20" fmla="*/ 145 w 235"/>
              <a:gd name="T21" fmla="*/ 169 h 240"/>
              <a:gd name="T22" fmla="*/ 126 w 235"/>
              <a:gd name="T23" fmla="*/ 132 h 240"/>
              <a:gd name="T24" fmla="*/ 110 w 235"/>
              <a:gd name="T25" fmla="*/ 113 h 240"/>
              <a:gd name="T26" fmla="*/ 109 w 235"/>
              <a:gd name="T27" fmla="*/ 111 h 240"/>
              <a:gd name="T28" fmla="*/ 112 w 235"/>
              <a:gd name="T29" fmla="*/ 109 h 240"/>
              <a:gd name="T30" fmla="*/ 116 w 235"/>
              <a:gd name="T31" fmla="*/ 109 h 240"/>
              <a:gd name="T32" fmla="*/ 123 w 235"/>
              <a:gd name="T33" fmla="*/ 109 h 240"/>
              <a:gd name="T34" fmla="*/ 127 w 235"/>
              <a:gd name="T35" fmla="*/ 110 h 240"/>
              <a:gd name="T36" fmla="*/ 129 w 235"/>
              <a:gd name="T37" fmla="*/ 110 h 240"/>
              <a:gd name="T38" fmla="*/ 99 w 235"/>
              <a:gd name="T39" fmla="*/ 84 h 240"/>
              <a:gd name="T40" fmla="*/ 94 w 235"/>
              <a:gd name="T41" fmla="*/ 67 h 240"/>
              <a:gd name="T42" fmla="*/ 121 w 235"/>
              <a:gd name="T43" fmla="*/ 0 h 240"/>
              <a:gd name="T44" fmla="*/ 146 w 235"/>
              <a:gd name="T45" fmla="*/ 11 h 240"/>
              <a:gd name="T46" fmla="*/ 178 w 235"/>
              <a:gd name="T47" fmla="*/ 34 h 240"/>
              <a:gd name="T48" fmla="*/ 201 w 235"/>
              <a:gd name="T49" fmla="*/ 61 h 240"/>
              <a:gd name="T50" fmla="*/ 211 w 235"/>
              <a:gd name="T51" fmla="*/ 85 h 240"/>
              <a:gd name="T52" fmla="*/ 222 w 235"/>
              <a:gd name="T53" fmla="*/ 119 h 240"/>
              <a:gd name="T54" fmla="*/ 232 w 235"/>
              <a:gd name="T55" fmla="*/ 151 h 240"/>
              <a:gd name="T56" fmla="*/ 235 w 235"/>
              <a:gd name="T57" fmla="*/ 175 h 240"/>
              <a:gd name="T58" fmla="*/ 222 w 235"/>
              <a:gd name="T59" fmla="*/ 199 h 240"/>
              <a:gd name="T60" fmla="*/ 200 w 235"/>
              <a:gd name="T61" fmla="*/ 212 h 240"/>
              <a:gd name="T62" fmla="*/ 172 w 235"/>
              <a:gd name="T63" fmla="*/ 223 h 240"/>
              <a:gd name="T64" fmla="*/ 135 w 235"/>
              <a:gd name="T65" fmla="*/ 236 h 240"/>
              <a:gd name="T66" fmla="*/ 93 w 235"/>
              <a:gd name="T67" fmla="*/ 237 h 240"/>
              <a:gd name="T68" fmla="*/ 53 w 235"/>
              <a:gd name="T69" fmla="*/ 223 h 240"/>
              <a:gd name="T70" fmla="*/ 21 w 235"/>
              <a:gd name="T71" fmla="*/ 194 h 240"/>
              <a:gd name="T72" fmla="*/ 2 w 235"/>
              <a:gd name="T73" fmla="*/ 154 h 240"/>
              <a:gd name="T74" fmla="*/ 1 w 235"/>
              <a:gd name="T75" fmla="*/ 111 h 240"/>
              <a:gd name="T76" fmla="*/ 16 w 235"/>
              <a:gd name="T77" fmla="*/ 72 h 240"/>
              <a:gd name="T78" fmla="*/ 44 w 235"/>
              <a:gd name="T79" fmla="*/ 41 h 240"/>
              <a:gd name="T80" fmla="*/ 76 w 235"/>
              <a:gd name="T81" fmla="*/ 23 h 240"/>
              <a:gd name="T82" fmla="*/ 94 w 235"/>
              <a:gd name="T83" fmla="*/ 9 h 240"/>
              <a:gd name="T84" fmla="*/ 111 w 235"/>
              <a:gd name="T85" fmla="*/ 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5" h="240">
                <a:moveTo>
                  <a:pt x="88" y="55"/>
                </a:moveTo>
                <a:lnTo>
                  <a:pt x="83" y="57"/>
                </a:lnTo>
                <a:lnTo>
                  <a:pt x="79" y="58"/>
                </a:lnTo>
                <a:lnTo>
                  <a:pt x="75" y="60"/>
                </a:lnTo>
                <a:lnTo>
                  <a:pt x="59" y="69"/>
                </a:lnTo>
                <a:lnTo>
                  <a:pt x="45" y="82"/>
                </a:lnTo>
                <a:lnTo>
                  <a:pt x="36" y="97"/>
                </a:lnTo>
                <a:lnTo>
                  <a:pt x="29" y="113"/>
                </a:lnTo>
                <a:lnTo>
                  <a:pt x="26" y="131"/>
                </a:lnTo>
                <a:lnTo>
                  <a:pt x="28" y="149"/>
                </a:lnTo>
                <a:lnTo>
                  <a:pt x="34" y="167"/>
                </a:lnTo>
                <a:lnTo>
                  <a:pt x="43" y="183"/>
                </a:lnTo>
                <a:lnTo>
                  <a:pt x="57" y="195"/>
                </a:lnTo>
                <a:lnTo>
                  <a:pt x="72" y="205"/>
                </a:lnTo>
                <a:lnTo>
                  <a:pt x="89" y="211"/>
                </a:lnTo>
                <a:lnTo>
                  <a:pt x="107" y="213"/>
                </a:lnTo>
                <a:lnTo>
                  <a:pt x="125" y="211"/>
                </a:lnTo>
                <a:lnTo>
                  <a:pt x="143" y="205"/>
                </a:lnTo>
                <a:lnTo>
                  <a:pt x="149" y="202"/>
                </a:lnTo>
                <a:lnTo>
                  <a:pt x="155" y="199"/>
                </a:lnTo>
                <a:lnTo>
                  <a:pt x="150" y="185"/>
                </a:lnTo>
                <a:lnTo>
                  <a:pt x="145" y="169"/>
                </a:lnTo>
                <a:lnTo>
                  <a:pt x="136" y="151"/>
                </a:lnTo>
                <a:lnTo>
                  <a:pt x="126" y="132"/>
                </a:lnTo>
                <a:lnTo>
                  <a:pt x="113" y="116"/>
                </a:lnTo>
                <a:lnTo>
                  <a:pt x="110" y="113"/>
                </a:lnTo>
                <a:lnTo>
                  <a:pt x="109" y="112"/>
                </a:lnTo>
                <a:lnTo>
                  <a:pt x="109" y="111"/>
                </a:lnTo>
                <a:lnTo>
                  <a:pt x="110" y="110"/>
                </a:lnTo>
                <a:lnTo>
                  <a:pt x="112" y="109"/>
                </a:lnTo>
                <a:lnTo>
                  <a:pt x="114" y="109"/>
                </a:lnTo>
                <a:lnTo>
                  <a:pt x="116" y="109"/>
                </a:lnTo>
                <a:lnTo>
                  <a:pt x="120" y="109"/>
                </a:lnTo>
                <a:lnTo>
                  <a:pt x="123" y="109"/>
                </a:lnTo>
                <a:lnTo>
                  <a:pt x="125" y="110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99" y="87"/>
                </a:lnTo>
                <a:lnTo>
                  <a:pt x="99" y="84"/>
                </a:lnTo>
                <a:lnTo>
                  <a:pt x="98" y="78"/>
                </a:lnTo>
                <a:lnTo>
                  <a:pt x="94" y="67"/>
                </a:lnTo>
                <a:lnTo>
                  <a:pt x="88" y="55"/>
                </a:lnTo>
                <a:close/>
                <a:moveTo>
                  <a:pt x="121" y="0"/>
                </a:moveTo>
                <a:lnTo>
                  <a:pt x="131" y="4"/>
                </a:lnTo>
                <a:lnTo>
                  <a:pt x="146" y="11"/>
                </a:lnTo>
                <a:lnTo>
                  <a:pt x="162" y="22"/>
                </a:lnTo>
                <a:lnTo>
                  <a:pt x="178" y="34"/>
                </a:lnTo>
                <a:lnTo>
                  <a:pt x="192" y="47"/>
                </a:lnTo>
                <a:lnTo>
                  <a:pt x="201" y="61"/>
                </a:lnTo>
                <a:lnTo>
                  <a:pt x="205" y="71"/>
                </a:lnTo>
                <a:lnTo>
                  <a:pt x="211" y="85"/>
                </a:lnTo>
                <a:lnTo>
                  <a:pt x="217" y="101"/>
                </a:lnTo>
                <a:lnTo>
                  <a:pt x="222" y="119"/>
                </a:lnTo>
                <a:lnTo>
                  <a:pt x="228" y="135"/>
                </a:lnTo>
                <a:lnTo>
                  <a:pt x="232" y="151"/>
                </a:lnTo>
                <a:lnTo>
                  <a:pt x="235" y="165"/>
                </a:lnTo>
                <a:lnTo>
                  <a:pt x="235" y="175"/>
                </a:lnTo>
                <a:lnTo>
                  <a:pt x="231" y="188"/>
                </a:lnTo>
                <a:lnTo>
                  <a:pt x="222" y="199"/>
                </a:lnTo>
                <a:lnTo>
                  <a:pt x="213" y="206"/>
                </a:lnTo>
                <a:lnTo>
                  <a:pt x="200" y="212"/>
                </a:lnTo>
                <a:lnTo>
                  <a:pt x="186" y="217"/>
                </a:lnTo>
                <a:lnTo>
                  <a:pt x="172" y="223"/>
                </a:lnTo>
                <a:lnTo>
                  <a:pt x="157" y="229"/>
                </a:lnTo>
                <a:lnTo>
                  <a:pt x="135" y="236"/>
                </a:lnTo>
                <a:lnTo>
                  <a:pt x="114" y="240"/>
                </a:lnTo>
                <a:lnTo>
                  <a:pt x="93" y="237"/>
                </a:lnTo>
                <a:lnTo>
                  <a:pt x="72" y="232"/>
                </a:lnTo>
                <a:lnTo>
                  <a:pt x="53" y="223"/>
                </a:lnTo>
                <a:lnTo>
                  <a:pt x="36" y="210"/>
                </a:lnTo>
                <a:lnTo>
                  <a:pt x="21" y="194"/>
                </a:lnTo>
                <a:lnTo>
                  <a:pt x="9" y="175"/>
                </a:lnTo>
                <a:lnTo>
                  <a:pt x="2" y="154"/>
                </a:lnTo>
                <a:lnTo>
                  <a:pt x="0" y="132"/>
                </a:lnTo>
                <a:lnTo>
                  <a:pt x="1" y="111"/>
                </a:lnTo>
                <a:lnTo>
                  <a:pt x="6" y="91"/>
                </a:lnTo>
                <a:lnTo>
                  <a:pt x="16" y="72"/>
                </a:lnTo>
                <a:lnTo>
                  <a:pt x="28" y="55"/>
                </a:lnTo>
                <a:lnTo>
                  <a:pt x="44" y="41"/>
                </a:lnTo>
                <a:lnTo>
                  <a:pt x="63" y="29"/>
                </a:lnTo>
                <a:lnTo>
                  <a:pt x="76" y="23"/>
                </a:lnTo>
                <a:lnTo>
                  <a:pt x="86" y="16"/>
                </a:lnTo>
                <a:lnTo>
                  <a:pt x="94" y="9"/>
                </a:lnTo>
                <a:lnTo>
                  <a:pt x="103" y="4"/>
                </a:lnTo>
                <a:lnTo>
                  <a:pt x="111" y="1"/>
                </a:lnTo>
                <a:lnTo>
                  <a:pt x="1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7"/>
          <p:cNvSpPr>
            <a:spLocks/>
          </p:cNvSpPr>
          <p:nvPr/>
        </p:nvSpPr>
        <p:spPr bwMode="auto">
          <a:xfrm>
            <a:off x="6495625" y="3624247"/>
            <a:ext cx="237040" cy="177274"/>
          </a:xfrm>
          <a:custGeom>
            <a:avLst/>
            <a:gdLst>
              <a:gd name="T0" fmla="*/ 177 w 467"/>
              <a:gd name="T1" fmla="*/ 0 h 351"/>
              <a:gd name="T2" fmla="*/ 404 w 467"/>
              <a:gd name="T3" fmla="*/ 33 h 351"/>
              <a:gd name="T4" fmla="*/ 467 w 467"/>
              <a:gd name="T5" fmla="*/ 165 h 351"/>
              <a:gd name="T6" fmla="*/ 363 w 467"/>
              <a:gd name="T7" fmla="*/ 333 h 351"/>
              <a:gd name="T8" fmla="*/ 313 w 467"/>
              <a:gd name="T9" fmla="*/ 327 h 351"/>
              <a:gd name="T10" fmla="*/ 372 w 467"/>
              <a:gd name="T11" fmla="*/ 224 h 351"/>
              <a:gd name="T12" fmla="*/ 209 w 467"/>
              <a:gd name="T13" fmla="*/ 299 h 351"/>
              <a:gd name="T14" fmla="*/ 199 w 467"/>
              <a:gd name="T15" fmla="*/ 274 h 351"/>
              <a:gd name="T16" fmla="*/ 72 w 467"/>
              <a:gd name="T17" fmla="*/ 332 h 351"/>
              <a:gd name="T18" fmla="*/ 79 w 467"/>
              <a:gd name="T19" fmla="*/ 345 h 351"/>
              <a:gd name="T20" fmla="*/ 64 w 467"/>
              <a:gd name="T21" fmla="*/ 351 h 351"/>
              <a:gd name="T22" fmla="*/ 37 w 467"/>
              <a:gd name="T23" fmla="*/ 293 h 351"/>
              <a:gd name="T24" fmla="*/ 52 w 467"/>
              <a:gd name="T25" fmla="*/ 287 h 351"/>
              <a:gd name="T26" fmla="*/ 177 w 467"/>
              <a:gd name="T27" fmla="*/ 229 h 351"/>
              <a:gd name="T28" fmla="*/ 167 w 467"/>
              <a:gd name="T29" fmla="*/ 208 h 351"/>
              <a:gd name="T30" fmla="*/ 42 w 467"/>
              <a:gd name="T31" fmla="*/ 266 h 351"/>
              <a:gd name="T32" fmla="*/ 27 w 467"/>
              <a:gd name="T33" fmla="*/ 272 h 351"/>
              <a:gd name="T34" fmla="*/ 0 w 467"/>
              <a:gd name="T35" fmla="*/ 216 h 351"/>
              <a:gd name="T36" fmla="*/ 15 w 467"/>
              <a:gd name="T37" fmla="*/ 208 h 351"/>
              <a:gd name="T38" fmla="*/ 21 w 467"/>
              <a:gd name="T39" fmla="*/ 221 h 351"/>
              <a:gd name="T40" fmla="*/ 147 w 467"/>
              <a:gd name="T41" fmla="*/ 163 h 351"/>
              <a:gd name="T42" fmla="*/ 137 w 467"/>
              <a:gd name="T43" fmla="*/ 143 h 351"/>
              <a:gd name="T44" fmla="*/ 319 w 467"/>
              <a:gd name="T45" fmla="*/ 64 h 351"/>
              <a:gd name="T46" fmla="*/ 157 w 467"/>
              <a:gd name="T47" fmla="*/ 52 h 351"/>
              <a:gd name="T48" fmla="*/ 177 w 467"/>
              <a:gd name="T4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7" h="351">
                <a:moveTo>
                  <a:pt x="177" y="0"/>
                </a:moveTo>
                <a:lnTo>
                  <a:pt x="404" y="33"/>
                </a:lnTo>
                <a:lnTo>
                  <a:pt x="467" y="165"/>
                </a:lnTo>
                <a:lnTo>
                  <a:pt x="363" y="333"/>
                </a:lnTo>
                <a:lnTo>
                  <a:pt x="313" y="327"/>
                </a:lnTo>
                <a:lnTo>
                  <a:pt x="372" y="224"/>
                </a:lnTo>
                <a:lnTo>
                  <a:pt x="209" y="299"/>
                </a:lnTo>
                <a:lnTo>
                  <a:pt x="199" y="274"/>
                </a:lnTo>
                <a:lnTo>
                  <a:pt x="72" y="332"/>
                </a:lnTo>
                <a:lnTo>
                  <a:pt x="79" y="345"/>
                </a:lnTo>
                <a:lnTo>
                  <a:pt x="64" y="351"/>
                </a:lnTo>
                <a:lnTo>
                  <a:pt x="37" y="293"/>
                </a:lnTo>
                <a:lnTo>
                  <a:pt x="52" y="287"/>
                </a:lnTo>
                <a:lnTo>
                  <a:pt x="177" y="229"/>
                </a:lnTo>
                <a:lnTo>
                  <a:pt x="167" y="208"/>
                </a:lnTo>
                <a:lnTo>
                  <a:pt x="42" y="266"/>
                </a:lnTo>
                <a:lnTo>
                  <a:pt x="27" y="272"/>
                </a:lnTo>
                <a:lnTo>
                  <a:pt x="0" y="216"/>
                </a:lnTo>
                <a:lnTo>
                  <a:pt x="15" y="208"/>
                </a:lnTo>
                <a:lnTo>
                  <a:pt x="21" y="221"/>
                </a:lnTo>
                <a:lnTo>
                  <a:pt x="147" y="163"/>
                </a:lnTo>
                <a:lnTo>
                  <a:pt x="137" y="143"/>
                </a:lnTo>
                <a:lnTo>
                  <a:pt x="319" y="64"/>
                </a:lnTo>
                <a:lnTo>
                  <a:pt x="157" y="52"/>
                </a:lnTo>
                <a:lnTo>
                  <a:pt x="17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8"/>
          <p:cNvSpPr>
            <a:spLocks noEditPoints="1"/>
          </p:cNvSpPr>
          <p:nvPr/>
        </p:nvSpPr>
        <p:spPr bwMode="auto">
          <a:xfrm>
            <a:off x="6593885" y="4390070"/>
            <a:ext cx="180313" cy="180313"/>
          </a:xfrm>
          <a:custGeom>
            <a:avLst/>
            <a:gdLst>
              <a:gd name="T0" fmla="*/ 185 w 356"/>
              <a:gd name="T1" fmla="*/ 134 h 357"/>
              <a:gd name="T2" fmla="*/ 149 w 356"/>
              <a:gd name="T3" fmla="*/ 152 h 357"/>
              <a:gd name="T4" fmla="*/ 125 w 356"/>
              <a:gd name="T5" fmla="*/ 185 h 357"/>
              <a:gd name="T6" fmla="*/ 116 w 356"/>
              <a:gd name="T7" fmla="*/ 225 h 357"/>
              <a:gd name="T8" fmla="*/ 127 w 356"/>
              <a:gd name="T9" fmla="*/ 264 h 357"/>
              <a:gd name="T10" fmla="*/ 153 w 356"/>
              <a:gd name="T11" fmla="*/ 296 h 357"/>
              <a:gd name="T12" fmla="*/ 156 w 356"/>
              <a:gd name="T13" fmla="*/ 298 h 357"/>
              <a:gd name="T14" fmla="*/ 161 w 356"/>
              <a:gd name="T15" fmla="*/ 295 h 357"/>
              <a:gd name="T16" fmla="*/ 168 w 356"/>
              <a:gd name="T17" fmla="*/ 281 h 357"/>
              <a:gd name="T18" fmla="*/ 182 w 356"/>
              <a:gd name="T19" fmla="*/ 261 h 357"/>
              <a:gd name="T20" fmla="*/ 197 w 356"/>
              <a:gd name="T21" fmla="*/ 241 h 357"/>
              <a:gd name="T22" fmla="*/ 210 w 356"/>
              <a:gd name="T23" fmla="*/ 226 h 357"/>
              <a:gd name="T24" fmla="*/ 249 w 356"/>
              <a:gd name="T25" fmla="*/ 254 h 357"/>
              <a:gd name="T26" fmla="*/ 242 w 356"/>
              <a:gd name="T27" fmla="*/ 239 h 357"/>
              <a:gd name="T28" fmla="*/ 235 w 356"/>
              <a:gd name="T29" fmla="*/ 217 h 357"/>
              <a:gd name="T30" fmla="*/ 231 w 356"/>
              <a:gd name="T31" fmla="*/ 195 h 357"/>
              <a:gd name="T32" fmla="*/ 236 w 356"/>
              <a:gd name="T33" fmla="*/ 181 h 357"/>
              <a:gd name="T34" fmla="*/ 259 w 356"/>
              <a:gd name="T35" fmla="*/ 195 h 357"/>
              <a:gd name="T36" fmla="*/ 271 w 356"/>
              <a:gd name="T37" fmla="*/ 197 h 357"/>
              <a:gd name="T38" fmla="*/ 275 w 356"/>
              <a:gd name="T39" fmla="*/ 196 h 357"/>
              <a:gd name="T40" fmla="*/ 271 w 356"/>
              <a:gd name="T41" fmla="*/ 188 h 357"/>
              <a:gd name="T42" fmla="*/ 264 w 356"/>
              <a:gd name="T43" fmla="*/ 169 h 357"/>
              <a:gd name="T44" fmla="*/ 264 w 356"/>
              <a:gd name="T45" fmla="*/ 149 h 357"/>
              <a:gd name="T46" fmla="*/ 225 w 356"/>
              <a:gd name="T47" fmla="*/ 132 h 357"/>
              <a:gd name="T48" fmla="*/ 242 w 356"/>
              <a:gd name="T49" fmla="*/ 0 h 357"/>
              <a:gd name="T50" fmla="*/ 271 w 356"/>
              <a:gd name="T51" fmla="*/ 7 h 357"/>
              <a:gd name="T52" fmla="*/ 294 w 356"/>
              <a:gd name="T53" fmla="*/ 27 h 357"/>
              <a:gd name="T54" fmla="*/ 306 w 356"/>
              <a:gd name="T55" fmla="*/ 59 h 357"/>
              <a:gd name="T56" fmla="*/ 303 w 356"/>
              <a:gd name="T57" fmla="*/ 101 h 357"/>
              <a:gd name="T58" fmla="*/ 304 w 356"/>
              <a:gd name="T59" fmla="*/ 136 h 357"/>
              <a:gd name="T60" fmla="*/ 323 w 356"/>
              <a:gd name="T61" fmla="*/ 158 h 357"/>
              <a:gd name="T62" fmla="*/ 342 w 356"/>
              <a:gd name="T63" fmla="*/ 183 h 357"/>
              <a:gd name="T64" fmla="*/ 355 w 356"/>
              <a:gd name="T65" fmla="*/ 216 h 357"/>
              <a:gd name="T66" fmla="*/ 354 w 356"/>
              <a:gd name="T67" fmla="*/ 254 h 357"/>
              <a:gd name="T68" fmla="*/ 333 w 356"/>
              <a:gd name="T69" fmla="*/ 298 h 357"/>
              <a:gd name="T70" fmla="*/ 295 w 356"/>
              <a:gd name="T71" fmla="*/ 335 h 357"/>
              <a:gd name="T72" fmla="*/ 255 w 356"/>
              <a:gd name="T73" fmla="*/ 353 h 357"/>
              <a:gd name="T74" fmla="*/ 216 w 356"/>
              <a:gd name="T75" fmla="*/ 357 h 357"/>
              <a:gd name="T76" fmla="*/ 182 w 356"/>
              <a:gd name="T77" fmla="*/ 350 h 357"/>
              <a:gd name="T78" fmla="*/ 156 w 356"/>
              <a:gd name="T79" fmla="*/ 339 h 357"/>
              <a:gd name="T80" fmla="*/ 140 w 356"/>
              <a:gd name="T81" fmla="*/ 330 h 357"/>
              <a:gd name="T82" fmla="*/ 112 w 356"/>
              <a:gd name="T83" fmla="*/ 347 h 357"/>
              <a:gd name="T84" fmla="*/ 80 w 356"/>
              <a:gd name="T85" fmla="*/ 355 h 357"/>
              <a:gd name="T86" fmla="*/ 48 w 356"/>
              <a:gd name="T87" fmla="*/ 354 h 357"/>
              <a:gd name="T88" fmla="*/ 22 w 356"/>
              <a:gd name="T89" fmla="*/ 343 h 357"/>
              <a:gd name="T90" fmla="*/ 4 w 356"/>
              <a:gd name="T91" fmla="*/ 324 h 357"/>
              <a:gd name="T92" fmla="*/ 1 w 356"/>
              <a:gd name="T93" fmla="*/ 298 h 357"/>
              <a:gd name="T94" fmla="*/ 17 w 356"/>
              <a:gd name="T95" fmla="*/ 264 h 357"/>
              <a:gd name="T96" fmla="*/ 57 w 356"/>
              <a:gd name="T97" fmla="*/ 289 h 357"/>
              <a:gd name="T98" fmla="*/ 95 w 356"/>
              <a:gd name="T99" fmla="*/ 301 h 357"/>
              <a:gd name="T100" fmla="*/ 96 w 356"/>
              <a:gd name="T101" fmla="*/ 283 h 357"/>
              <a:gd name="T102" fmla="*/ 81 w 356"/>
              <a:gd name="T103" fmla="*/ 238 h 357"/>
              <a:gd name="T104" fmla="*/ 84 w 356"/>
              <a:gd name="T105" fmla="*/ 191 h 357"/>
              <a:gd name="T106" fmla="*/ 105 w 356"/>
              <a:gd name="T107" fmla="*/ 145 h 357"/>
              <a:gd name="T108" fmla="*/ 146 w 356"/>
              <a:gd name="T109" fmla="*/ 111 h 357"/>
              <a:gd name="T110" fmla="*/ 194 w 356"/>
              <a:gd name="T111" fmla="*/ 96 h 357"/>
              <a:gd name="T112" fmla="*/ 244 w 356"/>
              <a:gd name="T113" fmla="*/ 100 h 357"/>
              <a:gd name="T114" fmla="*/ 267 w 356"/>
              <a:gd name="T115" fmla="*/ 101 h 357"/>
              <a:gd name="T116" fmla="*/ 258 w 356"/>
              <a:gd name="T117" fmla="*/ 77 h 357"/>
              <a:gd name="T118" fmla="*/ 238 w 356"/>
              <a:gd name="T119" fmla="*/ 49 h 357"/>
              <a:gd name="T120" fmla="*/ 203 w 356"/>
              <a:gd name="T121" fmla="*/ 20 h 357"/>
              <a:gd name="T122" fmla="*/ 229 w 356"/>
              <a:gd name="T123" fmla="*/ 3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6" h="357">
                <a:moveTo>
                  <a:pt x="205" y="131"/>
                </a:moveTo>
                <a:lnTo>
                  <a:pt x="185" y="134"/>
                </a:lnTo>
                <a:lnTo>
                  <a:pt x="167" y="141"/>
                </a:lnTo>
                <a:lnTo>
                  <a:pt x="149" y="152"/>
                </a:lnTo>
                <a:lnTo>
                  <a:pt x="135" y="168"/>
                </a:lnTo>
                <a:lnTo>
                  <a:pt x="125" y="185"/>
                </a:lnTo>
                <a:lnTo>
                  <a:pt x="118" y="205"/>
                </a:lnTo>
                <a:lnTo>
                  <a:pt x="116" y="225"/>
                </a:lnTo>
                <a:lnTo>
                  <a:pt x="119" y="245"/>
                </a:lnTo>
                <a:lnTo>
                  <a:pt x="127" y="264"/>
                </a:lnTo>
                <a:lnTo>
                  <a:pt x="137" y="281"/>
                </a:lnTo>
                <a:lnTo>
                  <a:pt x="153" y="296"/>
                </a:lnTo>
                <a:lnTo>
                  <a:pt x="154" y="297"/>
                </a:lnTo>
                <a:lnTo>
                  <a:pt x="156" y="298"/>
                </a:lnTo>
                <a:lnTo>
                  <a:pt x="160" y="297"/>
                </a:lnTo>
                <a:lnTo>
                  <a:pt x="161" y="295"/>
                </a:lnTo>
                <a:lnTo>
                  <a:pt x="164" y="289"/>
                </a:lnTo>
                <a:lnTo>
                  <a:pt x="168" y="281"/>
                </a:lnTo>
                <a:lnTo>
                  <a:pt x="174" y="272"/>
                </a:lnTo>
                <a:lnTo>
                  <a:pt x="182" y="261"/>
                </a:lnTo>
                <a:lnTo>
                  <a:pt x="189" y="251"/>
                </a:lnTo>
                <a:lnTo>
                  <a:pt x="197" y="241"/>
                </a:lnTo>
                <a:lnTo>
                  <a:pt x="204" y="233"/>
                </a:lnTo>
                <a:lnTo>
                  <a:pt x="210" y="226"/>
                </a:lnTo>
                <a:lnTo>
                  <a:pt x="250" y="256"/>
                </a:lnTo>
                <a:lnTo>
                  <a:pt x="249" y="254"/>
                </a:lnTo>
                <a:lnTo>
                  <a:pt x="246" y="247"/>
                </a:lnTo>
                <a:lnTo>
                  <a:pt x="242" y="239"/>
                </a:lnTo>
                <a:lnTo>
                  <a:pt x="238" y="229"/>
                </a:lnTo>
                <a:lnTo>
                  <a:pt x="235" y="217"/>
                </a:lnTo>
                <a:lnTo>
                  <a:pt x="232" y="205"/>
                </a:lnTo>
                <a:lnTo>
                  <a:pt x="231" y="195"/>
                </a:lnTo>
                <a:lnTo>
                  <a:pt x="233" y="186"/>
                </a:lnTo>
                <a:lnTo>
                  <a:pt x="236" y="181"/>
                </a:lnTo>
                <a:lnTo>
                  <a:pt x="249" y="190"/>
                </a:lnTo>
                <a:lnTo>
                  <a:pt x="259" y="195"/>
                </a:lnTo>
                <a:lnTo>
                  <a:pt x="267" y="197"/>
                </a:lnTo>
                <a:lnTo>
                  <a:pt x="271" y="197"/>
                </a:lnTo>
                <a:lnTo>
                  <a:pt x="274" y="197"/>
                </a:lnTo>
                <a:lnTo>
                  <a:pt x="275" y="196"/>
                </a:lnTo>
                <a:lnTo>
                  <a:pt x="273" y="194"/>
                </a:lnTo>
                <a:lnTo>
                  <a:pt x="271" y="188"/>
                </a:lnTo>
                <a:lnTo>
                  <a:pt x="267" y="179"/>
                </a:lnTo>
                <a:lnTo>
                  <a:pt x="264" y="169"/>
                </a:lnTo>
                <a:lnTo>
                  <a:pt x="263" y="158"/>
                </a:lnTo>
                <a:lnTo>
                  <a:pt x="264" y="149"/>
                </a:lnTo>
                <a:lnTo>
                  <a:pt x="244" y="138"/>
                </a:lnTo>
                <a:lnTo>
                  <a:pt x="225" y="132"/>
                </a:lnTo>
                <a:lnTo>
                  <a:pt x="205" y="131"/>
                </a:lnTo>
                <a:close/>
                <a:moveTo>
                  <a:pt x="242" y="0"/>
                </a:moveTo>
                <a:lnTo>
                  <a:pt x="257" y="2"/>
                </a:lnTo>
                <a:lnTo>
                  <a:pt x="271" y="7"/>
                </a:lnTo>
                <a:lnTo>
                  <a:pt x="284" y="15"/>
                </a:lnTo>
                <a:lnTo>
                  <a:pt x="294" y="27"/>
                </a:lnTo>
                <a:lnTo>
                  <a:pt x="302" y="41"/>
                </a:lnTo>
                <a:lnTo>
                  <a:pt x="306" y="59"/>
                </a:lnTo>
                <a:lnTo>
                  <a:pt x="307" y="79"/>
                </a:lnTo>
                <a:lnTo>
                  <a:pt x="303" y="101"/>
                </a:lnTo>
                <a:lnTo>
                  <a:pt x="292" y="126"/>
                </a:lnTo>
                <a:lnTo>
                  <a:pt x="304" y="136"/>
                </a:lnTo>
                <a:lnTo>
                  <a:pt x="313" y="149"/>
                </a:lnTo>
                <a:lnTo>
                  <a:pt x="323" y="158"/>
                </a:lnTo>
                <a:lnTo>
                  <a:pt x="334" y="170"/>
                </a:lnTo>
                <a:lnTo>
                  <a:pt x="342" y="183"/>
                </a:lnTo>
                <a:lnTo>
                  <a:pt x="350" y="199"/>
                </a:lnTo>
                <a:lnTo>
                  <a:pt x="355" y="216"/>
                </a:lnTo>
                <a:lnTo>
                  <a:pt x="356" y="235"/>
                </a:lnTo>
                <a:lnTo>
                  <a:pt x="354" y="254"/>
                </a:lnTo>
                <a:lnTo>
                  <a:pt x="346" y="276"/>
                </a:lnTo>
                <a:lnTo>
                  <a:pt x="333" y="298"/>
                </a:lnTo>
                <a:lnTo>
                  <a:pt x="315" y="319"/>
                </a:lnTo>
                <a:lnTo>
                  <a:pt x="295" y="335"/>
                </a:lnTo>
                <a:lnTo>
                  <a:pt x="275" y="346"/>
                </a:lnTo>
                <a:lnTo>
                  <a:pt x="255" y="353"/>
                </a:lnTo>
                <a:lnTo>
                  <a:pt x="235" y="357"/>
                </a:lnTo>
                <a:lnTo>
                  <a:pt x="216" y="357"/>
                </a:lnTo>
                <a:lnTo>
                  <a:pt x="199" y="355"/>
                </a:lnTo>
                <a:lnTo>
                  <a:pt x="182" y="350"/>
                </a:lnTo>
                <a:lnTo>
                  <a:pt x="168" y="345"/>
                </a:lnTo>
                <a:lnTo>
                  <a:pt x="156" y="339"/>
                </a:lnTo>
                <a:lnTo>
                  <a:pt x="148" y="335"/>
                </a:lnTo>
                <a:lnTo>
                  <a:pt x="140" y="330"/>
                </a:lnTo>
                <a:lnTo>
                  <a:pt x="127" y="340"/>
                </a:lnTo>
                <a:lnTo>
                  <a:pt x="112" y="347"/>
                </a:lnTo>
                <a:lnTo>
                  <a:pt x="96" y="353"/>
                </a:lnTo>
                <a:lnTo>
                  <a:pt x="80" y="355"/>
                </a:lnTo>
                <a:lnTo>
                  <a:pt x="64" y="356"/>
                </a:lnTo>
                <a:lnTo>
                  <a:pt x="48" y="354"/>
                </a:lnTo>
                <a:lnTo>
                  <a:pt x="33" y="349"/>
                </a:lnTo>
                <a:lnTo>
                  <a:pt x="22" y="343"/>
                </a:lnTo>
                <a:lnTo>
                  <a:pt x="11" y="335"/>
                </a:lnTo>
                <a:lnTo>
                  <a:pt x="4" y="324"/>
                </a:lnTo>
                <a:lnTo>
                  <a:pt x="0" y="313"/>
                </a:lnTo>
                <a:lnTo>
                  <a:pt x="1" y="298"/>
                </a:lnTo>
                <a:lnTo>
                  <a:pt x="7" y="282"/>
                </a:lnTo>
                <a:lnTo>
                  <a:pt x="17" y="264"/>
                </a:lnTo>
                <a:lnTo>
                  <a:pt x="36" y="279"/>
                </a:lnTo>
                <a:lnTo>
                  <a:pt x="57" y="289"/>
                </a:lnTo>
                <a:lnTo>
                  <a:pt x="77" y="297"/>
                </a:lnTo>
                <a:lnTo>
                  <a:pt x="95" y="301"/>
                </a:lnTo>
                <a:lnTo>
                  <a:pt x="110" y="304"/>
                </a:lnTo>
                <a:lnTo>
                  <a:pt x="96" y="283"/>
                </a:lnTo>
                <a:lnTo>
                  <a:pt x="86" y="261"/>
                </a:lnTo>
                <a:lnTo>
                  <a:pt x="81" y="238"/>
                </a:lnTo>
                <a:lnTo>
                  <a:pt x="80" y="214"/>
                </a:lnTo>
                <a:lnTo>
                  <a:pt x="84" y="191"/>
                </a:lnTo>
                <a:lnTo>
                  <a:pt x="93" y="168"/>
                </a:lnTo>
                <a:lnTo>
                  <a:pt x="105" y="145"/>
                </a:lnTo>
                <a:lnTo>
                  <a:pt x="123" y="127"/>
                </a:lnTo>
                <a:lnTo>
                  <a:pt x="146" y="111"/>
                </a:lnTo>
                <a:lnTo>
                  <a:pt x="169" y="101"/>
                </a:lnTo>
                <a:lnTo>
                  <a:pt x="194" y="96"/>
                </a:lnTo>
                <a:lnTo>
                  <a:pt x="219" y="95"/>
                </a:lnTo>
                <a:lnTo>
                  <a:pt x="244" y="100"/>
                </a:lnTo>
                <a:lnTo>
                  <a:pt x="269" y="110"/>
                </a:lnTo>
                <a:lnTo>
                  <a:pt x="267" y="101"/>
                </a:lnTo>
                <a:lnTo>
                  <a:pt x="264" y="90"/>
                </a:lnTo>
                <a:lnTo>
                  <a:pt x="258" y="77"/>
                </a:lnTo>
                <a:lnTo>
                  <a:pt x="250" y="64"/>
                </a:lnTo>
                <a:lnTo>
                  <a:pt x="238" y="49"/>
                </a:lnTo>
                <a:lnTo>
                  <a:pt x="223" y="34"/>
                </a:lnTo>
                <a:lnTo>
                  <a:pt x="203" y="20"/>
                </a:lnTo>
                <a:lnTo>
                  <a:pt x="215" y="9"/>
                </a:lnTo>
                <a:lnTo>
                  <a:pt x="229" y="3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9"/>
          <p:cNvSpPr>
            <a:spLocks/>
          </p:cNvSpPr>
          <p:nvPr/>
        </p:nvSpPr>
        <p:spPr bwMode="auto">
          <a:xfrm>
            <a:off x="6441936" y="4298901"/>
            <a:ext cx="225898" cy="194495"/>
          </a:xfrm>
          <a:custGeom>
            <a:avLst/>
            <a:gdLst>
              <a:gd name="T0" fmla="*/ 91 w 447"/>
              <a:gd name="T1" fmla="*/ 0 h 382"/>
              <a:gd name="T2" fmla="*/ 104 w 447"/>
              <a:gd name="T3" fmla="*/ 9 h 382"/>
              <a:gd name="T4" fmla="*/ 95 w 447"/>
              <a:gd name="T5" fmla="*/ 21 h 382"/>
              <a:gd name="T6" fmla="*/ 206 w 447"/>
              <a:gd name="T7" fmla="*/ 103 h 382"/>
              <a:gd name="T8" fmla="*/ 271 w 447"/>
              <a:gd name="T9" fmla="*/ 19 h 382"/>
              <a:gd name="T10" fmla="*/ 342 w 447"/>
              <a:gd name="T11" fmla="*/ 186 h 382"/>
              <a:gd name="T12" fmla="*/ 381 w 447"/>
              <a:gd name="T13" fmla="*/ 209 h 382"/>
              <a:gd name="T14" fmla="*/ 350 w 447"/>
              <a:gd name="T15" fmla="*/ 62 h 382"/>
              <a:gd name="T16" fmla="*/ 401 w 447"/>
              <a:gd name="T17" fmla="*/ 72 h 382"/>
              <a:gd name="T18" fmla="*/ 447 w 447"/>
              <a:gd name="T19" fmla="*/ 264 h 382"/>
              <a:gd name="T20" fmla="*/ 419 w 447"/>
              <a:gd name="T21" fmla="*/ 299 h 382"/>
              <a:gd name="T22" fmla="*/ 386 w 447"/>
              <a:gd name="T23" fmla="*/ 342 h 382"/>
              <a:gd name="T24" fmla="*/ 357 w 447"/>
              <a:gd name="T25" fmla="*/ 382 h 382"/>
              <a:gd name="T26" fmla="*/ 149 w 447"/>
              <a:gd name="T27" fmla="*/ 381 h 382"/>
              <a:gd name="T28" fmla="*/ 170 w 447"/>
              <a:gd name="T29" fmla="*/ 332 h 382"/>
              <a:gd name="T30" fmla="*/ 300 w 447"/>
              <a:gd name="T31" fmla="*/ 333 h 382"/>
              <a:gd name="T32" fmla="*/ 258 w 447"/>
              <a:gd name="T33" fmla="*/ 296 h 382"/>
              <a:gd name="T34" fmla="*/ 82 w 447"/>
              <a:gd name="T35" fmla="*/ 266 h 382"/>
              <a:gd name="T36" fmla="*/ 132 w 447"/>
              <a:gd name="T37" fmla="*/ 201 h 382"/>
              <a:gd name="T38" fmla="*/ 21 w 447"/>
              <a:gd name="T39" fmla="*/ 119 h 382"/>
              <a:gd name="T40" fmla="*/ 13 w 447"/>
              <a:gd name="T41" fmla="*/ 129 h 382"/>
              <a:gd name="T42" fmla="*/ 0 w 447"/>
              <a:gd name="T43" fmla="*/ 120 h 382"/>
              <a:gd name="T44" fmla="*/ 38 w 447"/>
              <a:gd name="T45" fmla="*/ 69 h 382"/>
              <a:gd name="T46" fmla="*/ 51 w 447"/>
              <a:gd name="T47" fmla="*/ 79 h 382"/>
              <a:gd name="T48" fmla="*/ 161 w 447"/>
              <a:gd name="T49" fmla="*/ 161 h 382"/>
              <a:gd name="T50" fmla="*/ 176 w 447"/>
              <a:gd name="T51" fmla="*/ 143 h 382"/>
              <a:gd name="T52" fmla="*/ 66 w 447"/>
              <a:gd name="T53" fmla="*/ 60 h 382"/>
              <a:gd name="T54" fmla="*/ 53 w 447"/>
              <a:gd name="T55" fmla="*/ 50 h 382"/>
              <a:gd name="T56" fmla="*/ 91 w 447"/>
              <a:gd name="T5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47" h="382">
                <a:moveTo>
                  <a:pt x="91" y="0"/>
                </a:moveTo>
                <a:lnTo>
                  <a:pt x="104" y="9"/>
                </a:lnTo>
                <a:lnTo>
                  <a:pt x="95" y="21"/>
                </a:lnTo>
                <a:lnTo>
                  <a:pt x="206" y="103"/>
                </a:lnTo>
                <a:lnTo>
                  <a:pt x="271" y="19"/>
                </a:lnTo>
                <a:lnTo>
                  <a:pt x="342" y="186"/>
                </a:lnTo>
                <a:lnTo>
                  <a:pt x="381" y="209"/>
                </a:lnTo>
                <a:lnTo>
                  <a:pt x="350" y="62"/>
                </a:lnTo>
                <a:lnTo>
                  <a:pt x="401" y="72"/>
                </a:lnTo>
                <a:lnTo>
                  <a:pt x="447" y="264"/>
                </a:lnTo>
                <a:lnTo>
                  <a:pt x="419" y="299"/>
                </a:lnTo>
                <a:lnTo>
                  <a:pt x="386" y="342"/>
                </a:lnTo>
                <a:lnTo>
                  <a:pt x="357" y="382"/>
                </a:lnTo>
                <a:lnTo>
                  <a:pt x="149" y="381"/>
                </a:lnTo>
                <a:lnTo>
                  <a:pt x="170" y="332"/>
                </a:lnTo>
                <a:lnTo>
                  <a:pt x="300" y="333"/>
                </a:lnTo>
                <a:lnTo>
                  <a:pt x="258" y="296"/>
                </a:lnTo>
                <a:lnTo>
                  <a:pt x="82" y="266"/>
                </a:lnTo>
                <a:lnTo>
                  <a:pt x="132" y="201"/>
                </a:lnTo>
                <a:lnTo>
                  <a:pt x="21" y="119"/>
                </a:lnTo>
                <a:lnTo>
                  <a:pt x="13" y="129"/>
                </a:lnTo>
                <a:lnTo>
                  <a:pt x="0" y="120"/>
                </a:lnTo>
                <a:lnTo>
                  <a:pt x="38" y="69"/>
                </a:lnTo>
                <a:lnTo>
                  <a:pt x="51" y="79"/>
                </a:lnTo>
                <a:lnTo>
                  <a:pt x="161" y="161"/>
                </a:lnTo>
                <a:lnTo>
                  <a:pt x="176" y="143"/>
                </a:lnTo>
                <a:lnTo>
                  <a:pt x="66" y="60"/>
                </a:lnTo>
                <a:lnTo>
                  <a:pt x="53" y="50"/>
                </a:lnTo>
                <a:lnTo>
                  <a:pt x="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0"/>
          <p:cNvSpPr>
            <a:spLocks noEditPoints="1"/>
          </p:cNvSpPr>
          <p:nvPr/>
        </p:nvSpPr>
        <p:spPr bwMode="auto">
          <a:xfrm>
            <a:off x="6779263" y="4205705"/>
            <a:ext cx="114468" cy="120546"/>
          </a:xfrm>
          <a:custGeom>
            <a:avLst/>
            <a:gdLst>
              <a:gd name="T0" fmla="*/ 79 w 226"/>
              <a:gd name="T1" fmla="*/ 35 h 237"/>
              <a:gd name="T2" fmla="*/ 48 w 226"/>
              <a:gd name="T3" fmla="*/ 52 h 237"/>
              <a:gd name="T4" fmla="*/ 29 w 226"/>
              <a:gd name="T5" fmla="*/ 83 h 237"/>
              <a:gd name="T6" fmla="*/ 25 w 226"/>
              <a:gd name="T7" fmla="*/ 120 h 237"/>
              <a:gd name="T8" fmla="*/ 37 w 226"/>
              <a:gd name="T9" fmla="*/ 153 h 237"/>
              <a:gd name="T10" fmla="*/ 62 w 226"/>
              <a:gd name="T11" fmla="*/ 179 h 237"/>
              <a:gd name="T12" fmla="*/ 83 w 226"/>
              <a:gd name="T13" fmla="*/ 188 h 237"/>
              <a:gd name="T14" fmla="*/ 92 w 226"/>
              <a:gd name="T15" fmla="*/ 190 h 237"/>
              <a:gd name="T16" fmla="*/ 107 w 226"/>
              <a:gd name="T17" fmla="*/ 162 h 237"/>
              <a:gd name="T18" fmla="*/ 118 w 226"/>
              <a:gd name="T19" fmla="*/ 124 h 237"/>
              <a:gd name="T20" fmla="*/ 121 w 226"/>
              <a:gd name="T21" fmla="*/ 99 h 237"/>
              <a:gd name="T22" fmla="*/ 122 w 226"/>
              <a:gd name="T23" fmla="*/ 97 h 237"/>
              <a:gd name="T24" fmla="*/ 124 w 226"/>
              <a:gd name="T25" fmla="*/ 97 h 237"/>
              <a:gd name="T26" fmla="*/ 127 w 226"/>
              <a:gd name="T27" fmla="*/ 100 h 237"/>
              <a:gd name="T28" fmla="*/ 131 w 226"/>
              <a:gd name="T29" fmla="*/ 103 h 237"/>
              <a:gd name="T30" fmla="*/ 133 w 226"/>
              <a:gd name="T31" fmla="*/ 107 h 237"/>
              <a:gd name="T32" fmla="*/ 135 w 226"/>
              <a:gd name="T33" fmla="*/ 109 h 237"/>
              <a:gd name="T34" fmla="*/ 132 w 226"/>
              <a:gd name="T35" fmla="*/ 72 h 237"/>
              <a:gd name="T36" fmla="*/ 137 w 226"/>
              <a:gd name="T37" fmla="*/ 64 h 237"/>
              <a:gd name="T38" fmla="*/ 146 w 226"/>
              <a:gd name="T39" fmla="*/ 41 h 237"/>
              <a:gd name="T40" fmla="*/ 115 w 226"/>
              <a:gd name="T41" fmla="*/ 30 h 237"/>
              <a:gd name="T42" fmla="*/ 97 w 226"/>
              <a:gd name="T43" fmla="*/ 0 h 237"/>
              <a:gd name="T44" fmla="*/ 147 w 226"/>
              <a:gd name="T45" fmla="*/ 6 h 237"/>
              <a:gd name="T46" fmla="*/ 173 w 226"/>
              <a:gd name="T47" fmla="*/ 11 h 237"/>
              <a:gd name="T48" fmla="*/ 193 w 226"/>
              <a:gd name="T49" fmla="*/ 15 h 237"/>
              <a:gd name="T50" fmla="*/ 209 w 226"/>
              <a:gd name="T51" fmla="*/ 25 h 237"/>
              <a:gd name="T52" fmla="*/ 219 w 226"/>
              <a:gd name="T53" fmla="*/ 51 h 237"/>
              <a:gd name="T54" fmla="*/ 226 w 226"/>
              <a:gd name="T55" fmla="*/ 89 h 237"/>
              <a:gd name="T56" fmla="*/ 222 w 226"/>
              <a:gd name="T57" fmla="*/ 125 h 237"/>
              <a:gd name="T58" fmla="*/ 213 w 226"/>
              <a:gd name="T59" fmla="*/ 148 h 237"/>
              <a:gd name="T60" fmla="*/ 197 w 226"/>
              <a:gd name="T61" fmla="*/ 181 h 237"/>
              <a:gd name="T62" fmla="*/ 180 w 226"/>
              <a:gd name="T63" fmla="*/ 211 h 237"/>
              <a:gd name="T64" fmla="*/ 166 w 226"/>
              <a:gd name="T65" fmla="*/ 229 h 237"/>
              <a:gd name="T66" fmla="*/ 136 w 226"/>
              <a:gd name="T67" fmla="*/ 237 h 237"/>
              <a:gd name="T68" fmla="*/ 106 w 226"/>
              <a:gd name="T69" fmla="*/ 228 h 237"/>
              <a:gd name="T70" fmla="*/ 72 w 226"/>
              <a:gd name="T71" fmla="*/ 213 h 237"/>
              <a:gd name="T72" fmla="*/ 35 w 226"/>
              <a:gd name="T73" fmla="*/ 190 h 237"/>
              <a:gd name="T74" fmla="*/ 9 w 226"/>
              <a:gd name="T75" fmla="*/ 156 h 237"/>
              <a:gd name="T76" fmla="*/ 0 w 226"/>
              <a:gd name="T77" fmla="*/ 115 h 237"/>
              <a:gd name="T78" fmla="*/ 6 w 226"/>
              <a:gd name="T79" fmla="*/ 72 h 237"/>
              <a:gd name="T80" fmla="*/ 32 w 226"/>
              <a:gd name="T81" fmla="*/ 30 h 237"/>
              <a:gd name="T82" fmla="*/ 74 w 226"/>
              <a:gd name="T83" fmla="*/ 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6" h="237">
                <a:moveTo>
                  <a:pt x="97" y="30"/>
                </a:moveTo>
                <a:lnTo>
                  <a:pt x="79" y="35"/>
                </a:lnTo>
                <a:lnTo>
                  <a:pt x="63" y="42"/>
                </a:lnTo>
                <a:lnTo>
                  <a:pt x="48" y="52"/>
                </a:lnTo>
                <a:lnTo>
                  <a:pt x="37" y="67"/>
                </a:lnTo>
                <a:lnTo>
                  <a:pt x="29" y="83"/>
                </a:lnTo>
                <a:lnTo>
                  <a:pt x="25" y="102"/>
                </a:lnTo>
                <a:lnTo>
                  <a:pt x="25" y="120"/>
                </a:lnTo>
                <a:lnTo>
                  <a:pt x="28" y="136"/>
                </a:lnTo>
                <a:lnTo>
                  <a:pt x="37" y="153"/>
                </a:lnTo>
                <a:lnTo>
                  <a:pt x="47" y="167"/>
                </a:lnTo>
                <a:lnTo>
                  <a:pt x="62" y="179"/>
                </a:lnTo>
                <a:lnTo>
                  <a:pt x="79" y="187"/>
                </a:lnTo>
                <a:lnTo>
                  <a:pt x="83" y="188"/>
                </a:lnTo>
                <a:lnTo>
                  <a:pt x="88" y="189"/>
                </a:lnTo>
                <a:lnTo>
                  <a:pt x="92" y="190"/>
                </a:lnTo>
                <a:lnTo>
                  <a:pt x="98" y="177"/>
                </a:lnTo>
                <a:lnTo>
                  <a:pt x="107" y="162"/>
                </a:lnTo>
                <a:lnTo>
                  <a:pt x="113" y="144"/>
                </a:lnTo>
                <a:lnTo>
                  <a:pt x="118" y="124"/>
                </a:lnTo>
                <a:lnTo>
                  <a:pt x="121" y="102"/>
                </a:lnTo>
                <a:lnTo>
                  <a:pt x="121" y="99"/>
                </a:lnTo>
                <a:lnTo>
                  <a:pt x="121" y="98"/>
                </a:lnTo>
                <a:lnTo>
                  <a:pt x="122" y="97"/>
                </a:lnTo>
                <a:lnTo>
                  <a:pt x="123" y="95"/>
                </a:lnTo>
                <a:lnTo>
                  <a:pt x="124" y="97"/>
                </a:lnTo>
                <a:lnTo>
                  <a:pt x="126" y="98"/>
                </a:lnTo>
                <a:lnTo>
                  <a:pt x="127" y="100"/>
                </a:lnTo>
                <a:lnTo>
                  <a:pt x="129" y="101"/>
                </a:lnTo>
                <a:lnTo>
                  <a:pt x="131" y="103"/>
                </a:lnTo>
                <a:lnTo>
                  <a:pt x="132" y="105"/>
                </a:lnTo>
                <a:lnTo>
                  <a:pt x="133" y="107"/>
                </a:lnTo>
                <a:lnTo>
                  <a:pt x="135" y="108"/>
                </a:lnTo>
                <a:lnTo>
                  <a:pt x="135" y="109"/>
                </a:lnTo>
                <a:lnTo>
                  <a:pt x="135" y="109"/>
                </a:lnTo>
                <a:lnTo>
                  <a:pt x="132" y="72"/>
                </a:lnTo>
                <a:lnTo>
                  <a:pt x="133" y="70"/>
                </a:lnTo>
                <a:lnTo>
                  <a:pt x="137" y="64"/>
                </a:lnTo>
                <a:lnTo>
                  <a:pt x="143" y="54"/>
                </a:lnTo>
                <a:lnTo>
                  <a:pt x="146" y="41"/>
                </a:lnTo>
                <a:lnTo>
                  <a:pt x="134" y="35"/>
                </a:lnTo>
                <a:lnTo>
                  <a:pt x="115" y="30"/>
                </a:lnTo>
                <a:lnTo>
                  <a:pt x="97" y="30"/>
                </a:lnTo>
                <a:close/>
                <a:moveTo>
                  <a:pt x="97" y="0"/>
                </a:moveTo>
                <a:lnTo>
                  <a:pt x="123" y="1"/>
                </a:lnTo>
                <a:lnTo>
                  <a:pt x="147" y="6"/>
                </a:lnTo>
                <a:lnTo>
                  <a:pt x="161" y="10"/>
                </a:lnTo>
                <a:lnTo>
                  <a:pt x="173" y="11"/>
                </a:lnTo>
                <a:lnTo>
                  <a:pt x="183" y="14"/>
                </a:lnTo>
                <a:lnTo>
                  <a:pt x="193" y="15"/>
                </a:lnTo>
                <a:lnTo>
                  <a:pt x="201" y="19"/>
                </a:lnTo>
                <a:lnTo>
                  <a:pt x="209" y="25"/>
                </a:lnTo>
                <a:lnTo>
                  <a:pt x="214" y="35"/>
                </a:lnTo>
                <a:lnTo>
                  <a:pt x="219" y="51"/>
                </a:lnTo>
                <a:lnTo>
                  <a:pt x="223" y="69"/>
                </a:lnTo>
                <a:lnTo>
                  <a:pt x="226" y="89"/>
                </a:lnTo>
                <a:lnTo>
                  <a:pt x="226" y="108"/>
                </a:lnTo>
                <a:lnTo>
                  <a:pt x="222" y="125"/>
                </a:lnTo>
                <a:lnTo>
                  <a:pt x="218" y="135"/>
                </a:lnTo>
                <a:lnTo>
                  <a:pt x="213" y="148"/>
                </a:lnTo>
                <a:lnTo>
                  <a:pt x="205" y="164"/>
                </a:lnTo>
                <a:lnTo>
                  <a:pt x="197" y="181"/>
                </a:lnTo>
                <a:lnTo>
                  <a:pt x="188" y="196"/>
                </a:lnTo>
                <a:lnTo>
                  <a:pt x="180" y="211"/>
                </a:lnTo>
                <a:lnTo>
                  <a:pt x="173" y="223"/>
                </a:lnTo>
                <a:lnTo>
                  <a:pt x="166" y="229"/>
                </a:lnTo>
                <a:lnTo>
                  <a:pt x="151" y="236"/>
                </a:lnTo>
                <a:lnTo>
                  <a:pt x="136" y="237"/>
                </a:lnTo>
                <a:lnTo>
                  <a:pt x="122" y="234"/>
                </a:lnTo>
                <a:lnTo>
                  <a:pt x="106" y="228"/>
                </a:lnTo>
                <a:lnTo>
                  <a:pt x="90" y="221"/>
                </a:lnTo>
                <a:lnTo>
                  <a:pt x="72" y="213"/>
                </a:lnTo>
                <a:lnTo>
                  <a:pt x="52" y="204"/>
                </a:lnTo>
                <a:lnTo>
                  <a:pt x="35" y="190"/>
                </a:lnTo>
                <a:lnTo>
                  <a:pt x="20" y="174"/>
                </a:lnTo>
                <a:lnTo>
                  <a:pt x="9" y="156"/>
                </a:lnTo>
                <a:lnTo>
                  <a:pt x="2" y="136"/>
                </a:lnTo>
                <a:lnTo>
                  <a:pt x="0" y="115"/>
                </a:lnTo>
                <a:lnTo>
                  <a:pt x="1" y="93"/>
                </a:lnTo>
                <a:lnTo>
                  <a:pt x="6" y="72"/>
                </a:lnTo>
                <a:lnTo>
                  <a:pt x="16" y="49"/>
                </a:lnTo>
                <a:lnTo>
                  <a:pt x="32" y="30"/>
                </a:lnTo>
                <a:lnTo>
                  <a:pt x="52" y="16"/>
                </a:lnTo>
                <a:lnTo>
                  <a:pt x="74" y="5"/>
                </a:lnTo>
                <a:lnTo>
                  <a:pt x="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1"/>
          <p:cNvSpPr>
            <a:spLocks/>
          </p:cNvSpPr>
          <p:nvPr/>
        </p:nvSpPr>
        <p:spPr bwMode="auto">
          <a:xfrm>
            <a:off x="6548301" y="4115549"/>
            <a:ext cx="237040" cy="184365"/>
          </a:xfrm>
          <a:custGeom>
            <a:avLst/>
            <a:gdLst>
              <a:gd name="T0" fmla="*/ 330 w 468"/>
              <a:gd name="T1" fmla="*/ 0 h 366"/>
              <a:gd name="T2" fmla="*/ 468 w 468"/>
              <a:gd name="T3" fmla="*/ 181 h 366"/>
              <a:gd name="T4" fmla="*/ 418 w 468"/>
              <a:gd name="T5" fmla="*/ 318 h 366"/>
              <a:gd name="T6" fmla="*/ 225 w 468"/>
              <a:gd name="T7" fmla="*/ 366 h 366"/>
              <a:gd name="T8" fmla="*/ 193 w 468"/>
              <a:gd name="T9" fmla="*/ 326 h 366"/>
              <a:gd name="T10" fmla="*/ 309 w 468"/>
              <a:gd name="T11" fmla="*/ 293 h 366"/>
              <a:gd name="T12" fmla="*/ 140 w 468"/>
              <a:gd name="T13" fmla="*/ 233 h 366"/>
              <a:gd name="T14" fmla="*/ 150 w 468"/>
              <a:gd name="T15" fmla="*/ 208 h 366"/>
              <a:gd name="T16" fmla="*/ 19 w 468"/>
              <a:gd name="T17" fmla="*/ 162 h 366"/>
              <a:gd name="T18" fmla="*/ 15 w 468"/>
              <a:gd name="T19" fmla="*/ 176 h 366"/>
              <a:gd name="T20" fmla="*/ 0 w 468"/>
              <a:gd name="T21" fmla="*/ 169 h 366"/>
              <a:gd name="T22" fmla="*/ 21 w 468"/>
              <a:gd name="T23" fmla="*/ 111 h 366"/>
              <a:gd name="T24" fmla="*/ 37 w 468"/>
              <a:gd name="T25" fmla="*/ 116 h 366"/>
              <a:gd name="T26" fmla="*/ 167 w 468"/>
              <a:gd name="T27" fmla="*/ 162 h 366"/>
              <a:gd name="T28" fmla="*/ 175 w 468"/>
              <a:gd name="T29" fmla="*/ 140 h 366"/>
              <a:gd name="T30" fmla="*/ 45 w 468"/>
              <a:gd name="T31" fmla="*/ 94 h 366"/>
              <a:gd name="T32" fmla="*/ 29 w 468"/>
              <a:gd name="T33" fmla="*/ 88 h 366"/>
              <a:gd name="T34" fmla="*/ 51 w 468"/>
              <a:gd name="T35" fmla="*/ 29 h 366"/>
              <a:gd name="T36" fmla="*/ 66 w 468"/>
              <a:gd name="T37" fmla="*/ 34 h 366"/>
              <a:gd name="T38" fmla="*/ 62 w 468"/>
              <a:gd name="T39" fmla="*/ 46 h 366"/>
              <a:gd name="T40" fmla="*/ 192 w 468"/>
              <a:gd name="T41" fmla="*/ 94 h 366"/>
              <a:gd name="T42" fmla="*/ 200 w 468"/>
              <a:gd name="T43" fmla="*/ 73 h 366"/>
              <a:gd name="T44" fmla="*/ 384 w 468"/>
              <a:gd name="T45" fmla="*/ 143 h 366"/>
              <a:gd name="T46" fmla="*/ 279 w 468"/>
              <a:gd name="T47" fmla="*/ 22 h 366"/>
              <a:gd name="T48" fmla="*/ 330 w 468"/>
              <a:gd name="T49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8" h="366">
                <a:moveTo>
                  <a:pt x="330" y="0"/>
                </a:moveTo>
                <a:lnTo>
                  <a:pt x="468" y="181"/>
                </a:lnTo>
                <a:lnTo>
                  <a:pt x="418" y="318"/>
                </a:lnTo>
                <a:lnTo>
                  <a:pt x="225" y="366"/>
                </a:lnTo>
                <a:lnTo>
                  <a:pt x="193" y="326"/>
                </a:lnTo>
                <a:lnTo>
                  <a:pt x="309" y="293"/>
                </a:lnTo>
                <a:lnTo>
                  <a:pt x="140" y="233"/>
                </a:lnTo>
                <a:lnTo>
                  <a:pt x="150" y="208"/>
                </a:lnTo>
                <a:lnTo>
                  <a:pt x="19" y="162"/>
                </a:lnTo>
                <a:lnTo>
                  <a:pt x="15" y="176"/>
                </a:lnTo>
                <a:lnTo>
                  <a:pt x="0" y="169"/>
                </a:lnTo>
                <a:lnTo>
                  <a:pt x="21" y="111"/>
                </a:lnTo>
                <a:lnTo>
                  <a:pt x="37" y="116"/>
                </a:lnTo>
                <a:lnTo>
                  <a:pt x="167" y="162"/>
                </a:lnTo>
                <a:lnTo>
                  <a:pt x="175" y="140"/>
                </a:lnTo>
                <a:lnTo>
                  <a:pt x="45" y="94"/>
                </a:lnTo>
                <a:lnTo>
                  <a:pt x="29" y="88"/>
                </a:lnTo>
                <a:lnTo>
                  <a:pt x="51" y="29"/>
                </a:lnTo>
                <a:lnTo>
                  <a:pt x="66" y="34"/>
                </a:lnTo>
                <a:lnTo>
                  <a:pt x="62" y="46"/>
                </a:lnTo>
                <a:lnTo>
                  <a:pt x="192" y="94"/>
                </a:lnTo>
                <a:lnTo>
                  <a:pt x="200" y="73"/>
                </a:lnTo>
                <a:lnTo>
                  <a:pt x="384" y="143"/>
                </a:lnTo>
                <a:lnTo>
                  <a:pt x="279" y="22"/>
                </a:lnTo>
                <a:lnTo>
                  <a:pt x="3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2"/>
          <p:cNvSpPr>
            <a:spLocks noEditPoints="1"/>
          </p:cNvSpPr>
          <p:nvPr/>
        </p:nvSpPr>
        <p:spPr bwMode="auto">
          <a:xfrm>
            <a:off x="6094480" y="4697007"/>
            <a:ext cx="212729" cy="145871"/>
          </a:xfrm>
          <a:custGeom>
            <a:avLst/>
            <a:gdLst>
              <a:gd name="T0" fmla="*/ 207 w 421"/>
              <a:gd name="T1" fmla="*/ 52 h 287"/>
              <a:gd name="T2" fmla="*/ 168 w 421"/>
              <a:gd name="T3" fmla="*/ 67 h 287"/>
              <a:gd name="T4" fmla="*/ 140 w 421"/>
              <a:gd name="T5" fmla="*/ 96 h 287"/>
              <a:gd name="T6" fmla="*/ 127 w 421"/>
              <a:gd name="T7" fmla="*/ 133 h 287"/>
              <a:gd name="T8" fmla="*/ 127 w 421"/>
              <a:gd name="T9" fmla="*/ 158 h 287"/>
              <a:gd name="T10" fmla="*/ 133 w 421"/>
              <a:gd name="T11" fmla="*/ 160 h 287"/>
              <a:gd name="T12" fmla="*/ 151 w 421"/>
              <a:gd name="T13" fmla="*/ 155 h 287"/>
              <a:gd name="T14" fmla="*/ 180 w 421"/>
              <a:gd name="T15" fmla="*/ 150 h 287"/>
              <a:gd name="T16" fmla="*/ 206 w 421"/>
              <a:gd name="T17" fmla="*/ 147 h 287"/>
              <a:gd name="T18" fmla="*/ 222 w 421"/>
              <a:gd name="T19" fmla="*/ 196 h 287"/>
              <a:gd name="T20" fmla="*/ 226 w 421"/>
              <a:gd name="T21" fmla="*/ 188 h 287"/>
              <a:gd name="T22" fmla="*/ 235 w 421"/>
              <a:gd name="T23" fmla="*/ 169 h 287"/>
              <a:gd name="T24" fmla="*/ 247 w 421"/>
              <a:gd name="T25" fmla="*/ 149 h 287"/>
              <a:gd name="T26" fmla="*/ 260 w 421"/>
              <a:gd name="T27" fmla="*/ 135 h 287"/>
              <a:gd name="T28" fmla="*/ 270 w 421"/>
              <a:gd name="T29" fmla="*/ 150 h 287"/>
              <a:gd name="T30" fmla="*/ 276 w 421"/>
              <a:gd name="T31" fmla="*/ 167 h 287"/>
              <a:gd name="T32" fmla="*/ 282 w 421"/>
              <a:gd name="T33" fmla="*/ 172 h 287"/>
              <a:gd name="T34" fmla="*/ 284 w 421"/>
              <a:gd name="T35" fmla="*/ 170 h 287"/>
              <a:gd name="T36" fmla="*/ 290 w 421"/>
              <a:gd name="T37" fmla="*/ 155 h 287"/>
              <a:gd name="T38" fmla="*/ 302 w 421"/>
              <a:gd name="T39" fmla="*/ 138 h 287"/>
              <a:gd name="T40" fmla="*/ 305 w 421"/>
              <a:gd name="T41" fmla="*/ 111 h 287"/>
              <a:gd name="T42" fmla="*/ 283 w 421"/>
              <a:gd name="T43" fmla="*/ 78 h 287"/>
              <a:gd name="T44" fmla="*/ 249 w 421"/>
              <a:gd name="T45" fmla="*/ 58 h 287"/>
              <a:gd name="T46" fmla="*/ 362 w 421"/>
              <a:gd name="T47" fmla="*/ 0 h 287"/>
              <a:gd name="T48" fmla="*/ 390 w 421"/>
              <a:gd name="T49" fmla="*/ 5 h 287"/>
              <a:gd name="T50" fmla="*/ 410 w 421"/>
              <a:gd name="T51" fmla="*/ 22 h 287"/>
              <a:gd name="T52" fmla="*/ 421 w 421"/>
              <a:gd name="T53" fmla="*/ 47 h 287"/>
              <a:gd name="T54" fmla="*/ 419 w 421"/>
              <a:gd name="T55" fmla="*/ 76 h 287"/>
              <a:gd name="T56" fmla="*/ 403 w 421"/>
              <a:gd name="T57" fmla="*/ 104 h 287"/>
              <a:gd name="T58" fmla="*/ 370 w 421"/>
              <a:gd name="T59" fmla="*/ 128 h 287"/>
              <a:gd name="T60" fmla="*/ 347 w 421"/>
              <a:gd name="T61" fmla="*/ 152 h 287"/>
              <a:gd name="T62" fmla="*/ 345 w 421"/>
              <a:gd name="T63" fmla="*/ 180 h 287"/>
              <a:gd name="T64" fmla="*/ 341 w 421"/>
              <a:gd name="T65" fmla="*/ 208 h 287"/>
              <a:gd name="T66" fmla="*/ 329 w 421"/>
              <a:gd name="T67" fmla="*/ 236 h 287"/>
              <a:gd name="T68" fmla="*/ 308 w 421"/>
              <a:gd name="T69" fmla="*/ 262 h 287"/>
              <a:gd name="T70" fmla="*/ 273 w 421"/>
              <a:gd name="T71" fmla="*/ 279 h 287"/>
              <a:gd name="T72" fmla="*/ 223 w 421"/>
              <a:gd name="T73" fmla="*/ 287 h 287"/>
              <a:gd name="T74" fmla="*/ 180 w 421"/>
              <a:gd name="T75" fmla="*/ 279 h 287"/>
              <a:gd name="T76" fmla="*/ 146 w 421"/>
              <a:gd name="T77" fmla="*/ 262 h 287"/>
              <a:gd name="T78" fmla="*/ 121 w 421"/>
              <a:gd name="T79" fmla="*/ 236 h 287"/>
              <a:gd name="T80" fmla="*/ 105 w 421"/>
              <a:gd name="T81" fmla="*/ 211 h 287"/>
              <a:gd name="T82" fmla="*/ 97 w 421"/>
              <a:gd name="T83" fmla="*/ 187 h 287"/>
              <a:gd name="T84" fmla="*/ 76 w 421"/>
              <a:gd name="T85" fmla="*/ 167 h 287"/>
              <a:gd name="T86" fmla="*/ 46 w 421"/>
              <a:gd name="T87" fmla="*/ 153 h 287"/>
              <a:gd name="T88" fmla="*/ 22 w 421"/>
              <a:gd name="T89" fmla="*/ 132 h 287"/>
              <a:gd name="T90" fmla="*/ 5 w 421"/>
              <a:gd name="T91" fmla="*/ 106 h 287"/>
              <a:gd name="T92" fmla="*/ 0 w 421"/>
              <a:gd name="T93" fmla="*/ 80 h 287"/>
              <a:gd name="T94" fmla="*/ 9 w 421"/>
              <a:gd name="T95" fmla="*/ 57 h 287"/>
              <a:gd name="T96" fmla="*/ 35 w 421"/>
              <a:gd name="T97" fmla="*/ 41 h 287"/>
              <a:gd name="T98" fmla="*/ 58 w 421"/>
              <a:gd name="T99" fmla="*/ 60 h 287"/>
              <a:gd name="T100" fmla="*/ 72 w 421"/>
              <a:gd name="T101" fmla="*/ 101 h 287"/>
              <a:gd name="T102" fmla="*/ 91 w 421"/>
              <a:gd name="T103" fmla="*/ 129 h 287"/>
              <a:gd name="T104" fmla="*/ 105 w 421"/>
              <a:gd name="T105" fmla="*/ 83 h 287"/>
              <a:gd name="T106" fmla="*/ 135 w 421"/>
              <a:gd name="T107" fmla="*/ 46 h 287"/>
              <a:gd name="T108" fmla="*/ 179 w 421"/>
              <a:gd name="T109" fmla="*/ 22 h 287"/>
              <a:gd name="T110" fmla="*/ 230 w 421"/>
              <a:gd name="T111" fmla="*/ 17 h 287"/>
              <a:gd name="T112" fmla="*/ 279 w 421"/>
              <a:gd name="T113" fmla="*/ 31 h 287"/>
              <a:gd name="T114" fmla="*/ 319 w 421"/>
              <a:gd name="T115" fmla="*/ 63 h 287"/>
              <a:gd name="T116" fmla="*/ 342 w 421"/>
              <a:gd name="T117" fmla="*/ 109 h 287"/>
              <a:gd name="T118" fmla="*/ 353 w 421"/>
              <a:gd name="T119" fmla="*/ 91 h 287"/>
              <a:gd name="T120" fmla="*/ 363 w 421"/>
              <a:gd name="T121" fmla="*/ 63 h 287"/>
              <a:gd name="T122" fmla="*/ 366 w 421"/>
              <a:gd name="T123" fmla="*/ 2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1" h="287">
                <a:moveTo>
                  <a:pt x="229" y="52"/>
                </a:moveTo>
                <a:lnTo>
                  <a:pt x="207" y="52"/>
                </a:lnTo>
                <a:lnTo>
                  <a:pt x="187" y="58"/>
                </a:lnTo>
                <a:lnTo>
                  <a:pt x="168" y="67"/>
                </a:lnTo>
                <a:lnTo>
                  <a:pt x="152" y="80"/>
                </a:lnTo>
                <a:lnTo>
                  <a:pt x="140" y="96"/>
                </a:lnTo>
                <a:lnTo>
                  <a:pt x="131" y="113"/>
                </a:lnTo>
                <a:lnTo>
                  <a:pt x="127" y="133"/>
                </a:lnTo>
                <a:lnTo>
                  <a:pt x="127" y="154"/>
                </a:lnTo>
                <a:lnTo>
                  <a:pt x="127" y="158"/>
                </a:lnTo>
                <a:lnTo>
                  <a:pt x="130" y="160"/>
                </a:lnTo>
                <a:lnTo>
                  <a:pt x="133" y="160"/>
                </a:lnTo>
                <a:lnTo>
                  <a:pt x="140" y="158"/>
                </a:lnTo>
                <a:lnTo>
                  <a:pt x="151" y="155"/>
                </a:lnTo>
                <a:lnTo>
                  <a:pt x="165" y="152"/>
                </a:lnTo>
                <a:lnTo>
                  <a:pt x="180" y="150"/>
                </a:lnTo>
                <a:lnTo>
                  <a:pt x="193" y="148"/>
                </a:lnTo>
                <a:lnTo>
                  <a:pt x="206" y="147"/>
                </a:lnTo>
                <a:lnTo>
                  <a:pt x="217" y="148"/>
                </a:lnTo>
                <a:lnTo>
                  <a:pt x="222" y="196"/>
                </a:lnTo>
                <a:lnTo>
                  <a:pt x="223" y="194"/>
                </a:lnTo>
                <a:lnTo>
                  <a:pt x="226" y="188"/>
                </a:lnTo>
                <a:lnTo>
                  <a:pt x="230" y="180"/>
                </a:lnTo>
                <a:lnTo>
                  <a:pt x="235" y="169"/>
                </a:lnTo>
                <a:lnTo>
                  <a:pt x="240" y="159"/>
                </a:lnTo>
                <a:lnTo>
                  <a:pt x="247" y="149"/>
                </a:lnTo>
                <a:lnTo>
                  <a:pt x="254" y="141"/>
                </a:lnTo>
                <a:lnTo>
                  <a:pt x="260" y="135"/>
                </a:lnTo>
                <a:lnTo>
                  <a:pt x="268" y="134"/>
                </a:lnTo>
                <a:lnTo>
                  <a:pt x="270" y="150"/>
                </a:lnTo>
                <a:lnTo>
                  <a:pt x="273" y="161"/>
                </a:lnTo>
                <a:lnTo>
                  <a:pt x="276" y="167"/>
                </a:lnTo>
                <a:lnTo>
                  <a:pt x="279" y="171"/>
                </a:lnTo>
                <a:lnTo>
                  <a:pt x="282" y="172"/>
                </a:lnTo>
                <a:lnTo>
                  <a:pt x="283" y="173"/>
                </a:lnTo>
                <a:lnTo>
                  <a:pt x="284" y="170"/>
                </a:lnTo>
                <a:lnTo>
                  <a:pt x="286" y="164"/>
                </a:lnTo>
                <a:lnTo>
                  <a:pt x="290" y="155"/>
                </a:lnTo>
                <a:lnTo>
                  <a:pt x="295" y="146"/>
                </a:lnTo>
                <a:lnTo>
                  <a:pt x="302" y="138"/>
                </a:lnTo>
                <a:lnTo>
                  <a:pt x="310" y="131"/>
                </a:lnTo>
                <a:lnTo>
                  <a:pt x="305" y="111"/>
                </a:lnTo>
                <a:lnTo>
                  <a:pt x="295" y="93"/>
                </a:lnTo>
                <a:lnTo>
                  <a:pt x="283" y="78"/>
                </a:lnTo>
                <a:lnTo>
                  <a:pt x="267" y="66"/>
                </a:lnTo>
                <a:lnTo>
                  <a:pt x="249" y="58"/>
                </a:lnTo>
                <a:lnTo>
                  <a:pt x="229" y="52"/>
                </a:lnTo>
                <a:close/>
                <a:moveTo>
                  <a:pt x="362" y="0"/>
                </a:moveTo>
                <a:lnTo>
                  <a:pt x="377" y="1"/>
                </a:lnTo>
                <a:lnTo>
                  <a:pt x="390" y="5"/>
                </a:lnTo>
                <a:lnTo>
                  <a:pt x="402" y="13"/>
                </a:lnTo>
                <a:lnTo>
                  <a:pt x="410" y="22"/>
                </a:lnTo>
                <a:lnTo>
                  <a:pt x="416" y="34"/>
                </a:lnTo>
                <a:lnTo>
                  <a:pt x="421" y="47"/>
                </a:lnTo>
                <a:lnTo>
                  <a:pt x="421" y="61"/>
                </a:lnTo>
                <a:lnTo>
                  <a:pt x="419" y="76"/>
                </a:lnTo>
                <a:lnTo>
                  <a:pt x="412" y="90"/>
                </a:lnTo>
                <a:lnTo>
                  <a:pt x="403" y="104"/>
                </a:lnTo>
                <a:lnTo>
                  <a:pt x="388" y="117"/>
                </a:lnTo>
                <a:lnTo>
                  <a:pt x="370" y="128"/>
                </a:lnTo>
                <a:lnTo>
                  <a:pt x="347" y="137"/>
                </a:lnTo>
                <a:lnTo>
                  <a:pt x="347" y="152"/>
                </a:lnTo>
                <a:lnTo>
                  <a:pt x="345" y="167"/>
                </a:lnTo>
                <a:lnTo>
                  <a:pt x="345" y="180"/>
                </a:lnTo>
                <a:lnTo>
                  <a:pt x="343" y="193"/>
                </a:lnTo>
                <a:lnTo>
                  <a:pt x="341" y="208"/>
                </a:lnTo>
                <a:lnTo>
                  <a:pt x="336" y="222"/>
                </a:lnTo>
                <a:lnTo>
                  <a:pt x="329" y="236"/>
                </a:lnTo>
                <a:lnTo>
                  <a:pt x="320" y="250"/>
                </a:lnTo>
                <a:lnTo>
                  <a:pt x="308" y="262"/>
                </a:lnTo>
                <a:lnTo>
                  <a:pt x="292" y="272"/>
                </a:lnTo>
                <a:lnTo>
                  <a:pt x="273" y="279"/>
                </a:lnTo>
                <a:lnTo>
                  <a:pt x="250" y="285"/>
                </a:lnTo>
                <a:lnTo>
                  <a:pt x="223" y="287"/>
                </a:lnTo>
                <a:lnTo>
                  <a:pt x="201" y="285"/>
                </a:lnTo>
                <a:lnTo>
                  <a:pt x="180" y="279"/>
                </a:lnTo>
                <a:lnTo>
                  <a:pt x="162" y="271"/>
                </a:lnTo>
                <a:lnTo>
                  <a:pt x="146" y="262"/>
                </a:lnTo>
                <a:lnTo>
                  <a:pt x="133" y="249"/>
                </a:lnTo>
                <a:lnTo>
                  <a:pt x="121" y="236"/>
                </a:lnTo>
                <a:lnTo>
                  <a:pt x="113" y="224"/>
                </a:lnTo>
                <a:lnTo>
                  <a:pt x="105" y="211"/>
                </a:lnTo>
                <a:lnTo>
                  <a:pt x="100" y="199"/>
                </a:lnTo>
                <a:lnTo>
                  <a:pt x="97" y="187"/>
                </a:lnTo>
                <a:lnTo>
                  <a:pt x="93" y="169"/>
                </a:lnTo>
                <a:lnTo>
                  <a:pt x="76" y="167"/>
                </a:lnTo>
                <a:lnTo>
                  <a:pt x="61" y="162"/>
                </a:lnTo>
                <a:lnTo>
                  <a:pt x="46" y="153"/>
                </a:lnTo>
                <a:lnTo>
                  <a:pt x="32" y="144"/>
                </a:lnTo>
                <a:lnTo>
                  <a:pt x="22" y="132"/>
                </a:lnTo>
                <a:lnTo>
                  <a:pt x="12" y="120"/>
                </a:lnTo>
                <a:lnTo>
                  <a:pt x="5" y="106"/>
                </a:lnTo>
                <a:lnTo>
                  <a:pt x="0" y="93"/>
                </a:lnTo>
                <a:lnTo>
                  <a:pt x="0" y="80"/>
                </a:lnTo>
                <a:lnTo>
                  <a:pt x="2" y="68"/>
                </a:lnTo>
                <a:lnTo>
                  <a:pt x="9" y="57"/>
                </a:lnTo>
                <a:lnTo>
                  <a:pt x="19" y="48"/>
                </a:lnTo>
                <a:lnTo>
                  <a:pt x="35" y="41"/>
                </a:lnTo>
                <a:lnTo>
                  <a:pt x="56" y="37"/>
                </a:lnTo>
                <a:lnTo>
                  <a:pt x="58" y="60"/>
                </a:lnTo>
                <a:lnTo>
                  <a:pt x="64" y="82"/>
                </a:lnTo>
                <a:lnTo>
                  <a:pt x="72" y="101"/>
                </a:lnTo>
                <a:lnTo>
                  <a:pt x="82" y="117"/>
                </a:lnTo>
                <a:lnTo>
                  <a:pt x="91" y="129"/>
                </a:lnTo>
                <a:lnTo>
                  <a:pt x="96" y="105"/>
                </a:lnTo>
                <a:lnTo>
                  <a:pt x="105" y="83"/>
                </a:lnTo>
                <a:lnTo>
                  <a:pt x="119" y="63"/>
                </a:lnTo>
                <a:lnTo>
                  <a:pt x="135" y="46"/>
                </a:lnTo>
                <a:lnTo>
                  <a:pt x="155" y="32"/>
                </a:lnTo>
                <a:lnTo>
                  <a:pt x="179" y="22"/>
                </a:lnTo>
                <a:lnTo>
                  <a:pt x="203" y="17"/>
                </a:lnTo>
                <a:lnTo>
                  <a:pt x="230" y="17"/>
                </a:lnTo>
                <a:lnTo>
                  <a:pt x="256" y="21"/>
                </a:lnTo>
                <a:lnTo>
                  <a:pt x="279" y="31"/>
                </a:lnTo>
                <a:lnTo>
                  <a:pt x="301" y="45"/>
                </a:lnTo>
                <a:lnTo>
                  <a:pt x="319" y="63"/>
                </a:lnTo>
                <a:lnTo>
                  <a:pt x="333" y="85"/>
                </a:lnTo>
                <a:lnTo>
                  <a:pt x="342" y="109"/>
                </a:lnTo>
                <a:lnTo>
                  <a:pt x="347" y="102"/>
                </a:lnTo>
                <a:lnTo>
                  <a:pt x="353" y="91"/>
                </a:lnTo>
                <a:lnTo>
                  <a:pt x="358" y="79"/>
                </a:lnTo>
                <a:lnTo>
                  <a:pt x="363" y="63"/>
                </a:lnTo>
                <a:lnTo>
                  <a:pt x="365" y="44"/>
                </a:lnTo>
                <a:lnTo>
                  <a:pt x="366" y="24"/>
                </a:lnTo>
                <a:lnTo>
                  <a:pt x="3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3"/>
          <p:cNvSpPr>
            <a:spLocks/>
          </p:cNvSpPr>
          <p:nvPr/>
        </p:nvSpPr>
        <p:spPr bwMode="auto">
          <a:xfrm>
            <a:off x="6086376" y="4478200"/>
            <a:ext cx="202599" cy="230962"/>
          </a:xfrm>
          <a:custGeom>
            <a:avLst/>
            <a:gdLst>
              <a:gd name="T0" fmla="*/ 238 w 400"/>
              <a:gd name="T1" fmla="*/ 0 h 455"/>
              <a:gd name="T2" fmla="*/ 240 w 400"/>
              <a:gd name="T3" fmla="*/ 16 h 455"/>
              <a:gd name="T4" fmla="*/ 226 w 400"/>
              <a:gd name="T5" fmla="*/ 18 h 455"/>
              <a:gd name="T6" fmla="*/ 243 w 400"/>
              <a:gd name="T7" fmla="*/ 153 h 455"/>
              <a:gd name="T8" fmla="*/ 348 w 400"/>
              <a:gd name="T9" fmla="*/ 141 h 455"/>
              <a:gd name="T10" fmla="*/ 276 w 400"/>
              <a:gd name="T11" fmla="*/ 308 h 455"/>
              <a:gd name="T12" fmla="*/ 287 w 400"/>
              <a:gd name="T13" fmla="*/ 352 h 455"/>
              <a:gd name="T14" fmla="*/ 372 w 400"/>
              <a:gd name="T15" fmla="*/ 228 h 455"/>
              <a:gd name="T16" fmla="*/ 400 w 400"/>
              <a:gd name="T17" fmla="*/ 272 h 455"/>
              <a:gd name="T18" fmla="*/ 292 w 400"/>
              <a:gd name="T19" fmla="*/ 437 h 455"/>
              <a:gd name="T20" fmla="*/ 247 w 400"/>
              <a:gd name="T21" fmla="*/ 442 h 455"/>
              <a:gd name="T22" fmla="*/ 194 w 400"/>
              <a:gd name="T23" fmla="*/ 449 h 455"/>
              <a:gd name="T24" fmla="*/ 144 w 400"/>
              <a:gd name="T25" fmla="*/ 455 h 455"/>
              <a:gd name="T26" fmla="*/ 0 w 400"/>
              <a:gd name="T27" fmla="*/ 305 h 455"/>
              <a:gd name="T28" fmla="*/ 50 w 400"/>
              <a:gd name="T29" fmla="*/ 286 h 455"/>
              <a:gd name="T30" fmla="*/ 140 w 400"/>
              <a:gd name="T31" fmla="*/ 380 h 455"/>
              <a:gd name="T32" fmla="*/ 138 w 400"/>
              <a:gd name="T33" fmla="*/ 325 h 455"/>
              <a:gd name="T34" fmla="*/ 39 w 400"/>
              <a:gd name="T35" fmla="*/ 178 h 455"/>
              <a:gd name="T36" fmla="*/ 120 w 400"/>
              <a:gd name="T37" fmla="*/ 168 h 455"/>
              <a:gd name="T38" fmla="*/ 104 w 400"/>
              <a:gd name="T39" fmla="*/ 31 h 455"/>
              <a:gd name="T40" fmla="*/ 89 w 400"/>
              <a:gd name="T41" fmla="*/ 34 h 455"/>
              <a:gd name="T42" fmla="*/ 88 w 400"/>
              <a:gd name="T43" fmla="*/ 18 h 455"/>
              <a:gd name="T44" fmla="*/ 152 w 400"/>
              <a:gd name="T45" fmla="*/ 10 h 455"/>
              <a:gd name="T46" fmla="*/ 153 w 400"/>
              <a:gd name="T47" fmla="*/ 26 h 455"/>
              <a:gd name="T48" fmla="*/ 169 w 400"/>
              <a:gd name="T49" fmla="*/ 163 h 455"/>
              <a:gd name="T50" fmla="*/ 194 w 400"/>
              <a:gd name="T51" fmla="*/ 160 h 455"/>
              <a:gd name="T52" fmla="*/ 177 w 400"/>
              <a:gd name="T53" fmla="*/ 23 h 455"/>
              <a:gd name="T54" fmla="*/ 175 w 400"/>
              <a:gd name="T55" fmla="*/ 7 h 455"/>
              <a:gd name="T56" fmla="*/ 238 w 400"/>
              <a:gd name="T57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0" h="455">
                <a:moveTo>
                  <a:pt x="238" y="0"/>
                </a:moveTo>
                <a:lnTo>
                  <a:pt x="240" y="16"/>
                </a:lnTo>
                <a:lnTo>
                  <a:pt x="226" y="18"/>
                </a:lnTo>
                <a:lnTo>
                  <a:pt x="243" y="153"/>
                </a:lnTo>
                <a:lnTo>
                  <a:pt x="348" y="141"/>
                </a:lnTo>
                <a:lnTo>
                  <a:pt x="276" y="308"/>
                </a:lnTo>
                <a:lnTo>
                  <a:pt x="287" y="352"/>
                </a:lnTo>
                <a:lnTo>
                  <a:pt x="372" y="228"/>
                </a:lnTo>
                <a:lnTo>
                  <a:pt x="400" y="272"/>
                </a:lnTo>
                <a:lnTo>
                  <a:pt x="292" y="437"/>
                </a:lnTo>
                <a:lnTo>
                  <a:pt x="247" y="442"/>
                </a:lnTo>
                <a:lnTo>
                  <a:pt x="194" y="449"/>
                </a:lnTo>
                <a:lnTo>
                  <a:pt x="144" y="455"/>
                </a:lnTo>
                <a:lnTo>
                  <a:pt x="0" y="305"/>
                </a:lnTo>
                <a:lnTo>
                  <a:pt x="50" y="286"/>
                </a:lnTo>
                <a:lnTo>
                  <a:pt x="140" y="380"/>
                </a:lnTo>
                <a:lnTo>
                  <a:pt x="138" y="325"/>
                </a:lnTo>
                <a:lnTo>
                  <a:pt x="39" y="178"/>
                </a:lnTo>
                <a:lnTo>
                  <a:pt x="120" y="168"/>
                </a:lnTo>
                <a:lnTo>
                  <a:pt x="104" y="31"/>
                </a:lnTo>
                <a:lnTo>
                  <a:pt x="89" y="34"/>
                </a:lnTo>
                <a:lnTo>
                  <a:pt x="88" y="18"/>
                </a:lnTo>
                <a:lnTo>
                  <a:pt x="152" y="10"/>
                </a:lnTo>
                <a:lnTo>
                  <a:pt x="153" y="26"/>
                </a:lnTo>
                <a:lnTo>
                  <a:pt x="169" y="163"/>
                </a:lnTo>
                <a:lnTo>
                  <a:pt x="194" y="160"/>
                </a:lnTo>
                <a:lnTo>
                  <a:pt x="177" y="23"/>
                </a:lnTo>
                <a:lnTo>
                  <a:pt x="175" y="7"/>
                </a:lnTo>
                <a:lnTo>
                  <a:pt x="2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24"/>
          <p:cNvSpPr>
            <a:spLocks noEditPoints="1"/>
          </p:cNvSpPr>
          <p:nvPr/>
        </p:nvSpPr>
        <p:spPr bwMode="auto">
          <a:xfrm>
            <a:off x="6418637" y="4644331"/>
            <a:ext cx="122572" cy="118520"/>
          </a:xfrm>
          <a:custGeom>
            <a:avLst/>
            <a:gdLst>
              <a:gd name="T0" fmla="*/ 93 w 242"/>
              <a:gd name="T1" fmla="*/ 28 h 233"/>
              <a:gd name="T2" fmla="*/ 59 w 242"/>
              <a:gd name="T3" fmla="*/ 44 h 233"/>
              <a:gd name="T4" fmla="*/ 36 w 242"/>
              <a:gd name="T5" fmla="*/ 71 h 233"/>
              <a:gd name="T6" fmla="*/ 27 w 242"/>
              <a:gd name="T7" fmla="*/ 105 h 233"/>
              <a:gd name="T8" fmla="*/ 34 w 242"/>
              <a:gd name="T9" fmla="*/ 142 h 233"/>
              <a:gd name="T10" fmla="*/ 38 w 242"/>
              <a:gd name="T11" fmla="*/ 149 h 233"/>
              <a:gd name="T12" fmla="*/ 54 w 242"/>
              <a:gd name="T13" fmla="*/ 149 h 233"/>
              <a:gd name="T14" fmla="*/ 89 w 242"/>
              <a:gd name="T15" fmla="*/ 136 h 233"/>
              <a:gd name="T16" fmla="*/ 126 w 242"/>
              <a:gd name="T17" fmla="*/ 112 h 233"/>
              <a:gd name="T18" fmla="*/ 129 w 242"/>
              <a:gd name="T19" fmla="*/ 109 h 233"/>
              <a:gd name="T20" fmla="*/ 131 w 242"/>
              <a:gd name="T21" fmla="*/ 110 h 233"/>
              <a:gd name="T22" fmla="*/ 132 w 242"/>
              <a:gd name="T23" fmla="*/ 114 h 233"/>
              <a:gd name="T24" fmla="*/ 132 w 242"/>
              <a:gd name="T25" fmla="*/ 120 h 233"/>
              <a:gd name="T26" fmla="*/ 131 w 242"/>
              <a:gd name="T27" fmla="*/ 125 h 233"/>
              <a:gd name="T28" fmla="*/ 131 w 242"/>
              <a:gd name="T29" fmla="*/ 128 h 233"/>
              <a:gd name="T30" fmla="*/ 154 w 242"/>
              <a:gd name="T31" fmla="*/ 101 h 233"/>
              <a:gd name="T32" fmla="*/ 165 w 242"/>
              <a:gd name="T33" fmla="*/ 99 h 233"/>
              <a:gd name="T34" fmla="*/ 187 w 242"/>
              <a:gd name="T35" fmla="*/ 89 h 233"/>
              <a:gd name="T36" fmla="*/ 183 w 242"/>
              <a:gd name="T37" fmla="*/ 77 h 233"/>
              <a:gd name="T38" fmla="*/ 161 w 242"/>
              <a:gd name="T39" fmla="*/ 47 h 233"/>
              <a:gd name="T40" fmla="*/ 129 w 242"/>
              <a:gd name="T41" fmla="*/ 30 h 233"/>
              <a:gd name="T42" fmla="*/ 110 w 242"/>
              <a:gd name="T43" fmla="*/ 0 h 233"/>
              <a:gd name="T44" fmla="*/ 152 w 242"/>
              <a:gd name="T45" fmla="*/ 7 h 233"/>
              <a:gd name="T46" fmla="*/ 188 w 242"/>
              <a:gd name="T47" fmla="*/ 30 h 233"/>
              <a:gd name="T48" fmla="*/ 214 w 242"/>
              <a:gd name="T49" fmla="*/ 66 h 233"/>
              <a:gd name="T50" fmla="*/ 226 w 242"/>
              <a:gd name="T51" fmla="*/ 87 h 233"/>
              <a:gd name="T52" fmla="*/ 238 w 242"/>
              <a:gd name="T53" fmla="*/ 105 h 233"/>
              <a:gd name="T54" fmla="*/ 242 w 242"/>
              <a:gd name="T55" fmla="*/ 123 h 233"/>
              <a:gd name="T56" fmla="*/ 231 w 242"/>
              <a:gd name="T57" fmla="*/ 148 h 233"/>
              <a:gd name="T58" fmla="*/ 207 w 242"/>
              <a:gd name="T59" fmla="*/ 179 h 233"/>
              <a:gd name="T60" fmla="*/ 179 w 242"/>
              <a:gd name="T61" fmla="*/ 201 h 233"/>
              <a:gd name="T62" fmla="*/ 155 w 242"/>
              <a:gd name="T63" fmla="*/ 211 h 233"/>
              <a:gd name="T64" fmla="*/ 121 w 242"/>
              <a:gd name="T65" fmla="*/ 222 h 233"/>
              <a:gd name="T66" fmla="*/ 87 w 242"/>
              <a:gd name="T67" fmla="*/ 231 h 233"/>
              <a:gd name="T68" fmla="*/ 63 w 242"/>
              <a:gd name="T69" fmla="*/ 233 h 233"/>
              <a:gd name="T70" fmla="*/ 40 w 242"/>
              <a:gd name="T71" fmla="*/ 221 h 233"/>
              <a:gd name="T72" fmla="*/ 27 w 242"/>
              <a:gd name="T73" fmla="*/ 198 h 233"/>
              <a:gd name="T74" fmla="*/ 16 w 242"/>
              <a:gd name="T75" fmla="*/ 170 h 233"/>
              <a:gd name="T76" fmla="*/ 3 w 242"/>
              <a:gd name="T77" fmla="*/ 133 h 233"/>
              <a:gd name="T78" fmla="*/ 2 w 242"/>
              <a:gd name="T79" fmla="*/ 91 h 233"/>
              <a:gd name="T80" fmla="*/ 17 w 242"/>
              <a:gd name="T81" fmla="*/ 52 h 233"/>
              <a:gd name="T82" fmla="*/ 47 w 242"/>
              <a:gd name="T83" fmla="*/ 21 h 233"/>
              <a:gd name="T84" fmla="*/ 88 w 242"/>
              <a:gd name="T85" fmla="*/ 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2" h="233">
                <a:moveTo>
                  <a:pt x="111" y="27"/>
                </a:moveTo>
                <a:lnTo>
                  <a:pt x="93" y="28"/>
                </a:lnTo>
                <a:lnTo>
                  <a:pt x="75" y="33"/>
                </a:lnTo>
                <a:lnTo>
                  <a:pt x="59" y="44"/>
                </a:lnTo>
                <a:lnTo>
                  <a:pt x="46" y="56"/>
                </a:lnTo>
                <a:lnTo>
                  <a:pt x="36" y="71"/>
                </a:lnTo>
                <a:lnTo>
                  <a:pt x="30" y="88"/>
                </a:lnTo>
                <a:lnTo>
                  <a:pt x="27" y="105"/>
                </a:lnTo>
                <a:lnTo>
                  <a:pt x="29" y="124"/>
                </a:lnTo>
                <a:lnTo>
                  <a:pt x="34" y="142"/>
                </a:lnTo>
                <a:lnTo>
                  <a:pt x="36" y="146"/>
                </a:lnTo>
                <a:lnTo>
                  <a:pt x="38" y="149"/>
                </a:lnTo>
                <a:lnTo>
                  <a:pt x="41" y="153"/>
                </a:lnTo>
                <a:lnTo>
                  <a:pt x="54" y="149"/>
                </a:lnTo>
                <a:lnTo>
                  <a:pt x="71" y="144"/>
                </a:lnTo>
                <a:lnTo>
                  <a:pt x="89" y="136"/>
                </a:lnTo>
                <a:lnTo>
                  <a:pt x="107" y="126"/>
                </a:lnTo>
                <a:lnTo>
                  <a:pt x="126" y="112"/>
                </a:lnTo>
                <a:lnTo>
                  <a:pt x="128" y="110"/>
                </a:lnTo>
                <a:lnTo>
                  <a:pt x="129" y="109"/>
                </a:lnTo>
                <a:lnTo>
                  <a:pt x="130" y="109"/>
                </a:lnTo>
                <a:lnTo>
                  <a:pt x="131" y="110"/>
                </a:lnTo>
                <a:lnTo>
                  <a:pt x="132" y="112"/>
                </a:lnTo>
                <a:lnTo>
                  <a:pt x="132" y="114"/>
                </a:lnTo>
                <a:lnTo>
                  <a:pt x="132" y="118"/>
                </a:lnTo>
                <a:lnTo>
                  <a:pt x="132" y="120"/>
                </a:lnTo>
                <a:lnTo>
                  <a:pt x="131" y="123"/>
                </a:lnTo>
                <a:lnTo>
                  <a:pt x="131" y="125"/>
                </a:lnTo>
                <a:lnTo>
                  <a:pt x="131" y="127"/>
                </a:lnTo>
                <a:lnTo>
                  <a:pt x="131" y="128"/>
                </a:lnTo>
                <a:lnTo>
                  <a:pt x="130" y="129"/>
                </a:lnTo>
                <a:lnTo>
                  <a:pt x="154" y="101"/>
                </a:lnTo>
                <a:lnTo>
                  <a:pt x="157" y="100"/>
                </a:lnTo>
                <a:lnTo>
                  <a:pt x="165" y="99"/>
                </a:lnTo>
                <a:lnTo>
                  <a:pt x="174" y="95"/>
                </a:lnTo>
                <a:lnTo>
                  <a:pt x="187" y="89"/>
                </a:lnTo>
                <a:lnTo>
                  <a:pt x="185" y="83"/>
                </a:lnTo>
                <a:lnTo>
                  <a:pt x="183" y="77"/>
                </a:lnTo>
                <a:lnTo>
                  <a:pt x="173" y="60"/>
                </a:lnTo>
                <a:lnTo>
                  <a:pt x="161" y="47"/>
                </a:lnTo>
                <a:lnTo>
                  <a:pt x="146" y="37"/>
                </a:lnTo>
                <a:lnTo>
                  <a:pt x="129" y="30"/>
                </a:lnTo>
                <a:lnTo>
                  <a:pt x="111" y="27"/>
                </a:lnTo>
                <a:close/>
                <a:moveTo>
                  <a:pt x="110" y="0"/>
                </a:moveTo>
                <a:lnTo>
                  <a:pt x="131" y="2"/>
                </a:lnTo>
                <a:lnTo>
                  <a:pt x="152" y="7"/>
                </a:lnTo>
                <a:lnTo>
                  <a:pt x="171" y="17"/>
                </a:lnTo>
                <a:lnTo>
                  <a:pt x="188" y="30"/>
                </a:lnTo>
                <a:lnTo>
                  <a:pt x="202" y="46"/>
                </a:lnTo>
                <a:lnTo>
                  <a:pt x="214" y="66"/>
                </a:lnTo>
                <a:lnTo>
                  <a:pt x="220" y="78"/>
                </a:lnTo>
                <a:lnTo>
                  <a:pt x="226" y="87"/>
                </a:lnTo>
                <a:lnTo>
                  <a:pt x="233" y="97"/>
                </a:lnTo>
                <a:lnTo>
                  <a:pt x="238" y="105"/>
                </a:lnTo>
                <a:lnTo>
                  <a:pt x="241" y="113"/>
                </a:lnTo>
                <a:lnTo>
                  <a:pt x="242" y="123"/>
                </a:lnTo>
                <a:lnTo>
                  <a:pt x="238" y="133"/>
                </a:lnTo>
                <a:lnTo>
                  <a:pt x="231" y="148"/>
                </a:lnTo>
                <a:lnTo>
                  <a:pt x="220" y="164"/>
                </a:lnTo>
                <a:lnTo>
                  <a:pt x="207" y="179"/>
                </a:lnTo>
                <a:lnTo>
                  <a:pt x="193" y="192"/>
                </a:lnTo>
                <a:lnTo>
                  <a:pt x="179" y="201"/>
                </a:lnTo>
                <a:lnTo>
                  <a:pt x="169" y="206"/>
                </a:lnTo>
                <a:lnTo>
                  <a:pt x="155" y="211"/>
                </a:lnTo>
                <a:lnTo>
                  <a:pt x="138" y="216"/>
                </a:lnTo>
                <a:lnTo>
                  <a:pt x="121" y="222"/>
                </a:lnTo>
                <a:lnTo>
                  <a:pt x="103" y="227"/>
                </a:lnTo>
                <a:lnTo>
                  <a:pt x="87" y="231"/>
                </a:lnTo>
                <a:lnTo>
                  <a:pt x="74" y="233"/>
                </a:lnTo>
                <a:lnTo>
                  <a:pt x="63" y="233"/>
                </a:lnTo>
                <a:lnTo>
                  <a:pt x="50" y="229"/>
                </a:lnTo>
                <a:lnTo>
                  <a:pt x="40" y="221"/>
                </a:lnTo>
                <a:lnTo>
                  <a:pt x="32" y="210"/>
                </a:lnTo>
                <a:lnTo>
                  <a:pt x="27" y="198"/>
                </a:lnTo>
                <a:lnTo>
                  <a:pt x="21" y="185"/>
                </a:lnTo>
                <a:lnTo>
                  <a:pt x="16" y="170"/>
                </a:lnTo>
                <a:lnTo>
                  <a:pt x="11" y="155"/>
                </a:lnTo>
                <a:lnTo>
                  <a:pt x="3" y="133"/>
                </a:lnTo>
                <a:lnTo>
                  <a:pt x="0" y="112"/>
                </a:lnTo>
                <a:lnTo>
                  <a:pt x="2" y="91"/>
                </a:lnTo>
                <a:lnTo>
                  <a:pt x="8" y="70"/>
                </a:lnTo>
                <a:lnTo>
                  <a:pt x="17" y="52"/>
                </a:lnTo>
                <a:lnTo>
                  <a:pt x="31" y="36"/>
                </a:lnTo>
                <a:lnTo>
                  <a:pt x="47" y="21"/>
                </a:lnTo>
                <a:lnTo>
                  <a:pt x="67" y="10"/>
                </a:lnTo>
                <a:lnTo>
                  <a:pt x="88" y="3"/>
                </a:lnTo>
                <a:lnTo>
                  <a:pt x="11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25"/>
          <p:cNvSpPr>
            <a:spLocks/>
          </p:cNvSpPr>
          <p:nvPr/>
        </p:nvSpPr>
        <p:spPr bwMode="auto">
          <a:xfrm>
            <a:off x="6320377" y="4422486"/>
            <a:ext cx="178287" cy="235014"/>
          </a:xfrm>
          <a:custGeom>
            <a:avLst/>
            <a:gdLst>
              <a:gd name="T0" fmla="*/ 139 w 352"/>
              <a:gd name="T1" fmla="*/ 0 h 462"/>
              <a:gd name="T2" fmla="*/ 145 w 352"/>
              <a:gd name="T3" fmla="*/ 14 h 462"/>
              <a:gd name="T4" fmla="*/ 132 w 352"/>
              <a:gd name="T5" fmla="*/ 20 h 462"/>
              <a:gd name="T6" fmla="*/ 188 w 352"/>
              <a:gd name="T7" fmla="*/ 146 h 462"/>
              <a:gd name="T8" fmla="*/ 209 w 352"/>
              <a:gd name="T9" fmla="*/ 136 h 462"/>
              <a:gd name="T10" fmla="*/ 286 w 352"/>
              <a:gd name="T11" fmla="*/ 317 h 462"/>
              <a:gd name="T12" fmla="*/ 301 w 352"/>
              <a:gd name="T13" fmla="*/ 158 h 462"/>
              <a:gd name="T14" fmla="*/ 352 w 352"/>
              <a:gd name="T15" fmla="*/ 179 h 462"/>
              <a:gd name="T16" fmla="*/ 316 w 352"/>
              <a:gd name="T17" fmla="*/ 404 h 462"/>
              <a:gd name="T18" fmla="*/ 182 w 352"/>
              <a:gd name="T19" fmla="*/ 462 h 462"/>
              <a:gd name="T20" fmla="*/ 13 w 352"/>
              <a:gd name="T21" fmla="*/ 358 h 462"/>
              <a:gd name="T22" fmla="*/ 20 w 352"/>
              <a:gd name="T23" fmla="*/ 308 h 462"/>
              <a:gd name="T24" fmla="*/ 123 w 352"/>
              <a:gd name="T25" fmla="*/ 367 h 462"/>
              <a:gd name="T26" fmla="*/ 52 w 352"/>
              <a:gd name="T27" fmla="*/ 206 h 462"/>
              <a:gd name="T28" fmla="*/ 76 w 352"/>
              <a:gd name="T29" fmla="*/ 195 h 462"/>
              <a:gd name="T30" fmla="*/ 19 w 352"/>
              <a:gd name="T31" fmla="*/ 70 h 462"/>
              <a:gd name="T32" fmla="*/ 6 w 352"/>
              <a:gd name="T33" fmla="*/ 75 h 462"/>
              <a:gd name="T34" fmla="*/ 0 w 352"/>
              <a:gd name="T35" fmla="*/ 61 h 462"/>
              <a:gd name="T36" fmla="*/ 58 w 352"/>
              <a:gd name="T37" fmla="*/ 35 h 462"/>
              <a:gd name="T38" fmla="*/ 65 w 352"/>
              <a:gd name="T39" fmla="*/ 50 h 462"/>
              <a:gd name="T40" fmla="*/ 121 w 352"/>
              <a:gd name="T41" fmla="*/ 175 h 462"/>
              <a:gd name="T42" fmla="*/ 143 w 352"/>
              <a:gd name="T43" fmla="*/ 166 h 462"/>
              <a:gd name="T44" fmla="*/ 87 w 352"/>
              <a:gd name="T45" fmla="*/ 40 h 462"/>
              <a:gd name="T46" fmla="*/ 81 w 352"/>
              <a:gd name="T47" fmla="*/ 26 h 462"/>
              <a:gd name="T48" fmla="*/ 139 w 352"/>
              <a:gd name="T49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2" h="462">
                <a:moveTo>
                  <a:pt x="139" y="0"/>
                </a:moveTo>
                <a:lnTo>
                  <a:pt x="145" y="14"/>
                </a:lnTo>
                <a:lnTo>
                  <a:pt x="132" y="20"/>
                </a:lnTo>
                <a:lnTo>
                  <a:pt x="188" y="146"/>
                </a:lnTo>
                <a:lnTo>
                  <a:pt x="209" y="136"/>
                </a:lnTo>
                <a:lnTo>
                  <a:pt x="286" y="317"/>
                </a:lnTo>
                <a:lnTo>
                  <a:pt x="301" y="158"/>
                </a:lnTo>
                <a:lnTo>
                  <a:pt x="352" y="179"/>
                </a:lnTo>
                <a:lnTo>
                  <a:pt x="316" y="404"/>
                </a:lnTo>
                <a:lnTo>
                  <a:pt x="182" y="462"/>
                </a:lnTo>
                <a:lnTo>
                  <a:pt x="13" y="358"/>
                </a:lnTo>
                <a:lnTo>
                  <a:pt x="20" y="308"/>
                </a:lnTo>
                <a:lnTo>
                  <a:pt x="123" y="367"/>
                </a:lnTo>
                <a:lnTo>
                  <a:pt x="52" y="206"/>
                </a:lnTo>
                <a:lnTo>
                  <a:pt x="76" y="195"/>
                </a:lnTo>
                <a:lnTo>
                  <a:pt x="19" y="70"/>
                </a:lnTo>
                <a:lnTo>
                  <a:pt x="6" y="75"/>
                </a:lnTo>
                <a:lnTo>
                  <a:pt x="0" y="61"/>
                </a:lnTo>
                <a:lnTo>
                  <a:pt x="58" y="35"/>
                </a:lnTo>
                <a:lnTo>
                  <a:pt x="65" y="50"/>
                </a:lnTo>
                <a:lnTo>
                  <a:pt x="121" y="175"/>
                </a:lnTo>
                <a:lnTo>
                  <a:pt x="143" y="166"/>
                </a:lnTo>
                <a:lnTo>
                  <a:pt x="87" y="40"/>
                </a:lnTo>
                <a:lnTo>
                  <a:pt x="81" y="26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6"/>
          <p:cNvSpPr>
            <a:spLocks noEditPoints="1"/>
          </p:cNvSpPr>
          <p:nvPr/>
        </p:nvSpPr>
        <p:spPr bwMode="auto">
          <a:xfrm>
            <a:off x="5598113" y="4563292"/>
            <a:ext cx="194495" cy="171196"/>
          </a:xfrm>
          <a:custGeom>
            <a:avLst/>
            <a:gdLst>
              <a:gd name="T0" fmla="*/ 138 w 383"/>
              <a:gd name="T1" fmla="*/ 101 h 338"/>
              <a:gd name="T2" fmla="*/ 100 w 383"/>
              <a:gd name="T3" fmla="*/ 117 h 338"/>
              <a:gd name="T4" fmla="*/ 73 w 383"/>
              <a:gd name="T5" fmla="*/ 148 h 338"/>
              <a:gd name="T6" fmla="*/ 73 w 383"/>
              <a:gd name="T7" fmla="*/ 155 h 338"/>
              <a:gd name="T8" fmla="*/ 84 w 383"/>
              <a:gd name="T9" fmla="*/ 159 h 338"/>
              <a:gd name="T10" fmla="*/ 107 w 383"/>
              <a:gd name="T11" fmla="*/ 168 h 338"/>
              <a:gd name="T12" fmla="*/ 132 w 383"/>
              <a:gd name="T13" fmla="*/ 181 h 338"/>
              <a:gd name="T14" fmla="*/ 151 w 383"/>
              <a:gd name="T15" fmla="*/ 193 h 338"/>
              <a:gd name="T16" fmla="*/ 130 w 383"/>
              <a:gd name="T17" fmla="*/ 234 h 338"/>
              <a:gd name="T18" fmla="*/ 144 w 383"/>
              <a:gd name="T19" fmla="*/ 227 h 338"/>
              <a:gd name="T20" fmla="*/ 165 w 383"/>
              <a:gd name="T21" fmla="*/ 215 h 338"/>
              <a:gd name="T22" fmla="*/ 185 w 383"/>
              <a:gd name="T23" fmla="*/ 209 h 338"/>
              <a:gd name="T24" fmla="*/ 200 w 383"/>
              <a:gd name="T25" fmla="*/ 211 h 338"/>
              <a:gd name="T26" fmla="*/ 191 w 383"/>
              <a:gd name="T27" fmla="*/ 235 h 338"/>
              <a:gd name="T28" fmla="*/ 191 w 383"/>
              <a:gd name="T29" fmla="*/ 248 h 338"/>
              <a:gd name="T30" fmla="*/ 192 w 383"/>
              <a:gd name="T31" fmla="*/ 251 h 338"/>
              <a:gd name="T32" fmla="*/ 199 w 383"/>
              <a:gd name="T33" fmla="*/ 246 h 338"/>
              <a:gd name="T34" fmla="*/ 217 w 383"/>
              <a:gd name="T35" fmla="*/ 237 h 338"/>
              <a:gd name="T36" fmla="*/ 237 w 383"/>
              <a:gd name="T37" fmla="*/ 232 h 338"/>
              <a:gd name="T38" fmla="*/ 248 w 383"/>
              <a:gd name="T39" fmla="*/ 192 h 338"/>
              <a:gd name="T40" fmla="*/ 240 w 383"/>
              <a:gd name="T41" fmla="*/ 155 h 338"/>
              <a:gd name="T42" fmla="*/ 216 w 383"/>
              <a:gd name="T43" fmla="*/ 122 h 338"/>
              <a:gd name="T44" fmla="*/ 179 w 383"/>
              <a:gd name="T45" fmla="*/ 103 h 338"/>
              <a:gd name="T46" fmla="*/ 46 w 383"/>
              <a:gd name="T47" fmla="*/ 0 h 338"/>
              <a:gd name="T48" fmla="*/ 82 w 383"/>
              <a:gd name="T49" fmla="*/ 11 h 338"/>
              <a:gd name="T50" fmla="*/ 64 w 383"/>
              <a:gd name="T51" fmla="*/ 53 h 338"/>
              <a:gd name="T52" fmla="*/ 58 w 383"/>
              <a:gd name="T53" fmla="*/ 91 h 338"/>
              <a:gd name="T54" fmla="*/ 76 w 383"/>
              <a:gd name="T55" fmla="*/ 90 h 338"/>
              <a:gd name="T56" fmla="*/ 120 w 383"/>
              <a:gd name="T57" fmla="*/ 68 h 338"/>
              <a:gd name="T58" fmla="*/ 167 w 383"/>
              <a:gd name="T59" fmla="*/ 64 h 338"/>
              <a:gd name="T60" fmla="*/ 215 w 383"/>
              <a:gd name="T61" fmla="*/ 78 h 338"/>
              <a:gd name="T62" fmla="*/ 257 w 383"/>
              <a:gd name="T63" fmla="*/ 111 h 338"/>
              <a:gd name="T64" fmla="*/ 279 w 383"/>
              <a:gd name="T65" fmla="*/ 157 h 338"/>
              <a:gd name="T66" fmla="*/ 283 w 383"/>
              <a:gd name="T67" fmla="*/ 207 h 338"/>
              <a:gd name="T68" fmla="*/ 285 w 383"/>
              <a:gd name="T69" fmla="*/ 229 h 338"/>
              <a:gd name="T70" fmla="*/ 307 w 383"/>
              <a:gd name="T71" fmla="*/ 217 h 338"/>
              <a:gd name="T72" fmla="*/ 334 w 383"/>
              <a:gd name="T73" fmla="*/ 192 h 338"/>
              <a:gd name="T74" fmla="*/ 356 w 383"/>
              <a:gd name="T75" fmla="*/ 153 h 338"/>
              <a:gd name="T76" fmla="*/ 376 w 383"/>
              <a:gd name="T77" fmla="*/ 173 h 338"/>
              <a:gd name="T78" fmla="*/ 383 w 383"/>
              <a:gd name="T79" fmla="*/ 199 h 338"/>
              <a:gd name="T80" fmla="*/ 378 w 383"/>
              <a:gd name="T81" fmla="*/ 225 h 338"/>
              <a:gd name="T82" fmla="*/ 358 w 383"/>
              <a:gd name="T83" fmla="*/ 248 h 338"/>
              <a:gd name="T84" fmla="*/ 330 w 383"/>
              <a:gd name="T85" fmla="*/ 262 h 338"/>
              <a:gd name="T86" fmla="*/ 289 w 383"/>
              <a:gd name="T87" fmla="*/ 263 h 338"/>
              <a:gd name="T88" fmla="*/ 257 w 383"/>
              <a:gd name="T89" fmla="*/ 270 h 338"/>
              <a:gd name="T90" fmla="*/ 238 w 383"/>
              <a:gd name="T91" fmla="*/ 292 h 338"/>
              <a:gd name="T92" fmla="*/ 218 w 383"/>
              <a:gd name="T93" fmla="*/ 312 h 338"/>
              <a:gd name="T94" fmla="*/ 193 w 383"/>
              <a:gd name="T95" fmla="*/ 329 h 338"/>
              <a:gd name="T96" fmla="*/ 161 w 383"/>
              <a:gd name="T97" fmla="*/ 338 h 338"/>
              <a:gd name="T98" fmla="*/ 122 w 383"/>
              <a:gd name="T99" fmla="*/ 333 h 338"/>
              <a:gd name="T100" fmla="*/ 75 w 383"/>
              <a:gd name="T101" fmla="*/ 310 h 338"/>
              <a:gd name="T102" fmla="*/ 42 w 383"/>
              <a:gd name="T103" fmla="*/ 275 h 338"/>
              <a:gd name="T104" fmla="*/ 26 w 383"/>
              <a:gd name="T105" fmla="*/ 239 h 338"/>
              <a:gd name="T106" fmla="*/ 22 w 383"/>
              <a:gd name="T107" fmla="*/ 202 h 338"/>
              <a:gd name="T108" fmla="*/ 26 w 383"/>
              <a:gd name="T109" fmla="*/ 170 h 338"/>
              <a:gd name="T110" fmla="*/ 34 w 383"/>
              <a:gd name="T111" fmla="*/ 149 h 338"/>
              <a:gd name="T112" fmla="*/ 25 w 383"/>
              <a:gd name="T113" fmla="*/ 129 h 338"/>
              <a:gd name="T114" fmla="*/ 8 w 383"/>
              <a:gd name="T115" fmla="*/ 102 h 338"/>
              <a:gd name="T116" fmla="*/ 0 w 383"/>
              <a:gd name="T117" fmla="*/ 70 h 338"/>
              <a:gd name="T118" fmla="*/ 1 w 383"/>
              <a:gd name="T119" fmla="*/ 40 h 338"/>
              <a:gd name="T120" fmla="*/ 12 w 383"/>
              <a:gd name="T121" fmla="*/ 16 h 338"/>
              <a:gd name="T122" fmla="*/ 33 w 383"/>
              <a:gd name="T123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3" h="338">
                <a:moveTo>
                  <a:pt x="158" y="100"/>
                </a:moveTo>
                <a:lnTo>
                  <a:pt x="138" y="101"/>
                </a:lnTo>
                <a:lnTo>
                  <a:pt x="119" y="107"/>
                </a:lnTo>
                <a:lnTo>
                  <a:pt x="100" y="117"/>
                </a:lnTo>
                <a:lnTo>
                  <a:pt x="86" y="131"/>
                </a:lnTo>
                <a:lnTo>
                  <a:pt x="73" y="148"/>
                </a:lnTo>
                <a:lnTo>
                  <a:pt x="72" y="151"/>
                </a:lnTo>
                <a:lnTo>
                  <a:pt x="73" y="155"/>
                </a:lnTo>
                <a:lnTo>
                  <a:pt x="76" y="156"/>
                </a:lnTo>
                <a:lnTo>
                  <a:pt x="84" y="159"/>
                </a:lnTo>
                <a:lnTo>
                  <a:pt x="94" y="163"/>
                </a:lnTo>
                <a:lnTo>
                  <a:pt x="107" y="168"/>
                </a:lnTo>
                <a:lnTo>
                  <a:pt x="120" y="175"/>
                </a:lnTo>
                <a:lnTo>
                  <a:pt x="132" y="181"/>
                </a:lnTo>
                <a:lnTo>
                  <a:pt x="143" y="187"/>
                </a:lnTo>
                <a:lnTo>
                  <a:pt x="151" y="193"/>
                </a:lnTo>
                <a:lnTo>
                  <a:pt x="128" y="237"/>
                </a:lnTo>
                <a:lnTo>
                  <a:pt x="130" y="234"/>
                </a:lnTo>
                <a:lnTo>
                  <a:pt x="136" y="231"/>
                </a:lnTo>
                <a:lnTo>
                  <a:pt x="144" y="227"/>
                </a:lnTo>
                <a:lnTo>
                  <a:pt x="154" y="221"/>
                </a:lnTo>
                <a:lnTo>
                  <a:pt x="165" y="215"/>
                </a:lnTo>
                <a:lnTo>
                  <a:pt x="176" y="211"/>
                </a:lnTo>
                <a:lnTo>
                  <a:pt x="185" y="209"/>
                </a:lnTo>
                <a:lnTo>
                  <a:pt x="195" y="208"/>
                </a:lnTo>
                <a:lnTo>
                  <a:pt x="200" y="211"/>
                </a:lnTo>
                <a:lnTo>
                  <a:pt x="194" y="225"/>
                </a:lnTo>
                <a:lnTo>
                  <a:pt x="191" y="235"/>
                </a:lnTo>
                <a:lnTo>
                  <a:pt x="190" y="243"/>
                </a:lnTo>
                <a:lnTo>
                  <a:pt x="191" y="248"/>
                </a:lnTo>
                <a:lnTo>
                  <a:pt x="191" y="250"/>
                </a:lnTo>
                <a:lnTo>
                  <a:pt x="192" y="251"/>
                </a:lnTo>
                <a:lnTo>
                  <a:pt x="194" y="250"/>
                </a:lnTo>
                <a:lnTo>
                  <a:pt x="199" y="246"/>
                </a:lnTo>
                <a:lnTo>
                  <a:pt x="208" y="241"/>
                </a:lnTo>
                <a:lnTo>
                  <a:pt x="217" y="237"/>
                </a:lnTo>
                <a:lnTo>
                  <a:pt x="228" y="232"/>
                </a:lnTo>
                <a:lnTo>
                  <a:pt x="237" y="232"/>
                </a:lnTo>
                <a:lnTo>
                  <a:pt x="245" y="212"/>
                </a:lnTo>
                <a:lnTo>
                  <a:pt x="248" y="192"/>
                </a:lnTo>
                <a:lnTo>
                  <a:pt x="246" y="172"/>
                </a:lnTo>
                <a:lnTo>
                  <a:pt x="240" y="155"/>
                </a:lnTo>
                <a:lnTo>
                  <a:pt x="230" y="137"/>
                </a:lnTo>
                <a:lnTo>
                  <a:pt x="216" y="122"/>
                </a:lnTo>
                <a:lnTo>
                  <a:pt x="198" y="110"/>
                </a:lnTo>
                <a:lnTo>
                  <a:pt x="179" y="103"/>
                </a:lnTo>
                <a:lnTo>
                  <a:pt x="158" y="100"/>
                </a:lnTo>
                <a:close/>
                <a:moveTo>
                  <a:pt x="46" y="0"/>
                </a:moveTo>
                <a:lnTo>
                  <a:pt x="63" y="3"/>
                </a:lnTo>
                <a:lnTo>
                  <a:pt x="82" y="11"/>
                </a:lnTo>
                <a:lnTo>
                  <a:pt x="71" y="32"/>
                </a:lnTo>
                <a:lnTo>
                  <a:pt x="64" y="53"/>
                </a:lnTo>
                <a:lnTo>
                  <a:pt x="60" y="74"/>
                </a:lnTo>
                <a:lnTo>
                  <a:pt x="58" y="91"/>
                </a:lnTo>
                <a:lnTo>
                  <a:pt x="58" y="107"/>
                </a:lnTo>
                <a:lnTo>
                  <a:pt x="76" y="90"/>
                </a:lnTo>
                <a:lnTo>
                  <a:pt x="97" y="77"/>
                </a:lnTo>
                <a:lnTo>
                  <a:pt x="120" y="68"/>
                </a:lnTo>
                <a:lnTo>
                  <a:pt x="143" y="64"/>
                </a:lnTo>
                <a:lnTo>
                  <a:pt x="167" y="64"/>
                </a:lnTo>
                <a:lnTo>
                  <a:pt x="192" y="68"/>
                </a:lnTo>
                <a:lnTo>
                  <a:pt x="215" y="78"/>
                </a:lnTo>
                <a:lnTo>
                  <a:pt x="237" y="93"/>
                </a:lnTo>
                <a:lnTo>
                  <a:pt x="257" y="111"/>
                </a:lnTo>
                <a:lnTo>
                  <a:pt x="270" y="134"/>
                </a:lnTo>
                <a:lnTo>
                  <a:pt x="279" y="157"/>
                </a:lnTo>
                <a:lnTo>
                  <a:pt x="284" y="182"/>
                </a:lnTo>
                <a:lnTo>
                  <a:pt x="283" y="207"/>
                </a:lnTo>
                <a:lnTo>
                  <a:pt x="278" y="232"/>
                </a:lnTo>
                <a:lnTo>
                  <a:pt x="285" y="229"/>
                </a:lnTo>
                <a:lnTo>
                  <a:pt x="296" y="224"/>
                </a:lnTo>
                <a:lnTo>
                  <a:pt x="307" y="217"/>
                </a:lnTo>
                <a:lnTo>
                  <a:pt x="321" y="206"/>
                </a:lnTo>
                <a:lnTo>
                  <a:pt x="334" y="192"/>
                </a:lnTo>
                <a:lnTo>
                  <a:pt x="346" y="176"/>
                </a:lnTo>
                <a:lnTo>
                  <a:pt x="356" y="153"/>
                </a:lnTo>
                <a:lnTo>
                  <a:pt x="368" y="163"/>
                </a:lnTo>
                <a:lnTo>
                  <a:pt x="376" y="173"/>
                </a:lnTo>
                <a:lnTo>
                  <a:pt x="382" y="186"/>
                </a:lnTo>
                <a:lnTo>
                  <a:pt x="383" y="199"/>
                </a:lnTo>
                <a:lnTo>
                  <a:pt x="382" y="212"/>
                </a:lnTo>
                <a:lnTo>
                  <a:pt x="378" y="225"/>
                </a:lnTo>
                <a:lnTo>
                  <a:pt x="369" y="238"/>
                </a:lnTo>
                <a:lnTo>
                  <a:pt x="358" y="248"/>
                </a:lnTo>
                <a:lnTo>
                  <a:pt x="346" y="256"/>
                </a:lnTo>
                <a:lnTo>
                  <a:pt x="330" y="262"/>
                </a:lnTo>
                <a:lnTo>
                  <a:pt x="311" y="265"/>
                </a:lnTo>
                <a:lnTo>
                  <a:pt x="289" y="263"/>
                </a:lnTo>
                <a:lnTo>
                  <a:pt x="265" y="258"/>
                </a:lnTo>
                <a:lnTo>
                  <a:pt x="257" y="270"/>
                </a:lnTo>
                <a:lnTo>
                  <a:pt x="246" y="282"/>
                </a:lnTo>
                <a:lnTo>
                  <a:pt x="238" y="292"/>
                </a:lnTo>
                <a:lnTo>
                  <a:pt x="229" y="303"/>
                </a:lnTo>
                <a:lnTo>
                  <a:pt x="218" y="312"/>
                </a:lnTo>
                <a:lnTo>
                  <a:pt x="207" y="322"/>
                </a:lnTo>
                <a:lnTo>
                  <a:pt x="193" y="329"/>
                </a:lnTo>
                <a:lnTo>
                  <a:pt x="178" y="335"/>
                </a:lnTo>
                <a:lnTo>
                  <a:pt x="161" y="338"/>
                </a:lnTo>
                <a:lnTo>
                  <a:pt x="142" y="337"/>
                </a:lnTo>
                <a:lnTo>
                  <a:pt x="122" y="333"/>
                </a:lnTo>
                <a:lnTo>
                  <a:pt x="99" y="325"/>
                </a:lnTo>
                <a:lnTo>
                  <a:pt x="75" y="310"/>
                </a:lnTo>
                <a:lnTo>
                  <a:pt x="57" y="293"/>
                </a:lnTo>
                <a:lnTo>
                  <a:pt x="42" y="275"/>
                </a:lnTo>
                <a:lnTo>
                  <a:pt x="33" y="258"/>
                </a:lnTo>
                <a:lnTo>
                  <a:pt x="26" y="239"/>
                </a:lnTo>
                <a:lnTo>
                  <a:pt x="23" y="220"/>
                </a:lnTo>
                <a:lnTo>
                  <a:pt x="22" y="202"/>
                </a:lnTo>
                <a:lnTo>
                  <a:pt x="23" y="185"/>
                </a:lnTo>
                <a:lnTo>
                  <a:pt x="26" y="170"/>
                </a:lnTo>
                <a:lnTo>
                  <a:pt x="30" y="159"/>
                </a:lnTo>
                <a:lnTo>
                  <a:pt x="34" y="149"/>
                </a:lnTo>
                <a:lnTo>
                  <a:pt x="37" y="141"/>
                </a:lnTo>
                <a:lnTo>
                  <a:pt x="25" y="129"/>
                </a:lnTo>
                <a:lnTo>
                  <a:pt x="16" y="117"/>
                </a:lnTo>
                <a:lnTo>
                  <a:pt x="8" y="102"/>
                </a:lnTo>
                <a:lnTo>
                  <a:pt x="3" y="86"/>
                </a:lnTo>
                <a:lnTo>
                  <a:pt x="0" y="70"/>
                </a:lnTo>
                <a:lnTo>
                  <a:pt x="0" y="55"/>
                </a:lnTo>
                <a:lnTo>
                  <a:pt x="1" y="40"/>
                </a:lnTo>
                <a:lnTo>
                  <a:pt x="5" y="26"/>
                </a:lnTo>
                <a:lnTo>
                  <a:pt x="12" y="16"/>
                </a:lnTo>
                <a:lnTo>
                  <a:pt x="21" y="7"/>
                </a:lnTo>
                <a:lnTo>
                  <a:pt x="33" y="2"/>
                </a:lnTo>
                <a:lnTo>
                  <a:pt x="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27"/>
          <p:cNvSpPr>
            <a:spLocks/>
          </p:cNvSpPr>
          <p:nvPr/>
        </p:nvSpPr>
        <p:spPr bwMode="auto">
          <a:xfrm>
            <a:off x="5657879" y="4386018"/>
            <a:ext cx="193482" cy="232988"/>
          </a:xfrm>
          <a:custGeom>
            <a:avLst/>
            <a:gdLst>
              <a:gd name="T0" fmla="*/ 237 w 382"/>
              <a:gd name="T1" fmla="*/ 0 h 460"/>
              <a:gd name="T2" fmla="*/ 294 w 382"/>
              <a:gd name="T3" fmla="*/ 29 h 460"/>
              <a:gd name="T4" fmla="*/ 287 w 382"/>
              <a:gd name="T5" fmla="*/ 44 h 460"/>
              <a:gd name="T6" fmla="*/ 222 w 382"/>
              <a:gd name="T7" fmla="*/ 165 h 460"/>
              <a:gd name="T8" fmla="*/ 244 w 382"/>
              <a:gd name="T9" fmla="*/ 176 h 460"/>
              <a:gd name="T10" fmla="*/ 307 w 382"/>
              <a:gd name="T11" fmla="*/ 55 h 460"/>
              <a:gd name="T12" fmla="*/ 316 w 382"/>
              <a:gd name="T13" fmla="*/ 41 h 460"/>
              <a:gd name="T14" fmla="*/ 372 w 382"/>
              <a:gd name="T15" fmla="*/ 70 h 460"/>
              <a:gd name="T16" fmla="*/ 365 w 382"/>
              <a:gd name="T17" fmla="*/ 84 h 460"/>
              <a:gd name="T18" fmla="*/ 352 w 382"/>
              <a:gd name="T19" fmla="*/ 78 h 460"/>
              <a:gd name="T20" fmla="*/ 287 w 382"/>
              <a:gd name="T21" fmla="*/ 200 h 460"/>
              <a:gd name="T22" fmla="*/ 382 w 382"/>
              <a:gd name="T23" fmla="*/ 248 h 460"/>
              <a:gd name="T24" fmla="*/ 225 w 382"/>
              <a:gd name="T25" fmla="*/ 345 h 460"/>
              <a:gd name="T26" fmla="*/ 210 w 382"/>
              <a:gd name="T27" fmla="*/ 388 h 460"/>
              <a:gd name="T28" fmla="*/ 351 w 382"/>
              <a:gd name="T29" fmla="*/ 333 h 460"/>
              <a:gd name="T30" fmla="*/ 349 w 382"/>
              <a:gd name="T31" fmla="*/ 385 h 460"/>
              <a:gd name="T32" fmla="*/ 165 w 382"/>
              <a:gd name="T33" fmla="*/ 460 h 460"/>
              <a:gd name="T34" fmla="*/ 125 w 382"/>
              <a:gd name="T35" fmla="*/ 439 h 460"/>
              <a:gd name="T36" fmla="*/ 77 w 382"/>
              <a:gd name="T37" fmla="*/ 414 h 460"/>
              <a:gd name="T38" fmla="*/ 32 w 382"/>
              <a:gd name="T39" fmla="*/ 390 h 460"/>
              <a:gd name="T40" fmla="*/ 0 w 382"/>
              <a:gd name="T41" fmla="*/ 187 h 460"/>
              <a:gd name="T42" fmla="*/ 52 w 382"/>
              <a:gd name="T43" fmla="*/ 200 h 460"/>
              <a:gd name="T44" fmla="*/ 73 w 382"/>
              <a:gd name="T45" fmla="*/ 327 h 460"/>
              <a:gd name="T46" fmla="*/ 102 w 382"/>
              <a:gd name="T47" fmla="*/ 281 h 460"/>
              <a:gd name="T48" fmla="*/ 104 w 382"/>
              <a:gd name="T49" fmla="*/ 103 h 460"/>
              <a:gd name="T50" fmla="*/ 178 w 382"/>
              <a:gd name="T51" fmla="*/ 142 h 460"/>
              <a:gd name="T52" fmla="*/ 242 w 382"/>
              <a:gd name="T53" fmla="*/ 21 h 460"/>
              <a:gd name="T54" fmla="*/ 230 w 382"/>
              <a:gd name="T55" fmla="*/ 14 h 460"/>
              <a:gd name="T56" fmla="*/ 237 w 382"/>
              <a:gd name="T57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2" h="460">
                <a:moveTo>
                  <a:pt x="237" y="0"/>
                </a:moveTo>
                <a:lnTo>
                  <a:pt x="294" y="29"/>
                </a:lnTo>
                <a:lnTo>
                  <a:pt x="287" y="44"/>
                </a:lnTo>
                <a:lnTo>
                  <a:pt x="222" y="165"/>
                </a:lnTo>
                <a:lnTo>
                  <a:pt x="244" y="176"/>
                </a:lnTo>
                <a:lnTo>
                  <a:pt x="307" y="55"/>
                </a:lnTo>
                <a:lnTo>
                  <a:pt x="316" y="41"/>
                </a:lnTo>
                <a:lnTo>
                  <a:pt x="372" y="70"/>
                </a:lnTo>
                <a:lnTo>
                  <a:pt x="365" y="84"/>
                </a:lnTo>
                <a:lnTo>
                  <a:pt x="352" y="78"/>
                </a:lnTo>
                <a:lnTo>
                  <a:pt x="287" y="200"/>
                </a:lnTo>
                <a:lnTo>
                  <a:pt x="382" y="248"/>
                </a:lnTo>
                <a:lnTo>
                  <a:pt x="225" y="345"/>
                </a:lnTo>
                <a:lnTo>
                  <a:pt x="210" y="388"/>
                </a:lnTo>
                <a:lnTo>
                  <a:pt x="351" y="333"/>
                </a:lnTo>
                <a:lnTo>
                  <a:pt x="349" y="385"/>
                </a:lnTo>
                <a:lnTo>
                  <a:pt x="165" y="460"/>
                </a:lnTo>
                <a:lnTo>
                  <a:pt x="125" y="439"/>
                </a:lnTo>
                <a:lnTo>
                  <a:pt x="77" y="414"/>
                </a:lnTo>
                <a:lnTo>
                  <a:pt x="32" y="390"/>
                </a:lnTo>
                <a:lnTo>
                  <a:pt x="0" y="187"/>
                </a:lnTo>
                <a:lnTo>
                  <a:pt x="52" y="200"/>
                </a:lnTo>
                <a:lnTo>
                  <a:pt x="73" y="327"/>
                </a:lnTo>
                <a:lnTo>
                  <a:pt x="102" y="281"/>
                </a:lnTo>
                <a:lnTo>
                  <a:pt x="104" y="103"/>
                </a:lnTo>
                <a:lnTo>
                  <a:pt x="178" y="142"/>
                </a:lnTo>
                <a:lnTo>
                  <a:pt x="242" y="21"/>
                </a:lnTo>
                <a:lnTo>
                  <a:pt x="230" y="14"/>
                </a:lnTo>
                <a:lnTo>
                  <a:pt x="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28"/>
          <p:cNvSpPr>
            <a:spLocks noEditPoints="1"/>
          </p:cNvSpPr>
          <p:nvPr/>
        </p:nvSpPr>
        <p:spPr bwMode="auto">
          <a:xfrm>
            <a:off x="5876686" y="4699033"/>
            <a:ext cx="118520" cy="112442"/>
          </a:xfrm>
          <a:custGeom>
            <a:avLst/>
            <a:gdLst>
              <a:gd name="T0" fmla="*/ 94 w 234"/>
              <a:gd name="T1" fmla="*/ 29 h 223"/>
              <a:gd name="T2" fmla="*/ 60 w 234"/>
              <a:gd name="T3" fmla="*/ 54 h 223"/>
              <a:gd name="T4" fmla="*/ 42 w 234"/>
              <a:gd name="T5" fmla="*/ 93 h 223"/>
              <a:gd name="T6" fmla="*/ 41 w 234"/>
              <a:gd name="T7" fmla="*/ 101 h 223"/>
              <a:gd name="T8" fmla="*/ 58 w 234"/>
              <a:gd name="T9" fmla="*/ 111 h 223"/>
              <a:gd name="T10" fmla="*/ 106 w 234"/>
              <a:gd name="T11" fmla="*/ 121 h 223"/>
              <a:gd name="T12" fmla="*/ 135 w 234"/>
              <a:gd name="T13" fmla="*/ 119 h 223"/>
              <a:gd name="T14" fmla="*/ 138 w 234"/>
              <a:gd name="T15" fmla="*/ 120 h 223"/>
              <a:gd name="T16" fmla="*/ 138 w 234"/>
              <a:gd name="T17" fmla="*/ 122 h 223"/>
              <a:gd name="T18" fmla="*/ 136 w 234"/>
              <a:gd name="T19" fmla="*/ 125 h 223"/>
              <a:gd name="T20" fmla="*/ 133 w 234"/>
              <a:gd name="T21" fmla="*/ 129 h 223"/>
              <a:gd name="T22" fmla="*/ 130 w 234"/>
              <a:gd name="T23" fmla="*/ 134 h 223"/>
              <a:gd name="T24" fmla="*/ 128 w 234"/>
              <a:gd name="T25" fmla="*/ 136 h 223"/>
              <a:gd name="T26" fmla="*/ 164 w 234"/>
              <a:gd name="T27" fmla="*/ 126 h 223"/>
              <a:gd name="T28" fmla="*/ 172 w 234"/>
              <a:gd name="T29" fmla="*/ 130 h 223"/>
              <a:gd name="T30" fmla="*/ 197 w 234"/>
              <a:gd name="T31" fmla="*/ 135 h 223"/>
              <a:gd name="T32" fmla="*/ 201 w 234"/>
              <a:gd name="T33" fmla="*/ 122 h 223"/>
              <a:gd name="T34" fmla="*/ 198 w 234"/>
              <a:gd name="T35" fmla="*/ 80 h 223"/>
              <a:gd name="T36" fmla="*/ 175 w 234"/>
              <a:gd name="T37" fmla="*/ 45 h 223"/>
              <a:gd name="T38" fmla="*/ 136 w 234"/>
              <a:gd name="T39" fmla="*/ 26 h 223"/>
              <a:gd name="T40" fmla="*/ 118 w 234"/>
              <a:gd name="T41" fmla="*/ 0 h 223"/>
              <a:gd name="T42" fmla="*/ 168 w 234"/>
              <a:gd name="T43" fmla="*/ 10 h 223"/>
              <a:gd name="T44" fmla="*/ 207 w 234"/>
              <a:gd name="T45" fmla="*/ 38 h 223"/>
              <a:gd name="T46" fmla="*/ 230 w 234"/>
              <a:gd name="T47" fmla="*/ 81 h 223"/>
              <a:gd name="T48" fmla="*/ 233 w 234"/>
              <a:gd name="T49" fmla="*/ 130 h 223"/>
              <a:gd name="T50" fmla="*/ 231 w 234"/>
              <a:gd name="T51" fmla="*/ 160 h 223"/>
              <a:gd name="T52" fmla="*/ 229 w 234"/>
              <a:gd name="T53" fmla="*/ 182 h 223"/>
              <a:gd name="T54" fmla="*/ 214 w 234"/>
              <a:gd name="T55" fmla="*/ 200 h 223"/>
              <a:gd name="T56" fmla="*/ 181 w 234"/>
              <a:gd name="T57" fmla="*/ 214 h 223"/>
              <a:gd name="T58" fmla="*/ 143 w 234"/>
              <a:gd name="T59" fmla="*/ 223 h 223"/>
              <a:gd name="T60" fmla="*/ 113 w 234"/>
              <a:gd name="T61" fmla="*/ 220 h 223"/>
              <a:gd name="T62" fmla="*/ 76 w 234"/>
              <a:gd name="T63" fmla="*/ 210 h 223"/>
              <a:gd name="T64" fmla="*/ 38 w 234"/>
              <a:gd name="T65" fmla="*/ 197 h 223"/>
              <a:gd name="T66" fmla="*/ 12 w 234"/>
              <a:gd name="T67" fmla="*/ 183 h 223"/>
              <a:gd name="T68" fmla="*/ 0 w 234"/>
              <a:gd name="T69" fmla="*/ 161 h 223"/>
              <a:gd name="T70" fmla="*/ 3 w 234"/>
              <a:gd name="T71" fmla="*/ 135 h 223"/>
              <a:gd name="T72" fmla="*/ 10 w 234"/>
              <a:gd name="T73" fmla="*/ 105 h 223"/>
              <a:gd name="T74" fmla="*/ 22 w 234"/>
              <a:gd name="T75" fmla="*/ 65 h 223"/>
              <a:gd name="T76" fmla="*/ 50 w 234"/>
              <a:gd name="T77" fmla="*/ 26 h 223"/>
              <a:gd name="T78" fmla="*/ 94 w 234"/>
              <a:gd name="T79" fmla="*/ 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4" h="223">
                <a:moveTo>
                  <a:pt x="115" y="25"/>
                </a:moveTo>
                <a:lnTo>
                  <a:pt x="94" y="29"/>
                </a:lnTo>
                <a:lnTo>
                  <a:pt x="76" y="40"/>
                </a:lnTo>
                <a:lnTo>
                  <a:pt x="60" y="54"/>
                </a:lnTo>
                <a:lnTo>
                  <a:pt x="48" y="72"/>
                </a:lnTo>
                <a:lnTo>
                  <a:pt x="42" y="93"/>
                </a:lnTo>
                <a:lnTo>
                  <a:pt x="41" y="97"/>
                </a:lnTo>
                <a:lnTo>
                  <a:pt x="41" y="101"/>
                </a:lnTo>
                <a:lnTo>
                  <a:pt x="41" y="105"/>
                </a:lnTo>
                <a:lnTo>
                  <a:pt x="58" y="111"/>
                </a:lnTo>
                <a:lnTo>
                  <a:pt x="80" y="117"/>
                </a:lnTo>
                <a:lnTo>
                  <a:pt x="106" y="121"/>
                </a:lnTo>
                <a:lnTo>
                  <a:pt x="132" y="120"/>
                </a:lnTo>
                <a:lnTo>
                  <a:pt x="135" y="119"/>
                </a:lnTo>
                <a:lnTo>
                  <a:pt x="137" y="119"/>
                </a:lnTo>
                <a:lnTo>
                  <a:pt x="138" y="120"/>
                </a:lnTo>
                <a:lnTo>
                  <a:pt x="138" y="121"/>
                </a:lnTo>
                <a:lnTo>
                  <a:pt x="138" y="122"/>
                </a:lnTo>
                <a:lnTo>
                  <a:pt x="137" y="124"/>
                </a:lnTo>
                <a:lnTo>
                  <a:pt x="136" y="125"/>
                </a:lnTo>
                <a:lnTo>
                  <a:pt x="134" y="127"/>
                </a:lnTo>
                <a:lnTo>
                  <a:pt x="133" y="129"/>
                </a:lnTo>
                <a:lnTo>
                  <a:pt x="131" y="131"/>
                </a:lnTo>
                <a:lnTo>
                  <a:pt x="130" y="134"/>
                </a:lnTo>
                <a:lnTo>
                  <a:pt x="129" y="135"/>
                </a:lnTo>
                <a:lnTo>
                  <a:pt x="128" y="136"/>
                </a:lnTo>
                <a:lnTo>
                  <a:pt x="128" y="136"/>
                </a:lnTo>
                <a:lnTo>
                  <a:pt x="164" y="126"/>
                </a:lnTo>
                <a:lnTo>
                  <a:pt x="166" y="127"/>
                </a:lnTo>
                <a:lnTo>
                  <a:pt x="172" y="130"/>
                </a:lnTo>
                <a:lnTo>
                  <a:pt x="183" y="134"/>
                </a:lnTo>
                <a:lnTo>
                  <a:pt x="197" y="135"/>
                </a:lnTo>
                <a:lnTo>
                  <a:pt x="199" y="128"/>
                </a:lnTo>
                <a:lnTo>
                  <a:pt x="201" y="122"/>
                </a:lnTo>
                <a:lnTo>
                  <a:pt x="202" y="100"/>
                </a:lnTo>
                <a:lnTo>
                  <a:pt x="198" y="80"/>
                </a:lnTo>
                <a:lnTo>
                  <a:pt x="188" y="61"/>
                </a:lnTo>
                <a:lnTo>
                  <a:pt x="175" y="45"/>
                </a:lnTo>
                <a:lnTo>
                  <a:pt x="158" y="34"/>
                </a:lnTo>
                <a:lnTo>
                  <a:pt x="136" y="26"/>
                </a:lnTo>
                <a:lnTo>
                  <a:pt x="115" y="25"/>
                </a:lnTo>
                <a:close/>
                <a:moveTo>
                  <a:pt x="118" y="0"/>
                </a:moveTo>
                <a:lnTo>
                  <a:pt x="144" y="2"/>
                </a:lnTo>
                <a:lnTo>
                  <a:pt x="168" y="10"/>
                </a:lnTo>
                <a:lnTo>
                  <a:pt x="189" y="22"/>
                </a:lnTo>
                <a:lnTo>
                  <a:pt x="207" y="38"/>
                </a:lnTo>
                <a:lnTo>
                  <a:pt x="221" y="58"/>
                </a:lnTo>
                <a:lnTo>
                  <a:pt x="230" y="81"/>
                </a:lnTo>
                <a:lnTo>
                  <a:pt x="234" y="105"/>
                </a:lnTo>
                <a:lnTo>
                  <a:pt x="233" y="130"/>
                </a:lnTo>
                <a:lnTo>
                  <a:pt x="231" y="146"/>
                </a:lnTo>
                <a:lnTo>
                  <a:pt x="231" y="160"/>
                </a:lnTo>
                <a:lnTo>
                  <a:pt x="231" y="171"/>
                </a:lnTo>
                <a:lnTo>
                  <a:pt x="229" y="182"/>
                </a:lnTo>
                <a:lnTo>
                  <a:pt x="224" y="191"/>
                </a:lnTo>
                <a:lnTo>
                  <a:pt x="214" y="200"/>
                </a:lnTo>
                <a:lnTo>
                  <a:pt x="199" y="207"/>
                </a:lnTo>
                <a:lnTo>
                  <a:pt x="181" y="214"/>
                </a:lnTo>
                <a:lnTo>
                  <a:pt x="162" y="221"/>
                </a:lnTo>
                <a:lnTo>
                  <a:pt x="143" y="223"/>
                </a:lnTo>
                <a:lnTo>
                  <a:pt x="126" y="223"/>
                </a:lnTo>
                <a:lnTo>
                  <a:pt x="113" y="220"/>
                </a:lnTo>
                <a:lnTo>
                  <a:pt x="96" y="215"/>
                </a:lnTo>
                <a:lnTo>
                  <a:pt x="76" y="210"/>
                </a:lnTo>
                <a:lnTo>
                  <a:pt x="57" y="204"/>
                </a:lnTo>
                <a:lnTo>
                  <a:pt x="38" y="197"/>
                </a:lnTo>
                <a:lnTo>
                  <a:pt x="23" y="190"/>
                </a:lnTo>
                <a:lnTo>
                  <a:pt x="12" y="183"/>
                </a:lnTo>
                <a:lnTo>
                  <a:pt x="4" y="172"/>
                </a:lnTo>
                <a:lnTo>
                  <a:pt x="0" y="161"/>
                </a:lnTo>
                <a:lnTo>
                  <a:pt x="0" y="147"/>
                </a:lnTo>
                <a:lnTo>
                  <a:pt x="3" y="135"/>
                </a:lnTo>
                <a:lnTo>
                  <a:pt x="6" y="120"/>
                </a:lnTo>
                <a:lnTo>
                  <a:pt x="10" y="105"/>
                </a:lnTo>
                <a:lnTo>
                  <a:pt x="14" y="89"/>
                </a:lnTo>
                <a:lnTo>
                  <a:pt x="22" y="65"/>
                </a:lnTo>
                <a:lnTo>
                  <a:pt x="34" y="44"/>
                </a:lnTo>
                <a:lnTo>
                  <a:pt x="50" y="26"/>
                </a:lnTo>
                <a:lnTo>
                  <a:pt x="71" y="13"/>
                </a:lnTo>
                <a:lnTo>
                  <a:pt x="94" y="4"/>
                </a:lnTo>
                <a:lnTo>
                  <a:pt x="1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29"/>
          <p:cNvSpPr>
            <a:spLocks/>
          </p:cNvSpPr>
          <p:nvPr/>
        </p:nvSpPr>
        <p:spPr bwMode="auto">
          <a:xfrm>
            <a:off x="5872634" y="4464019"/>
            <a:ext cx="193482" cy="232988"/>
          </a:xfrm>
          <a:custGeom>
            <a:avLst/>
            <a:gdLst>
              <a:gd name="T0" fmla="*/ 160 w 382"/>
              <a:gd name="T1" fmla="*/ 0 h 460"/>
              <a:gd name="T2" fmla="*/ 223 w 382"/>
              <a:gd name="T3" fmla="*/ 12 h 460"/>
              <a:gd name="T4" fmla="*/ 220 w 382"/>
              <a:gd name="T5" fmla="*/ 27 h 460"/>
              <a:gd name="T6" fmla="*/ 194 w 382"/>
              <a:gd name="T7" fmla="*/ 162 h 460"/>
              <a:gd name="T8" fmla="*/ 218 w 382"/>
              <a:gd name="T9" fmla="*/ 167 h 460"/>
              <a:gd name="T10" fmla="*/ 243 w 382"/>
              <a:gd name="T11" fmla="*/ 32 h 460"/>
              <a:gd name="T12" fmla="*/ 246 w 382"/>
              <a:gd name="T13" fmla="*/ 15 h 460"/>
              <a:gd name="T14" fmla="*/ 309 w 382"/>
              <a:gd name="T15" fmla="*/ 28 h 460"/>
              <a:gd name="T16" fmla="*/ 306 w 382"/>
              <a:gd name="T17" fmla="*/ 44 h 460"/>
              <a:gd name="T18" fmla="*/ 292 w 382"/>
              <a:gd name="T19" fmla="*/ 41 h 460"/>
              <a:gd name="T20" fmla="*/ 266 w 382"/>
              <a:gd name="T21" fmla="*/ 176 h 460"/>
              <a:gd name="T22" fmla="*/ 288 w 382"/>
              <a:gd name="T23" fmla="*/ 179 h 460"/>
              <a:gd name="T24" fmla="*/ 247 w 382"/>
              <a:gd name="T25" fmla="*/ 372 h 460"/>
              <a:gd name="T26" fmla="*/ 352 w 382"/>
              <a:gd name="T27" fmla="*/ 250 h 460"/>
              <a:gd name="T28" fmla="*/ 382 w 382"/>
              <a:gd name="T29" fmla="*/ 296 h 460"/>
              <a:gd name="T30" fmla="*/ 223 w 382"/>
              <a:gd name="T31" fmla="*/ 460 h 460"/>
              <a:gd name="T32" fmla="*/ 79 w 382"/>
              <a:gd name="T33" fmla="*/ 433 h 460"/>
              <a:gd name="T34" fmla="*/ 0 w 382"/>
              <a:gd name="T35" fmla="*/ 251 h 460"/>
              <a:gd name="T36" fmla="*/ 35 w 382"/>
              <a:gd name="T37" fmla="*/ 214 h 460"/>
              <a:gd name="T38" fmla="*/ 85 w 382"/>
              <a:gd name="T39" fmla="*/ 322 h 460"/>
              <a:gd name="T40" fmla="*/ 119 w 382"/>
              <a:gd name="T41" fmla="*/ 148 h 460"/>
              <a:gd name="T42" fmla="*/ 144 w 382"/>
              <a:gd name="T43" fmla="*/ 153 h 460"/>
              <a:gd name="T44" fmla="*/ 171 w 382"/>
              <a:gd name="T45" fmla="*/ 19 h 460"/>
              <a:gd name="T46" fmla="*/ 157 w 382"/>
              <a:gd name="T47" fmla="*/ 15 h 460"/>
              <a:gd name="T48" fmla="*/ 160 w 382"/>
              <a:gd name="T49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2" h="460">
                <a:moveTo>
                  <a:pt x="160" y="0"/>
                </a:moveTo>
                <a:lnTo>
                  <a:pt x="223" y="12"/>
                </a:lnTo>
                <a:lnTo>
                  <a:pt x="220" y="27"/>
                </a:lnTo>
                <a:lnTo>
                  <a:pt x="194" y="162"/>
                </a:lnTo>
                <a:lnTo>
                  <a:pt x="218" y="167"/>
                </a:lnTo>
                <a:lnTo>
                  <a:pt x="243" y="32"/>
                </a:lnTo>
                <a:lnTo>
                  <a:pt x="246" y="15"/>
                </a:lnTo>
                <a:lnTo>
                  <a:pt x="309" y="28"/>
                </a:lnTo>
                <a:lnTo>
                  <a:pt x="306" y="44"/>
                </a:lnTo>
                <a:lnTo>
                  <a:pt x="292" y="41"/>
                </a:lnTo>
                <a:lnTo>
                  <a:pt x="266" y="176"/>
                </a:lnTo>
                <a:lnTo>
                  <a:pt x="288" y="179"/>
                </a:lnTo>
                <a:lnTo>
                  <a:pt x="247" y="372"/>
                </a:lnTo>
                <a:lnTo>
                  <a:pt x="352" y="250"/>
                </a:lnTo>
                <a:lnTo>
                  <a:pt x="382" y="296"/>
                </a:lnTo>
                <a:lnTo>
                  <a:pt x="223" y="460"/>
                </a:lnTo>
                <a:lnTo>
                  <a:pt x="79" y="433"/>
                </a:lnTo>
                <a:lnTo>
                  <a:pt x="0" y="251"/>
                </a:lnTo>
                <a:lnTo>
                  <a:pt x="35" y="214"/>
                </a:lnTo>
                <a:lnTo>
                  <a:pt x="85" y="322"/>
                </a:lnTo>
                <a:lnTo>
                  <a:pt x="119" y="148"/>
                </a:lnTo>
                <a:lnTo>
                  <a:pt x="144" y="153"/>
                </a:lnTo>
                <a:lnTo>
                  <a:pt x="171" y="19"/>
                </a:lnTo>
                <a:lnTo>
                  <a:pt x="157" y="15"/>
                </a:lnTo>
                <a:lnTo>
                  <a:pt x="1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30"/>
          <p:cNvSpPr>
            <a:spLocks noEditPoints="1"/>
          </p:cNvSpPr>
          <p:nvPr/>
        </p:nvSpPr>
        <p:spPr bwMode="auto">
          <a:xfrm>
            <a:off x="5258760" y="4105419"/>
            <a:ext cx="158027" cy="207664"/>
          </a:xfrm>
          <a:custGeom>
            <a:avLst/>
            <a:gdLst>
              <a:gd name="T0" fmla="*/ 118 w 311"/>
              <a:gd name="T1" fmla="*/ 136 h 409"/>
              <a:gd name="T2" fmla="*/ 115 w 311"/>
              <a:gd name="T3" fmla="*/ 137 h 409"/>
              <a:gd name="T4" fmla="*/ 115 w 311"/>
              <a:gd name="T5" fmla="*/ 143 h 409"/>
              <a:gd name="T6" fmla="*/ 121 w 311"/>
              <a:gd name="T7" fmla="*/ 161 h 409"/>
              <a:gd name="T8" fmla="*/ 130 w 311"/>
              <a:gd name="T9" fmla="*/ 187 h 409"/>
              <a:gd name="T10" fmla="*/ 138 w 311"/>
              <a:gd name="T11" fmla="*/ 214 h 409"/>
              <a:gd name="T12" fmla="*/ 91 w 311"/>
              <a:gd name="T13" fmla="*/ 237 h 409"/>
              <a:gd name="T14" fmla="*/ 102 w 311"/>
              <a:gd name="T15" fmla="*/ 239 h 409"/>
              <a:gd name="T16" fmla="*/ 126 w 311"/>
              <a:gd name="T17" fmla="*/ 246 h 409"/>
              <a:gd name="T18" fmla="*/ 150 w 311"/>
              <a:gd name="T19" fmla="*/ 257 h 409"/>
              <a:gd name="T20" fmla="*/ 159 w 311"/>
              <a:gd name="T21" fmla="*/ 270 h 409"/>
              <a:gd name="T22" fmla="*/ 135 w 311"/>
              <a:gd name="T23" fmla="*/ 281 h 409"/>
              <a:gd name="T24" fmla="*/ 125 w 311"/>
              <a:gd name="T25" fmla="*/ 289 h 409"/>
              <a:gd name="T26" fmla="*/ 124 w 311"/>
              <a:gd name="T27" fmla="*/ 292 h 409"/>
              <a:gd name="T28" fmla="*/ 134 w 311"/>
              <a:gd name="T29" fmla="*/ 293 h 409"/>
              <a:gd name="T30" fmla="*/ 153 w 311"/>
              <a:gd name="T31" fmla="*/ 300 h 409"/>
              <a:gd name="T32" fmla="*/ 170 w 311"/>
              <a:gd name="T33" fmla="*/ 312 h 409"/>
              <a:gd name="T34" fmla="*/ 206 w 311"/>
              <a:gd name="T35" fmla="*/ 291 h 409"/>
              <a:gd name="T36" fmla="*/ 228 w 311"/>
              <a:gd name="T37" fmla="*/ 259 h 409"/>
              <a:gd name="T38" fmla="*/ 236 w 311"/>
              <a:gd name="T39" fmla="*/ 220 h 409"/>
              <a:gd name="T40" fmla="*/ 224 w 311"/>
              <a:gd name="T41" fmla="*/ 180 h 409"/>
              <a:gd name="T42" fmla="*/ 196 w 311"/>
              <a:gd name="T43" fmla="*/ 150 h 409"/>
              <a:gd name="T44" fmla="*/ 159 w 311"/>
              <a:gd name="T45" fmla="*/ 134 h 409"/>
              <a:gd name="T46" fmla="*/ 172 w 311"/>
              <a:gd name="T47" fmla="*/ 0 h 409"/>
              <a:gd name="T48" fmla="*/ 196 w 311"/>
              <a:gd name="T49" fmla="*/ 6 h 409"/>
              <a:gd name="T50" fmla="*/ 216 w 311"/>
              <a:gd name="T51" fmla="*/ 29 h 409"/>
              <a:gd name="T52" fmla="*/ 202 w 311"/>
              <a:gd name="T53" fmla="*/ 54 h 409"/>
              <a:gd name="T54" fmla="*/ 163 w 311"/>
              <a:gd name="T55" fmla="*/ 75 h 409"/>
              <a:gd name="T56" fmla="*/ 138 w 311"/>
              <a:gd name="T57" fmla="*/ 97 h 409"/>
              <a:gd name="T58" fmla="*/ 186 w 311"/>
              <a:gd name="T59" fmla="*/ 104 h 409"/>
              <a:gd name="T60" fmla="*/ 228 w 311"/>
              <a:gd name="T61" fmla="*/ 128 h 409"/>
              <a:gd name="T62" fmla="*/ 258 w 311"/>
              <a:gd name="T63" fmla="*/ 166 h 409"/>
              <a:gd name="T64" fmla="*/ 272 w 311"/>
              <a:gd name="T65" fmla="*/ 216 h 409"/>
              <a:gd name="T66" fmla="*/ 265 w 311"/>
              <a:gd name="T67" fmla="*/ 266 h 409"/>
              <a:gd name="T68" fmla="*/ 239 w 311"/>
              <a:gd name="T69" fmla="*/ 309 h 409"/>
              <a:gd name="T70" fmla="*/ 197 w 311"/>
              <a:gd name="T71" fmla="*/ 340 h 409"/>
              <a:gd name="T72" fmla="*/ 216 w 311"/>
              <a:gd name="T73" fmla="*/ 347 h 409"/>
              <a:gd name="T74" fmla="*/ 246 w 311"/>
              <a:gd name="T75" fmla="*/ 353 h 409"/>
              <a:gd name="T76" fmla="*/ 287 w 311"/>
              <a:gd name="T77" fmla="*/ 349 h 409"/>
              <a:gd name="T78" fmla="*/ 311 w 311"/>
              <a:gd name="T79" fmla="*/ 359 h 409"/>
              <a:gd name="T80" fmla="*/ 301 w 311"/>
              <a:gd name="T81" fmla="*/ 385 h 409"/>
              <a:gd name="T82" fmla="*/ 279 w 311"/>
              <a:gd name="T83" fmla="*/ 404 h 409"/>
              <a:gd name="T84" fmla="*/ 248 w 311"/>
              <a:gd name="T85" fmla="*/ 409 h 409"/>
              <a:gd name="T86" fmla="*/ 215 w 311"/>
              <a:gd name="T87" fmla="*/ 400 h 409"/>
              <a:gd name="T88" fmla="*/ 184 w 311"/>
              <a:gd name="T89" fmla="*/ 371 h 409"/>
              <a:gd name="T90" fmla="*/ 155 w 311"/>
              <a:gd name="T91" fmla="*/ 351 h 409"/>
              <a:gd name="T92" fmla="*/ 127 w 311"/>
              <a:gd name="T93" fmla="*/ 353 h 409"/>
              <a:gd name="T94" fmla="*/ 99 w 311"/>
              <a:gd name="T95" fmla="*/ 354 h 409"/>
              <a:gd name="T96" fmla="*/ 69 w 311"/>
              <a:gd name="T97" fmla="*/ 347 h 409"/>
              <a:gd name="T98" fmla="*/ 40 w 311"/>
              <a:gd name="T99" fmla="*/ 330 h 409"/>
              <a:gd name="T100" fmla="*/ 17 w 311"/>
              <a:gd name="T101" fmla="*/ 299 h 409"/>
              <a:gd name="T102" fmla="*/ 1 w 311"/>
              <a:gd name="T103" fmla="*/ 249 h 409"/>
              <a:gd name="T104" fmla="*/ 3 w 311"/>
              <a:gd name="T105" fmla="*/ 202 h 409"/>
              <a:gd name="T106" fmla="*/ 19 w 311"/>
              <a:gd name="T107" fmla="*/ 165 h 409"/>
              <a:gd name="T108" fmla="*/ 43 w 311"/>
              <a:gd name="T109" fmla="*/ 137 h 409"/>
              <a:gd name="T110" fmla="*/ 69 w 311"/>
              <a:gd name="T111" fmla="*/ 118 h 409"/>
              <a:gd name="T112" fmla="*/ 98 w 311"/>
              <a:gd name="T113" fmla="*/ 105 h 409"/>
              <a:gd name="T114" fmla="*/ 101 w 311"/>
              <a:gd name="T115" fmla="*/ 73 h 409"/>
              <a:gd name="T116" fmla="*/ 115 w 311"/>
              <a:gd name="T117" fmla="*/ 42 h 409"/>
              <a:gd name="T118" fmla="*/ 135 w 311"/>
              <a:gd name="T119" fmla="*/ 18 h 409"/>
              <a:gd name="T120" fmla="*/ 159 w 311"/>
              <a:gd name="T121" fmla="*/ 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1" h="409">
                <a:moveTo>
                  <a:pt x="139" y="133"/>
                </a:moveTo>
                <a:lnTo>
                  <a:pt x="118" y="136"/>
                </a:lnTo>
                <a:lnTo>
                  <a:pt x="116" y="137"/>
                </a:lnTo>
                <a:lnTo>
                  <a:pt x="115" y="137"/>
                </a:lnTo>
                <a:lnTo>
                  <a:pt x="114" y="140"/>
                </a:lnTo>
                <a:lnTo>
                  <a:pt x="115" y="143"/>
                </a:lnTo>
                <a:lnTo>
                  <a:pt x="117" y="151"/>
                </a:lnTo>
                <a:lnTo>
                  <a:pt x="121" y="161"/>
                </a:lnTo>
                <a:lnTo>
                  <a:pt x="126" y="174"/>
                </a:lnTo>
                <a:lnTo>
                  <a:pt x="130" y="187"/>
                </a:lnTo>
                <a:lnTo>
                  <a:pt x="135" y="201"/>
                </a:lnTo>
                <a:lnTo>
                  <a:pt x="138" y="214"/>
                </a:lnTo>
                <a:lnTo>
                  <a:pt x="139" y="223"/>
                </a:lnTo>
                <a:lnTo>
                  <a:pt x="91" y="237"/>
                </a:lnTo>
                <a:lnTo>
                  <a:pt x="94" y="237"/>
                </a:lnTo>
                <a:lnTo>
                  <a:pt x="102" y="239"/>
                </a:lnTo>
                <a:lnTo>
                  <a:pt x="114" y="242"/>
                </a:lnTo>
                <a:lnTo>
                  <a:pt x="126" y="246"/>
                </a:lnTo>
                <a:lnTo>
                  <a:pt x="138" y="251"/>
                </a:lnTo>
                <a:lnTo>
                  <a:pt x="150" y="257"/>
                </a:lnTo>
                <a:lnTo>
                  <a:pt x="157" y="263"/>
                </a:lnTo>
                <a:lnTo>
                  <a:pt x="159" y="270"/>
                </a:lnTo>
                <a:lnTo>
                  <a:pt x="145" y="276"/>
                </a:lnTo>
                <a:lnTo>
                  <a:pt x="135" y="281"/>
                </a:lnTo>
                <a:lnTo>
                  <a:pt x="128" y="285"/>
                </a:lnTo>
                <a:lnTo>
                  <a:pt x="125" y="289"/>
                </a:lnTo>
                <a:lnTo>
                  <a:pt x="124" y="291"/>
                </a:lnTo>
                <a:lnTo>
                  <a:pt x="124" y="292"/>
                </a:lnTo>
                <a:lnTo>
                  <a:pt x="127" y="292"/>
                </a:lnTo>
                <a:lnTo>
                  <a:pt x="134" y="293"/>
                </a:lnTo>
                <a:lnTo>
                  <a:pt x="143" y="297"/>
                </a:lnTo>
                <a:lnTo>
                  <a:pt x="153" y="300"/>
                </a:lnTo>
                <a:lnTo>
                  <a:pt x="162" y="305"/>
                </a:lnTo>
                <a:lnTo>
                  <a:pt x="170" y="312"/>
                </a:lnTo>
                <a:lnTo>
                  <a:pt x="190" y="304"/>
                </a:lnTo>
                <a:lnTo>
                  <a:pt x="206" y="291"/>
                </a:lnTo>
                <a:lnTo>
                  <a:pt x="219" y="277"/>
                </a:lnTo>
                <a:lnTo>
                  <a:pt x="228" y="259"/>
                </a:lnTo>
                <a:lnTo>
                  <a:pt x="235" y="240"/>
                </a:lnTo>
                <a:lnTo>
                  <a:pt x="236" y="220"/>
                </a:lnTo>
                <a:lnTo>
                  <a:pt x="232" y="199"/>
                </a:lnTo>
                <a:lnTo>
                  <a:pt x="224" y="180"/>
                </a:lnTo>
                <a:lnTo>
                  <a:pt x="212" y="163"/>
                </a:lnTo>
                <a:lnTo>
                  <a:pt x="196" y="150"/>
                </a:lnTo>
                <a:lnTo>
                  <a:pt x="179" y="140"/>
                </a:lnTo>
                <a:lnTo>
                  <a:pt x="159" y="134"/>
                </a:lnTo>
                <a:lnTo>
                  <a:pt x="139" y="133"/>
                </a:lnTo>
                <a:close/>
                <a:moveTo>
                  <a:pt x="172" y="0"/>
                </a:moveTo>
                <a:lnTo>
                  <a:pt x="185" y="1"/>
                </a:lnTo>
                <a:lnTo>
                  <a:pt x="196" y="6"/>
                </a:lnTo>
                <a:lnTo>
                  <a:pt x="208" y="15"/>
                </a:lnTo>
                <a:lnTo>
                  <a:pt x="216" y="29"/>
                </a:lnTo>
                <a:lnTo>
                  <a:pt x="225" y="48"/>
                </a:lnTo>
                <a:lnTo>
                  <a:pt x="202" y="54"/>
                </a:lnTo>
                <a:lnTo>
                  <a:pt x="180" y="64"/>
                </a:lnTo>
                <a:lnTo>
                  <a:pt x="163" y="75"/>
                </a:lnTo>
                <a:lnTo>
                  <a:pt x="149" y="86"/>
                </a:lnTo>
                <a:lnTo>
                  <a:pt x="138" y="97"/>
                </a:lnTo>
                <a:lnTo>
                  <a:pt x="162" y="98"/>
                </a:lnTo>
                <a:lnTo>
                  <a:pt x="186" y="104"/>
                </a:lnTo>
                <a:lnTo>
                  <a:pt x="208" y="114"/>
                </a:lnTo>
                <a:lnTo>
                  <a:pt x="228" y="128"/>
                </a:lnTo>
                <a:lnTo>
                  <a:pt x="244" y="145"/>
                </a:lnTo>
                <a:lnTo>
                  <a:pt x="258" y="166"/>
                </a:lnTo>
                <a:lnTo>
                  <a:pt x="267" y="189"/>
                </a:lnTo>
                <a:lnTo>
                  <a:pt x="272" y="216"/>
                </a:lnTo>
                <a:lnTo>
                  <a:pt x="271" y="241"/>
                </a:lnTo>
                <a:lnTo>
                  <a:pt x="265" y="266"/>
                </a:lnTo>
                <a:lnTo>
                  <a:pt x="255" y="289"/>
                </a:lnTo>
                <a:lnTo>
                  <a:pt x="239" y="309"/>
                </a:lnTo>
                <a:lnTo>
                  <a:pt x="220" y="326"/>
                </a:lnTo>
                <a:lnTo>
                  <a:pt x="197" y="340"/>
                </a:lnTo>
                <a:lnTo>
                  <a:pt x="206" y="344"/>
                </a:lnTo>
                <a:lnTo>
                  <a:pt x="216" y="347"/>
                </a:lnTo>
                <a:lnTo>
                  <a:pt x="230" y="351"/>
                </a:lnTo>
                <a:lnTo>
                  <a:pt x="246" y="353"/>
                </a:lnTo>
                <a:lnTo>
                  <a:pt x="265" y="353"/>
                </a:lnTo>
                <a:lnTo>
                  <a:pt x="287" y="349"/>
                </a:lnTo>
                <a:lnTo>
                  <a:pt x="309" y="343"/>
                </a:lnTo>
                <a:lnTo>
                  <a:pt x="311" y="359"/>
                </a:lnTo>
                <a:lnTo>
                  <a:pt x="308" y="372"/>
                </a:lnTo>
                <a:lnTo>
                  <a:pt x="301" y="385"/>
                </a:lnTo>
                <a:lnTo>
                  <a:pt x="292" y="395"/>
                </a:lnTo>
                <a:lnTo>
                  <a:pt x="279" y="404"/>
                </a:lnTo>
                <a:lnTo>
                  <a:pt x="264" y="408"/>
                </a:lnTo>
                <a:lnTo>
                  <a:pt x="248" y="409"/>
                </a:lnTo>
                <a:lnTo>
                  <a:pt x="232" y="407"/>
                </a:lnTo>
                <a:lnTo>
                  <a:pt x="215" y="400"/>
                </a:lnTo>
                <a:lnTo>
                  <a:pt x="199" y="388"/>
                </a:lnTo>
                <a:lnTo>
                  <a:pt x="184" y="371"/>
                </a:lnTo>
                <a:lnTo>
                  <a:pt x="170" y="349"/>
                </a:lnTo>
                <a:lnTo>
                  <a:pt x="155" y="351"/>
                </a:lnTo>
                <a:lnTo>
                  <a:pt x="140" y="352"/>
                </a:lnTo>
                <a:lnTo>
                  <a:pt x="127" y="353"/>
                </a:lnTo>
                <a:lnTo>
                  <a:pt x="114" y="354"/>
                </a:lnTo>
                <a:lnTo>
                  <a:pt x="99" y="354"/>
                </a:lnTo>
                <a:lnTo>
                  <a:pt x="84" y="351"/>
                </a:lnTo>
                <a:lnTo>
                  <a:pt x="69" y="347"/>
                </a:lnTo>
                <a:lnTo>
                  <a:pt x="54" y="340"/>
                </a:lnTo>
                <a:lnTo>
                  <a:pt x="40" y="330"/>
                </a:lnTo>
                <a:lnTo>
                  <a:pt x="28" y="317"/>
                </a:lnTo>
                <a:lnTo>
                  <a:pt x="17" y="299"/>
                </a:lnTo>
                <a:lnTo>
                  <a:pt x="7" y="277"/>
                </a:lnTo>
                <a:lnTo>
                  <a:pt x="1" y="249"/>
                </a:lnTo>
                <a:lnTo>
                  <a:pt x="0" y="225"/>
                </a:lnTo>
                <a:lnTo>
                  <a:pt x="3" y="202"/>
                </a:lnTo>
                <a:lnTo>
                  <a:pt x="9" y="182"/>
                </a:lnTo>
                <a:lnTo>
                  <a:pt x="19" y="165"/>
                </a:lnTo>
                <a:lnTo>
                  <a:pt x="31" y="150"/>
                </a:lnTo>
                <a:lnTo>
                  <a:pt x="43" y="137"/>
                </a:lnTo>
                <a:lnTo>
                  <a:pt x="56" y="126"/>
                </a:lnTo>
                <a:lnTo>
                  <a:pt x="69" y="118"/>
                </a:lnTo>
                <a:lnTo>
                  <a:pt x="81" y="113"/>
                </a:lnTo>
                <a:lnTo>
                  <a:pt x="98" y="105"/>
                </a:lnTo>
                <a:lnTo>
                  <a:pt x="98" y="89"/>
                </a:lnTo>
                <a:lnTo>
                  <a:pt x="101" y="73"/>
                </a:lnTo>
                <a:lnTo>
                  <a:pt x="106" y="57"/>
                </a:lnTo>
                <a:lnTo>
                  <a:pt x="115" y="42"/>
                </a:lnTo>
                <a:lnTo>
                  <a:pt x="124" y="30"/>
                </a:lnTo>
                <a:lnTo>
                  <a:pt x="135" y="18"/>
                </a:lnTo>
                <a:lnTo>
                  <a:pt x="146" y="10"/>
                </a:lnTo>
                <a:lnTo>
                  <a:pt x="159" y="3"/>
                </a:lnTo>
                <a:lnTo>
                  <a:pt x="1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>
            <a:off x="5385384" y="4081107"/>
            <a:ext cx="238053" cy="195508"/>
          </a:xfrm>
          <a:custGeom>
            <a:avLst/>
            <a:gdLst>
              <a:gd name="T0" fmla="*/ 127 w 469"/>
              <a:gd name="T1" fmla="*/ 0 h 386"/>
              <a:gd name="T2" fmla="*/ 153 w 469"/>
              <a:gd name="T3" fmla="*/ 46 h 386"/>
              <a:gd name="T4" fmla="*/ 75 w 469"/>
              <a:gd name="T5" fmla="*/ 148 h 386"/>
              <a:gd name="T6" fmla="*/ 129 w 469"/>
              <a:gd name="T7" fmla="*/ 138 h 386"/>
              <a:gd name="T8" fmla="*/ 259 w 469"/>
              <a:gd name="T9" fmla="*/ 17 h 386"/>
              <a:gd name="T10" fmla="*/ 283 w 469"/>
              <a:gd name="T11" fmla="*/ 96 h 386"/>
              <a:gd name="T12" fmla="*/ 415 w 469"/>
              <a:gd name="T13" fmla="*/ 58 h 386"/>
              <a:gd name="T14" fmla="*/ 412 w 469"/>
              <a:gd name="T15" fmla="*/ 44 h 386"/>
              <a:gd name="T16" fmla="*/ 428 w 469"/>
              <a:gd name="T17" fmla="*/ 40 h 386"/>
              <a:gd name="T18" fmla="*/ 445 w 469"/>
              <a:gd name="T19" fmla="*/ 101 h 386"/>
              <a:gd name="T20" fmla="*/ 429 w 469"/>
              <a:gd name="T21" fmla="*/ 105 h 386"/>
              <a:gd name="T22" fmla="*/ 296 w 469"/>
              <a:gd name="T23" fmla="*/ 143 h 386"/>
              <a:gd name="T24" fmla="*/ 303 w 469"/>
              <a:gd name="T25" fmla="*/ 166 h 386"/>
              <a:gd name="T26" fmla="*/ 436 w 469"/>
              <a:gd name="T27" fmla="*/ 128 h 386"/>
              <a:gd name="T28" fmla="*/ 451 w 469"/>
              <a:gd name="T29" fmla="*/ 123 h 386"/>
              <a:gd name="T30" fmla="*/ 469 w 469"/>
              <a:gd name="T31" fmla="*/ 184 h 386"/>
              <a:gd name="T32" fmla="*/ 454 w 469"/>
              <a:gd name="T33" fmla="*/ 189 h 386"/>
              <a:gd name="T34" fmla="*/ 449 w 469"/>
              <a:gd name="T35" fmla="*/ 175 h 386"/>
              <a:gd name="T36" fmla="*/ 316 w 469"/>
              <a:gd name="T37" fmla="*/ 213 h 386"/>
              <a:gd name="T38" fmla="*/ 345 w 469"/>
              <a:gd name="T39" fmla="*/ 314 h 386"/>
              <a:gd name="T40" fmla="*/ 167 w 469"/>
              <a:gd name="T41" fmla="*/ 269 h 386"/>
              <a:gd name="T42" fmla="*/ 126 w 469"/>
              <a:gd name="T43" fmla="*/ 288 h 386"/>
              <a:gd name="T44" fmla="*/ 263 w 469"/>
              <a:gd name="T45" fmla="*/ 351 h 386"/>
              <a:gd name="T46" fmla="*/ 223 w 469"/>
              <a:gd name="T47" fmla="*/ 386 h 386"/>
              <a:gd name="T48" fmla="*/ 42 w 469"/>
              <a:gd name="T49" fmla="*/ 306 h 386"/>
              <a:gd name="T50" fmla="*/ 29 w 469"/>
              <a:gd name="T51" fmla="*/ 263 h 386"/>
              <a:gd name="T52" fmla="*/ 14 w 469"/>
              <a:gd name="T53" fmla="*/ 211 h 386"/>
              <a:gd name="T54" fmla="*/ 0 w 469"/>
              <a:gd name="T55" fmla="*/ 163 h 386"/>
              <a:gd name="T56" fmla="*/ 127 w 469"/>
              <a:gd name="T57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9" h="386">
                <a:moveTo>
                  <a:pt x="127" y="0"/>
                </a:moveTo>
                <a:lnTo>
                  <a:pt x="153" y="46"/>
                </a:lnTo>
                <a:lnTo>
                  <a:pt x="75" y="148"/>
                </a:lnTo>
                <a:lnTo>
                  <a:pt x="129" y="138"/>
                </a:lnTo>
                <a:lnTo>
                  <a:pt x="259" y="17"/>
                </a:lnTo>
                <a:lnTo>
                  <a:pt x="283" y="96"/>
                </a:lnTo>
                <a:lnTo>
                  <a:pt x="415" y="58"/>
                </a:lnTo>
                <a:lnTo>
                  <a:pt x="412" y="44"/>
                </a:lnTo>
                <a:lnTo>
                  <a:pt x="428" y="40"/>
                </a:lnTo>
                <a:lnTo>
                  <a:pt x="445" y="101"/>
                </a:lnTo>
                <a:lnTo>
                  <a:pt x="429" y="105"/>
                </a:lnTo>
                <a:lnTo>
                  <a:pt x="296" y="143"/>
                </a:lnTo>
                <a:lnTo>
                  <a:pt x="303" y="166"/>
                </a:lnTo>
                <a:lnTo>
                  <a:pt x="436" y="128"/>
                </a:lnTo>
                <a:lnTo>
                  <a:pt x="451" y="123"/>
                </a:lnTo>
                <a:lnTo>
                  <a:pt x="469" y="184"/>
                </a:lnTo>
                <a:lnTo>
                  <a:pt x="454" y="189"/>
                </a:lnTo>
                <a:lnTo>
                  <a:pt x="449" y="175"/>
                </a:lnTo>
                <a:lnTo>
                  <a:pt x="316" y="213"/>
                </a:lnTo>
                <a:lnTo>
                  <a:pt x="345" y="314"/>
                </a:lnTo>
                <a:lnTo>
                  <a:pt x="167" y="269"/>
                </a:lnTo>
                <a:lnTo>
                  <a:pt x="126" y="288"/>
                </a:lnTo>
                <a:lnTo>
                  <a:pt x="263" y="351"/>
                </a:lnTo>
                <a:lnTo>
                  <a:pt x="223" y="386"/>
                </a:lnTo>
                <a:lnTo>
                  <a:pt x="42" y="306"/>
                </a:lnTo>
                <a:lnTo>
                  <a:pt x="29" y="263"/>
                </a:lnTo>
                <a:lnTo>
                  <a:pt x="14" y="211"/>
                </a:lnTo>
                <a:lnTo>
                  <a:pt x="0" y="163"/>
                </a:lnTo>
                <a:lnTo>
                  <a:pt x="1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32"/>
          <p:cNvSpPr>
            <a:spLocks noEditPoints="1"/>
          </p:cNvSpPr>
          <p:nvPr/>
        </p:nvSpPr>
        <p:spPr bwMode="auto">
          <a:xfrm>
            <a:off x="5378293" y="4415395"/>
            <a:ext cx="121559" cy="121559"/>
          </a:xfrm>
          <a:custGeom>
            <a:avLst/>
            <a:gdLst>
              <a:gd name="T0" fmla="*/ 121 w 240"/>
              <a:gd name="T1" fmla="*/ 26 h 240"/>
              <a:gd name="T2" fmla="*/ 85 w 240"/>
              <a:gd name="T3" fmla="*/ 39 h 240"/>
              <a:gd name="T4" fmla="*/ 79 w 240"/>
              <a:gd name="T5" fmla="*/ 44 h 240"/>
              <a:gd name="T6" fmla="*/ 81 w 240"/>
              <a:gd name="T7" fmla="*/ 60 h 240"/>
              <a:gd name="T8" fmla="*/ 99 w 240"/>
              <a:gd name="T9" fmla="*/ 92 h 240"/>
              <a:gd name="T10" fmla="*/ 129 w 240"/>
              <a:gd name="T11" fmla="*/ 123 h 240"/>
              <a:gd name="T12" fmla="*/ 133 w 240"/>
              <a:gd name="T13" fmla="*/ 126 h 240"/>
              <a:gd name="T14" fmla="*/ 132 w 240"/>
              <a:gd name="T15" fmla="*/ 129 h 240"/>
              <a:gd name="T16" fmla="*/ 128 w 240"/>
              <a:gd name="T17" fmla="*/ 130 h 240"/>
              <a:gd name="T18" fmla="*/ 123 w 240"/>
              <a:gd name="T19" fmla="*/ 130 h 240"/>
              <a:gd name="T20" fmla="*/ 117 w 240"/>
              <a:gd name="T21" fmla="*/ 131 h 240"/>
              <a:gd name="T22" fmla="*/ 114 w 240"/>
              <a:gd name="T23" fmla="*/ 131 h 240"/>
              <a:gd name="T24" fmla="*/ 146 w 240"/>
              <a:gd name="T25" fmla="*/ 150 h 240"/>
              <a:gd name="T26" fmla="*/ 149 w 240"/>
              <a:gd name="T27" fmla="*/ 160 h 240"/>
              <a:gd name="T28" fmla="*/ 162 w 240"/>
              <a:gd name="T29" fmla="*/ 181 h 240"/>
              <a:gd name="T30" fmla="*/ 175 w 240"/>
              <a:gd name="T31" fmla="*/ 174 h 240"/>
              <a:gd name="T32" fmla="*/ 200 w 240"/>
              <a:gd name="T33" fmla="*/ 147 h 240"/>
              <a:gd name="T34" fmla="*/ 212 w 240"/>
              <a:gd name="T35" fmla="*/ 113 h 240"/>
              <a:gd name="T36" fmla="*/ 208 w 240"/>
              <a:gd name="T37" fmla="*/ 79 h 240"/>
              <a:gd name="T38" fmla="*/ 187 w 240"/>
              <a:gd name="T39" fmla="*/ 47 h 240"/>
              <a:gd name="T40" fmla="*/ 157 w 240"/>
              <a:gd name="T41" fmla="*/ 29 h 240"/>
              <a:gd name="T42" fmla="*/ 131 w 240"/>
              <a:gd name="T43" fmla="*/ 0 h 240"/>
              <a:gd name="T44" fmla="*/ 173 w 240"/>
              <a:gd name="T45" fmla="*/ 8 h 240"/>
              <a:gd name="T46" fmla="*/ 208 w 240"/>
              <a:gd name="T47" fmla="*/ 33 h 240"/>
              <a:gd name="T48" fmla="*/ 232 w 240"/>
              <a:gd name="T49" fmla="*/ 70 h 240"/>
              <a:gd name="T50" fmla="*/ 240 w 240"/>
              <a:gd name="T51" fmla="*/ 111 h 240"/>
              <a:gd name="T52" fmla="*/ 232 w 240"/>
              <a:gd name="T53" fmla="*/ 152 h 240"/>
              <a:gd name="T54" fmla="*/ 208 w 240"/>
              <a:gd name="T55" fmla="*/ 188 h 240"/>
              <a:gd name="T56" fmla="*/ 179 w 240"/>
              <a:gd name="T57" fmla="*/ 210 h 240"/>
              <a:gd name="T58" fmla="*/ 163 w 240"/>
              <a:gd name="T59" fmla="*/ 227 h 240"/>
              <a:gd name="T60" fmla="*/ 147 w 240"/>
              <a:gd name="T61" fmla="*/ 237 h 240"/>
              <a:gd name="T62" fmla="*/ 126 w 240"/>
              <a:gd name="T63" fmla="*/ 237 h 240"/>
              <a:gd name="T64" fmla="*/ 93 w 240"/>
              <a:gd name="T65" fmla="*/ 224 h 240"/>
              <a:gd name="T66" fmla="*/ 61 w 240"/>
              <a:gd name="T67" fmla="*/ 203 h 240"/>
              <a:gd name="T68" fmla="*/ 43 w 240"/>
              <a:gd name="T69" fmla="*/ 181 h 240"/>
              <a:gd name="T70" fmla="*/ 28 w 240"/>
              <a:gd name="T71" fmla="*/ 152 h 240"/>
              <a:gd name="T72" fmla="*/ 12 w 240"/>
              <a:gd name="T73" fmla="*/ 120 h 240"/>
              <a:gd name="T74" fmla="*/ 1 w 240"/>
              <a:gd name="T75" fmla="*/ 91 h 240"/>
              <a:gd name="T76" fmla="*/ 2 w 240"/>
              <a:gd name="T77" fmla="*/ 68 h 240"/>
              <a:gd name="T78" fmla="*/ 16 w 240"/>
              <a:gd name="T79" fmla="*/ 48 h 240"/>
              <a:gd name="T80" fmla="*/ 41 w 240"/>
              <a:gd name="T81" fmla="*/ 34 h 240"/>
              <a:gd name="T82" fmla="*/ 68 w 240"/>
              <a:gd name="T83" fmla="*/ 18 h 240"/>
              <a:gd name="T84" fmla="*/ 110 w 240"/>
              <a:gd name="T8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0" h="240">
                <a:moveTo>
                  <a:pt x="139" y="26"/>
                </a:moveTo>
                <a:lnTo>
                  <a:pt x="121" y="26"/>
                </a:lnTo>
                <a:lnTo>
                  <a:pt x="104" y="30"/>
                </a:lnTo>
                <a:lnTo>
                  <a:pt x="85" y="39"/>
                </a:lnTo>
                <a:lnTo>
                  <a:pt x="82" y="42"/>
                </a:lnTo>
                <a:lnTo>
                  <a:pt x="79" y="44"/>
                </a:lnTo>
                <a:lnTo>
                  <a:pt x="75" y="47"/>
                </a:lnTo>
                <a:lnTo>
                  <a:pt x="81" y="60"/>
                </a:lnTo>
                <a:lnTo>
                  <a:pt x="89" y="76"/>
                </a:lnTo>
                <a:lnTo>
                  <a:pt x="99" y="92"/>
                </a:lnTo>
                <a:lnTo>
                  <a:pt x="113" y="108"/>
                </a:lnTo>
                <a:lnTo>
                  <a:pt x="129" y="123"/>
                </a:lnTo>
                <a:lnTo>
                  <a:pt x="132" y="125"/>
                </a:lnTo>
                <a:lnTo>
                  <a:pt x="133" y="126"/>
                </a:lnTo>
                <a:lnTo>
                  <a:pt x="133" y="128"/>
                </a:lnTo>
                <a:lnTo>
                  <a:pt x="132" y="129"/>
                </a:lnTo>
                <a:lnTo>
                  <a:pt x="130" y="129"/>
                </a:lnTo>
                <a:lnTo>
                  <a:pt x="128" y="130"/>
                </a:lnTo>
                <a:lnTo>
                  <a:pt x="126" y="130"/>
                </a:lnTo>
                <a:lnTo>
                  <a:pt x="123" y="130"/>
                </a:lnTo>
                <a:lnTo>
                  <a:pt x="121" y="131"/>
                </a:lnTo>
                <a:lnTo>
                  <a:pt x="117" y="131"/>
                </a:lnTo>
                <a:lnTo>
                  <a:pt x="115" y="131"/>
                </a:lnTo>
                <a:lnTo>
                  <a:pt x="114" y="131"/>
                </a:lnTo>
                <a:lnTo>
                  <a:pt x="114" y="131"/>
                </a:lnTo>
                <a:lnTo>
                  <a:pt x="146" y="150"/>
                </a:lnTo>
                <a:lnTo>
                  <a:pt x="147" y="153"/>
                </a:lnTo>
                <a:lnTo>
                  <a:pt x="149" y="160"/>
                </a:lnTo>
                <a:lnTo>
                  <a:pt x="153" y="169"/>
                </a:lnTo>
                <a:lnTo>
                  <a:pt x="162" y="181"/>
                </a:lnTo>
                <a:lnTo>
                  <a:pt x="168" y="178"/>
                </a:lnTo>
                <a:lnTo>
                  <a:pt x="175" y="174"/>
                </a:lnTo>
                <a:lnTo>
                  <a:pt x="189" y="162"/>
                </a:lnTo>
                <a:lnTo>
                  <a:pt x="200" y="147"/>
                </a:lnTo>
                <a:lnTo>
                  <a:pt x="208" y="131"/>
                </a:lnTo>
                <a:lnTo>
                  <a:pt x="212" y="113"/>
                </a:lnTo>
                <a:lnTo>
                  <a:pt x="212" y="97"/>
                </a:lnTo>
                <a:lnTo>
                  <a:pt x="208" y="79"/>
                </a:lnTo>
                <a:lnTo>
                  <a:pt x="199" y="62"/>
                </a:lnTo>
                <a:lnTo>
                  <a:pt x="187" y="47"/>
                </a:lnTo>
                <a:lnTo>
                  <a:pt x="173" y="37"/>
                </a:lnTo>
                <a:lnTo>
                  <a:pt x="157" y="29"/>
                </a:lnTo>
                <a:lnTo>
                  <a:pt x="139" y="26"/>
                </a:lnTo>
                <a:close/>
                <a:moveTo>
                  <a:pt x="131" y="0"/>
                </a:moveTo>
                <a:lnTo>
                  <a:pt x="152" y="2"/>
                </a:lnTo>
                <a:lnTo>
                  <a:pt x="173" y="8"/>
                </a:lnTo>
                <a:lnTo>
                  <a:pt x="192" y="19"/>
                </a:lnTo>
                <a:lnTo>
                  <a:pt x="208" y="33"/>
                </a:lnTo>
                <a:lnTo>
                  <a:pt x="222" y="50"/>
                </a:lnTo>
                <a:lnTo>
                  <a:pt x="232" y="70"/>
                </a:lnTo>
                <a:lnTo>
                  <a:pt x="238" y="90"/>
                </a:lnTo>
                <a:lnTo>
                  <a:pt x="240" y="111"/>
                </a:lnTo>
                <a:lnTo>
                  <a:pt x="238" y="132"/>
                </a:lnTo>
                <a:lnTo>
                  <a:pt x="232" y="152"/>
                </a:lnTo>
                <a:lnTo>
                  <a:pt x="221" y="171"/>
                </a:lnTo>
                <a:lnTo>
                  <a:pt x="208" y="188"/>
                </a:lnTo>
                <a:lnTo>
                  <a:pt x="189" y="202"/>
                </a:lnTo>
                <a:lnTo>
                  <a:pt x="179" y="210"/>
                </a:lnTo>
                <a:lnTo>
                  <a:pt x="170" y="219"/>
                </a:lnTo>
                <a:lnTo>
                  <a:pt x="163" y="227"/>
                </a:lnTo>
                <a:lnTo>
                  <a:pt x="156" y="233"/>
                </a:lnTo>
                <a:lnTo>
                  <a:pt x="147" y="237"/>
                </a:lnTo>
                <a:lnTo>
                  <a:pt x="137" y="240"/>
                </a:lnTo>
                <a:lnTo>
                  <a:pt x="126" y="237"/>
                </a:lnTo>
                <a:lnTo>
                  <a:pt x="111" y="232"/>
                </a:lnTo>
                <a:lnTo>
                  <a:pt x="93" y="224"/>
                </a:lnTo>
                <a:lnTo>
                  <a:pt x="76" y="214"/>
                </a:lnTo>
                <a:lnTo>
                  <a:pt x="61" y="203"/>
                </a:lnTo>
                <a:lnTo>
                  <a:pt x="49" y="189"/>
                </a:lnTo>
                <a:lnTo>
                  <a:pt x="43" y="181"/>
                </a:lnTo>
                <a:lnTo>
                  <a:pt x="37" y="167"/>
                </a:lnTo>
                <a:lnTo>
                  <a:pt x="28" y="152"/>
                </a:lnTo>
                <a:lnTo>
                  <a:pt x="20" y="137"/>
                </a:lnTo>
                <a:lnTo>
                  <a:pt x="12" y="120"/>
                </a:lnTo>
                <a:lnTo>
                  <a:pt x="5" y="105"/>
                </a:lnTo>
                <a:lnTo>
                  <a:pt x="1" y="91"/>
                </a:lnTo>
                <a:lnTo>
                  <a:pt x="0" y="82"/>
                </a:lnTo>
                <a:lnTo>
                  <a:pt x="2" y="68"/>
                </a:lnTo>
                <a:lnTo>
                  <a:pt x="8" y="57"/>
                </a:lnTo>
                <a:lnTo>
                  <a:pt x="16" y="48"/>
                </a:lnTo>
                <a:lnTo>
                  <a:pt x="28" y="41"/>
                </a:lnTo>
                <a:lnTo>
                  <a:pt x="41" y="34"/>
                </a:lnTo>
                <a:lnTo>
                  <a:pt x="55" y="26"/>
                </a:lnTo>
                <a:lnTo>
                  <a:pt x="68" y="18"/>
                </a:lnTo>
                <a:lnTo>
                  <a:pt x="89" y="7"/>
                </a:lnTo>
                <a:lnTo>
                  <a:pt x="110" y="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33"/>
          <p:cNvSpPr>
            <a:spLocks/>
          </p:cNvSpPr>
          <p:nvPr/>
        </p:nvSpPr>
        <p:spPr bwMode="auto">
          <a:xfrm>
            <a:off x="5476554" y="4281680"/>
            <a:ext cx="230962" cy="183352"/>
          </a:xfrm>
          <a:custGeom>
            <a:avLst/>
            <a:gdLst>
              <a:gd name="T0" fmla="*/ 372 w 455"/>
              <a:gd name="T1" fmla="*/ 0 h 364"/>
              <a:gd name="T2" fmla="*/ 406 w 455"/>
              <a:gd name="T3" fmla="*/ 53 h 364"/>
              <a:gd name="T4" fmla="*/ 394 w 455"/>
              <a:gd name="T5" fmla="*/ 62 h 364"/>
              <a:gd name="T6" fmla="*/ 277 w 455"/>
              <a:gd name="T7" fmla="*/ 137 h 364"/>
              <a:gd name="T8" fmla="*/ 291 w 455"/>
              <a:gd name="T9" fmla="*/ 157 h 364"/>
              <a:gd name="T10" fmla="*/ 406 w 455"/>
              <a:gd name="T11" fmla="*/ 82 h 364"/>
              <a:gd name="T12" fmla="*/ 420 w 455"/>
              <a:gd name="T13" fmla="*/ 74 h 364"/>
              <a:gd name="T14" fmla="*/ 455 w 455"/>
              <a:gd name="T15" fmla="*/ 126 h 364"/>
              <a:gd name="T16" fmla="*/ 441 w 455"/>
              <a:gd name="T17" fmla="*/ 135 h 364"/>
              <a:gd name="T18" fmla="*/ 434 w 455"/>
              <a:gd name="T19" fmla="*/ 123 h 364"/>
              <a:gd name="T20" fmla="*/ 317 w 455"/>
              <a:gd name="T21" fmla="*/ 198 h 364"/>
              <a:gd name="T22" fmla="*/ 330 w 455"/>
              <a:gd name="T23" fmla="*/ 217 h 364"/>
              <a:gd name="T24" fmla="*/ 161 w 455"/>
              <a:gd name="T25" fmla="*/ 320 h 364"/>
              <a:gd name="T26" fmla="*/ 324 w 455"/>
              <a:gd name="T27" fmla="*/ 310 h 364"/>
              <a:gd name="T28" fmla="*/ 310 w 455"/>
              <a:gd name="T29" fmla="*/ 364 h 364"/>
              <a:gd name="T30" fmla="*/ 79 w 455"/>
              <a:gd name="T31" fmla="*/ 364 h 364"/>
              <a:gd name="T32" fmla="*/ 0 w 455"/>
              <a:gd name="T33" fmla="*/ 242 h 364"/>
              <a:gd name="T34" fmla="*/ 78 w 455"/>
              <a:gd name="T35" fmla="*/ 60 h 364"/>
              <a:gd name="T36" fmla="*/ 129 w 455"/>
              <a:gd name="T37" fmla="*/ 59 h 364"/>
              <a:gd name="T38" fmla="*/ 86 w 455"/>
              <a:gd name="T39" fmla="*/ 169 h 364"/>
              <a:gd name="T40" fmla="*/ 235 w 455"/>
              <a:gd name="T41" fmla="*/ 74 h 364"/>
              <a:gd name="T42" fmla="*/ 250 w 455"/>
              <a:gd name="T43" fmla="*/ 96 h 364"/>
              <a:gd name="T44" fmla="*/ 366 w 455"/>
              <a:gd name="T45" fmla="*/ 20 h 364"/>
              <a:gd name="T46" fmla="*/ 359 w 455"/>
              <a:gd name="T47" fmla="*/ 8 h 364"/>
              <a:gd name="T48" fmla="*/ 372 w 455"/>
              <a:gd name="T49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5" h="364">
                <a:moveTo>
                  <a:pt x="372" y="0"/>
                </a:moveTo>
                <a:lnTo>
                  <a:pt x="406" y="53"/>
                </a:lnTo>
                <a:lnTo>
                  <a:pt x="394" y="62"/>
                </a:lnTo>
                <a:lnTo>
                  <a:pt x="277" y="137"/>
                </a:lnTo>
                <a:lnTo>
                  <a:pt x="291" y="157"/>
                </a:lnTo>
                <a:lnTo>
                  <a:pt x="406" y="82"/>
                </a:lnTo>
                <a:lnTo>
                  <a:pt x="420" y="74"/>
                </a:lnTo>
                <a:lnTo>
                  <a:pt x="455" y="126"/>
                </a:lnTo>
                <a:lnTo>
                  <a:pt x="441" y="135"/>
                </a:lnTo>
                <a:lnTo>
                  <a:pt x="434" y="123"/>
                </a:lnTo>
                <a:lnTo>
                  <a:pt x="317" y="198"/>
                </a:lnTo>
                <a:lnTo>
                  <a:pt x="330" y="217"/>
                </a:lnTo>
                <a:lnTo>
                  <a:pt x="161" y="320"/>
                </a:lnTo>
                <a:lnTo>
                  <a:pt x="324" y="310"/>
                </a:lnTo>
                <a:lnTo>
                  <a:pt x="310" y="364"/>
                </a:lnTo>
                <a:lnTo>
                  <a:pt x="79" y="364"/>
                </a:lnTo>
                <a:lnTo>
                  <a:pt x="0" y="242"/>
                </a:lnTo>
                <a:lnTo>
                  <a:pt x="78" y="60"/>
                </a:lnTo>
                <a:lnTo>
                  <a:pt x="129" y="59"/>
                </a:lnTo>
                <a:lnTo>
                  <a:pt x="86" y="169"/>
                </a:lnTo>
                <a:lnTo>
                  <a:pt x="235" y="74"/>
                </a:lnTo>
                <a:lnTo>
                  <a:pt x="250" y="96"/>
                </a:lnTo>
                <a:lnTo>
                  <a:pt x="366" y="20"/>
                </a:lnTo>
                <a:lnTo>
                  <a:pt x="359" y="8"/>
                </a:lnTo>
                <a:lnTo>
                  <a:pt x="3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4"/>
          <p:cNvSpPr>
            <a:spLocks noEditPoints="1"/>
          </p:cNvSpPr>
          <p:nvPr/>
        </p:nvSpPr>
        <p:spPr bwMode="auto">
          <a:xfrm>
            <a:off x="5356007" y="3528013"/>
            <a:ext cx="173222" cy="191456"/>
          </a:xfrm>
          <a:custGeom>
            <a:avLst/>
            <a:gdLst>
              <a:gd name="T0" fmla="*/ 187 w 343"/>
              <a:gd name="T1" fmla="*/ 70 h 377"/>
              <a:gd name="T2" fmla="*/ 183 w 343"/>
              <a:gd name="T3" fmla="*/ 81 h 377"/>
              <a:gd name="T4" fmla="*/ 173 w 343"/>
              <a:gd name="T5" fmla="*/ 103 h 377"/>
              <a:gd name="T6" fmla="*/ 159 w 343"/>
              <a:gd name="T7" fmla="*/ 129 h 377"/>
              <a:gd name="T8" fmla="*/ 146 w 343"/>
              <a:gd name="T9" fmla="*/ 148 h 377"/>
              <a:gd name="T10" fmla="*/ 105 w 343"/>
              <a:gd name="T11" fmla="*/ 126 h 377"/>
              <a:gd name="T12" fmla="*/ 114 w 343"/>
              <a:gd name="T13" fmla="*/ 140 h 377"/>
              <a:gd name="T14" fmla="*/ 123 w 343"/>
              <a:gd name="T15" fmla="*/ 161 h 377"/>
              <a:gd name="T16" fmla="*/ 131 w 343"/>
              <a:gd name="T17" fmla="*/ 182 h 377"/>
              <a:gd name="T18" fmla="*/ 127 w 343"/>
              <a:gd name="T19" fmla="*/ 196 h 377"/>
              <a:gd name="T20" fmla="*/ 103 w 343"/>
              <a:gd name="T21" fmla="*/ 186 h 377"/>
              <a:gd name="T22" fmla="*/ 90 w 343"/>
              <a:gd name="T23" fmla="*/ 185 h 377"/>
              <a:gd name="T24" fmla="*/ 87 w 343"/>
              <a:gd name="T25" fmla="*/ 186 h 377"/>
              <a:gd name="T26" fmla="*/ 92 w 343"/>
              <a:gd name="T27" fmla="*/ 194 h 377"/>
              <a:gd name="T28" fmla="*/ 102 w 343"/>
              <a:gd name="T29" fmla="*/ 212 h 377"/>
              <a:gd name="T30" fmla="*/ 105 w 343"/>
              <a:gd name="T31" fmla="*/ 232 h 377"/>
              <a:gd name="T32" fmla="*/ 145 w 343"/>
              <a:gd name="T33" fmla="*/ 243 h 377"/>
              <a:gd name="T34" fmla="*/ 185 w 343"/>
              <a:gd name="T35" fmla="*/ 235 h 377"/>
              <a:gd name="T36" fmla="*/ 218 w 343"/>
              <a:gd name="T37" fmla="*/ 212 h 377"/>
              <a:gd name="T38" fmla="*/ 238 w 343"/>
              <a:gd name="T39" fmla="*/ 176 h 377"/>
              <a:gd name="T40" fmla="*/ 240 w 343"/>
              <a:gd name="T41" fmla="*/ 136 h 377"/>
              <a:gd name="T42" fmla="*/ 224 w 343"/>
              <a:gd name="T43" fmla="*/ 99 h 377"/>
              <a:gd name="T44" fmla="*/ 193 w 343"/>
              <a:gd name="T45" fmla="*/ 70 h 377"/>
              <a:gd name="T46" fmla="*/ 289 w 343"/>
              <a:gd name="T47" fmla="*/ 0 h 377"/>
              <a:gd name="T48" fmla="*/ 317 w 343"/>
              <a:gd name="T49" fmla="*/ 6 h 377"/>
              <a:gd name="T50" fmla="*/ 336 w 343"/>
              <a:gd name="T51" fmla="*/ 22 h 377"/>
              <a:gd name="T52" fmla="*/ 343 w 343"/>
              <a:gd name="T53" fmla="*/ 47 h 377"/>
              <a:gd name="T54" fmla="*/ 332 w 343"/>
              <a:gd name="T55" fmla="*/ 82 h 377"/>
              <a:gd name="T56" fmla="*/ 290 w 343"/>
              <a:gd name="T57" fmla="*/ 63 h 377"/>
              <a:gd name="T58" fmla="*/ 250 w 343"/>
              <a:gd name="T59" fmla="*/ 58 h 377"/>
              <a:gd name="T60" fmla="*/ 252 w 343"/>
              <a:gd name="T61" fmla="*/ 76 h 377"/>
              <a:gd name="T62" fmla="*/ 273 w 343"/>
              <a:gd name="T63" fmla="*/ 118 h 377"/>
              <a:gd name="T64" fmla="*/ 277 w 343"/>
              <a:gd name="T65" fmla="*/ 166 h 377"/>
              <a:gd name="T66" fmla="*/ 261 w 343"/>
              <a:gd name="T67" fmla="*/ 213 h 377"/>
              <a:gd name="T68" fmla="*/ 227 w 343"/>
              <a:gd name="T69" fmla="*/ 252 h 377"/>
              <a:gd name="T70" fmla="*/ 181 w 343"/>
              <a:gd name="T71" fmla="*/ 274 h 377"/>
              <a:gd name="T72" fmla="*/ 131 w 343"/>
              <a:gd name="T73" fmla="*/ 277 h 377"/>
              <a:gd name="T74" fmla="*/ 108 w 343"/>
              <a:gd name="T75" fmla="*/ 280 h 377"/>
              <a:gd name="T76" fmla="*/ 121 w 343"/>
              <a:gd name="T77" fmla="*/ 302 h 377"/>
              <a:gd name="T78" fmla="*/ 144 w 343"/>
              <a:gd name="T79" fmla="*/ 328 h 377"/>
              <a:gd name="T80" fmla="*/ 183 w 343"/>
              <a:gd name="T81" fmla="*/ 351 h 377"/>
              <a:gd name="T82" fmla="*/ 162 w 343"/>
              <a:gd name="T83" fmla="*/ 371 h 377"/>
              <a:gd name="T84" fmla="*/ 137 w 343"/>
              <a:gd name="T85" fmla="*/ 377 h 377"/>
              <a:gd name="T86" fmla="*/ 110 w 343"/>
              <a:gd name="T87" fmla="*/ 371 h 377"/>
              <a:gd name="T88" fmla="*/ 88 w 343"/>
              <a:gd name="T89" fmla="*/ 352 h 377"/>
              <a:gd name="T90" fmla="*/ 74 w 343"/>
              <a:gd name="T91" fmla="*/ 323 h 377"/>
              <a:gd name="T92" fmla="*/ 73 w 343"/>
              <a:gd name="T93" fmla="*/ 283 h 377"/>
              <a:gd name="T94" fmla="*/ 67 w 343"/>
              <a:gd name="T95" fmla="*/ 250 h 377"/>
              <a:gd name="T96" fmla="*/ 46 w 343"/>
              <a:gd name="T97" fmla="*/ 232 h 377"/>
              <a:gd name="T98" fmla="*/ 25 w 343"/>
              <a:gd name="T99" fmla="*/ 212 h 377"/>
              <a:gd name="T100" fmla="*/ 8 w 343"/>
              <a:gd name="T101" fmla="*/ 187 h 377"/>
              <a:gd name="T102" fmla="*/ 0 w 343"/>
              <a:gd name="T103" fmla="*/ 155 h 377"/>
              <a:gd name="T104" fmla="*/ 5 w 343"/>
              <a:gd name="T105" fmla="*/ 116 h 377"/>
              <a:gd name="T106" fmla="*/ 31 w 343"/>
              <a:gd name="T107" fmla="*/ 70 h 377"/>
              <a:gd name="T108" fmla="*/ 65 w 343"/>
              <a:gd name="T109" fmla="*/ 39 h 377"/>
              <a:gd name="T110" fmla="*/ 103 w 343"/>
              <a:gd name="T111" fmla="*/ 23 h 377"/>
              <a:gd name="T112" fmla="*/ 140 w 343"/>
              <a:gd name="T113" fmla="*/ 20 h 377"/>
              <a:gd name="T114" fmla="*/ 171 w 343"/>
              <a:gd name="T115" fmla="*/ 24 h 377"/>
              <a:gd name="T116" fmla="*/ 202 w 343"/>
              <a:gd name="T117" fmla="*/ 36 h 377"/>
              <a:gd name="T118" fmla="*/ 226 w 343"/>
              <a:gd name="T119" fmla="*/ 15 h 377"/>
              <a:gd name="T120" fmla="*/ 257 w 343"/>
              <a:gd name="T121" fmla="*/ 2 h 377"/>
              <a:gd name="T122" fmla="*/ 289 w 343"/>
              <a:gd name="T123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3" h="377">
                <a:moveTo>
                  <a:pt x="190" y="69"/>
                </a:moveTo>
                <a:lnTo>
                  <a:pt x="187" y="70"/>
                </a:lnTo>
                <a:lnTo>
                  <a:pt x="186" y="74"/>
                </a:lnTo>
                <a:lnTo>
                  <a:pt x="183" y="81"/>
                </a:lnTo>
                <a:lnTo>
                  <a:pt x="178" y="91"/>
                </a:lnTo>
                <a:lnTo>
                  <a:pt x="173" y="103"/>
                </a:lnTo>
                <a:lnTo>
                  <a:pt x="166" y="117"/>
                </a:lnTo>
                <a:lnTo>
                  <a:pt x="159" y="129"/>
                </a:lnTo>
                <a:lnTo>
                  <a:pt x="153" y="140"/>
                </a:lnTo>
                <a:lnTo>
                  <a:pt x="146" y="148"/>
                </a:lnTo>
                <a:lnTo>
                  <a:pt x="104" y="124"/>
                </a:lnTo>
                <a:lnTo>
                  <a:pt x="105" y="126"/>
                </a:lnTo>
                <a:lnTo>
                  <a:pt x="108" y="131"/>
                </a:lnTo>
                <a:lnTo>
                  <a:pt x="114" y="140"/>
                </a:lnTo>
                <a:lnTo>
                  <a:pt x="119" y="149"/>
                </a:lnTo>
                <a:lnTo>
                  <a:pt x="123" y="161"/>
                </a:lnTo>
                <a:lnTo>
                  <a:pt x="127" y="171"/>
                </a:lnTo>
                <a:lnTo>
                  <a:pt x="131" y="182"/>
                </a:lnTo>
                <a:lnTo>
                  <a:pt x="131" y="190"/>
                </a:lnTo>
                <a:lnTo>
                  <a:pt x="127" y="196"/>
                </a:lnTo>
                <a:lnTo>
                  <a:pt x="114" y="189"/>
                </a:lnTo>
                <a:lnTo>
                  <a:pt x="103" y="186"/>
                </a:lnTo>
                <a:lnTo>
                  <a:pt x="96" y="185"/>
                </a:lnTo>
                <a:lnTo>
                  <a:pt x="90" y="185"/>
                </a:lnTo>
                <a:lnTo>
                  <a:pt x="88" y="186"/>
                </a:lnTo>
                <a:lnTo>
                  <a:pt x="87" y="186"/>
                </a:lnTo>
                <a:lnTo>
                  <a:pt x="89" y="188"/>
                </a:lnTo>
                <a:lnTo>
                  <a:pt x="92" y="194"/>
                </a:lnTo>
                <a:lnTo>
                  <a:pt x="98" y="203"/>
                </a:lnTo>
                <a:lnTo>
                  <a:pt x="102" y="212"/>
                </a:lnTo>
                <a:lnTo>
                  <a:pt x="105" y="223"/>
                </a:lnTo>
                <a:lnTo>
                  <a:pt x="105" y="232"/>
                </a:lnTo>
                <a:lnTo>
                  <a:pt x="125" y="240"/>
                </a:lnTo>
                <a:lnTo>
                  <a:pt x="145" y="243"/>
                </a:lnTo>
                <a:lnTo>
                  <a:pt x="166" y="242"/>
                </a:lnTo>
                <a:lnTo>
                  <a:pt x="185" y="235"/>
                </a:lnTo>
                <a:lnTo>
                  <a:pt x="203" y="226"/>
                </a:lnTo>
                <a:lnTo>
                  <a:pt x="218" y="212"/>
                </a:lnTo>
                <a:lnTo>
                  <a:pt x="229" y="196"/>
                </a:lnTo>
                <a:lnTo>
                  <a:pt x="238" y="176"/>
                </a:lnTo>
                <a:lnTo>
                  <a:pt x="241" y="156"/>
                </a:lnTo>
                <a:lnTo>
                  <a:pt x="240" y="136"/>
                </a:lnTo>
                <a:lnTo>
                  <a:pt x="235" y="117"/>
                </a:lnTo>
                <a:lnTo>
                  <a:pt x="224" y="99"/>
                </a:lnTo>
                <a:lnTo>
                  <a:pt x="210" y="83"/>
                </a:lnTo>
                <a:lnTo>
                  <a:pt x="193" y="70"/>
                </a:lnTo>
                <a:lnTo>
                  <a:pt x="190" y="69"/>
                </a:lnTo>
                <a:close/>
                <a:moveTo>
                  <a:pt x="289" y="0"/>
                </a:moveTo>
                <a:lnTo>
                  <a:pt x="304" y="1"/>
                </a:lnTo>
                <a:lnTo>
                  <a:pt x="317" y="6"/>
                </a:lnTo>
                <a:lnTo>
                  <a:pt x="328" y="13"/>
                </a:lnTo>
                <a:lnTo>
                  <a:pt x="336" y="22"/>
                </a:lnTo>
                <a:lnTo>
                  <a:pt x="342" y="34"/>
                </a:lnTo>
                <a:lnTo>
                  <a:pt x="343" y="47"/>
                </a:lnTo>
                <a:lnTo>
                  <a:pt x="340" y="64"/>
                </a:lnTo>
                <a:lnTo>
                  <a:pt x="332" y="82"/>
                </a:lnTo>
                <a:lnTo>
                  <a:pt x="311" y="72"/>
                </a:lnTo>
                <a:lnTo>
                  <a:pt x="290" y="63"/>
                </a:lnTo>
                <a:lnTo>
                  <a:pt x="269" y="59"/>
                </a:lnTo>
                <a:lnTo>
                  <a:pt x="250" y="58"/>
                </a:lnTo>
                <a:lnTo>
                  <a:pt x="236" y="57"/>
                </a:lnTo>
                <a:lnTo>
                  <a:pt x="252" y="76"/>
                </a:lnTo>
                <a:lnTo>
                  <a:pt x="264" y="96"/>
                </a:lnTo>
                <a:lnTo>
                  <a:pt x="273" y="118"/>
                </a:lnTo>
                <a:lnTo>
                  <a:pt x="277" y="142"/>
                </a:lnTo>
                <a:lnTo>
                  <a:pt x="277" y="166"/>
                </a:lnTo>
                <a:lnTo>
                  <a:pt x="272" y="190"/>
                </a:lnTo>
                <a:lnTo>
                  <a:pt x="261" y="213"/>
                </a:lnTo>
                <a:lnTo>
                  <a:pt x="246" y="234"/>
                </a:lnTo>
                <a:lnTo>
                  <a:pt x="227" y="252"/>
                </a:lnTo>
                <a:lnTo>
                  <a:pt x="206" y="266"/>
                </a:lnTo>
                <a:lnTo>
                  <a:pt x="181" y="274"/>
                </a:lnTo>
                <a:lnTo>
                  <a:pt x="157" y="279"/>
                </a:lnTo>
                <a:lnTo>
                  <a:pt x="131" y="277"/>
                </a:lnTo>
                <a:lnTo>
                  <a:pt x="105" y="272"/>
                </a:lnTo>
                <a:lnTo>
                  <a:pt x="108" y="280"/>
                </a:lnTo>
                <a:lnTo>
                  <a:pt x="114" y="290"/>
                </a:lnTo>
                <a:lnTo>
                  <a:pt x="121" y="302"/>
                </a:lnTo>
                <a:lnTo>
                  <a:pt x="131" y="315"/>
                </a:lnTo>
                <a:lnTo>
                  <a:pt x="144" y="328"/>
                </a:lnTo>
                <a:lnTo>
                  <a:pt x="161" y="341"/>
                </a:lnTo>
                <a:lnTo>
                  <a:pt x="183" y="351"/>
                </a:lnTo>
                <a:lnTo>
                  <a:pt x="174" y="363"/>
                </a:lnTo>
                <a:lnTo>
                  <a:pt x="162" y="371"/>
                </a:lnTo>
                <a:lnTo>
                  <a:pt x="151" y="375"/>
                </a:lnTo>
                <a:lnTo>
                  <a:pt x="137" y="377"/>
                </a:lnTo>
                <a:lnTo>
                  <a:pt x="124" y="375"/>
                </a:lnTo>
                <a:lnTo>
                  <a:pt x="110" y="371"/>
                </a:lnTo>
                <a:lnTo>
                  <a:pt x="99" y="363"/>
                </a:lnTo>
                <a:lnTo>
                  <a:pt x="88" y="352"/>
                </a:lnTo>
                <a:lnTo>
                  <a:pt x="80" y="338"/>
                </a:lnTo>
                <a:lnTo>
                  <a:pt x="74" y="323"/>
                </a:lnTo>
                <a:lnTo>
                  <a:pt x="72" y="304"/>
                </a:lnTo>
                <a:lnTo>
                  <a:pt x="73" y="283"/>
                </a:lnTo>
                <a:lnTo>
                  <a:pt x="80" y="260"/>
                </a:lnTo>
                <a:lnTo>
                  <a:pt x="67" y="250"/>
                </a:lnTo>
                <a:lnTo>
                  <a:pt x="56" y="240"/>
                </a:lnTo>
                <a:lnTo>
                  <a:pt x="46" y="232"/>
                </a:lnTo>
                <a:lnTo>
                  <a:pt x="35" y="223"/>
                </a:lnTo>
                <a:lnTo>
                  <a:pt x="25" y="212"/>
                </a:lnTo>
                <a:lnTo>
                  <a:pt x="16" y="201"/>
                </a:lnTo>
                <a:lnTo>
                  <a:pt x="8" y="187"/>
                </a:lnTo>
                <a:lnTo>
                  <a:pt x="3" y="171"/>
                </a:lnTo>
                <a:lnTo>
                  <a:pt x="0" y="155"/>
                </a:lnTo>
                <a:lnTo>
                  <a:pt x="1" y="137"/>
                </a:lnTo>
                <a:lnTo>
                  <a:pt x="5" y="116"/>
                </a:lnTo>
                <a:lnTo>
                  <a:pt x="15" y="94"/>
                </a:lnTo>
                <a:lnTo>
                  <a:pt x="31" y="70"/>
                </a:lnTo>
                <a:lnTo>
                  <a:pt x="47" y="53"/>
                </a:lnTo>
                <a:lnTo>
                  <a:pt x="65" y="39"/>
                </a:lnTo>
                <a:lnTo>
                  <a:pt x="84" y="28"/>
                </a:lnTo>
                <a:lnTo>
                  <a:pt x="103" y="23"/>
                </a:lnTo>
                <a:lnTo>
                  <a:pt x="122" y="20"/>
                </a:lnTo>
                <a:lnTo>
                  <a:pt x="140" y="20"/>
                </a:lnTo>
                <a:lnTo>
                  <a:pt x="157" y="21"/>
                </a:lnTo>
                <a:lnTo>
                  <a:pt x="171" y="24"/>
                </a:lnTo>
                <a:lnTo>
                  <a:pt x="184" y="28"/>
                </a:lnTo>
                <a:lnTo>
                  <a:pt x="202" y="36"/>
                </a:lnTo>
                <a:lnTo>
                  <a:pt x="212" y="24"/>
                </a:lnTo>
                <a:lnTo>
                  <a:pt x="226" y="15"/>
                </a:lnTo>
                <a:lnTo>
                  <a:pt x="241" y="7"/>
                </a:lnTo>
                <a:lnTo>
                  <a:pt x="257" y="2"/>
                </a:lnTo>
                <a:lnTo>
                  <a:pt x="273" y="0"/>
                </a:lnTo>
                <a:lnTo>
                  <a:pt x="2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35"/>
          <p:cNvSpPr>
            <a:spLocks/>
          </p:cNvSpPr>
          <p:nvPr/>
        </p:nvSpPr>
        <p:spPr bwMode="auto">
          <a:xfrm>
            <a:off x="5472502" y="3588792"/>
            <a:ext cx="235014" cy="190443"/>
          </a:xfrm>
          <a:custGeom>
            <a:avLst/>
            <a:gdLst>
              <a:gd name="T0" fmla="*/ 279 w 464"/>
              <a:gd name="T1" fmla="*/ 0 h 376"/>
              <a:gd name="T2" fmla="*/ 266 w 464"/>
              <a:gd name="T3" fmla="*/ 51 h 376"/>
              <a:gd name="T4" fmla="*/ 136 w 464"/>
              <a:gd name="T5" fmla="*/ 69 h 376"/>
              <a:gd name="T6" fmla="*/ 183 w 464"/>
              <a:gd name="T7" fmla="*/ 99 h 376"/>
              <a:gd name="T8" fmla="*/ 361 w 464"/>
              <a:gd name="T9" fmla="*/ 104 h 376"/>
              <a:gd name="T10" fmla="*/ 322 w 464"/>
              <a:gd name="T11" fmla="*/ 176 h 376"/>
              <a:gd name="T12" fmla="*/ 443 w 464"/>
              <a:gd name="T13" fmla="*/ 242 h 376"/>
              <a:gd name="T14" fmla="*/ 449 w 464"/>
              <a:gd name="T15" fmla="*/ 230 h 376"/>
              <a:gd name="T16" fmla="*/ 464 w 464"/>
              <a:gd name="T17" fmla="*/ 237 h 376"/>
              <a:gd name="T18" fmla="*/ 433 w 464"/>
              <a:gd name="T19" fmla="*/ 293 h 376"/>
              <a:gd name="T20" fmla="*/ 419 w 464"/>
              <a:gd name="T21" fmla="*/ 286 h 376"/>
              <a:gd name="T22" fmla="*/ 297 w 464"/>
              <a:gd name="T23" fmla="*/ 219 h 376"/>
              <a:gd name="T24" fmla="*/ 286 w 464"/>
              <a:gd name="T25" fmla="*/ 239 h 376"/>
              <a:gd name="T26" fmla="*/ 408 w 464"/>
              <a:gd name="T27" fmla="*/ 306 h 376"/>
              <a:gd name="T28" fmla="*/ 422 w 464"/>
              <a:gd name="T29" fmla="*/ 314 h 376"/>
              <a:gd name="T30" fmla="*/ 391 w 464"/>
              <a:gd name="T31" fmla="*/ 369 h 376"/>
              <a:gd name="T32" fmla="*/ 377 w 464"/>
              <a:gd name="T33" fmla="*/ 361 h 376"/>
              <a:gd name="T34" fmla="*/ 383 w 464"/>
              <a:gd name="T35" fmla="*/ 349 h 376"/>
              <a:gd name="T36" fmla="*/ 262 w 464"/>
              <a:gd name="T37" fmla="*/ 284 h 376"/>
              <a:gd name="T38" fmla="*/ 210 w 464"/>
              <a:gd name="T39" fmla="*/ 376 h 376"/>
              <a:gd name="T40" fmla="*/ 116 w 464"/>
              <a:gd name="T41" fmla="*/ 219 h 376"/>
              <a:gd name="T42" fmla="*/ 73 w 464"/>
              <a:gd name="T43" fmla="*/ 204 h 376"/>
              <a:gd name="T44" fmla="*/ 125 w 464"/>
              <a:gd name="T45" fmla="*/ 343 h 376"/>
              <a:gd name="T46" fmla="*/ 73 w 464"/>
              <a:gd name="T47" fmla="*/ 341 h 376"/>
              <a:gd name="T48" fmla="*/ 0 w 464"/>
              <a:gd name="T49" fmla="*/ 159 h 376"/>
              <a:gd name="T50" fmla="*/ 23 w 464"/>
              <a:gd name="T51" fmla="*/ 119 h 376"/>
              <a:gd name="T52" fmla="*/ 49 w 464"/>
              <a:gd name="T53" fmla="*/ 71 h 376"/>
              <a:gd name="T54" fmla="*/ 72 w 464"/>
              <a:gd name="T55" fmla="*/ 28 h 376"/>
              <a:gd name="T56" fmla="*/ 279 w 464"/>
              <a:gd name="T57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4" h="376">
                <a:moveTo>
                  <a:pt x="279" y="0"/>
                </a:moveTo>
                <a:lnTo>
                  <a:pt x="266" y="51"/>
                </a:lnTo>
                <a:lnTo>
                  <a:pt x="136" y="69"/>
                </a:lnTo>
                <a:lnTo>
                  <a:pt x="183" y="99"/>
                </a:lnTo>
                <a:lnTo>
                  <a:pt x="361" y="104"/>
                </a:lnTo>
                <a:lnTo>
                  <a:pt x="322" y="176"/>
                </a:lnTo>
                <a:lnTo>
                  <a:pt x="443" y="242"/>
                </a:lnTo>
                <a:lnTo>
                  <a:pt x="449" y="230"/>
                </a:lnTo>
                <a:lnTo>
                  <a:pt x="464" y="237"/>
                </a:lnTo>
                <a:lnTo>
                  <a:pt x="433" y="293"/>
                </a:lnTo>
                <a:lnTo>
                  <a:pt x="419" y="286"/>
                </a:lnTo>
                <a:lnTo>
                  <a:pt x="297" y="219"/>
                </a:lnTo>
                <a:lnTo>
                  <a:pt x="286" y="239"/>
                </a:lnTo>
                <a:lnTo>
                  <a:pt x="408" y="306"/>
                </a:lnTo>
                <a:lnTo>
                  <a:pt x="422" y="314"/>
                </a:lnTo>
                <a:lnTo>
                  <a:pt x="391" y="369"/>
                </a:lnTo>
                <a:lnTo>
                  <a:pt x="377" y="361"/>
                </a:lnTo>
                <a:lnTo>
                  <a:pt x="383" y="349"/>
                </a:lnTo>
                <a:lnTo>
                  <a:pt x="262" y="284"/>
                </a:lnTo>
                <a:lnTo>
                  <a:pt x="210" y="376"/>
                </a:lnTo>
                <a:lnTo>
                  <a:pt x="116" y="219"/>
                </a:lnTo>
                <a:lnTo>
                  <a:pt x="73" y="204"/>
                </a:lnTo>
                <a:lnTo>
                  <a:pt x="125" y="343"/>
                </a:lnTo>
                <a:lnTo>
                  <a:pt x="73" y="341"/>
                </a:lnTo>
                <a:lnTo>
                  <a:pt x="0" y="159"/>
                </a:lnTo>
                <a:lnTo>
                  <a:pt x="23" y="119"/>
                </a:lnTo>
                <a:lnTo>
                  <a:pt x="49" y="71"/>
                </a:lnTo>
                <a:lnTo>
                  <a:pt x="72" y="28"/>
                </a:lnTo>
                <a:lnTo>
                  <a:pt x="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36"/>
          <p:cNvSpPr>
            <a:spLocks noEditPoints="1"/>
          </p:cNvSpPr>
          <p:nvPr/>
        </p:nvSpPr>
        <p:spPr bwMode="auto">
          <a:xfrm>
            <a:off x="5266864" y="3819755"/>
            <a:ext cx="114468" cy="118520"/>
          </a:xfrm>
          <a:custGeom>
            <a:avLst/>
            <a:gdLst>
              <a:gd name="T0" fmla="*/ 116 w 226"/>
              <a:gd name="T1" fmla="*/ 54 h 232"/>
              <a:gd name="T2" fmla="*/ 106 w 226"/>
              <a:gd name="T3" fmla="*/ 89 h 232"/>
              <a:gd name="T4" fmla="*/ 105 w 226"/>
              <a:gd name="T5" fmla="*/ 131 h 232"/>
              <a:gd name="T6" fmla="*/ 106 w 226"/>
              <a:gd name="T7" fmla="*/ 137 h 232"/>
              <a:gd name="T8" fmla="*/ 104 w 226"/>
              <a:gd name="T9" fmla="*/ 138 h 232"/>
              <a:gd name="T10" fmla="*/ 101 w 226"/>
              <a:gd name="T11" fmla="*/ 137 h 232"/>
              <a:gd name="T12" fmla="*/ 98 w 226"/>
              <a:gd name="T13" fmla="*/ 133 h 232"/>
              <a:gd name="T14" fmla="*/ 93 w 226"/>
              <a:gd name="T15" fmla="*/ 130 h 232"/>
              <a:gd name="T16" fmla="*/ 90 w 226"/>
              <a:gd name="T17" fmla="*/ 127 h 232"/>
              <a:gd name="T18" fmla="*/ 89 w 226"/>
              <a:gd name="T19" fmla="*/ 126 h 232"/>
              <a:gd name="T20" fmla="*/ 98 w 226"/>
              <a:gd name="T21" fmla="*/ 165 h 232"/>
              <a:gd name="T22" fmla="*/ 90 w 226"/>
              <a:gd name="T23" fmla="*/ 182 h 232"/>
              <a:gd name="T24" fmla="*/ 95 w 226"/>
              <a:gd name="T25" fmla="*/ 198 h 232"/>
              <a:gd name="T26" fmla="*/ 124 w 226"/>
              <a:gd name="T27" fmla="*/ 201 h 232"/>
              <a:gd name="T28" fmla="*/ 163 w 226"/>
              <a:gd name="T29" fmla="*/ 188 h 232"/>
              <a:gd name="T30" fmla="*/ 192 w 226"/>
              <a:gd name="T31" fmla="*/ 158 h 232"/>
              <a:gd name="T32" fmla="*/ 200 w 226"/>
              <a:gd name="T33" fmla="*/ 116 h 232"/>
              <a:gd name="T34" fmla="*/ 187 w 226"/>
              <a:gd name="T35" fmla="*/ 77 h 232"/>
              <a:gd name="T36" fmla="*/ 155 w 226"/>
              <a:gd name="T37" fmla="*/ 49 h 232"/>
              <a:gd name="T38" fmla="*/ 127 w 226"/>
              <a:gd name="T39" fmla="*/ 41 h 232"/>
              <a:gd name="T40" fmla="*/ 70 w 226"/>
              <a:gd name="T41" fmla="*/ 0 h 232"/>
              <a:gd name="T42" fmla="*/ 102 w 226"/>
              <a:gd name="T43" fmla="*/ 5 h 232"/>
              <a:gd name="T44" fmla="*/ 137 w 226"/>
              <a:gd name="T45" fmla="*/ 15 h 232"/>
              <a:gd name="T46" fmla="*/ 182 w 226"/>
              <a:gd name="T47" fmla="*/ 36 h 232"/>
              <a:gd name="T48" fmla="*/ 214 w 226"/>
              <a:gd name="T49" fmla="*/ 73 h 232"/>
              <a:gd name="T50" fmla="*/ 226 w 226"/>
              <a:gd name="T51" fmla="*/ 120 h 232"/>
              <a:gd name="T52" fmla="*/ 215 w 226"/>
              <a:gd name="T53" fmla="*/ 169 h 232"/>
              <a:gd name="T54" fmla="*/ 186 w 226"/>
              <a:gd name="T55" fmla="*/ 207 h 232"/>
              <a:gd name="T56" fmla="*/ 143 w 226"/>
              <a:gd name="T57" fmla="*/ 229 h 232"/>
              <a:gd name="T58" fmla="*/ 92 w 226"/>
              <a:gd name="T59" fmla="*/ 230 h 232"/>
              <a:gd name="T60" fmla="*/ 62 w 226"/>
              <a:gd name="T61" fmla="*/ 228 h 232"/>
              <a:gd name="T62" fmla="*/ 40 w 226"/>
              <a:gd name="T63" fmla="*/ 227 h 232"/>
              <a:gd name="T64" fmla="*/ 22 w 226"/>
              <a:gd name="T65" fmla="*/ 211 h 232"/>
              <a:gd name="T66" fmla="*/ 8 w 226"/>
              <a:gd name="T67" fmla="*/ 179 h 232"/>
              <a:gd name="T68" fmla="*/ 0 w 226"/>
              <a:gd name="T69" fmla="*/ 141 h 232"/>
              <a:gd name="T70" fmla="*/ 4 w 226"/>
              <a:gd name="T71" fmla="*/ 112 h 232"/>
              <a:gd name="T72" fmla="*/ 13 w 226"/>
              <a:gd name="T73" fmla="*/ 82 h 232"/>
              <a:gd name="T74" fmla="*/ 24 w 226"/>
              <a:gd name="T75" fmla="*/ 48 h 232"/>
              <a:gd name="T76" fmla="*/ 37 w 226"/>
              <a:gd name="T77" fmla="*/ 20 h 232"/>
              <a:gd name="T78" fmla="*/ 56 w 226"/>
              <a:gd name="T79" fmla="*/ 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6" h="232">
                <a:moveTo>
                  <a:pt x="121" y="40"/>
                </a:moveTo>
                <a:lnTo>
                  <a:pt x="116" y="54"/>
                </a:lnTo>
                <a:lnTo>
                  <a:pt x="110" y="70"/>
                </a:lnTo>
                <a:lnTo>
                  <a:pt x="106" y="89"/>
                </a:lnTo>
                <a:lnTo>
                  <a:pt x="104" y="110"/>
                </a:lnTo>
                <a:lnTo>
                  <a:pt x="105" y="131"/>
                </a:lnTo>
                <a:lnTo>
                  <a:pt x="106" y="135"/>
                </a:lnTo>
                <a:lnTo>
                  <a:pt x="106" y="137"/>
                </a:lnTo>
                <a:lnTo>
                  <a:pt x="105" y="138"/>
                </a:lnTo>
                <a:lnTo>
                  <a:pt x="104" y="138"/>
                </a:lnTo>
                <a:lnTo>
                  <a:pt x="103" y="138"/>
                </a:lnTo>
                <a:lnTo>
                  <a:pt x="101" y="137"/>
                </a:lnTo>
                <a:lnTo>
                  <a:pt x="99" y="136"/>
                </a:lnTo>
                <a:lnTo>
                  <a:pt x="98" y="133"/>
                </a:lnTo>
                <a:lnTo>
                  <a:pt x="95" y="131"/>
                </a:lnTo>
                <a:lnTo>
                  <a:pt x="93" y="130"/>
                </a:lnTo>
                <a:lnTo>
                  <a:pt x="91" y="128"/>
                </a:lnTo>
                <a:lnTo>
                  <a:pt x="90" y="127"/>
                </a:lnTo>
                <a:lnTo>
                  <a:pt x="89" y="126"/>
                </a:lnTo>
                <a:lnTo>
                  <a:pt x="89" y="126"/>
                </a:lnTo>
                <a:lnTo>
                  <a:pt x="99" y="163"/>
                </a:lnTo>
                <a:lnTo>
                  <a:pt x="98" y="165"/>
                </a:lnTo>
                <a:lnTo>
                  <a:pt x="93" y="171"/>
                </a:lnTo>
                <a:lnTo>
                  <a:pt x="90" y="182"/>
                </a:lnTo>
                <a:lnTo>
                  <a:pt x="88" y="195"/>
                </a:lnTo>
                <a:lnTo>
                  <a:pt x="95" y="198"/>
                </a:lnTo>
                <a:lnTo>
                  <a:pt x="102" y="200"/>
                </a:lnTo>
                <a:lnTo>
                  <a:pt x="124" y="201"/>
                </a:lnTo>
                <a:lnTo>
                  <a:pt x="144" y="197"/>
                </a:lnTo>
                <a:lnTo>
                  <a:pt x="163" y="188"/>
                </a:lnTo>
                <a:lnTo>
                  <a:pt x="179" y="174"/>
                </a:lnTo>
                <a:lnTo>
                  <a:pt x="192" y="158"/>
                </a:lnTo>
                <a:lnTo>
                  <a:pt x="199" y="138"/>
                </a:lnTo>
                <a:lnTo>
                  <a:pt x="200" y="116"/>
                </a:lnTo>
                <a:lnTo>
                  <a:pt x="196" y="96"/>
                </a:lnTo>
                <a:lnTo>
                  <a:pt x="187" y="77"/>
                </a:lnTo>
                <a:lnTo>
                  <a:pt x="173" y="61"/>
                </a:lnTo>
                <a:lnTo>
                  <a:pt x="155" y="49"/>
                </a:lnTo>
                <a:lnTo>
                  <a:pt x="134" y="42"/>
                </a:lnTo>
                <a:lnTo>
                  <a:pt x="127" y="41"/>
                </a:lnTo>
                <a:lnTo>
                  <a:pt x="121" y="40"/>
                </a:lnTo>
                <a:close/>
                <a:moveTo>
                  <a:pt x="70" y="0"/>
                </a:moveTo>
                <a:lnTo>
                  <a:pt x="86" y="1"/>
                </a:lnTo>
                <a:lnTo>
                  <a:pt x="102" y="5"/>
                </a:lnTo>
                <a:lnTo>
                  <a:pt x="119" y="11"/>
                </a:lnTo>
                <a:lnTo>
                  <a:pt x="137" y="15"/>
                </a:lnTo>
                <a:lnTo>
                  <a:pt x="161" y="23"/>
                </a:lnTo>
                <a:lnTo>
                  <a:pt x="182" y="36"/>
                </a:lnTo>
                <a:lnTo>
                  <a:pt x="200" y="53"/>
                </a:lnTo>
                <a:lnTo>
                  <a:pt x="214" y="73"/>
                </a:lnTo>
                <a:lnTo>
                  <a:pt x="223" y="95"/>
                </a:lnTo>
                <a:lnTo>
                  <a:pt x="226" y="120"/>
                </a:lnTo>
                <a:lnTo>
                  <a:pt x="224" y="145"/>
                </a:lnTo>
                <a:lnTo>
                  <a:pt x="215" y="169"/>
                </a:lnTo>
                <a:lnTo>
                  <a:pt x="203" y="190"/>
                </a:lnTo>
                <a:lnTo>
                  <a:pt x="186" y="207"/>
                </a:lnTo>
                <a:lnTo>
                  <a:pt x="165" y="221"/>
                </a:lnTo>
                <a:lnTo>
                  <a:pt x="143" y="229"/>
                </a:lnTo>
                <a:lnTo>
                  <a:pt x="118" y="232"/>
                </a:lnTo>
                <a:lnTo>
                  <a:pt x="92" y="230"/>
                </a:lnTo>
                <a:lnTo>
                  <a:pt x="76" y="228"/>
                </a:lnTo>
                <a:lnTo>
                  <a:pt x="62" y="228"/>
                </a:lnTo>
                <a:lnTo>
                  <a:pt x="51" y="228"/>
                </a:lnTo>
                <a:lnTo>
                  <a:pt x="40" y="227"/>
                </a:lnTo>
                <a:lnTo>
                  <a:pt x="31" y="222"/>
                </a:lnTo>
                <a:lnTo>
                  <a:pt x="22" y="211"/>
                </a:lnTo>
                <a:lnTo>
                  <a:pt x="16" y="195"/>
                </a:lnTo>
                <a:lnTo>
                  <a:pt x="8" y="179"/>
                </a:lnTo>
                <a:lnTo>
                  <a:pt x="3" y="160"/>
                </a:lnTo>
                <a:lnTo>
                  <a:pt x="0" y="141"/>
                </a:lnTo>
                <a:lnTo>
                  <a:pt x="1" y="123"/>
                </a:lnTo>
                <a:lnTo>
                  <a:pt x="4" y="112"/>
                </a:lnTo>
                <a:lnTo>
                  <a:pt x="7" y="99"/>
                </a:lnTo>
                <a:lnTo>
                  <a:pt x="13" y="82"/>
                </a:lnTo>
                <a:lnTo>
                  <a:pt x="18" y="65"/>
                </a:lnTo>
                <a:lnTo>
                  <a:pt x="24" y="48"/>
                </a:lnTo>
                <a:lnTo>
                  <a:pt x="31" y="33"/>
                </a:lnTo>
                <a:lnTo>
                  <a:pt x="37" y="20"/>
                </a:lnTo>
                <a:lnTo>
                  <a:pt x="42" y="12"/>
                </a:lnTo>
                <a:lnTo>
                  <a:pt x="56" y="3"/>
                </a:lnTo>
                <a:lnTo>
                  <a:pt x="7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37"/>
          <p:cNvSpPr>
            <a:spLocks/>
          </p:cNvSpPr>
          <p:nvPr/>
        </p:nvSpPr>
        <p:spPr bwMode="auto">
          <a:xfrm>
            <a:off x="5383358" y="3818742"/>
            <a:ext cx="236027" cy="191456"/>
          </a:xfrm>
          <a:custGeom>
            <a:avLst/>
            <a:gdLst>
              <a:gd name="T0" fmla="*/ 213 w 466"/>
              <a:gd name="T1" fmla="*/ 0 h 377"/>
              <a:gd name="T2" fmla="*/ 252 w 466"/>
              <a:gd name="T3" fmla="*/ 35 h 377"/>
              <a:gd name="T4" fmla="*/ 141 w 466"/>
              <a:gd name="T5" fmla="*/ 83 h 377"/>
              <a:gd name="T6" fmla="*/ 316 w 466"/>
              <a:gd name="T7" fmla="*/ 119 h 377"/>
              <a:gd name="T8" fmla="*/ 311 w 466"/>
              <a:gd name="T9" fmla="*/ 145 h 377"/>
              <a:gd name="T10" fmla="*/ 446 w 466"/>
              <a:gd name="T11" fmla="*/ 172 h 377"/>
              <a:gd name="T12" fmla="*/ 449 w 466"/>
              <a:gd name="T13" fmla="*/ 159 h 377"/>
              <a:gd name="T14" fmla="*/ 466 w 466"/>
              <a:gd name="T15" fmla="*/ 163 h 377"/>
              <a:gd name="T16" fmla="*/ 452 w 466"/>
              <a:gd name="T17" fmla="*/ 224 h 377"/>
              <a:gd name="T18" fmla="*/ 436 w 466"/>
              <a:gd name="T19" fmla="*/ 221 h 377"/>
              <a:gd name="T20" fmla="*/ 300 w 466"/>
              <a:gd name="T21" fmla="*/ 193 h 377"/>
              <a:gd name="T22" fmla="*/ 296 w 466"/>
              <a:gd name="T23" fmla="*/ 216 h 377"/>
              <a:gd name="T24" fmla="*/ 432 w 466"/>
              <a:gd name="T25" fmla="*/ 244 h 377"/>
              <a:gd name="T26" fmla="*/ 447 w 466"/>
              <a:gd name="T27" fmla="*/ 247 h 377"/>
              <a:gd name="T28" fmla="*/ 434 w 466"/>
              <a:gd name="T29" fmla="*/ 309 h 377"/>
              <a:gd name="T30" fmla="*/ 419 w 466"/>
              <a:gd name="T31" fmla="*/ 306 h 377"/>
              <a:gd name="T32" fmla="*/ 421 w 466"/>
              <a:gd name="T33" fmla="*/ 292 h 377"/>
              <a:gd name="T34" fmla="*/ 287 w 466"/>
              <a:gd name="T35" fmla="*/ 265 h 377"/>
              <a:gd name="T36" fmla="*/ 281 w 466"/>
              <a:gd name="T37" fmla="*/ 286 h 377"/>
              <a:gd name="T38" fmla="*/ 88 w 466"/>
              <a:gd name="T39" fmla="*/ 243 h 377"/>
              <a:gd name="T40" fmla="*/ 210 w 466"/>
              <a:gd name="T41" fmla="*/ 348 h 377"/>
              <a:gd name="T42" fmla="*/ 164 w 466"/>
              <a:gd name="T43" fmla="*/ 377 h 377"/>
              <a:gd name="T44" fmla="*/ 0 w 466"/>
              <a:gd name="T45" fmla="*/ 217 h 377"/>
              <a:gd name="T46" fmla="*/ 29 w 466"/>
              <a:gd name="T47" fmla="*/ 75 h 377"/>
              <a:gd name="T48" fmla="*/ 213 w 466"/>
              <a:gd name="T4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6" h="377">
                <a:moveTo>
                  <a:pt x="213" y="0"/>
                </a:moveTo>
                <a:lnTo>
                  <a:pt x="252" y="35"/>
                </a:lnTo>
                <a:lnTo>
                  <a:pt x="141" y="83"/>
                </a:lnTo>
                <a:lnTo>
                  <a:pt x="316" y="119"/>
                </a:lnTo>
                <a:lnTo>
                  <a:pt x="311" y="145"/>
                </a:lnTo>
                <a:lnTo>
                  <a:pt x="446" y="172"/>
                </a:lnTo>
                <a:lnTo>
                  <a:pt x="449" y="159"/>
                </a:lnTo>
                <a:lnTo>
                  <a:pt x="466" y="163"/>
                </a:lnTo>
                <a:lnTo>
                  <a:pt x="452" y="224"/>
                </a:lnTo>
                <a:lnTo>
                  <a:pt x="436" y="221"/>
                </a:lnTo>
                <a:lnTo>
                  <a:pt x="300" y="193"/>
                </a:lnTo>
                <a:lnTo>
                  <a:pt x="296" y="216"/>
                </a:lnTo>
                <a:lnTo>
                  <a:pt x="432" y="244"/>
                </a:lnTo>
                <a:lnTo>
                  <a:pt x="447" y="247"/>
                </a:lnTo>
                <a:lnTo>
                  <a:pt x="434" y="309"/>
                </a:lnTo>
                <a:lnTo>
                  <a:pt x="419" y="306"/>
                </a:lnTo>
                <a:lnTo>
                  <a:pt x="421" y="292"/>
                </a:lnTo>
                <a:lnTo>
                  <a:pt x="287" y="265"/>
                </a:lnTo>
                <a:lnTo>
                  <a:pt x="281" y="286"/>
                </a:lnTo>
                <a:lnTo>
                  <a:pt x="88" y="243"/>
                </a:lnTo>
                <a:lnTo>
                  <a:pt x="210" y="348"/>
                </a:lnTo>
                <a:lnTo>
                  <a:pt x="164" y="377"/>
                </a:lnTo>
                <a:lnTo>
                  <a:pt x="0" y="217"/>
                </a:lnTo>
                <a:lnTo>
                  <a:pt x="29" y="75"/>
                </a:lnTo>
                <a:lnTo>
                  <a:pt x="2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38"/>
          <p:cNvSpPr>
            <a:spLocks noEditPoints="1"/>
          </p:cNvSpPr>
          <p:nvPr/>
        </p:nvSpPr>
        <p:spPr bwMode="auto">
          <a:xfrm>
            <a:off x="5847309" y="3204868"/>
            <a:ext cx="213742" cy="145871"/>
          </a:xfrm>
          <a:custGeom>
            <a:avLst/>
            <a:gdLst>
              <a:gd name="T0" fmla="*/ 193 w 421"/>
              <a:gd name="T1" fmla="*/ 99 h 289"/>
              <a:gd name="T2" fmla="*/ 179 w 421"/>
              <a:gd name="T3" fmla="*/ 128 h 289"/>
              <a:gd name="T4" fmla="*/ 159 w 421"/>
              <a:gd name="T5" fmla="*/ 151 h 289"/>
              <a:gd name="T6" fmla="*/ 147 w 421"/>
              <a:gd name="T7" fmla="*/ 127 h 289"/>
              <a:gd name="T8" fmla="*/ 137 w 421"/>
              <a:gd name="T9" fmla="*/ 116 h 289"/>
              <a:gd name="T10" fmla="*/ 134 w 421"/>
              <a:gd name="T11" fmla="*/ 124 h 289"/>
              <a:gd name="T12" fmla="*/ 118 w 421"/>
              <a:gd name="T13" fmla="*/ 150 h 289"/>
              <a:gd name="T14" fmla="*/ 125 w 421"/>
              <a:gd name="T15" fmla="*/ 195 h 289"/>
              <a:gd name="T16" fmla="*/ 173 w 421"/>
              <a:gd name="T17" fmla="*/ 230 h 289"/>
              <a:gd name="T18" fmla="*/ 235 w 421"/>
              <a:gd name="T19" fmla="*/ 228 h 289"/>
              <a:gd name="T20" fmla="*/ 280 w 421"/>
              <a:gd name="T21" fmla="*/ 189 h 289"/>
              <a:gd name="T22" fmla="*/ 293 w 421"/>
              <a:gd name="T23" fmla="*/ 130 h 289"/>
              <a:gd name="T24" fmla="*/ 290 w 421"/>
              <a:gd name="T25" fmla="*/ 125 h 289"/>
              <a:gd name="T26" fmla="*/ 269 w 421"/>
              <a:gd name="T27" fmla="*/ 130 h 289"/>
              <a:gd name="T28" fmla="*/ 226 w 421"/>
              <a:gd name="T29" fmla="*/ 138 h 289"/>
              <a:gd name="T30" fmla="*/ 196 w 421"/>
              <a:gd name="T31" fmla="*/ 90 h 289"/>
              <a:gd name="T32" fmla="*/ 217 w 421"/>
              <a:gd name="T33" fmla="*/ 2 h 289"/>
              <a:gd name="T34" fmla="*/ 272 w 421"/>
              <a:gd name="T35" fmla="*/ 24 h 289"/>
              <a:gd name="T36" fmla="*/ 306 w 421"/>
              <a:gd name="T37" fmla="*/ 61 h 289"/>
              <a:gd name="T38" fmla="*/ 322 w 421"/>
              <a:gd name="T39" fmla="*/ 98 h 289"/>
              <a:gd name="T40" fmla="*/ 343 w 421"/>
              <a:gd name="T41" fmla="*/ 118 h 289"/>
              <a:gd name="T42" fmla="*/ 386 w 421"/>
              <a:gd name="T43" fmla="*/ 140 h 289"/>
              <a:gd name="T44" fmla="*/ 415 w 421"/>
              <a:gd name="T45" fmla="*/ 177 h 289"/>
              <a:gd name="T46" fmla="*/ 418 w 421"/>
              <a:gd name="T47" fmla="*/ 216 h 289"/>
              <a:gd name="T48" fmla="*/ 386 w 421"/>
              <a:gd name="T49" fmla="*/ 243 h 289"/>
              <a:gd name="T50" fmla="*/ 357 w 421"/>
              <a:gd name="T51" fmla="*/ 203 h 289"/>
              <a:gd name="T52" fmla="*/ 329 w 421"/>
              <a:gd name="T53" fmla="*/ 156 h 289"/>
              <a:gd name="T54" fmla="*/ 303 w 421"/>
              <a:gd name="T55" fmla="*/ 222 h 289"/>
              <a:gd name="T56" fmla="*/ 244 w 421"/>
              <a:gd name="T57" fmla="*/ 264 h 289"/>
              <a:gd name="T58" fmla="*/ 167 w 421"/>
              <a:gd name="T59" fmla="*/ 266 h 289"/>
              <a:gd name="T60" fmla="*/ 103 w 421"/>
              <a:gd name="T61" fmla="*/ 225 h 289"/>
              <a:gd name="T62" fmla="*/ 73 w 421"/>
              <a:gd name="T63" fmla="*/ 187 h 289"/>
              <a:gd name="T64" fmla="*/ 58 w 421"/>
              <a:gd name="T65" fmla="*/ 227 h 289"/>
              <a:gd name="T66" fmla="*/ 61 w 421"/>
              <a:gd name="T67" fmla="*/ 289 h 289"/>
              <a:gd name="T68" fmla="*/ 20 w 421"/>
              <a:gd name="T69" fmla="*/ 279 h 289"/>
              <a:gd name="T70" fmla="*/ 1 w 421"/>
              <a:gd name="T71" fmla="*/ 244 h 289"/>
              <a:gd name="T72" fmla="*/ 9 w 421"/>
              <a:gd name="T73" fmla="*/ 200 h 289"/>
              <a:gd name="T74" fmla="*/ 50 w 421"/>
              <a:gd name="T75" fmla="*/ 162 h 289"/>
              <a:gd name="T76" fmla="*/ 74 w 421"/>
              <a:gd name="T77" fmla="*/ 122 h 289"/>
              <a:gd name="T78" fmla="*/ 79 w 421"/>
              <a:gd name="T79" fmla="*/ 81 h 289"/>
              <a:gd name="T80" fmla="*/ 98 w 421"/>
              <a:gd name="T81" fmla="*/ 39 h 289"/>
              <a:gd name="T82" fmla="*/ 144 w 421"/>
              <a:gd name="T83" fmla="*/ 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1" h="289">
                <a:moveTo>
                  <a:pt x="196" y="90"/>
                </a:moveTo>
                <a:lnTo>
                  <a:pt x="195" y="94"/>
                </a:lnTo>
                <a:lnTo>
                  <a:pt x="193" y="99"/>
                </a:lnTo>
                <a:lnTo>
                  <a:pt x="190" y="107"/>
                </a:lnTo>
                <a:lnTo>
                  <a:pt x="185" y="118"/>
                </a:lnTo>
                <a:lnTo>
                  <a:pt x="179" y="128"/>
                </a:lnTo>
                <a:lnTo>
                  <a:pt x="173" y="139"/>
                </a:lnTo>
                <a:lnTo>
                  <a:pt x="166" y="146"/>
                </a:lnTo>
                <a:lnTo>
                  <a:pt x="159" y="151"/>
                </a:lnTo>
                <a:lnTo>
                  <a:pt x="153" y="152"/>
                </a:lnTo>
                <a:lnTo>
                  <a:pt x="150" y="138"/>
                </a:lnTo>
                <a:lnTo>
                  <a:pt x="147" y="127"/>
                </a:lnTo>
                <a:lnTo>
                  <a:pt x="142" y="121"/>
                </a:lnTo>
                <a:lnTo>
                  <a:pt x="139" y="117"/>
                </a:lnTo>
                <a:lnTo>
                  <a:pt x="137" y="116"/>
                </a:lnTo>
                <a:lnTo>
                  <a:pt x="136" y="115"/>
                </a:lnTo>
                <a:lnTo>
                  <a:pt x="136" y="118"/>
                </a:lnTo>
                <a:lnTo>
                  <a:pt x="134" y="124"/>
                </a:lnTo>
                <a:lnTo>
                  <a:pt x="130" y="133"/>
                </a:lnTo>
                <a:lnTo>
                  <a:pt x="124" y="142"/>
                </a:lnTo>
                <a:lnTo>
                  <a:pt x="118" y="150"/>
                </a:lnTo>
                <a:lnTo>
                  <a:pt x="110" y="157"/>
                </a:lnTo>
                <a:lnTo>
                  <a:pt x="116" y="178"/>
                </a:lnTo>
                <a:lnTo>
                  <a:pt x="125" y="195"/>
                </a:lnTo>
                <a:lnTo>
                  <a:pt x="138" y="210"/>
                </a:lnTo>
                <a:lnTo>
                  <a:pt x="154" y="222"/>
                </a:lnTo>
                <a:lnTo>
                  <a:pt x="173" y="230"/>
                </a:lnTo>
                <a:lnTo>
                  <a:pt x="193" y="234"/>
                </a:lnTo>
                <a:lnTo>
                  <a:pt x="213" y="233"/>
                </a:lnTo>
                <a:lnTo>
                  <a:pt x="235" y="228"/>
                </a:lnTo>
                <a:lnTo>
                  <a:pt x="253" y="219"/>
                </a:lnTo>
                <a:lnTo>
                  <a:pt x="269" y="206"/>
                </a:lnTo>
                <a:lnTo>
                  <a:pt x="280" y="189"/>
                </a:lnTo>
                <a:lnTo>
                  <a:pt x="289" y="171"/>
                </a:lnTo>
                <a:lnTo>
                  <a:pt x="293" y="151"/>
                </a:lnTo>
                <a:lnTo>
                  <a:pt x="293" y="130"/>
                </a:lnTo>
                <a:lnTo>
                  <a:pt x="293" y="128"/>
                </a:lnTo>
                <a:lnTo>
                  <a:pt x="292" y="127"/>
                </a:lnTo>
                <a:lnTo>
                  <a:pt x="290" y="125"/>
                </a:lnTo>
                <a:lnTo>
                  <a:pt x="287" y="126"/>
                </a:lnTo>
                <a:lnTo>
                  <a:pt x="279" y="128"/>
                </a:lnTo>
                <a:lnTo>
                  <a:pt x="269" y="130"/>
                </a:lnTo>
                <a:lnTo>
                  <a:pt x="255" y="134"/>
                </a:lnTo>
                <a:lnTo>
                  <a:pt x="240" y="136"/>
                </a:lnTo>
                <a:lnTo>
                  <a:pt x="226" y="138"/>
                </a:lnTo>
                <a:lnTo>
                  <a:pt x="213" y="139"/>
                </a:lnTo>
                <a:lnTo>
                  <a:pt x="203" y="139"/>
                </a:lnTo>
                <a:lnTo>
                  <a:pt x="196" y="90"/>
                </a:lnTo>
                <a:close/>
                <a:moveTo>
                  <a:pt x="191" y="0"/>
                </a:moveTo>
                <a:lnTo>
                  <a:pt x="196" y="0"/>
                </a:lnTo>
                <a:lnTo>
                  <a:pt x="217" y="2"/>
                </a:lnTo>
                <a:lnTo>
                  <a:pt x="238" y="7"/>
                </a:lnTo>
                <a:lnTo>
                  <a:pt x="256" y="15"/>
                </a:lnTo>
                <a:lnTo>
                  <a:pt x="272" y="24"/>
                </a:lnTo>
                <a:lnTo>
                  <a:pt x="285" y="36"/>
                </a:lnTo>
                <a:lnTo>
                  <a:pt x="296" y="48"/>
                </a:lnTo>
                <a:lnTo>
                  <a:pt x="306" y="61"/>
                </a:lnTo>
                <a:lnTo>
                  <a:pt x="313" y="74"/>
                </a:lnTo>
                <a:lnTo>
                  <a:pt x="319" y="86"/>
                </a:lnTo>
                <a:lnTo>
                  <a:pt x="322" y="98"/>
                </a:lnTo>
                <a:lnTo>
                  <a:pt x="325" y="106"/>
                </a:lnTo>
                <a:lnTo>
                  <a:pt x="327" y="116"/>
                </a:lnTo>
                <a:lnTo>
                  <a:pt x="343" y="118"/>
                </a:lnTo>
                <a:lnTo>
                  <a:pt x="359" y="123"/>
                </a:lnTo>
                <a:lnTo>
                  <a:pt x="374" y="130"/>
                </a:lnTo>
                <a:lnTo>
                  <a:pt x="386" y="140"/>
                </a:lnTo>
                <a:lnTo>
                  <a:pt x="398" y="151"/>
                </a:lnTo>
                <a:lnTo>
                  <a:pt x="409" y="164"/>
                </a:lnTo>
                <a:lnTo>
                  <a:pt x="415" y="177"/>
                </a:lnTo>
                <a:lnTo>
                  <a:pt x="419" y="190"/>
                </a:lnTo>
                <a:lnTo>
                  <a:pt x="421" y="203"/>
                </a:lnTo>
                <a:lnTo>
                  <a:pt x="418" y="216"/>
                </a:lnTo>
                <a:lnTo>
                  <a:pt x="412" y="226"/>
                </a:lnTo>
                <a:lnTo>
                  <a:pt x="402" y="235"/>
                </a:lnTo>
                <a:lnTo>
                  <a:pt x="386" y="243"/>
                </a:lnTo>
                <a:lnTo>
                  <a:pt x="366" y="247"/>
                </a:lnTo>
                <a:lnTo>
                  <a:pt x="363" y="224"/>
                </a:lnTo>
                <a:lnTo>
                  <a:pt x="357" y="203"/>
                </a:lnTo>
                <a:lnTo>
                  <a:pt x="348" y="184"/>
                </a:lnTo>
                <a:lnTo>
                  <a:pt x="339" y="167"/>
                </a:lnTo>
                <a:lnTo>
                  <a:pt x="329" y="156"/>
                </a:lnTo>
                <a:lnTo>
                  <a:pt x="325" y="180"/>
                </a:lnTo>
                <a:lnTo>
                  <a:pt x="315" y="202"/>
                </a:lnTo>
                <a:lnTo>
                  <a:pt x="303" y="222"/>
                </a:lnTo>
                <a:lnTo>
                  <a:pt x="286" y="240"/>
                </a:lnTo>
                <a:lnTo>
                  <a:pt x="266" y="253"/>
                </a:lnTo>
                <a:lnTo>
                  <a:pt x="244" y="264"/>
                </a:lnTo>
                <a:lnTo>
                  <a:pt x="219" y="269"/>
                </a:lnTo>
                <a:lnTo>
                  <a:pt x="192" y="270"/>
                </a:lnTo>
                <a:lnTo>
                  <a:pt x="167" y="266"/>
                </a:lnTo>
                <a:lnTo>
                  <a:pt x="142" y="257"/>
                </a:lnTo>
                <a:lnTo>
                  <a:pt x="121" y="243"/>
                </a:lnTo>
                <a:lnTo>
                  <a:pt x="103" y="225"/>
                </a:lnTo>
                <a:lnTo>
                  <a:pt x="88" y="205"/>
                </a:lnTo>
                <a:lnTo>
                  <a:pt x="78" y="181"/>
                </a:lnTo>
                <a:lnTo>
                  <a:pt x="73" y="187"/>
                </a:lnTo>
                <a:lnTo>
                  <a:pt x="68" y="198"/>
                </a:lnTo>
                <a:lnTo>
                  <a:pt x="63" y="211"/>
                </a:lnTo>
                <a:lnTo>
                  <a:pt x="58" y="227"/>
                </a:lnTo>
                <a:lnTo>
                  <a:pt x="55" y="245"/>
                </a:lnTo>
                <a:lnTo>
                  <a:pt x="56" y="266"/>
                </a:lnTo>
                <a:lnTo>
                  <a:pt x="61" y="289"/>
                </a:lnTo>
                <a:lnTo>
                  <a:pt x="46" y="289"/>
                </a:lnTo>
                <a:lnTo>
                  <a:pt x="32" y="285"/>
                </a:lnTo>
                <a:lnTo>
                  <a:pt x="20" y="279"/>
                </a:lnTo>
                <a:lnTo>
                  <a:pt x="12" y="268"/>
                </a:lnTo>
                <a:lnTo>
                  <a:pt x="5" y="257"/>
                </a:lnTo>
                <a:lnTo>
                  <a:pt x="1" y="244"/>
                </a:lnTo>
                <a:lnTo>
                  <a:pt x="0" y="229"/>
                </a:lnTo>
                <a:lnTo>
                  <a:pt x="2" y="214"/>
                </a:lnTo>
                <a:lnTo>
                  <a:pt x="9" y="200"/>
                </a:lnTo>
                <a:lnTo>
                  <a:pt x="18" y="186"/>
                </a:lnTo>
                <a:lnTo>
                  <a:pt x="32" y="173"/>
                </a:lnTo>
                <a:lnTo>
                  <a:pt x="50" y="162"/>
                </a:lnTo>
                <a:lnTo>
                  <a:pt x="73" y="152"/>
                </a:lnTo>
                <a:lnTo>
                  <a:pt x="72" y="137"/>
                </a:lnTo>
                <a:lnTo>
                  <a:pt x="74" y="122"/>
                </a:lnTo>
                <a:lnTo>
                  <a:pt x="74" y="109"/>
                </a:lnTo>
                <a:lnTo>
                  <a:pt x="75" y="96"/>
                </a:lnTo>
                <a:lnTo>
                  <a:pt x="79" y="81"/>
                </a:lnTo>
                <a:lnTo>
                  <a:pt x="83" y="67"/>
                </a:lnTo>
                <a:lnTo>
                  <a:pt x="89" y="53"/>
                </a:lnTo>
                <a:lnTo>
                  <a:pt x="98" y="39"/>
                </a:lnTo>
                <a:lnTo>
                  <a:pt x="110" y="27"/>
                </a:lnTo>
                <a:lnTo>
                  <a:pt x="125" y="17"/>
                </a:lnTo>
                <a:lnTo>
                  <a:pt x="144" y="8"/>
                </a:lnTo>
                <a:lnTo>
                  <a:pt x="168" y="2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39"/>
          <p:cNvSpPr>
            <a:spLocks/>
          </p:cNvSpPr>
          <p:nvPr/>
        </p:nvSpPr>
        <p:spPr bwMode="auto">
          <a:xfrm>
            <a:off x="5868582" y="3337570"/>
            <a:ext cx="202599" cy="230962"/>
          </a:xfrm>
          <a:custGeom>
            <a:avLst/>
            <a:gdLst>
              <a:gd name="T0" fmla="*/ 255 w 401"/>
              <a:gd name="T1" fmla="*/ 0 h 456"/>
              <a:gd name="T2" fmla="*/ 401 w 401"/>
              <a:gd name="T3" fmla="*/ 146 h 456"/>
              <a:gd name="T4" fmla="*/ 351 w 401"/>
              <a:gd name="T5" fmla="*/ 166 h 456"/>
              <a:gd name="T6" fmla="*/ 259 w 401"/>
              <a:gd name="T7" fmla="*/ 74 h 456"/>
              <a:gd name="T8" fmla="*/ 263 w 401"/>
              <a:gd name="T9" fmla="*/ 129 h 456"/>
              <a:gd name="T10" fmla="*/ 366 w 401"/>
              <a:gd name="T11" fmla="*/ 274 h 456"/>
              <a:gd name="T12" fmla="*/ 283 w 401"/>
              <a:gd name="T13" fmla="*/ 286 h 456"/>
              <a:gd name="T14" fmla="*/ 302 w 401"/>
              <a:gd name="T15" fmla="*/ 421 h 456"/>
              <a:gd name="T16" fmla="*/ 316 w 401"/>
              <a:gd name="T17" fmla="*/ 419 h 456"/>
              <a:gd name="T18" fmla="*/ 318 w 401"/>
              <a:gd name="T19" fmla="*/ 435 h 456"/>
              <a:gd name="T20" fmla="*/ 255 w 401"/>
              <a:gd name="T21" fmla="*/ 444 h 456"/>
              <a:gd name="T22" fmla="*/ 253 w 401"/>
              <a:gd name="T23" fmla="*/ 429 h 456"/>
              <a:gd name="T24" fmla="*/ 234 w 401"/>
              <a:gd name="T25" fmla="*/ 292 h 456"/>
              <a:gd name="T26" fmla="*/ 210 w 401"/>
              <a:gd name="T27" fmla="*/ 295 h 456"/>
              <a:gd name="T28" fmla="*/ 229 w 401"/>
              <a:gd name="T29" fmla="*/ 432 h 456"/>
              <a:gd name="T30" fmla="*/ 231 w 401"/>
              <a:gd name="T31" fmla="*/ 446 h 456"/>
              <a:gd name="T32" fmla="*/ 168 w 401"/>
              <a:gd name="T33" fmla="*/ 456 h 456"/>
              <a:gd name="T34" fmla="*/ 166 w 401"/>
              <a:gd name="T35" fmla="*/ 440 h 456"/>
              <a:gd name="T36" fmla="*/ 180 w 401"/>
              <a:gd name="T37" fmla="*/ 438 h 456"/>
              <a:gd name="T38" fmla="*/ 161 w 401"/>
              <a:gd name="T39" fmla="*/ 302 h 456"/>
              <a:gd name="T40" fmla="*/ 55 w 401"/>
              <a:gd name="T41" fmla="*/ 316 h 456"/>
              <a:gd name="T42" fmla="*/ 125 w 401"/>
              <a:gd name="T43" fmla="*/ 148 h 456"/>
              <a:gd name="T44" fmla="*/ 113 w 401"/>
              <a:gd name="T45" fmla="*/ 105 h 456"/>
              <a:gd name="T46" fmla="*/ 30 w 401"/>
              <a:gd name="T47" fmla="*/ 230 h 456"/>
              <a:gd name="T48" fmla="*/ 0 w 401"/>
              <a:gd name="T49" fmla="*/ 187 h 456"/>
              <a:gd name="T50" fmla="*/ 106 w 401"/>
              <a:gd name="T51" fmla="*/ 20 h 456"/>
              <a:gd name="T52" fmla="*/ 151 w 401"/>
              <a:gd name="T53" fmla="*/ 13 h 456"/>
              <a:gd name="T54" fmla="*/ 205 w 401"/>
              <a:gd name="T55" fmla="*/ 6 h 456"/>
              <a:gd name="T56" fmla="*/ 255 w 401"/>
              <a:gd name="T57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1" h="456">
                <a:moveTo>
                  <a:pt x="255" y="0"/>
                </a:moveTo>
                <a:lnTo>
                  <a:pt x="401" y="146"/>
                </a:lnTo>
                <a:lnTo>
                  <a:pt x="351" y="166"/>
                </a:lnTo>
                <a:lnTo>
                  <a:pt x="259" y="74"/>
                </a:lnTo>
                <a:lnTo>
                  <a:pt x="263" y="129"/>
                </a:lnTo>
                <a:lnTo>
                  <a:pt x="366" y="274"/>
                </a:lnTo>
                <a:lnTo>
                  <a:pt x="283" y="286"/>
                </a:lnTo>
                <a:lnTo>
                  <a:pt x="302" y="421"/>
                </a:lnTo>
                <a:lnTo>
                  <a:pt x="316" y="419"/>
                </a:lnTo>
                <a:lnTo>
                  <a:pt x="318" y="435"/>
                </a:lnTo>
                <a:lnTo>
                  <a:pt x="255" y="444"/>
                </a:lnTo>
                <a:lnTo>
                  <a:pt x="253" y="429"/>
                </a:lnTo>
                <a:lnTo>
                  <a:pt x="234" y="292"/>
                </a:lnTo>
                <a:lnTo>
                  <a:pt x="210" y="295"/>
                </a:lnTo>
                <a:lnTo>
                  <a:pt x="229" y="432"/>
                </a:lnTo>
                <a:lnTo>
                  <a:pt x="231" y="446"/>
                </a:lnTo>
                <a:lnTo>
                  <a:pt x="168" y="456"/>
                </a:lnTo>
                <a:lnTo>
                  <a:pt x="166" y="440"/>
                </a:lnTo>
                <a:lnTo>
                  <a:pt x="180" y="438"/>
                </a:lnTo>
                <a:lnTo>
                  <a:pt x="161" y="302"/>
                </a:lnTo>
                <a:lnTo>
                  <a:pt x="55" y="316"/>
                </a:lnTo>
                <a:lnTo>
                  <a:pt x="125" y="148"/>
                </a:lnTo>
                <a:lnTo>
                  <a:pt x="113" y="105"/>
                </a:lnTo>
                <a:lnTo>
                  <a:pt x="30" y="230"/>
                </a:lnTo>
                <a:lnTo>
                  <a:pt x="0" y="187"/>
                </a:lnTo>
                <a:lnTo>
                  <a:pt x="106" y="20"/>
                </a:lnTo>
                <a:lnTo>
                  <a:pt x="151" y="13"/>
                </a:lnTo>
                <a:lnTo>
                  <a:pt x="205" y="6"/>
                </a:lnTo>
                <a:lnTo>
                  <a:pt x="25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0"/>
          <p:cNvSpPr>
            <a:spLocks noEditPoints="1"/>
          </p:cNvSpPr>
          <p:nvPr/>
        </p:nvSpPr>
        <p:spPr bwMode="auto">
          <a:xfrm>
            <a:off x="5574814" y="3327440"/>
            <a:ext cx="121559" cy="121559"/>
          </a:xfrm>
          <a:custGeom>
            <a:avLst/>
            <a:gdLst>
              <a:gd name="T0" fmla="*/ 179 w 241"/>
              <a:gd name="T1" fmla="*/ 80 h 240"/>
              <a:gd name="T2" fmla="*/ 147 w 241"/>
              <a:gd name="T3" fmla="*/ 100 h 240"/>
              <a:gd name="T4" fmla="*/ 117 w 241"/>
              <a:gd name="T5" fmla="*/ 129 h 240"/>
              <a:gd name="T6" fmla="*/ 114 w 241"/>
              <a:gd name="T7" fmla="*/ 133 h 240"/>
              <a:gd name="T8" fmla="*/ 111 w 241"/>
              <a:gd name="T9" fmla="*/ 133 h 240"/>
              <a:gd name="T10" fmla="*/ 110 w 241"/>
              <a:gd name="T11" fmla="*/ 129 h 240"/>
              <a:gd name="T12" fmla="*/ 109 w 241"/>
              <a:gd name="T13" fmla="*/ 124 h 240"/>
              <a:gd name="T14" fmla="*/ 109 w 241"/>
              <a:gd name="T15" fmla="*/ 119 h 240"/>
              <a:gd name="T16" fmla="*/ 109 w 241"/>
              <a:gd name="T17" fmla="*/ 116 h 240"/>
              <a:gd name="T18" fmla="*/ 90 w 241"/>
              <a:gd name="T19" fmla="*/ 147 h 240"/>
              <a:gd name="T20" fmla="*/ 81 w 241"/>
              <a:gd name="T21" fmla="*/ 150 h 240"/>
              <a:gd name="T22" fmla="*/ 60 w 241"/>
              <a:gd name="T23" fmla="*/ 164 h 240"/>
              <a:gd name="T24" fmla="*/ 67 w 241"/>
              <a:gd name="T25" fmla="*/ 175 h 240"/>
              <a:gd name="T26" fmla="*/ 94 w 241"/>
              <a:gd name="T27" fmla="*/ 201 h 240"/>
              <a:gd name="T28" fmla="*/ 128 w 241"/>
              <a:gd name="T29" fmla="*/ 211 h 240"/>
              <a:gd name="T30" fmla="*/ 164 w 241"/>
              <a:gd name="T31" fmla="*/ 206 h 240"/>
              <a:gd name="T32" fmla="*/ 195 w 241"/>
              <a:gd name="T33" fmla="*/ 185 h 240"/>
              <a:gd name="T34" fmla="*/ 212 w 241"/>
              <a:gd name="T35" fmla="*/ 154 h 240"/>
              <a:gd name="T36" fmla="*/ 214 w 241"/>
              <a:gd name="T37" fmla="*/ 119 h 240"/>
              <a:gd name="T38" fmla="*/ 201 w 241"/>
              <a:gd name="T39" fmla="*/ 84 h 240"/>
              <a:gd name="T40" fmla="*/ 195 w 241"/>
              <a:gd name="T41" fmla="*/ 78 h 240"/>
              <a:gd name="T42" fmla="*/ 155 w 241"/>
              <a:gd name="T43" fmla="*/ 0 h 240"/>
              <a:gd name="T44" fmla="*/ 180 w 241"/>
              <a:gd name="T45" fmla="*/ 7 h 240"/>
              <a:gd name="T46" fmla="*/ 197 w 241"/>
              <a:gd name="T47" fmla="*/ 27 h 240"/>
              <a:gd name="T48" fmla="*/ 212 w 241"/>
              <a:gd name="T49" fmla="*/ 53 h 240"/>
              <a:gd name="T50" fmla="*/ 232 w 241"/>
              <a:gd name="T51" fmla="*/ 86 h 240"/>
              <a:gd name="T52" fmla="*/ 241 w 241"/>
              <a:gd name="T53" fmla="*/ 128 h 240"/>
              <a:gd name="T54" fmla="*/ 233 w 241"/>
              <a:gd name="T55" fmla="*/ 169 h 240"/>
              <a:gd name="T56" fmla="*/ 210 w 241"/>
              <a:gd name="T57" fmla="*/ 205 h 240"/>
              <a:gd name="T58" fmla="*/ 173 w 241"/>
              <a:gd name="T59" fmla="*/ 230 h 240"/>
              <a:gd name="T60" fmla="*/ 132 w 241"/>
              <a:gd name="T61" fmla="*/ 240 h 240"/>
              <a:gd name="T62" fmla="*/ 89 w 241"/>
              <a:gd name="T63" fmla="*/ 232 h 240"/>
              <a:gd name="T64" fmla="*/ 53 w 241"/>
              <a:gd name="T65" fmla="*/ 209 h 240"/>
              <a:gd name="T66" fmla="*/ 30 w 241"/>
              <a:gd name="T67" fmla="*/ 181 h 240"/>
              <a:gd name="T68" fmla="*/ 13 w 241"/>
              <a:gd name="T69" fmla="*/ 165 h 240"/>
              <a:gd name="T70" fmla="*/ 2 w 241"/>
              <a:gd name="T71" fmla="*/ 150 h 240"/>
              <a:gd name="T72" fmla="*/ 2 w 241"/>
              <a:gd name="T73" fmla="*/ 130 h 240"/>
              <a:gd name="T74" fmla="*/ 14 w 241"/>
              <a:gd name="T75" fmla="*/ 97 h 240"/>
              <a:gd name="T76" fmla="*/ 35 w 241"/>
              <a:gd name="T77" fmla="*/ 64 h 240"/>
              <a:gd name="T78" fmla="*/ 56 w 241"/>
              <a:gd name="T79" fmla="*/ 46 h 240"/>
              <a:gd name="T80" fmla="*/ 84 w 241"/>
              <a:gd name="T81" fmla="*/ 29 h 240"/>
              <a:gd name="T82" fmla="*/ 117 w 241"/>
              <a:gd name="T83" fmla="*/ 13 h 240"/>
              <a:gd name="T84" fmla="*/ 145 w 241"/>
              <a:gd name="T85" fmla="*/ 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1" h="240">
                <a:moveTo>
                  <a:pt x="192" y="75"/>
                </a:moveTo>
                <a:lnTo>
                  <a:pt x="179" y="80"/>
                </a:lnTo>
                <a:lnTo>
                  <a:pt x="163" y="88"/>
                </a:lnTo>
                <a:lnTo>
                  <a:pt x="147" y="100"/>
                </a:lnTo>
                <a:lnTo>
                  <a:pt x="132" y="113"/>
                </a:lnTo>
                <a:lnTo>
                  <a:pt x="117" y="129"/>
                </a:lnTo>
                <a:lnTo>
                  <a:pt x="116" y="132"/>
                </a:lnTo>
                <a:lnTo>
                  <a:pt x="114" y="133"/>
                </a:lnTo>
                <a:lnTo>
                  <a:pt x="112" y="133"/>
                </a:lnTo>
                <a:lnTo>
                  <a:pt x="111" y="133"/>
                </a:lnTo>
                <a:lnTo>
                  <a:pt x="110" y="131"/>
                </a:lnTo>
                <a:lnTo>
                  <a:pt x="110" y="129"/>
                </a:lnTo>
                <a:lnTo>
                  <a:pt x="109" y="127"/>
                </a:lnTo>
                <a:lnTo>
                  <a:pt x="109" y="124"/>
                </a:lnTo>
                <a:lnTo>
                  <a:pt x="109" y="121"/>
                </a:lnTo>
                <a:lnTo>
                  <a:pt x="109" y="119"/>
                </a:lnTo>
                <a:lnTo>
                  <a:pt x="109" y="117"/>
                </a:lnTo>
                <a:lnTo>
                  <a:pt x="109" y="116"/>
                </a:lnTo>
                <a:lnTo>
                  <a:pt x="109" y="114"/>
                </a:lnTo>
                <a:lnTo>
                  <a:pt x="90" y="147"/>
                </a:lnTo>
                <a:lnTo>
                  <a:pt x="87" y="148"/>
                </a:lnTo>
                <a:lnTo>
                  <a:pt x="81" y="150"/>
                </a:lnTo>
                <a:lnTo>
                  <a:pt x="71" y="155"/>
                </a:lnTo>
                <a:lnTo>
                  <a:pt x="60" y="164"/>
                </a:lnTo>
                <a:lnTo>
                  <a:pt x="64" y="170"/>
                </a:lnTo>
                <a:lnTo>
                  <a:pt x="67" y="175"/>
                </a:lnTo>
                <a:lnTo>
                  <a:pt x="80" y="190"/>
                </a:lnTo>
                <a:lnTo>
                  <a:pt x="94" y="201"/>
                </a:lnTo>
                <a:lnTo>
                  <a:pt x="110" y="208"/>
                </a:lnTo>
                <a:lnTo>
                  <a:pt x="128" y="211"/>
                </a:lnTo>
                <a:lnTo>
                  <a:pt x="146" y="211"/>
                </a:lnTo>
                <a:lnTo>
                  <a:pt x="164" y="206"/>
                </a:lnTo>
                <a:lnTo>
                  <a:pt x="180" y="197"/>
                </a:lnTo>
                <a:lnTo>
                  <a:pt x="195" y="185"/>
                </a:lnTo>
                <a:lnTo>
                  <a:pt x="205" y="170"/>
                </a:lnTo>
                <a:lnTo>
                  <a:pt x="212" y="154"/>
                </a:lnTo>
                <a:lnTo>
                  <a:pt x="215" y="137"/>
                </a:lnTo>
                <a:lnTo>
                  <a:pt x="214" y="119"/>
                </a:lnTo>
                <a:lnTo>
                  <a:pt x="209" y="101"/>
                </a:lnTo>
                <a:lnTo>
                  <a:pt x="201" y="84"/>
                </a:lnTo>
                <a:lnTo>
                  <a:pt x="197" y="81"/>
                </a:lnTo>
                <a:lnTo>
                  <a:pt x="195" y="78"/>
                </a:lnTo>
                <a:lnTo>
                  <a:pt x="192" y="75"/>
                </a:lnTo>
                <a:close/>
                <a:moveTo>
                  <a:pt x="155" y="0"/>
                </a:moveTo>
                <a:lnTo>
                  <a:pt x="169" y="2"/>
                </a:lnTo>
                <a:lnTo>
                  <a:pt x="180" y="7"/>
                </a:lnTo>
                <a:lnTo>
                  <a:pt x="189" y="16"/>
                </a:lnTo>
                <a:lnTo>
                  <a:pt x="197" y="27"/>
                </a:lnTo>
                <a:lnTo>
                  <a:pt x="205" y="40"/>
                </a:lnTo>
                <a:lnTo>
                  <a:pt x="212" y="53"/>
                </a:lnTo>
                <a:lnTo>
                  <a:pt x="222" y="67"/>
                </a:lnTo>
                <a:lnTo>
                  <a:pt x="232" y="86"/>
                </a:lnTo>
                <a:lnTo>
                  <a:pt x="239" y="107"/>
                </a:lnTo>
                <a:lnTo>
                  <a:pt x="241" y="128"/>
                </a:lnTo>
                <a:lnTo>
                  <a:pt x="239" y="149"/>
                </a:lnTo>
                <a:lnTo>
                  <a:pt x="233" y="169"/>
                </a:lnTo>
                <a:lnTo>
                  <a:pt x="224" y="188"/>
                </a:lnTo>
                <a:lnTo>
                  <a:pt x="210" y="205"/>
                </a:lnTo>
                <a:lnTo>
                  <a:pt x="193" y="220"/>
                </a:lnTo>
                <a:lnTo>
                  <a:pt x="173" y="230"/>
                </a:lnTo>
                <a:lnTo>
                  <a:pt x="153" y="237"/>
                </a:lnTo>
                <a:lnTo>
                  <a:pt x="132" y="240"/>
                </a:lnTo>
                <a:lnTo>
                  <a:pt x="110" y="237"/>
                </a:lnTo>
                <a:lnTo>
                  <a:pt x="89" y="232"/>
                </a:lnTo>
                <a:lnTo>
                  <a:pt x="70" y="222"/>
                </a:lnTo>
                <a:lnTo>
                  <a:pt x="53" y="209"/>
                </a:lnTo>
                <a:lnTo>
                  <a:pt x="38" y="191"/>
                </a:lnTo>
                <a:lnTo>
                  <a:pt x="30" y="181"/>
                </a:lnTo>
                <a:lnTo>
                  <a:pt x="21" y="172"/>
                </a:lnTo>
                <a:lnTo>
                  <a:pt x="13" y="165"/>
                </a:lnTo>
                <a:lnTo>
                  <a:pt x="6" y="159"/>
                </a:lnTo>
                <a:lnTo>
                  <a:pt x="2" y="150"/>
                </a:lnTo>
                <a:lnTo>
                  <a:pt x="0" y="142"/>
                </a:lnTo>
                <a:lnTo>
                  <a:pt x="2" y="130"/>
                </a:lnTo>
                <a:lnTo>
                  <a:pt x="7" y="114"/>
                </a:lnTo>
                <a:lnTo>
                  <a:pt x="14" y="97"/>
                </a:lnTo>
                <a:lnTo>
                  <a:pt x="23" y="80"/>
                </a:lnTo>
                <a:lnTo>
                  <a:pt x="35" y="64"/>
                </a:lnTo>
                <a:lnTo>
                  <a:pt x="48" y="52"/>
                </a:lnTo>
                <a:lnTo>
                  <a:pt x="56" y="46"/>
                </a:lnTo>
                <a:lnTo>
                  <a:pt x="69" y="39"/>
                </a:lnTo>
                <a:lnTo>
                  <a:pt x="84" y="29"/>
                </a:lnTo>
                <a:lnTo>
                  <a:pt x="100" y="21"/>
                </a:lnTo>
                <a:lnTo>
                  <a:pt x="117" y="13"/>
                </a:lnTo>
                <a:lnTo>
                  <a:pt x="132" y="6"/>
                </a:lnTo>
                <a:lnTo>
                  <a:pt x="145" y="2"/>
                </a:lnTo>
                <a:lnTo>
                  <a:pt x="15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41"/>
          <p:cNvSpPr>
            <a:spLocks/>
          </p:cNvSpPr>
          <p:nvPr/>
        </p:nvSpPr>
        <p:spPr bwMode="auto">
          <a:xfrm>
            <a:off x="5648762" y="3424688"/>
            <a:ext cx="190443" cy="225897"/>
          </a:xfrm>
          <a:custGeom>
            <a:avLst/>
            <a:gdLst>
              <a:gd name="T0" fmla="*/ 121 w 375"/>
              <a:gd name="T1" fmla="*/ 0 h 448"/>
              <a:gd name="T2" fmla="*/ 307 w 375"/>
              <a:gd name="T3" fmla="*/ 74 h 448"/>
              <a:gd name="T4" fmla="*/ 309 w 375"/>
              <a:gd name="T5" fmla="*/ 123 h 448"/>
              <a:gd name="T6" fmla="*/ 197 w 375"/>
              <a:gd name="T7" fmla="*/ 83 h 448"/>
              <a:gd name="T8" fmla="*/ 299 w 375"/>
              <a:gd name="T9" fmla="*/ 229 h 448"/>
              <a:gd name="T10" fmla="*/ 276 w 375"/>
              <a:gd name="T11" fmla="*/ 244 h 448"/>
              <a:gd name="T12" fmla="*/ 355 w 375"/>
              <a:gd name="T13" fmla="*/ 357 h 448"/>
              <a:gd name="T14" fmla="*/ 367 w 375"/>
              <a:gd name="T15" fmla="*/ 349 h 448"/>
              <a:gd name="T16" fmla="*/ 375 w 375"/>
              <a:gd name="T17" fmla="*/ 363 h 448"/>
              <a:gd name="T18" fmla="*/ 323 w 375"/>
              <a:gd name="T19" fmla="*/ 398 h 448"/>
              <a:gd name="T20" fmla="*/ 314 w 375"/>
              <a:gd name="T21" fmla="*/ 386 h 448"/>
              <a:gd name="T22" fmla="*/ 235 w 375"/>
              <a:gd name="T23" fmla="*/ 272 h 448"/>
              <a:gd name="T24" fmla="*/ 215 w 375"/>
              <a:gd name="T25" fmla="*/ 286 h 448"/>
              <a:gd name="T26" fmla="*/ 294 w 375"/>
              <a:gd name="T27" fmla="*/ 398 h 448"/>
              <a:gd name="T28" fmla="*/ 303 w 375"/>
              <a:gd name="T29" fmla="*/ 412 h 448"/>
              <a:gd name="T30" fmla="*/ 251 w 375"/>
              <a:gd name="T31" fmla="*/ 448 h 448"/>
              <a:gd name="T32" fmla="*/ 241 w 375"/>
              <a:gd name="T33" fmla="*/ 434 h 448"/>
              <a:gd name="T34" fmla="*/ 253 w 375"/>
              <a:gd name="T35" fmla="*/ 427 h 448"/>
              <a:gd name="T36" fmla="*/ 175 w 375"/>
              <a:gd name="T37" fmla="*/ 313 h 448"/>
              <a:gd name="T38" fmla="*/ 156 w 375"/>
              <a:gd name="T39" fmla="*/ 326 h 448"/>
              <a:gd name="T40" fmla="*/ 47 w 375"/>
              <a:gd name="T41" fmla="*/ 163 h 448"/>
              <a:gd name="T42" fmla="*/ 62 w 375"/>
              <a:gd name="T43" fmla="*/ 322 h 448"/>
              <a:gd name="T44" fmla="*/ 7 w 375"/>
              <a:gd name="T45" fmla="*/ 310 h 448"/>
              <a:gd name="T46" fmla="*/ 0 w 375"/>
              <a:gd name="T47" fmla="*/ 83 h 448"/>
              <a:gd name="T48" fmla="*/ 121 w 375"/>
              <a:gd name="T49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5" h="448">
                <a:moveTo>
                  <a:pt x="121" y="0"/>
                </a:moveTo>
                <a:lnTo>
                  <a:pt x="307" y="74"/>
                </a:lnTo>
                <a:lnTo>
                  <a:pt x="309" y="123"/>
                </a:lnTo>
                <a:lnTo>
                  <a:pt x="197" y="83"/>
                </a:lnTo>
                <a:lnTo>
                  <a:pt x="299" y="229"/>
                </a:lnTo>
                <a:lnTo>
                  <a:pt x="276" y="244"/>
                </a:lnTo>
                <a:lnTo>
                  <a:pt x="355" y="357"/>
                </a:lnTo>
                <a:lnTo>
                  <a:pt x="367" y="349"/>
                </a:lnTo>
                <a:lnTo>
                  <a:pt x="375" y="363"/>
                </a:lnTo>
                <a:lnTo>
                  <a:pt x="323" y="398"/>
                </a:lnTo>
                <a:lnTo>
                  <a:pt x="314" y="386"/>
                </a:lnTo>
                <a:lnTo>
                  <a:pt x="235" y="272"/>
                </a:lnTo>
                <a:lnTo>
                  <a:pt x="215" y="286"/>
                </a:lnTo>
                <a:lnTo>
                  <a:pt x="294" y="398"/>
                </a:lnTo>
                <a:lnTo>
                  <a:pt x="303" y="412"/>
                </a:lnTo>
                <a:lnTo>
                  <a:pt x="251" y="448"/>
                </a:lnTo>
                <a:lnTo>
                  <a:pt x="241" y="434"/>
                </a:lnTo>
                <a:lnTo>
                  <a:pt x="253" y="427"/>
                </a:lnTo>
                <a:lnTo>
                  <a:pt x="175" y="313"/>
                </a:lnTo>
                <a:lnTo>
                  <a:pt x="156" y="326"/>
                </a:lnTo>
                <a:lnTo>
                  <a:pt x="47" y="163"/>
                </a:lnTo>
                <a:lnTo>
                  <a:pt x="62" y="322"/>
                </a:lnTo>
                <a:lnTo>
                  <a:pt x="7" y="310"/>
                </a:lnTo>
                <a:lnTo>
                  <a:pt x="0" y="83"/>
                </a:lnTo>
                <a:lnTo>
                  <a:pt x="12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63"/>
          <p:cNvSpPr/>
          <p:nvPr/>
        </p:nvSpPr>
        <p:spPr>
          <a:xfrm>
            <a:off x="187949" y="1624238"/>
            <a:ext cx="373793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Comité de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crisis 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Dirigido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 el Gerente de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crisis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lamar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reunión al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comité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otificar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materialización de un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evento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Informar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las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condiciones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Definir </a:t>
            </a:r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conjunto si se dispara el </a:t>
            </a: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plan </a:t>
            </a: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65"/>
          <p:cNvSpPr/>
          <p:nvPr/>
        </p:nvSpPr>
        <p:spPr>
          <a:xfrm>
            <a:off x="8440851" y="1624238"/>
            <a:ext cx="35818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Procedimientos técnicos de trabajo o de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Incidentes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Documentos técnicos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carácter interno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ejecuta el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flujo de interrupción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alinean con la estrategia de recuperación</a:t>
            </a:r>
          </a:p>
        </p:txBody>
      </p:sp>
      <p:sp>
        <p:nvSpPr>
          <p:cNvPr id="128" name="Rectangle 66"/>
          <p:cNvSpPr/>
          <p:nvPr/>
        </p:nvSpPr>
        <p:spPr>
          <a:xfrm>
            <a:off x="8550918" y="5157967"/>
            <a:ext cx="3471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Estrategias de recuperación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Selección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Aplicación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Vuelta a la normalidad</a:t>
            </a:r>
          </a:p>
          <a:p>
            <a:pPr lvl="0"/>
            <a:endParaRPr lang="es-EC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65"/>
          <p:cNvSpPr/>
          <p:nvPr/>
        </p:nvSpPr>
        <p:spPr>
          <a:xfrm>
            <a:off x="182680" y="4027419"/>
            <a:ext cx="3711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Planes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operativos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recuperación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Entornos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Analizar bajo </a:t>
            </a:r>
            <a:r>
              <a:rPr lang="es-MX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qué circunstancias debe ser </a:t>
            </a: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activado</a:t>
            </a:r>
            <a:endParaRPr lang="es-EC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Árbol </a:t>
            </a:r>
            <a:r>
              <a:rPr lang="es-MX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llamadas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Ubicar a las personas</a:t>
            </a:r>
            <a:endParaRPr lang="es-EC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Realizar </a:t>
            </a:r>
            <a:r>
              <a:rPr lang="es-MX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una evaluación de los </a:t>
            </a: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Comunicación a </a:t>
            </a:r>
            <a:r>
              <a:rPr lang="es-MX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MX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involucrados.</a:t>
            </a:r>
            <a:endParaRPr 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0" name="Group 11">
            <a:extLst>
              <a:ext uri="{FF2B5EF4-FFF2-40B4-BE49-F238E27FC236}">
                <a16:creationId xmlns:a16="http://schemas.microsoft.com/office/drawing/2014/main" id="{EAFD7E7C-68BA-41AB-80E4-5ACF2999926D}"/>
              </a:ext>
            </a:extLst>
          </p:cNvPr>
          <p:cNvGrpSpPr/>
          <p:nvPr/>
        </p:nvGrpSpPr>
        <p:grpSpPr>
          <a:xfrm>
            <a:off x="5720483" y="3652706"/>
            <a:ext cx="764420" cy="718978"/>
            <a:chOff x="-374895" y="4888092"/>
            <a:chExt cx="2166815" cy="2161218"/>
          </a:xfrm>
        </p:grpSpPr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id="{16BB206F-BA07-4178-972B-C3B341AD45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74895" y="4888092"/>
              <a:ext cx="2166815" cy="2161218"/>
            </a:xfrm>
            <a:custGeom>
              <a:avLst/>
              <a:gdLst>
                <a:gd name="T0" fmla="*/ 5562 w 6000"/>
                <a:gd name="T1" fmla="*/ 2546 h 6000"/>
                <a:gd name="T2" fmla="*/ 5189 w 6000"/>
                <a:gd name="T3" fmla="*/ 1595 h 6000"/>
                <a:gd name="T4" fmla="*/ 5396 w 6000"/>
                <a:gd name="T5" fmla="*/ 1154 h 6000"/>
                <a:gd name="T6" fmla="*/ 4784 w 6000"/>
                <a:gd name="T7" fmla="*/ 669 h 6000"/>
                <a:gd name="T8" fmla="*/ 3910 w 6000"/>
                <a:gd name="T9" fmla="*/ 921 h 6000"/>
                <a:gd name="T10" fmla="*/ 3499 w 6000"/>
                <a:gd name="T11" fmla="*/ 94 h 6000"/>
                <a:gd name="T12" fmla="*/ 2722 w 6000"/>
                <a:gd name="T13" fmla="*/ 0 h 6000"/>
                <a:gd name="T14" fmla="*/ 2527 w 6000"/>
                <a:gd name="T15" fmla="*/ 539 h 6000"/>
                <a:gd name="T16" fmla="*/ 1594 w 6000"/>
                <a:gd name="T17" fmla="*/ 925 h 6000"/>
                <a:gd name="T18" fmla="*/ 1075 w 6000"/>
                <a:gd name="T19" fmla="*/ 682 h 6000"/>
                <a:gd name="T20" fmla="*/ 593 w 6000"/>
                <a:gd name="T21" fmla="*/ 1298 h 6000"/>
                <a:gd name="T22" fmla="*/ 886 w 6000"/>
                <a:gd name="T23" fmla="*/ 2174 h 6000"/>
                <a:gd name="T24" fmla="*/ 90 w 6000"/>
                <a:gd name="T25" fmla="*/ 2613 h 6000"/>
                <a:gd name="T26" fmla="*/ 0 w 6000"/>
                <a:gd name="T27" fmla="*/ 3389 h 6000"/>
                <a:gd name="T28" fmla="*/ 459 w 6000"/>
                <a:gd name="T29" fmla="*/ 3555 h 6000"/>
                <a:gd name="T30" fmla="*/ 867 w 6000"/>
                <a:gd name="T31" fmla="*/ 4491 h 6000"/>
                <a:gd name="T32" fmla="*/ 682 w 6000"/>
                <a:gd name="T33" fmla="*/ 4925 h 6000"/>
                <a:gd name="T34" fmla="*/ 1298 w 6000"/>
                <a:gd name="T35" fmla="*/ 5407 h 6000"/>
                <a:gd name="T36" fmla="*/ 2174 w 6000"/>
                <a:gd name="T37" fmla="*/ 5114 h 6000"/>
                <a:gd name="T38" fmla="*/ 2613 w 6000"/>
                <a:gd name="T39" fmla="*/ 5910 h 6000"/>
                <a:gd name="T40" fmla="*/ 3389 w 6000"/>
                <a:gd name="T41" fmla="*/ 6000 h 6000"/>
                <a:gd name="T42" fmla="*/ 3538 w 6000"/>
                <a:gd name="T43" fmla="*/ 5649 h 6000"/>
                <a:gd name="T44" fmla="*/ 4493 w 6000"/>
                <a:gd name="T45" fmla="*/ 5254 h 6000"/>
                <a:gd name="T46" fmla="*/ 4846 w 6000"/>
                <a:gd name="T47" fmla="*/ 5396 h 6000"/>
                <a:gd name="T48" fmla="*/ 5331 w 6000"/>
                <a:gd name="T49" fmla="*/ 4784 h 6000"/>
                <a:gd name="T50" fmla="*/ 5079 w 6000"/>
                <a:gd name="T51" fmla="*/ 3910 h 6000"/>
                <a:gd name="T52" fmla="*/ 5906 w 6000"/>
                <a:gd name="T53" fmla="*/ 3499 h 6000"/>
                <a:gd name="T54" fmla="*/ 6000 w 6000"/>
                <a:gd name="T55" fmla="*/ 2722 h 6000"/>
                <a:gd name="T56" fmla="*/ 5778 w 6000"/>
                <a:gd name="T57" fmla="*/ 3294 h 6000"/>
                <a:gd name="T58" fmla="*/ 4875 w 6000"/>
                <a:gd name="T59" fmla="*/ 3822 h 6000"/>
                <a:gd name="T60" fmla="*/ 5096 w 6000"/>
                <a:gd name="T61" fmla="*/ 4833 h 6000"/>
                <a:gd name="T62" fmla="*/ 4624 w 6000"/>
                <a:gd name="T63" fmla="*/ 5075 h 6000"/>
                <a:gd name="T64" fmla="*/ 3318 w 6000"/>
                <a:gd name="T65" fmla="*/ 5616 h 6000"/>
                <a:gd name="T66" fmla="*/ 2814 w 6000"/>
                <a:gd name="T67" fmla="*/ 5778 h 6000"/>
                <a:gd name="T68" fmla="*/ 2255 w 6000"/>
                <a:gd name="T69" fmla="*/ 4907 h 6000"/>
                <a:gd name="T70" fmla="*/ 1243 w 6000"/>
                <a:gd name="T71" fmla="*/ 5172 h 6000"/>
                <a:gd name="T72" fmla="*/ 1051 w 6000"/>
                <a:gd name="T73" fmla="*/ 4616 h 6000"/>
                <a:gd name="T74" fmla="*/ 493 w 6000"/>
                <a:gd name="T75" fmla="*/ 3335 h 6000"/>
                <a:gd name="T76" fmla="*/ 222 w 6000"/>
                <a:gd name="T77" fmla="*/ 2814 h 6000"/>
                <a:gd name="T78" fmla="*/ 1093 w 6000"/>
                <a:gd name="T79" fmla="*/ 2255 h 6000"/>
                <a:gd name="T80" fmla="*/ 828 w 6000"/>
                <a:gd name="T81" fmla="*/ 1243 h 6000"/>
                <a:gd name="T82" fmla="*/ 1470 w 6000"/>
                <a:gd name="T83" fmla="*/ 1109 h 6000"/>
                <a:gd name="T84" fmla="*/ 2745 w 6000"/>
                <a:gd name="T85" fmla="*/ 581 h 6000"/>
                <a:gd name="T86" fmla="*/ 3294 w 6000"/>
                <a:gd name="T87" fmla="*/ 222 h 6000"/>
                <a:gd name="T88" fmla="*/ 3822 w 6000"/>
                <a:gd name="T89" fmla="*/ 1125 h 6000"/>
                <a:gd name="T90" fmla="*/ 4833 w 6000"/>
                <a:gd name="T91" fmla="*/ 904 h 6000"/>
                <a:gd name="T92" fmla="*/ 5010 w 6000"/>
                <a:gd name="T93" fmla="*/ 1464 h 6000"/>
                <a:gd name="T94" fmla="*/ 5521 w 6000"/>
                <a:gd name="T95" fmla="*/ 2765 h 6000"/>
                <a:gd name="T96" fmla="*/ 5778 w 6000"/>
                <a:gd name="T97" fmla="*/ 3294 h 6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00" h="6000">
                  <a:moveTo>
                    <a:pt x="5910" y="2613"/>
                  </a:moveTo>
                  <a:cubicBezTo>
                    <a:pt x="5562" y="2546"/>
                    <a:pt x="5562" y="2546"/>
                    <a:pt x="5562" y="2546"/>
                  </a:cubicBezTo>
                  <a:cubicBezTo>
                    <a:pt x="5358" y="2507"/>
                    <a:pt x="5190" y="2368"/>
                    <a:pt x="5114" y="2174"/>
                  </a:cubicBezTo>
                  <a:cubicBezTo>
                    <a:pt x="5038" y="1980"/>
                    <a:pt x="5066" y="1764"/>
                    <a:pt x="5189" y="1595"/>
                  </a:cubicBezTo>
                  <a:cubicBezTo>
                    <a:pt x="5407" y="1298"/>
                    <a:pt x="5407" y="1298"/>
                    <a:pt x="5407" y="1298"/>
                  </a:cubicBezTo>
                  <a:cubicBezTo>
                    <a:pt x="5440" y="1254"/>
                    <a:pt x="5435" y="1192"/>
                    <a:pt x="5396" y="1154"/>
                  </a:cubicBezTo>
                  <a:cubicBezTo>
                    <a:pt x="4925" y="682"/>
                    <a:pt x="4925" y="682"/>
                    <a:pt x="4925" y="682"/>
                  </a:cubicBezTo>
                  <a:cubicBezTo>
                    <a:pt x="4887" y="645"/>
                    <a:pt x="4828" y="639"/>
                    <a:pt x="4784" y="669"/>
                  </a:cubicBezTo>
                  <a:cubicBezTo>
                    <a:pt x="4491" y="867"/>
                    <a:pt x="4491" y="867"/>
                    <a:pt x="4491" y="867"/>
                  </a:cubicBezTo>
                  <a:cubicBezTo>
                    <a:pt x="4318" y="984"/>
                    <a:pt x="4101" y="1004"/>
                    <a:pt x="3910" y="921"/>
                  </a:cubicBezTo>
                  <a:cubicBezTo>
                    <a:pt x="3719" y="837"/>
                    <a:pt x="3586" y="665"/>
                    <a:pt x="3555" y="459"/>
                  </a:cubicBezTo>
                  <a:cubicBezTo>
                    <a:pt x="3499" y="94"/>
                    <a:pt x="3499" y="94"/>
                    <a:pt x="3499" y="94"/>
                  </a:cubicBezTo>
                  <a:cubicBezTo>
                    <a:pt x="3490" y="40"/>
                    <a:pt x="3444" y="0"/>
                    <a:pt x="3389" y="0"/>
                  </a:cubicBezTo>
                  <a:cubicBezTo>
                    <a:pt x="2722" y="0"/>
                    <a:pt x="2722" y="0"/>
                    <a:pt x="2722" y="0"/>
                  </a:cubicBezTo>
                  <a:cubicBezTo>
                    <a:pt x="2669" y="0"/>
                    <a:pt x="2623" y="38"/>
                    <a:pt x="2613" y="90"/>
                  </a:cubicBezTo>
                  <a:cubicBezTo>
                    <a:pt x="2527" y="539"/>
                    <a:pt x="2527" y="539"/>
                    <a:pt x="2527" y="539"/>
                  </a:cubicBezTo>
                  <a:cubicBezTo>
                    <a:pt x="2488" y="739"/>
                    <a:pt x="2353" y="905"/>
                    <a:pt x="2165" y="983"/>
                  </a:cubicBezTo>
                  <a:cubicBezTo>
                    <a:pt x="1976" y="1061"/>
                    <a:pt x="1763" y="1040"/>
                    <a:pt x="1594" y="925"/>
                  </a:cubicBezTo>
                  <a:cubicBezTo>
                    <a:pt x="1216" y="669"/>
                    <a:pt x="1216" y="669"/>
                    <a:pt x="1216" y="669"/>
                  </a:cubicBezTo>
                  <a:cubicBezTo>
                    <a:pt x="1172" y="639"/>
                    <a:pt x="1113" y="645"/>
                    <a:pt x="1075" y="682"/>
                  </a:cubicBezTo>
                  <a:cubicBezTo>
                    <a:pt x="604" y="1154"/>
                    <a:pt x="604" y="1154"/>
                    <a:pt x="604" y="1154"/>
                  </a:cubicBezTo>
                  <a:cubicBezTo>
                    <a:pt x="565" y="1192"/>
                    <a:pt x="560" y="1254"/>
                    <a:pt x="593" y="1298"/>
                  </a:cubicBezTo>
                  <a:cubicBezTo>
                    <a:pt x="811" y="1596"/>
                    <a:pt x="811" y="1596"/>
                    <a:pt x="811" y="1596"/>
                  </a:cubicBezTo>
                  <a:cubicBezTo>
                    <a:pt x="934" y="1764"/>
                    <a:pt x="962" y="1980"/>
                    <a:pt x="886" y="2174"/>
                  </a:cubicBezTo>
                  <a:cubicBezTo>
                    <a:pt x="810" y="2368"/>
                    <a:pt x="642" y="2507"/>
                    <a:pt x="438" y="2546"/>
                  </a:cubicBezTo>
                  <a:cubicBezTo>
                    <a:pt x="90" y="2613"/>
                    <a:pt x="90" y="2613"/>
                    <a:pt x="90" y="2613"/>
                  </a:cubicBezTo>
                  <a:cubicBezTo>
                    <a:pt x="38" y="2623"/>
                    <a:pt x="0" y="2669"/>
                    <a:pt x="0" y="2722"/>
                  </a:cubicBezTo>
                  <a:cubicBezTo>
                    <a:pt x="0" y="3389"/>
                    <a:pt x="0" y="3389"/>
                    <a:pt x="0" y="3389"/>
                  </a:cubicBezTo>
                  <a:cubicBezTo>
                    <a:pt x="0" y="3444"/>
                    <a:pt x="40" y="3490"/>
                    <a:pt x="94" y="3499"/>
                  </a:cubicBezTo>
                  <a:cubicBezTo>
                    <a:pt x="459" y="3555"/>
                    <a:pt x="459" y="3555"/>
                    <a:pt x="459" y="3555"/>
                  </a:cubicBezTo>
                  <a:cubicBezTo>
                    <a:pt x="665" y="3586"/>
                    <a:pt x="838" y="3719"/>
                    <a:pt x="921" y="3910"/>
                  </a:cubicBezTo>
                  <a:cubicBezTo>
                    <a:pt x="1004" y="4101"/>
                    <a:pt x="984" y="4318"/>
                    <a:pt x="867" y="4491"/>
                  </a:cubicBezTo>
                  <a:cubicBezTo>
                    <a:pt x="669" y="4784"/>
                    <a:pt x="669" y="4784"/>
                    <a:pt x="669" y="4784"/>
                  </a:cubicBezTo>
                  <a:cubicBezTo>
                    <a:pt x="639" y="4828"/>
                    <a:pt x="645" y="4887"/>
                    <a:pt x="682" y="4925"/>
                  </a:cubicBezTo>
                  <a:cubicBezTo>
                    <a:pt x="1154" y="5396"/>
                    <a:pt x="1154" y="5396"/>
                    <a:pt x="1154" y="5396"/>
                  </a:cubicBezTo>
                  <a:cubicBezTo>
                    <a:pt x="1192" y="5435"/>
                    <a:pt x="1254" y="5440"/>
                    <a:pt x="1298" y="5407"/>
                  </a:cubicBezTo>
                  <a:cubicBezTo>
                    <a:pt x="1596" y="5189"/>
                    <a:pt x="1596" y="5189"/>
                    <a:pt x="1596" y="5189"/>
                  </a:cubicBezTo>
                  <a:cubicBezTo>
                    <a:pt x="1764" y="5066"/>
                    <a:pt x="1980" y="5038"/>
                    <a:pt x="2174" y="5114"/>
                  </a:cubicBezTo>
                  <a:cubicBezTo>
                    <a:pt x="2368" y="5190"/>
                    <a:pt x="2507" y="5358"/>
                    <a:pt x="2546" y="5562"/>
                  </a:cubicBezTo>
                  <a:cubicBezTo>
                    <a:pt x="2613" y="5910"/>
                    <a:pt x="2613" y="5910"/>
                    <a:pt x="2613" y="5910"/>
                  </a:cubicBezTo>
                  <a:cubicBezTo>
                    <a:pt x="2623" y="5962"/>
                    <a:pt x="2669" y="6000"/>
                    <a:pt x="2722" y="6000"/>
                  </a:cubicBezTo>
                  <a:cubicBezTo>
                    <a:pt x="3389" y="6000"/>
                    <a:pt x="3389" y="6000"/>
                    <a:pt x="3389" y="6000"/>
                  </a:cubicBezTo>
                  <a:cubicBezTo>
                    <a:pt x="3444" y="6000"/>
                    <a:pt x="3490" y="5960"/>
                    <a:pt x="3499" y="5906"/>
                  </a:cubicBezTo>
                  <a:cubicBezTo>
                    <a:pt x="3538" y="5649"/>
                    <a:pt x="3538" y="5649"/>
                    <a:pt x="3538" y="5649"/>
                  </a:cubicBezTo>
                  <a:cubicBezTo>
                    <a:pt x="3571" y="5439"/>
                    <a:pt x="3707" y="5264"/>
                    <a:pt x="3904" y="5183"/>
                  </a:cubicBezTo>
                  <a:cubicBezTo>
                    <a:pt x="4101" y="5102"/>
                    <a:pt x="4321" y="5128"/>
                    <a:pt x="4493" y="5254"/>
                  </a:cubicBezTo>
                  <a:cubicBezTo>
                    <a:pt x="4702" y="5407"/>
                    <a:pt x="4702" y="5407"/>
                    <a:pt x="4702" y="5407"/>
                  </a:cubicBezTo>
                  <a:cubicBezTo>
                    <a:pt x="4746" y="5440"/>
                    <a:pt x="4808" y="5435"/>
                    <a:pt x="4846" y="5396"/>
                  </a:cubicBezTo>
                  <a:cubicBezTo>
                    <a:pt x="5318" y="4925"/>
                    <a:pt x="5318" y="4925"/>
                    <a:pt x="5318" y="4925"/>
                  </a:cubicBezTo>
                  <a:cubicBezTo>
                    <a:pt x="5355" y="4887"/>
                    <a:pt x="5361" y="4828"/>
                    <a:pt x="5331" y="4784"/>
                  </a:cubicBezTo>
                  <a:cubicBezTo>
                    <a:pt x="5133" y="4491"/>
                    <a:pt x="5133" y="4491"/>
                    <a:pt x="5133" y="4491"/>
                  </a:cubicBezTo>
                  <a:cubicBezTo>
                    <a:pt x="5016" y="4318"/>
                    <a:pt x="4996" y="4101"/>
                    <a:pt x="5079" y="3910"/>
                  </a:cubicBezTo>
                  <a:cubicBezTo>
                    <a:pt x="5162" y="3719"/>
                    <a:pt x="5335" y="3586"/>
                    <a:pt x="5541" y="3555"/>
                  </a:cubicBezTo>
                  <a:cubicBezTo>
                    <a:pt x="5906" y="3499"/>
                    <a:pt x="5906" y="3499"/>
                    <a:pt x="5906" y="3499"/>
                  </a:cubicBezTo>
                  <a:cubicBezTo>
                    <a:pt x="5960" y="3490"/>
                    <a:pt x="6000" y="3444"/>
                    <a:pt x="6000" y="3389"/>
                  </a:cubicBezTo>
                  <a:cubicBezTo>
                    <a:pt x="6000" y="2722"/>
                    <a:pt x="6000" y="2722"/>
                    <a:pt x="6000" y="2722"/>
                  </a:cubicBezTo>
                  <a:cubicBezTo>
                    <a:pt x="6000" y="2669"/>
                    <a:pt x="5962" y="2623"/>
                    <a:pt x="5910" y="2613"/>
                  </a:cubicBezTo>
                  <a:close/>
                  <a:moveTo>
                    <a:pt x="5778" y="3294"/>
                  </a:moveTo>
                  <a:cubicBezTo>
                    <a:pt x="5507" y="3335"/>
                    <a:pt x="5507" y="3335"/>
                    <a:pt x="5507" y="3335"/>
                  </a:cubicBezTo>
                  <a:cubicBezTo>
                    <a:pt x="5226" y="3379"/>
                    <a:pt x="4989" y="3560"/>
                    <a:pt x="4875" y="3822"/>
                  </a:cubicBezTo>
                  <a:cubicBezTo>
                    <a:pt x="4761" y="4083"/>
                    <a:pt x="4789" y="4380"/>
                    <a:pt x="4949" y="4616"/>
                  </a:cubicBezTo>
                  <a:cubicBezTo>
                    <a:pt x="5096" y="4833"/>
                    <a:pt x="5096" y="4833"/>
                    <a:pt x="5096" y="4833"/>
                  </a:cubicBezTo>
                  <a:cubicBezTo>
                    <a:pt x="4757" y="5172"/>
                    <a:pt x="4757" y="5172"/>
                    <a:pt x="4757" y="5172"/>
                  </a:cubicBezTo>
                  <a:cubicBezTo>
                    <a:pt x="4624" y="5075"/>
                    <a:pt x="4624" y="5075"/>
                    <a:pt x="4624" y="5075"/>
                  </a:cubicBezTo>
                  <a:cubicBezTo>
                    <a:pt x="4389" y="4902"/>
                    <a:pt x="4088" y="4866"/>
                    <a:pt x="3819" y="4978"/>
                  </a:cubicBezTo>
                  <a:cubicBezTo>
                    <a:pt x="3550" y="5089"/>
                    <a:pt x="3363" y="5328"/>
                    <a:pt x="3318" y="5616"/>
                  </a:cubicBezTo>
                  <a:cubicBezTo>
                    <a:pt x="3294" y="5778"/>
                    <a:pt x="3294" y="5778"/>
                    <a:pt x="3294" y="5778"/>
                  </a:cubicBezTo>
                  <a:cubicBezTo>
                    <a:pt x="2814" y="5778"/>
                    <a:pt x="2814" y="5778"/>
                    <a:pt x="2814" y="5778"/>
                  </a:cubicBezTo>
                  <a:cubicBezTo>
                    <a:pt x="2764" y="5520"/>
                    <a:pt x="2764" y="5520"/>
                    <a:pt x="2764" y="5520"/>
                  </a:cubicBezTo>
                  <a:cubicBezTo>
                    <a:pt x="2711" y="5240"/>
                    <a:pt x="2520" y="5011"/>
                    <a:pt x="2255" y="4907"/>
                  </a:cubicBezTo>
                  <a:cubicBezTo>
                    <a:pt x="1990" y="4803"/>
                    <a:pt x="1694" y="4842"/>
                    <a:pt x="1464" y="5010"/>
                  </a:cubicBezTo>
                  <a:cubicBezTo>
                    <a:pt x="1243" y="5172"/>
                    <a:pt x="1243" y="5172"/>
                    <a:pt x="1243" y="5172"/>
                  </a:cubicBezTo>
                  <a:cubicBezTo>
                    <a:pt x="904" y="4833"/>
                    <a:pt x="904" y="4833"/>
                    <a:pt x="904" y="4833"/>
                  </a:cubicBezTo>
                  <a:cubicBezTo>
                    <a:pt x="1051" y="4616"/>
                    <a:pt x="1051" y="4616"/>
                    <a:pt x="1051" y="4616"/>
                  </a:cubicBezTo>
                  <a:cubicBezTo>
                    <a:pt x="1211" y="4380"/>
                    <a:pt x="1239" y="4083"/>
                    <a:pt x="1125" y="3822"/>
                  </a:cubicBezTo>
                  <a:cubicBezTo>
                    <a:pt x="1011" y="3560"/>
                    <a:pt x="774" y="3379"/>
                    <a:pt x="493" y="3335"/>
                  </a:cubicBezTo>
                  <a:cubicBezTo>
                    <a:pt x="222" y="3294"/>
                    <a:pt x="222" y="3294"/>
                    <a:pt x="222" y="3294"/>
                  </a:cubicBezTo>
                  <a:cubicBezTo>
                    <a:pt x="222" y="2814"/>
                    <a:pt x="222" y="2814"/>
                    <a:pt x="222" y="2814"/>
                  </a:cubicBezTo>
                  <a:cubicBezTo>
                    <a:pt x="480" y="2765"/>
                    <a:pt x="480" y="2765"/>
                    <a:pt x="480" y="2765"/>
                  </a:cubicBezTo>
                  <a:cubicBezTo>
                    <a:pt x="760" y="2711"/>
                    <a:pt x="989" y="2520"/>
                    <a:pt x="1093" y="2255"/>
                  </a:cubicBezTo>
                  <a:cubicBezTo>
                    <a:pt x="1197" y="1990"/>
                    <a:pt x="1159" y="1694"/>
                    <a:pt x="990" y="1464"/>
                  </a:cubicBezTo>
                  <a:cubicBezTo>
                    <a:pt x="828" y="1243"/>
                    <a:pt x="828" y="1243"/>
                    <a:pt x="828" y="1243"/>
                  </a:cubicBezTo>
                  <a:cubicBezTo>
                    <a:pt x="1167" y="904"/>
                    <a:pt x="1167" y="904"/>
                    <a:pt x="1167" y="904"/>
                  </a:cubicBezTo>
                  <a:cubicBezTo>
                    <a:pt x="1470" y="1109"/>
                    <a:pt x="1470" y="1109"/>
                    <a:pt x="1470" y="1109"/>
                  </a:cubicBezTo>
                  <a:cubicBezTo>
                    <a:pt x="1701" y="1266"/>
                    <a:pt x="1992" y="1295"/>
                    <a:pt x="2250" y="1188"/>
                  </a:cubicBezTo>
                  <a:cubicBezTo>
                    <a:pt x="2507" y="1082"/>
                    <a:pt x="2692" y="855"/>
                    <a:pt x="2745" y="581"/>
                  </a:cubicBezTo>
                  <a:cubicBezTo>
                    <a:pt x="2814" y="222"/>
                    <a:pt x="2814" y="222"/>
                    <a:pt x="2814" y="222"/>
                  </a:cubicBezTo>
                  <a:cubicBezTo>
                    <a:pt x="3294" y="222"/>
                    <a:pt x="3294" y="222"/>
                    <a:pt x="3294" y="222"/>
                  </a:cubicBezTo>
                  <a:cubicBezTo>
                    <a:pt x="3335" y="493"/>
                    <a:pt x="3335" y="493"/>
                    <a:pt x="3335" y="493"/>
                  </a:cubicBezTo>
                  <a:cubicBezTo>
                    <a:pt x="3379" y="774"/>
                    <a:pt x="3560" y="1011"/>
                    <a:pt x="3822" y="1125"/>
                  </a:cubicBezTo>
                  <a:cubicBezTo>
                    <a:pt x="4083" y="1239"/>
                    <a:pt x="4380" y="1211"/>
                    <a:pt x="4616" y="1051"/>
                  </a:cubicBezTo>
                  <a:cubicBezTo>
                    <a:pt x="4833" y="904"/>
                    <a:pt x="4833" y="904"/>
                    <a:pt x="4833" y="904"/>
                  </a:cubicBezTo>
                  <a:cubicBezTo>
                    <a:pt x="5172" y="1244"/>
                    <a:pt x="5172" y="1244"/>
                    <a:pt x="5172" y="1244"/>
                  </a:cubicBezTo>
                  <a:cubicBezTo>
                    <a:pt x="5010" y="1464"/>
                    <a:pt x="5010" y="1464"/>
                    <a:pt x="5010" y="1464"/>
                  </a:cubicBezTo>
                  <a:cubicBezTo>
                    <a:pt x="4841" y="1694"/>
                    <a:pt x="4803" y="1990"/>
                    <a:pt x="4907" y="2255"/>
                  </a:cubicBezTo>
                  <a:cubicBezTo>
                    <a:pt x="5011" y="2520"/>
                    <a:pt x="5241" y="2711"/>
                    <a:pt x="5521" y="2765"/>
                  </a:cubicBezTo>
                  <a:cubicBezTo>
                    <a:pt x="5778" y="2814"/>
                    <a:pt x="5778" y="2814"/>
                    <a:pt x="5778" y="2814"/>
                  </a:cubicBezTo>
                  <a:lnTo>
                    <a:pt x="5778" y="32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A67D591B-98ED-42BF-9108-9765FB80A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98" y="5568520"/>
              <a:ext cx="842473" cy="840340"/>
            </a:xfrm>
            <a:custGeom>
              <a:avLst/>
              <a:gdLst>
                <a:gd name="T0" fmla="*/ 1167 w 2333"/>
                <a:gd name="T1" fmla="*/ 0 h 2333"/>
                <a:gd name="T2" fmla="*/ 0 w 2333"/>
                <a:gd name="T3" fmla="*/ 1167 h 2333"/>
                <a:gd name="T4" fmla="*/ 1167 w 2333"/>
                <a:gd name="T5" fmla="*/ 2333 h 2333"/>
                <a:gd name="T6" fmla="*/ 2333 w 2333"/>
                <a:gd name="T7" fmla="*/ 1167 h 2333"/>
                <a:gd name="T8" fmla="*/ 1167 w 2333"/>
                <a:gd name="T9" fmla="*/ 0 h 2333"/>
                <a:gd name="T10" fmla="*/ 1167 w 2333"/>
                <a:gd name="T11" fmla="*/ 2111 h 2333"/>
                <a:gd name="T12" fmla="*/ 222 w 2333"/>
                <a:gd name="T13" fmla="*/ 1167 h 2333"/>
                <a:gd name="T14" fmla="*/ 1167 w 2333"/>
                <a:gd name="T15" fmla="*/ 222 h 2333"/>
                <a:gd name="T16" fmla="*/ 2111 w 2333"/>
                <a:gd name="T17" fmla="*/ 1167 h 2333"/>
                <a:gd name="T18" fmla="*/ 1167 w 2333"/>
                <a:gd name="T19" fmla="*/ 2111 h 2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3" h="2333">
                  <a:moveTo>
                    <a:pt x="1167" y="0"/>
                  </a:moveTo>
                  <a:cubicBezTo>
                    <a:pt x="523" y="0"/>
                    <a:pt x="0" y="523"/>
                    <a:pt x="0" y="1167"/>
                  </a:cubicBezTo>
                  <a:cubicBezTo>
                    <a:pt x="0" y="1810"/>
                    <a:pt x="523" y="2333"/>
                    <a:pt x="1167" y="2333"/>
                  </a:cubicBezTo>
                  <a:cubicBezTo>
                    <a:pt x="1810" y="2333"/>
                    <a:pt x="2333" y="1810"/>
                    <a:pt x="2333" y="1167"/>
                  </a:cubicBezTo>
                  <a:cubicBezTo>
                    <a:pt x="2333" y="523"/>
                    <a:pt x="1810" y="0"/>
                    <a:pt x="1167" y="0"/>
                  </a:cubicBezTo>
                  <a:close/>
                  <a:moveTo>
                    <a:pt x="1167" y="2111"/>
                  </a:moveTo>
                  <a:cubicBezTo>
                    <a:pt x="646" y="2111"/>
                    <a:pt x="222" y="1687"/>
                    <a:pt x="222" y="1167"/>
                  </a:cubicBezTo>
                  <a:cubicBezTo>
                    <a:pt x="222" y="646"/>
                    <a:pt x="646" y="222"/>
                    <a:pt x="1167" y="222"/>
                  </a:cubicBezTo>
                  <a:cubicBezTo>
                    <a:pt x="1687" y="222"/>
                    <a:pt x="2111" y="646"/>
                    <a:pt x="2111" y="1167"/>
                  </a:cubicBezTo>
                  <a:cubicBezTo>
                    <a:pt x="2111" y="1687"/>
                    <a:pt x="1687" y="2111"/>
                    <a:pt x="1167" y="2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id="{6D32C528-EC3D-4053-BC54-13E2C35ED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22" y="5768410"/>
              <a:ext cx="441625" cy="440559"/>
            </a:xfrm>
            <a:custGeom>
              <a:avLst/>
              <a:gdLst>
                <a:gd name="T0" fmla="*/ 612 w 1223"/>
                <a:gd name="T1" fmla="*/ 0 h 1223"/>
                <a:gd name="T2" fmla="*/ 0 w 1223"/>
                <a:gd name="T3" fmla="*/ 612 h 1223"/>
                <a:gd name="T4" fmla="*/ 612 w 1223"/>
                <a:gd name="T5" fmla="*/ 1223 h 1223"/>
                <a:gd name="T6" fmla="*/ 1223 w 1223"/>
                <a:gd name="T7" fmla="*/ 612 h 1223"/>
                <a:gd name="T8" fmla="*/ 612 w 1223"/>
                <a:gd name="T9" fmla="*/ 0 h 1223"/>
                <a:gd name="T10" fmla="*/ 612 w 1223"/>
                <a:gd name="T11" fmla="*/ 1000 h 1223"/>
                <a:gd name="T12" fmla="*/ 223 w 1223"/>
                <a:gd name="T13" fmla="*/ 612 h 1223"/>
                <a:gd name="T14" fmla="*/ 612 w 1223"/>
                <a:gd name="T15" fmla="*/ 223 h 1223"/>
                <a:gd name="T16" fmla="*/ 1000 w 1223"/>
                <a:gd name="T17" fmla="*/ 612 h 1223"/>
                <a:gd name="T18" fmla="*/ 612 w 1223"/>
                <a:gd name="T19" fmla="*/ 100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3" h="1223">
                  <a:moveTo>
                    <a:pt x="612" y="0"/>
                  </a:moveTo>
                  <a:cubicBezTo>
                    <a:pt x="275" y="0"/>
                    <a:pt x="0" y="275"/>
                    <a:pt x="0" y="612"/>
                  </a:cubicBezTo>
                  <a:cubicBezTo>
                    <a:pt x="0" y="948"/>
                    <a:pt x="275" y="1223"/>
                    <a:pt x="612" y="1223"/>
                  </a:cubicBezTo>
                  <a:cubicBezTo>
                    <a:pt x="949" y="1223"/>
                    <a:pt x="1223" y="948"/>
                    <a:pt x="1223" y="612"/>
                  </a:cubicBezTo>
                  <a:cubicBezTo>
                    <a:pt x="1223" y="275"/>
                    <a:pt x="949" y="0"/>
                    <a:pt x="612" y="0"/>
                  </a:cubicBezTo>
                  <a:close/>
                  <a:moveTo>
                    <a:pt x="612" y="1000"/>
                  </a:moveTo>
                  <a:cubicBezTo>
                    <a:pt x="397" y="1000"/>
                    <a:pt x="223" y="826"/>
                    <a:pt x="223" y="612"/>
                  </a:cubicBezTo>
                  <a:cubicBezTo>
                    <a:pt x="223" y="397"/>
                    <a:pt x="397" y="223"/>
                    <a:pt x="612" y="223"/>
                  </a:cubicBezTo>
                  <a:cubicBezTo>
                    <a:pt x="826" y="223"/>
                    <a:pt x="1000" y="397"/>
                    <a:pt x="1000" y="612"/>
                  </a:cubicBezTo>
                  <a:cubicBezTo>
                    <a:pt x="1000" y="826"/>
                    <a:pt x="826" y="1000"/>
                    <a:pt x="612" y="10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349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4"/>
          <p:cNvSpPr>
            <a:spLocks/>
          </p:cNvSpPr>
          <p:nvPr/>
        </p:nvSpPr>
        <p:spPr bwMode="auto">
          <a:xfrm>
            <a:off x="4371974" y="1734240"/>
            <a:ext cx="2187575" cy="1704975"/>
          </a:xfrm>
          <a:custGeom>
            <a:avLst/>
            <a:gdLst>
              <a:gd name="T0" fmla="*/ 2126 w 2756"/>
              <a:gd name="T1" fmla="*/ 0 h 2149"/>
              <a:gd name="T2" fmla="*/ 2287 w 2756"/>
              <a:gd name="T3" fmla="*/ 6 h 2149"/>
              <a:gd name="T4" fmla="*/ 2445 w 2756"/>
              <a:gd name="T5" fmla="*/ 20 h 2149"/>
              <a:gd name="T6" fmla="*/ 2603 w 2756"/>
              <a:gd name="T7" fmla="*/ 45 h 2149"/>
              <a:gd name="T8" fmla="*/ 2756 w 2756"/>
              <a:gd name="T9" fmla="*/ 79 h 2149"/>
              <a:gd name="T10" fmla="*/ 2058 w 2756"/>
              <a:gd name="T11" fmla="*/ 883 h 2149"/>
              <a:gd name="T12" fmla="*/ 2224 w 2756"/>
              <a:gd name="T13" fmla="*/ 1727 h 2149"/>
              <a:gd name="T14" fmla="*/ 2176 w 2756"/>
              <a:gd name="T15" fmla="*/ 1722 h 2149"/>
              <a:gd name="T16" fmla="*/ 2124 w 2756"/>
              <a:gd name="T17" fmla="*/ 1720 h 2149"/>
              <a:gd name="T18" fmla="*/ 2033 w 2756"/>
              <a:gd name="T19" fmla="*/ 1725 h 2149"/>
              <a:gd name="T20" fmla="*/ 1942 w 2756"/>
              <a:gd name="T21" fmla="*/ 1739 h 2149"/>
              <a:gd name="T22" fmla="*/ 1856 w 2756"/>
              <a:gd name="T23" fmla="*/ 1764 h 2149"/>
              <a:gd name="T24" fmla="*/ 1774 w 2756"/>
              <a:gd name="T25" fmla="*/ 1797 h 2149"/>
              <a:gd name="T26" fmla="*/ 1697 w 2756"/>
              <a:gd name="T27" fmla="*/ 1838 h 2149"/>
              <a:gd name="T28" fmla="*/ 1624 w 2756"/>
              <a:gd name="T29" fmla="*/ 1888 h 2149"/>
              <a:gd name="T30" fmla="*/ 1556 w 2756"/>
              <a:gd name="T31" fmla="*/ 1943 h 2149"/>
              <a:gd name="T32" fmla="*/ 1495 w 2756"/>
              <a:gd name="T33" fmla="*/ 2006 h 2149"/>
              <a:gd name="T34" fmla="*/ 1442 w 2756"/>
              <a:gd name="T35" fmla="*/ 2074 h 2149"/>
              <a:gd name="T36" fmla="*/ 1395 w 2756"/>
              <a:gd name="T37" fmla="*/ 2149 h 2149"/>
              <a:gd name="T38" fmla="*/ 550 w 2756"/>
              <a:gd name="T39" fmla="*/ 2047 h 2149"/>
              <a:gd name="T40" fmla="*/ 0 w 2756"/>
              <a:gd name="T41" fmla="*/ 1135 h 2149"/>
              <a:gd name="T42" fmla="*/ 91 w 2756"/>
              <a:gd name="T43" fmla="*/ 1010 h 2149"/>
              <a:gd name="T44" fmla="*/ 188 w 2756"/>
              <a:gd name="T45" fmla="*/ 890 h 2149"/>
              <a:gd name="T46" fmla="*/ 291 w 2756"/>
              <a:gd name="T47" fmla="*/ 776 h 2149"/>
              <a:gd name="T48" fmla="*/ 402 w 2756"/>
              <a:gd name="T49" fmla="*/ 669 h 2149"/>
              <a:gd name="T50" fmla="*/ 518 w 2756"/>
              <a:gd name="T51" fmla="*/ 569 h 2149"/>
              <a:gd name="T52" fmla="*/ 642 w 2756"/>
              <a:gd name="T53" fmla="*/ 476 h 2149"/>
              <a:gd name="T54" fmla="*/ 770 w 2756"/>
              <a:gd name="T55" fmla="*/ 390 h 2149"/>
              <a:gd name="T56" fmla="*/ 902 w 2756"/>
              <a:gd name="T57" fmla="*/ 311 h 2149"/>
              <a:gd name="T58" fmla="*/ 1042 w 2756"/>
              <a:gd name="T59" fmla="*/ 240 h 2149"/>
              <a:gd name="T60" fmla="*/ 1185 w 2756"/>
              <a:gd name="T61" fmla="*/ 179 h 2149"/>
              <a:gd name="T62" fmla="*/ 1333 w 2756"/>
              <a:gd name="T63" fmla="*/ 126 h 2149"/>
              <a:gd name="T64" fmla="*/ 1485 w 2756"/>
              <a:gd name="T65" fmla="*/ 81 h 2149"/>
              <a:gd name="T66" fmla="*/ 1640 w 2756"/>
              <a:gd name="T67" fmla="*/ 47 h 2149"/>
              <a:gd name="T68" fmla="*/ 1799 w 2756"/>
              <a:gd name="T69" fmla="*/ 20 h 2149"/>
              <a:gd name="T70" fmla="*/ 1960 w 2756"/>
              <a:gd name="T71" fmla="*/ 6 h 2149"/>
              <a:gd name="T72" fmla="*/ 2126 w 2756"/>
              <a:gd name="T73" fmla="*/ 0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756" h="2149">
                <a:moveTo>
                  <a:pt x="2126" y="0"/>
                </a:moveTo>
                <a:lnTo>
                  <a:pt x="2287" y="6"/>
                </a:lnTo>
                <a:lnTo>
                  <a:pt x="2445" y="20"/>
                </a:lnTo>
                <a:lnTo>
                  <a:pt x="2603" y="45"/>
                </a:lnTo>
                <a:lnTo>
                  <a:pt x="2756" y="79"/>
                </a:lnTo>
                <a:lnTo>
                  <a:pt x="2058" y="883"/>
                </a:lnTo>
                <a:lnTo>
                  <a:pt x="2224" y="1727"/>
                </a:lnTo>
                <a:lnTo>
                  <a:pt x="2176" y="1722"/>
                </a:lnTo>
                <a:lnTo>
                  <a:pt x="2124" y="1720"/>
                </a:lnTo>
                <a:lnTo>
                  <a:pt x="2033" y="1725"/>
                </a:lnTo>
                <a:lnTo>
                  <a:pt x="1942" y="1739"/>
                </a:lnTo>
                <a:lnTo>
                  <a:pt x="1856" y="1764"/>
                </a:lnTo>
                <a:lnTo>
                  <a:pt x="1774" y="1797"/>
                </a:lnTo>
                <a:lnTo>
                  <a:pt x="1697" y="1838"/>
                </a:lnTo>
                <a:lnTo>
                  <a:pt x="1624" y="1888"/>
                </a:lnTo>
                <a:lnTo>
                  <a:pt x="1556" y="1943"/>
                </a:lnTo>
                <a:lnTo>
                  <a:pt x="1495" y="2006"/>
                </a:lnTo>
                <a:lnTo>
                  <a:pt x="1442" y="2074"/>
                </a:lnTo>
                <a:lnTo>
                  <a:pt x="1395" y="2149"/>
                </a:lnTo>
                <a:lnTo>
                  <a:pt x="550" y="2047"/>
                </a:lnTo>
                <a:lnTo>
                  <a:pt x="0" y="1135"/>
                </a:lnTo>
                <a:lnTo>
                  <a:pt x="91" y="1010"/>
                </a:lnTo>
                <a:lnTo>
                  <a:pt x="188" y="890"/>
                </a:lnTo>
                <a:lnTo>
                  <a:pt x="291" y="776"/>
                </a:lnTo>
                <a:lnTo>
                  <a:pt x="402" y="669"/>
                </a:lnTo>
                <a:lnTo>
                  <a:pt x="518" y="569"/>
                </a:lnTo>
                <a:lnTo>
                  <a:pt x="642" y="476"/>
                </a:lnTo>
                <a:lnTo>
                  <a:pt x="770" y="390"/>
                </a:lnTo>
                <a:lnTo>
                  <a:pt x="902" y="311"/>
                </a:lnTo>
                <a:lnTo>
                  <a:pt x="1042" y="240"/>
                </a:lnTo>
                <a:lnTo>
                  <a:pt x="1185" y="179"/>
                </a:lnTo>
                <a:lnTo>
                  <a:pt x="1333" y="126"/>
                </a:lnTo>
                <a:lnTo>
                  <a:pt x="1485" y="81"/>
                </a:lnTo>
                <a:lnTo>
                  <a:pt x="1640" y="47"/>
                </a:lnTo>
                <a:lnTo>
                  <a:pt x="1799" y="20"/>
                </a:lnTo>
                <a:lnTo>
                  <a:pt x="1960" y="6"/>
                </a:lnTo>
                <a:lnTo>
                  <a:pt x="2126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Freeform 45"/>
          <p:cNvSpPr>
            <a:spLocks/>
          </p:cNvSpPr>
          <p:nvPr/>
        </p:nvSpPr>
        <p:spPr bwMode="auto">
          <a:xfrm>
            <a:off x="6056312" y="1810440"/>
            <a:ext cx="2025650" cy="1824038"/>
          </a:xfrm>
          <a:custGeom>
            <a:avLst/>
            <a:gdLst>
              <a:gd name="T0" fmla="*/ 697 w 2550"/>
              <a:gd name="T1" fmla="*/ 0 h 2296"/>
              <a:gd name="T2" fmla="*/ 848 w 2550"/>
              <a:gd name="T3" fmla="*/ 48 h 2296"/>
              <a:gd name="T4" fmla="*/ 995 w 2550"/>
              <a:gd name="T5" fmla="*/ 105 h 2296"/>
              <a:gd name="T6" fmla="*/ 1138 w 2550"/>
              <a:gd name="T7" fmla="*/ 170 h 2296"/>
              <a:gd name="T8" fmla="*/ 1275 w 2550"/>
              <a:gd name="T9" fmla="*/ 243 h 2296"/>
              <a:gd name="T10" fmla="*/ 1407 w 2550"/>
              <a:gd name="T11" fmla="*/ 325 h 2296"/>
              <a:gd name="T12" fmla="*/ 1534 w 2550"/>
              <a:gd name="T13" fmla="*/ 415 h 2296"/>
              <a:gd name="T14" fmla="*/ 1654 w 2550"/>
              <a:gd name="T15" fmla="*/ 511 h 2296"/>
              <a:gd name="T16" fmla="*/ 1770 w 2550"/>
              <a:gd name="T17" fmla="*/ 615 h 2296"/>
              <a:gd name="T18" fmla="*/ 1877 w 2550"/>
              <a:gd name="T19" fmla="*/ 726 h 2296"/>
              <a:gd name="T20" fmla="*/ 1979 w 2550"/>
              <a:gd name="T21" fmla="*/ 844 h 2296"/>
              <a:gd name="T22" fmla="*/ 2074 w 2550"/>
              <a:gd name="T23" fmla="*/ 965 h 2296"/>
              <a:gd name="T24" fmla="*/ 2161 w 2550"/>
              <a:gd name="T25" fmla="*/ 1094 h 2296"/>
              <a:gd name="T26" fmla="*/ 2240 w 2550"/>
              <a:gd name="T27" fmla="*/ 1228 h 2296"/>
              <a:gd name="T28" fmla="*/ 2311 w 2550"/>
              <a:gd name="T29" fmla="*/ 1367 h 2296"/>
              <a:gd name="T30" fmla="*/ 2374 w 2550"/>
              <a:gd name="T31" fmla="*/ 1512 h 2296"/>
              <a:gd name="T32" fmla="*/ 2427 w 2550"/>
              <a:gd name="T33" fmla="*/ 1660 h 2296"/>
              <a:gd name="T34" fmla="*/ 2472 w 2550"/>
              <a:gd name="T35" fmla="*/ 1812 h 2296"/>
              <a:gd name="T36" fmla="*/ 2508 w 2550"/>
              <a:gd name="T37" fmla="*/ 1969 h 2296"/>
              <a:gd name="T38" fmla="*/ 2534 w 2550"/>
              <a:gd name="T39" fmla="*/ 2128 h 2296"/>
              <a:gd name="T40" fmla="*/ 2550 w 2550"/>
              <a:gd name="T41" fmla="*/ 2291 h 2296"/>
              <a:gd name="T42" fmla="*/ 1570 w 2550"/>
              <a:gd name="T43" fmla="*/ 1878 h 2296"/>
              <a:gd name="T44" fmla="*/ 822 w 2550"/>
              <a:gd name="T45" fmla="*/ 2296 h 2296"/>
              <a:gd name="T46" fmla="*/ 798 w 2550"/>
              <a:gd name="T47" fmla="*/ 2209 h 2296"/>
              <a:gd name="T48" fmla="*/ 766 w 2550"/>
              <a:gd name="T49" fmla="*/ 2125 h 2296"/>
              <a:gd name="T50" fmla="*/ 727 w 2550"/>
              <a:gd name="T51" fmla="*/ 2044 h 2296"/>
              <a:gd name="T52" fmla="*/ 679 w 2550"/>
              <a:gd name="T53" fmla="*/ 1969 h 2296"/>
              <a:gd name="T54" fmla="*/ 623 w 2550"/>
              <a:gd name="T55" fmla="*/ 1902 h 2296"/>
              <a:gd name="T56" fmla="*/ 561 w 2550"/>
              <a:gd name="T57" fmla="*/ 1839 h 2296"/>
              <a:gd name="T58" fmla="*/ 491 w 2550"/>
              <a:gd name="T59" fmla="*/ 1782 h 2296"/>
              <a:gd name="T60" fmla="*/ 416 w 2550"/>
              <a:gd name="T61" fmla="*/ 1734 h 2296"/>
              <a:gd name="T62" fmla="*/ 338 w 2550"/>
              <a:gd name="T63" fmla="*/ 1694 h 2296"/>
              <a:gd name="T64" fmla="*/ 252 w 2550"/>
              <a:gd name="T65" fmla="*/ 1662 h 2296"/>
              <a:gd name="T66" fmla="*/ 164 w 2550"/>
              <a:gd name="T67" fmla="*/ 1639 h 2296"/>
              <a:gd name="T68" fmla="*/ 0 w 2550"/>
              <a:gd name="T69" fmla="*/ 804 h 2296"/>
              <a:gd name="T70" fmla="*/ 697 w 2550"/>
              <a:gd name="T7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50" h="2296">
                <a:moveTo>
                  <a:pt x="697" y="0"/>
                </a:moveTo>
                <a:lnTo>
                  <a:pt x="848" y="48"/>
                </a:lnTo>
                <a:lnTo>
                  <a:pt x="995" y="105"/>
                </a:lnTo>
                <a:lnTo>
                  <a:pt x="1138" y="170"/>
                </a:lnTo>
                <a:lnTo>
                  <a:pt x="1275" y="243"/>
                </a:lnTo>
                <a:lnTo>
                  <a:pt x="1407" y="325"/>
                </a:lnTo>
                <a:lnTo>
                  <a:pt x="1534" y="415"/>
                </a:lnTo>
                <a:lnTo>
                  <a:pt x="1654" y="511"/>
                </a:lnTo>
                <a:lnTo>
                  <a:pt x="1770" y="615"/>
                </a:lnTo>
                <a:lnTo>
                  <a:pt x="1877" y="726"/>
                </a:lnTo>
                <a:lnTo>
                  <a:pt x="1979" y="844"/>
                </a:lnTo>
                <a:lnTo>
                  <a:pt x="2074" y="965"/>
                </a:lnTo>
                <a:lnTo>
                  <a:pt x="2161" y="1094"/>
                </a:lnTo>
                <a:lnTo>
                  <a:pt x="2240" y="1228"/>
                </a:lnTo>
                <a:lnTo>
                  <a:pt x="2311" y="1367"/>
                </a:lnTo>
                <a:lnTo>
                  <a:pt x="2374" y="1512"/>
                </a:lnTo>
                <a:lnTo>
                  <a:pt x="2427" y="1660"/>
                </a:lnTo>
                <a:lnTo>
                  <a:pt x="2472" y="1812"/>
                </a:lnTo>
                <a:lnTo>
                  <a:pt x="2508" y="1969"/>
                </a:lnTo>
                <a:lnTo>
                  <a:pt x="2534" y="2128"/>
                </a:lnTo>
                <a:lnTo>
                  <a:pt x="2550" y="2291"/>
                </a:lnTo>
                <a:lnTo>
                  <a:pt x="1570" y="1878"/>
                </a:lnTo>
                <a:lnTo>
                  <a:pt x="822" y="2296"/>
                </a:lnTo>
                <a:lnTo>
                  <a:pt x="798" y="2209"/>
                </a:lnTo>
                <a:lnTo>
                  <a:pt x="766" y="2125"/>
                </a:lnTo>
                <a:lnTo>
                  <a:pt x="727" y="2044"/>
                </a:lnTo>
                <a:lnTo>
                  <a:pt x="679" y="1969"/>
                </a:lnTo>
                <a:lnTo>
                  <a:pt x="623" y="1902"/>
                </a:lnTo>
                <a:lnTo>
                  <a:pt x="561" y="1839"/>
                </a:lnTo>
                <a:lnTo>
                  <a:pt x="491" y="1782"/>
                </a:lnTo>
                <a:lnTo>
                  <a:pt x="416" y="1734"/>
                </a:lnTo>
                <a:lnTo>
                  <a:pt x="338" y="1694"/>
                </a:lnTo>
                <a:lnTo>
                  <a:pt x="252" y="1662"/>
                </a:lnTo>
                <a:lnTo>
                  <a:pt x="164" y="1639"/>
                </a:lnTo>
                <a:lnTo>
                  <a:pt x="0" y="804"/>
                </a:lnTo>
                <a:lnTo>
                  <a:pt x="697" y="0"/>
                </a:lnTo>
                <a:close/>
              </a:path>
            </a:pathLst>
          </a:custGeom>
          <a:solidFill>
            <a:srgbClr val="FF3300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46"/>
          <p:cNvSpPr>
            <a:spLocks/>
          </p:cNvSpPr>
          <p:nvPr/>
        </p:nvSpPr>
        <p:spPr bwMode="auto">
          <a:xfrm>
            <a:off x="4029074" y="2680390"/>
            <a:ext cx="1541462" cy="2339975"/>
          </a:xfrm>
          <a:custGeom>
            <a:avLst/>
            <a:gdLst>
              <a:gd name="T0" fmla="*/ 395 w 1941"/>
              <a:gd name="T1" fmla="*/ 0 h 2947"/>
              <a:gd name="T2" fmla="*/ 943 w 1941"/>
              <a:gd name="T3" fmla="*/ 911 h 2947"/>
              <a:gd name="T4" fmla="*/ 1795 w 1941"/>
              <a:gd name="T5" fmla="*/ 1013 h 2947"/>
              <a:gd name="T6" fmla="*/ 1763 w 1941"/>
              <a:gd name="T7" fmla="*/ 1095 h 2947"/>
              <a:gd name="T8" fmla="*/ 1738 w 1941"/>
              <a:gd name="T9" fmla="*/ 1181 h 2947"/>
              <a:gd name="T10" fmla="*/ 1723 w 1941"/>
              <a:gd name="T11" fmla="*/ 1272 h 2947"/>
              <a:gd name="T12" fmla="*/ 1718 w 1941"/>
              <a:gd name="T13" fmla="*/ 1363 h 2947"/>
              <a:gd name="T14" fmla="*/ 1723 w 1941"/>
              <a:gd name="T15" fmla="*/ 1456 h 2947"/>
              <a:gd name="T16" fmla="*/ 1738 w 1941"/>
              <a:gd name="T17" fmla="*/ 1545 h 2947"/>
              <a:gd name="T18" fmla="*/ 1763 w 1941"/>
              <a:gd name="T19" fmla="*/ 1633 h 2947"/>
              <a:gd name="T20" fmla="*/ 1795 w 1941"/>
              <a:gd name="T21" fmla="*/ 1715 h 2947"/>
              <a:gd name="T22" fmla="*/ 1836 w 1941"/>
              <a:gd name="T23" fmla="*/ 1792 h 2947"/>
              <a:gd name="T24" fmla="*/ 1884 w 1941"/>
              <a:gd name="T25" fmla="*/ 1865 h 2947"/>
              <a:gd name="T26" fmla="*/ 1941 w 1941"/>
              <a:gd name="T27" fmla="*/ 1931 h 2947"/>
              <a:gd name="T28" fmla="*/ 1582 w 1941"/>
              <a:gd name="T29" fmla="*/ 2705 h 2947"/>
              <a:gd name="T30" fmla="*/ 548 w 1941"/>
              <a:gd name="T31" fmla="*/ 2947 h 2947"/>
              <a:gd name="T32" fmla="*/ 457 w 1941"/>
              <a:gd name="T33" fmla="*/ 2825 h 2947"/>
              <a:gd name="T34" fmla="*/ 375 w 1941"/>
              <a:gd name="T35" fmla="*/ 2698 h 2947"/>
              <a:gd name="T36" fmla="*/ 300 w 1941"/>
              <a:gd name="T37" fmla="*/ 2566 h 2947"/>
              <a:gd name="T38" fmla="*/ 232 w 1941"/>
              <a:gd name="T39" fmla="*/ 2428 h 2947"/>
              <a:gd name="T40" fmla="*/ 171 w 1941"/>
              <a:gd name="T41" fmla="*/ 2287 h 2947"/>
              <a:gd name="T42" fmla="*/ 120 w 1941"/>
              <a:gd name="T43" fmla="*/ 2142 h 2947"/>
              <a:gd name="T44" fmla="*/ 79 w 1941"/>
              <a:gd name="T45" fmla="*/ 1994 h 2947"/>
              <a:gd name="T46" fmla="*/ 45 w 1941"/>
              <a:gd name="T47" fmla="*/ 1840 h 2947"/>
              <a:gd name="T48" fmla="*/ 20 w 1941"/>
              <a:gd name="T49" fmla="*/ 1685 h 2947"/>
              <a:gd name="T50" fmla="*/ 5 w 1941"/>
              <a:gd name="T51" fmla="*/ 1526 h 2947"/>
              <a:gd name="T52" fmla="*/ 0 w 1941"/>
              <a:gd name="T53" fmla="*/ 1363 h 2947"/>
              <a:gd name="T54" fmla="*/ 5 w 1941"/>
              <a:gd name="T55" fmla="*/ 1199 h 2947"/>
              <a:gd name="T56" fmla="*/ 21 w 1941"/>
              <a:gd name="T57" fmla="*/ 1034 h 2947"/>
              <a:gd name="T58" fmla="*/ 46 w 1941"/>
              <a:gd name="T59" fmla="*/ 875 h 2947"/>
              <a:gd name="T60" fmla="*/ 82 w 1941"/>
              <a:gd name="T61" fmla="*/ 718 h 2947"/>
              <a:gd name="T62" fmla="*/ 127 w 1941"/>
              <a:gd name="T63" fmla="*/ 566 h 2947"/>
              <a:gd name="T64" fmla="*/ 180 w 1941"/>
              <a:gd name="T65" fmla="*/ 418 h 2947"/>
              <a:gd name="T66" fmla="*/ 245 w 1941"/>
              <a:gd name="T67" fmla="*/ 273 h 2947"/>
              <a:gd name="T68" fmla="*/ 314 w 1941"/>
              <a:gd name="T69" fmla="*/ 134 h 2947"/>
              <a:gd name="T70" fmla="*/ 395 w 1941"/>
              <a:gd name="T71" fmla="*/ 0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41" h="2947">
                <a:moveTo>
                  <a:pt x="395" y="0"/>
                </a:moveTo>
                <a:lnTo>
                  <a:pt x="943" y="911"/>
                </a:lnTo>
                <a:lnTo>
                  <a:pt x="1795" y="1013"/>
                </a:lnTo>
                <a:lnTo>
                  <a:pt x="1763" y="1095"/>
                </a:lnTo>
                <a:lnTo>
                  <a:pt x="1738" y="1181"/>
                </a:lnTo>
                <a:lnTo>
                  <a:pt x="1723" y="1272"/>
                </a:lnTo>
                <a:lnTo>
                  <a:pt x="1718" y="1363"/>
                </a:lnTo>
                <a:lnTo>
                  <a:pt x="1723" y="1456"/>
                </a:lnTo>
                <a:lnTo>
                  <a:pt x="1738" y="1545"/>
                </a:lnTo>
                <a:lnTo>
                  <a:pt x="1763" y="1633"/>
                </a:lnTo>
                <a:lnTo>
                  <a:pt x="1795" y="1715"/>
                </a:lnTo>
                <a:lnTo>
                  <a:pt x="1836" y="1792"/>
                </a:lnTo>
                <a:lnTo>
                  <a:pt x="1884" y="1865"/>
                </a:lnTo>
                <a:lnTo>
                  <a:pt x="1941" y="1931"/>
                </a:lnTo>
                <a:lnTo>
                  <a:pt x="1582" y="2705"/>
                </a:lnTo>
                <a:lnTo>
                  <a:pt x="548" y="2947"/>
                </a:lnTo>
                <a:lnTo>
                  <a:pt x="457" y="2825"/>
                </a:lnTo>
                <a:lnTo>
                  <a:pt x="375" y="2698"/>
                </a:lnTo>
                <a:lnTo>
                  <a:pt x="300" y="2566"/>
                </a:lnTo>
                <a:lnTo>
                  <a:pt x="232" y="2428"/>
                </a:lnTo>
                <a:lnTo>
                  <a:pt x="171" y="2287"/>
                </a:lnTo>
                <a:lnTo>
                  <a:pt x="120" y="2142"/>
                </a:lnTo>
                <a:lnTo>
                  <a:pt x="79" y="1994"/>
                </a:lnTo>
                <a:lnTo>
                  <a:pt x="45" y="1840"/>
                </a:lnTo>
                <a:lnTo>
                  <a:pt x="20" y="1685"/>
                </a:lnTo>
                <a:lnTo>
                  <a:pt x="5" y="1526"/>
                </a:lnTo>
                <a:lnTo>
                  <a:pt x="0" y="1363"/>
                </a:lnTo>
                <a:lnTo>
                  <a:pt x="5" y="1199"/>
                </a:lnTo>
                <a:lnTo>
                  <a:pt x="21" y="1034"/>
                </a:lnTo>
                <a:lnTo>
                  <a:pt x="46" y="875"/>
                </a:lnTo>
                <a:lnTo>
                  <a:pt x="82" y="718"/>
                </a:lnTo>
                <a:lnTo>
                  <a:pt x="127" y="566"/>
                </a:lnTo>
                <a:lnTo>
                  <a:pt x="180" y="418"/>
                </a:lnTo>
                <a:lnTo>
                  <a:pt x="245" y="273"/>
                </a:lnTo>
                <a:lnTo>
                  <a:pt x="314" y="134"/>
                </a:lnTo>
                <a:lnTo>
                  <a:pt x="395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Freeform 47"/>
          <p:cNvSpPr>
            <a:spLocks/>
          </p:cNvSpPr>
          <p:nvPr/>
        </p:nvSpPr>
        <p:spPr bwMode="auto">
          <a:xfrm>
            <a:off x="6381749" y="3356665"/>
            <a:ext cx="1703387" cy="2292350"/>
          </a:xfrm>
          <a:custGeom>
            <a:avLst/>
            <a:gdLst>
              <a:gd name="T0" fmla="*/ 1165 w 2147"/>
              <a:gd name="T1" fmla="*/ 0 h 2888"/>
              <a:gd name="T2" fmla="*/ 2145 w 2147"/>
              <a:gd name="T3" fmla="*/ 413 h 2888"/>
              <a:gd name="T4" fmla="*/ 2147 w 2147"/>
              <a:gd name="T5" fmla="*/ 513 h 2888"/>
              <a:gd name="T6" fmla="*/ 2141 w 2147"/>
              <a:gd name="T7" fmla="*/ 683 h 2888"/>
              <a:gd name="T8" fmla="*/ 2125 w 2147"/>
              <a:gd name="T9" fmla="*/ 849 h 2888"/>
              <a:gd name="T10" fmla="*/ 2099 w 2147"/>
              <a:gd name="T11" fmla="*/ 1012 h 2888"/>
              <a:gd name="T12" fmla="*/ 2061 w 2147"/>
              <a:gd name="T13" fmla="*/ 1169 h 2888"/>
              <a:gd name="T14" fmla="*/ 2016 w 2147"/>
              <a:gd name="T15" fmla="*/ 1324 h 2888"/>
              <a:gd name="T16" fmla="*/ 1959 w 2147"/>
              <a:gd name="T17" fmla="*/ 1475 h 2888"/>
              <a:gd name="T18" fmla="*/ 1895 w 2147"/>
              <a:gd name="T19" fmla="*/ 1621 h 2888"/>
              <a:gd name="T20" fmla="*/ 1822 w 2147"/>
              <a:gd name="T21" fmla="*/ 1762 h 2888"/>
              <a:gd name="T22" fmla="*/ 1740 w 2147"/>
              <a:gd name="T23" fmla="*/ 1898 h 2888"/>
              <a:gd name="T24" fmla="*/ 1650 w 2147"/>
              <a:gd name="T25" fmla="*/ 2029 h 2888"/>
              <a:gd name="T26" fmla="*/ 1552 w 2147"/>
              <a:gd name="T27" fmla="*/ 2152 h 2888"/>
              <a:gd name="T28" fmla="*/ 1448 w 2147"/>
              <a:gd name="T29" fmla="*/ 2270 h 2888"/>
              <a:gd name="T30" fmla="*/ 1336 w 2147"/>
              <a:gd name="T31" fmla="*/ 2381 h 2888"/>
              <a:gd name="T32" fmla="*/ 1218 w 2147"/>
              <a:gd name="T33" fmla="*/ 2486 h 2888"/>
              <a:gd name="T34" fmla="*/ 1093 w 2147"/>
              <a:gd name="T35" fmla="*/ 2583 h 2888"/>
              <a:gd name="T36" fmla="*/ 963 w 2147"/>
              <a:gd name="T37" fmla="*/ 2670 h 2888"/>
              <a:gd name="T38" fmla="*/ 827 w 2147"/>
              <a:gd name="T39" fmla="*/ 2752 h 2888"/>
              <a:gd name="T40" fmla="*/ 686 w 2147"/>
              <a:gd name="T41" fmla="*/ 2824 h 2888"/>
              <a:gd name="T42" fmla="*/ 539 w 2147"/>
              <a:gd name="T43" fmla="*/ 2888 h 2888"/>
              <a:gd name="T44" fmla="*/ 629 w 2147"/>
              <a:gd name="T45" fmla="*/ 1828 h 2888"/>
              <a:gd name="T46" fmla="*/ 0 w 2147"/>
              <a:gd name="T47" fmla="*/ 1244 h 2888"/>
              <a:gd name="T48" fmla="*/ 73 w 2147"/>
              <a:gd name="T49" fmla="*/ 1198 h 2888"/>
              <a:gd name="T50" fmla="*/ 143 w 2147"/>
              <a:gd name="T51" fmla="*/ 1144 h 2888"/>
              <a:gd name="T52" fmla="*/ 205 w 2147"/>
              <a:gd name="T53" fmla="*/ 1083 h 2888"/>
              <a:gd name="T54" fmla="*/ 261 w 2147"/>
              <a:gd name="T55" fmla="*/ 1015 h 2888"/>
              <a:gd name="T56" fmla="*/ 309 w 2147"/>
              <a:gd name="T57" fmla="*/ 944 h 2888"/>
              <a:gd name="T58" fmla="*/ 350 w 2147"/>
              <a:gd name="T59" fmla="*/ 865 h 2888"/>
              <a:gd name="T60" fmla="*/ 384 w 2147"/>
              <a:gd name="T61" fmla="*/ 783 h 2888"/>
              <a:gd name="T62" fmla="*/ 407 w 2147"/>
              <a:gd name="T63" fmla="*/ 697 h 2888"/>
              <a:gd name="T64" fmla="*/ 423 w 2147"/>
              <a:gd name="T65" fmla="*/ 606 h 2888"/>
              <a:gd name="T66" fmla="*/ 429 w 2147"/>
              <a:gd name="T67" fmla="*/ 513 h 2888"/>
              <a:gd name="T68" fmla="*/ 427 w 2147"/>
              <a:gd name="T69" fmla="*/ 465 h 2888"/>
              <a:gd name="T70" fmla="*/ 422 w 2147"/>
              <a:gd name="T71" fmla="*/ 415 h 2888"/>
              <a:gd name="T72" fmla="*/ 1165 w 2147"/>
              <a:gd name="T73" fmla="*/ 0 h 2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47" h="2888">
                <a:moveTo>
                  <a:pt x="1165" y="0"/>
                </a:moveTo>
                <a:lnTo>
                  <a:pt x="2145" y="413"/>
                </a:lnTo>
                <a:lnTo>
                  <a:pt x="2147" y="513"/>
                </a:lnTo>
                <a:lnTo>
                  <a:pt x="2141" y="683"/>
                </a:lnTo>
                <a:lnTo>
                  <a:pt x="2125" y="849"/>
                </a:lnTo>
                <a:lnTo>
                  <a:pt x="2099" y="1012"/>
                </a:lnTo>
                <a:lnTo>
                  <a:pt x="2061" y="1169"/>
                </a:lnTo>
                <a:lnTo>
                  <a:pt x="2016" y="1324"/>
                </a:lnTo>
                <a:lnTo>
                  <a:pt x="1959" y="1475"/>
                </a:lnTo>
                <a:lnTo>
                  <a:pt x="1895" y="1621"/>
                </a:lnTo>
                <a:lnTo>
                  <a:pt x="1822" y="1762"/>
                </a:lnTo>
                <a:lnTo>
                  <a:pt x="1740" y="1898"/>
                </a:lnTo>
                <a:lnTo>
                  <a:pt x="1650" y="2029"/>
                </a:lnTo>
                <a:lnTo>
                  <a:pt x="1552" y="2152"/>
                </a:lnTo>
                <a:lnTo>
                  <a:pt x="1448" y="2270"/>
                </a:lnTo>
                <a:lnTo>
                  <a:pt x="1336" y="2381"/>
                </a:lnTo>
                <a:lnTo>
                  <a:pt x="1218" y="2486"/>
                </a:lnTo>
                <a:lnTo>
                  <a:pt x="1093" y="2583"/>
                </a:lnTo>
                <a:lnTo>
                  <a:pt x="963" y="2670"/>
                </a:lnTo>
                <a:lnTo>
                  <a:pt x="827" y="2752"/>
                </a:lnTo>
                <a:lnTo>
                  <a:pt x="686" y="2824"/>
                </a:lnTo>
                <a:lnTo>
                  <a:pt x="539" y="2888"/>
                </a:lnTo>
                <a:lnTo>
                  <a:pt x="629" y="1828"/>
                </a:lnTo>
                <a:lnTo>
                  <a:pt x="0" y="1244"/>
                </a:lnTo>
                <a:lnTo>
                  <a:pt x="73" y="1198"/>
                </a:lnTo>
                <a:lnTo>
                  <a:pt x="143" y="1144"/>
                </a:lnTo>
                <a:lnTo>
                  <a:pt x="205" y="1083"/>
                </a:lnTo>
                <a:lnTo>
                  <a:pt x="261" y="1015"/>
                </a:lnTo>
                <a:lnTo>
                  <a:pt x="309" y="944"/>
                </a:lnTo>
                <a:lnTo>
                  <a:pt x="350" y="865"/>
                </a:lnTo>
                <a:lnTo>
                  <a:pt x="384" y="783"/>
                </a:lnTo>
                <a:lnTo>
                  <a:pt x="407" y="697"/>
                </a:lnTo>
                <a:lnTo>
                  <a:pt x="423" y="606"/>
                </a:lnTo>
                <a:lnTo>
                  <a:pt x="429" y="513"/>
                </a:lnTo>
                <a:lnTo>
                  <a:pt x="427" y="465"/>
                </a:lnTo>
                <a:lnTo>
                  <a:pt x="422" y="415"/>
                </a:lnTo>
                <a:lnTo>
                  <a:pt x="1165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Freeform 48"/>
          <p:cNvSpPr>
            <a:spLocks/>
          </p:cNvSpPr>
          <p:nvPr/>
        </p:nvSpPr>
        <p:spPr bwMode="auto">
          <a:xfrm>
            <a:off x="4497387" y="4250427"/>
            <a:ext cx="2333625" cy="1543050"/>
          </a:xfrm>
          <a:custGeom>
            <a:avLst/>
            <a:gdLst>
              <a:gd name="T0" fmla="*/ 1397 w 2940"/>
              <a:gd name="T1" fmla="*/ 0 h 1943"/>
              <a:gd name="T2" fmla="*/ 1465 w 2940"/>
              <a:gd name="T3" fmla="*/ 55 h 1943"/>
              <a:gd name="T4" fmla="*/ 1536 w 2940"/>
              <a:gd name="T5" fmla="*/ 104 h 1943"/>
              <a:gd name="T6" fmla="*/ 1615 w 2940"/>
              <a:gd name="T7" fmla="*/ 145 h 1943"/>
              <a:gd name="T8" fmla="*/ 1697 w 2940"/>
              <a:gd name="T9" fmla="*/ 179 h 1943"/>
              <a:gd name="T10" fmla="*/ 1783 w 2940"/>
              <a:gd name="T11" fmla="*/ 202 h 1943"/>
              <a:gd name="T12" fmla="*/ 1872 w 2940"/>
              <a:gd name="T13" fmla="*/ 218 h 1943"/>
              <a:gd name="T14" fmla="*/ 1965 w 2940"/>
              <a:gd name="T15" fmla="*/ 223 h 1943"/>
              <a:gd name="T16" fmla="*/ 2058 w 2940"/>
              <a:gd name="T17" fmla="*/ 218 h 1943"/>
              <a:gd name="T18" fmla="*/ 2147 w 2940"/>
              <a:gd name="T19" fmla="*/ 202 h 1943"/>
              <a:gd name="T20" fmla="*/ 2233 w 2940"/>
              <a:gd name="T21" fmla="*/ 179 h 1943"/>
              <a:gd name="T22" fmla="*/ 2315 w 2940"/>
              <a:gd name="T23" fmla="*/ 146 h 1943"/>
              <a:gd name="T24" fmla="*/ 2940 w 2940"/>
              <a:gd name="T25" fmla="*/ 725 h 1943"/>
              <a:gd name="T26" fmla="*/ 2849 w 2940"/>
              <a:gd name="T27" fmla="*/ 1785 h 1943"/>
              <a:gd name="T28" fmla="*/ 2710 w 2940"/>
              <a:gd name="T29" fmla="*/ 1832 h 1943"/>
              <a:gd name="T30" fmla="*/ 2567 w 2940"/>
              <a:gd name="T31" fmla="*/ 1871 h 1943"/>
              <a:gd name="T32" fmla="*/ 2420 w 2940"/>
              <a:gd name="T33" fmla="*/ 1901 h 1943"/>
              <a:gd name="T34" fmla="*/ 2272 w 2940"/>
              <a:gd name="T35" fmla="*/ 1925 h 1943"/>
              <a:gd name="T36" fmla="*/ 2120 w 2940"/>
              <a:gd name="T37" fmla="*/ 1939 h 1943"/>
              <a:gd name="T38" fmla="*/ 1967 w 2940"/>
              <a:gd name="T39" fmla="*/ 1943 h 1943"/>
              <a:gd name="T40" fmla="*/ 1799 w 2940"/>
              <a:gd name="T41" fmla="*/ 1937 h 1943"/>
              <a:gd name="T42" fmla="*/ 1633 w 2940"/>
              <a:gd name="T43" fmla="*/ 1921 h 1943"/>
              <a:gd name="T44" fmla="*/ 1472 w 2940"/>
              <a:gd name="T45" fmla="*/ 1894 h 1943"/>
              <a:gd name="T46" fmla="*/ 1313 w 2940"/>
              <a:gd name="T47" fmla="*/ 1859 h 1943"/>
              <a:gd name="T48" fmla="*/ 1159 w 2940"/>
              <a:gd name="T49" fmla="*/ 1812 h 1943"/>
              <a:gd name="T50" fmla="*/ 1009 w 2940"/>
              <a:gd name="T51" fmla="*/ 1757 h 1943"/>
              <a:gd name="T52" fmla="*/ 863 w 2940"/>
              <a:gd name="T53" fmla="*/ 1692 h 1943"/>
              <a:gd name="T54" fmla="*/ 722 w 2940"/>
              <a:gd name="T55" fmla="*/ 1621 h 1943"/>
              <a:gd name="T56" fmla="*/ 588 w 2940"/>
              <a:gd name="T57" fmla="*/ 1539 h 1943"/>
              <a:gd name="T58" fmla="*/ 458 w 2940"/>
              <a:gd name="T59" fmla="*/ 1449 h 1943"/>
              <a:gd name="T60" fmla="*/ 334 w 2940"/>
              <a:gd name="T61" fmla="*/ 1353 h 1943"/>
              <a:gd name="T62" fmla="*/ 216 w 2940"/>
              <a:gd name="T63" fmla="*/ 1249 h 1943"/>
              <a:gd name="T64" fmla="*/ 106 w 2940"/>
              <a:gd name="T65" fmla="*/ 1138 h 1943"/>
              <a:gd name="T66" fmla="*/ 0 w 2940"/>
              <a:gd name="T67" fmla="*/ 1020 h 1943"/>
              <a:gd name="T68" fmla="*/ 1036 w 2940"/>
              <a:gd name="T69" fmla="*/ 779 h 1943"/>
              <a:gd name="T70" fmla="*/ 1397 w 2940"/>
              <a:gd name="T71" fmla="*/ 0 h 1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40" h="1943">
                <a:moveTo>
                  <a:pt x="1397" y="0"/>
                </a:moveTo>
                <a:lnTo>
                  <a:pt x="1465" y="55"/>
                </a:lnTo>
                <a:lnTo>
                  <a:pt x="1536" y="104"/>
                </a:lnTo>
                <a:lnTo>
                  <a:pt x="1615" y="145"/>
                </a:lnTo>
                <a:lnTo>
                  <a:pt x="1697" y="179"/>
                </a:lnTo>
                <a:lnTo>
                  <a:pt x="1783" y="202"/>
                </a:lnTo>
                <a:lnTo>
                  <a:pt x="1872" y="218"/>
                </a:lnTo>
                <a:lnTo>
                  <a:pt x="1965" y="223"/>
                </a:lnTo>
                <a:lnTo>
                  <a:pt x="2058" y="218"/>
                </a:lnTo>
                <a:lnTo>
                  <a:pt x="2147" y="202"/>
                </a:lnTo>
                <a:lnTo>
                  <a:pt x="2233" y="179"/>
                </a:lnTo>
                <a:lnTo>
                  <a:pt x="2315" y="146"/>
                </a:lnTo>
                <a:lnTo>
                  <a:pt x="2940" y="725"/>
                </a:lnTo>
                <a:lnTo>
                  <a:pt x="2849" y="1785"/>
                </a:lnTo>
                <a:lnTo>
                  <a:pt x="2710" y="1832"/>
                </a:lnTo>
                <a:lnTo>
                  <a:pt x="2567" y="1871"/>
                </a:lnTo>
                <a:lnTo>
                  <a:pt x="2420" y="1901"/>
                </a:lnTo>
                <a:lnTo>
                  <a:pt x="2272" y="1925"/>
                </a:lnTo>
                <a:lnTo>
                  <a:pt x="2120" y="1939"/>
                </a:lnTo>
                <a:lnTo>
                  <a:pt x="1967" y="1943"/>
                </a:lnTo>
                <a:lnTo>
                  <a:pt x="1799" y="1937"/>
                </a:lnTo>
                <a:lnTo>
                  <a:pt x="1633" y="1921"/>
                </a:lnTo>
                <a:lnTo>
                  <a:pt x="1472" y="1894"/>
                </a:lnTo>
                <a:lnTo>
                  <a:pt x="1313" y="1859"/>
                </a:lnTo>
                <a:lnTo>
                  <a:pt x="1159" y="1812"/>
                </a:lnTo>
                <a:lnTo>
                  <a:pt x="1009" y="1757"/>
                </a:lnTo>
                <a:lnTo>
                  <a:pt x="863" y="1692"/>
                </a:lnTo>
                <a:lnTo>
                  <a:pt x="722" y="1621"/>
                </a:lnTo>
                <a:lnTo>
                  <a:pt x="588" y="1539"/>
                </a:lnTo>
                <a:lnTo>
                  <a:pt x="458" y="1449"/>
                </a:lnTo>
                <a:lnTo>
                  <a:pt x="334" y="1353"/>
                </a:lnTo>
                <a:lnTo>
                  <a:pt x="216" y="1249"/>
                </a:lnTo>
                <a:lnTo>
                  <a:pt x="106" y="1138"/>
                </a:lnTo>
                <a:lnTo>
                  <a:pt x="0" y="1020"/>
                </a:lnTo>
                <a:lnTo>
                  <a:pt x="1036" y="779"/>
                </a:lnTo>
                <a:lnTo>
                  <a:pt x="139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Oval 52"/>
          <p:cNvSpPr/>
          <p:nvPr/>
        </p:nvSpPr>
        <p:spPr>
          <a:xfrm>
            <a:off x="5384502" y="3091255"/>
            <a:ext cx="1355538" cy="13555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53"/>
          <p:cNvSpPr txBox="1"/>
          <p:nvPr/>
        </p:nvSpPr>
        <p:spPr>
          <a:xfrm>
            <a:off x="4699192" y="2147288"/>
            <a:ext cx="1348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todas las empresas cuentan </a:t>
            </a:r>
            <a:r>
              <a:rPr lang="es-EC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es-EC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BCP 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5547733" y="3566635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Bagó</a:t>
            </a:r>
            <a:r>
              <a:rPr lang="en-IN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endParaRPr lang="en-I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5"/>
          <p:cNvSpPr txBox="1"/>
          <p:nvPr/>
        </p:nvSpPr>
        <p:spPr>
          <a:xfrm>
            <a:off x="6219526" y="2209800"/>
            <a:ext cx="1475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Desastres</a:t>
            </a:r>
            <a:r>
              <a:rPr lang="en-I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naturales</a:t>
            </a:r>
            <a:r>
              <a:rPr lang="en-I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Fallas</a:t>
            </a:r>
            <a:r>
              <a:rPr lang="en-I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humanas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6768505" y="4024378"/>
            <a:ext cx="109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5342144" y="4683168"/>
            <a:ext cx="141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</a:t>
            </a:r>
            <a:r>
              <a:rPr lang="en-I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n-IN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en-I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58"/>
          <p:cNvSpPr txBox="1"/>
          <p:nvPr/>
        </p:nvSpPr>
        <p:spPr>
          <a:xfrm>
            <a:off x="3956737" y="3581400"/>
            <a:ext cx="152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 a todos los procesos 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3"/>
          <p:cNvGrpSpPr/>
          <p:nvPr/>
        </p:nvGrpSpPr>
        <p:grpSpPr>
          <a:xfrm>
            <a:off x="379412" y="2862096"/>
            <a:ext cx="3301313" cy="1898921"/>
            <a:chOff x="199070" y="4230128"/>
            <a:chExt cx="3301313" cy="1286822"/>
          </a:xfrm>
        </p:grpSpPr>
        <p:sp>
          <p:nvSpPr>
            <p:cNvPr id="15" name="Rectangle 61"/>
            <p:cNvSpPr/>
            <p:nvPr/>
          </p:nvSpPr>
          <p:spPr>
            <a:xfrm>
              <a:off x="1146529" y="4672193"/>
              <a:ext cx="2329142" cy="844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comercialización y promoción de productos farmacéuticos</a:t>
              </a:r>
              <a:r>
                <a:rPr lang="en-US" sz="16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199070" y="4230128"/>
              <a:ext cx="3301313" cy="43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Laboratorios </a:t>
              </a:r>
              <a:r>
                <a:rPr lang="es-EC" sz="1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Bagó</a:t>
              </a:r>
              <a:r>
                <a:rPr lang="es-EC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Ecuador S.A. </a:t>
              </a:r>
              <a:endParaRPr lang="en-I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64"/>
          <p:cNvGrpSpPr/>
          <p:nvPr/>
        </p:nvGrpSpPr>
        <p:grpSpPr>
          <a:xfrm>
            <a:off x="8761412" y="4234635"/>
            <a:ext cx="2743200" cy="1473162"/>
            <a:chOff x="1247709" y="3937741"/>
            <a:chExt cx="2743200" cy="1473162"/>
          </a:xfrm>
        </p:grpSpPr>
        <p:sp>
          <p:nvSpPr>
            <p:cNvPr id="18" name="Rectangle 65"/>
            <p:cNvSpPr/>
            <p:nvPr/>
          </p:nvSpPr>
          <p:spPr>
            <a:xfrm>
              <a:off x="1247709" y="4579906"/>
              <a:ext cx="24815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Capacidad de recuperación ante eventos no deseados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66"/>
            <p:cNvSpPr txBox="1"/>
            <p:nvPr/>
          </p:nvSpPr>
          <p:spPr>
            <a:xfrm>
              <a:off x="1247709" y="3937741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BCP (</a:t>
              </a:r>
              <a:r>
                <a:rPr lang="en-IN" sz="1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Continuity Plan</a:t>
              </a:r>
              <a:r>
                <a:rPr lang="en-IN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0" name="Right Arrow 78"/>
          <p:cNvSpPr/>
          <p:nvPr/>
        </p:nvSpPr>
        <p:spPr>
          <a:xfrm>
            <a:off x="3732212" y="5633387"/>
            <a:ext cx="4724400" cy="386541"/>
          </a:xfrm>
          <a:prstGeom prst="rightArrow">
            <a:avLst>
              <a:gd name="adj1" fmla="val 34152"/>
              <a:gd name="adj2" fmla="val 9109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51"/>
          <p:cNvSpPr>
            <a:spLocks/>
          </p:cNvSpPr>
          <p:nvPr/>
        </p:nvSpPr>
        <p:spPr bwMode="auto">
          <a:xfrm>
            <a:off x="7608887" y="1894577"/>
            <a:ext cx="822325" cy="679450"/>
          </a:xfrm>
          <a:custGeom>
            <a:avLst/>
            <a:gdLst>
              <a:gd name="T0" fmla="*/ 464 w 1036"/>
              <a:gd name="T1" fmla="*/ 0 h 856"/>
              <a:gd name="T2" fmla="*/ 532 w 1036"/>
              <a:gd name="T3" fmla="*/ 6 h 856"/>
              <a:gd name="T4" fmla="*/ 596 w 1036"/>
              <a:gd name="T5" fmla="*/ 20 h 856"/>
              <a:gd name="T6" fmla="*/ 659 w 1036"/>
              <a:gd name="T7" fmla="*/ 43 h 856"/>
              <a:gd name="T8" fmla="*/ 716 w 1036"/>
              <a:gd name="T9" fmla="*/ 75 h 856"/>
              <a:gd name="T10" fmla="*/ 768 w 1036"/>
              <a:gd name="T11" fmla="*/ 115 h 856"/>
              <a:gd name="T12" fmla="*/ 814 w 1036"/>
              <a:gd name="T13" fmla="*/ 159 h 856"/>
              <a:gd name="T14" fmla="*/ 852 w 1036"/>
              <a:gd name="T15" fmla="*/ 211 h 856"/>
              <a:gd name="T16" fmla="*/ 884 w 1036"/>
              <a:gd name="T17" fmla="*/ 268 h 856"/>
              <a:gd name="T18" fmla="*/ 907 w 1036"/>
              <a:gd name="T19" fmla="*/ 331 h 856"/>
              <a:gd name="T20" fmla="*/ 923 w 1036"/>
              <a:gd name="T21" fmla="*/ 397 h 856"/>
              <a:gd name="T22" fmla="*/ 927 w 1036"/>
              <a:gd name="T23" fmla="*/ 465 h 856"/>
              <a:gd name="T24" fmla="*/ 923 w 1036"/>
              <a:gd name="T25" fmla="*/ 526 h 856"/>
              <a:gd name="T26" fmla="*/ 911 w 1036"/>
              <a:gd name="T27" fmla="*/ 583 h 856"/>
              <a:gd name="T28" fmla="*/ 1036 w 1036"/>
              <a:gd name="T29" fmla="*/ 638 h 856"/>
              <a:gd name="T30" fmla="*/ 739 w 1036"/>
              <a:gd name="T31" fmla="*/ 856 h 856"/>
              <a:gd name="T32" fmla="*/ 739 w 1036"/>
              <a:gd name="T33" fmla="*/ 506 h 856"/>
              <a:gd name="T34" fmla="*/ 855 w 1036"/>
              <a:gd name="T35" fmla="*/ 558 h 856"/>
              <a:gd name="T36" fmla="*/ 864 w 1036"/>
              <a:gd name="T37" fmla="*/ 513 h 856"/>
              <a:gd name="T38" fmla="*/ 866 w 1036"/>
              <a:gd name="T39" fmla="*/ 465 h 856"/>
              <a:gd name="T40" fmla="*/ 861 w 1036"/>
              <a:gd name="T41" fmla="*/ 399 h 856"/>
              <a:gd name="T42" fmla="*/ 846 w 1036"/>
              <a:gd name="T43" fmla="*/ 338 h 856"/>
              <a:gd name="T44" fmla="*/ 821 w 1036"/>
              <a:gd name="T45" fmla="*/ 279 h 856"/>
              <a:gd name="T46" fmla="*/ 789 w 1036"/>
              <a:gd name="T47" fmla="*/ 227 h 856"/>
              <a:gd name="T48" fmla="*/ 748 w 1036"/>
              <a:gd name="T49" fmla="*/ 179 h 856"/>
              <a:gd name="T50" fmla="*/ 702 w 1036"/>
              <a:gd name="T51" fmla="*/ 140 h 856"/>
              <a:gd name="T52" fmla="*/ 648 w 1036"/>
              <a:gd name="T53" fmla="*/ 106 h 856"/>
              <a:gd name="T54" fmla="*/ 591 w 1036"/>
              <a:gd name="T55" fmla="*/ 83 h 856"/>
              <a:gd name="T56" fmla="*/ 528 w 1036"/>
              <a:gd name="T57" fmla="*/ 67 h 856"/>
              <a:gd name="T58" fmla="*/ 464 w 1036"/>
              <a:gd name="T59" fmla="*/ 61 h 856"/>
              <a:gd name="T60" fmla="*/ 398 w 1036"/>
              <a:gd name="T61" fmla="*/ 67 h 856"/>
              <a:gd name="T62" fmla="*/ 336 w 1036"/>
              <a:gd name="T63" fmla="*/ 83 h 856"/>
              <a:gd name="T64" fmla="*/ 278 w 1036"/>
              <a:gd name="T65" fmla="*/ 106 h 856"/>
              <a:gd name="T66" fmla="*/ 225 w 1036"/>
              <a:gd name="T67" fmla="*/ 140 h 856"/>
              <a:gd name="T68" fmla="*/ 178 w 1036"/>
              <a:gd name="T69" fmla="*/ 179 h 856"/>
              <a:gd name="T70" fmla="*/ 137 w 1036"/>
              <a:gd name="T71" fmla="*/ 227 h 856"/>
              <a:gd name="T72" fmla="*/ 105 w 1036"/>
              <a:gd name="T73" fmla="*/ 279 h 856"/>
              <a:gd name="T74" fmla="*/ 80 w 1036"/>
              <a:gd name="T75" fmla="*/ 338 h 856"/>
              <a:gd name="T76" fmla="*/ 66 w 1036"/>
              <a:gd name="T77" fmla="*/ 399 h 856"/>
              <a:gd name="T78" fmla="*/ 60 w 1036"/>
              <a:gd name="T79" fmla="*/ 465 h 856"/>
              <a:gd name="T80" fmla="*/ 64 w 1036"/>
              <a:gd name="T81" fmla="*/ 528 h 856"/>
              <a:gd name="T82" fmla="*/ 78 w 1036"/>
              <a:gd name="T83" fmla="*/ 587 h 856"/>
              <a:gd name="T84" fmla="*/ 102 w 1036"/>
              <a:gd name="T85" fmla="*/ 644 h 856"/>
              <a:gd name="T86" fmla="*/ 132 w 1036"/>
              <a:gd name="T87" fmla="*/ 694 h 856"/>
              <a:gd name="T88" fmla="*/ 169 w 1036"/>
              <a:gd name="T89" fmla="*/ 740 h 856"/>
              <a:gd name="T90" fmla="*/ 144 w 1036"/>
              <a:gd name="T91" fmla="*/ 801 h 856"/>
              <a:gd name="T92" fmla="*/ 103 w 1036"/>
              <a:gd name="T93" fmla="*/ 756 h 856"/>
              <a:gd name="T94" fmla="*/ 68 w 1036"/>
              <a:gd name="T95" fmla="*/ 706 h 856"/>
              <a:gd name="T96" fmla="*/ 39 w 1036"/>
              <a:gd name="T97" fmla="*/ 651 h 856"/>
              <a:gd name="T98" fmla="*/ 18 w 1036"/>
              <a:gd name="T99" fmla="*/ 592 h 856"/>
              <a:gd name="T100" fmla="*/ 3 w 1036"/>
              <a:gd name="T101" fmla="*/ 529 h 856"/>
              <a:gd name="T102" fmla="*/ 0 w 1036"/>
              <a:gd name="T103" fmla="*/ 465 h 856"/>
              <a:gd name="T104" fmla="*/ 3 w 1036"/>
              <a:gd name="T105" fmla="*/ 397 h 856"/>
              <a:gd name="T106" fmla="*/ 19 w 1036"/>
              <a:gd name="T107" fmla="*/ 331 h 856"/>
              <a:gd name="T108" fmla="*/ 43 w 1036"/>
              <a:gd name="T109" fmla="*/ 268 h 856"/>
              <a:gd name="T110" fmla="*/ 75 w 1036"/>
              <a:gd name="T111" fmla="*/ 211 h 856"/>
              <a:gd name="T112" fmla="*/ 112 w 1036"/>
              <a:gd name="T113" fmla="*/ 159 h 856"/>
              <a:gd name="T114" fmla="*/ 159 w 1036"/>
              <a:gd name="T115" fmla="*/ 115 h 856"/>
              <a:gd name="T116" fmla="*/ 210 w 1036"/>
              <a:gd name="T117" fmla="*/ 75 h 856"/>
              <a:gd name="T118" fmla="*/ 268 w 1036"/>
              <a:gd name="T119" fmla="*/ 43 h 856"/>
              <a:gd name="T120" fmla="*/ 330 w 1036"/>
              <a:gd name="T121" fmla="*/ 20 h 856"/>
              <a:gd name="T122" fmla="*/ 394 w 1036"/>
              <a:gd name="T123" fmla="*/ 6 h 856"/>
              <a:gd name="T124" fmla="*/ 464 w 1036"/>
              <a:gd name="T125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6" h="856">
                <a:moveTo>
                  <a:pt x="464" y="0"/>
                </a:moveTo>
                <a:lnTo>
                  <a:pt x="532" y="6"/>
                </a:lnTo>
                <a:lnTo>
                  <a:pt x="596" y="20"/>
                </a:lnTo>
                <a:lnTo>
                  <a:pt x="659" y="43"/>
                </a:lnTo>
                <a:lnTo>
                  <a:pt x="716" y="75"/>
                </a:lnTo>
                <a:lnTo>
                  <a:pt x="768" y="115"/>
                </a:lnTo>
                <a:lnTo>
                  <a:pt x="814" y="159"/>
                </a:lnTo>
                <a:lnTo>
                  <a:pt x="852" y="211"/>
                </a:lnTo>
                <a:lnTo>
                  <a:pt x="884" y="268"/>
                </a:lnTo>
                <a:lnTo>
                  <a:pt x="907" y="331"/>
                </a:lnTo>
                <a:lnTo>
                  <a:pt x="923" y="397"/>
                </a:lnTo>
                <a:lnTo>
                  <a:pt x="927" y="465"/>
                </a:lnTo>
                <a:lnTo>
                  <a:pt x="923" y="526"/>
                </a:lnTo>
                <a:lnTo>
                  <a:pt x="911" y="583"/>
                </a:lnTo>
                <a:lnTo>
                  <a:pt x="1036" y="638"/>
                </a:lnTo>
                <a:lnTo>
                  <a:pt x="739" y="856"/>
                </a:lnTo>
                <a:lnTo>
                  <a:pt x="739" y="506"/>
                </a:lnTo>
                <a:lnTo>
                  <a:pt x="855" y="558"/>
                </a:lnTo>
                <a:lnTo>
                  <a:pt x="864" y="513"/>
                </a:lnTo>
                <a:lnTo>
                  <a:pt x="866" y="465"/>
                </a:lnTo>
                <a:lnTo>
                  <a:pt x="861" y="399"/>
                </a:lnTo>
                <a:lnTo>
                  <a:pt x="846" y="338"/>
                </a:lnTo>
                <a:lnTo>
                  <a:pt x="821" y="279"/>
                </a:lnTo>
                <a:lnTo>
                  <a:pt x="789" y="227"/>
                </a:lnTo>
                <a:lnTo>
                  <a:pt x="748" y="179"/>
                </a:lnTo>
                <a:lnTo>
                  <a:pt x="702" y="140"/>
                </a:lnTo>
                <a:lnTo>
                  <a:pt x="648" y="106"/>
                </a:lnTo>
                <a:lnTo>
                  <a:pt x="591" y="83"/>
                </a:lnTo>
                <a:lnTo>
                  <a:pt x="528" y="67"/>
                </a:lnTo>
                <a:lnTo>
                  <a:pt x="464" y="61"/>
                </a:lnTo>
                <a:lnTo>
                  <a:pt x="398" y="67"/>
                </a:lnTo>
                <a:lnTo>
                  <a:pt x="336" y="83"/>
                </a:lnTo>
                <a:lnTo>
                  <a:pt x="278" y="106"/>
                </a:lnTo>
                <a:lnTo>
                  <a:pt x="225" y="140"/>
                </a:lnTo>
                <a:lnTo>
                  <a:pt x="178" y="179"/>
                </a:lnTo>
                <a:lnTo>
                  <a:pt x="137" y="227"/>
                </a:lnTo>
                <a:lnTo>
                  <a:pt x="105" y="279"/>
                </a:lnTo>
                <a:lnTo>
                  <a:pt x="80" y="338"/>
                </a:lnTo>
                <a:lnTo>
                  <a:pt x="66" y="399"/>
                </a:lnTo>
                <a:lnTo>
                  <a:pt x="60" y="465"/>
                </a:lnTo>
                <a:lnTo>
                  <a:pt x="64" y="528"/>
                </a:lnTo>
                <a:lnTo>
                  <a:pt x="78" y="587"/>
                </a:lnTo>
                <a:lnTo>
                  <a:pt x="102" y="644"/>
                </a:lnTo>
                <a:lnTo>
                  <a:pt x="132" y="694"/>
                </a:lnTo>
                <a:lnTo>
                  <a:pt x="169" y="740"/>
                </a:lnTo>
                <a:lnTo>
                  <a:pt x="144" y="801"/>
                </a:lnTo>
                <a:lnTo>
                  <a:pt x="103" y="756"/>
                </a:lnTo>
                <a:lnTo>
                  <a:pt x="68" y="706"/>
                </a:lnTo>
                <a:lnTo>
                  <a:pt x="39" y="651"/>
                </a:lnTo>
                <a:lnTo>
                  <a:pt x="18" y="592"/>
                </a:lnTo>
                <a:lnTo>
                  <a:pt x="3" y="529"/>
                </a:lnTo>
                <a:lnTo>
                  <a:pt x="0" y="465"/>
                </a:lnTo>
                <a:lnTo>
                  <a:pt x="3" y="397"/>
                </a:lnTo>
                <a:lnTo>
                  <a:pt x="19" y="331"/>
                </a:lnTo>
                <a:lnTo>
                  <a:pt x="43" y="268"/>
                </a:lnTo>
                <a:lnTo>
                  <a:pt x="75" y="211"/>
                </a:lnTo>
                <a:lnTo>
                  <a:pt x="112" y="159"/>
                </a:lnTo>
                <a:lnTo>
                  <a:pt x="159" y="115"/>
                </a:lnTo>
                <a:lnTo>
                  <a:pt x="210" y="75"/>
                </a:lnTo>
                <a:lnTo>
                  <a:pt x="268" y="43"/>
                </a:lnTo>
                <a:lnTo>
                  <a:pt x="330" y="20"/>
                </a:lnTo>
                <a:lnTo>
                  <a:pt x="394" y="6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r="2700000" algn="tl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49"/>
          <p:cNvSpPr>
            <a:spLocks/>
          </p:cNvSpPr>
          <p:nvPr/>
        </p:nvSpPr>
        <p:spPr bwMode="auto">
          <a:xfrm>
            <a:off x="3925887" y="1631052"/>
            <a:ext cx="4262437" cy="4265613"/>
          </a:xfrm>
          <a:custGeom>
            <a:avLst/>
            <a:gdLst>
              <a:gd name="T0" fmla="*/ 3034 w 5368"/>
              <a:gd name="T1" fmla="*/ 23 h 5374"/>
              <a:gd name="T2" fmla="*/ 3532 w 5368"/>
              <a:gd name="T3" fmla="*/ 138 h 5374"/>
              <a:gd name="T4" fmla="*/ 3991 w 5368"/>
              <a:gd name="T5" fmla="*/ 341 h 5374"/>
              <a:gd name="T6" fmla="*/ 4399 w 5368"/>
              <a:gd name="T7" fmla="*/ 622 h 5374"/>
              <a:gd name="T8" fmla="*/ 4749 w 5368"/>
              <a:gd name="T9" fmla="*/ 972 h 5374"/>
              <a:gd name="T10" fmla="*/ 5029 w 5368"/>
              <a:gd name="T11" fmla="*/ 1380 h 5374"/>
              <a:gd name="T12" fmla="*/ 5233 w 5368"/>
              <a:gd name="T13" fmla="*/ 1839 h 5374"/>
              <a:gd name="T14" fmla="*/ 5347 w 5368"/>
              <a:gd name="T15" fmla="*/ 2338 h 5374"/>
              <a:gd name="T16" fmla="*/ 5363 w 5368"/>
              <a:gd name="T17" fmla="*/ 2863 h 5374"/>
              <a:gd name="T18" fmla="*/ 5281 w 5368"/>
              <a:gd name="T19" fmla="*/ 3372 h 5374"/>
              <a:gd name="T20" fmla="*/ 5106 w 5368"/>
              <a:gd name="T21" fmla="*/ 3846 h 5374"/>
              <a:gd name="T22" fmla="*/ 4850 w 5368"/>
              <a:gd name="T23" fmla="*/ 4273 h 5374"/>
              <a:gd name="T24" fmla="*/ 4524 w 5368"/>
              <a:gd name="T25" fmla="*/ 4643 h 5374"/>
              <a:gd name="T26" fmla="*/ 4132 w 5368"/>
              <a:gd name="T27" fmla="*/ 4949 h 5374"/>
              <a:gd name="T28" fmla="*/ 3690 w 5368"/>
              <a:gd name="T29" fmla="*/ 5177 h 5374"/>
              <a:gd name="T30" fmla="*/ 3204 w 5368"/>
              <a:gd name="T31" fmla="*/ 5322 h 5374"/>
              <a:gd name="T32" fmla="*/ 2686 w 5368"/>
              <a:gd name="T33" fmla="*/ 5374 h 5374"/>
              <a:gd name="T34" fmla="*/ 2680 w 5368"/>
              <a:gd name="T35" fmla="*/ 5220 h 5374"/>
              <a:gd name="T36" fmla="*/ 3014 w 5368"/>
              <a:gd name="T37" fmla="*/ 5199 h 5374"/>
              <a:gd name="T38" fmla="*/ 3484 w 5368"/>
              <a:gd name="T39" fmla="*/ 5092 h 5374"/>
              <a:gd name="T40" fmla="*/ 3916 w 5368"/>
              <a:gd name="T41" fmla="*/ 4900 h 5374"/>
              <a:gd name="T42" fmla="*/ 4302 w 5368"/>
              <a:gd name="T43" fmla="*/ 4636 h 5374"/>
              <a:gd name="T44" fmla="*/ 4633 w 5368"/>
              <a:gd name="T45" fmla="*/ 4305 h 5374"/>
              <a:gd name="T46" fmla="*/ 4897 w 5368"/>
              <a:gd name="T47" fmla="*/ 3919 h 5374"/>
              <a:gd name="T48" fmla="*/ 5088 w 5368"/>
              <a:gd name="T49" fmla="*/ 3487 h 5374"/>
              <a:gd name="T50" fmla="*/ 5195 w 5368"/>
              <a:gd name="T51" fmla="*/ 3017 h 5374"/>
              <a:gd name="T52" fmla="*/ 5211 w 5368"/>
              <a:gd name="T53" fmla="*/ 2520 h 5374"/>
              <a:gd name="T54" fmla="*/ 5133 w 5368"/>
              <a:gd name="T55" fmla="*/ 2039 h 5374"/>
              <a:gd name="T56" fmla="*/ 4968 w 5368"/>
              <a:gd name="T57" fmla="*/ 1594 h 5374"/>
              <a:gd name="T58" fmla="*/ 4727 w 5368"/>
              <a:gd name="T59" fmla="*/ 1192 h 5374"/>
              <a:gd name="T60" fmla="*/ 4418 w 5368"/>
              <a:gd name="T61" fmla="*/ 842 h 5374"/>
              <a:gd name="T62" fmla="*/ 4050 w 5368"/>
              <a:gd name="T63" fmla="*/ 554 h 5374"/>
              <a:gd name="T64" fmla="*/ 3632 w 5368"/>
              <a:gd name="T65" fmla="*/ 338 h 5374"/>
              <a:gd name="T66" fmla="*/ 3175 w 5368"/>
              <a:gd name="T67" fmla="*/ 200 h 5374"/>
              <a:gd name="T68" fmla="*/ 2686 w 5368"/>
              <a:gd name="T69" fmla="*/ 154 h 5374"/>
              <a:gd name="T70" fmla="*/ 2195 w 5368"/>
              <a:gd name="T71" fmla="*/ 200 h 5374"/>
              <a:gd name="T72" fmla="*/ 1737 w 5368"/>
              <a:gd name="T73" fmla="*/ 338 h 5374"/>
              <a:gd name="T74" fmla="*/ 1319 w 5368"/>
              <a:gd name="T75" fmla="*/ 554 h 5374"/>
              <a:gd name="T76" fmla="*/ 952 w 5368"/>
              <a:gd name="T77" fmla="*/ 842 h 5374"/>
              <a:gd name="T78" fmla="*/ 641 w 5368"/>
              <a:gd name="T79" fmla="*/ 1192 h 5374"/>
              <a:gd name="T80" fmla="*/ 400 w 5368"/>
              <a:gd name="T81" fmla="*/ 1594 h 5374"/>
              <a:gd name="T82" fmla="*/ 235 w 5368"/>
              <a:gd name="T83" fmla="*/ 2039 h 5374"/>
              <a:gd name="T84" fmla="*/ 159 w 5368"/>
              <a:gd name="T85" fmla="*/ 2520 h 5374"/>
              <a:gd name="T86" fmla="*/ 167 w 5368"/>
              <a:gd name="T87" fmla="*/ 2967 h 5374"/>
              <a:gd name="T88" fmla="*/ 246 w 5368"/>
              <a:gd name="T89" fmla="*/ 3369 h 5374"/>
              <a:gd name="T90" fmla="*/ 66 w 5368"/>
              <a:gd name="T91" fmla="*/ 3279 h 5374"/>
              <a:gd name="T92" fmla="*/ 5 w 5368"/>
              <a:gd name="T93" fmla="*/ 2838 h 5374"/>
              <a:gd name="T94" fmla="*/ 23 w 5368"/>
              <a:gd name="T95" fmla="*/ 2338 h 5374"/>
              <a:gd name="T96" fmla="*/ 137 w 5368"/>
              <a:gd name="T97" fmla="*/ 1839 h 5374"/>
              <a:gd name="T98" fmla="*/ 339 w 5368"/>
              <a:gd name="T99" fmla="*/ 1380 h 5374"/>
              <a:gd name="T100" fmla="*/ 621 w 5368"/>
              <a:gd name="T101" fmla="*/ 972 h 5374"/>
              <a:gd name="T102" fmla="*/ 969 w 5368"/>
              <a:gd name="T103" fmla="*/ 622 h 5374"/>
              <a:gd name="T104" fmla="*/ 1378 w 5368"/>
              <a:gd name="T105" fmla="*/ 341 h 5374"/>
              <a:gd name="T106" fmla="*/ 1837 w 5368"/>
              <a:gd name="T107" fmla="*/ 138 h 5374"/>
              <a:gd name="T108" fmla="*/ 2336 w 5368"/>
              <a:gd name="T109" fmla="*/ 23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68" h="5374">
                <a:moveTo>
                  <a:pt x="2686" y="0"/>
                </a:moveTo>
                <a:lnTo>
                  <a:pt x="2861" y="7"/>
                </a:lnTo>
                <a:lnTo>
                  <a:pt x="3034" y="23"/>
                </a:lnTo>
                <a:lnTo>
                  <a:pt x="3204" y="52"/>
                </a:lnTo>
                <a:lnTo>
                  <a:pt x="3370" y="89"/>
                </a:lnTo>
                <a:lnTo>
                  <a:pt x="3532" y="138"/>
                </a:lnTo>
                <a:lnTo>
                  <a:pt x="3690" y="197"/>
                </a:lnTo>
                <a:lnTo>
                  <a:pt x="3843" y="265"/>
                </a:lnTo>
                <a:lnTo>
                  <a:pt x="3991" y="341"/>
                </a:lnTo>
                <a:lnTo>
                  <a:pt x="4132" y="425"/>
                </a:lnTo>
                <a:lnTo>
                  <a:pt x="4270" y="520"/>
                </a:lnTo>
                <a:lnTo>
                  <a:pt x="4399" y="622"/>
                </a:lnTo>
                <a:lnTo>
                  <a:pt x="4524" y="731"/>
                </a:lnTo>
                <a:lnTo>
                  <a:pt x="4640" y="847"/>
                </a:lnTo>
                <a:lnTo>
                  <a:pt x="4749" y="972"/>
                </a:lnTo>
                <a:lnTo>
                  <a:pt x="4850" y="1101"/>
                </a:lnTo>
                <a:lnTo>
                  <a:pt x="4945" y="1239"/>
                </a:lnTo>
                <a:lnTo>
                  <a:pt x="5029" y="1380"/>
                </a:lnTo>
                <a:lnTo>
                  <a:pt x="5106" y="1528"/>
                </a:lnTo>
                <a:lnTo>
                  <a:pt x="5174" y="1682"/>
                </a:lnTo>
                <a:lnTo>
                  <a:pt x="5233" y="1839"/>
                </a:lnTo>
                <a:lnTo>
                  <a:pt x="5281" y="2002"/>
                </a:lnTo>
                <a:lnTo>
                  <a:pt x="5318" y="2168"/>
                </a:lnTo>
                <a:lnTo>
                  <a:pt x="5347" y="2338"/>
                </a:lnTo>
                <a:lnTo>
                  <a:pt x="5363" y="2511"/>
                </a:lnTo>
                <a:lnTo>
                  <a:pt x="5368" y="2686"/>
                </a:lnTo>
                <a:lnTo>
                  <a:pt x="5363" y="2863"/>
                </a:lnTo>
                <a:lnTo>
                  <a:pt x="5347" y="3036"/>
                </a:lnTo>
                <a:lnTo>
                  <a:pt x="5318" y="3206"/>
                </a:lnTo>
                <a:lnTo>
                  <a:pt x="5281" y="3372"/>
                </a:lnTo>
                <a:lnTo>
                  <a:pt x="5233" y="3535"/>
                </a:lnTo>
                <a:lnTo>
                  <a:pt x="5174" y="3692"/>
                </a:lnTo>
                <a:lnTo>
                  <a:pt x="5106" y="3846"/>
                </a:lnTo>
                <a:lnTo>
                  <a:pt x="5029" y="3994"/>
                </a:lnTo>
                <a:lnTo>
                  <a:pt x="4945" y="4135"/>
                </a:lnTo>
                <a:lnTo>
                  <a:pt x="4850" y="4273"/>
                </a:lnTo>
                <a:lnTo>
                  <a:pt x="4749" y="4402"/>
                </a:lnTo>
                <a:lnTo>
                  <a:pt x="4640" y="4527"/>
                </a:lnTo>
                <a:lnTo>
                  <a:pt x="4524" y="4643"/>
                </a:lnTo>
                <a:lnTo>
                  <a:pt x="4399" y="4752"/>
                </a:lnTo>
                <a:lnTo>
                  <a:pt x="4270" y="4854"/>
                </a:lnTo>
                <a:lnTo>
                  <a:pt x="4132" y="4949"/>
                </a:lnTo>
                <a:lnTo>
                  <a:pt x="3991" y="5033"/>
                </a:lnTo>
                <a:lnTo>
                  <a:pt x="3843" y="5109"/>
                </a:lnTo>
                <a:lnTo>
                  <a:pt x="3690" y="5177"/>
                </a:lnTo>
                <a:lnTo>
                  <a:pt x="3532" y="5236"/>
                </a:lnTo>
                <a:lnTo>
                  <a:pt x="3370" y="5285"/>
                </a:lnTo>
                <a:lnTo>
                  <a:pt x="3204" y="5322"/>
                </a:lnTo>
                <a:lnTo>
                  <a:pt x="3034" y="5351"/>
                </a:lnTo>
                <a:lnTo>
                  <a:pt x="2861" y="5367"/>
                </a:lnTo>
                <a:lnTo>
                  <a:pt x="2686" y="5374"/>
                </a:lnTo>
                <a:lnTo>
                  <a:pt x="2680" y="5372"/>
                </a:lnTo>
                <a:lnTo>
                  <a:pt x="2684" y="5301"/>
                </a:lnTo>
                <a:lnTo>
                  <a:pt x="2680" y="5220"/>
                </a:lnTo>
                <a:lnTo>
                  <a:pt x="2686" y="5220"/>
                </a:lnTo>
                <a:lnTo>
                  <a:pt x="2852" y="5215"/>
                </a:lnTo>
                <a:lnTo>
                  <a:pt x="3014" y="5199"/>
                </a:lnTo>
                <a:lnTo>
                  <a:pt x="3175" y="5174"/>
                </a:lnTo>
                <a:lnTo>
                  <a:pt x="3332" y="5136"/>
                </a:lnTo>
                <a:lnTo>
                  <a:pt x="3484" y="5092"/>
                </a:lnTo>
                <a:lnTo>
                  <a:pt x="3632" y="5036"/>
                </a:lnTo>
                <a:lnTo>
                  <a:pt x="3777" y="4972"/>
                </a:lnTo>
                <a:lnTo>
                  <a:pt x="3916" y="4900"/>
                </a:lnTo>
                <a:lnTo>
                  <a:pt x="4050" y="4820"/>
                </a:lnTo>
                <a:lnTo>
                  <a:pt x="4179" y="4731"/>
                </a:lnTo>
                <a:lnTo>
                  <a:pt x="4302" y="4636"/>
                </a:lnTo>
                <a:lnTo>
                  <a:pt x="4418" y="4532"/>
                </a:lnTo>
                <a:lnTo>
                  <a:pt x="4529" y="4421"/>
                </a:lnTo>
                <a:lnTo>
                  <a:pt x="4633" y="4305"/>
                </a:lnTo>
                <a:lnTo>
                  <a:pt x="4727" y="4182"/>
                </a:lnTo>
                <a:lnTo>
                  <a:pt x="4817" y="4053"/>
                </a:lnTo>
                <a:lnTo>
                  <a:pt x="4897" y="3919"/>
                </a:lnTo>
                <a:lnTo>
                  <a:pt x="4968" y="3780"/>
                </a:lnTo>
                <a:lnTo>
                  <a:pt x="5033" y="3635"/>
                </a:lnTo>
                <a:lnTo>
                  <a:pt x="5088" y="3487"/>
                </a:lnTo>
                <a:lnTo>
                  <a:pt x="5133" y="3335"/>
                </a:lnTo>
                <a:lnTo>
                  <a:pt x="5170" y="3178"/>
                </a:lnTo>
                <a:lnTo>
                  <a:pt x="5195" y="3017"/>
                </a:lnTo>
                <a:lnTo>
                  <a:pt x="5211" y="2854"/>
                </a:lnTo>
                <a:lnTo>
                  <a:pt x="5217" y="2686"/>
                </a:lnTo>
                <a:lnTo>
                  <a:pt x="5211" y="2520"/>
                </a:lnTo>
                <a:lnTo>
                  <a:pt x="5195" y="2357"/>
                </a:lnTo>
                <a:lnTo>
                  <a:pt x="5170" y="2196"/>
                </a:lnTo>
                <a:lnTo>
                  <a:pt x="5133" y="2039"/>
                </a:lnTo>
                <a:lnTo>
                  <a:pt x="5088" y="1887"/>
                </a:lnTo>
                <a:lnTo>
                  <a:pt x="5033" y="1739"/>
                </a:lnTo>
                <a:lnTo>
                  <a:pt x="4968" y="1594"/>
                </a:lnTo>
                <a:lnTo>
                  <a:pt x="4897" y="1455"/>
                </a:lnTo>
                <a:lnTo>
                  <a:pt x="4817" y="1321"/>
                </a:lnTo>
                <a:lnTo>
                  <a:pt x="4727" y="1192"/>
                </a:lnTo>
                <a:lnTo>
                  <a:pt x="4633" y="1069"/>
                </a:lnTo>
                <a:lnTo>
                  <a:pt x="4529" y="953"/>
                </a:lnTo>
                <a:lnTo>
                  <a:pt x="4418" y="842"/>
                </a:lnTo>
                <a:lnTo>
                  <a:pt x="4302" y="738"/>
                </a:lnTo>
                <a:lnTo>
                  <a:pt x="4179" y="643"/>
                </a:lnTo>
                <a:lnTo>
                  <a:pt x="4050" y="554"/>
                </a:lnTo>
                <a:lnTo>
                  <a:pt x="3916" y="474"/>
                </a:lnTo>
                <a:lnTo>
                  <a:pt x="3777" y="400"/>
                </a:lnTo>
                <a:lnTo>
                  <a:pt x="3632" y="338"/>
                </a:lnTo>
                <a:lnTo>
                  <a:pt x="3484" y="282"/>
                </a:lnTo>
                <a:lnTo>
                  <a:pt x="3332" y="236"/>
                </a:lnTo>
                <a:lnTo>
                  <a:pt x="3175" y="200"/>
                </a:lnTo>
                <a:lnTo>
                  <a:pt x="3014" y="175"/>
                </a:lnTo>
                <a:lnTo>
                  <a:pt x="2852" y="159"/>
                </a:lnTo>
                <a:lnTo>
                  <a:pt x="2686" y="154"/>
                </a:lnTo>
                <a:lnTo>
                  <a:pt x="2518" y="159"/>
                </a:lnTo>
                <a:lnTo>
                  <a:pt x="2355" y="175"/>
                </a:lnTo>
                <a:lnTo>
                  <a:pt x="2195" y="200"/>
                </a:lnTo>
                <a:lnTo>
                  <a:pt x="2037" y="236"/>
                </a:lnTo>
                <a:lnTo>
                  <a:pt x="1886" y="282"/>
                </a:lnTo>
                <a:lnTo>
                  <a:pt x="1737" y="338"/>
                </a:lnTo>
                <a:lnTo>
                  <a:pt x="1593" y="400"/>
                </a:lnTo>
                <a:lnTo>
                  <a:pt x="1453" y="474"/>
                </a:lnTo>
                <a:lnTo>
                  <a:pt x="1319" y="554"/>
                </a:lnTo>
                <a:lnTo>
                  <a:pt x="1191" y="643"/>
                </a:lnTo>
                <a:lnTo>
                  <a:pt x="1068" y="738"/>
                </a:lnTo>
                <a:lnTo>
                  <a:pt x="952" y="842"/>
                </a:lnTo>
                <a:lnTo>
                  <a:pt x="841" y="953"/>
                </a:lnTo>
                <a:lnTo>
                  <a:pt x="737" y="1069"/>
                </a:lnTo>
                <a:lnTo>
                  <a:pt x="641" y="1192"/>
                </a:lnTo>
                <a:lnTo>
                  <a:pt x="553" y="1321"/>
                </a:lnTo>
                <a:lnTo>
                  <a:pt x="473" y="1455"/>
                </a:lnTo>
                <a:lnTo>
                  <a:pt x="400" y="1594"/>
                </a:lnTo>
                <a:lnTo>
                  <a:pt x="337" y="1739"/>
                </a:lnTo>
                <a:lnTo>
                  <a:pt x="282" y="1887"/>
                </a:lnTo>
                <a:lnTo>
                  <a:pt x="235" y="2039"/>
                </a:lnTo>
                <a:lnTo>
                  <a:pt x="200" y="2196"/>
                </a:lnTo>
                <a:lnTo>
                  <a:pt x="173" y="2357"/>
                </a:lnTo>
                <a:lnTo>
                  <a:pt x="159" y="2520"/>
                </a:lnTo>
                <a:lnTo>
                  <a:pt x="153" y="2686"/>
                </a:lnTo>
                <a:lnTo>
                  <a:pt x="157" y="2827"/>
                </a:lnTo>
                <a:lnTo>
                  <a:pt x="167" y="2967"/>
                </a:lnTo>
                <a:lnTo>
                  <a:pt x="187" y="3103"/>
                </a:lnTo>
                <a:lnTo>
                  <a:pt x="214" y="3237"/>
                </a:lnTo>
                <a:lnTo>
                  <a:pt x="246" y="3369"/>
                </a:lnTo>
                <a:lnTo>
                  <a:pt x="173" y="3392"/>
                </a:lnTo>
                <a:lnTo>
                  <a:pt x="101" y="3421"/>
                </a:lnTo>
                <a:lnTo>
                  <a:pt x="66" y="3279"/>
                </a:lnTo>
                <a:lnTo>
                  <a:pt x="37" y="3135"/>
                </a:lnTo>
                <a:lnTo>
                  <a:pt x="17" y="2988"/>
                </a:lnTo>
                <a:lnTo>
                  <a:pt x="5" y="2838"/>
                </a:lnTo>
                <a:lnTo>
                  <a:pt x="0" y="2686"/>
                </a:lnTo>
                <a:lnTo>
                  <a:pt x="5" y="2511"/>
                </a:lnTo>
                <a:lnTo>
                  <a:pt x="23" y="2338"/>
                </a:lnTo>
                <a:lnTo>
                  <a:pt x="51" y="2168"/>
                </a:lnTo>
                <a:lnTo>
                  <a:pt x="89" y="2002"/>
                </a:lnTo>
                <a:lnTo>
                  <a:pt x="137" y="1839"/>
                </a:lnTo>
                <a:lnTo>
                  <a:pt x="196" y="1682"/>
                </a:lnTo>
                <a:lnTo>
                  <a:pt x="262" y="1528"/>
                </a:lnTo>
                <a:lnTo>
                  <a:pt x="339" y="1380"/>
                </a:lnTo>
                <a:lnTo>
                  <a:pt x="425" y="1239"/>
                </a:lnTo>
                <a:lnTo>
                  <a:pt x="519" y="1101"/>
                </a:lnTo>
                <a:lnTo>
                  <a:pt x="621" y="972"/>
                </a:lnTo>
                <a:lnTo>
                  <a:pt x="730" y="847"/>
                </a:lnTo>
                <a:lnTo>
                  <a:pt x="846" y="731"/>
                </a:lnTo>
                <a:lnTo>
                  <a:pt x="969" y="622"/>
                </a:lnTo>
                <a:lnTo>
                  <a:pt x="1100" y="520"/>
                </a:lnTo>
                <a:lnTo>
                  <a:pt x="1237" y="425"/>
                </a:lnTo>
                <a:lnTo>
                  <a:pt x="1378" y="341"/>
                </a:lnTo>
                <a:lnTo>
                  <a:pt x="1527" y="265"/>
                </a:lnTo>
                <a:lnTo>
                  <a:pt x="1680" y="197"/>
                </a:lnTo>
                <a:lnTo>
                  <a:pt x="1837" y="138"/>
                </a:lnTo>
                <a:lnTo>
                  <a:pt x="2000" y="89"/>
                </a:lnTo>
                <a:lnTo>
                  <a:pt x="2166" y="52"/>
                </a:lnTo>
                <a:lnTo>
                  <a:pt x="2336" y="23"/>
                </a:lnTo>
                <a:lnTo>
                  <a:pt x="2509" y="7"/>
                </a:lnTo>
                <a:lnTo>
                  <a:pt x="268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r="2700000" algn="tl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50"/>
          <p:cNvSpPr>
            <a:spLocks/>
          </p:cNvSpPr>
          <p:nvPr/>
        </p:nvSpPr>
        <p:spPr bwMode="auto">
          <a:xfrm>
            <a:off x="3757612" y="4166290"/>
            <a:ext cx="579437" cy="523875"/>
          </a:xfrm>
          <a:custGeom>
            <a:avLst/>
            <a:gdLst>
              <a:gd name="T0" fmla="*/ 730 w 730"/>
              <a:gd name="T1" fmla="*/ 0 h 659"/>
              <a:gd name="T2" fmla="*/ 518 w 730"/>
              <a:gd name="T3" fmla="*/ 659 h 659"/>
              <a:gd name="T4" fmla="*/ 0 w 730"/>
              <a:gd name="T5" fmla="*/ 173 h 659"/>
              <a:gd name="T6" fmla="*/ 730 w 730"/>
              <a:gd name="T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0" h="659">
                <a:moveTo>
                  <a:pt x="730" y="0"/>
                </a:moveTo>
                <a:lnTo>
                  <a:pt x="518" y="659"/>
                </a:lnTo>
                <a:lnTo>
                  <a:pt x="0" y="173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dir="2700000" algn="tl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Rectangle 65"/>
          <p:cNvSpPr/>
          <p:nvPr/>
        </p:nvSpPr>
        <p:spPr>
          <a:xfrm>
            <a:off x="8495008" y="1708427"/>
            <a:ext cx="2481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Afectan 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continuidad de las 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r>
              <a:rPr lang="es-EC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y reputación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Desencadenar en pérdidas económicas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0" y="2468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48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Respuesta a la contingencia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Imagen 4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0724" y="1485992"/>
            <a:ext cx="8688416" cy="4632706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2126" y="6548236"/>
            <a:ext cx="11537484" cy="35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es-EC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INTECO. (2016). Guía práctica para PYMES: Cómo implantar un Plan de Continuidad de Negocio.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90600" y="787592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 flujo en caso de interrupción de una actividad de negocio</a:t>
            </a:r>
          </a:p>
        </p:txBody>
      </p:sp>
    </p:spTree>
    <p:extLst>
      <p:ext uri="{BB962C8B-B14F-4D97-AF65-F5344CB8AC3E}">
        <p14:creationId xmlns:p14="http://schemas.microsoft.com/office/powerpoint/2010/main" val="9882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16"/>
          <p:cNvCxnSpPr/>
          <p:nvPr/>
        </p:nvCxnSpPr>
        <p:spPr>
          <a:xfrm>
            <a:off x="-11571" y="3367891"/>
            <a:ext cx="12203571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Oval 5"/>
          <p:cNvSpPr/>
          <p:nvPr/>
        </p:nvSpPr>
        <p:spPr>
          <a:xfrm rot="16200000" flipV="1">
            <a:off x="4592392" y="284621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6"/>
          <p:cNvSpPr/>
          <p:nvPr/>
        </p:nvSpPr>
        <p:spPr>
          <a:xfrm>
            <a:off x="6568917" y="285207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Prueba, mantenimiento y revisión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Oval 2"/>
          <p:cNvSpPr/>
          <p:nvPr/>
        </p:nvSpPr>
        <p:spPr>
          <a:xfrm flipV="1">
            <a:off x="5040922" y="4112306"/>
            <a:ext cx="2203939" cy="222738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19"/>
          <p:cNvCxnSpPr>
            <a:stCxn id="57" idx="0"/>
          </p:cNvCxnSpPr>
          <p:nvPr/>
        </p:nvCxnSpPr>
        <p:spPr>
          <a:xfrm flipH="1">
            <a:off x="1143000" y="3983352"/>
            <a:ext cx="9436" cy="12426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21"/>
          <p:cNvCxnSpPr>
            <a:endCxn id="45" idx="2"/>
          </p:cNvCxnSpPr>
          <p:nvPr/>
        </p:nvCxnSpPr>
        <p:spPr>
          <a:xfrm flipV="1">
            <a:off x="1142999" y="5225999"/>
            <a:ext cx="38979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24"/>
          <p:cNvCxnSpPr/>
          <p:nvPr/>
        </p:nvCxnSpPr>
        <p:spPr>
          <a:xfrm>
            <a:off x="11019693" y="3977492"/>
            <a:ext cx="5863" cy="1242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25"/>
          <p:cNvCxnSpPr>
            <a:endCxn id="45" idx="6"/>
          </p:cNvCxnSpPr>
          <p:nvPr/>
        </p:nvCxnSpPr>
        <p:spPr>
          <a:xfrm flipH="1">
            <a:off x="7244861" y="5220139"/>
            <a:ext cx="3780696" cy="58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Oval 9"/>
          <p:cNvSpPr/>
          <p:nvPr/>
        </p:nvSpPr>
        <p:spPr>
          <a:xfrm flipV="1">
            <a:off x="530644" y="2740706"/>
            <a:ext cx="1243584" cy="1242646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3"/>
          <p:cNvSpPr/>
          <p:nvPr/>
        </p:nvSpPr>
        <p:spPr>
          <a:xfrm>
            <a:off x="642483" y="2852075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10"/>
          <p:cNvSpPr/>
          <p:nvPr/>
        </p:nvSpPr>
        <p:spPr>
          <a:xfrm flipV="1">
            <a:off x="2508529" y="2734845"/>
            <a:ext cx="1243584" cy="124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4"/>
          <p:cNvSpPr/>
          <p:nvPr/>
        </p:nvSpPr>
        <p:spPr>
          <a:xfrm>
            <a:off x="2620368" y="284621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2"/>
          <p:cNvSpPr>
            <a:spLocks noEditPoints="1"/>
          </p:cNvSpPr>
          <p:nvPr/>
        </p:nvSpPr>
        <p:spPr bwMode="auto">
          <a:xfrm>
            <a:off x="986164" y="3034621"/>
            <a:ext cx="311599" cy="605642"/>
          </a:xfrm>
          <a:custGeom>
            <a:avLst/>
            <a:gdLst>
              <a:gd name="T0" fmla="*/ 475 w 2608"/>
              <a:gd name="T1" fmla="*/ 3664 h 4455"/>
              <a:gd name="T2" fmla="*/ 233 w 2608"/>
              <a:gd name="T3" fmla="*/ 4101 h 4455"/>
              <a:gd name="T4" fmla="*/ 229 w 2608"/>
              <a:gd name="T5" fmla="*/ 4161 h 4455"/>
              <a:gd name="T6" fmla="*/ 266 w 2608"/>
              <a:gd name="T7" fmla="*/ 4207 h 4455"/>
              <a:gd name="T8" fmla="*/ 323 w 2608"/>
              <a:gd name="T9" fmla="*/ 4214 h 4455"/>
              <a:gd name="T10" fmla="*/ 371 w 2608"/>
              <a:gd name="T11" fmla="*/ 4174 h 4455"/>
              <a:gd name="T12" fmla="*/ 594 w 2608"/>
              <a:gd name="T13" fmla="*/ 3728 h 4455"/>
              <a:gd name="T14" fmla="*/ 568 w 2608"/>
              <a:gd name="T15" fmla="*/ 3674 h 4455"/>
              <a:gd name="T16" fmla="*/ 512 w 2608"/>
              <a:gd name="T17" fmla="*/ 3653 h 4455"/>
              <a:gd name="T18" fmla="*/ 495 w 2608"/>
              <a:gd name="T19" fmla="*/ 3429 h 4455"/>
              <a:gd name="T20" fmla="*/ 463 w 2608"/>
              <a:gd name="T21" fmla="*/ 3495 h 4455"/>
              <a:gd name="T22" fmla="*/ 495 w 2608"/>
              <a:gd name="T23" fmla="*/ 3560 h 4455"/>
              <a:gd name="T24" fmla="*/ 567 w 2608"/>
              <a:gd name="T25" fmla="*/ 3571 h 4455"/>
              <a:gd name="T26" fmla="*/ 618 w 2608"/>
              <a:gd name="T27" fmla="*/ 3520 h 4455"/>
              <a:gd name="T28" fmla="*/ 606 w 2608"/>
              <a:gd name="T29" fmla="*/ 3447 h 4455"/>
              <a:gd name="T30" fmla="*/ 542 w 2608"/>
              <a:gd name="T31" fmla="*/ 3414 h 4455"/>
              <a:gd name="T32" fmla="*/ 2570 w 2608"/>
              <a:gd name="T33" fmla="*/ 8 h 4455"/>
              <a:gd name="T34" fmla="*/ 2605 w 2608"/>
              <a:gd name="T35" fmla="*/ 54 h 4455"/>
              <a:gd name="T36" fmla="*/ 2604 w 2608"/>
              <a:gd name="T37" fmla="*/ 204 h 4455"/>
              <a:gd name="T38" fmla="*/ 2587 w 2608"/>
              <a:gd name="T39" fmla="*/ 463 h 4455"/>
              <a:gd name="T40" fmla="*/ 2555 w 2608"/>
              <a:gd name="T41" fmla="*/ 780 h 4455"/>
              <a:gd name="T42" fmla="*/ 2500 w 2608"/>
              <a:gd name="T43" fmla="*/ 1139 h 4455"/>
              <a:gd name="T44" fmla="*/ 2414 w 2608"/>
              <a:gd name="T45" fmla="*/ 1518 h 4455"/>
              <a:gd name="T46" fmla="*/ 1914 w 2608"/>
              <a:gd name="T47" fmla="*/ 2004 h 4455"/>
              <a:gd name="T48" fmla="*/ 2143 w 2608"/>
              <a:gd name="T49" fmla="*/ 2243 h 4455"/>
              <a:gd name="T50" fmla="*/ 1959 w 2608"/>
              <a:gd name="T51" fmla="*/ 2543 h 4455"/>
              <a:gd name="T52" fmla="*/ 1286 w 2608"/>
              <a:gd name="T53" fmla="*/ 2852 h 4455"/>
              <a:gd name="T54" fmla="*/ 1409 w 2608"/>
              <a:gd name="T55" fmla="*/ 3023 h 4455"/>
              <a:gd name="T56" fmla="*/ 1167 w 2608"/>
              <a:gd name="T57" fmla="*/ 3115 h 4455"/>
              <a:gd name="T58" fmla="*/ 903 w 2608"/>
              <a:gd name="T59" fmla="*/ 3311 h 4455"/>
              <a:gd name="T60" fmla="*/ 937 w 2608"/>
              <a:gd name="T61" fmla="*/ 3315 h 4455"/>
              <a:gd name="T62" fmla="*/ 1010 w 2608"/>
              <a:gd name="T63" fmla="*/ 3365 h 4455"/>
              <a:gd name="T64" fmla="*/ 1038 w 2608"/>
              <a:gd name="T65" fmla="*/ 3452 h 4455"/>
              <a:gd name="T66" fmla="*/ 1330 w 2608"/>
              <a:gd name="T67" fmla="*/ 4216 h 4455"/>
              <a:gd name="T68" fmla="*/ 1382 w 2608"/>
              <a:gd name="T69" fmla="*/ 4242 h 4455"/>
              <a:gd name="T70" fmla="*/ 1395 w 2608"/>
              <a:gd name="T71" fmla="*/ 4395 h 4455"/>
              <a:gd name="T72" fmla="*/ 1366 w 2608"/>
              <a:gd name="T73" fmla="*/ 4443 h 4455"/>
              <a:gd name="T74" fmla="*/ 57 w 2608"/>
              <a:gd name="T75" fmla="*/ 4455 h 4455"/>
              <a:gd name="T76" fmla="*/ 11 w 2608"/>
              <a:gd name="T77" fmla="*/ 4430 h 4455"/>
              <a:gd name="T78" fmla="*/ 0 w 2608"/>
              <a:gd name="T79" fmla="*/ 4282 h 4455"/>
              <a:gd name="T80" fmla="*/ 25 w 2608"/>
              <a:gd name="T81" fmla="*/ 4229 h 4455"/>
              <a:gd name="T82" fmla="*/ 380 w 2608"/>
              <a:gd name="T83" fmla="*/ 3654 h 4455"/>
              <a:gd name="T84" fmla="*/ 350 w 2608"/>
              <a:gd name="T85" fmla="*/ 3421 h 4455"/>
              <a:gd name="T86" fmla="*/ 395 w 2608"/>
              <a:gd name="T87" fmla="*/ 3344 h 4455"/>
              <a:gd name="T88" fmla="*/ 480 w 2608"/>
              <a:gd name="T89" fmla="*/ 3312 h 4455"/>
              <a:gd name="T90" fmla="*/ 827 w 2608"/>
              <a:gd name="T91" fmla="*/ 3061 h 4455"/>
              <a:gd name="T92" fmla="*/ 722 w 2608"/>
              <a:gd name="T93" fmla="*/ 2740 h 4455"/>
              <a:gd name="T94" fmla="*/ 696 w 2608"/>
              <a:gd name="T95" fmla="*/ 2422 h 4455"/>
              <a:gd name="T96" fmla="*/ 740 w 2608"/>
              <a:gd name="T97" fmla="*/ 2108 h 4455"/>
              <a:gd name="T98" fmla="*/ 939 w 2608"/>
              <a:gd name="T99" fmla="*/ 2093 h 4455"/>
              <a:gd name="T100" fmla="*/ 1047 w 2608"/>
              <a:gd name="T101" fmla="*/ 1424 h 4455"/>
              <a:gd name="T102" fmla="*/ 1305 w 2608"/>
              <a:gd name="T103" fmla="*/ 1075 h 4455"/>
              <a:gd name="T104" fmla="*/ 1590 w 2608"/>
              <a:gd name="T105" fmla="*/ 762 h 4455"/>
              <a:gd name="T106" fmla="*/ 1892 w 2608"/>
              <a:gd name="T107" fmla="*/ 480 h 4455"/>
              <a:gd name="T108" fmla="*/ 2107 w 2608"/>
              <a:gd name="T109" fmla="*/ 300 h 4455"/>
              <a:gd name="T110" fmla="*/ 2298 w 2608"/>
              <a:gd name="T111" fmla="*/ 153 h 4455"/>
              <a:gd name="T112" fmla="*/ 2453 w 2608"/>
              <a:gd name="T113" fmla="*/ 40 h 4455"/>
              <a:gd name="T114" fmla="*/ 2532 w 2608"/>
              <a:gd name="T115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08" h="4455">
                <a:moveTo>
                  <a:pt x="512" y="3653"/>
                </a:moveTo>
                <a:lnTo>
                  <a:pt x="494" y="3657"/>
                </a:lnTo>
                <a:lnTo>
                  <a:pt x="475" y="3664"/>
                </a:lnTo>
                <a:lnTo>
                  <a:pt x="460" y="3677"/>
                </a:lnTo>
                <a:lnTo>
                  <a:pt x="447" y="3694"/>
                </a:lnTo>
                <a:lnTo>
                  <a:pt x="233" y="4101"/>
                </a:lnTo>
                <a:lnTo>
                  <a:pt x="226" y="4121"/>
                </a:lnTo>
                <a:lnTo>
                  <a:pt x="225" y="4141"/>
                </a:lnTo>
                <a:lnTo>
                  <a:pt x="229" y="4161"/>
                </a:lnTo>
                <a:lnTo>
                  <a:pt x="236" y="4180"/>
                </a:lnTo>
                <a:lnTo>
                  <a:pt x="249" y="4196"/>
                </a:lnTo>
                <a:lnTo>
                  <a:pt x="266" y="4207"/>
                </a:lnTo>
                <a:lnTo>
                  <a:pt x="284" y="4214"/>
                </a:lnTo>
                <a:lnTo>
                  <a:pt x="302" y="4217"/>
                </a:lnTo>
                <a:lnTo>
                  <a:pt x="323" y="4214"/>
                </a:lnTo>
                <a:lnTo>
                  <a:pt x="342" y="4206"/>
                </a:lnTo>
                <a:lnTo>
                  <a:pt x="359" y="4193"/>
                </a:lnTo>
                <a:lnTo>
                  <a:pt x="371" y="4174"/>
                </a:lnTo>
                <a:lnTo>
                  <a:pt x="584" y="3768"/>
                </a:lnTo>
                <a:lnTo>
                  <a:pt x="591" y="3748"/>
                </a:lnTo>
                <a:lnTo>
                  <a:pt x="594" y="3728"/>
                </a:lnTo>
                <a:lnTo>
                  <a:pt x="589" y="3708"/>
                </a:lnTo>
                <a:lnTo>
                  <a:pt x="581" y="3690"/>
                </a:lnTo>
                <a:lnTo>
                  <a:pt x="568" y="3674"/>
                </a:lnTo>
                <a:lnTo>
                  <a:pt x="551" y="3661"/>
                </a:lnTo>
                <a:lnTo>
                  <a:pt x="532" y="3654"/>
                </a:lnTo>
                <a:lnTo>
                  <a:pt x="512" y="3653"/>
                </a:lnTo>
                <a:close/>
                <a:moveTo>
                  <a:pt x="542" y="3414"/>
                </a:moveTo>
                <a:lnTo>
                  <a:pt x="518" y="3418"/>
                </a:lnTo>
                <a:lnTo>
                  <a:pt x="495" y="3429"/>
                </a:lnTo>
                <a:lnTo>
                  <a:pt x="478" y="3447"/>
                </a:lnTo>
                <a:lnTo>
                  <a:pt x="467" y="3470"/>
                </a:lnTo>
                <a:lnTo>
                  <a:pt x="463" y="3495"/>
                </a:lnTo>
                <a:lnTo>
                  <a:pt x="467" y="3520"/>
                </a:lnTo>
                <a:lnTo>
                  <a:pt x="478" y="3542"/>
                </a:lnTo>
                <a:lnTo>
                  <a:pt x="495" y="3560"/>
                </a:lnTo>
                <a:lnTo>
                  <a:pt x="518" y="3571"/>
                </a:lnTo>
                <a:lnTo>
                  <a:pt x="542" y="3575"/>
                </a:lnTo>
                <a:lnTo>
                  <a:pt x="567" y="3571"/>
                </a:lnTo>
                <a:lnTo>
                  <a:pt x="589" y="3560"/>
                </a:lnTo>
                <a:lnTo>
                  <a:pt x="606" y="3542"/>
                </a:lnTo>
                <a:lnTo>
                  <a:pt x="618" y="3520"/>
                </a:lnTo>
                <a:lnTo>
                  <a:pt x="622" y="3495"/>
                </a:lnTo>
                <a:lnTo>
                  <a:pt x="618" y="3470"/>
                </a:lnTo>
                <a:lnTo>
                  <a:pt x="606" y="3447"/>
                </a:lnTo>
                <a:lnTo>
                  <a:pt x="589" y="3429"/>
                </a:lnTo>
                <a:lnTo>
                  <a:pt x="567" y="3418"/>
                </a:lnTo>
                <a:lnTo>
                  <a:pt x="542" y="3414"/>
                </a:lnTo>
                <a:close/>
                <a:moveTo>
                  <a:pt x="2532" y="0"/>
                </a:moveTo>
                <a:lnTo>
                  <a:pt x="2552" y="1"/>
                </a:lnTo>
                <a:lnTo>
                  <a:pt x="2570" y="8"/>
                </a:lnTo>
                <a:lnTo>
                  <a:pt x="2585" y="20"/>
                </a:lnTo>
                <a:lnTo>
                  <a:pt x="2598" y="35"/>
                </a:lnTo>
                <a:lnTo>
                  <a:pt x="2605" y="54"/>
                </a:lnTo>
                <a:lnTo>
                  <a:pt x="2608" y="74"/>
                </a:lnTo>
                <a:lnTo>
                  <a:pt x="2607" y="134"/>
                </a:lnTo>
                <a:lnTo>
                  <a:pt x="2604" y="204"/>
                </a:lnTo>
                <a:lnTo>
                  <a:pt x="2600" y="283"/>
                </a:lnTo>
                <a:lnTo>
                  <a:pt x="2594" y="370"/>
                </a:lnTo>
                <a:lnTo>
                  <a:pt x="2587" y="463"/>
                </a:lnTo>
                <a:lnTo>
                  <a:pt x="2578" y="563"/>
                </a:lnTo>
                <a:lnTo>
                  <a:pt x="2569" y="670"/>
                </a:lnTo>
                <a:lnTo>
                  <a:pt x="2555" y="780"/>
                </a:lnTo>
                <a:lnTo>
                  <a:pt x="2539" y="896"/>
                </a:lnTo>
                <a:lnTo>
                  <a:pt x="2521" y="1016"/>
                </a:lnTo>
                <a:lnTo>
                  <a:pt x="2500" y="1139"/>
                </a:lnTo>
                <a:lnTo>
                  <a:pt x="2474" y="1263"/>
                </a:lnTo>
                <a:lnTo>
                  <a:pt x="2446" y="1391"/>
                </a:lnTo>
                <a:lnTo>
                  <a:pt x="2414" y="1518"/>
                </a:lnTo>
                <a:lnTo>
                  <a:pt x="2379" y="1645"/>
                </a:lnTo>
                <a:lnTo>
                  <a:pt x="2339" y="1772"/>
                </a:lnTo>
                <a:lnTo>
                  <a:pt x="1914" y="2004"/>
                </a:lnTo>
                <a:lnTo>
                  <a:pt x="2245" y="2026"/>
                </a:lnTo>
                <a:lnTo>
                  <a:pt x="2196" y="2136"/>
                </a:lnTo>
                <a:lnTo>
                  <a:pt x="2143" y="2243"/>
                </a:lnTo>
                <a:lnTo>
                  <a:pt x="2087" y="2346"/>
                </a:lnTo>
                <a:lnTo>
                  <a:pt x="2025" y="2446"/>
                </a:lnTo>
                <a:lnTo>
                  <a:pt x="1959" y="2543"/>
                </a:lnTo>
                <a:lnTo>
                  <a:pt x="1889" y="2633"/>
                </a:lnTo>
                <a:lnTo>
                  <a:pt x="1813" y="2719"/>
                </a:lnTo>
                <a:lnTo>
                  <a:pt x="1286" y="2852"/>
                </a:lnTo>
                <a:lnTo>
                  <a:pt x="1554" y="2939"/>
                </a:lnTo>
                <a:lnTo>
                  <a:pt x="1482" y="2983"/>
                </a:lnTo>
                <a:lnTo>
                  <a:pt x="1409" y="3023"/>
                </a:lnTo>
                <a:lnTo>
                  <a:pt x="1331" y="3058"/>
                </a:lnTo>
                <a:lnTo>
                  <a:pt x="1250" y="3089"/>
                </a:lnTo>
                <a:lnTo>
                  <a:pt x="1167" y="3115"/>
                </a:lnTo>
                <a:lnTo>
                  <a:pt x="1079" y="3135"/>
                </a:lnTo>
                <a:lnTo>
                  <a:pt x="989" y="3149"/>
                </a:lnTo>
                <a:lnTo>
                  <a:pt x="903" y="3311"/>
                </a:lnTo>
                <a:lnTo>
                  <a:pt x="903" y="3312"/>
                </a:lnTo>
                <a:lnTo>
                  <a:pt x="906" y="3312"/>
                </a:lnTo>
                <a:lnTo>
                  <a:pt x="937" y="3315"/>
                </a:lnTo>
                <a:lnTo>
                  <a:pt x="965" y="3327"/>
                </a:lnTo>
                <a:lnTo>
                  <a:pt x="989" y="3344"/>
                </a:lnTo>
                <a:lnTo>
                  <a:pt x="1010" y="3365"/>
                </a:lnTo>
                <a:lnTo>
                  <a:pt x="1024" y="3391"/>
                </a:lnTo>
                <a:lnTo>
                  <a:pt x="1034" y="3421"/>
                </a:lnTo>
                <a:lnTo>
                  <a:pt x="1038" y="3452"/>
                </a:lnTo>
                <a:lnTo>
                  <a:pt x="1038" y="3654"/>
                </a:lnTo>
                <a:lnTo>
                  <a:pt x="992" y="3654"/>
                </a:lnTo>
                <a:lnTo>
                  <a:pt x="1330" y="4216"/>
                </a:lnTo>
                <a:lnTo>
                  <a:pt x="1350" y="4219"/>
                </a:lnTo>
                <a:lnTo>
                  <a:pt x="1368" y="4229"/>
                </a:lnTo>
                <a:lnTo>
                  <a:pt x="1382" y="4242"/>
                </a:lnTo>
                <a:lnTo>
                  <a:pt x="1390" y="4259"/>
                </a:lnTo>
                <a:lnTo>
                  <a:pt x="1395" y="4279"/>
                </a:lnTo>
                <a:lnTo>
                  <a:pt x="1395" y="4395"/>
                </a:lnTo>
                <a:lnTo>
                  <a:pt x="1390" y="4413"/>
                </a:lnTo>
                <a:lnTo>
                  <a:pt x="1381" y="4430"/>
                </a:lnTo>
                <a:lnTo>
                  <a:pt x="1366" y="4443"/>
                </a:lnTo>
                <a:lnTo>
                  <a:pt x="1348" y="4452"/>
                </a:lnTo>
                <a:lnTo>
                  <a:pt x="1328" y="4455"/>
                </a:lnTo>
                <a:lnTo>
                  <a:pt x="57" y="4455"/>
                </a:lnTo>
                <a:lnTo>
                  <a:pt x="39" y="4452"/>
                </a:lnTo>
                <a:lnTo>
                  <a:pt x="22" y="4443"/>
                </a:lnTo>
                <a:lnTo>
                  <a:pt x="11" y="4430"/>
                </a:lnTo>
                <a:lnTo>
                  <a:pt x="2" y="4413"/>
                </a:lnTo>
                <a:lnTo>
                  <a:pt x="0" y="4395"/>
                </a:lnTo>
                <a:lnTo>
                  <a:pt x="0" y="4282"/>
                </a:lnTo>
                <a:lnTo>
                  <a:pt x="2" y="4262"/>
                </a:lnTo>
                <a:lnTo>
                  <a:pt x="12" y="4243"/>
                </a:lnTo>
                <a:lnTo>
                  <a:pt x="25" y="4229"/>
                </a:lnTo>
                <a:lnTo>
                  <a:pt x="42" y="4220"/>
                </a:lnTo>
                <a:lnTo>
                  <a:pt x="63" y="4216"/>
                </a:lnTo>
                <a:lnTo>
                  <a:pt x="380" y="3654"/>
                </a:lnTo>
                <a:lnTo>
                  <a:pt x="346" y="3654"/>
                </a:lnTo>
                <a:lnTo>
                  <a:pt x="346" y="3452"/>
                </a:lnTo>
                <a:lnTo>
                  <a:pt x="350" y="3421"/>
                </a:lnTo>
                <a:lnTo>
                  <a:pt x="360" y="3391"/>
                </a:lnTo>
                <a:lnTo>
                  <a:pt x="375" y="3365"/>
                </a:lnTo>
                <a:lnTo>
                  <a:pt x="395" y="3344"/>
                </a:lnTo>
                <a:lnTo>
                  <a:pt x="420" y="3327"/>
                </a:lnTo>
                <a:lnTo>
                  <a:pt x="449" y="3315"/>
                </a:lnTo>
                <a:lnTo>
                  <a:pt x="480" y="3312"/>
                </a:lnTo>
                <a:lnTo>
                  <a:pt x="692" y="3312"/>
                </a:lnTo>
                <a:lnTo>
                  <a:pt x="694" y="3309"/>
                </a:lnTo>
                <a:lnTo>
                  <a:pt x="827" y="3061"/>
                </a:lnTo>
                <a:lnTo>
                  <a:pt x="782" y="2953"/>
                </a:lnTo>
                <a:lnTo>
                  <a:pt x="747" y="2846"/>
                </a:lnTo>
                <a:lnTo>
                  <a:pt x="722" y="2740"/>
                </a:lnTo>
                <a:lnTo>
                  <a:pt x="705" y="2633"/>
                </a:lnTo>
                <a:lnTo>
                  <a:pt x="696" y="2527"/>
                </a:lnTo>
                <a:lnTo>
                  <a:pt x="696" y="2422"/>
                </a:lnTo>
                <a:lnTo>
                  <a:pt x="703" y="2316"/>
                </a:lnTo>
                <a:lnTo>
                  <a:pt x="718" y="2213"/>
                </a:lnTo>
                <a:lnTo>
                  <a:pt x="740" y="2108"/>
                </a:lnTo>
                <a:lnTo>
                  <a:pt x="768" y="2007"/>
                </a:lnTo>
                <a:lnTo>
                  <a:pt x="802" y="1905"/>
                </a:lnTo>
                <a:lnTo>
                  <a:pt x="939" y="2093"/>
                </a:lnTo>
                <a:lnTo>
                  <a:pt x="905" y="1671"/>
                </a:lnTo>
                <a:lnTo>
                  <a:pt x="972" y="1545"/>
                </a:lnTo>
                <a:lnTo>
                  <a:pt x="1047" y="1424"/>
                </a:lnTo>
                <a:lnTo>
                  <a:pt x="1129" y="1304"/>
                </a:lnTo>
                <a:lnTo>
                  <a:pt x="1214" y="1188"/>
                </a:lnTo>
                <a:lnTo>
                  <a:pt x="1305" y="1075"/>
                </a:lnTo>
                <a:lnTo>
                  <a:pt x="1397" y="966"/>
                </a:lnTo>
                <a:lnTo>
                  <a:pt x="1493" y="862"/>
                </a:lnTo>
                <a:lnTo>
                  <a:pt x="1590" y="762"/>
                </a:lnTo>
                <a:lnTo>
                  <a:pt x="1863" y="1138"/>
                </a:lnTo>
                <a:lnTo>
                  <a:pt x="1817" y="547"/>
                </a:lnTo>
                <a:lnTo>
                  <a:pt x="1892" y="480"/>
                </a:lnTo>
                <a:lnTo>
                  <a:pt x="1966" y="416"/>
                </a:lnTo>
                <a:lnTo>
                  <a:pt x="2038" y="356"/>
                </a:lnTo>
                <a:lnTo>
                  <a:pt x="2107" y="300"/>
                </a:lnTo>
                <a:lnTo>
                  <a:pt x="2174" y="247"/>
                </a:lnTo>
                <a:lnTo>
                  <a:pt x="2238" y="197"/>
                </a:lnTo>
                <a:lnTo>
                  <a:pt x="2298" y="153"/>
                </a:lnTo>
                <a:lnTo>
                  <a:pt x="2355" y="111"/>
                </a:lnTo>
                <a:lnTo>
                  <a:pt x="2407" y="74"/>
                </a:lnTo>
                <a:lnTo>
                  <a:pt x="2453" y="40"/>
                </a:lnTo>
                <a:lnTo>
                  <a:pt x="2494" y="11"/>
                </a:lnTo>
                <a:lnTo>
                  <a:pt x="2512" y="3"/>
                </a:lnTo>
                <a:lnTo>
                  <a:pt x="25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1"/>
          <p:cNvSpPr/>
          <p:nvPr/>
        </p:nvSpPr>
        <p:spPr>
          <a:xfrm flipV="1">
            <a:off x="4480553" y="2734845"/>
            <a:ext cx="1243584" cy="124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"/>
          <p:cNvGrpSpPr>
            <a:grpSpLocks noChangeAspect="1"/>
          </p:cNvGrpSpPr>
          <p:nvPr/>
        </p:nvGrpSpPr>
        <p:grpSpPr bwMode="auto">
          <a:xfrm>
            <a:off x="4892301" y="3170366"/>
            <a:ext cx="420128" cy="456346"/>
            <a:chOff x="916" y="587"/>
            <a:chExt cx="812" cy="882"/>
          </a:xfrm>
          <a:solidFill>
            <a:schemeClr val="bg1"/>
          </a:solidFill>
        </p:grpSpPr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916" y="587"/>
              <a:ext cx="609" cy="614"/>
            </a:xfrm>
            <a:custGeom>
              <a:avLst/>
              <a:gdLst>
                <a:gd name="T0" fmla="*/ 1218 w 2437"/>
                <a:gd name="T1" fmla="*/ 1941 h 2458"/>
                <a:gd name="T2" fmla="*/ 1197 w 2437"/>
                <a:gd name="T3" fmla="*/ 2167 h 2458"/>
                <a:gd name="T4" fmla="*/ 1422 w 2437"/>
                <a:gd name="T5" fmla="*/ 2284 h 2458"/>
                <a:gd name="T6" fmla="*/ 1645 w 2437"/>
                <a:gd name="T7" fmla="*/ 2167 h 2458"/>
                <a:gd name="T8" fmla="*/ 1624 w 2437"/>
                <a:gd name="T9" fmla="*/ 1941 h 2458"/>
                <a:gd name="T10" fmla="*/ 1925 w 2437"/>
                <a:gd name="T11" fmla="*/ 1482 h 2458"/>
                <a:gd name="T12" fmla="*/ 1702 w 2437"/>
                <a:gd name="T13" fmla="*/ 1599 h 2458"/>
                <a:gd name="T14" fmla="*/ 1722 w 2437"/>
                <a:gd name="T15" fmla="*/ 1826 h 2458"/>
                <a:gd name="T16" fmla="*/ 1966 w 2437"/>
                <a:gd name="T17" fmla="*/ 1912 h 2458"/>
                <a:gd name="T18" fmla="*/ 2164 w 2437"/>
                <a:gd name="T19" fmla="*/ 1767 h 2458"/>
                <a:gd name="T20" fmla="*/ 2103 w 2437"/>
                <a:gd name="T21" fmla="*/ 1546 h 2458"/>
                <a:gd name="T22" fmla="*/ 2021 w 2437"/>
                <a:gd name="T23" fmla="*/ 944 h 2458"/>
                <a:gd name="T24" fmla="*/ 1822 w 2437"/>
                <a:gd name="T25" fmla="*/ 1089 h 2458"/>
                <a:gd name="T26" fmla="*/ 1883 w 2437"/>
                <a:gd name="T27" fmla="*/ 1309 h 2458"/>
                <a:gd name="T28" fmla="*/ 2141 w 2437"/>
                <a:gd name="T29" fmla="*/ 1362 h 2458"/>
                <a:gd name="T30" fmla="*/ 2310 w 2437"/>
                <a:gd name="T31" fmla="*/ 1191 h 2458"/>
                <a:gd name="T32" fmla="*/ 2210 w 2437"/>
                <a:gd name="T33" fmla="*/ 983 h 2458"/>
                <a:gd name="T34" fmla="*/ 308 w 2437"/>
                <a:gd name="T35" fmla="*/ 886 h 2458"/>
                <a:gd name="T36" fmla="*/ 140 w 2437"/>
                <a:gd name="T37" fmla="*/ 1055 h 2458"/>
                <a:gd name="T38" fmla="*/ 240 w 2437"/>
                <a:gd name="T39" fmla="*/ 1265 h 2458"/>
                <a:gd name="T40" fmla="*/ 504 w 2437"/>
                <a:gd name="T41" fmla="*/ 1283 h 2458"/>
                <a:gd name="T42" fmla="*/ 640 w 2437"/>
                <a:gd name="T43" fmla="*/ 1090 h 2458"/>
                <a:gd name="T44" fmla="*/ 504 w 2437"/>
                <a:gd name="T45" fmla="*/ 898 h 2458"/>
                <a:gd name="T46" fmla="*/ 1694 w 2437"/>
                <a:gd name="T47" fmla="*/ 434 h 2458"/>
                <a:gd name="T48" fmla="*/ 1558 w 2437"/>
                <a:gd name="T49" fmla="*/ 626 h 2458"/>
                <a:gd name="T50" fmla="*/ 1694 w 2437"/>
                <a:gd name="T51" fmla="*/ 818 h 2458"/>
                <a:gd name="T52" fmla="*/ 1958 w 2437"/>
                <a:gd name="T53" fmla="*/ 801 h 2458"/>
                <a:gd name="T54" fmla="*/ 2059 w 2437"/>
                <a:gd name="T55" fmla="*/ 591 h 2458"/>
                <a:gd name="T56" fmla="*/ 1890 w 2437"/>
                <a:gd name="T57" fmla="*/ 421 h 2458"/>
                <a:gd name="T58" fmla="*/ 535 w 2437"/>
                <a:gd name="T59" fmla="*/ 418 h 2458"/>
                <a:gd name="T60" fmla="*/ 436 w 2437"/>
                <a:gd name="T61" fmla="*/ 628 h 2458"/>
                <a:gd name="T62" fmla="*/ 604 w 2437"/>
                <a:gd name="T63" fmla="*/ 797 h 2458"/>
                <a:gd name="T64" fmla="*/ 861 w 2437"/>
                <a:gd name="T65" fmla="*/ 745 h 2458"/>
                <a:gd name="T66" fmla="*/ 922 w 2437"/>
                <a:gd name="T67" fmla="*/ 524 h 2458"/>
                <a:gd name="T68" fmla="*/ 724 w 2437"/>
                <a:gd name="T69" fmla="*/ 379 h 2458"/>
                <a:gd name="T70" fmla="*/ 1064 w 2437"/>
                <a:gd name="T71" fmla="*/ 194 h 2458"/>
                <a:gd name="T72" fmla="*/ 1003 w 2437"/>
                <a:gd name="T73" fmla="*/ 414 h 2458"/>
                <a:gd name="T74" fmla="*/ 1201 w 2437"/>
                <a:gd name="T75" fmla="*/ 560 h 2458"/>
                <a:gd name="T76" fmla="*/ 1445 w 2437"/>
                <a:gd name="T77" fmla="*/ 474 h 2458"/>
                <a:gd name="T78" fmla="*/ 1465 w 2437"/>
                <a:gd name="T79" fmla="*/ 247 h 2458"/>
                <a:gd name="T80" fmla="*/ 1242 w 2437"/>
                <a:gd name="T81" fmla="*/ 131 h 2458"/>
                <a:gd name="T82" fmla="*/ 1653 w 2437"/>
                <a:gd name="T83" fmla="*/ 80 h 2458"/>
                <a:gd name="T84" fmla="*/ 2138 w 2437"/>
                <a:gd name="T85" fmla="*/ 423 h 2458"/>
                <a:gd name="T86" fmla="*/ 2408 w 2437"/>
                <a:gd name="T87" fmla="*/ 959 h 2458"/>
                <a:gd name="T88" fmla="*/ 2386 w 2437"/>
                <a:gd name="T89" fmla="*/ 1584 h 2458"/>
                <a:gd name="T90" fmla="*/ 2080 w 2437"/>
                <a:gd name="T91" fmla="*/ 2098 h 2458"/>
                <a:gd name="T92" fmla="*/ 1570 w 2437"/>
                <a:gd name="T93" fmla="*/ 2406 h 2458"/>
                <a:gd name="T94" fmla="*/ 1118 w 2437"/>
                <a:gd name="T95" fmla="*/ 2453 h 2458"/>
                <a:gd name="T96" fmla="*/ 870 w 2437"/>
                <a:gd name="T97" fmla="*/ 2402 h 2458"/>
                <a:gd name="T98" fmla="*/ 666 w 2437"/>
                <a:gd name="T99" fmla="*/ 2271 h 2458"/>
                <a:gd name="T100" fmla="*/ 709 w 2437"/>
                <a:gd name="T101" fmla="*/ 2109 h 2458"/>
                <a:gd name="T102" fmla="*/ 830 w 2437"/>
                <a:gd name="T103" fmla="*/ 1925 h 2458"/>
                <a:gd name="T104" fmla="*/ 864 w 2437"/>
                <a:gd name="T105" fmla="*/ 1724 h 2458"/>
                <a:gd name="T106" fmla="*/ 701 w 2437"/>
                <a:gd name="T107" fmla="*/ 1575 h 2458"/>
                <a:gd name="T108" fmla="*/ 472 w 2437"/>
                <a:gd name="T109" fmla="*/ 1602 h 2458"/>
                <a:gd name="T110" fmla="*/ 248 w 2437"/>
                <a:gd name="T111" fmla="*/ 1675 h 2458"/>
                <a:gd name="T112" fmla="*/ 88 w 2437"/>
                <a:gd name="T113" fmla="*/ 1651 h 2458"/>
                <a:gd name="T114" fmla="*/ 8 w 2437"/>
                <a:gd name="T115" fmla="*/ 1373 h 2458"/>
                <a:gd name="T116" fmla="*/ 52 w 2437"/>
                <a:gd name="T117" fmla="*/ 874 h 2458"/>
                <a:gd name="T118" fmla="*/ 357 w 2437"/>
                <a:gd name="T119" fmla="*/ 360 h 2458"/>
                <a:gd name="T120" fmla="*/ 867 w 2437"/>
                <a:gd name="T121" fmla="*/ 51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7" h="2458">
                  <a:moveTo>
                    <a:pt x="1422" y="1852"/>
                  </a:moveTo>
                  <a:lnTo>
                    <a:pt x="1381" y="1855"/>
                  </a:lnTo>
                  <a:lnTo>
                    <a:pt x="1342" y="1864"/>
                  </a:lnTo>
                  <a:lnTo>
                    <a:pt x="1306" y="1876"/>
                  </a:lnTo>
                  <a:lnTo>
                    <a:pt x="1273" y="1894"/>
                  </a:lnTo>
                  <a:lnTo>
                    <a:pt x="1244" y="1915"/>
                  </a:lnTo>
                  <a:lnTo>
                    <a:pt x="1218" y="1941"/>
                  </a:lnTo>
                  <a:lnTo>
                    <a:pt x="1197" y="1968"/>
                  </a:lnTo>
                  <a:lnTo>
                    <a:pt x="1183" y="2000"/>
                  </a:lnTo>
                  <a:lnTo>
                    <a:pt x="1173" y="2033"/>
                  </a:lnTo>
                  <a:lnTo>
                    <a:pt x="1170" y="2068"/>
                  </a:lnTo>
                  <a:lnTo>
                    <a:pt x="1173" y="2103"/>
                  </a:lnTo>
                  <a:lnTo>
                    <a:pt x="1183" y="2136"/>
                  </a:lnTo>
                  <a:lnTo>
                    <a:pt x="1197" y="2167"/>
                  </a:lnTo>
                  <a:lnTo>
                    <a:pt x="1218" y="2196"/>
                  </a:lnTo>
                  <a:lnTo>
                    <a:pt x="1244" y="2220"/>
                  </a:lnTo>
                  <a:lnTo>
                    <a:pt x="1273" y="2243"/>
                  </a:lnTo>
                  <a:lnTo>
                    <a:pt x="1306" y="2259"/>
                  </a:lnTo>
                  <a:lnTo>
                    <a:pt x="1342" y="2273"/>
                  </a:lnTo>
                  <a:lnTo>
                    <a:pt x="1381" y="2281"/>
                  </a:lnTo>
                  <a:lnTo>
                    <a:pt x="1422" y="2284"/>
                  </a:lnTo>
                  <a:lnTo>
                    <a:pt x="1462" y="2281"/>
                  </a:lnTo>
                  <a:lnTo>
                    <a:pt x="1502" y="2273"/>
                  </a:lnTo>
                  <a:lnTo>
                    <a:pt x="1537" y="2259"/>
                  </a:lnTo>
                  <a:lnTo>
                    <a:pt x="1570" y="2243"/>
                  </a:lnTo>
                  <a:lnTo>
                    <a:pt x="1600" y="2220"/>
                  </a:lnTo>
                  <a:lnTo>
                    <a:pt x="1624" y="2196"/>
                  </a:lnTo>
                  <a:lnTo>
                    <a:pt x="1645" y="2167"/>
                  </a:lnTo>
                  <a:lnTo>
                    <a:pt x="1661" y="2136"/>
                  </a:lnTo>
                  <a:lnTo>
                    <a:pt x="1670" y="2103"/>
                  </a:lnTo>
                  <a:lnTo>
                    <a:pt x="1673" y="2068"/>
                  </a:lnTo>
                  <a:lnTo>
                    <a:pt x="1670" y="2033"/>
                  </a:lnTo>
                  <a:lnTo>
                    <a:pt x="1661" y="2000"/>
                  </a:lnTo>
                  <a:lnTo>
                    <a:pt x="1645" y="1968"/>
                  </a:lnTo>
                  <a:lnTo>
                    <a:pt x="1624" y="1941"/>
                  </a:lnTo>
                  <a:lnTo>
                    <a:pt x="1600" y="1915"/>
                  </a:lnTo>
                  <a:lnTo>
                    <a:pt x="1570" y="1894"/>
                  </a:lnTo>
                  <a:lnTo>
                    <a:pt x="1537" y="1876"/>
                  </a:lnTo>
                  <a:lnTo>
                    <a:pt x="1502" y="1864"/>
                  </a:lnTo>
                  <a:lnTo>
                    <a:pt x="1462" y="1855"/>
                  </a:lnTo>
                  <a:lnTo>
                    <a:pt x="1422" y="1852"/>
                  </a:lnTo>
                  <a:close/>
                  <a:moveTo>
                    <a:pt x="1925" y="1482"/>
                  </a:moveTo>
                  <a:lnTo>
                    <a:pt x="1884" y="1486"/>
                  </a:lnTo>
                  <a:lnTo>
                    <a:pt x="1845" y="1493"/>
                  </a:lnTo>
                  <a:lnTo>
                    <a:pt x="1809" y="1507"/>
                  </a:lnTo>
                  <a:lnTo>
                    <a:pt x="1776" y="1523"/>
                  </a:lnTo>
                  <a:lnTo>
                    <a:pt x="1747" y="1546"/>
                  </a:lnTo>
                  <a:lnTo>
                    <a:pt x="1722" y="1570"/>
                  </a:lnTo>
                  <a:lnTo>
                    <a:pt x="1702" y="1599"/>
                  </a:lnTo>
                  <a:lnTo>
                    <a:pt x="1686" y="1631"/>
                  </a:lnTo>
                  <a:lnTo>
                    <a:pt x="1676" y="1663"/>
                  </a:lnTo>
                  <a:lnTo>
                    <a:pt x="1673" y="1699"/>
                  </a:lnTo>
                  <a:lnTo>
                    <a:pt x="1676" y="1733"/>
                  </a:lnTo>
                  <a:lnTo>
                    <a:pt x="1686" y="1767"/>
                  </a:lnTo>
                  <a:lnTo>
                    <a:pt x="1702" y="1798"/>
                  </a:lnTo>
                  <a:lnTo>
                    <a:pt x="1722" y="1826"/>
                  </a:lnTo>
                  <a:lnTo>
                    <a:pt x="1747" y="1851"/>
                  </a:lnTo>
                  <a:lnTo>
                    <a:pt x="1776" y="1872"/>
                  </a:lnTo>
                  <a:lnTo>
                    <a:pt x="1809" y="1890"/>
                  </a:lnTo>
                  <a:lnTo>
                    <a:pt x="1845" y="1904"/>
                  </a:lnTo>
                  <a:lnTo>
                    <a:pt x="1884" y="1912"/>
                  </a:lnTo>
                  <a:lnTo>
                    <a:pt x="1925" y="1915"/>
                  </a:lnTo>
                  <a:lnTo>
                    <a:pt x="1966" y="1912"/>
                  </a:lnTo>
                  <a:lnTo>
                    <a:pt x="2005" y="1904"/>
                  </a:lnTo>
                  <a:lnTo>
                    <a:pt x="2040" y="1890"/>
                  </a:lnTo>
                  <a:lnTo>
                    <a:pt x="2073" y="1872"/>
                  </a:lnTo>
                  <a:lnTo>
                    <a:pt x="2103" y="1851"/>
                  </a:lnTo>
                  <a:lnTo>
                    <a:pt x="2127" y="1826"/>
                  </a:lnTo>
                  <a:lnTo>
                    <a:pt x="2148" y="1798"/>
                  </a:lnTo>
                  <a:lnTo>
                    <a:pt x="2164" y="1767"/>
                  </a:lnTo>
                  <a:lnTo>
                    <a:pt x="2173" y="1733"/>
                  </a:lnTo>
                  <a:lnTo>
                    <a:pt x="2176" y="1699"/>
                  </a:lnTo>
                  <a:lnTo>
                    <a:pt x="2173" y="1663"/>
                  </a:lnTo>
                  <a:lnTo>
                    <a:pt x="2164" y="1631"/>
                  </a:lnTo>
                  <a:lnTo>
                    <a:pt x="2148" y="1599"/>
                  </a:lnTo>
                  <a:lnTo>
                    <a:pt x="2127" y="1570"/>
                  </a:lnTo>
                  <a:lnTo>
                    <a:pt x="2103" y="1546"/>
                  </a:lnTo>
                  <a:lnTo>
                    <a:pt x="2073" y="1523"/>
                  </a:lnTo>
                  <a:lnTo>
                    <a:pt x="2040" y="1507"/>
                  </a:lnTo>
                  <a:lnTo>
                    <a:pt x="2005" y="1493"/>
                  </a:lnTo>
                  <a:lnTo>
                    <a:pt x="1966" y="1486"/>
                  </a:lnTo>
                  <a:lnTo>
                    <a:pt x="1925" y="1482"/>
                  </a:lnTo>
                  <a:close/>
                  <a:moveTo>
                    <a:pt x="2062" y="940"/>
                  </a:moveTo>
                  <a:lnTo>
                    <a:pt x="2021" y="944"/>
                  </a:lnTo>
                  <a:lnTo>
                    <a:pt x="1981" y="951"/>
                  </a:lnTo>
                  <a:lnTo>
                    <a:pt x="1946" y="965"/>
                  </a:lnTo>
                  <a:lnTo>
                    <a:pt x="1913" y="983"/>
                  </a:lnTo>
                  <a:lnTo>
                    <a:pt x="1883" y="1004"/>
                  </a:lnTo>
                  <a:lnTo>
                    <a:pt x="1859" y="1028"/>
                  </a:lnTo>
                  <a:lnTo>
                    <a:pt x="1838" y="1057"/>
                  </a:lnTo>
                  <a:lnTo>
                    <a:pt x="1822" y="1089"/>
                  </a:lnTo>
                  <a:lnTo>
                    <a:pt x="1813" y="1122"/>
                  </a:lnTo>
                  <a:lnTo>
                    <a:pt x="1810" y="1157"/>
                  </a:lnTo>
                  <a:lnTo>
                    <a:pt x="1813" y="1191"/>
                  </a:lnTo>
                  <a:lnTo>
                    <a:pt x="1822" y="1225"/>
                  </a:lnTo>
                  <a:lnTo>
                    <a:pt x="1838" y="1256"/>
                  </a:lnTo>
                  <a:lnTo>
                    <a:pt x="1859" y="1285"/>
                  </a:lnTo>
                  <a:lnTo>
                    <a:pt x="1883" y="1309"/>
                  </a:lnTo>
                  <a:lnTo>
                    <a:pt x="1913" y="1332"/>
                  </a:lnTo>
                  <a:lnTo>
                    <a:pt x="1946" y="1348"/>
                  </a:lnTo>
                  <a:lnTo>
                    <a:pt x="1981" y="1362"/>
                  </a:lnTo>
                  <a:lnTo>
                    <a:pt x="2021" y="1370"/>
                  </a:lnTo>
                  <a:lnTo>
                    <a:pt x="2062" y="1373"/>
                  </a:lnTo>
                  <a:lnTo>
                    <a:pt x="2102" y="1370"/>
                  </a:lnTo>
                  <a:lnTo>
                    <a:pt x="2141" y="1362"/>
                  </a:lnTo>
                  <a:lnTo>
                    <a:pt x="2177" y="1348"/>
                  </a:lnTo>
                  <a:lnTo>
                    <a:pt x="2210" y="1332"/>
                  </a:lnTo>
                  <a:lnTo>
                    <a:pt x="2239" y="1309"/>
                  </a:lnTo>
                  <a:lnTo>
                    <a:pt x="2264" y="1285"/>
                  </a:lnTo>
                  <a:lnTo>
                    <a:pt x="2286" y="1256"/>
                  </a:lnTo>
                  <a:lnTo>
                    <a:pt x="2301" y="1225"/>
                  </a:lnTo>
                  <a:lnTo>
                    <a:pt x="2310" y="1191"/>
                  </a:lnTo>
                  <a:lnTo>
                    <a:pt x="2313" y="1157"/>
                  </a:lnTo>
                  <a:lnTo>
                    <a:pt x="2310" y="1122"/>
                  </a:lnTo>
                  <a:lnTo>
                    <a:pt x="2301" y="1089"/>
                  </a:lnTo>
                  <a:lnTo>
                    <a:pt x="2286" y="1057"/>
                  </a:lnTo>
                  <a:lnTo>
                    <a:pt x="2264" y="1028"/>
                  </a:lnTo>
                  <a:lnTo>
                    <a:pt x="2239" y="1004"/>
                  </a:lnTo>
                  <a:lnTo>
                    <a:pt x="2210" y="983"/>
                  </a:lnTo>
                  <a:lnTo>
                    <a:pt x="2177" y="965"/>
                  </a:lnTo>
                  <a:lnTo>
                    <a:pt x="2141" y="951"/>
                  </a:lnTo>
                  <a:lnTo>
                    <a:pt x="2102" y="944"/>
                  </a:lnTo>
                  <a:lnTo>
                    <a:pt x="2062" y="940"/>
                  </a:lnTo>
                  <a:close/>
                  <a:moveTo>
                    <a:pt x="388" y="874"/>
                  </a:moveTo>
                  <a:lnTo>
                    <a:pt x="348" y="877"/>
                  </a:lnTo>
                  <a:lnTo>
                    <a:pt x="308" y="886"/>
                  </a:lnTo>
                  <a:lnTo>
                    <a:pt x="273" y="898"/>
                  </a:lnTo>
                  <a:lnTo>
                    <a:pt x="240" y="916"/>
                  </a:lnTo>
                  <a:lnTo>
                    <a:pt x="210" y="937"/>
                  </a:lnTo>
                  <a:lnTo>
                    <a:pt x="186" y="963"/>
                  </a:lnTo>
                  <a:lnTo>
                    <a:pt x="165" y="990"/>
                  </a:lnTo>
                  <a:lnTo>
                    <a:pt x="149" y="1022"/>
                  </a:lnTo>
                  <a:lnTo>
                    <a:pt x="140" y="1055"/>
                  </a:lnTo>
                  <a:lnTo>
                    <a:pt x="137" y="1090"/>
                  </a:lnTo>
                  <a:lnTo>
                    <a:pt x="140" y="1125"/>
                  </a:lnTo>
                  <a:lnTo>
                    <a:pt x="149" y="1159"/>
                  </a:lnTo>
                  <a:lnTo>
                    <a:pt x="165" y="1190"/>
                  </a:lnTo>
                  <a:lnTo>
                    <a:pt x="186" y="1218"/>
                  </a:lnTo>
                  <a:lnTo>
                    <a:pt x="210" y="1244"/>
                  </a:lnTo>
                  <a:lnTo>
                    <a:pt x="240" y="1265"/>
                  </a:lnTo>
                  <a:lnTo>
                    <a:pt x="273" y="1283"/>
                  </a:lnTo>
                  <a:lnTo>
                    <a:pt x="308" y="1296"/>
                  </a:lnTo>
                  <a:lnTo>
                    <a:pt x="348" y="1304"/>
                  </a:lnTo>
                  <a:lnTo>
                    <a:pt x="388" y="1306"/>
                  </a:lnTo>
                  <a:lnTo>
                    <a:pt x="429" y="1304"/>
                  </a:lnTo>
                  <a:lnTo>
                    <a:pt x="469" y="1296"/>
                  </a:lnTo>
                  <a:lnTo>
                    <a:pt x="504" y="1283"/>
                  </a:lnTo>
                  <a:lnTo>
                    <a:pt x="537" y="1265"/>
                  </a:lnTo>
                  <a:lnTo>
                    <a:pt x="566" y="1244"/>
                  </a:lnTo>
                  <a:lnTo>
                    <a:pt x="592" y="1218"/>
                  </a:lnTo>
                  <a:lnTo>
                    <a:pt x="613" y="1190"/>
                  </a:lnTo>
                  <a:lnTo>
                    <a:pt x="627" y="1159"/>
                  </a:lnTo>
                  <a:lnTo>
                    <a:pt x="637" y="1125"/>
                  </a:lnTo>
                  <a:lnTo>
                    <a:pt x="640" y="1090"/>
                  </a:lnTo>
                  <a:lnTo>
                    <a:pt x="637" y="1055"/>
                  </a:lnTo>
                  <a:lnTo>
                    <a:pt x="627" y="1022"/>
                  </a:lnTo>
                  <a:lnTo>
                    <a:pt x="613" y="990"/>
                  </a:lnTo>
                  <a:lnTo>
                    <a:pt x="592" y="963"/>
                  </a:lnTo>
                  <a:lnTo>
                    <a:pt x="566" y="937"/>
                  </a:lnTo>
                  <a:lnTo>
                    <a:pt x="537" y="916"/>
                  </a:lnTo>
                  <a:lnTo>
                    <a:pt x="504" y="898"/>
                  </a:lnTo>
                  <a:lnTo>
                    <a:pt x="469" y="886"/>
                  </a:lnTo>
                  <a:lnTo>
                    <a:pt x="429" y="877"/>
                  </a:lnTo>
                  <a:lnTo>
                    <a:pt x="388" y="874"/>
                  </a:lnTo>
                  <a:close/>
                  <a:moveTo>
                    <a:pt x="1810" y="409"/>
                  </a:moveTo>
                  <a:lnTo>
                    <a:pt x="1769" y="413"/>
                  </a:lnTo>
                  <a:lnTo>
                    <a:pt x="1730" y="421"/>
                  </a:lnTo>
                  <a:lnTo>
                    <a:pt x="1694" y="434"/>
                  </a:lnTo>
                  <a:lnTo>
                    <a:pt x="1661" y="452"/>
                  </a:lnTo>
                  <a:lnTo>
                    <a:pt x="1632" y="473"/>
                  </a:lnTo>
                  <a:lnTo>
                    <a:pt x="1607" y="499"/>
                  </a:lnTo>
                  <a:lnTo>
                    <a:pt x="1586" y="527"/>
                  </a:lnTo>
                  <a:lnTo>
                    <a:pt x="1571" y="558"/>
                  </a:lnTo>
                  <a:lnTo>
                    <a:pt x="1561" y="591"/>
                  </a:lnTo>
                  <a:lnTo>
                    <a:pt x="1558" y="626"/>
                  </a:lnTo>
                  <a:lnTo>
                    <a:pt x="1561" y="660"/>
                  </a:lnTo>
                  <a:lnTo>
                    <a:pt x="1571" y="694"/>
                  </a:lnTo>
                  <a:lnTo>
                    <a:pt x="1586" y="725"/>
                  </a:lnTo>
                  <a:lnTo>
                    <a:pt x="1607" y="754"/>
                  </a:lnTo>
                  <a:lnTo>
                    <a:pt x="1632" y="779"/>
                  </a:lnTo>
                  <a:lnTo>
                    <a:pt x="1661" y="801"/>
                  </a:lnTo>
                  <a:lnTo>
                    <a:pt x="1694" y="818"/>
                  </a:lnTo>
                  <a:lnTo>
                    <a:pt x="1730" y="831"/>
                  </a:lnTo>
                  <a:lnTo>
                    <a:pt x="1769" y="839"/>
                  </a:lnTo>
                  <a:lnTo>
                    <a:pt x="1810" y="842"/>
                  </a:lnTo>
                  <a:lnTo>
                    <a:pt x="1851" y="839"/>
                  </a:lnTo>
                  <a:lnTo>
                    <a:pt x="1890" y="831"/>
                  </a:lnTo>
                  <a:lnTo>
                    <a:pt x="1925" y="818"/>
                  </a:lnTo>
                  <a:lnTo>
                    <a:pt x="1958" y="801"/>
                  </a:lnTo>
                  <a:lnTo>
                    <a:pt x="1988" y="779"/>
                  </a:lnTo>
                  <a:lnTo>
                    <a:pt x="2014" y="754"/>
                  </a:lnTo>
                  <a:lnTo>
                    <a:pt x="2033" y="725"/>
                  </a:lnTo>
                  <a:lnTo>
                    <a:pt x="2049" y="694"/>
                  </a:lnTo>
                  <a:lnTo>
                    <a:pt x="2059" y="660"/>
                  </a:lnTo>
                  <a:lnTo>
                    <a:pt x="2062" y="626"/>
                  </a:lnTo>
                  <a:lnTo>
                    <a:pt x="2059" y="591"/>
                  </a:lnTo>
                  <a:lnTo>
                    <a:pt x="2049" y="558"/>
                  </a:lnTo>
                  <a:lnTo>
                    <a:pt x="2033" y="527"/>
                  </a:lnTo>
                  <a:lnTo>
                    <a:pt x="2014" y="499"/>
                  </a:lnTo>
                  <a:lnTo>
                    <a:pt x="1988" y="473"/>
                  </a:lnTo>
                  <a:lnTo>
                    <a:pt x="1958" y="452"/>
                  </a:lnTo>
                  <a:lnTo>
                    <a:pt x="1925" y="434"/>
                  </a:lnTo>
                  <a:lnTo>
                    <a:pt x="1890" y="421"/>
                  </a:lnTo>
                  <a:lnTo>
                    <a:pt x="1851" y="413"/>
                  </a:lnTo>
                  <a:lnTo>
                    <a:pt x="1810" y="409"/>
                  </a:lnTo>
                  <a:close/>
                  <a:moveTo>
                    <a:pt x="683" y="376"/>
                  </a:moveTo>
                  <a:lnTo>
                    <a:pt x="642" y="379"/>
                  </a:lnTo>
                  <a:lnTo>
                    <a:pt x="604" y="387"/>
                  </a:lnTo>
                  <a:lnTo>
                    <a:pt x="567" y="400"/>
                  </a:lnTo>
                  <a:lnTo>
                    <a:pt x="535" y="418"/>
                  </a:lnTo>
                  <a:lnTo>
                    <a:pt x="505" y="440"/>
                  </a:lnTo>
                  <a:lnTo>
                    <a:pt x="480" y="465"/>
                  </a:lnTo>
                  <a:lnTo>
                    <a:pt x="460" y="493"/>
                  </a:lnTo>
                  <a:lnTo>
                    <a:pt x="444" y="524"/>
                  </a:lnTo>
                  <a:lnTo>
                    <a:pt x="436" y="558"/>
                  </a:lnTo>
                  <a:lnTo>
                    <a:pt x="432" y="592"/>
                  </a:lnTo>
                  <a:lnTo>
                    <a:pt x="436" y="628"/>
                  </a:lnTo>
                  <a:lnTo>
                    <a:pt x="444" y="661"/>
                  </a:lnTo>
                  <a:lnTo>
                    <a:pt x="460" y="692"/>
                  </a:lnTo>
                  <a:lnTo>
                    <a:pt x="480" y="721"/>
                  </a:lnTo>
                  <a:lnTo>
                    <a:pt x="505" y="745"/>
                  </a:lnTo>
                  <a:lnTo>
                    <a:pt x="535" y="767"/>
                  </a:lnTo>
                  <a:lnTo>
                    <a:pt x="567" y="785"/>
                  </a:lnTo>
                  <a:lnTo>
                    <a:pt x="604" y="797"/>
                  </a:lnTo>
                  <a:lnTo>
                    <a:pt x="642" y="806"/>
                  </a:lnTo>
                  <a:lnTo>
                    <a:pt x="683" y="809"/>
                  </a:lnTo>
                  <a:lnTo>
                    <a:pt x="724" y="806"/>
                  </a:lnTo>
                  <a:lnTo>
                    <a:pt x="763" y="797"/>
                  </a:lnTo>
                  <a:lnTo>
                    <a:pt x="799" y="785"/>
                  </a:lnTo>
                  <a:lnTo>
                    <a:pt x="831" y="767"/>
                  </a:lnTo>
                  <a:lnTo>
                    <a:pt x="861" y="745"/>
                  </a:lnTo>
                  <a:lnTo>
                    <a:pt x="887" y="721"/>
                  </a:lnTo>
                  <a:lnTo>
                    <a:pt x="907" y="692"/>
                  </a:lnTo>
                  <a:lnTo>
                    <a:pt x="922" y="661"/>
                  </a:lnTo>
                  <a:lnTo>
                    <a:pt x="932" y="628"/>
                  </a:lnTo>
                  <a:lnTo>
                    <a:pt x="935" y="592"/>
                  </a:lnTo>
                  <a:lnTo>
                    <a:pt x="932" y="558"/>
                  </a:lnTo>
                  <a:lnTo>
                    <a:pt x="922" y="524"/>
                  </a:lnTo>
                  <a:lnTo>
                    <a:pt x="907" y="493"/>
                  </a:lnTo>
                  <a:lnTo>
                    <a:pt x="887" y="465"/>
                  </a:lnTo>
                  <a:lnTo>
                    <a:pt x="861" y="440"/>
                  </a:lnTo>
                  <a:lnTo>
                    <a:pt x="831" y="418"/>
                  </a:lnTo>
                  <a:lnTo>
                    <a:pt x="799" y="400"/>
                  </a:lnTo>
                  <a:lnTo>
                    <a:pt x="763" y="387"/>
                  </a:lnTo>
                  <a:lnTo>
                    <a:pt x="724" y="379"/>
                  </a:lnTo>
                  <a:lnTo>
                    <a:pt x="683" y="376"/>
                  </a:lnTo>
                  <a:close/>
                  <a:moveTo>
                    <a:pt x="1242" y="131"/>
                  </a:moveTo>
                  <a:lnTo>
                    <a:pt x="1201" y="133"/>
                  </a:lnTo>
                  <a:lnTo>
                    <a:pt x="1162" y="142"/>
                  </a:lnTo>
                  <a:lnTo>
                    <a:pt x="1126" y="154"/>
                  </a:lnTo>
                  <a:lnTo>
                    <a:pt x="1094" y="172"/>
                  </a:lnTo>
                  <a:lnTo>
                    <a:pt x="1064" y="194"/>
                  </a:lnTo>
                  <a:lnTo>
                    <a:pt x="1038" y="219"/>
                  </a:lnTo>
                  <a:lnTo>
                    <a:pt x="1018" y="247"/>
                  </a:lnTo>
                  <a:lnTo>
                    <a:pt x="1003" y="278"/>
                  </a:lnTo>
                  <a:lnTo>
                    <a:pt x="993" y="311"/>
                  </a:lnTo>
                  <a:lnTo>
                    <a:pt x="990" y="346"/>
                  </a:lnTo>
                  <a:lnTo>
                    <a:pt x="993" y="382"/>
                  </a:lnTo>
                  <a:lnTo>
                    <a:pt x="1003" y="414"/>
                  </a:lnTo>
                  <a:lnTo>
                    <a:pt x="1018" y="445"/>
                  </a:lnTo>
                  <a:lnTo>
                    <a:pt x="1038" y="474"/>
                  </a:lnTo>
                  <a:lnTo>
                    <a:pt x="1064" y="499"/>
                  </a:lnTo>
                  <a:lnTo>
                    <a:pt x="1094" y="521"/>
                  </a:lnTo>
                  <a:lnTo>
                    <a:pt x="1126" y="538"/>
                  </a:lnTo>
                  <a:lnTo>
                    <a:pt x="1162" y="551"/>
                  </a:lnTo>
                  <a:lnTo>
                    <a:pt x="1201" y="560"/>
                  </a:lnTo>
                  <a:lnTo>
                    <a:pt x="1242" y="562"/>
                  </a:lnTo>
                  <a:lnTo>
                    <a:pt x="1283" y="560"/>
                  </a:lnTo>
                  <a:lnTo>
                    <a:pt x="1321" y="551"/>
                  </a:lnTo>
                  <a:lnTo>
                    <a:pt x="1358" y="538"/>
                  </a:lnTo>
                  <a:lnTo>
                    <a:pt x="1390" y="521"/>
                  </a:lnTo>
                  <a:lnTo>
                    <a:pt x="1420" y="499"/>
                  </a:lnTo>
                  <a:lnTo>
                    <a:pt x="1445" y="474"/>
                  </a:lnTo>
                  <a:lnTo>
                    <a:pt x="1465" y="445"/>
                  </a:lnTo>
                  <a:lnTo>
                    <a:pt x="1481" y="414"/>
                  </a:lnTo>
                  <a:lnTo>
                    <a:pt x="1491" y="382"/>
                  </a:lnTo>
                  <a:lnTo>
                    <a:pt x="1494" y="346"/>
                  </a:lnTo>
                  <a:lnTo>
                    <a:pt x="1491" y="311"/>
                  </a:lnTo>
                  <a:lnTo>
                    <a:pt x="1481" y="278"/>
                  </a:lnTo>
                  <a:lnTo>
                    <a:pt x="1465" y="247"/>
                  </a:lnTo>
                  <a:lnTo>
                    <a:pt x="1445" y="219"/>
                  </a:lnTo>
                  <a:lnTo>
                    <a:pt x="1420" y="194"/>
                  </a:lnTo>
                  <a:lnTo>
                    <a:pt x="1390" y="172"/>
                  </a:lnTo>
                  <a:lnTo>
                    <a:pt x="1358" y="154"/>
                  </a:lnTo>
                  <a:lnTo>
                    <a:pt x="1321" y="142"/>
                  </a:lnTo>
                  <a:lnTo>
                    <a:pt x="1283" y="133"/>
                  </a:lnTo>
                  <a:lnTo>
                    <a:pt x="1242" y="131"/>
                  </a:lnTo>
                  <a:close/>
                  <a:moveTo>
                    <a:pt x="1218" y="0"/>
                  </a:moveTo>
                  <a:lnTo>
                    <a:pt x="1218" y="0"/>
                  </a:lnTo>
                  <a:lnTo>
                    <a:pt x="1309" y="3"/>
                  </a:lnTo>
                  <a:lnTo>
                    <a:pt x="1399" y="14"/>
                  </a:lnTo>
                  <a:lnTo>
                    <a:pt x="1486" y="29"/>
                  </a:lnTo>
                  <a:lnTo>
                    <a:pt x="1570" y="51"/>
                  </a:lnTo>
                  <a:lnTo>
                    <a:pt x="1653" y="80"/>
                  </a:lnTo>
                  <a:lnTo>
                    <a:pt x="1733" y="114"/>
                  </a:lnTo>
                  <a:lnTo>
                    <a:pt x="1809" y="154"/>
                  </a:lnTo>
                  <a:lnTo>
                    <a:pt x="1882" y="198"/>
                  </a:lnTo>
                  <a:lnTo>
                    <a:pt x="1952" y="248"/>
                  </a:lnTo>
                  <a:lnTo>
                    <a:pt x="2018" y="301"/>
                  </a:lnTo>
                  <a:lnTo>
                    <a:pt x="2080" y="360"/>
                  </a:lnTo>
                  <a:lnTo>
                    <a:pt x="2138" y="423"/>
                  </a:lnTo>
                  <a:lnTo>
                    <a:pt x="2192" y="490"/>
                  </a:lnTo>
                  <a:lnTo>
                    <a:pt x="2241" y="560"/>
                  </a:lnTo>
                  <a:lnTo>
                    <a:pt x="2286" y="634"/>
                  </a:lnTo>
                  <a:lnTo>
                    <a:pt x="2324" y="711"/>
                  </a:lnTo>
                  <a:lnTo>
                    <a:pt x="2357" y="791"/>
                  </a:lnTo>
                  <a:lnTo>
                    <a:pt x="2386" y="874"/>
                  </a:lnTo>
                  <a:lnTo>
                    <a:pt x="2408" y="959"/>
                  </a:lnTo>
                  <a:lnTo>
                    <a:pt x="2424" y="1047"/>
                  </a:lnTo>
                  <a:lnTo>
                    <a:pt x="2434" y="1138"/>
                  </a:lnTo>
                  <a:lnTo>
                    <a:pt x="2437" y="1229"/>
                  </a:lnTo>
                  <a:lnTo>
                    <a:pt x="2434" y="1320"/>
                  </a:lnTo>
                  <a:lnTo>
                    <a:pt x="2424" y="1411"/>
                  </a:lnTo>
                  <a:lnTo>
                    <a:pt x="2408" y="1499"/>
                  </a:lnTo>
                  <a:lnTo>
                    <a:pt x="2386" y="1584"/>
                  </a:lnTo>
                  <a:lnTo>
                    <a:pt x="2357" y="1667"/>
                  </a:lnTo>
                  <a:lnTo>
                    <a:pt x="2324" y="1748"/>
                  </a:lnTo>
                  <a:lnTo>
                    <a:pt x="2286" y="1825"/>
                  </a:lnTo>
                  <a:lnTo>
                    <a:pt x="2241" y="1898"/>
                  </a:lnTo>
                  <a:lnTo>
                    <a:pt x="2192" y="1968"/>
                  </a:lnTo>
                  <a:lnTo>
                    <a:pt x="2138" y="2035"/>
                  </a:lnTo>
                  <a:lnTo>
                    <a:pt x="2080" y="2098"/>
                  </a:lnTo>
                  <a:lnTo>
                    <a:pt x="2018" y="2157"/>
                  </a:lnTo>
                  <a:lnTo>
                    <a:pt x="1952" y="2210"/>
                  </a:lnTo>
                  <a:lnTo>
                    <a:pt x="1882" y="2261"/>
                  </a:lnTo>
                  <a:lnTo>
                    <a:pt x="1809" y="2304"/>
                  </a:lnTo>
                  <a:lnTo>
                    <a:pt x="1733" y="2344"/>
                  </a:lnTo>
                  <a:lnTo>
                    <a:pt x="1653" y="2378"/>
                  </a:lnTo>
                  <a:lnTo>
                    <a:pt x="1570" y="2406"/>
                  </a:lnTo>
                  <a:lnTo>
                    <a:pt x="1486" y="2428"/>
                  </a:lnTo>
                  <a:lnTo>
                    <a:pt x="1399" y="2445"/>
                  </a:lnTo>
                  <a:lnTo>
                    <a:pt x="1309" y="2455"/>
                  </a:lnTo>
                  <a:lnTo>
                    <a:pt x="1218" y="2458"/>
                  </a:lnTo>
                  <a:lnTo>
                    <a:pt x="1182" y="2458"/>
                  </a:lnTo>
                  <a:lnTo>
                    <a:pt x="1149" y="2456"/>
                  </a:lnTo>
                  <a:lnTo>
                    <a:pt x="1118" y="2453"/>
                  </a:lnTo>
                  <a:lnTo>
                    <a:pt x="1087" y="2450"/>
                  </a:lnTo>
                  <a:lnTo>
                    <a:pt x="1057" y="2446"/>
                  </a:lnTo>
                  <a:lnTo>
                    <a:pt x="1026" y="2439"/>
                  </a:lnTo>
                  <a:lnTo>
                    <a:pt x="992" y="2432"/>
                  </a:lnTo>
                  <a:lnTo>
                    <a:pt x="956" y="2423"/>
                  </a:lnTo>
                  <a:lnTo>
                    <a:pt x="916" y="2413"/>
                  </a:lnTo>
                  <a:lnTo>
                    <a:pt x="870" y="2402"/>
                  </a:lnTo>
                  <a:lnTo>
                    <a:pt x="818" y="2390"/>
                  </a:lnTo>
                  <a:lnTo>
                    <a:pt x="775" y="2371"/>
                  </a:lnTo>
                  <a:lnTo>
                    <a:pt x="741" y="2352"/>
                  </a:lnTo>
                  <a:lnTo>
                    <a:pt x="713" y="2332"/>
                  </a:lnTo>
                  <a:lnTo>
                    <a:pt x="691" y="2312"/>
                  </a:lnTo>
                  <a:lnTo>
                    <a:pt x="676" y="2292"/>
                  </a:lnTo>
                  <a:lnTo>
                    <a:pt x="666" y="2271"/>
                  </a:lnTo>
                  <a:lnTo>
                    <a:pt x="661" y="2248"/>
                  </a:lnTo>
                  <a:lnTo>
                    <a:pt x="660" y="2226"/>
                  </a:lnTo>
                  <a:lnTo>
                    <a:pt x="665" y="2204"/>
                  </a:lnTo>
                  <a:lnTo>
                    <a:pt x="671" y="2180"/>
                  </a:lnTo>
                  <a:lnTo>
                    <a:pt x="681" y="2157"/>
                  </a:lnTo>
                  <a:lnTo>
                    <a:pt x="694" y="2133"/>
                  </a:lnTo>
                  <a:lnTo>
                    <a:pt x="709" y="2109"/>
                  </a:lnTo>
                  <a:lnTo>
                    <a:pt x="725" y="2083"/>
                  </a:lnTo>
                  <a:lnTo>
                    <a:pt x="743" y="2058"/>
                  </a:lnTo>
                  <a:lnTo>
                    <a:pt x="762" y="2032"/>
                  </a:lnTo>
                  <a:lnTo>
                    <a:pt x="780" y="2006"/>
                  </a:lnTo>
                  <a:lnTo>
                    <a:pt x="797" y="1980"/>
                  </a:lnTo>
                  <a:lnTo>
                    <a:pt x="815" y="1953"/>
                  </a:lnTo>
                  <a:lnTo>
                    <a:pt x="830" y="1925"/>
                  </a:lnTo>
                  <a:lnTo>
                    <a:pt x="845" y="1897"/>
                  </a:lnTo>
                  <a:lnTo>
                    <a:pt x="856" y="1869"/>
                  </a:lnTo>
                  <a:lnTo>
                    <a:pt x="865" y="1841"/>
                  </a:lnTo>
                  <a:lnTo>
                    <a:pt x="871" y="1812"/>
                  </a:lnTo>
                  <a:lnTo>
                    <a:pt x="872" y="1783"/>
                  </a:lnTo>
                  <a:lnTo>
                    <a:pt x="870" y="1754"/>
                  </a:lnTo>
                  <a:lnTo>
                    <a:pt x="864" y="1724"/>
                  </a:lnTo>
                  <a:lnTo>
                    <a:pt x="850" y="1695"/>
                  </a:lnTo>
                  <a:lnTo>
                    <a:pt x="833" y="1665"/>
                  </a:lnTo>
                  <a:lnTo>
                    <a:pt x="809" y="1636"/>
                  </a:lnTo>
                  <a:lnTo>
                    <a:pt x="785" y="1614"/>
                  </a:lnTo>
                  <a:lnTo>
                    <a:pt x="759" y="1596"/>
                  </a:lnTo>
                  <a:lnTo>
                    <a:pt x="731" y="1584"/>
                  </a:lnTo>
                  <a:lnTo>
                    <a:pt x="701" y="1575"/>
                  </a:lnTo>
                  <a:lnTo>
                    <a:pt x="670" y="1570"/>
                  </a:lnTo>
                  <a:lnTo>
                    <a:pt x="639" y="1569"/>
                  </a:lnTo>
                  <a:lnTo>
                    <a:pt x="607" y="1571"/>
                  </a:lnTo>
                  <a:lnTo>
                    <a:pt x="574" y="1576"/>
                  </a:lnTo>
                  <a:lnTo>
                    <a:pt x="540" y="1583"/>
                  </a:lnTo>
                  <a:lnTo>
                    <a:pt x="506" y="1591"/>
                  </a:lnTo>
                  <a:lnTo>
                    <a:pt x="472" y="1602"/>
                  </a:lnTo>
                  <a:lnTo>
                    <a:pt x="439" y="1613"/>
                  </a:lnTo>
                  <a:lnTo>
                    <a:pt x="405" y="1624"/>
                  </a:lnTo>
                  <a:lnTo>
                    <a:pt x="372" y="1636"/>
                  </a:lnTo>
                  <a:lnTo>
                    <a:pt x="339" y="1647"/>
                  </a:lnTo>
                  <a:lnTo>
                    <a:pt x="307" y="1657"/>
                  </a:lnTo>
                  <a:lnTo>
                    <a:pt x="278" y="1667"/>
                  </a:lnTo>
                  <a:lnTo>
                    <a:pt x="248" y="1675"/>
                  </a:lnTo>
                  <a:lnTo>
                    <a:pt x="219" y="1681"/>
                  </a:lnTo>
                  <a:lnTo>
                    <a:pt x="192" y="1684"/>
                  </a:lnTo>
                  <a:lnTo>
                    <a:pt x="168" y="1685"/>
                  </a:lnTo>
                  <a:lnTo>
                    <a:pt x="145" y="1682"/>
                  </a:lnTo>
                  <a:lnTo>
                    <a:pt x="124" y="1676"/>
                  </a:lnTo>
                  <a:lnTo>
                    <a:pt x="104" y="1665"/>
                  </a:lnTo>
                  <a:lnTo>
                    <a:pt x="88" y="1651"/>
                  </a:lnTo>
                  <a:lnTo>
                    <a:pt x="74" y="1631"/>
                  </a:lnTo>
                  <a:lnTo>
                    <a:pt x="63" y="1605"/>
                  </a:lnTo>
                  <a:lnTo>
                    <a:pt x="46" y="1554"/>
                  </a:lnTo>
                  <a:lnTo>
                    <a:pt x="33" y="1506"/>
                  </a:lnTo>
                  <a:lnTo>
                    <a:pt x="22" y="1461"/>
                  </a:lnTo>
                  <a:lnTo>
                    <a:pt x="14" y="1416"/>
                  </a:lnTo>
                  <a:lnTo>
                    <a:pt x="8" y="1373"/>
                  </a:lnTo>
                  <a:lnTo>
                    <a:pt x="3" y="1327"/>
                  </a:lnTo>
                  <a:lnTo>
                    <a:pt x="1" y="1280"/>
                  </a:lnTo>
                  <a:lnTo>
                    <a:pt x="0" y="1229"/>
                  </a:lnTo>
                  <a:lnTo>
                    <a:pt x="3" y="1138"/>
                  </a:lnTo>
                  <a:lnTo>
                    <a:pt x="13" y="1047"/>
                  </a:lnTo>
                  <a:lnTo>
                    <a:pt x="29" y="959"/>
                  </a:lnTo>
                  <a:lnTo>
                    <a:pt x="52" y="874"/>
                  </a:lnTo>
                  <a:lnTo>
                    <a:pt x="80" y="791"/>
                  </a:lnTo>
                  <a:lnTo>
                    <a:pt x="113" y="711"/>
                  </a:lnTo>
                  <a:lnTo>
                    <a:pt x="153" y="634"/>
                  </a:lnTo>
                  <a:lnTo>
                    <a:pt x="196" y="560"/>
                  </a:lnTo>
                  <a:lnTo>
                    <a:pt x="245" y="490"/>
                  </a:lnTo>
                  <a:lnTo>
                    <a:pt x="299" y="423"/>
                  </a:lnTo>
                  <a:lnTo>
                    <a:pt x="357" y="360"/>
                  </a:lnTo>
                  <a:lnTo>
                    <a:pt x="419" y="301"/>
                  </a:lnTo>
                  <a:lnTo>
                    <a:pt x="485" y="248"/>
                  </a:lnTo>
                  <a:lnTo>
                    <a:pt x="555" y="198"/>
                  </a:lnTo>
                  <a:lnTo>
                    <a:pt x="628" y="154"/>
                  </a:lnTo>
                  <a:lnTo>
                    <a:pt x="704" y="114"/>
                  </a:lnTo>
                  <a:lnTo>
                    <a:pt x="784" y="80"/>
                  </a:lnTo>
                  <a:lnTo>
                    <a:pt x="867" y="51"/>
                  </a:lnTo>
                  <a:lnTo>
                    <a:pt x="951" y="29"/>
                  </a:lnTo>
                  <a:lnTo>
                    <a:pt x="1038" y="14"/>
                  </a:lnTo>
                  <a:lnTo>
                    <a:pt x="1128" y="3"/>
                  </a:lnTo>
                  <a:lnTo>
                    <a:pt x="1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"/>
            <p:cNvSpPr>
              <a:spLocks noEditPoints="1"/>
            </p:cNvSpPr>
            <p:nvPr/>
          </p:nvSpPr>
          <p:spPr bwMode="auto">
            <a:xfrm>
              <a:off x="1221" y="1021"/>
              <a:ext cx="507" cy="448"/>
            </a:xfrm>
            <a:custGeom>
              <a:avLst/>
              <a:gdLst>
                <a:gd name="T0" fmla="*/ 140 w 2028"/>
                <a:gd name="T1" fmla="*/ 1602 h 1792"/>
                <a:gd name="T2" fmla="*/ 101 w 2028"/>
                <a:gd name="T3" fmla="*/ 1665 h 1792"/>
                <a:gd name="T4" fmla="*/ 64 w 2028"/>
                <a:gd name="T5" fmla="*/ 1718 h 1792"/>
                <a:gd name="T6" fmla="*/ 58 w 2028"/>
                <a:gd name="T7" fmla="*/ 1725 h 1792"/>
                <a:gd name="T8" fmla="*/ 67 w 2028"/>
                <a:gd name="T9" fmla="*/ 1732 h 1792"/>
                <a:gd name="T10" fmla="*/ 100 w 2028"/>
                <a:gd name="T11" fmla="*/ 1738 h 1792"/>
                <a:gd name="T12" fmla="*/ 151 w 2028"/>
                <a:gd name="T13" fmla="*/ 1741 h 1792"/>
                <a:gd name="T14" fmla="*/ 219 w 2028"/>
                <a:gd name="T15" fmla="*/ 1739 h 1792"/>
                <a:gd name="T16" fmla="*/ 307 w 2028"/>
                <a:gd name="T17" fmla="*/ 1729 h 1792"/>
                <a:gd name="T18" fmla="*/ 327 w 2028"/>
                <a:gd name="T19" fmla="*/ 1644 h 1792"/>
                <a:gd name="T20" fmla="*/ 290 w 2028"/>
                <a:gd name="T21" fmla="*/ 1598 h 1792"/>
                <a:gd name="T22" fmla="*/ 200 w 2028"/>
                <a:gd name="T23" fmla="*/ 1585 h 1792"/>
                <a:gd name="T24" fmla="*/ 1914 w 2028"/>
                <a:gd name="T25" fmla="*/ 0 h 1792"/>
                <a:gd name="T26" fmla="*/ 1961 w 2028"/>
                <a:gd name="T27" fmla="*/ 9 h 1792"/>
                <a:gd name="T28" fmla="*/ 2001 w 2028"/>
                <a:gd name="T29" fmla="*/ 38 h 1792"/>
                <a:gd name="T30" fmla="*/ 2024 w 2028"/>
                <a:gd name="T31" fmla="*/ 82 h 1792"/>
                <a:gd name="T32" fmla="*/ 2027 w 2028"/>
                <a:gd name="T33" fmla="*/ 129 h 1792"/>
                <a:gd name="T34" fmla="*/ 2011 w 2028"/>
                <a:gd name="T35" fmla="*/ 173 h 1792"/>
                <a:gd name="T36" fmla="*/ 1996 w 2028"/>
                <a:gd name="T37" fmla="*/ 193 h 1792"/>
                <a:gd name="T38" fmla="*/ 968 w 2028"/>
                <a:gd name="T39" fmla="*/ 1170 h 1792"/>
                <a:gd name="T40" fmla="*/ 992 w 2028"/>
                <a:gd name="T41" fmla="*/ 1239 h 1792"/>
                <a:gd name="T42" fmla="*/ 997 w 2028"/>
                <a:gd name="T43" fmla="*/ 1307 h 1792"/>
                <a:gd name="T44" fmla="*/ 982 w 2028"/>
                <a:gd name="T45" fmla="*/ 1379 h 1792"/>
                <a:gd name="T46" fmla="*/ 947 w 2028"/>
                <a:gd name="T47" fmla="*/ 1452 h 1792"/>
                <a:gd name="T48" fmla="*/ 891 w 2028"/>
                <a:gd name="T49" fmla="*/ 1530 h 1792"/>
                <a:gd name="T50" fmla="*/ 825 w 2028"/>
                <a:gd name="T51" fmla="*/ 1598 h 1792"/>
                <a:gd name="T52" fmla="*/ 753 w 2028"/>
                <a:gd name="T53" fmla="*/ 1646 h 1792"/>
                <a:gd name="T54" fmla="*/ 664 w 2028"/>
                <a:gd name="T55" fmla="*/ 1689 h 1792"/>
                <a:gd name="T56" fmla="*/ 562 w 2028"/>
                <a:gd name="T57" fmla="*/ 1724 h 1792"/>
                <a:gd name="T58" fmla="*/ 456 w 2028"/>
                <a:gd name="T59" fmla="*/ 1753 h 1792"/>
                <a:gd name="T60" fmla="*/ 349 w 2028"/>
                <a:gd name="T61" fmla="*/ 1775 h 1792"/>
                <a:gd name="T62" fmla="*/ 308 w 2028"/>
                <a:gd name="T63" fmla="*/ 1781 h 1792"/>
                <a:gd name="T64" fmla="*/ 228 w 2028"/>
                <a:gd name="T65" fmla="*/ 1790 h 1792"/>
                <a:gd name="T66" fmla="*/ 154 w 2028"/>
                <a:gd name="T67" fmla="*/ 1792 h 1792"/>
                <a:gd name="T68" fmla="*/ 90 w 2028"/>
                <a:gd name="T69" fmla="*/ 1789 h 1792"/>
                <a:gd name="T70" fmla="*/ 41 w 2028"/>
                <a:gd name="T71" fmla="*/ 1778 h 1792"/>
                <a:gd name="T72" fmla="*/ 10 w 2028"/>
                <a:gd name="T73" fmla="*/ 1759 h 1792"/>
                <a:gd name="T74" fmla="*/ 0 w 2028"/>
                <a:gd name="T75" fmla="*/ 1734 h 1792"/>
                <a:gd name="T76" fmla="*/ 10 w 2028"/>
                <a:gd name="T77" fmla="*/ 1703 h 1792"/>
                <a:gd name="T78" fmla="*/ 40 w 2028"/>
                <a:gd name="T79" fmla="*/ 1663 h 1792"/>
                <a:gd name="T80" fmla="*/ 75 w 2028"/>
                <a:gd name="T81" fmla="*/ 1611 h 1792"/>
                <a:gd name="T82" fmla="*/ 109 w 2028"/>
                <a:gd name="T83" fmla="*/ 1554 h 1792"/>
                <a:gd name="T84" fmla="*/ 135 w 2028"/>
                <a:gd name="T85" fmla="*/ 1502 h 1792"/>
                <a:gd name="T86" fmla="*/ 169 w 2028"/>
                <a:gd name="T87" fmla="*/ 1413 h 1792"/>
                <a:gd name="T88" fmla="*/ 198 w 2028"/>
                <a:gd name="T89" fmla="*/ 1323 h 1792"/>
                <a:gd name="T90" fmla="*/ 228 w 2028"/>
                <a:gd name="T91" fmla="*/ 1235 h 1792"/>
                <a:gd name="T92" fmla="*/ 264 w 2028"/>
                <a:gd name="T93" fmla="*/ 1151 h 1792"/>
                <a:gd name="T94" fmla="*/ 308 w 2028"/>
                <a:gd name="T95" fmla="*/ 1075 h 1792"/>
                <a:gd name="T96" fmla="*/ 365 w 2028"/>
                <a:gd name="T97" fmla="*/ 1010 h 1792"/>
                <a:gd name="T98" fmla="*/ 449 w 2028"/>
                <a:gd name="T99" fmla="*/ 944 h 1792"/>
                <a:gd name="T100" fmla="*/ 530 w 2028"/>
                <a:gd name="T101" fmla="*/ 901 h 1792"/>
                <a:gd name="T102" fmla="*/ 610 w 2028"/>
                <a:gd name="T103" fmla="*/ 885 h 1792"/>
                <a:gd name="T104" fmla="*/ 688 w 2028"/>
                <a:gd name="T105" fmla="*/ 895 h 1792"/>
                <a:gd name="T106" fmla="*/ 767 w 2028"/>
                <a:gd name="T107" fmla="*/ 934 h 1792"/>
                <a:gd name="T108" fmla="*/ 1847 w 2028"/>
                <a:gd name="T109" fmla="*/ 25 h 1792"/>
                <a:gd name="T110" fmla="*/ 1868 w 2028"/>
                <a:gd name="T111" fmla="*/ 11 h 1792"/>
                <a:gd name="T112" fmla="*/ 1914 w 2028"/>
                <a:gd name="T11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8" h="1792">
                  <a:moveTo>
                    <a:pt x="158" y="1570"/>
                  </a:moveTo>
                  <a:lnTo>
                    <a:pt x="140" y="1602"/>
                  </a:lnTo>
                  <a:lnTo>
                    <a:pt x="121" y="1634"/>
                  </a:lnTo>
                  <a:lnTo>
                    <a:pt x="101" y="1665"/>
                  </a:lnTo>
                  <a:lnTo>
                    <a:pt x="82" y="1693"/>
                  </a:lnTo>
                  <a:lnTo>
                    <a:pt x="64" y="1718"/>
                  </a:lnTo>
                  <a:lnTo>
                    <a:pt x="60" y="1722"/>
                  </a:lnTo>
                  <a:lnTo>
                    <a:pt x="58" y="1725"/>
                  </a:lnTo>
                  <a:lnTo>
                    <a:pt x="56" y="1729"/>
                  </a:lnTo>
                  <a:lnTo>
                    <a:pt x="67" y="1732"/>
                  </a:lnTo>
                  <a:lnTo>
                    <a:pt x="81" y="1736"/>
                  </a:lnTo>
                  <a:lnTo>
                    <a:pt x="100" y="1738"/>
                  </a:lnTo>
                  <a:lnTo>
                    <a:pt x="123" y="1740"/>
                  </a:lnTo>
                  <a:lnTo>
                    <a:pt x="151" y="1741"/>
                  </a:lnTo>
                  <a:lnTo>
                    <a:pt x="183" y="1740"/>
                  </a:lnTo>
                  <a:lnTo>
                    <a:pt x="219" y="1739"/>
                  </a:lnTo>
                  <a:lnTo>
                    <a:pt x="260" y="1734"/>
                  </a:lnTo>
                  <a:lnTo>
                    <a:pt x="307" y="1729"/>
                  </a:lnTo>
                  <a:lnTo>
                    <a:pt x="316" y="1692"/>
                  </a:lnTo>
                  <a:lnTo>
                    <a:pt x="327" y="1644"/>
                  </a:lnTo>
                  <a:lnTo>
                    <a:pt x="337" y="1597"/>
                  </a:lnTo>
                  <a:lnTo>
                    <a:pt x="290" y="1598"/>
                  </a:lnTo>
                  <a:lnTo>
                    <a:pt x="244" y="1594"/>
                  </a:lnTo>
                  <a:lnTo>
                    <a:pt x="200" y="1585"/>
                  </a:lnTo>
                  <a:lnTo>
                    <a:pt x="158" y="1570"/>
                  </a:lnTo>
                  <a:close/>
                  <a:moveTo>
                    <a:pt x="1914" y="0"/>
                  </a:moveTo>
                  <a:lnTo>
                    <a:pt x="1938" y="3"/>
                  </a:lnTo>
                  <a:lnTo>
                    <a:pt x="1961" y="9"/>
                  </a:lnTo>
                  <a:lnTo>
                    <a:pt x="1982" y="22"/>
                  </a:lnTo>
                  <a:lnTo>
                    <a:pt x="2001" y="38"/>
                  </a:lnTo>
                  <a:lnTo>
                    <a:pt x="2015" y="58"/>
                  </a:lnTo>
                  <a:lnTo>
                    <a:pt x="2024" y="82"/>
                  </a:lnTo>
                  <a:lnTo>
                    <a:pt x="2028" y="105"/>
                  </a:lnTo>
                  <a:lnTo>
                    <a:pt x="2027" y="129"/>
                  </a:lnTo>
                  <a:lnTo>
                    <a:pt x="2022" y="152"/>
                  </a:lnTo>
                  <a:lnTo>
                    <a:pt x="2011" y="173"/>
                  </a:lnTo>
                  <a:lnTo>
                    <a:pt x="1995" y="192"/>
                  </a:lnTo>
                  <a:lnTo>
                    <a:pt x="1996" y="193"/>
                  </a:lnTo>
                  <a:lnTo>
                    <a:pt x="950" y="1136"/>
                  </a:lnTo>
                  <a:lnTo>
                    <a:pt x="968" y="1170"/>
                  </a:lnTo>
                  <a:lnTo>
                    <a:pt x="982" y="1205"/>
                  </a:lnTo>
                  <a:lnTo>
                    <a:pt x="992" y="1239"/>
                  </a:lnTo>
                  <a:lnTo>
                    <a:pt x="997" y="1274"/>
                  </a:lnTo>
                  <a:lnTo>
                    <a:pt x="997" y="1307"/>
                  </a:lnTo>
                  <a:lnTo>
                    <a:pt x="992" y="1343"/>
                  </a:lnTo>
                  <a:lnTo>
                    <a:pt x="982" y="1379"/>
                  </a:lnTo>
                  <a:lnTo>
                    <a:pt x="967" y="1414"/>
                  </a:lnTo>
                  <a:lnTo>
                    <a:pt x="947" y="1452"/>
                  </a:lnTo>
                  <a:lnTo>
                    <a:pt x="922" y="1490"/>
                  </a:lnTo>
                  <a:lnTo>
                    <a:pt x="891" y="1530"/>
                  </a:lnTo>
                  <a:lnTo>
                    <a:pt x="854" y="1573"/>
                  </a:lnTo>
                  <a:lnTo>
                    <a:pt x="825" y="1598"/>
                  </a:lnTo>
                  <a:lnTo>
                    <a:pt x="792" y="1623"/>
                  </a:lnTo>
                  <a:lnTo>
                    <a:pt x="753" y="1646"/>
                  </a:lnTo>
                  <a:lnTo>
                    <a:pt x="710" y="1669"/>
                  </a:lnTo>
                  <a:lnTo>
                    <a:pt x="664" y="1689"/>
                  </a:lnTo>
                  <a:lnTo>
                    <a:pt x="614" y="1708"/>
                  </a:lnTo>
                  <a:lnTo>
                    <a:pt x="562" y="1724"/>
                  </a:lnTo>
                  <a:lnTo>
                    <a:pt x="509" y="1740"/>
                  </a:lnTo>
                  <a:lnTo>
                    <a:pt x="456" y="1753"/>
                  </a:lnTo>
                  <a:lnTo>
                    <a:pt x="402" y="1766"/>
                  </a:lnTo>
                  <a:lnTo>
                    <a:pt x="349" y="1775"/>
                  </a:lnTo>
                  <a:lnTo>
                    <a:pt x="349" y="1776"/>
                  </a:lnTo>
                  <a:lnTo>
                    <a:pt x="308" y="1781"/>
                  </a:lnTo>
                  <a:lnTo>
                    <a:pt x="267" y="1786"/>
                  </a:lnTo>
                  <a:lnTo>
                    <a:pt x="228" y="1790"/>
                  </a:lnTo>
                  <a:lnTo>
                    <a:pt x="190" y="1792"/>
                  </a:lnTo>
                  <a:lnTo>
                    <a:pt x="154" y="1792"/>
                  </a:lnTo>
                  <a:lnTo>
                    <a:pt x="121" y="1791"/>
                  </a:lnTo>
                  <a:lnTo>
                    <a:pt x="90" y="1789"/>
                  </a:lnTo>
                  <a:lnTo>
                    <a:pt x="64" y="1785"/>
                  </a:lnTo>
                  <a:lnTo>
                    <a:pt x="41" y="1778"/>
                  </a:lnTo>
                  <a:lnTo>
                    <a:pt x="23" y="1769"/>
                  </a:lnTo>
                  <a:lnTo>
                    <a:pt x="10" y="1759"/>
                  </a:lnTo>
                  <a:lnTo>
                    <a:pt x="3" y="1748"/>
                  </a:lnTo>
                  <a:lnTo>
                    <a:pt x="0" y="1734"/>
                  </a:lnTo>
                  <a:lnTo>
                    <a:pt x="3" y="1720"/>
                  </a:lnTo>
                  <a:lnTo>
                    <a:pt x="10" y="1703"/>
                  </a:lnTo>
                  <a:lnTo>
                    <a:pt x="24" y="1685"/>
                  </a:lnTo>
                  <a:lnTo>
                    <a:pt x="40" y="1663"/>
                  </a:lnTo>
                  <a:lnTo>
                    <a:pt x="57" y="1638"/>
                  </a:lnTo>
                  <a:lnTo>
                    <a:pt x="75" y="1611"/>
                  </a:lnTo>
                  <a:lnTo>
                    <a:pt x="92" y="1582"/>
                  </a:lnTo>
                  <a:lnTo>
                    <a:pt x="109" y="1554"/>
                  </a:lnTo>
                  <a:lnTo>
                    <a:pt x="123" y="1527"/>
                  </a:lnTo>
                  <a:lnTo>
                    <a:pt x="135" y="1502"/>
                  </a:lnTo>
                  <a:lnTo>
                    <a:pt x="152" y="1458"/>
                  </a:lnTo>
                  <a:lnTo>
                    <a:pt x="169" y="1413"/>
                  </a:lnTo>
                  <a:lnTo>
                    <a:pt x="184" y="1368"/>
                  </a:lnTo>
                  <a:lnTo>
                    <a:pt x="198" y="1323"/>
                  </a:lnTo>
                  <a:lnTo>
                    <a:pt x="213" y="1278"/>
                  </a:lnTo>
                  <a:lnTo>
                    <a:pt x="228" y="1235"/>
                  </a:lnTo>
                  <a:lnTo>
                    <a:pt x="245" y="1192"/>
                  </a:lnTo>
                  <a:lnTo>
                    <a:pt x="264" y="1151"/>
                  </a:lnTo>
                  <a:lnTo>
                    <a:pt x="284" y="1112"/>
                  </a:lnTo>
                  <a:lnTo>
                    <a:pt x="308" y="1075"/>
                  </a:lnTo>
                  <a:lnTo>
                    <a:pt x="334" y="1042"/>
                  </a:lnTo>
                  <a:lnTo>
                    <a:pt x="365" y="1010"/>
                  </a:lnTo>
                  <a:lnTo>
                    <a:pt x="407" y="974"/>
                  </a:lnTo>
                  <a:lnTo>
                    <a:pt x="449" y="944"/>
                  </a:lnTo>
                  <a:lnTo>
                    <a:pt x="490" y="920"/>
                  </a:lnTo>
                  <a:lnTo>
                    <a:pt x="530" y="901"/>
                  </a:lnTo>
                  <a:lnTo>
                    <a:pt x="571" y="890"/>
                  </a:lnTo>
                  <a:lnTo>
                    <a:pt x="610" y="885"/>
                  </a:lnTo>
                  <a:lnTo>
                    <a:pt x="650" y="887"/>
                  </a:lnTo>
                  <a:lnTo>
                    <a:pt x="688" y="895"/>
                  </a:lnTo>
                  <a:lnTo>
                    <a:pt x="728" y="910"/>
                  </a:lnTo>
                  <a:lnTo>
                    <a:pt x="767" y="934"/>
                  </a:lnTo>
                  <a:lnTo>
                    <a:pt x="807" y="964"/>
                  </a:lnTo>
                  <a:lnTo>
                    <a:pt x="1847" y="25"/>
                  </a:lnTo>
                  <a:lnTo>
                    <a:pt x="1847" y="25"/>
                  </a:lnTo>
                  <a:lnTo>
                    <a:pt x="1868" y="11"/>
                  </a:lnTo>
                  <a:lnTo>
                    <a:pt x="1890" y="4"/>
                  </a:lnTo>
                  <a:lnTo>
                    <a:pt x="1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17"/>
          <p:cNvSpPr>
            <a:spLocks noEditPoints="1"/>
          </p:cNvSpPr>
          <p:nvPr/>
        </p:nvSpPr>
        <p:spPr bwMode="auto">
          <a:xfrm rot="16200000" flipV="1">
            <a:off x="6880924" y="3090311"/>
            <a:ext cx="424846" cy="461083"/>
          </a:xfrm>
          <a:custGeom>
            <a:avLst/>
            <a:gdLst>
              <a:gd name="T0" fmla="*/ 218 w 3172"/>
              <a:gd name="T1" fmla="*/ 3032 h 3455"/>
              <a:gd name="T2" fmla="*/ 730 w 3172"/>
              <a:gd name="T3" fmla="*/ 3069 h 3455"/>
              <a:gd name="T4" fmla="*/ 249 w 3172"/>
              <a:gd name="T5" fmla="*/ 2468 h 3455"/>
              <a:gd name="T6" fmla="*/ 142 w 3172"/>
              <a:gd name="T7" fmla="*/ 3447 h 3455"/>
              <a:gd name="T8" fmla="*/ 96 w 3172"/>
              <a:gd name="T9" fmla="*/ 3455 h 3455"/>
              <a:gd name="T10" fmla="*/ 53 w 3172"/>
              <a:gd name="T11" fmla="*/ 3441 h 3455"/>
              <a:gd name="T12" fmla="*/ 18 w 3172"/>
              <a:gd name="T13" fmla="*/ 3410 h 3455"/>
              <a:gd name="T14" fmla="*/ 1 w 3172"/>
              <a:gd name="T15" fmla="*/ 3369 h 3455"/>
              <a:gd name="T16" fmla="*/ 3 w 3172"/>
              <a:gd name="T17" fmla="*/ 3322 h 3455"/>
              <a:gd name="T18" fmla="*/ 1584 w 3172"/>
              <a:gd name="T19" fmla="*/ 1328 h 3455"/>
              <a:gd name="T20" fmla="*/ 1554 w 3172"/>
              <a:gd name="T21" fmla="*/ 1337 h 3455"/>
              <a:gd name="T22" fmla="*/ 690 w 3172"/>
              <a:gd name="T23" fmla="*/ 2298 h 3455"/>
              <a:gd name="T24" fmla="*/ 675 w 3172"/>
              <a:gd name="T25" fmla="*/ 2326 h 3455"/>
              <a:gd name="T26" fmla="*/ 678 w 3172"/>
              <a:gd name="T27" fmla="*/ 2356 h 3455"/>
              <a:gd name="T28" fmla="*/ 694 w 3172"/>
              <a:gd name="T29" fmla="*/ 2382 h 3455"/>
              <a:gd name="T30" fmla="*/ 749 w 3172"/>
              <a:gd name="T31" fmla="*/ 2429 h 3455"/>
              <a:gd name="T32" fmla="*/ 781 w 3172"/>
              <a:gd name="T33" fmla="*/ 2435 h 3455"/>
              <a:gd name="T34" fmla="*/ 810 w 3172"/>
              <a:gd name="T35" fmla="*/ 2426 h 3455"/>
              <a:gd name="T36" fmla="*/ 1674 w 3172"/>
              <a:gd name="T37" fmla="*/ 1465 h 3455"/>
              <a:gd name="T38" fmla="*/ 1689 w 3172"/>
              <a:gd name="T39" fmla="*/ 1437 h 3455"/>
              <a:gd name="T40" fmla="*/ 1686 w 3172"/>
              <a:gd name="T41" fmla="*/ 1407 h 3455"/>
              <a:gd name="T42" fmla="*/ 1670 w 3172"/>
              <a:gd name="T43" fmla="*/ 1380 h 3455"/>
              <a:gd name="T44" fmla="*/ 1615 w 3172"/>
              <a:gd name="T45" fmla="*/ 1333 h 3455"/>
              <a:gd name="T46" fmla="*/ 1584 w 3172"/>
              <a:gd name="T47" fmla="*/ 1328 h 3455"/>
              <a:gd name="T48" fmla="*/ 1863 w 3172"/>
              <a:gd name="T49" fmla="*/ 1002 h 3455"/>
              <a:gd name="T50" fmla="*/ 1837 w 3172"/>
              <a:gd name="T51" fmla="*/ 1018 h 3455"/>
              <a:gd name="T52" fmla="*/ 1754 w 3172"/>
              <a:gd name="T53" fmla="*/ 1114 h 3455"/>
              <a:gd name="T54" fmla="*/ 1748 w 3172"/>
              <a:gd name="T55" fmla="*/ 1145 h 3455"/>
              <a:gd name="T56" fmla="*/ 1757 w 3172"/>
              <a:gd name="T57" fmla="*/ 1175 h 3455"/>
              <a:gd name="T58" fmla="*/ 1809 w 3172"/>
              <a:gd name="T59" fmla="*/ 1224 h 3455"/>
              <a:gd name="T60" fmla="*/ 1837 w 3172"/>
              <a:gd name="T61" fmla="*/ 1239 h 3455"/>
              <a:gd name="T62" fmla="*/ 1869 w 3172"/>
              <a:gd name="T63" fmla="*/ 1236 h 3455"/>
              <a:gd name="T64" fmla="*/ 1896 w 3172"/>
              <a:gd name="T65" fmla="*/ 1220 h 3455"/>
              <a:gd name="T66" fmla="*/ 1978 w 3172"/>
              <a:gd name="T67" fmla="*/ 1123 h 3455"/>
              <a:gd name="T68" fmla="*/ 1985 w 3172"/>
              <a:gd name="T69" fmla="*/ 1093 h 3455"/>
              <a:gd name="T70" fmla="*/ 1975 w 3172"/>
              <a:gd name="T71" fmla="*/ 1064 h 3455"/>
              <a:gd name="T72" fmla="*/ 1922 w 3172"/>
              <a:gd name="T73" fmla="*/ 1014 h 3455"/>
              <a:gd name="T74" fmla="*/ 1894 w 3172"/>
              <a:gd name="T75" fmla="*/ 999 h 3455"/>
              <a:gd name="T76" fmla="*/ 1853 w 3172"/>
              <a:gd name="T77" fmla="*/ 681 h 3455"/>
              <a:gd name="T78" fmla="*/ 1051 w 3172"/>
              <a:gd name="T79" fmla="*/ 3014 h 3455"/>
              <a:gd name="T80" fmla="*/ 1853 w 3172"/>
              <a:gd name="T81" fmla="*/ 681 h 3455"/>
              <a:gd name="T82" fmla="*/ 2815 w 3172"/>
              <a:gd name="T83" fmla="*/ 1050 h 3455"/>
              <a:gd name="T84" fmla="*/ 1922 w 3172"/>
              <a:gd name="T85" fmla="*/ 604 h 3455"/>
              <a:gd name="T86" fmla="*/ 2556 w 3172"/>
              <a:gd name="T87" fmla="*/ 181 h 3455"/>
              <a:gd name="T88" fmla="*/ 2865 w 3172"/>
              <a:gd name="T89" fmla="*/ 710 h 3455"/>
              <a:gd name="T90" fmla="*/ 2556 w 3172"/>
              <a:gd name="T91" fmla="*/ 181 h 3455"/>
              <a:gd name="T92" fmla="*/ 2579 w 3172"/>
              <a:gd name="T93" fmla="*/ 1 h 3455"/>
              <a:gd name="T94" fmla="*/ 2640 w 3172"/>
              <a:gd name="T95" fmla="*/ 17 h 3455"/>
              <a:gd name="T96" fmla="*/ 2696 w 3172"/>
              <a:gd name="T97" fmla="*/ 53 h 3455"/>
              <a:gd name="T98" fmla="*/ 3125 w 3172"/>
              <a:gd name="T99" fmla="*/ 441 h 3455"/>
              <a:gd name="T100" fmla="*/ 3158 w 3172"/>
              <a:gd name="T101" fmla="*/ 498 h 3455"/>
              <a:gd name="T102" fmla="*/ 3172 w 3172"/>
              <a:gd name="T103" fmla="*/ 561 h 3455"/>
              <a:gd name="T104" fmla="*/ 3165 w 3172"/>
              <a:gd name="T105" fmla="*/ 626 h 3455"/>
              <a:gd name="T106" fmla="*/ 3139 w 3172"/>
              <a:gd name="T107" fmla="*/ 685 h 3455"/>
              <a:gd name="T108" fmla="*/ 2880 w 3172"/>
              <a:gd name="T109" fmla="*/ 977 h 3455"/>
              <a:gd name="T110" fmla="*/ 2403 w 3172"/>
              <a:gd name="T111" fmla="*/ 70 h 3455"/>
              <a:gd name="T112" fmla="*/ 2455 w 3172"/>
              <a:gd name="T113" fmla="*/ 27 h 3455"/>
              <a:gd name="T114" fmla="*/ 2515 w 3172"/>
              <a:gd name="T115" fmla="*/ 5 h 3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72" h="3455">
                <a:moveTo>
                  <a:pt x="315" y="2697"/>
                </a:moveTo>
                <a:lnTo>
                  <a:pt x="218" y="3032"/>
                </a:lnTo>
                <a:lnTo>
                  <a:pt x="408" y="3201"/>
                </a:lnTo>
                <a:lnTo>
                  <a:pt x="730" y="3069"/>
                </a:lnTo>
                <a:lnTo>
                  <a:pt x="315" y="2697"/>
                </a:lnTo>
                <a:close/>
                <a:moveTo>
                  <a:pt x="249" y="2468"/>
                </a:moveTo>
                <a:lnTo>
                  <a:pt x="965" y="3109"/>
                </a:lnTo>
                <a:lnTo>
                  <a:pt x="142" y="3447"/>
                </a:lnTo>
                <a:lnTo>
                  <a:pt x="120" y="3454"/>
                </a:lnTo>
                <a:lnTo>
                  <a:pt x="96" y="3455"/>
                </a:lnTo>
                <a:lnTo>
                  <a:pt x="74" y="3450"/>
                </a:lnTo>
                <a:lnTo>
                  <a:pt x="53" y="3441"/>
                </a:lnTo>
                <a:lnTo>
                  <a:pt x="34" y="3428"/>
                </a:lnTo>
                <a:lnTo>
                  <a:pt x="18" y="3410"/>
                </a:lnTo>
                <a:lnTo>
                  <a:pt x="7" y="3390"/>
                </a:lnTo>
                <a:lnTo>
                  <a:pt x="1" y="3369"/>
                </a:lnTo>
                <a:lnTo>
                  <a:pt x="0" y="3345"/>
                </a:lnTo>
                <a:lnTo>
                  <a:pt x="3" y="3322"/>
                </a:lnTo>
                <a:lnTo>
                  <a:pt x="249" y="2468"/>
                </a:lnTo>
                <a:close/>
                <a:moveTo>
                  <a:pt x="1584" y="1328"/>
                </a:moveTo>
                <a:lnTo>
                  <a:pt x="1568" y="1330"/>
                </a:lnTo>
                <a:lnTo>
                  <a:pt x="1554" y="1337"/>
                </a:lnTo>
                <a:lnTo>
                  <a:pt x="1542" y="1348"/>
                </a:lnTo>
                <a:lnTo>
                  <a:pt x="690" y="2298"/>
                </a:lnTo>
                <a:lnTo>
                  <a:pt x="681" y="2310"/>
                </a:lnTo>
                <a:lnTo>
                  <a:pt x="675" y="2326"/>
                </a:lnTo>
                <a:lnTo>
                  <a:pt x="674" y="2340"/>
                </a:lnTo>
                <a:lnTo>
                  <a:pt x="678" y="2356"/>
                </a:lnTo>
                <a:lnTo>
                  <a:pt x="683" y="2369"/>
                </a:lnTo>
                <a:lnTo>
                  <a:pt x="694" y="2382"/>
                </a:lnTo>
                <a:lnTo>
                  <a:pt x="737" y="2420"/>
                </a:lnTo>
                <a:lnTo>
                  <a:pt x="749" y="2429"/>
                </a:lnTo>
                <a:lnTo>
                  <a:pt x="765" y="2434"/>
                </a:lnTo>
                <a:lnTo>
                  <a:pt x="781" y="2435"/>
                </a:lnTo>
                <a:lnTo>
                  <a:pt x="795" y="2433"/>
                </a:lnTo>
                <a:lnTo>
                  <a:pt x="810" y="2426"/>
                </a:lnTo>
                <a:lnTo>
                  <a:pt x="822" y="2416"/>
                </a:lnTo>
                <a:lnTo>
                  <a:pt x="1674" y="1465"/>
                </a:lnTo>
                <a:lnTo>
                  <a:pt x="1683" y="1452"/>
                </a:lnTo>
                <a:lnTo>
                  <a:pt x="1689" y="1437"/>
                </a:lnTo>
                <a:lnTo>
                  <a:pt x="1690" y="1423"/>
                </a:lnTo>
                <a:lnTo>
                  <a:pt x="1686" y="1407"/>
                </a:lnTo>
                <a:lnTo>
                  <a:pt x="1681" y="1393"/>
                </a:lnTo>
                <a:lnTo>
                  <a:pt x="1670" y="1380"/>
                </a:lnTo>
                <a:lnTo>
                  <a:pt x="1627" y="1342"/>
                </a:lnTo>
                <a:lnTo>
                  <a:pt x="1615" y="1333"/>
                </a:lnTo>
                <a:lnTo>
                  <a:pt x="1599" y="1329"/>
                </a:lnTo>
                <a:lnTo>
                  <a:pt x="1584" y="1328"/>
                </a:lnTo>
                <a:close/>
                <a:moveTo>
                  <a:pt x="1879" y="998"/>
                </a:moveTo>
                <a:lnTo>
                  <a:pt x="1863" y="1002"/>
                </a:lnTo>
                <a:lnTo>
                  <a:pt x="1850" y="1008"/>
                </a:lnTo>
                <a:lnTo>
                  <a:pt x="1837" y="1018"/>
                </a:lnTo>
                <a:lnTo>
                  <a:pt x="1762" y="1101"/>
                </a:lnTo>
                <a:lnTo>
                  <a:pt x="1754" y="1114"/>
                </a:lnTo>
                <a:lnTo>
                  <a:pt x="1749" y="1129"/>
                </a:lnTo>
                <a:lnTo>
                  <a:pt x="1748" y="1145"/>
                </a:lnTo>
                <a:lnTo>
                  <a:pt x="1750" y="1160"/>
                </a:lnTo>
                <a:lnTo>
                  <a:pt x="1757" y="1175"/>
                </a:lnTo>
                <a:lnTo>
                  <a:pt x="1768" y="1187"/>
                </a:lnTo>
                <a:lnTo>
                  <a:pt x="1809" y="1224"/>
                </a:lnTo>
                <a:lnTo>
                  <a:pt x="1823" y="1233"/>
                </a:lnTo>
                <a:lnTo>
                  <a:pt x="1837" y="1239"/>
                </a:lnTo>
                <a:lnTo>
                  <a:pt x="1853" y="1240"/>
                </a:lnTo>
                <a:lnTo>
                  <a:pt x="1869" y="1236"/>
                </a:lnTo>
                <a:lnTo>
                  <a:pt x="1883" y="1230"/>
                </a:lnTo>
                <a:lnTo>
                  <a:pt x="1896" y="1220"/>
                </a:lnTo>
                <a:lnTo>
                  <a:pt x="1969" y="1137"/>
                </a:lnTo>
                <a:lnTo>
                  <a:pt x="1978" y="1123"/>
                </a:lnTo>
                <a:lnTo>
                  <a:pt x="1984" y="1109"/>
                </a:lnTo>
                <a:lnTo>
                  <a:pt x="1985" y="1093"/>
                </a:lnTo>
                <a:lnTo>
                  <a:pt x="1982" y="1079"/>
                </a:lnTo>
                <a:lnTo>
                  <a:pt x="1975" y="1064"/>
                </a:lnTo>
                <a:lnTo>
                  <a:pt x="1965" y="1052"/>
                </a:lnTo>
                <a:lnTo>
                  <a:pt x="1922" y="1014"/>
                </a:lnTo>
                <a:lnTo>
                  <a:pt x="1909" y="1005"/>
                </a:lnTo>
                <a:lnTo>
                  <a:pt x="1894" y="999"/>
                </a:lnTo>
                <a:lnTo>
                  <a:pt x="1879" y="998"/>
                </a:lnTo>
                <a:close/>
                <a:moveTo>
                  <a:pt x="1853" y="681"/>
                </a:moveTo>
                <a:lnTo>
                  <a:pt x="2570" y="1322"/>
                </a:lnTo>
                <a:lnTo>
                  <a:pt x="1051" y="3014"/>
                </a:lnTo>
                <a:lnTo>
                  <a:pt x="335" y="2372"/>
                </a:lnTo>
                <a:lnTo>
                  <a:pt x="1853" y="681"/>
                </a:lnTo>
                <a:close/>
                <a:moveTo>
                  <a:pt x="2099" y="407"/>
                </a:moveTo>
                <a:lnTo>
                  <a:pt x="2815" y="1050"/>
                </a:lnTo>
                <a:lnTo>
                  <a:pt x="2639" y="1245"/>
                </a:lnTo>
                <a:lnTo>
                  <a:pt x="1922" y="604"/>
                </a:lnTo>
                <a:lnTo>
                  <a:pt x="2099" y="407"/>
                </a:lnTo>
                <a:close/>
                <a:moveTo>
                  <a:pt x="2556" y="181"/>
                </a:moveTo>
                <a:lnTo>
                  <a:pt x="2431" y="321"/>
                </a:lnTo>
                <a:lnTo>
                  <a:pt x="2865" y="710"/>
                </a:lnTo>
                <a:lnTo>
                  <a:pt x="2990" y="570"/>
                </a:lnTo>
                <a:lnTo>
                  <a:pt x="2556" y="181"/>
                </a:lnTo>
                <a:close/>
                <a:moveTo>
                  <a:pt x="2546" y="0"/>
                </a:moveTo>
                <a:lnTo>
                  <a:pt x="2579" y="1"/>
                </a:lnTo>
                <a:lnTo>
                  <a:pt x="2610" y="7"/>
                </a:lnTo>
                <a:lnTo>
                  <a:pt x="2640" y="17"/>
                </a:lnTo>
                <a:lnTo>
                  <a:pt x="2669" y="33"/>
                </a:lnTo>
                <a:lnTo>
                  <a:pt x="2696" y="53"/>
                </a:lnTo>
                <a:lnTo>
                  <a:pt x="3102" y="417"/>
                </a:lnTo>
                <a:lnTo>
                  <a:pt x="3125" y="441"/>
                </a:lnTo>
                <a:lnTo>
                  <a:pt x="3144" y="467"/>
                </a:lnTo>
                <a:lnTo>
                  <a:pt x="3158" y="498"/>
                </a:lnTo>
                <a:lnTo>
                  <a:pt x="3167" y="528"/>
                </a:lnTo>
                <a:lnTo>
                  <a:pt x="3172" y="561"/>
                </a:lnTo>
                <a:lnTo>
                  <a:pt x="3172" y="594"/>
                </a:lnTo>
                <a:lnTo>
                  <a:pt x="3165" y="626"/>
                </a:lnTo>
                <a:lnTo>
                  <a:pt x="3155" y="656"/>
                </a:lnTo>
                <a:lnTo>
                  <a:pt x="3139" y="685"/>
                </a:lnTo>
                <a:lnTo>
                  <a:pt x="3119" y="711"/>
                </a:lnTo>
                <a:lnTo>
                  <a:pt x="2880" y="977"/>
                </a:lnTo>
                <a:lnTo>
                  <a:pt x="2164" y="336"/>
                </a:lnTo>
                <a:lnTo>
                  <a:pt x="2403" y="70"/>
                </a:lnTo>
                <a:lnTo>
                  <a:pt x="2428" y="46"/>
                </a:lnTo>
                <a:lnTo>
                  <a:pt x="2455" y="27"/>
                </a:lnTo>
                <a:lnTo>
                  <a:pt x="2484" y="14"/>
                </a:lnTo>
                <a:lnTo>
                  <a:pt x="2515" y="5"/>
                </a:lnTo>
                <a:lnTo>
                  <a:pt x="25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12"/>
          <p:cNvSpPr/>
          <p:nvPr/>
        </p:nvSpPr>
        <p:spPr>
          <a:xfrm flipV="1">
            <a:off x="6457078" y="2740705"/>
            <a:ext cx="1243584" cy="124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22"/>
          <p:cNvSpPr>
            <a:spLocks/>
          </p:cNvSpPr>
          <p:nvPr/>
        </p:nvSpPr>
        <p:spPr bwMode="auto">
          <a:xfrm>
            <a:off x="2894180" y="3108430"/>
            <a:ext cx="425551" cy="445600"/>
          </a:xfrm>
          <a:custGeom>
            <a:avLst/>
            <a:gdLst>
              <a:gd name="T0" fmla="*/ 3401 w 4080"/>
              <a:gd name="T1" fmla="*/ 1179 h 3793"/>
              <a:gd name="T2" fmla="*/ 3261 w 4080"/>
              <a:gd name="T3" fmla="*/ 1130 h 3793"/>
              <a:gd name="T4" fmla="*/ 3110 w 4080"/>
              <a:gd name="T5" fmla="*/ 1132 h 3793"/>
              <a:gd name="T6" fmla="*/ 2959 w 4080"/>
              <a:gd name="T7" fmla="*/ 1190 h 3793"/>
              <a:gd name="T8" fmla="*/ 2841 w 4080"/>
              <a:gd name="T9" fmla="*/ 1294 h 3793"/>
              <a:gd name="T10" fmla="*/ 2769 w 4080"/>
              <a:gd name="T11" fmla="*/ 1432 h 3793"/>
              <a:gd name="T12" fmla="*/ 2748 w 4080"/>
              <a:gd name="T13" fmla="*/ 1589 h 3793"/>
              <a:gd name="T14" fmla="*/ 2788 w 4080"/>
              <a:gd name="T15" fmla="*/ 1749 h 3793"/>
              <a:gd name="T16" fmla="*/ 2880 w 4080"/>
              <a:gd name="T17" fmla="*/ 1880 h 3793"/>
              <a:gd name="T18" fmla="*/ 3008 w 4080"/>
              <a:gd name="T19" fmla="*/ 1968 h 3793"/>
              <a:gd name="T20" fmla="*/ 3159 w 4080"/>
              <a:gd name="T21" fmla="*/ 2006 h 3793"/>
              <a:gd name="T22" fmla="*/ 3321 w 4080"/>
              <a:gd name="T23" fmla="*/ 1987 h 3793"/>
              <a:gd name="T24" fmla="*/ 3458 w 4080"/>
              <a:gd name="T25" fmla="*/ 1917 h 3793"/>
              <a:gd name="T26" fmla="*/ 3560 w 4080"/>
              <a:gd name="T27" fmla="*/ 1808 h 3793"/>
              <a:gd name="T28" fmla="*/ 4080 w 4080"/>
              <a:gd name="T29" fmla="*/ 2992 h 3793"/>
              <a:gd name="T30" fmla="*/ 3038 w 4080"/>
              <a:gd name="T31" fmla="*/ 3070 h 3793"/>
              <a:gd name="T32" fmla="*/ 3070 w 4080"/>
              <a:gd name="T33" fmla="*/ 2925 h 3793"/>
              <a:gd name="T34" fmla="*/ 3050 w 4080"/>
              <a:gd name="T35" fmla="*/ 2773 h 3793"/>
              <a:gd name="T36" fmla="*/ 2974 w 4080"/>
              <a:gd name="T37" fmla="*/ 2629 h 3793"/>
              <a:gd name="T38" fmla="*/ 2858 w 4080"/>
              <a:gd name="T39" fmla="*/ 2526 h 3793"/>
              <a:gd name="T40" fmla="*/ 2711 w 4080"/>
              <a:gd name="T41" fmla="*/ 2470 h 3793"/>
              <a:gd name="T42" fmla="*/ 2552 w 4080"/>
              <a:gd name="T43" fmla="*/ 2469 h 3793"/>
              <a:gd name="T44" fmla="*/ 2398 w 4080"/>
              <a:gd name="T45" fmla="*/ 2527 h 3793"/>
              <a:gd name="T46" fmla="*/ 2281 w 4080"/>
              <a:gd name="T47" fmla="*/ 2633 h 3793"/>
              <a:gd name="T48" fmla="*/ 2208 w 4080"/>
              <a:gd name="T49" fmla="*/ 2770 h 3793"/>
              <a:gd name="T50" fmla="*/ 2188 w 4080"/>
              <a:gd name="T51" fmla="*/ 2927 h 3793"/>
              <a:gd name="T52" fmla="*/ 2226 w 4080"/>
              <a:gd name="T53" fmla="*/ 3084 h 3793"/>
              <a:gd name="T54" fmla="*/ 2311 w 4080"/>
              <a:gd name="T55" fmla="*/ 3209 h 3793"/>
              <a:gd name="T56" fmla="*/ 2430 w 4080"/>
              <a:gd name="T57" fmla="*/ 3297 h 3793"/>
              <a:gd name="T58" fmla="*/ 1123 w 4080"/>
              <a:gd name="T59" fmla="*/ 2574 h 3793"/>
              <a:gd name="T60" fmla="*/ 916 w 4080"/>
              <a:gd name="T61" fmla="*/ 2707 h 3793"/>
              <a:gd name="T62" fmla="*/ 806 w 4080"/>
              <a:gd name="T63" fmla="*/ 2813 h 3793"/>
              <a:gd name="T64" fmla="*/ 665 w 4080"/>
              <a:gd name="T65" fmla="*/ 2881 h 3793"/>
              <a:gd name="T66" fmla="*/ 491 w 4080"/>
              <a:gd name="T67" fmla="*/ 2903 h 3793"/>
              <a:gd name="T68" fmla="*/ 326 w 4080"/>
              <a:gd name="T69" fmla="*/ 2869 h 3793"/>
              <a:gd name="T70" fmla="*/ 181 w 4080"/>
              <a:gd name="T71" fmla="*/ 2783 h 3793"/>
              <a:gd name="T72" fmla="*/ 71 w 4080"/>
              <a:gd name="T73" fmla="*/ 2652 h 3793"/>
              <a:gd name="T74" fmla="*/ 9 w 4080"/>
              <a:gd name="T75" fmla="*/ 2486 h 3793"/>
              <a:gd name="T76" fmla="*/ 6 w 4080"/>
              <a:gd name="T77" fmla="*/ 2313 h 3793"/>
              <a:gd name="T78" fmla="*/ 58 w 4080"/>
              <a:gd name="T79" fmla="*/ 2154 h 3793"/>
              <a:gd name="T80" fmla="*/ 160 w 4080"/>
              <a:gd name="T81" fmla="*/ 2020 h 3793"/>
              <a:gd name="T82" fmla="*/ 304 w 4080"/>
              <a:gd name="T83" fmla="*/ 1923 h 3793"/>
              <a:gd name="T84" fmla="*/ 478 w 4080"/>
              <a:gd name="T85" fmla="*/ 1881 h 3793"/>
              <a:gd name="T86" fmla="*/ 652 w 4080"/>
              <a:gd name="T87" fmla="*/ 1898 h 3793"/>
              <a:gd name="T88" fmla="*/ 912 w 4080"/>
              <a:gd name="T89" fmla="*/ 1895 h 3793"/>
              <a:gd name="T90" fmla="*/ 1604 w 4080"/>
              <a:gd name="T91" fmla="*/ 645 h 3793"/>
              <a:gd name="T92" fmla="*/ 1556 w 4080"/>
              <a:gd name="T93" fmla="*/ 785 h 3793"/>
              <a:gd name="T94" fmla="*/ 1558 w 4080"/>
              <a:gd name="T95" fmla="*/ 937 h 3793"/>
              <a:gd name="T96" fmla="*/ 1615 w 4080"/>
              <a:gd name="T97" fmla="*/ 1087 h 3793"/>
              <a:gd name="T98" fmla="*/ 1721 w 4080"/>
              <a:gd name="T99" fmla="*/ 1205 h 3793"/>
              <a:gd name="T100" fmla="*/ 1859 w 4080"/>
              <a:gd name="T101" fmla="*/ 1277 h 3793"/>
              <a:gd name="T102" fmla="*/ 2015 w 4080"/>
              <a:gd name="T103" fmla="*/ 1297 h 3793"/>
              <a:gd name="T104" fmla="*/ 2174 w 4080"/>
              <a:gd name="T105" fmla="*/ 1257 h 3793"/>
              <a:gd name="T106" fmla="*/ 2306 w 4080"/>
              <a:gd name="T107" fmla="*/ 1167 h 3793"/>
              <a:gd name="T108" fmla="*/ 2394 w 4080"/>
              <a:gd name="T109" fmla="*/ 1037 h 3793"/>
              <a:gd name="T110" fmla="*/ 2431 w 4080"/>
              <a:gd name="T111" fmla="*/ 886 h 3793"/>
              <a:gd name="T112" fmla="*/ 2413 w 4080"/>
              <a:gd name="T113" fmla="*/ 725 h 3793"/>
              <a:gd name="T114" fmla="*/ 2342 w 4080"/>
              <a:gd name="T115" fmla="*/ 588 h 3793"/>
              <a:gd name="T116" fmla="*/ 2233 w 4080"/>
              <a:gd name="T117" fmla="*/ 487 h 3793"/>
              <a:gd name="T118" fmla="*/ 3148 w 4080"/>
              <a:gd name="T119" fmla="*/ 0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80" h="3793">
                <a:moveTo>
                  <a:pt x="3148" y="0"/>
                </a:moveTo>
                <a:lnTo>
                  <a:pt x="3506" y="1147"/>
                </a:lnTo>
                <a:lnTo>
                  <a:pt x="3401" y="1179"/>
                </a:lnTo>
                <a:lnTo>
                  <a:pt x="3357" y="1158"/>
                </a:lnTo>
                <a:lnTo>
                  <a:pt x="3310" y="1142"/>
                </a:lnTo>
                <a:lnTo>
                  <a:pt x="3261" y="1130"/>
                </a:lnTo>
                <a:lnTo>
                  <a:pt x="3212" y="1126"/>
                </a:lnTo>
                <a:lnTo>
                  <a:pt x="3161" y="1126"/>
                </a:lnTo>
                <a:lnTo>
                  <a:pt x="3110" y="1132"/>
                </a:lnTo>
                <a:lnTo>
                  <a:pt x="3059" y="1144"/>
                </a:lnTo>
                <a:lnTo>
                  <a:pt x="3007" y="1164"/>
                </a:lnTo>
                <a:lnTo>
                  <a:pt x="2959" y="1190"/>
                </a:lnTo>
                <a:lnTo>
                  <a:pt x="2915" y="1220"/>
                </a:lnTo>
                <a:lnTo>
                  <a:pt x="2876" y="1256"/>
                </a:lnTo>
                <a:lnTo>
                  <a:pt x="2841" y="1294"/>
                </a:lnTo>
                <a:lnTo>
                  <a:pt x="2812" y="1338"/>
                </a:lnTo>
                <a:lnTo>
                  <a:pt x="2788" y="1384"/>
                </a:lnTo>
                <a:lnTo>
                  <a:pt x="2769" y="1432"/>
                </a:lnTo>
                <a:lnTo>
                  <a:pt x="2756" y="1483"/>
                </a:lnTo>
                <a:lnTo>
                  <a:pt x="2749" y="1536"/>
                </a:lnTo>
                <a:lnTo>
                  <a:pt x="2748" y="1589"/>
                </a:lnTo>
                <a:lnTo>
                  <a:pt x="2754" y="1644"/>
                </a:lnTo>
                <a:lnTo>
                  <a:pt x="2768" y="1697"/>
                </a:lnTo>
                <a:lnTo>
                  <a:pt x="2788" y="1749"/>
                </a:lnTo>
                <a:lnTo>
                  <a:pt x="2814" y="1796"/>
                </a:lnTo>
                <a:lnTo>
                  <a:pt x="2844" y="1841"/>
                </a:lnTo>
                <a:lnTo>
                  <a:pt x="2880" y="1880"/>
                </a:lnTo>
                <a:lnTo>
                  <a:pt x="2918" y="1914"/>
                </a:lnTo>
                <a:lnTo>
                  <a:pt x="2962" y="1944"/>
                </a:lnTo>
                <a:lnTo>
                  <a:pt x="3008" y="1968"/>
                </a:lnTo>
                <a:lnTo>
                  <a:pt x="3056" y="1987"/>
                </a:lnTo>
                <a:lnTo>
                  <a:pt x="3107" y="2000"/>
                </a:lnTo>
                <a:lnTo>
                  <a:pt x="3159" y="2006"/>
                </a:lnTo>
                <a:lnTo>
                  <a:pt x="3213" y="2006"/>
                </a:lnTo>
                <a:lnTo>
                  <a:pt x="3268" y="2000"/>
                </a:lnTo>
                <a:lnTo>
                  <a:pt x="3321" y="1987"/>
                </a:lnTo>
                <a:lnTo>
                  <a:pt x="3371" y="1969"/>
                </a:lnTo>
                <a:lnTo>
                  <a:pt x="3417" y="1946"/>
                </a:lnTo>
                <a:lnTo>
                  <a:pt x="3458" y="1917"/>
                </a:lnTo>
                <a:lnTo>
                  <a:pt x="3496" y="1885"/>
                </a:lnTo>
                <a:lnTo>
                  <a:pt x="3530" y="1847"/>
                </a:lnTo>
                <a:lnTo>
                  <a:pt x="3560" y="1808"/>
                </a:lnTo>
                <a:lnTo>
                  <a:pt x="3583" y="1765"/>
                </a:lnTo>
                <a:lnTo>
                  <a:pt x="3688" y="1732"/>
                </a:lnTo>
                <a:lnTo>
                  <a:pt x="4080" y="2992"/>
                </a:lnTo>
                <a:lnTo>
                  <a:pt x="3075" y="3303"/>
                </a:lnTo>
                <a:lnTo>
                  <a:pt x="3017" y="3115"/>
                </a:lnTo>
                <a:lnTo>
                  <a:pt x="3038" y="3070"/>
                </a:lnTo>
                <a:lnTo>
                  <a:pt x="3054" y="3024"/>
                </a:lnTo>
                <a:lnTo>
                  <a:pt x="3065" y="2975"/>
                </a:lnTo>
                <a:lnTo>
                  <a:pt x="3070" y="2925"/>
                </a:lnTo>
                <a:lnTo>
                  <a:pt x="3070" y="2875"/>
                </a:lnTo>
                <a:lnTo>
                  <a:pt x="3064" y="2824"/>
                </a:lnTo>
                <a:lnTo>
                  <a:pt x="3050" y="2773"/>
                </a:lnTo>
                <a:lnTo>
                  <a:pt x="3032" y="2721"/>
                </a:lnTo>
                <a:lnTo>
                  <a:pt x="3005" y="2672"/>
                </a:lnTo>
                <a:lnTo>
                  <a:pt x="2974" y="2629"/>
                </a:lnTo>
                <a:lnTo>
                  <a:pt x="2940" y="2590"/>
                </a:lnTo>
                <a:lnTo>
                  <a:pt x="2900" y="2556"/>
                </a:lnTo>
                <a:lnTo>
                  <a:pt x="2858" y="2526"/>
                </a:lnTo>
                <a:lnTo>
                  <a:pt x="2810" y="2502"/>
                </a:lnTo>
                <a:lnTo>
                  <a:pt x="2762" y="2483"/>
                </a:lnTo>
                <a:lnTo>
                  <a:pt x="2711" y="2470"/>
                </a:lnTo>
                <a:lnTo>
                  <a:pt x="2659" y="2464"/>
                </a:lnTo>
                <a:lnTo>
                  <a:pt x="2605" y="2462"/>
                </a:lnTo>
                <a:lnTo>
                  <a:pt x="2552" y="2469"/>
                </a:lnTo>
                <a:lnTo>
                  <a:pt x="2497" y="2482"/>
                </a:lnTo>
                <a:lnTo>
                  <a:pt x="2446" y="2502"/>
                </a:lnTo>
                <a:lnTo>
                  <a:pt x="2398" y="2527"/>
                </a:lnTo>
                <a:lnTo>
                  <a:pt x="2354" y="2558"/>
                </a:lnTo>
                <a:lnTo>
                  <a:pt x="2315" y="2593"/>
                </a:lnTo>
                <a:lnTo>
                  <a:pt x="2281" y="2633"/>
                </a:lnTo>
                <a:lnTo>
                  <a:pt x="2251" y="2676"/>
                </a:lnTo>
                <a:lnTo>
                  <a:pt x="2226" y="2722"/>
                </a:lnTo>
                <a:lnTo>
                  <a:pt x="2208" y="2770"/>
                </a:lnTo>
                <a:lnTo>
                  <a:pt x="2195" y="2821"/>
                </a:lnTo>
                <a:lnTo>
                  <a:pt x="2189" y="2874"/>
                </a:lnTo>
                <a:lnTo>
                  <a:pt x="2188" y="2927"/>
                </a:lnTo>
                <a:lnTo>
                  <a:pt x="2194" y="2980"/>
                </a:lnTo>
                <a:lnTo>
                  <a:pt x="2208" y="3035"/>
                </a:lnTo>
                <a:lnTo>
                  <a:pt x="2226" y="3084"/>
                </a:lnTo>
                <a:lnTo>
                  <a:pt x="2250" y="3130"/>
                </a:lnTo>
                <a:lnTo>
                  <a:pt x="2279" y="3172"/>
                </a:lnTo>
                <a:lnTo>
                  <a:pt x="2311" y="3209"/>
                </a:lnTo>
                <a:lnTo>
                  <a:pt x="2347" y="3244"/>
                </a:lnTo>
                <a:lnTo>
                  <a:pt x="2387" y="3272"/>
                </a:lnTo>
                <a:lnTo>
                  <a:pt x="2430" y="3297"/>
                </a:lnTo>
                <a:lnTo>
                  <a:pt x="2489" y="3486"/>
                </a:lnTo>
                <a:lnTo>
                  <a:pt x="1503" y="3793"/>
                </a:lnTo>
                <a:lnTo>
                  <a:pt x="1123" y="2574"/>
                </a:lnTo>
                <a:lnTo>
                  <a:pt x="970" y="2623"/>
                </a:lnTo>
                <a:lnTo>
                  <a:pt x="945" y="2666"/>
                </a:lnTo>
                <a:lnTo>
                  <a:pt x="916" y="2707"/>
                </a:lnTo>
                <a:lnTo>
                  <a:pt x="883" y="2746"/>
                </a:lnTo>
                <a:lnTo>
                  <a:pt x="846" y="2780"/>
                </a:lnTo>
                <a:lnTo>
                  <a:pt x="806" y="2813"/>
                </a:lnTo>
                <a:lnTo>
                  <a:pt x="763" y="2840"/>
                </a:lnTo>
                <a:lnTo>
                  <a:pt x="716" y="2862"/>
                </a:lnTo>
                <a:lnTo>
                  <a:pt x="665" y="2881"/>
                </a:lnTo>
                <a:lnTo>
                  <a:pt x="606" y="2896"/>
                </a:lnTo>
                <a:lnTo>
                  <a:pt x="549" y="2903"/>
                </a:lnTo>
                <a:lnTo>
                  <a:pt x="491" y="2903"/>
                </a:lnTo>
                <a:lnTo>
                  <a:pt x="435" y="2898"/>
                </a:lnTo>
                <a:lnTo>
                  <a:pt x="379" y="2886"/>
                </a:lnTo>
                <a:lnTo>
                  <a:pt x="326" y="2869"/>
                </a:lnTo>
                <a:lnTo>
                  <a:pt x="275" y="2846"/>
                </a:lnTo>
                <a:lnTo>
                  <a:pt x="226" y="2816"/>
                </a:lnTo>
                <a:lnTo>
                  <a:pt x="181" y="2783"/>
                </a:lnTo>
                <a:lnTo>
                  <a:pt x="140" y="2744"/>
                </a:lnTo>
                <a:lnTo>
                  <a:pt x="103" y="2701"/>
                </a:lnTo>
                <a:lnTo>
                  <a:pt x="71" y="2652"/>
                </a:lnTo>
                <a:lnTo>
                  <a:pt x="45" y="2600"/>
                </a:lnTo>
                <a:lnTo>
                  <a:pt x="24" y="2544"/>
                </a:lnTo>
                <a:lnTo>
                  <a:pt x="9" y="2486"/>
                </a:lnTo>
                <a:lnTo>
                  <a:pt x="1" y="2428"/>
                </a:lnTo>
                <a:lnTo>
                  <a:pt x="0" y="2370"/>
                </a:lnTo>
                <a:lnTo>
                  <a:pt x="6" y="2313"/>
                </a:lnTo>
                <a:lnTo>
                  <a:pt x="17" y="2259"/>
                </a:lnTo>
                <a:lnTo>
                  <a:pt x="36" y="2205"/>
                </a:lnTo>
                <a:lnTo>
                  <a:pt x="58" y="2154"/>
                </a:lnTo>
                <a:lnTo>
                  <a:pt x="88" y="2106"/>
                </a:lnTo>
                <a:lnTo>
                  <a:pt x="122" y="2061"/>
                </a:lnTo>
                <a:lnTo>
                  <a:pt x="160" y="2020"/>
                </a:lnTo>
                <a:lnTo>
                  <a:pt x="204" y="1983"/>
                </a:lnTo>
                <a:lnTo>
                  <a:pt x="252" y="1950"/>
                </a:lnTo>
                <a:lnTo>
                  <a:pt x="304" y="1923"/>
                </a:lnTo>
                <a:lnTo>
                  <a:pt x="360" y="1902"/>
                </a:lnTo>
                <a:lnTo>
                  <a:pt x="420" y="1888"/>
                </a:lnTo>
                <a:lnTo>
                  <a:pt x="478" y="1881"/>
                </a:lnTo>
                <a:lnTo>
                  <a:pt x="538" y="1880"/>
                </a:lnTo>
                <a:lnTo>
                  <a:pt x="595" y="1886"/>
                </a:lnTo>
                <a:lnTo>
                  <a:pt x="652" y="1898"/>
                </a:lnTo>
                <a:lnTo>
                  <a:pt x="706" y="1918"/>
                </a:lnTo>
                <a:lnTo>
                  <a:pt x="758" y="1942"/>
                </a:lnTo>
                <a:lnTo>
                  <a:pt x="912" y="1895"/>
                </a:lnTo>
                <a:lnTo>
                  <a:pt x="572" y="802"/>
                </a:lnTo>
                <a:lnTo>
                  <a:pt x="1558" y="496"/>
                </a:lnTo>
                <a:lnTo>
                  <a:pt x="1604" y="645"/>
                </a:lnTo>
                <a:lnTo>
                  <a:pt x="1583" y="689"/>
                </a:lnTo>
                <a:lnTo>
                  <a:pt x="1567" y="737"/>
                </a:lnTo>
                <a:lnTo>
                  <a:pt x="1556" y="785"/>
                </a:lnTo>
                <a:lnTo>
                  <a:pt x="1551" y="835"/>
                </a:lnTo>
                <a:lnTo>
                  <a:pt x="1551" y="886"/>
                </a:lnTo>
                <a:lnTo>
                  <a:pt x="1558" y="937"/>
                </a:lnTo>
                <a:lnTo>
                  <a:pt x="1570" y="988"/>
                </a:lnTo>
                <a:lnTo>
                  <a:pt x="1590" y="1039"/>
                </a:lnTo>
                <a:lnTo>
                  <a:pt x="1615" y="1087"/>
                </a:lnTo>
                <a:lnTo>
                  <a:pt x="1646" y="1130"/>
                </a:lnTo>
                <a:lnTo>
                  <a:pt x="1681" y="1170"/>
                </a:lnTo>
                <a:lnTo>
                  <a:pt x="1721" y="1205"/>
                </a:lnTo>
                <a:lnTo>
                  <a:pt x="1763" y="1234"/>
                </a:lnTo>
                <a:lnTo>
                  <a:pt x="1810" y="1258"/>
                </a:lnTo>
                <a:lnTo>
                  <a:pt x="1859" y="1277"/>
                </a:lnTo>
                <a:lnTo>
                  <a:pt x="1910" y="1290"/>
                </a:lnTo>
                <a:lnTo>
                  <a:pt x="1962" y="1297"/>
                </a:lnTo>
                <a:lnTo>
                  <a:pt x="2015" y="1297"/>
                </a:lnTo>
                <a:lnTo>
                  <a:pt x="2069" y="1291"/>
                </a:lnTo>
                <a:lnTo>
                  <a:pt x="2122" y="1277"/>
                </a:lnTo>
                <a:lnTo>
                  <a:pt x="2174" y="1257"/>
                </a:lnTo>
                <a:lnTo>
                  <a:pt x="2223" y="1232"/>
                </a:lnTo>
                <a:lnTo>
                  <a:pt x="2266" y="1201"/>
                </a:lnTo>
                <a:lnTo>
                  <a:pt x="2306" y="1167"/>
                </a:lnTo>
                <a:lnTo>
                  <a:pt x="2339" y="1127"/>
                </a:lnTo>
                <a:lnTo>
                  <a:pt x="2369" y="1085"/>
                </a:lnTo>
                <a:lnTo>
                  <a:pt x="2394" y="1037"/>
                </a:lnTo>
                <a:lnTo>
                  <a:pt x="2413" y="989"/>
                </a:lnTo>
                <a:lnTo>
                  <a:pt x="2425" y="938"/>
                </a:lnTo>
                <a:lnTo>
                  <a:pt x="2431" y="886"/>
                </a:lnTo>
                <a:lnTo>
                  <a:pt x="2433" y="832"/>
                </a:lnTo>
                <a:lnTo>
                  <a:pt x="2426" y="779"/>
                </a:lnTo>
                <a:lnTo>
                  <a:pt x="2413" y="725"/>
                </a:lnTo>
                <a:lnTo>
                  <a:pt x="2394" y="676"/>
                </a:lnTo>
                <a:lnTo>
                  <a:pt x="2371" y="630"/>
                </a:lnTo>
                <a:lnTo>
                  <a:pt x="2342" y="588"/>
                </a:lnTo>
                <a:lnTo>
                  <a:pt x="2310" y="550"/>
                </a:lnTo>
                <a:lnTo>
                  <a:pt x="2272" y="517"/>
                </a:lnTo>
                <a:lnTo>
                  <a:pt x="2233" y="487"/>
                </a:lnTo>
                <a:lnTo>
                  <a:pt x="2190" y="462"/>
                </a:lnTo>
                <a:lnTo>
                  <a:pt x="2143" y="313"/>
                </a:lnTo>
                <a:lnTo>
                  <a:pt x="31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3"/>
          <p:cNvSpPr/>
          <p:nvPr/>
        </p:nvSpPr>
        <p:spPr>
          <a:xfrm flipV="1">
            <a:off x="8409544" y="2746568"/>
            <a:ext cx="1243584" cy="124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7"/>
          <p:cNvSpPr/>
          <p:nvPr/>
        </p:nvSpPr>
        <p:spPr>
          <a:xfrm>
            <a:off x="8521383" y="2857937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25"/>
          <p:cNvGrpSpPr>
            <a:grpSpLocks noChangeAspect="1"/>
          </p:cNvGrpSpPr>
          <p:nvPr/>
        </p:nvGrpSpPr>
        <p:grpSpPr bwMode="auto">
          <a:xfrm>
            <a:off x="8761859" y="3126715"/>
            <a:ext cx="538955" cy="482352"/>
            <a:chOff x="1429" y="1"/>
            <a:chExt cx="4818" cy="4312"/>
          </a:xfrm>
          <a:solidFill>
            <a:schemeClr val="bg1"/>
          </a:solidFill>
        </p:grpSpPr>
        <p:sp>
          <p:nvSpPr>
            <p:cNvPr id="85" name="Freeform 27"/>
            <p:cNvSpPr>
              <a:spLocks noEditPoints="1"/>
            </p:cNvSpPr>
            <p:nvPr/>
          </p:nvSpPr>
          <p:spPr bwMode="auto">
            <a:xfrm>
              <a:off x="1432" y="1"/>
              <a:ext cx="4813" cy="3863"/>
            </a:xfrm>
            <a:custGeom>
              <a:avLst/>
              <a:gdLst>
                <a:gd name="T0" fmla="*/ 603 w 4813"/>
                <a:gd name="T1" fmla="*/ 2945 h 3863"/>
                <a:gd name="T2" fmla="*/ 1309 w 4813"/>
                <a:gd name="T3" fmla="*/ 3087 h 3863"/>
                <a:gd name="T4" fmla="*/ 1971 w 4813"/>
                <a:gd name="T5" fmla="*/ 3335 h 3863"/>
                <a:gd name="T6" fmla="*/ 2282 w 4813"/>
                <a:gd name="T7" fmla="*/ 3499 h 3863"/>
                <a:gd name="T8" fmla="*/ 2158 w 4813"/>
                <a:gd name="T9" fmla="*/ 834 h 3863"/>
                <a:gd name="T10" fmla="*/ 1910 w 4813"/>
                <a:gd name="T11" fmla="*/ 687 h 3863"/>
                <a:gd name="T12" fmla="*/ 1463 w 4813"/>
                <a:gd name="T13" fmla="*/ 490 h 3863"/>
                <a:gd name="T14" fmla="*/ 859 w 4813"/>
                <a:gd name="T15" fmla="*/ 319 h 3863"/>
                <a:gd name="T16" fmla="*/ 238 w 4813"/>
                <a:gd name="T17" fmla="*/ 241 h 3863"/>
                <a:gd name="T18" fmla="*/ 4106 w 4813"/>
                <a:gd name="T19" fmla="*/ 291 h 3863"/>
                <a:gd name="T20" fmla="*/ 3498 w 4813"/>
                <a:gd name="T21" fmla="*/ 437 h 3863"/>
                <a:gd name="T22" fmla="*/ 2979 w 4813"/>
                <a:gd name="T23" fmla="*/ 647 h 3863"/>
                <a:gd name="T24" fmla="*/ 2706 w 4813"/>
                <a:gd name="T25" fmla="*/ 799 h 3863"/>
                <a:gd name="T26" fmla="*/ 2529 w 4813"/>
                <a:gd name="T27" fmla="*/ 919 h 3863"/>
                <a:gd name="T28" fmla="*/ 2754 w 4813"/>
                <a:gd name="T29" fmla="*/ 3376 h 3863"/>
                <a:gd name="T30" fmla="*/ 3331 w 4813"/>
                <a:gd name="T31" fmla="*/ 3138 h 3863"/>
                <a:gd name="T32" fmla="*/ 4030 w 4813"/>
                <a:gd name="T33" fmla="*/ 2970 h 3863"/>
                <a:gd name="T34" fmla="*/ 4574 w 4813"/>
                <a:gd name="T35" fmla="*/ 241 h 3863"/>
                <a:gd name="T36" fmla="*/ 615 w 4813"/>
                <a:gd name="T37" fmla="*/ 37 h 3863"/>
                <a:gd name="T38" fmla="*/ 1165 w 4813"/>
                <a:gd name="T39" fmla="*/ 145 h 3863"/>
                <a:gd name="T40" fmla="*/ 1623 w 4813"/>
                <a:gd name="T41" fmla="*/ 295 h 3863"/>
                <a:gd name="T42" fmla="*/ 1992 w 4813"/>
                <a:gd name="T43" fmla="*/ 462 h 3863"/>
                <a:gd name="T44" fmla="*/ 2265 w 4813"/>
                <a:gd name="T45" fmla="*/ 618 h 3863"/>
                <a:gd name="T46" fmla="*/ 2447 w 4813"/>
                <a:gd name="T47" fmla="*/ 685 h 3863"/>
                <a:gd name="T48" fmla="*/ 2672 w 4813"/>
                <a:gd name="T49" fmla="*/ 542 h 3863"/>
                <a:gd name="T50" fmla="*/ 2994 w 4813"/>
                <a:gd name="T51" fmla="*/ 377 h 3863"/>
                <a:gd name="T52" fmla="*/ 3407 w 4813"/>
                <a:gd name="T53" fmla="*/ 217 h 3863"/>
                <a:gd name="T54" fmla="*/ 3912 w 4813"/>
                <a:gd name="T55" fmla="*/ 85 h 3863"/>
                <a:gd name="T56" fmla="*/ 4505 w 4813"/>
                <a:gd name="T57" fmla="*/ 8 h 3863"/>
                <a:gd name="T58" fmla="*/ 4758 w 4813"/>
                <a:gd name="T59" fmla="*/ 30 h 3863"/>
                <a:gd name="T60" fmla="*/ 4813 w 4813"/>
                <a:gd name="T61" fmla="*/ 144 h 3863"/>
                <a:gd name="T62" fmla="*/ 4782 w 4813"/>
                <a:gd name="T63" fmla="*/ 3094 h 3863"/>
                <a:gd name="T64" fmla="*/ 4673 w 4813"/>
                <a:gd name="T65" fmla="*/ 3148 h 3863"/>
                <a:gd name="T66" fmla="*/ 4043 w 4813"/>
                <a:gd name="T67" fmla="*/ 3209 h 3863"/>
                <a:gd name="T68" fmla="*/ 3504 w 4813"/>
                <a:gd name="T69" fmla="*/ 3335 h 3863"/>
                <a:gd name="T70" fmla="*/ 3060 w 4813"/>
                <a:gd name="T71" fmla="*/ 3497 h 3863"/>
                <a:gd name="T72" fmla="*/ 2715 w 4813"/>
                <a:gd name="T73" fmla="*/ 3668 h 3863"/>
                <a:gd name="T74" fmla="*/ 2519 w 4813"/>
                <a:gd name="T75" fmla="*/ 3785 h 3863"/>
                <a:gd name="T76" fmla="*/ 2480 w 4813"/>
                <a:gd name="T77" fmla="*/ 3811 h 3863"/>
                <a:gd name="T78" fmla="*/ 2374 w 4813"/>
                <a:gd name="T79" fmla="*/ 3840 h 3863"/>
                <a:gd name="T80" fmla="*/ 2300 w 4813"/>
                <a:gd name="T81" fmla="*/ 3789 h 3863"/>
                <a:gd name="T82" fmla="*/ 2170 w 4813"/>
                <a:gd name="T83" fmla="*/ 3709 h 3863"/>
                <a:gd name="T84" fmla="*/ 1848 w 4813"/>
                <a:gd name="T85" fmla="*/ 3539 h 3863"/>
                <a:gd name="T86" fmla="*/ 1429 w 4813"/>
                <a:gd name="T87" fmla="*/ 3373 h 3863"/>
                <a:gd name="T88" fmla="*/ 913 w 4813"/>
                <a:gd name="T89" fmla="*/ 3236 h 3863"/>
                <a:gd name="T90" fmla="*/ 305 w 4813"/>
                <a:gd name="T91" fmla="*/ 3155 h 3863"/>
                <a:gd name="T92" fmla="*/ 53 w 4813"/>
                <a:gd name="T93" fmla="*/ 3116 h 3863"/>
                <a:gd name="T94" fmla="*/ 0 w 4813"/>
                <a:gd name="T95" fmla="*/ 3005 h 3863"/>
                <a:gd name="T96" fmla="*/ 32 w 4813"/>
                <a:gd name="T97" fmla="*/ 52 h 3863"/>
                <a:gd name="T98" fmla="*/ 148 w 4813"/>
                <a:gd name="T99" fmla="*/ 0 h 3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3" h="3863">
                  <a:moveTo>
                    <a:pt x="238" y="241"/>
                  </a:moveTo>
                  <a:lnTo>
                    <a:pt x="238" y="2915"/>
                  </a:lnTo>
                  <a:lnTo>
                    <a:pt x="422" y="2926"/>
                  </a:lnTo>
                  <a:lnTo>
                    <a:pt x="603" y="2945"/>
                  </a:lnTo>
                  <a:lnTo>
                    <a:pt x="783" y="2971"/>
                  </a:lnTo>
                  <a:lnTo>
                    <a:pt x="960" y="3002"/>
                  </a:lnTo>
                  <a:lnTo>
                    <a:pt x="1135" y="3042"/>
                  </a:lnTo>
                  <a:lnTo>
                    <a:pt x="1309" y="3087"/>
                  </a:lnTo>
                  <a:lnTo>
                    <a:pt x="1480" y="3139"/>
                  </a:lnTo>
                  <a:lnTo>
                    <a:pt x="1648" y="3198"/>
                  </a:lnTo>
                  <a:lnTo>
                    <a:pt x="1812" y="3263"/>
                  </a:lnTo>
                  <a:lnTo>
                    <a:pt x="1971" y="3335"/>
                  </a:lnTo>
                  <a:lnTo>
                    <a:pt x="2057" y="3376"/>
                  </a:lnTo>
                  <a:lnTo>
                    <a:pt x="2138" y="3418"/>
                  </a:lnTo>
                  <a:lnTo>
                    <a:pt x="2212" y="3459"/>
                  </a:lnTo>
                  <a:lnTo>
                    <a:pt x="2282" y="3499"/>
                  </a:lnTo>
                  <a:lnTo>
                    <a:pt x="2282" y="919"/>
                  </a:lnTo>
                  <a:lnTo>
                    <a:pt x="2247" y="894"/>
                  </a:lnTo>
                  <a:lnTo>
                    <a:pt x="2206" y="865"/>
                  </a:lnTo>
                  <a:lnTo>
                    <a:pt x="2158" y="834"/>
                  </a:lnTo>
                  <a:lnTo>
                    <a:pt x="2106" y="799"/>
                  </a:lnTo>
                  <a:lnTo>
                    <a:pt x="2046" y="764"/>
                  </a:lnTo>
                  <a:lnTo>
                    <a:pt x="1980" y="726"/>
                  </a:lnTo>
                  <a:lnTo>
                    <a:pt x="1910" y="687"/>
                  </a:lnTo>
                  <a:lnTo>
                    <a:pt x="1832" y="647"/>
                  </a:lnTo>
                  <a:lnTo>
                    <a:pt x="1749" y="608"/>
                  </a:lnTo>
                  <a:lnTo>
                    <a:pt x="1607" y="545"/>
                  </a:lnTo>
                  <a:lnTo>
                    <a:pt x="1463" y="490"/>
                  </a:lnTo>
                  <a:lnTo>
                    <a:pt x="1315" y="437"/>
                  </a:lnTo>
                  <a:lnTo>
                    <a:pt x="1163" y="392"/>
                  </a:lnTo>
                  <a:lnTo>
                    <a:pt x="1010" y="352"/>
                  </a:lnTo>
                  <a:lnTo>
                    <a:pt x="859" y="319"/>
                  </a:lnTo>
                  <a:lnTo>
                    <a:pt x="707" y="291"/>
                  </a:lnTo>
                  <a:lnTo>
                    <a:pt x="552" y="269"/>
                  </a:lnTo>
                  <a:lnTo>
                    <a:pt x="396" y="253"/>
                  </a:lnTo>
                  <a:lnTo>
                    <a:pt x="238" y="241"/>
                  </a:lnTo>
                  <a:close/>
                  <a:moveTo>
                    <a:pt x="4574" y="241"/>
                  </a:moveTo>
                  <a:lnTo>
                    <a:pt x="4416" y="253"/>
                  </a:lnTo>
                  <a:lnTo>
                    <a:pt x="4261" y="269"/>
                  </a:lnTo>
                  <a:lnTo>
                    <a:pt x="4106" y="291"/>
                  </a:lnTo>
                  <a:lnTo>
                    <a:pt x="3953" y="319"/>
                  </a:lnTo>
                  <a:lnTo>
                    <a:pt x="3803" y="352"/>
                  </a:lnTo>
                  <a:lnTo>
                    <a:pt x="3649" y="392"/>
                  </a:lnTo>
                  <a:lnTo>
                    <a:pt x="3498" y="437"/>
                  </a:lnTo>
                  <a:lnTo>
                    <a:pt x="3349" y="488"/>
                  </a:lnTo>
                  <a:lnTo>
                    <a:pt x="3204" y="545"/>
                  </a:lnTo>
                  <a:lnTo>
                    <a:pt x="3063" y="608"/>
                  </a:lnTo>
                  <a:lnTo>
                    <a:pt x="2979" y="647"/>
                  </a:lnTo>
                  <a:lnTo>
                    <a:pt x="2903" y="687"/>
                  </a:lnTo>
                  <a:lnTo>
                    <a:pt x="2832" y="725"/>
                  </a:lnTo>
                  <a:lnTo>
                    <a:pt x="2766" y="763"/>
                  </a:lnTo>
                  <a:lnTo>
                    <a:pt x="2706" y="799"/>
                  </a:lnTo>
                  <a:lnTo>
                    <a:pt x="2653" y="833"/>
                  </a:lnTo>
                  <a:lnTo>
                    <a:pt x="2605" y="865"/>
                  </a:lnTo>
                  <a:lnTo>
                    <a:pt x="2564" y="892"/>
                  </a:lnTo>
                  <a:lnTo>
                    <a:pt x="2529" y="919"/>
                  </a:lnTo>
                  <a:lnTo>
                    <a:pt x="2529" y="3497"/>
                  </a:lnTo>
                  <a:lnTo>
                    <a:pt x="2599" y="3458"/>
                  </a:lnTo>
                  <a:lnTo>
                    <a:pt x="2674" y="3417"/>
                  </a:lnTo>
                  <a:lnTo>
                    <a:pt x="2754" y="3376"/>
                  </a:lnTo>
                  <a:lnTo>
                    <a:pt x="2841" y="3334"/>
                  </a:lnTo>
                  <a:lnTo>
                    <a:pt x="3000" y="3262"/>
                  </a:lnTo>
                  <a:lnTo>
                    <a:pt x="3165" y="3198"/>
                  </a:lnTo>
                  <a:lnTo>
                    <a:pt x="3331" y="3138"/>
                  </a:lnTo>
                  <a:lnTo>
                    <a:pt x="3502" y="3087"/>
                  </a:lnTo>
                  <a:lnTo>
                    <a:pt x="3676" y="3040"/>
                  </a:lnTo>
                  <a:lnTo>
                    <a:pt x="3852" y="3002"/>
                  </a:lnTo>
                  <a:lnTo>
                    <a:pt x="4030" y="2970"/>
                  </a:lnTo>
                  <a:lnTo>
                    <a:pt x="4210" y="2944"/>
                  </a:lnTo>
                  <a:lnTo>
                    <a:pt x="4391" y="2926"/>
                  </a:lnTo>
                  <a:lnTo>
                    <a:pt x="4574" y="2913"/>
                  </a:lnTo>
                  <a:lnTo>
                    <a:pt x="4574" y="241"/>
                  </a:lnTo>
                  <a:close/>
                  <a:moveTo>
                    <a:pt x="148" y="0"/>
                  </a:moveTo>
                  <a:lnTo>
                    <a:pt x="308" y="8"/>
                  </a:lnTo>
                  <a:lnTo>
                    <a:pt x="465" y="21"/>
                  </a:lnTo>
                  <a:lnTo>
                    <a:pt x="615" y="37"/>
                  </a:lnTo>
                  <a:lnTo>
                    <a:pt x="761" y="59"/>
                  </a:lnTo>
                  <a:lnTo>
                    <a:pt x="900" y="85"/>
                  </a:lnTo>
                  <a:lnTo>
                    <a:pt x="1034" y="113"/>
                  </a:lnTo>
                  <a:lnTo>
                    <a:pt x="1165" y="145"/>
                  </a:lnTo>
                  <a:lnTo>
                    <a:pt x="1287" y="180"/>
                  </a:lnTo>
                  <a:lnTo>
                    <a:pt x="1406" y="217"/>
                  </a:lnTo>
                  <a:lnTo>
                    <a:pt x="1517" y="254"/>
                  </a:lnTo>
                  <a:lnTo>
                    <a:pt x="1623" y="295"/>
                  </a:lnTo>
                  <a:lnTo>
                    <a:pt x="1724" y="336"/>
                  </a:lnTo>
                  <a:lnTo>
                    <a:pt x="1819" y="377"/>
                  </a:lnTo>
                  <a:lnTo>
                    <a:pt x="1908" y="419"/>
                  </a:lnTo>
                  <a:lnTo>
                    <a:pt x="1992" y="462"/>
                  </a:lnTo>
                  <a:lnTo>
                    <a:pt x="2069" y="503"/>
                  </a:lnTo>
                  <a:lnTo>
                    <a:pt x="2141" y="542"/>
                  </a:lnTo>
                  <a:lnTo>
                    <a:pt x="2206" y="582"/>
                  </a:lnTo>
                  <a:lnTo>
                    <a:pt x="2265" y="618"/>
                  </a:lnTo>
                  <a:lnTo>
                    <a:pt x="2319" y="653"/>
                  </a:lnTo>
                  <a:lnTo>
                    <a:pt x="2366" y="685"/>
                  </a:lnTo>
                  <a:lnTo>
                    <a:pt x="2407" y="714"/>
                  </a:lnTo>
                  <a:lnTo>
                    <a:pt x="2447" y="685"/>
                  </a:lnTo>
                  <a:lnTo>
                    <a:pt x="2496" y="653"/>
                  </a:lnTo>
                  <a:lnTo>
                    <a:pt x="2548" y="618"/>
                  </a:lnTo>
                  <a:lnTo>
                    <a:pt x="2608" y="582"/>
                  </a:lnTo>
                  <a:lnTo>
                    <a:pt x="2672" y="542"/>
                  </a:lnTo>
                  <a:lnTo>
                    <a:pt x="2744" y="503"/>
                  </a:lnTo>
                  <a:lnTo>
                    <a:pt x="2822" y="462"/>
                  </a:lnTo>
                  <a:lnTo>
                    <a:pt x="2905" y="419"/>
                  </a:lnTo>
                  <a:lnTo>
                    <a:pt x="2994" y="377"/>
                  </a:lnTo>
                  <a:lnTo>
                    <a:pt x="3089" y="336"/>
                  </a:lnTo>
                  <a:lnTo>
                    <a:pt x="3190" y="295"/>
                  </a:lnTo>
                  <a:lnTo>
                    <a:pt x="3295" y="254"/>
                  </a:lnTo>
                  <a:lnTo>
                    <a:pt x="3407" y="217"/>
                  </a:lnTo>
                  <a:lnTo>
                    <a:pt x="3526" y="180"/>
                  </a:lnTo>
                  <a:lnTo>
                    <a:pt x="3649" y="145"/>
                  </a:lnTo>
                  <a:lnTo>
                    <a:pt x="3777" y="113"/>
                  </a:lnTo>
                  <a:lnTo>
                    <a:pt x="3912" y="85"/>
                  </a:lnTo>
                  <a:lnTo>
                    <a:pt x="4052" y="59"/>
                  </a:lnTo>
                  <a:lnTo>
                    <a:pt x="4198" y="37"/>
                  </a:lnTo>
                  <a:lnTo>
                    <a:pt x="4348" y="21"/>
                  </a:lnTo>
                  <a:lnTo>
                    <a:pt x="4505" y="8"/>
                  </a:lnTo>
                  <a:lnTo>
                    <a:pt x="4666" y="0"/>
                  </a:lnTo>
                  <a:lnTo>
                    <a:pt x="4699" y="3"/>
                  </a:lnTo>
                  <a:lnTo>
                    <a:pt x="4730" y="14"/>
                  </a:lnTo>
                  <a:lnTo>
                    <a:pt x="4758" y="30"/>
                  </a:lnTo>
                  <a:lnTo>
                    <a:pt x="4780" y="52"/>
                  </a:lnTo>
                  <a:lnTo>
                    <a:pt x="4797" y="79"/>
                  </a:lnTo>
                  <a:lnTo>
                    <a:pt x="4809" y="110"/>
                  </a:lnTo>
                  <a:lnTo>
                    <a:pt x="4813" y="144"/>
                  </a:lnTo>
                  <a:lnTo>
                    <a:pt x="4813" y="3005"/>
                  </a:lnTo>
                  <a:lnTo>
                    <a:pt x="4809" y="3037"/>
                  </a:lnTo>
                  <a:lnTo>
                    <a:pt x="4799" y="3068"/>
                  </a:lnTo>
                  <a:lnTo>
                    <a:pt x="4782" y="3094"/>
                  </a:lnTo>
                  <a:lnTo>
                    <a:pt x="4761" y="3116"/>
                  </a:lnTo>
                  <a:lnTo>
                    <a:pt x="4736" y="3132"/>
                  </a:lnTo>
                  <a:lnTo>
                    <a:pt x="4705" y="3144"/>
                  </a:lnTo>
                  <a:lnTo>
                    <a:pt x="4673" y="3148"/>
                  </a:lnTo>
                  <a:lnTo>
                    <a:pt x="4508" y="3155"/>
                  </a:lnTo>
                  <a:lnTo>
                    <a:pt x="4347" y="3169"/>
                  </a:lnTo>
                  <a:lnTo>
                    <a:pt x="4192" y="3188"/>
                  </a:lnTo>
                  <a:lnTo>
                    <a:pt x="4043" y="3209"/>
                  </a:lnTo>
                  <a:lnTo>
                    <a:pt x="3898" y="3236"/>
                  </a:lnTo>
                  <a:lnTo>
                    <a:pt x="3761" y="3266"/>
                  </a:lnTo>
                  <a:lnTo>
                    <a:pt x="3630" y="3298"/>
                  </a:lnTo>
                  <a:lnTo>
                    <a:pt x="3504" y="3335"/>
                  </a:lnTo>
                  <a:lnTo>
                    <a:pt x="3384" y="3373"/>
                  </a:lnTo>
                  <a:lnTo>
                    <a:pt x="3270" y="3414"/>
                  </a:lnTo>
                  <a:lnTo>
                    <a:pt x="3162" y="3455"/>
                  </a:lnTo>
                  <a:lnTo>
                    <a:pt x="3060" y="3497"/>
                  </a:lnTo>
                  <a:lnTo>
                    <a:pt x="2965" y="3539"/>
                  </a:lnTo>
                  <a:lnTo>
                    <a:pt x="2874" y="3583"/>
                  </a:lnTo>
                  <a:lnTo>
                    <a:pt x="2791" y="3626"/>
                  </a:lnTo>
                  <a:lnTo>
                    <a:pt x="2715" y="3668"/>
                  </a:lnTo>
                  <a:lnTo>
                    <a:pt x="2643" y="3709"/>
                  </a:lnTo>
                  <a:lnTo>
                    <a:pt x="2579" y="3748"/>
                  </a:lnTo>
                  <a:lnTo>
                    <a:pt x="2521" y="3785"/>
                  </a:lnTo>
                  <a:lnTo>
                    <a:pt x="2519" y="3785"/>
                  </a:lnTo>
                  <a:lnTo>
                    <a:pt x="2515" y="3788"/>
                  </a:lnTo>
                  <a:lnTo>
                    <a:pt x="2507" y="3793"/>
                  </a:lnTo>
                  <a:lnTo>
                    <a:pt x="2496" y="3801"/>
                  </a:lnTo>
                  <a:lnTo>
                    <a:pt x="2480" y="3811"/>
                  </a:lnTo>
                  <a:lnTo>
                    <a:pt x="2461" y="3826"/>
                  </a:lnTo>
                  <a:lnTo>
                    <a:pt x="2436" y="3842"/>
                  </a:lnTo>
                  <a:lnTo>
                    <a:pt x="2407" y="3863"/>
                  </a:lnTo>
                  <a:lnTo>
                    <a:pt x="2374" y="3840"/>
                  </a:lnTo>
                  <a:lnTo>
                    <a:pt x="2348" y="3821"/>
                  </a:lnTo>
                  <a:lnTo>
                    <a:pt x="2326" y="3807"/>
                  </a:lnTo>
                  <a:lnTo>
                    <a:pt x="2312" y="3796"/>
                  </a:lnTo>
                  <a:lnTo>
                    <a:pt x="2300" y="3789"/>
                  </a:lnTo>
                  <a:lnTo>
                    <a:pt x="2294" y="3786"/>
                  </a:lnTo>
                  <a:lnTo>
                    <a:pt x="2293" y="3785"/>
                  </a:lnTo>
                  <a:lnTo>
                    <a:pt x="2234" y="3748"/>
                  </a:lnTo>
                  <a:lnTo>
                    <a:pt x="2170" y="3709"/>
                  </a:lnTo>
                  <a:lnTo>
                    <a:pt x="2098" y="3668"/>
                  </a:lnTo>
                  <a:lnTo>
                    <a:pt x="2022" y="3626"/>
                  </a:lnTo>
                  <a:lnTo>
                    <a:pt x="1939" y="3583"/>
                  </a:lnTo>
                  <a:lnTo>
                    <a:pt x="1848" y="3539"/>
                  </a:lnTo>
                  <a:lnTo>
                    <a:pt x="1753" y="3497"/>
                  </a:lnTo>
                  <a:lnTo>
                    <a:pt x="1651" y="3455"/>
                  </a:lnTo>
                  <a:lnTo>
                    <a:pt x="1543" y="3412"/>
                  </a:lnTo>
                  <a:lnTo>
                    <a:pt x="1429" y="3373"/>
                  </a:lnTo>
                  <a:lnTo>
                    <a:pt x="1309" y="3335"/>
                  </a:lnTo>
                  <a:lnTo>
                    <a:pt x="1184" y="3298"/>
                  </a:lnTo>
                  <a:lnTo>
                    <a:pt x="1052" y="3266"/>
                  </a:lnTo>
                  <a:lnTo>
                    <a:pt x="913" y="3236"/>
                  </a:lnTo>
                  <a:lnTo>
                    <a:pt x="770" y="3209"/>
                  </a:lnTo>
                  <a:lnTo>
                    <a:pt x="621" y="3188"/>
                  </a:lnTo>
                  <a:lnTo>
                    <a:pt x="466" y="3169"/>
                  </a:lnTo>
                  <a:lnTo>
                    <a:pt x="305" y="3155"/>
                  </a:lnTo>
                  <a:lnTo>
                    <a:pt x="139" y="3148"/>
                  </a:lnTo>
                  <a:lnTo>
                    <a:pt x="107" y="3144"/>
                  </a:lnTo>
                  <a:lnTo>
                    <a:pt x="77" y="3132"/>
                  </a:lnTo>
                  <a:lnTo>
                    <a:pt x="53" y="3116"/>
                  </a:lnTo>
                  <a:lnTo>
                    <a:pt x="31" y="3094"/>
                  </a:lnTo>
                  <a:lnTo>
                    <a:pt x="15" y="3068"/>
                  </a:lnTo>
                  <a:lnTo>
                    <a:pt x="4" y="3037"/>
                  </a:lnTo>
                  <a:lnTo>
                    <a:pt x="0" y="3005"/>
                  </a:lnTo>
                  <a:lnTo>
                    <a:pt x="0" y="144"/>
                  </a:lnTo>
                  <a:lnTo>
                    <a:pt x="4" y="110"/>
                  </a:lnTo>
                  <a:lnTo>
                    <a:pt x="16" y="79"/>
                  </a:lnTo>
                  <a:lnTo>
                    <a:pt x="32" y="52"/>
                  </a:lnTo>
                  <a:lnTo>
                    <a:pt x="55" y="30"/>
                  </a:lnTo>
                  <a:lnTo>
                    <a:pt x="83" y="14"/>
                  </a:lnTo>
                  <a:lnTo>
                    <a:pt x="114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429" y="3329"/>
              <a:ext cx="4818" cy="984"/>
            </a:xfrm>
            <a:custGeom>
              <a:avLst/>
              <a:gdLst>
                <a:gd name="T0" fmla="*/ 120 w 4818"/>
                <a:gd name="T1" fmla="*/ 0 h 984"/>
                <a:gd name="T2" fmla="*/ 463 w 4818"/>
                <a:gd name="T3" fmla="*/ 13 h 984"/>
                <a:gd name="T4" fmla="*/ 799 w 4818"/>
                <a:gd name="T5" fmla="*/ 52 h 984"/>
                <a:gd name="T6" fmla="*/ 1127 w 4818"/>
                <a:gd name="T7" fmla="*/ 118 h 984"/>
                <a:gd name="T8" fmla="*/ 1432 w 4818"/>
                <a:gd name="T9" fmla="*/ 204 h 984"/>
                <a:gd name="T10" fmla="*/ 1724 w 4818"/>
                <a:gd name="T11" fmla="*/ 314 h 984"/>
                <a:gd name="T12" fmla="*/ 1945 w 4818"/>
                <a:gd name="T13" fmla="*/ 416 h 984"/>
                <a:gd name="T14" fmla="*/ 2088 w 4818"/>
                <a:gd name="T15" fmla="*/ 498 h 984"/>
                <a:gd name="T16" fmla="*/ 2215 w 4818"/>
                <a:gd name="T17" fmla="*/ 581 h 984"/>
                <a:gd name="T18" fmla="*/ 2322 w 4818"/>
                <a:gd name="T19" fmla="*/ 660 h 984"/>
                <a:gd name="T20" fmla="*/ 2408 w 4818"/>
                <a:gd name="T21" fmla="*/ 730 h 984"/>
                <a:gd name="T22" fmla="*/ 2494 w 4818"/>
                <a:gd name="T23" fmla="*/ 660 h 984"/>
                <a:gd name="T24" fmla="*/ 2601 w 4818"/>
                <a:gd name="T25" fmla="*/ 581 h 984"/>
                <a:gd name="T26" fmla="*/ 2728 w 4818"/>
                <a:gd name="T27" fmla="*/ 498 h 984"/>
                <a:gd name="T28" fmla="*/ 2873 w 4818"/>
                <a:gd name="T29" fmla="*/ 416 h 984"/>
                <a:gd name="T30" fmla="*/ 3092 w 4818"/>
                <a:gd name="T31" fmla="*/ 314 h 984"/>
                <a:gd name="T32" fmla="*/ 3386 w 4818"/>
                <a:gd name="T33" fmla="*/ 204 h 984"/>
                <a:gd name="T34" fmla="*/ 3691 w 4818"/>
                <a:gd name="T35" fmla="*/ 118 h 984"/>
                <a:gd name="T36" fmla="*/ 4018 w 4818"/>
                <a:gd name="T37" fmla="*/ 52 h 984"/>
                <a:gd name="T38" fmla="*/ 4354 w 4818"/>
                <a:gd name="T39" fmla="*/ 13 h 984"/>
                <a:gd name="T40" fmla="*/ 4698 w 4818"/>
                <a:gd name="T41" fmla="*/ 0 h 984"/>
                <a:gd name="T42" fmla="*/ 4733 w 4818"/>
                <a:gd name="T43" fmla="*/ 4 h 984"/>
                <a:gd name="T44" fmla="*/ 4784 w 4818"/>
                <a:gd name="T45" fmla="*/ 33 h 984"/>
                <a:gd name="T46" fmla="*/ 4813 w 4818"/>
                <a:gd name="T47" fmla="*/ 84 h 984"/>
                <a:gd name="T48" fmla="*/ 4818 w 4818"/>
                <a:gd name="T49" fmla="*/ 124 h 984"/>
                <a:gd name="T50" fmla="*/ 4802 w 4818"/>
                <a:gd name="T51" fmla="*/ 181 h 984"/>
                <a:gd name="T52" fmla="*/ 4761 w 4818"/>
                <a:gd name="T53" fmla="*/ 222 h 984"/>
                <a:gd name="T54" fmla="*/ 4702 w 4818"/>
                <a:gd name="T55" fmla="*/ 238 h 984"/>
                <a:gd name="T56" fmla="*/ 4537 w 4818"/>
                <a:gd name="T57" fmla="*/ 241 h 984"/>
                <a:gd name="T58" fmla="*/ 4217 w 4818"/>
                <a:gd name="T59" fmla="*/ 265 h 984"/>
                <a:gd name="T60" fmla="*/ 3906 w 4818"/>
                <a:gd name="T61" fmla="*/ 314 h 984"/>
                <a:gd name="T62" fmla="*/ 3609 w 4818"/>
                <a:gd name="T63" fmla="*/ 385 h 984"/>
                <a:gd name="T64" fmla="*/ 3330 w 4818"/>
                <a:gd name="T65" fmla="*/ 477 h 984"/>
                <a:gd name="T66" fmla="*/ 3063 w 4818"/>
                <a:gd name="T67" fmla="*/ 588 h 984"/>
                <a:gd name="T68" fmla="*/ 2902 w 4818"/>
                <a:gd name="T69" fmla="*/ 668 h 984"/>
                <a:gd name="T70" fmla="*/ 2791 w 4818"/>
                <a:gd name="T71" fmla="*/ 733 h 984"/>
                <a:gd name="T72" fmla="*/ 2700 w 4818"/>
                <a:gd name="T73" fmla="*/ 792 h 984"/>
                <a:gd name="T74" fmla="*/ 2607 w 4818"/>
                <a:gd name="T75" fmla="*/ 863 h 984"/>
                <a:gd name="T76" fmla="*/ 2521 w 4818"/>
                <a:gd name="T77" fmla="*/ 928 h 984"/>
                <a:gd name="T78" fmla="*/ 2461 w 4818"/>
                <a:gd name="T79" fmla="*/ 972 h 984"/>
                <a:gd name="T80" fmla="*/ 2408 w 4818"/>
                <a:gd name="T81" fmla="*/ 984 h 984"/>
                <a:gd name="T82" fmla="*/ 2357 w 4818"/>
                <a:gd name="T83" fmla="*/ 972 h 984"/>
                <a:gd name="T84" fmla="*/ 2297 w 4818"/>
                <a:gd name="T85" fmla="*/ 928 h 984"/>
                <a:gd name="T86" fmla="*/ 2211 w 4818"/>
                <a:gd name="T87" fmla="*/ 863 h 984"/>
                <a:gd name="T88" fmla="*/ 2116 w 4818"/>
                <a:gd name="T89" fmla="*/ 792 h 984"/>
                <a:gd name="T90" fmla="*/ 2025 w 4818"/>
                <a:gd name="T91" fmla="*/ 731 h 984"/>
                <a:gd name="T92" fmla="*/ 1914 w 4818"/>
                <a:gd name="T93" fmla="*/ 668 h 984"/>
                <a:gd name="T94" fmla="*/ 1755 w 4818"/>
                <a:gd name="T95" fmla="*/ 588 h 984"/>
                <a:gd name="T96" fmla="*/ 1488 w 4818"/>
                <a:gd name="T97" fmla="*/ 476 h 984"/>
                <a:gd name="T98" fmla="*/ 1207 w 4818"/>
                <a:gd name="T99" fmla="*/ 385 h 984"/>
                <a:gd name="T100" fmla="*/ 912 w 4818"/>
                <a:gd name="T101" fmla="*/ 314 h 984"/>
                <a:gd name="T102" fmla="*/ 599 w 4818"/>
                <a:gd name="T103" fmla="*/ 265 h 984"/>
                <a:gd name="T104" fmla="*/ 281 w 4818"/>
                <a:gd name="T105" fmla="*/ 241 h 984"/>
                <a:gd name="T106" fmla="*/ 114 w 4818"/>
                <a:gd name="T107" fmla="*/ 238 h 984"/>
                <a:gd name="T108" fmla="*/ 57 w 4818"/>
                <a:gd name="T109" fmla="*/ 222 h 984"/>
                <a:gd name="T110" fmla="*/ 16 w 4818"/>
                <a:gd name="T111" fmla="*/ 181 h 984"/>
                <a:gd name="T112" fmla="*/ 0 w 4818"/>
                <a:gd name="T113" fmla="*/ 124 h 984"/>
                <a:gd name="T114" fmla="*/ 4 w 4818"/>
                <a:gd name="T115" fmla="*/ 84 h 984"/>
                <a:gd name="T116" fmla="*/ 34 w 4818"/>
                <a:gd name="T117" fmla="*/ 33 h 984"/>
                <a:gd name="T118" fmla="*/ 85 w 4818"/>
                <a:gd name="T119" fmla="*/ 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18" h="984">
                  <a:moveTo>
                    <a:pt x="114" y="0"/>
                  </a:moveTo>
                  <a:lnTo>
                    <a:pt x="120" y="0"/>
                  </a:lnTo>
                  <a:lnTo>
                    <a:pt x="292" y="3"/>
                  </a:lnTo>
                  <a:lnTo>
                    <a:pt x="463" y="13"/>
                  </a:lnTo>
                  <a:lnTo>
                    <a:pt x="631" y="29"/>
                  </a:lnTo>
                  <a:lnTo>
                    <a:pt x="799" y="52"/>
                  </a:lnTo>
                  <a:lnTo>
                    <a:pt x="964" y="81"/>
                  </a:lnTo>
                  <a:lnTo>
                    <a:pt x="1127" y="118"/>
                  </a:lnTo>
                  <a:lnTo>
                    <a:pt x="1280" y="157"/>
                  </a:lnTo>
                  <a:lnTo>
                    <a:pt x="1432" y="204"/>
                  </a:lnTo>
                  <a:lnTo>
                    <a:pt x="1580" y="257"/>
                  </a:lnTo>
                  <a:lnTo>
                    <a:pt x="1724" y="314"/>
                  </a:lnTo>
                  <a:lnTo>
                    <a:pt x="1866" y="376"/>
                  </a:lnTo>
                  <a:lnTo>
                    <a:pt x="1945" y="416"/>
                  </a:lnTo>
                  <a:lnTo>
                    <a:pt x="2018" y="457"/>
                  </a:lnTo>
                  <a:lnTo>
                    <a:pt x="2088" y="498"/>
                  </a:lnTo>
                  <a:lnTo>
                    <a:pt x="2154" y="540"/>
                  </a:lnTo>
                  <a:lnTo>
                    <a:pt x="2215" y="581"/>
                  </a:lnTo>
                  <a:lnTo>
                    <a:pt x="2271" y="622"/>
                  </a:lnTo>
                  <a:lnTo>
                    <a:pt x="2322" y="660"/>
                  </a:lnTo>
                  <a:lnTo>
                    <a:pt x="2369" y="696"/>
                  </a:lnTo>
                  <a:lnTo>
                    <a:pt x="2408" y="730"/>
                  </a:lnTo>
                  <a:lnTo>
                    <a:pt x="2449" y="696"/>
                  </a:lnTo>
                  <a:lnTo>
                    <a:pt x="2494" y="660"/>
                  </a:lnTo>
                  <a:lnTo>
                    <a:pt x="2545" y="622"/>
                  </a:lnTo>
                  <a:lnTo>
                    <a:pt x="2601" y="581"/>
                  </a:lnTo>
                  <a:lnTo>
                    <a:pt x="2662" y="540"/>
                  </a:lnTo>
                  <a:lnTo>
                    <a:pt x="2728" y="498"/>
                  </a:lnTo>
                  <a:lnTo>
                    <a:pt x="2798" y="457"/>
                  </a:lnTo>
                  <a:lnTo>
                    <a:pt x="2873" y="416"/>
                  </a:lnTo>
                  <a:lnTo>
                    <a:pt x="2950" y="376"/>
                  </a:lnTo>
                  <a:lnTo>
                    <a:pt x="3092" y="314"/>
                  </a:lnTo>
                  <a:lnTo>
                    <a:pt x="3237" y="257"/>
                  </a:lnTo>
                  <a:lnTo>
                    <a:pt x="3386" y="204"/>
                  </a:lnTo>
                  <a:lnTo>
                    <a:pt x="3536" y="157"/>
                  </a:lnTo>
                  <a:lnTo>
                    <a:pt x="3691" y="118"/>
                  </a:lnTo>
                  <a:lnTo>
                    <a:pt x="3853" y="81"/>
                  </a:lnTo>
                  <a:lnTo>
                    <a:pt x="4018" y="52"/>
                  </a:lnTo>
                  <a:lnTo>
                    <a:pt x="4186" y="29"/>
                  </a:lnTo>
                  <a:lnTo>
                    <a:pt x="4354" y="13"/>
                  </a:lnTo>
                  <a:lnTo>
                    <a:pt x="4525" y="3"/>
                  </a:lnTo>
                  <a:lnTo>
                    <a:pt x="4698" y="0"/>
                  </a:lnTo>
                  <a:lnTo>
                    <a:pt x="4702" y="0"/>
                  </a:lnTo>
                  <a:lnTo>
                    <a:pt x="4733" y="4"/>
                  </a:lnTo>
                  <a:lnTo>
                    <a:pt x="4761" y="16"/>
                  </a:lnTo>
                  <a:lnTo>
                    <a:pt x="4784" y="33"/>
                  </a:lnTo>
                  <a:lnTo>
                    <a:pt x="4802" y="57"/>
                  </a:lnTo>
                  <a:lnTo>
                    <a:pt x="4813" y="84"/>
                  </a:lnTo>
                  <a:lnTo>
                    <a:pt x="4818" y="114"/>
                  </a:lnTo>
                  <a:lnTo>
                    <a:pt x="4818" y="124"/>
                  </a:lnTo>
                  <a:lnTo>
                    <a:pt x="4813" y="154"/>
                  </a:lnTo>
                  <a:lnTo>
                    <a:pt x="4802" y="181"/>
                  </a:lnTo>
                  <a:lnTo>
                    <a:pt x="4784" y="204"/>
                  </a:lnTo>
                  <a:lnTo>
                    <a:pt x="4761" y="222"/>
                  </a:lnTo>
                  <a:lnTo>
                    <a:pt x="4733" y="233"/>
                  </a:lnTo>
                  <a:lnTo>
                    <a:pt x="4702" y="238"/>
                  </a:lnTo>
                  <a:lnTo>
                    <a:pt x="4698" y="238"/>
                  </a:lnTo>
                  <a:lnTo>
                    <a:pt x="4537" y="241"/>
                  </a:lnTo>
                  <a:lnTo>
                    <a:pt x="4376" y="251"/>
                  </a:lnTo>
                  <a:lnTo>
                    <a:pt x="4217" y="265"/>
                  </a:lnTo>
                  <a:lnTo>
                    <a:pt x="4061" y="287"/>
                  </a:lnTo>
                  <a:lnTo>
                    <a:pt x="3906" y="314"/>
                  </a:lnTo>
                  <a:lnTo>
                    <a:pt x="3754" y="347"/>
                  </a:lnTo>
                  <a:lnTo>
                    <a:pt x="3609" y="385"/>
                  </a:lnTo>
                  <a:lnTo>
                    <a:pt x="3469" y="429"/>
                  </a:lnTo>
                  <a:lnTo>
                    <a:pt x="3330" y="477"/>
                  </a:lnTo>
                  <a:lnTo>
                    <a:pt x="3194" y="530"/>
                  </a:lnTo>
                  <a:lnTo>
                    <a:pt x="3063" y="588"/>
                  </a:lnTo>
                  <a:lnTo>
                    <a:pt x="2979" y="629"/>
                  </a:lnTo>
                  <a:lnTo>
                    <a:pt x="2902" y="668"/>
                  </a:lnTo>
                  <a:lnTo>
                    <a:pt x="2832" y="708"/>
                  </a:lnTo>
                  <a:lnTo>
                    <a:pt x="2791" y="733"/>
                  </a:lnTo>
                  <a:lnTo>
                    <a:pt x="2747" y="760"/>
                  </a:lnTo>
                  <a:lnTo>
                    <a:pt x="2700" y="792"/>
                  </a:lnTo>
                  <a:lnTo>
                    <a:pt x="2654" y="827"/>
                  </a:lnTo>
                  <a:lnTo>
                    <a:pt x="2607" y="863"/>
                  </a:lnTo>
                  <a:lnTo>
                    <a:pt x="2562" y="896"/>
                  </a:lnTo>
                  <a:lnTo>
                    <a:pt x="2521" y="928"/>
                  </a:lnTo>
                  <a:lnTo>
                    <a:pt x="2483" y="957"/>
                  </a:lnTo>
                  <a:lnTo>
                    <a:pt x="2461" y="972"/>
                  </a:lnTo>
                  <a:lnTo>
                    <a:pt x="2434" y="981"/>
                  </a:lnTo>
                  <a:lnTo>
                    <a:pt x="2408" y="984"/>
                  </a:lnTo>
                  <a:lnTo>
                    <a:pt x="2383" y="981"/>
                  </a:lnTo>
                  <a:lnTo>
                    <a:pt x="2357" y="972"/>
                  </a:lnTo>
                  <a:lnTo>
                    <a:pt x="2334" y="957"/>
                  </a:lnTo>
                  <a:lnTo>
                    <a:pt x="2297" y="928"/>
                  </a:lnTo>
                  <a:lnTo>
                    <a:pt x="2255" y="896"/>
                  </a:lnTo>
                  <a:lnTo>
                    <a:pt x="2211" y="863"/>
                  </a:lnTo>
                  <a:lnTo>
                    <a:pt x="2164" y="827"/>
                  </a:lnTo>
                  <a:lnTo>
                    <a:pt x="2116" y="792"/>
                  </a:lnTo>
                  <a:lnTo>
                    <a:pt x="2069" y="760"/>
                  </a:lnTo>
                  <a:lnTo>
                    <a:pt x="2025" y="731"/>
                  </a:lnTo>
                  <a:lnTo>
                    <a:pt x="1984" y="708"/>
                  </a:lnTo>
                  <a:lnTo>
                    <a:pt x="1914" y="668"/>
                  </a:lnTo>
                  <a:lnTo>
                    <a:pt x="1838" y="629"/>
                  </a:lnTo>
                  <a:lnTo>
                    <a:pt x="1755" y="588"/>
                  </a:lnTo>
                  <a:lnTo>
                    <a:pt x="1623" y="530"/>
                  </a:lnTo>
                  <a:lnTo>
                    <a:pt x="1488" y="476"/>
                  </a:lnTo>
                  <a:lnTo>
                    <a:pt x="1349" y="427"/>
                  </a:lnTo>
                  <a:lnTo>
                    <a:pt x="1207" y="385"/>
                  </a:lnTo>
                  <a:lnTo>
                    <a:pt x="1064" y="347"/>
                  </a:lnTo>
                  <a:lnTo>
                    <a:pt x="912" y="314"/>
                  </a:lnTo>
                  <a:lnTo>
                    <a:pt x="757" y="287"/>
                  </a:lnTo>
                  <a:lnTo>
                    <a:pt x="599" y="265"/>
                  </a:lnTo>
                  <a:lnTo>
                    <a:pt x="441" y="249"/>
                  </a:lnTo>
                  <a:lnTo>
                    <a:pt x="281" y="241"/>
                  </a:lnTo>
                  <a:lnTo>
                    <a:pt x="120" y="238"/>
                  </a:lnTo>
                  <a:lnTo>
                    <a:pt x="114" y="238"/>
                  </a:lnTo>
                  <a:lnTo>
                    <a:pt x="85" y="233"/>
                  </a:lnTo>
                  <a:lnTo>
                    <a:pt x="57" y="222"/>
                  </a:lnTo>
                  <a:lnTo>
                    <a:pt x="34" y="204"/>
                  </a:lnTo>
                  <a:lnTo>
                    <a:pt x="16" y="181"/>
                  </a:lnTo>
                  <a:lnTo>
                    <a:pt x="4" y="154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4" y="84"/>
                  </a:lnTo>
                  <a:lnTo>
                    <a:pt x="16" y="57"/>
                  </a:lnTo>
                  <a:lnTo>
                    <a:pt x="34" y="33"/>
                  </a:lnTo>
                  <a:lnTo>
                    <a:pt x="57" y="16"/>
                  </a:lnTo>
                  <a:lnTo>
                    <a:pt x="85" y="4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2005" y="691"/>
              <a:ext cx="1464" cy="624"/>
            </a:xfrm>
            <a:custGeom>
              <a:avLst/>
              <a:gdLst>
                <a:gd name="T0" fmla="*/ 136 w 1464"/>
                <a:gd name="T1" fmla="*/ 1 h 624"/>
                <a:gd name="T2" fmla="*/ 182 w 1464"/>
                <a:gd name="T3" fmla="*/ 8 h 624"/>
                <a:gd name="T4" fmla="*/ 261 w 1464"/>
                <a:gd name="T5" fmla="*/ 21 h 624"/>
                <a:gd name="T6" fmla="*/ 368 w 1464"/>
                <a:gd name="T7" fmla="*/ 43 h 624"/>
                <a:gd name="T8" fmla="*/ 502 w 1464"/>
                <a:gd name="T9" fmla="*/ 75 h 624"/>
                <a:gd name="T10" fmla="*/ 656 w 1464"/>
                <a:gd name="T11" fmla="*/ 116 h 624"/>
                <a:gd name="T12" fmla="*/ 827 w 1464"/>
                <a:gd name="T13" fmla="*/ 170 h 624"/>
                <a:gd name="T14" fmla="*/ 1011 w 1464"/>
                <a:gd name="T15" fmla="*/ 236 h 624"/>
                <a:gd name="T16" fmla="*/ 1204 w 1464"/>
                <a:gd name="T17" fmla="*/ 315 h 624"/>
                <a:gd name="T18" fmla="*/ 1402 w 1464"/>
                <a:gd name="T19" fmla="*/ 408 h 624"/>
                <a:gd name="T20" fmla="*/ 1442 w 1464"/>
                <a:gd name="T21" fmla="*/ 442 h 624"/>
                <a:gd name="T22" fmla="*/ 1462 w 1464"/>
                <a:gd name="T23" fmla="*/ 487 h 624"/>
                <a:gd name="T24" fmla="*/ 1461 w 1464"/>
                <a:gd name="T25" fmla="*/ 538 h 624"/>
                <a:gd name="T26" fmla="*/ 1438 w 1464"/>
                <a:gd name="T27" fmla="*/ 585 h 624"/>
                <a:gd name="T28" fmla="*/ 1398 w 1464"/>
                <a:gd name="T29" fmla="*/ 614 h 624"/>
                <a:gd name="T30" fmla="*/ 1350 w 1464"/>
                <a:gd name="T31" fmla="*/ 624 h 624"/>
                <a:gd name="T32" fmla="*/ 1297 w 1464"/>
                <a:gd name="T33" fmla="*/ 613 h 624"/>
                <a:gd name="T34" fmla="*/ 1112 w 1464"/>
                <a:gd name="T35" fmla="*/ 524 h 624"/>
                <a:gd name="T36" fmla="*/ 928 w 1464"/>
                <a:gd name="T37" fmla="*/ 449 h 624"/>
                <a:gd name="T38" fmla="*/ 752 w 1464"/>
                <a:gd name="T39" fmla="*/ 386 h 624"/>
                <a:gd name="T40" fmla="*/ 590 w 1464"/>
                <a:gd name="T41" fmla="*/ 337 h 624"/>
                <a:gd name="T42" fmla="*/ 442 w 1464"/>
                <a:gd name="T43" fmla="*/ 296 h 624"/>
                <a:gd name="T44" fmla="*/ 317 w 1464"/>
                <a:gd name="T45" fmla="*/ 267 h 624"/>
                <a:gd name="T46" fmla="*/ 216 w 1464"/>
                <a:gd name="T47" fmla="*/ 246 h 624"/>
                <a:gd name="T48" fmla="*/ 143 w 1464"/>
                <a:gd name="T49" fmla="*/ 233 h 624"/>
                <a:gd name="T50" fmla="*/ 103 w 1464"/>
                <a:gd name="T51" fmla="*/ 227 h 624"/>
                <a:gd name="T52" fmla="*/ 68 w 1464"/>
                <a:gd name="T53" fmla="*/ 219 h 624"/>
                <a:gd name="T54" fmla="*/ 22 w 1464"/>
                <a:gd name="T55" fmla="*/ 182 h 624"/>
                <a:gd name="T56" fmla="*/ 0 w 1464"/>
                <a:gd name="T57" fmla="*/ 128 h 624"/>
                <a:gd name="T58" fmla="*/ 7 w 1464"/>
                <a:gd name="T59" fmla="*/ 68 h 624"/>
                <a:gd name="T60" fmla="*/ 42 w 1464"/>
                <a:gd name="T61" fmla="*/ 23 h 624"/>
                <a:gd name="T62" fmla="*/ 96 w 1464"/>
                <a:gd name="T6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4">
                  <a:moveTo>
                    <a:pt x="127" y="0"/>
                  </a:moveTo>
                  <a:lnTo>
                    <a:pt x="136" y="1"/>
                  </a:lnTo>
                  <a:lnTo>
                    <a:pt x="155" y="4"/>
                  </a:lnTo>
                  <a:lnTo>
                    <a:pt x="182" y="8"/>
                  </a:lnTo>
                  <a:lnTo>
                    <a:pt x="217" y="14"/>
                  </a:lnTo>
                  <a:lnTo>
                    <a:pt x="261" y="21"/>
                  </a:lnTo>
                  <a:lnTo>
                    <a:pt x="311" y="32"/>
                  </a:lnTo>
                  <a:lnTo>
                    <a:pt x="368" y="43"/>
                  </a:lnTo>
                  <a:lnTo>
                    <a:pt x="432" y="58"/>
                  </a:lnTo>
                  <a:lnTo>
                    <a:pt x="502" y="75"/>
                  </a:lnTo>
                  <a:lnTo>
                    <a:pt x="577" y="94"/>
                  </a:lnTo>
                  <a:lnTo>
                    <a:pt x="656" y="116"/>
                  </a:lnTo>
                  <a:lnTo>
                    <a:pt x="739" y="141"/>
                  </a:lnTo>
                  <a:lnTo>
                    <a:pt x="827" y="170"/>
                  </a:lnTo>
                  <a:lnTo>
                    <a:pt x="917" y="201"/>
                  </a:lnTo>
                  <a:lnTo>
                    <a:pt x="1011" y="236"/>
                  </a:lnTo>
                  <a:lnTo>
                    <a:pt x="1107" y="274"/>
                  </a:lnTo>
                  <a:lnTo>
                    <a:pt x="1204" y="315"/>
                  </a:lnTo>
                  <a:lnTo>
                    <a:pt x="1303" y="360"/>
                  </a:lnTo>
                  <a:lnTo>
                    <a:pt x="1402" y="408"/>
                  </a:lnTo>
                  <a:lnTo>
                    <a:pt x="1424" y="424"/>
                  </a:lnTo>
                  <a:lnTo>
                    <a:pt x="1442" y="442"/>
                  </a:lnTo>
                  <a:lnTo>
                    <a:pt x="1454" y="464"/>
                  </a:lnTo>
                  <a:lnTo>
                    <a:pt x="1462" y="487"/>
                  </a:lnTo>
                  <a:lnTo>
                    <a:pt x="1464" y="513"/>
                  </a:lnTo>
                  <a:lnTo>
                    <a:pt x="1461" y="538"/>
                  </a:lnTo>
                  <a:lnTo>
                    <a:pt x="1452" y="563"/>
                  </a:lnTo>
                  <a:lnTo>
                    <a:pt x="1438" y="585"/>
                  </a:lnTo>
                  <a:lnTo>
                    <a:pt x="1419" y="601"/>
                  </a:lnTo>
                  <a:lnTo>
                    <a:pt x="1398" y="614"/>
                  </a:lnTo>
                  <a:lnTo>
                    <a:pt x="1375" y="621"/>
                  </a:lnTo>
                  <a:lnTo>
                    <a:pt x="1350" y="624"/>
                  </a:lnTo>
                  <a:lnTo>
                    <a:pt x="1324" y="621"/>
                  </a:lnTo>
                  <a:lnTo>
                    <a:pt x="1297" y="613"/>
                  </a:lnTo>
                  <a:lnTo>
                    <a:pt x="1204" y="566"/>
                  </a:lnTo>
                  <a:lnTo>
                    <a:pt x="1112" y="524"/>
                  </a:lnTo>
                  <a:lnTo>
                    <a:pt x="1018" y="484"/>
                  </a:lnTo>
                  <a:lnTo>
                    <a:pt x="928" y="449"/>
                  </a:lnTo>
                  <a:lnTo>
                    <a:pt x="838" y="416"/>
                  </a:lnTo>
                  <a:lnTo>
                    <a:pt x="752" y="386"/>
                  </a:lnTo>
                  <a:lnTo>
                    <a:pt x="669" y="360"/>
                  </a:lnTo>
                  <a:lnTo>
                    <a:pt x="590" y="337"/>
                  </a:lnTo>
                  <a:lnTo>
                    <a:pt x="514" y="315"/>
                  </a:lnTo>
                  <a:lnTo>
                    <a:pt x="442" y="296"/>
                  </a:lnTo>
                  <a:lnTo>
                    <a:pt x="377" y="280"/>
                  </a:lnTo>
                  <a:lnTo>
                    <a:pt x="317" y="267"/>
                  </a:lnTo>
                  <a:lnTo>
                    <a:pt x="263" y="255"/>
                  </a:lnTo>
                  <a:lnTo>
                    <a:pt x="216" y="246"/>
                  </a:lnTo>
                  <a:lnTo>
                    <a:pt x="175" y="239"/>
                  </a:lnTo>
                  <a:lnTo>
                    <a:pt x="143" y="233"/>
                  </a:lnTo>
                  <a:lnTo>
                    <a:pt x="120" y="229"/>
                  </a:lnTo>
                  <a:lnTo>
                    <a:pt x="103" y="227"/>
                  </a:lnTo>
                  <a:lnTo>
                    <a:pt x="98" y="226"/>
                  </a:lnTo>
                  <a:lnTo>
                    <a:pt x="68" y="219"/>
                  </a:lnTo>
                  <a:lnTo>
                    <a:pt x="42" y="202"/>
                  </a:lnTo>
                  <a:lnTo>
                    <a:pt x="22" y="182"/>
                  </a:lnTo>
                  <a:lnTo>
                    <a:pt x="7" y="157"/>
                  </a:lnTo>
                  <a:lnTo>
                    <a:pt x="0" y="128"/>
                  </a:lnTo>
                  <a:lnTo>
                    <a:pt x="0" y="97"/>
                  </a:lnTo>
                  <a:lnTo>
                    <a:pt x="7" y="68"/>
                  </a:lnTo>
                  <a:lnTo>
                    <a:pt x="22" y="43"/>
                  </a:lnTo>
                  <a:lnTo>
                    <a:pt x="42" y="23"/>
                  </a:lnTo>
                  <a:lnTo>
                    <a:pt x="68" y="8"/>
                  </a:lnTo>
                  <a:lnTo>
                    <a:pt x="9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2005" y="1260"/>
              <a:ext cx="1464" cy="625"/>
            </a:xfrm>
            <a:custGeom>
              <a:avLst/>
              <a:gdLst>
                <a:gd name="T0" fmla="*/ 136 w 1464"/>
                <a:gd name="T1" fmla="*/ 0 h 625"/>
                <a:gd name="T2" fmla="*/ 182 w 1464"/>
                <a:gd name="T3" fmla="*/ 7 h 625"/>
                <a:gd name="T4" fmla="*/ 261 w 1464"/>
                <a:gd name="T5" fmla="*/ 22 h 625"/>
                <a:gd name="T6" fmla="*/ 368 w 1464"/>
                <a:gd name="T7" fmla="*/ 44 h 625"/>
                <a:gd name="T8" fmla="*/ 502 w 1464"/>
                <a:gd name="T9" fmla="*/ 74 h 625"/>
                <a:gd name="T10" fmla="*/ 656 w 1464"/>
                <a:gd name="T11" fmla="*/ 117 h 625"/>
                <a:gd name="T12" fmla="*/ 827 w 1464"/>
                <a:gd name="T13" fmla="*/ 169 h 625"/>
                <a:gd name="T14" fmla="*/ 1011 w 1464"/>
                <a:gd name="T15" fmla="*/ 235 h 625"/>
                <a:gd name="T16" fmla="*/ 1204 w 1464"/>
                <a:gd name="T17" fmla="*/ 314 h 625"/>
                <a:gd name="T18" fmla="*/ 1402 w 1464"/>
                <a:gd name="T19" fmla="*/ 409 h 625"/>
                <a:gd name="T20" fmla="*/ 1442 w 1464"/>
                <a:gd name="T21" fmla="*/ 442 h 625"/>
                <a:gd name="T22" fmla="*/ 1461 w 1464"/>
                <a:gd name="T23" fmla="*/ 488 h 625"/>
                <a:gd name="T24" fmla="*/ 1461 w 1464"/>
                <a:gd name="T25" fmla="*/ 537 h 625"/>
                <a:gd name="T26" fmla="*/ 1438 w 1464"/>
                <a:gd name="T27" fmla="*/ 584 h 625"/>
                <a:gd name="T28" fmla="*/ 1398 w 1464"/>
                <a:gd name="T29" fmla="*/ 615 h 625"/>
                <a:gd name="T30" fmla="*/ 1350 w 1464"/>
                <a:gd name="T31" fmla="*/ 625 h 625"/>
                <a:gd name="T32" fmla="*/ 1297 w 1464"/>
                <a:gd name="T33" fmla="*/ 612 h 625"/>
                <a:gd name="T34" fmla="*/ 1110 w 1464"/>
                <a:gd name="T35" fmla="*/ 523 h 625"/>
                <a:gd name="T36" fmla="*/ 928 w 1464"/>
                <a:gd name="T37" fmla="*/ 448 h 625"/>
                <a:gd name="T38" fmla="*/ 752 w 1464"/>
                <a:gd name="T39" fmla="*/ 387 h 625"/>
                <a:gd name="T40" fmla="*/ 589 w 1464"/>
                <a:gd name="T41" fmla="*/ 336 h 625"/>
                <a:gd name="T42" fmla="*/ 442 w 1464"/>
                <a:gd name="T43" fmla="*/ 296 h 625"/>
                <a:gd name="T44" fmla="*/ 317 w 1464"/>
                <a:gd name="T45" fmla="*/ 266 h 625"/>
                <a:gd name="T46" fmla="*/ 215 w 1464"/>
                <a:gd name="T47" fmla="*/ 245 h 625"/>
                <a:gd name="T48" fmla="*/ 143 w 1464"/>
                <a:gd name="T49" fmla="*/ 232 h 625"/>
                <a:gd name="T50" fmla="*/ 103 w 1464"/>
                <a:gd name="T51" fmla="*/ 226 h 625"/>
                <a:gd name="T52" fmla="*/ 68 w 1464"/>
                <a:gd name="T53" fmla="*/ 217 h 625"/>
                <a:gd name="T54" fmla="*/ 22 w 1464"/>
                <a:gd name="T55" fmla="*/ 182 h 625"/>
                <a:gd name="T56" fmla="*/ 0 w 1464"/>
                <a:gd name="T57" fmla="*/ 128 h 625"/>
                <a:gd name="T58" fmla="*/ 7 w 1464"/>
                <a:gd name="T59" fmla="*/ 69 h 625"/>
                <a:gd name="T60" fmla="*/ 42 w 1464"/>
                <a:gd name="T61" fmla="*/ 22 h 625"/>
                <a:gd name="T62" fmla="*/ 96 w 1464"/>
                <a:gd name="T6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5">
                  <a:moveTo>
                    <a:pt x="127" y="0"/>
                  </a:moveTo>
                  <a:lnTo>
                    <a:pt x="136" y="0"/>
                  </a:lnTo>
                  <a:lnTo>
                    <a:pt x="155" y="3"/>
                  </a:lnTo>
                  <a:lnTo>
                    <a:pt x="182" y="7"/>
                  </a:lnTo>
                  <a:lnTo>
                    <a:pt x="217" y="13"/>
                  </a:lnTo>
                  <a:lnTo>
                    <a:pt x="261" y="22"/>
                  </a:lnTo>
                  <a:lnTo>
                    <a:pt x="311" y="31"/>
                  </a:lnTo>
                  <a:lnTo>
                    <a:pt x="368" y="44"/>
                  </a:lnTo>
                  <a:lnTo>
                    <a:pt x="432" y="58"/>
                  </a:lnTo>
                  <a:lnTo>
                    <a:pt x="502" y="74"/>
                  </a:lnTo>
                  <a:lnTo>
                    <a:pt x="577" y="95"/>
                  </a:lnTo>
                  <a:lnTo>
                    <a:pt x="656" y="117"/>
                  </a:lnTo>
                  <a:lnTo>
                    <a:pt x="739" y="142"/>
                  </a:lnTo>
                  <a:lnTo>
                    <a:pt x="827" y="169"/>
                  </a:lnTo>
                  <a:lnTo>
                    <a:pt x="917" y="200"/>
                  </a:lnTo>
                  <a:lnTo>
                    <a:pt x="1011" y="235"/>
                  </a:lnTo>
                  <a:lnTo>
                    <a:pt x="1107" y="273"/>
                  </a:lnTo>
                  <a:lnTo>
                    <a:pt x="1204" y="314"/>
                  </a:lnTo>
                  <a:lnTo>
                    <a:pt x="1303" y="359"/>
                  </a:lnTo>
                  <a:lnTo>
                    <a:pt x="1402" y="409"/>
                  </a:lnTo>
                  <a:lnTo>
                    <a:pt x="1424" y="423"/>
                  </a:lnTo>
                  <a:lnTo>
                    <a:pt x="1442" y="442"/>
                  </a:lnTo>
                  <a:lnTo>
                    <a:pt x="1454" y="464"/>
                  </a:lnTo>
                  <a:lnTo>
                    <a:pt x="1461" y="488"/>
                  </a:lnTo>
                  <a:lnTo>
                    <a:pt x="1464" y="512"/>
                  </a:lnTo>
                  <a:lnTo>
                    <a:pt x="1461" y="537"/>
                  </a:lnTo>
                  <a:lnTo>
                    <a:pt x="1452" y="562"/>
                  </a:lnTo>
                  <a:lnTo>
                    <a:pt x="1438" y="584"/>
                  </a:lnTo>
                  <a:lnTo>
                    <a:pt x="1419" y="601"/>
                  </a:lnTo>
                  <a:lnTo>
                    <a:pt x="1398" y="615"/>
                  </a:lnTo>
                  <a:lnTo>
                    <a:pt x="1375" y="622"/>
                  </a:lnTo>
                  <a:lnTo>
                    <a:pt x="1350" y="625"/>
                  </a:lnTo>
                  <a:lnTo>
                    <a:pt x="1324" y="622"/>
                  </a:lnTo>
                  <a:lnTo>
                    <a:pt x="1297" y="612"/>
                  </a:lnTo>
                  <a:lnTo>
                    <a:pt x="1204" y="566"/>
                  </a:lnTo>
                  <a:lnTo>
                    <a:pt x="1110" y="523"/>
                  </a:lnTo>
                  <a:lnTo>
                    <a:pt x="1018" y="485"/>
                  </a:lnTo>
                  <a:lnTo>
                    <a:pt x="928" y="448"/>
                  </a:lnTo>
                  <a:lnTo>
                    <a:pt x="838" y="416"/>
                  </a:lnTo>
                  <a:lnTo>
                    <a:pt x="752" y="387"/>
                  </a:lnTo>
                  <a:lnTo>
                    <a:pt x="669" y="359"/>
                  </a:lnTo>
                  <a:lnTo>
                    <a:pt x="589" y="336"/>
                  </a:lnTo>
                  <a:lnTo>
                    <a:pt x="514" y="315"/>
                  </a:lnTo>
                  <a:lnTo>
                    <a:pt x="442" y="296"/>
                  </a:lnTo>
                  <a:lnTo>
                    <a:pt x="377" y="280"/>
                  </a:lnTo>
                  <a:lnTo>
                    <a:pt x="317" y="266"/>
                  </a:lnTo>
                  <a:lnTo>
                    <a:pt x="263" y="255"/>
                  </a:lnTo>
                  <a:lnTo>
                    <a:pt x="215" y="245"/>
                  </a:lnTo>
                  <a:lnTo>
                    <a:pt x="175" y="238"/>
                  </a:lnTo>
                  <a:lnTo>
                    <a:pt x="143" y="232"/>
                  </a:lnTo>
                  <a:lnTo>
                    <a:pt x="118" y="229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68" y="217"/>
                  </a:lnTo>
                  <a:lnTo>
                    <a:pt x="42" y="203"/>
                  </a:lnTo>
                  <a:lnTo>
                    <a:pt x="22" y="182"/>
                  </a:lnTo>
                  <a:lnTo>
                    <a:pt x="7" y="156"/>
                  </a:lnTo>
                  <a:lnTo>
                    <a:pt x="0" y="128"/>
                  </a:lnTo>
                  <a:lnTo>
                    <a:pt x="0" y="98"/>
                  </a:lnTo>
                  <a:lnTo>
                    <a:pt x="7" y="69"/>
                  </a:lnTo>
                  <a:lnTo>
                    <a:pt x="22" y="42"/>
                  </a:lnTo>
                  <a:lnTo>
                    <a:pt x="42" y="22"/>
                  </a:lnTo>
                  <a:lnTo>
                    <a:pt x="68" y="7"/>
                  </a:lnTo>
                  <a:lnTo>
                    <a:pt x="9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>
              <a:off x="4205" y="691"/>
              <a:ext cx="1466" cy="624"/>
            </a:xfrm>
            <a:custGeom>
              <a:avLst/>
              <a:gdLst>
                <a:gd name="T0" fmla="*/ 1368 w 1466"/>
                <a:gd name="T1" fmla="*/ 0 h 624"/>
                <a:gd name="T2" fmla="*/ 1422 w 1466"/>
                <a:gd name="T3" fmla="*/ 21 h 624"/>
                <a:gd name="T4" fmla="*/ 1457 w 1466"/>
                <a:gd name="T5" fmla="*/ 68 h 624"/>
                <a:gd name="T6" fmla="*/ 1464 w 1466"/>
                <a:gd name="T7" fmla="*/ 128 h 624"/>
                <a:gd name="T8" fmla="*/ 1443 w 1466"/>
                <a:gd name="T9" fmla="*/ 182 h 624"/>
                <a:gd name="T10" fmla="*/ 1396 w 1466"/>
                <a:gd name="T11" fmla="*/ 219 h 624"/>
                <a:gd name="T12" fmla="*/ 1361 w 1466"/>
                <a:gd name="T13" fmla="*/ 227 h 624"/>
                <a:gd name="T14" fmla="*/ 1320 w 1466"/>
                <a:gd name="T15" fmla="*/ 233 h 624"/>
                <a:gd name="T16" fmla="*/ 1247 w 1466"/>
                <a:gd name="T17" fmla="*/ 246 h 624"/>
                <a:gd name="T18" fmla="*/ 1146 w 1466"/>
                <a:gd name="T19" fmla="*/ 267 h 624"/>
                <a:gd name="T20" fmla="*/ 1020 w 1466"/>
                <a:gd name="T21" fmla="*/ 297 h 624"/>
                <a:gd name="T22" fmla="*/ 873 w 1466"/>
                <a:gd name="T23" fmla="*/ 337 h 624"/>
                <a:gd name="T24" fmla="*/ 710 w 1466"/>
                <a:gd name="T25" fmla="*/ 386 h 624"/>
                <a:gd name="T26" fmla="*/ 535 w 1466"/>
                <a:gd name="T27" fmla="*/ 449 h 624"/>
                <a:gd name="T28" fmla="*/ 352 w 1466"/>
                <a:gd name="T29" fmla="*/ 524 h 624"/>
                <a:gd name="T30" fmla="*/ 167 w 1466"/>
                <a:gd name="T31" fmla="*/ 613 h 624"/>
                <a:gd name="T32" fmla="*/ 114 w 1466"/>
                <a:gd name="T33" fmla="*/ 624 h 624"/>
                <a:gd name="T34" fmla="*/ 66 w 1466"/>
                <a:gd name="T35" fmla="*/ 614 h 624"/>
                <a:gd name="T36" fmla="*/ 27 w 1466"/>
                <a:gd name="T37" fmla="*/ 585 h 624"/>
                <a:gd name="T38" fmla="*/ 3 w 1466"/>
                <a:gd name="T39" fmla="*/ 538 h 624"/>
                <a:gd name="T40" fmla="*/ 3 w 1466"/>
                <a:gd name="T41" fmla="*/ 487 h 624"/>
                <a:gd name="T42" fmla="*/ 24 w 1466"/>
                <a:gd name="T43" fmla="*/ 442 h 624"/>
                <a:gd name="T44" fmla="*/ 62 w 1466"/>
                <a:gd name="T45" fmla="*/ 408 h 624"/>
                <a:gd name="T46" fmla="*/ 260 w 1466"/>
                <a:gd name="T47" fmla="*/ 315 h 624"/>
                <a:gd name="T48" fmla="*/ 453 w 1466"/>
                <a:gd name="T49" fmla="*/ 235 h 624"/>
                <a:gd name="T50" fmla="*/ 637 w 1466"/>
                <a:gd name="T51" fmla="*/ 169 h 624"/>
                <a:gd name="T52" fmla="*/ 808 w 1466"/>
                <a:gd name="T53" fmla="*/ 116 h 624"/>
                <a:gd name="T54" fmla="*/ 963 w 1466"/>
                <a:gd name="T55" fmla="*/ 75 h 624"/>
                <a:gd name="T56" fmla="*/ 1096 w 1466"/>
                <a:gd name="T57" fmla="*/ 43 h 624"/>
                <a:gd name="T58" fmla="*/ 1204 w 1466"/>
                <a:gd name="T59" fmla="*/ 21 h 624"/>
                <a:gd name="T60" fmla="*/ 1282 w 1466"/>
                <a:gd name="T61" fmla="*/ 7 h 624"/>
                <a:gd name="T62" fmla="*/ 1329 w 1466"/>
                <a:gd name="T6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6" h="624">
                  <a:moveTo>
                    <a:pt x="1337" y="0"/>
                  </a:moveTo>
                  <a:lnTo>
                    <a:pt x="1368" y="0"/>
                  </a:lnTo>
                  <a:lnTo>
                    <a:pt x="1396" y="7"/>
                  </a:lnTo>
                  <a:lnTo>
                    <a:pt x="1422" y="21"/>
                  </a:lnTo>
                  <a:lnTo>
                    <a:pt x="1443" y="42"/>
                  </a:lnTo>
                  <a:lnTo>
                    <a:pt x="1457" y="68"/>
                  </a:lnTo>
                  <a:lnTo>
                    <a:pt x="1466" y="97"/>
                  </a:lnTo>
                  <a:lnTo>
                    <a:pt x="1464" y="128"/>
                  </a:lnTo>
                  <a:lnTo>
                    <a:pt x="1457" y="157"/>
                  </a:lnTo>
                  <a:lnTo>
                    <a:pt x="1443" y="182"/>
                  </a:lnTo>
                  <a:lnTo>
                    <a:pt x="1422" y="202"/>
                  </a:lnTo>
                  <a:lnTo>
                    <a:pt x="1396" y="219"/>
                  </a:lnTo>
                  <a:lnTo>
                    <a:pt x="1367" y="226"/>
                  </a:lnTo>
                  <a:lnTo>
                    <a:pt x="1361" y="227"/>
                  </a:lnTo>
                  <a:lnTo>
                    <a:pt x="1345" y="229"/>
                  </a:lnTo>
                  <a:lnTo>
                    <a:pt x="1320" y="233"/>
                  </a:lnTo>
                  <a:lnTo>
                    <a:pt x="1288" y="239"/>
                  </a:lnTo>
                  <a:lnTo>
                    <a:pt x="1247" y="246"/>
                  </a:lnTo>
                  <a:lnTo>
                    <a:pt x="1200" y="255"/>
                  </a:lnTo>
                  <a:lnTo>
                    <a:pt x="1146" y="267"/>
                  </a:lnTo>
                  <a:lnTo>
                    <a:pt x="1086" y="281"/>
                  </a:lnTo>
                  <a:lnTo>
                    <a:pt x="1020" y="297"/>
                  </a:lnTo>
                  <a:lnTo>
                    <a:pt x="949" y="315"/>
                  </a:lnTo>
                  <a:lnTo>
                    <a:pt x="873" y="337"/>
                  </a:lnTo>
                  <a:lnTo>
                    <a:pt x="794" y="360"/>
                  </a:lnTo>
                  <a:lnTo>
                    <a:pt x="710" y="386"/>
                  </a:lnTo>
                  <a:lnTo>
                    <a:pt x="624" y="417"/>
                  </a:lnTo>
                  <a:lnTo>
                    <a:pt x="535" y="449"/>
                  </a:lnTo>
                  <a:lnTo>
                    <a:pt x="445" y="484"/>
                  </a:lnTo>
                  <a:lnTo>
                    <a:pt x="352" y="524"/>
                  </a:lnTo>
                  <a:lnTo>
                    <a:pt x="260" y="566"/>
                  </a:lnTo>
                  <a:lnTo>
                    <a:pt x="167" y="613"/>
                  </a:lnTo>
                  <a:lnTo>
                    <a:pt x="141" y="621"/>
                  </a:lnTo>
                  <a:lnTo>
                    <a:pt x="114" y="624"/>
                  </a:lnTo>
                  <a:lnTo>
                    <a:pt x="89" y="621"/>
                  </a:lnTo>
                  <a:lnTo>
                    <a:pt x="66" y="614"/>
                  </a:lnTo>
                  <a:lnTo>
                    <a:pt x="46" y="601"/>
                  </a:lnTo>
                  <a:lnTo>
                    <a:pt x="27" y="585"/>
                  </a:lnTo>
                  <a:lnTo>
                    <a:pt x="12" y="563"/>
                  </a:lnTo>
                  <a:lnTo>
                    <a:pt x="3" y="538"/>
                  </a:lnTo>
                  <a:lnTo>
                    <a:pt x="0" y="513"/>
                  </a:lnTo>
                  <a:lnTo>
                    <a:pt x="3" y="487"/>
                  </a:lnTo>
                  <a:lnTo>
                    <a:pt x="11" y="464"/>
                  </a:lnTo>
                  <a:lnTo>
                    <a:pt x="24" y="442"/>
                  </a:lnTo>
                  <a:lnTo>
                    <a:pt x="40" y="423"/>
                  </a:lnTo>
                  <a:lnTo>
                    <a:pt x="62" y="408"/>
                  </a:lnTo>
                  <a:lnTo>
                    <a:pt x="161" y="360"/>
                  </a:lnTo>
                  <a:lnTo>
                    <a:pt x="260" y="315"/>
                  </a:lnTo>
                  <a:lnTo>
                    <a:pt x="357" y="273"/>
                  </a:lnTo>
                  <a:lnTo>
                    <a:pt x="453" y="235"/>
                  </a:lnTo>
                  <a:lnTo>
                    <a:pt x="547" y="201"/>
                  </a:lnTo>
                  <a:lnTo>
                    <a:pt x="637" y="169"/>
                  </a:lnTo>
                  <a:lnTo>
                    <a:pt x="725" y="141"/>
                  </a:lnTo>
                  <a:lnTo>
                    <a:pt x="808" y="116"/>
                  </a:lnTo>
                  <a:lnTo>
                    <a:pt x="887" y="94"/>
                  </a:lnTo>
                  <a:lnTo>
                    <a:pt x="963" y="75"/>
                  </a:lnTo>
                  <a:lnTo>
                    <a:pt x="1032" y="58"/>
                  </a:lnTo>
                  <a:lnTo>
                    <a:pt x="1096" y="43"/>
                  </a:lnTo>
                  <a:lnTo>
                    <a:pt x="1153" y="32"/>
                  </a:lnTo>
                  <a:lnTo>
                    <a:pt x="1204" y="21"/>
                  </a:lnTo>
                  <a:lnTo>
                    <a:pt x="1247" y="13"/>
                  </a:lnTo>
                  <a:lnTo>
                    <a:pt x="1282" y="7"/>
                  </a:lnTo>
                  <a:lnTo>
                    <a:pt x="1310" y="2"/>
                  </a:lnTo>
                  <a:lnTo>
                    <a:pt x="1329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2"/>
            <p:cNvSpPr>
              <a:spLocks/>
            </p:cNvSpPr>
            <p:nvPr/>
          </p:nvSpPr>
          <p:spPr bwMode="auto">
            <a:xfrm>
              <a:off x="4205" y="1260"/>
              <a:ext cx="1464" cy="625"/>
            </a:xfrm>
            <a:custGeom>
              <a:avLst/>
              <a:gdLst>
                <a:gd name="T0" fmla="*/ 1368 w 1464"/>
                <a:gd name="T1" fmla="*/ 0 h 625"/>
                <a:gd name="T2" fmla="*/ 1422 w 1464"/>
                <a:gd name="T3" fmla="*/ 22 h 625"/>
                <a:gd name="T4" fmla="*/ 1457 w 1464"/>
                <a:gd name="T5" fmla="*/ 67 h 625"/>
                <a:gd name="T6" fmla="*/ 1464 w 1464"/>
                <a:gd name="T7" fmla="*/ 128 h 625"/>
                <a:gd name="T8" fmla="*/ 1443 w 1464"/>
                <a:gd name="T9" fmla="*/ 182 h 625"/>
                <a:gd name="T10" fmla="*/ 1396 w 1464"/>
                <a:gd name="T11" fmla="*/ 217 h 625"/>
                <a:gd name="T12" fmla="*/ 1361 w 1464"/>
                <a:gd name="T13" fmla="*/ 226 h 625"/>
                <a:gd name="T14" fmla="*/ 1321 w 1464"/>
                <a:gd name="T15" fmla="*/ 232 h 625"/>
                <a:gd name="T16" fmla="*/ 1250 w 1464"/>
                <a:gd name="T17" fmla="*/ 245 h 625"/>
                <a:gd name="T18" fmla="*/ 1147 w 1464"/>
                <a:gd name="T19" fmla="*/ 267 h 625"/>
                <a:gd name="T20" fmla="*/ 1022 w 1464"/>
                <a:gd name="T21" fmla="*/ 296 h 625"/>
                <a:gd name="T22" fmla="*/ 874 w 1464"/>
                <a:gd name="T23" fmla="*/ 336 h 625"/>
                <a:gd name="T24" fmla="*/ 712 w 1464"/>
                <a:gd name="T25" fmla="*/ 387 h 625"/>
                <a:gd name="T26" fmla="*/ 537 w 1464"/>
                <a:gd name="T27" fmla="*/ 448 h 625"/>
                <a:gd name="T28" fmla="*/ 354 w 1464"/>
                <a:gd name="T29" fmla="*/ 523 h 625"/>
                <a:gd name="T30" fmla="*/ 167 w 1464"/>
                <a:gd name="T31" fmla="*/ 612 h 625"/>
                <a:gd name="T32" fmla="*/ 114 w 1464"/>
                <a:gd name="T33" fmla="*/ 625 h 625"/>
                <a:gd name="T34" fmla="*/ 66 w 1464"/>
                <a:gd name="T35" fmla="*/ 615 h 625"/>
                <a:gd name="T36" fmla="*/ 27 w 1464"/>
                <a:gd name="T37" fmla="*/ 584 h 625"/>
                <a:gd name="T38" fmla="*/ 3 w 1464"/>
                <a:gd name="T39" fmla="*/ 537 h 625"/>
                <a:gd name="T40" fmla="*/ 2 w 1464"/>
                <a:gd name="T41" fmla="*/ 488 h 625"/>
                <a:gd name="T42" fmla="*/ 22 w 1464"/>
                <a:gd name="T43" fmla="*/ 442 h 625"/>
                <a:gd name="T44" fmla="*/ 62 w 1464"/>
                <a:gd name="T45" fmla="*/ 409 h 625"/>
                <a:gd name="T46" fmla="*/ 260 w 1464"/>
                <a:gd name="T47" fmla="*/ 315 h 625"/>
                <a:gd name="T48" fmla="*/ 453 w 1464"/>
                <a:gd name="T49" fmla="*/ 235 h 625"/>
                <a:gd name="T50" fmla="*/ 637 w 1464"/>
                <a:gd name="T51" fmla="*/ 169 h 625"/>
                <a:gd name="T52" fmla="*/ 808 w 1464"/>
                <a:gd name="T53" fmla="*/ 117 h 625"/>
                <a:gd name="T54" fmla="*/ 963 w 1464"/>
                <a:gd name="T55" fmla="*/ 74 h 625"/>
                <a:gd name="T56" fmla="*/ 1096 w 1464"/>
                <a:gd name="T57" fmla="*/ 44 h 625"/>
                <a:gd name="T58" fmla="*/ 1204 w 1464"/>
                <a:gd name="T59" fmla="*/ 22 h 625"/>
                <a:gd name="T60" fmla="*/ 1282 w 1464"/>
                <a:gd name="T61" fmla="*/ 7 h 625"/>
                <a:gd name="T62" fmla="*/ 1329 w 1464"/>
                <a:gd name="T6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5">
                  <a:moveTo>
                    <a:pt x="1337" y="0"/>
                  </a:moveTo>
                  <a:lnTo>
                    <a:pt x="1368" y="0"/>
                  </a:lnTo>
                  <a:lnTo>
                    <a:pt x="1396" y="7"/>
                  </a:lnTo>
                  <a:lnTo>
                    <a:pt x="1422" y="22"/>
                  </a:lnTo>
                  <a:lnTo>
                    <a:pt x="1443" y="42"/>
                  </a:lnTo>
                  <a:lnTo>
                    <a:pt x="1457" y="67"/>
                  </a:lnTo>
                  <a:lnTo>
                    <a:pt x="1464" y="98"/>
                  </a:lnTo>
                  <a:lnTo>
                    <a:pt x="1464" y="128"/>
                  </a:lnTo>
                  <a:lnTo>
                    <a:pt x="1457" y="156"/>
                  </a:lnTo>
                  <a:lnTo>
                    <a:pt x="1443" y="182"/>
                  </a:lnTo>
                  <a:lnTo>
                    <a:pt x="1422" y="203"/>
                  </a:lnTo>
                  <a:lnTo>
                    <a:pt x="1396" y="217"/>
                  </a:lnTo>
                  <a:lnTo>
                    <a:pt x="1367" y="225"/>
                  </a:lnTo>
                  <a:lnTo>
                    <a:pt x="1361" y="226"/>
                  </a:lnTo>
                  <a:lnTo>
                    <a:pt x="1346" y="229"/>
                  </a:lnTo>
                  <a:lnTo>
                    <a:pt x="1321" y="232"/>
                  </a:lnTo>
                  <a:lnTo>
                    <a:pt x="1289" y="238"/>
                  </a:lnTo>
                  <a:lnTo>
                    <a:pt x="1250" y="245"/>
                  </a:lnTo>
                  <a:lnTo>
                    <a:pt x="1201" y="255"/>
                  </a:lnTo>
                  <a:lnTo>
                    <a:pt x="1147" y="267"/>
                  </a:lnTo>
                  <a:lnTo>
                    <a:pt x="1087" y="280"/>
                  </a:lnTo>
                  <a:lnTo>
                    <a:pt x="1022" y="296"/>
                  </a:lnTo>
                  <a:lnTo>
                    <a:pt x="950" y="315"/>
                  </a:lnTo>
                  <a:lnTo>
                    <a:pt x="874" y="336"/>
                  </a:lnTo>
                  <a:lnTo>
                    <a:pt x="795" y="359"/>
                  </a:lnTo>
                  <a:lnTo>
                    <a:pt x="712" y="387"/>
                  </a:lnTo>
                  <a:lnTo>
                    <a:pt x="626" y="416"/>
                  </a:lnTo>
                  <a:lnTo>
                    <a:pt x="537" y="448"/>
                  </a:lnTo>
                  <a:lnTo>
                    <a:pt x="446" y="485"/>
                  </a:lnTo>
                  <a:lnTo>
                    <a:pt x="354" y="523"/>
                  </a:lnTo>
                  <a:lnTo>
                    <a:pt x="260" y="566"/>
                  </a:lnTo>
                  <a:lnTo>
                    <a:pt x="167" y="612"/>
                  </a:lnTo>
                  <a:lnTo>
                    <a:pt x="141" y="622"/>
                  </a:lnTo>
                  <a:lnTo>
                    <a:pt x="114" y="625"/>
                  </a:lnTo>
                  <a:lnTo>
                    <a:pt x="89" y="622"/>
                  </a:lnTo>
                  <a:lnTo>
                    <a:pt x="66" y="615"/>
                  </a:lnTo>
                  <a:lnTo>
                    <a:pt x="46" y="601"/>
                  </a:lnTo>
                  <a:lnTo>
                    <a:pt x="27" y="584"/>
                  </a:lnTo>
                  <a:lnTo>
                    <a:pt x="12" y="562"/>
                  </a:lnTo>
                  <a:lnTo>
                    <a:pt x="3" y="537"/>
                  </a:lnTo>
                  <a:lnTo>
                    <a:pt x="0" y="512"/>
                  </a:lnTo>
                  <a:lnTo>
                    <a:pt x="2" y="488"/>
                  </a:lnTo>
                  <a:lnTo>
                    <a:pt x="11" y="464"/>
                  </a:lnTo>
                  <a:lnTo>
                    <a:pt x="22" y="442"/>
                  </a:lnTo>
                  <a:lnTo>
                    <a:pt x="40" y="423"/>
                  </a:lnTo>
                  <a:lnTo>
                    <a:pt x="62" y="409"/>
                  </a:lnTo>
                  <a:lnTo>
                    <a:pt x="161" y="359"/>
                  </a:lnTo>
                  <a:lnTo>
                    <a:pt x="260" y="315"/>
                  </a:lnTo>
                  <a:lnTo>
                    <a:pt x="357" y="273"/>
                  </a:lnTo>
                  <a:lnTo>
                    <a:pt x="453" y="235"/>
                  </a:lnTo>
                  <a:lnTo>
                    <a:pt x="547" y="201"/>
                  </a:lnTo>
                  <a:lnTo>
                    <a:pt x="637" y="169"/>
                  </a:lnTo>
                  <a:lnTo>
                    <a:pt x="725" y="142"/>
                  </a:lnTo>
                  <a:lnTo>
                    <a:pt x="808" y="117"/>
                  </a:lnTo>
                  <a:lnTo>
                    <a:pt x="887" y="95"/>
                  </a:lnTo>
                  <a:lnTo>
                    <a:pt x="963" y="74"/>
                  </a:lnTo>
                  <a:lnTo>
                    <a:pt x="1032" y="58"/>
                  </a:lnTo>
                  <a:lnTo>
                    <a:pt x="1096" y="44"/>
                  </a:lnTo>
                  <a:lnTo>
                    <a:pt x="1153" y="32"/>
                  </a:lnTo>
                  <a:lnTo>
                    <a:pt x="1204" y="22"/>
                  </a:lnTo>
                  <a:lnTo>
                    <a:pt x="1247" y="13"/>
                  </a:lnTo>
                  <a:lnTo>
                    <a:pt x="1282" y="7"/>
                  </a:lnTo>
                  <a:lnTo>
                    <a:pt x="1310" y="3"/>
                  </a:lnTo>
                  <a:lnTo>
                    <a:pt x="1329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1" name="Oval 14"/>
          <p:cNvSpPr/>
          <p:nvPr/>
        </p:nvSpPr>
        <p:spPr>
          <a:xfrm flipV="1">
            <a:off x="10401167" y="2734845"/>
            <a:ext cx="1243584" cy="12426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8"/>
          <p:cNvSpPr/>
          <p:nvPr/>
        </p:nvSpPr>
        <p:spPr>
          <a:xfrm>
            <a:off x="10513006" y="284621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35"/>
          <p:cNvGrpSpPr>
            <a:grpSpLocks noChangeAspect="1"/>
          </p:cNvGrpSpPr>
          <p:nvPr/>
        </p:nvGrpSpPr>
        <p:grpSpPr bwMode="auto">
          <a:xfrm>
            <a:off x="10864748" y="3094791"/>
            <a:ext cx="316422" cy="522755"/>
            <a:chOff x="3544" y="1333"/>
            <a:chExt cx="1394" cy="2303"/>
          </a:xfrm>
          <a:solidFill>
            <a:schemeClr val="bg1"/>
          </a:solidFill>
        </p:grpSpPr>
        <p:sp>
          <p:nvSpPr>
            <p:cNvPr id="114" name="Freeform 37"/>
            <p:cNvSpPr>
              <a:spLocks noEditPoints="1"/>
            </p:cNvSpPr>
            <p:nvPr/>
          </p:nvSpPr>
          <p:spPr bwMode="auto">
            <a:xfrm>
              <a:off x="3544" y="1333"/>
              <a:ext cx="1394" cy="2303"/>
            </a:xfrm>
            <a:custGeom>
              <a:avLst/>
              <a:gdLst>
                <a:gd name="T0" fmla="*/ 1308 w 2789"/>
                <a:gd name="T1" fmla="*/ 832 h 4606"/>
                <a:gd name="T2" fmla="*/ 1202 w 2789"/>
                <a:gd name="T3" fmla="*/ 864 h 4606"/>
                <a:gd name="T4" fmla="*/ 1111 w 2789"/>
                <a:gd name="T5" fmla="*/ 922 h 4606"/>
                <a:gd name="T6" fmla="*/ 1039 w 2789"/>
                <a:gd name="T7" fmla="*/ 1003 h 4606"/>
                <a:gd name="T8" fmla="*/ 993 w 2789"/>
                <a:gd name="T9" fmla="*/ 1102 h 4606"/>
                <a:gd name="T10" fmla="*/ 977 w 2789"/>
                <a:gd name="T11" fmla="*/ 1212 h 4606"/>
                <a:gd name="T12" fmla="*/ 993 w 2789"/>
                <a:gd name="T13" fmla="*/ 1325 h 4606"/>
                <a:gd name="T14" fmla="*/ 1039 w 2789"/>
                <a:gd name="T15" fmla="*/ 1422 h 4606"/>
                <a:gd name="T16" fmla="*/ 1111 w 2789"/>
                <a:gd name="T17" fmla="*/ 1504 h 4606"/>
                <a:gd name="T18" fmla="*/ 1202 w 2789"/>
                <a:gd name="T19" fmla="*/ 1562 h 4606"/>
                <a:gd name="T20" fmla="*/ 1308 w 2789"/>
                <a:gd name="T21" fmla="*/ 1594 h 4606"/>
                <a:gd name="T22" fmla="*/ 1425 w 2789"/>
                <a:gd name="T23" fmla="*/ 1594 h 4606"/>
                <a:gd name="T24" fmla="*/ 1531 w 2789"/>
                <a:gd name="T25" fmla="*/ 1562 h 4606"/>
                <a:gd name="T26" fmla="*/ 1622 w 2789"/>
                <a:gd name="T27" fmla="*/ 1504 h 4606"/>
                <a:gd name="T28" fmla="*/ 1694 w 2789"/>
                <a:gd name="T29" fmla="*/ 1422 h 4606"/>
                <a:gd name="T30" fmla="*/ 1740 w 2789"/>
                <a:gd name="T31" fmla="*/ 1325 h 4606"/>
                <a:gd name="T32" fmla="*/ 1756 w 2789"/>
                <a:gd name="T33" fmla="*/ 1212 h 4606"/>
                <a:gd name="T34" fmla="*/ 1740 w 2789"/>
                <a:gd name="T35" fmla="*/ 1102 h 4606"/>
                <a:gd name="T36" fmla="*/ 1694 w 2789"/>
                <a:gd name="T37" fmla="*/ 1003 h 4606"/>
                <a:gd name="T38" fmla="*/ 1622 w 2789"/>
                <a:gd name="T39" fmla="*/ 922 h 4606"/>
                <a:gd name="T40" fmla="*/ 1531 w 2789"/>
                <a:gd name="T41" fmla="*/ 864 h 4606"/>
                <a:gd name="T42" fmla="*/ 1425 w 2789"/>
                <a:gd name="T43" fmla="*/ 832 h 4606"/>
                <a:gd name="T44" fmla="*/ 1282 w 2789"/>
                <a:gd name="T45" fmla="*/ 0 h 4606"/>
                <a:gd name="T46" fmla="*/ 1433 w 2789"/>
                <a:gd name="T47" fmla="*/ 662 h 4606"/>
                <a:gd name="T48" fmla="*/ 1564 w 2789"/>
                <a:gd name="T49" fmla="*/ 695 h 4606"/>
                <a:gd name="T50" fmla="*/ 1682 w 2789"/>
                <a:gd name="T51" fmla="*/ 758 h 4606"/>
                <a:gd name="T52" fmla="*/ 1781 w 2789"/>
                <a:gd name="T53" fmla="*/ 845 h 4606"/>
                <a:gd name="T54" fmla="*/ 1856 w 2789"/>
                <a:gd name="T55" fmla="*/ 952 h 4606"/>
                <a:gd name="T56" fmla="*/ 1904 w 2789"/>
                <a:gd name="T57" fmla="*/ 1075 h 4606"/>
                <a:gd name="T58" fmla="*/ 1921 w 2789"/>
                <a:gd name="T59" fmla="*/ 1212 h 4606"/>
                <a:gd name="T60" fmla="*/ 1909 w 2789"/>
                <a:gd name="T61" fmla="*/ 1329 h 4606"/>
                <a:gd name="T62" fmla="*/ 1872 w 2789"/>
                <a:gd name="T63" fmla="*/ 1437 h 4606"/>
                <a:gd name="T64" fmla="*/ 2453 w 2789"/>
                <a:gd name="T65" fmla="*/ 2215 h 4606"/>
                <a:gd name="T66" fmla="*/ 2574 w 2789"/>
                <a:gd name="T67" fmla="*/ 2021 h 4606"/>
                <a:gd name="T68" fmla="*/ 2453 w 2789"/>
                <a:gd name="T69" fmla="*/ 2528 h 4606"/>
                <a:gd name="T70" fmla="*/ 2206 w 2789"/>
                <a:gd name="T71" fmla="*/ 2334 h 4606"/>
                <a:gd name="T72" fmla="*/ 2624 w 2789"/>
                <a:gd name="T73" fmla="*/ 3873 h 4606"/>
                <a:gd name="T74" fmla="*/ 2417 w 2789"/>
                <a:gd name="T75" fmla="*/ 3957 h 4606"/>
                <a:gd name="T76" fmla="*/ 1395 w 2789"/>
                <a:gd name="T77" fmla="*/ 1801 h 4606"/>
                <a:gd name="T78" fmla="*/ 374 w 2789"/>
                <a:gd name="T79" fmla="*/ 3957 h 4606"/>
                <a:gd name="T80" fmla="*/ 166 w 2789"/>
                <a:gd name="T81" fmla="*/ 3873 h 4606"/>
                <a:gd name="T82" fmla="*/ 584 w 2789"/>
                <a:gd name="T83" fmla="*/ 2334 h 4606"/>
                <a:gd name="T84" fmla="*/ 325 w 2789"/>
                <a:gd name="T85" fmla="*/ 2528 h 4606"/>
                <a:gd name="T86" fmla="*/ 203 w 2789"/>
                <a:gd name="T87" fmla="*/ 2021 h 4606"/>
                <a:gd name="T88" fmla="*/ 325 w 2789"/>
                <a:gd name="T89" fmla="*/ 2215 h 4606"/>
                <a:gd name="T90" fmla="*/ 887 w 2789"/>
                <a:gd name="T91" fmla="*/ 1517 h 4606"/>
                <a:gd name="T92" fmla="*/ 829 w 2789"/>
                <a:gd name="T93" fmla="*/ 1405 h 4606"/>
                <a:gd name="T94" fmla="*/ 799 w 2789"/>
                <a:gd name="T95" fmla="*/ 1279 h 4606"/>
                <a:gd name="T96" fmla="*/ 799 w 2789"/>
                <a:gd name="T97" fmla="*/ 1142 h 4606"/>
                <a:gd name="T98" fmla="*/ 832 w 2789"/>
                <a:gd name="T99" fmla="*/ 1011 h 4606"/>
                <a:gd name="T100" fmla="*/ 895 w 2789"/>
                <a:gd name="T101" fmla="*/ 896 h 4606"/>
                <a:gd name="T102" fmla="*/ 982 w 2789"/>
                <a:gd name="T103" fmla="*/ 799 h 4606"/>
                <a:gd name="T104" fmla="*/ 1089 w 2789"/>
                <a:gd name="T105" fmla="*/ 723 h 4606"/>
                <a:gd name="T106" fmla="*/ 1214 w 2789"/>
                <a:gd name="T107" fmla="*/ 675 h 4606"/>
                <a:gd name="T108" fmla="*/ 1282 w 2789"/>
                <a:gd name="T109" fmla="*/ 0 h 4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9" h="4606">
                  <a:moveTo>
                    <a:pt x="1367" y="828"/>
                  </a:moveTo>
                  <a:lnTo>
                    <a:pt x="1308" y="832"/>
                  </a:lnTo>
                  <a:lnTo>
                    <a:pt x="1254" y="844"/>
                  </a:lnTo>
                  <a:lnTo>
                    <a:pt x="1202" y="864"/>
                  </a:lnTo>
                  <a:lnTo>
                    <a:pt x="1154" y="890"/>
                  </a:lnTo>
                  <a:lnTo>
                    <a:pt x="1111" y="922"/>
                  </a:lnTo>
                  <a:lnTo>
                    <a:pt x="1073" y="960"/>
                  </a:lnTo>
                  <a:lnTo>
                    <a:pt x="1039" y="1003"/>
                  </a:lnTo>
                  <a:lnTo>
                    <a:pt x="1013" y="1051"/>
                  </a:lnTo>
                  <a:lnTo>
                    <a:pt x="993" y="1102"/>
                  </a:lnTo>
                  <a:lnTo>
                    <a:pt x="980" y="1156"/>
                  </a:lnTo>
                  <a:lnTo>
                    <a:pt x="977" y="1212"/>
                  </a:lnTo>
                  <a:lnTo>
                    <a:pt x="980" y="1269"/>
                  </a:lnTo>
                  <a:lnTo>
                    <a:pt x="993" y="1325"/>
                  </a:lnTo>
                  <a:lnTo>
                    <a:pt x="1013" y="1376"/>
                  </a:lnTo>
                  <a:lnTo>
                    <a:pt x="1039" y="1422"/>
                  </a:lnTo>
                  <a:lnTo>
                    <a:pt x="1073" y="1466"/>
                  </a:lnTo>
                  <a:lnTo>
                    <a:pt x="1111" y="1504"/>
                  </a:lnTo>
                  <a:lnTo>
                    <a:pt x="1154" y="1536"/>
                  </a:lnTo>
                  <a:lnTo>
                    <a:pt x="1202" y="1562"/>
                  </a:lnTo>
                  <a:lnTo>
                    <a:pt x="1254" y="1581"/>
                  </a:lnTo>
                  <a:lnTo>
                    <a:pt x="1308" y="1594"/>
                  </a:lnTo>
                  <a:lnTo>
                    <a:pt x="1367" y="1598"/>
                  </a:lnTo>
                  <a:lnTo>
                    <a:pt x="1425" y="1594"/>
                  </a:lnTo>
                  <a:lnTo>
                    <a:pt x="1479" y="1581"/>
                  </a:lnTo>
                  <a:lnTo>
                    <a:pt x="1531" y="1562"/>
                  </a:lnTo>
                  <a:lnTo>
                    <a:pt x="1579" y="1536"/>
                  </a:lnTo>
                  <a:lnTo>
                    <a:pt x="1622" y="1504"/>
                  </a:lnTo>
                  <a:lnTo>
                    <a:pt x="1660" y="1466"/>
                  </a:lnTo>
                  <a:lnTo>
                    <a:pt x="1694" y="1422"/>
                  </a:lnTo>
                  <a:lnTo>
                    <a:pt x="1720" y="1376"/>
                  </a:lnTo>
                  <a:lnTo>
                    <a:pt x="1740" y="1325"/>
                  </a:lnTo>
                  <a:lnTo>
                    <a:pt x="1751" y="1269"/>
                  </a:lnTo>
                  <a:lnTo>
                    <a:pt x="1756" y="1212"/>
                  </a:lnTo>
                  <a:lnTo>
                    <a:pt x="1751" y="1156"/>
                  </a:lnTo>
                  <a:lnTo>
                    <a:pt x="1740" y="1102"/>
                  </a:lnTo>
                  <a:lnTo>
                    <a:pt x="1720" y="1051"/>
                  </a:lnTo>
                  <a:lnTo>
                    <a:pt x="1694" y="1003"/>
                  </a:lnTo>
                  <a:lnTo>
                    <a:pt x="1660" y="960"/>
                  </a:lnTo>
                  <a:lnTo>
                    <a:pt x="1622" y="922"/>
                  </a:lnTo>
                  <a:lnTo>
                    <a:pt x="1579" y="890"/>
                  </a:lnTo>
                  <a:lnTo>
                    <a:pt x="1531" y="864"/>
                  </a:lnTo>
                  <a:lnTo>
                    <a:pt x="1479" y="844"/>
                  </a:lnTo>
                  <a:lnTo>
                    <a:pt x="1425" y="832"/>
                  </a:lnTo>
                  <a:lnTo>
                    <a:pt x="1367" y="828"/>
                  </a:lnTo>
                  <a:close/>
                  <a:moveTo>
                    <a:pt x="1282" y="0"/>
                  </a:moveTo>
                  <a:lnTo>
                    <a:pt x="1433" y="0"/>
                  </a:lnTo>
                  <a:lnTo>
                    <a:pt x="1433" y="662"/>
                  </a:lnTo>
                  <a:lnTo>
                    <a:pt x="1501" y="675"/>
                  </a:lnTo>
                  <a:lnTo>
                    <a:pt x="1564" y="695"/>
                  </a:lnTo>
                  <a:lnTo>
                    <a:pt x="1625" y="723"/>
                  </a:lnTo>
                  <a:lnTo>
                    <a:pt x="1682" y="758"/>
                  </a:lnTo>
                  <a:lnTo>
                    <a:pt x="1734" y="799"/>
                  </a:lnTo>
                  <a:lnTo>
                    <a:pt x="1781" y="845"/>
                  </a:lnTo>
                  <a:lnTo>
                    <a:pt x="1821" y="896"/>
                  </a:lnTo>
                  <a:lnTo>
                    <a:pt x="1856" y="952"/>
                  </a:lnTo>
                  <a:lnTo>
                    <a:pt x="1884" y="1011"/>
                  </a:lnTo>
                  <a:lnTo>
                    <a:pt x="1904" y="1075"/>
                  </a:lnTo>
                  <a:lnTo>
                    <a:pt x="1916" y="1142"/>
                  </a:lnTo>
                  <a:lnTo>
                    <a:pt x="1921" y="1212"/>
                  </a:lnTo>
                  <a:lnTo>
                    <a:pt x="1918" y="1271"/>
                  </a:lnTo>
                  <a:lnTo>
                    <a:pt x="1909" y="1329"/>
                  </a:lnTo>
                  <a:lnTo>
                    <a:pt x="1893" y="1383"/>
                  </a:lnTo>
                  <a:lnTo>
                    <a:pt x="1872" y="1437"/>
                  </a:lnTo>
                  <a:lnTo>
                    <a:pt x="2162" y="2215"/>
                  </a:lnTo>
                  <a:lnTo>
                    <a:pt x="2453" y="2215"/>
                  </a:lnTo>
                  <a:lnTo>
                    <a:pt x="2453" y="2021"/>
                  </a:lnTo>
                  <a:lnTo>
                    <a:pt x="2574" y="2021"/>
                  </a:lnTo>
                  <a:lnTo>
                    <a:pt x="2574" y="2528"/>
                  </a:lnTo>
                  <a:lnTo>
                    <a:pt x="2453" y="2528"/>
                  </a:lnTo>
                  <a:lnTo>
                    <a:pt x="2453" y="2334"/>
                  </a:lnTo>
                  <a:lnTo>
                    <a:pt x="2206" y="2334"/>
                  </a:lnTo>
                  <a:lnTo>
                    <a:pt x="2652" y="3535"/>
                  </a:lnTo>
                  <a:lnTo>
                    <a:pt x="2624" y="3873"/>
                  </a:lnTo>
                  <a:lnTo>
                    <a:pt x="2789" y="4606"/>
                  </a:lnTo>
                  <a:lnTo>
                    <a:pt x="2417" y="3957"/>
                  </a:lnTo>
                  <a:lnTo>
                    <a:pt x="2149" y="3708"/>
                  </a:lnTo>
                  <a:lnTo>
                    <a:pt x="1395" y="1801"/>
                  </a:lnTo>
                  <a:lnTo>
                    <a:pt x="642" y="3708"/>
                  </a:lnTo>
                  <a:lnTo>
                    <a:pt x="374" y="3957"/>
                  </a:lnTo>
                  <a:lnTo>
                    <a:pt x="0" y="4606"/>
                  </a:lnTo>
                  <a:lnTo>
                    <a:pt x="166" y="3873"/>
                  </a:lnTo>
                  <a:lnTo>
                    <a:pt x="137" y="3535"/>
                  </a:lnTo>
                  <a:lnTo>
                    <a:pt x="584" y="2334"/>
                  </a:lnTo>
                  <a:lnTo>
                    <a:pt x="325" y="2334"/>
                  </a:lnTo>
                  <a:lnTo>
                    <a:pt x="325" y="2528"/>
                  </a:lnTo>
                  <a:lnTo>
                    <a:pt x="203" y="2528"/>
                  </a:lnTo>
                  <a:lnTo>
                    <a:pt x="203" y="2021"/>
                  </a:lnTo>
                  <a:lnTo>
                    <a:pt x="325" y="2021"/>
                  </a:lnTo>
                  <a:lnTo>
                    <a:pt x="325" y="2215"/>
                  </a:lnTo>
                  <a:lnTo>
                    <a:pt x="628" y="2215"/>
                  </a:lnTo>
                  <a:lnTo>
                    <a:pt x="887" y="1517"/>
                  </a:lnTo>
                  <a:lnTo>
                    <a:pt x="855" y="1463"/>
                  </a:lnTo>
                  <a:lnTo>
                    <a:pt x="829" y="1405"/>
                  </a:lnTo>
                  <a:lnTo>
                    <a:pt x="811" y="1344"/>
                  </a:lnTo>
                  <a:lnTo>
                    <a:pt x="799" y="1279"/>
                  </a:lnTo>
                  <a:lnTo>
                    <a:pt x="795" y="1212"/>
                  </a:lnTo>
                  <a:lnTo>
                    <a:pt x="799" y="1142"/>
                  </a:lnTo>
                  <a:lnTo>
                    <a:pt x="811" y="1075"/>
                  </a:lnTo>
                  <a:lnTo>
                    <a:pt x="832" y="1011"/>
                  </a:lnTo>
                  <a:lnTo>
                    <a:pt x="859" y="952"/>
                  </a:lnTo>
                  <a:lnTo>
                    <a:pt x="895" y="896"/>
                  </a:lnTo>
                  <a:lnTo>
                    <a:pt x="935" y="845"/>
                  </a:lnTo>
                  <a:lnTo>
                    <a:pt x="982" y="799"/>
                  </a:lnTo>
                  <a:lnTo>
                    <a:pt x="1033" y="758"/>
                  </a:lnTo>
                  <a:lnTo>
                    <a:pt x="1089" y="723"/>
                  </a:lnTo>
                  <a:lnTo>
                    <a:pt x="1151" y="695"/>
                  </a:lnTo>
                  <a:lnTo>
                    <a:pt x="1214" y="675"/>
                  </a:lnTo>
                  <a:lnTo>
                    <a:pt x="1282" y="662"/>
                  </a:lnTo>
                  <a:lnTo>
                    <a:pt x="1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8"/>
            <p:cNvSpPr>
              <a:spLocks/>
            </p:cNvSpPr>
            <p:nvPr/>
          </p:nvSpPr>
          <p:spPr bwMode="auto">
            <a:xfrm>
              <a:off x="4131" y="1847"/>
              <a:ext cx="192" cy="190"/>
            </a:xfrm>
            <a:custGeom>
              <a:avLst/>
              <a:gdLst>
                <a:gd name="T0" fmla="*/ 193 w 385"/>
                <a:gd name="T1" fmla="*/ 0 h 379"/>
                <a:gd name="T2" fmla="*/ 231 w 385"/>
                <a:gd name="T3" fmla="*/ 3 h 379"/>
                <a:gd name="T4" fmla="*/ 267 w 385"/>
                <a:gd name="T5" fmla="*/ 14 h 379"/>
                <a:gd name="T6" fmla="*/ 299 w 385"/>
                <a:gd name="T7" fmla="*/ 32 h 379"/>
                <a:gd name="T8" fmla="*/ 329 w 385"/>
                <a:gd name="T9" fmla="*/ 55 h 379"/>
                <a:gd name="T10" fmla="*/ 351 w 385"/>
                <a:gd name="T11" fmla="*/ 83 h 379"/>
                <a:gd name="T12" fmla="*/ 368 w 385"/>
                <a:gd name="T13" fmla="*/ 115 h 379"/>
                <a:gd name="T14" fmla="*/ 380 w 385"/>
                <a:gd name="T15" fmla="*/ 151 h 379"/>
                <a:gd name="T16" fmla="*/ 385 w 385"/>
                <a:gd name="T17" fmla="*/ 189 h 379"/>
                <a:gd name="T18" fmla="*/ 380 w 385"/>
                <a:gd name="T19" fmla="*/ 227 h 379"/>
                <a:gd name="T20" fmla="*/ 368 w 385"/>
                <a:gd name="T21" fmla="*/ 264 h 379"/>
                <a:gd name="T22" fmla="*/ 351 w 385"/>
                <a:gd name="T23" fmla="*/ 296 h 379"/>
                <a:gd name="T24" fmla="*/ 329 w 385"/>
                <a:gd name="T25" fmla="*/ 323 h 379"/>
                <a:gd name="T26" fmla="*/ 299 w 385"/>
                <a:gd name="T27" fmla="*/ 347 h 379"/>
                <a:gd name="T28" fmla="*/ 267 w 385"/>
                <a:gd name="T29" fmla="*/ 364 h 379"/>
                <a:gd name="T30" fmla="*/ 231 w 385"/>
                <a:gd name="T31" fmla="*/ 374 h 379"/>
                <a:gd name="T32" fmla="*/ 193 w 385"/>
                <a:gd name="T33" fmla="*/ 379 h 379"/>
                <a:gd name="T34" fmla="*/ 153 w 385"/>
                <a:gd name="T35" fmla="*/ 374 h 379"/>
                <a:gd name="T36" fmla="*/ 118 w 385"/>
                <a:gd name="T37" fmla="*/ 364 h 379"/>
                <a:gd name="T38" fmla="*/ 86 w 385"/>
                <a:gd name="T39" fmla="*/ 347 h 379"/>
                <a:gd name="T40" fmla="*/ 56 w 385"/>
                <a:gd name="T41" fmla="*/ 323 h 379"/>
                <a:gd name="T42" fmla="*/ 33 w 385"/>
                <a:gd name="T43" fmla="*/ 296 h 379"/>
                <a:gd name="T44" fmla="*/ 15 w 385"/>
                <a:gd name="T45" fmla="*/ 264 h 379"/>
                <a:gd name="T46" fmla="*/ 5 w 385"/>
                <a:gd name="T47" fmla="*/ 227 h 379"/>
                <a:gd name="T48" fmla="*/ 0 w 385"/>
                <a:gd name="T49" fmla="*/ 189 h 379"/>
                <a:gd name="T50" fmla="*/ 5 w 385"/>
                <a:gd name="T51" fmla="*/ 151 h 379"/>
                <a:gd name="T52" fmla="*/ 15 w 385"/>
                <a:gd name="T53" fmla="*/ 115 h 379"/>
                <a:gd name="T54" fmla="*/ 33 w 385"/>
                <a:gd name="T55" fmla="*/ 83 h 379"/>
                <a:gd name="T56" fmla="*/ 56 w 385"/>
                <a:gd name="T57" fmla="*/ 55 h 379"/>
                <a:gd name="T58" fmla="*/ 86 w 385"/>
                <a:gd name="T59" fmla="*/ 32 h 379"/>
                <a:gd name="T60" fmla="*/ 118 w 385"/>
                <a:gd name="T61" fmla="*/ 14 h 379"/>
                <a:gd name="T62" fmla="*/ 153 w 385"/>
                <a:gd name="T63" fmla="*/ 3 h 379"/>
                <a:gd name="T64" fmla="*/ 193 w 385"/>
                <a:gd name="T6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5" h="379">
                  <a:moveTo>
                    <a:pt x="193" y="0"/>
                  </a:moveTo>
                  <a:lnTo>
                    <a:pt x="231" y="3"/>
                  </a:lnTo>
                  <a:lnTo>
                    <a:pt x="267" y="14"/>
                  </a:lnTo>
                  <a:lnTo>
                    <a:pt x="299" y="32"/>
                  </a:lnTo>
                  <a:lnTo>
                    <a:pt x="329" y="55"/>
                  </a:lnTo>
                  <a:lnTo>
                    <a:pt x="351" y="83"/>
                  </a:lnTo>
                  <a:lnTo>
                    <a:pt x="368" y="115"/>
                  </a:lnTo>
                  <a:lnTo>
                    <a:pt x="380" y="151"/>
                  </a:lnTo>
                  <a:lnTo>
                    <a:pt x="385" y="189"/>
                  </a:lnTo>
                  <a:lnTo>
                    <a:pt x="380" y="227"/>
                  </a:lnTo>
                  <a:lnTo>
                    <a:pt x="368" y="264"/>
                  </a:lnTo>
                  <a:lnTo>
                    <a:pt x="351" y="296"/>
                  </a:lnTo>
                  <a:lnTo>
                    <a:pt x="329" y="323"/>
                  </a:lnTo>
                  <a:lnTo>
                    <a:pt x="299" y="347"/>
                  </a:lnTo>
                  <a:lnTo>
                    <a:pt x="267" y="364"/>
                  </a:lnTo>
                  <a:lnTo>
                    <a:pt x="231" y="374"/>
                  </a:lnTo>
                  <a:lnTo>
                    <a:pt x="193" y="379"/>
                  </a:lnTo>
                  <a:lnTo>
                    <a:pt x="153" y="374"/>
                  </a:lnTo>
                  <a:lnTo>
                    <a:pt x="118" y="364"/>
                  </a:lnTo>
                  <a:lnTo>
                    <a:pt x="86" y="347"/>
                  </a:lnTo>
                  <a:lnTo>
                    <a:pt x="56" y="323"/>
                  </a:lnTo>
                  <a:lnTo>
                    <a:pt x="33" y="296"/>
                  </a:lnTo>
                  <a:lnTo>
                    <a:pt x="15" y="264"/>
                  </a:lnTo>
                  <a:lnTo>
                    <a:pt x="5" y="227"/>
                  </a:lnTo>
                  <a:lnTo>
                    <a:pt x="0" y="189"/>
                  </a:lnTo>
                  <a:lnTo>
                    <a:pt x="5" y="151"/>
                  </a:lnTo>
                  <a:lnTo>
                    <a:pt x="15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6" y="32"/>
                  </a:lnTo>
                  <a:lnTo>
                    <a:pt x="118" y="14"/>
                  </a:lnTo>
                  <a:lnTo>
                    <a:pt x="153" y="3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Oval 1"/>
          <p:cNvSpPr/>
          <p:nvPr/>
        </p:nvSpPr>
        <p:spPr>
          <a:xfrm>
            <a:off x="5234353" y="4311599"/>
            <a:ext cx="1817076" cy="18288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43"/>
          <p:cNvSpPr>
            <a:spLocks/>
          </p:cNvSpPr>
          <p:nvPr/>
        </p:nvSpPr>
        <p:spPr bwMode="auto">
          <a:xfrm>
            <a:off x="5966703" y="4991706"/>
            <a:ext cx="347452" cy="91788"/>
          </a:xfrm>
          <a:custGeom>
            <a:avLst/>
            <a:gdLst>
              <a:gd name="T0" fmla="*/ 0 w 2329"/>
              <a:gd name="T1" fmla="*/ 0 h 615"/>
              <a:gd name="T2" fmla="*/ 837 w 2329"/>
              <a:gd name="T3" fmla="*/ 0 h 615"/>
              <a:gd name="T4" fmla="*/ 1198 w 2329"/>
              <a:gd name="T5" fmla="*/ 414 h 615"/>
              <a:gd name="T6" fmla="*/ 1547 w 2329"/>
              <a:gd name="T7" fmla="*/ 0 h 615"/>
              <a:gd name="T8" fmla="*/ 2310 w 2329"/>
              <a:gd name="T9" fmla="*/ 0 h 615"/>
              <a:gd name="T10" fmla="*/ 2329 w 2329"/>
              <a:gd name="T11" fmla="*/ 615 h 615"/>
              <a:gd name="T12" fmla="*/ 0 w 2329"/>
              <a:gd name="T13" fmla="*/ 615 h 615"/>
              <a:gd name="T14" fmla="*/ 0 w 2329"/>
              <a:gd name="T15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29" h="615">
                <a:moveTo>
                  <a:pt x="0" y="0"/>
                </a:moveTo>
                <a:lnTo>
                  <a:pt x="837" y="0"/>
                </a:lnTo>
                <a:lnTo>
                  <a:pt x="1198" y="414"/>
                </a:lnTo>
                <a:lnTo>
                  <a:pt x="1547" y="0"/>
                </a:lnTo>
                <a:lnTo>
                  <a:pt x="2310" y="0"/>
                </a:lnTo>
                <a:lnTo>
                  <a:pt x="2329" y="615"/>
                </a:lnTo>
                <a:lnTo>
                  <a:pt x="0" y="6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44"/>
          <p:cNvSpPr>
            <a:spLocks/>
          </p:cNvSpPr>
          <p:nvPr/>
        </p:nvSpPr>
        <p:spPr bwMode="auto">
          <a:xfrm>
            <a:off x="6001627" y="4671566"/>
            <a:ext cx="282977" cy="299096"/>
          </a:xfrm>
          <a:custGeom>
            <a:avLst/>
            <a:gdLst>
              <a:gd name="T0" fmla="*/ 1006 w 1896"/>
              <a:gd name="T1" fmla="*/ 1 h 2004"/>
              <a:gd name="T2" fmla="*/ 1130 w 1896"/>
              <a:gd name="T3" fmla="*/ 12 h 2004"/>
              <a:gd name="T4" fmla="*/ 1252 w 1896"/>
              <a:gd name="T5" fmla="*/ 32 h 2004"/>
              <a:gd name="T6" fmla="*/ 1368 w 1896"/>
              <a:gd name="T7" fmla="*/ 58 h 2004"/>
              <a:gd name="T8" fmla="*/ 1477 w 1896"/>
              <a:gd name="T9" fmla="*/ 88 h 2004"/>
              <a:gd name="T10" fmla="*/ 1578 w 1896"/>
              <a:gd name="T11" fmla="*/ 121 h 2004"/>
              <a:gd name="T12" fmla="*/ 1665 w 1896"/>
              <a:gd name="T13" fmla="*/ 154 h 2004"/>
              <a:gd name="T14" fmla="*/ 1741 w 1896"/>
              <a:gd name="T15" fmla="*/ 184 h 2004"/>
              <a:gd name="T16" fmla="*/ 1800 w 1896"/>
              <a:gd name="T17" fmla="*/ 211 h 2004"/>
              <a:gd name="T18" fmla="*/ 1842 w 1896"/>
              <a:gd name="T19" fmla="*/ 230 h 2004"/>
              <a:gd name="T20" fmla="*/ 1863 w 1896"/>
              <a:gd name="T21" fmla="*/ 240 h 2004"/>
              <a:gd name="T22" fmla="*/ 1867 w 1896"/>
              <a:gd name="T23" fmla="*/ 749 h 2004"/>
              <a:gd name="T24" fmla="*/ 1857 w 1896"/>
              <a:gd name="T25" fmla="*/ 746 h 2004"/>
              <a:gd name="T26" fmla="*/ 1834 w 1896"/>
              <a:gd name="T27" fmla="*/ 736 h 2004"/>
              <a:gd name="T28" fmla="*/ 1873 w 1896"/>
              <a:gd name="T29" fmla="*/ 864 h 2004"/>
              <a:gd name="T30" fmla="*/ 1893 w 1896"/>
              <a:gd name="T31" fmla="*/ 998 h 2004"/>
              <a:gd name="T32" fmla="*/ 1893 w 1896"/>
              <a:gd name="T33" fmla="*/ 1148 h 2004"/>
              <a:gd name="T34" fmla="*/ 1865 w 1896"/>
              <a:gd name="T35" fmla="*/ 1304 h 2004"/>
              <a:gd name="T36" fmla="*/ 1813 w 1896"/>
              <a:gd name="T37" fmla="*/ 1450 h 2004"/>
              <a:gd name="T38" fmla="*/ 1739 w 1896"/>
              <a:gd name="T39" fmla="*/ 1583 h 2004"/>
              <a:gd name="T40" fmla="*/ 1644 w 1896"/>
              <a:gd name="T41" fmla="*/ 1703 h 2004"/>
              <a:gd name="T42" fmla="*/ 1532 w 1896"/>
              <a:gd name="T43" fmla="*/ 1804 h 2004"/>
              <a:gd name="T44" fmla="*/ 1404 w 1896"/>
              <a:gd name="T45" fmla="*/ 1889 h 2004"/>
              <a:gd name="T46" fmla="*/ 1262 w 1896"/>
              <a:gd name="T47" fmla="*/ 1951 h 2004"/>
              <a:gd name="T48" fmla="*/ 1109 w 1896"/>
              <a:gd name="T49" fmla="*/ 1990 h 2004"/>
              <a:gd name="T50" fmla="*/ 948 w 1896"/>
              <a:gd name="T51" fmla="*/ 2004 h 2004"/>
              <a:gd name="T52" fmla="*/ 786 w 1896"/>
              <a:gd name="T53" fmla="*/ 1990 h 2004"/>
              <a:gd name="T54" fmla="*/ 633 w 1896"/>
              <a:gd name="T55" fmla="*/ 1951 h 2004"/>
              <a:gd name="T56" fmla="*/ 493 w 1896"/>
              <a:gd name="T57" fmla="*/ 1889 h 2004"/>
              <a:gd name="T58" fmla="*/ 364 w 1896"/>
              <a:gd name="T59" fmla="*/ 1804 h 2004"/>
              <a:gd name="T60" fmla="*/ 251 w 1896"/>
              <a:gd name="T61" fmla="*/ 1703 h 2004"/>
              <a:gd name="T62" fmla="*/ 158 w 1896"/>
              <a:gd name="T63" fmla="*/ 1583 h 2004"/>
              <a:gd name="T64" fmla="*/ 83 w 1896"/>
              <a:gd name="T65" fmla="*/ 1450 h 2004"/>
              <a:gd name="T66" fmla="*/ 31 w 1896"/>
              <a:gd name="T67" fmla="*/ 1304 h 2004"/>
              <a:gd name="T68" fmla="*/ 4 w 1896"/>
              <a:gd name="T69" fmla="*/ 1148 h 2004"/>
              <a:gd name="T70" fmla="*/ 4 w 1896"/>
              <a:gd name="T71" fmla="*/ 998 h 2004"/>
              <a:gd name="T72" fmla="*/ 24 w 1896"/>
              <a:gd name="T73" fmla="*/ 866 h 2004"/>
              <a:gd name="T74" fmla="*/ 62 w 1896"/>
              <a:gd name="T75" fmla="*/ 740 h 2004"/>
              <a:gd name="T76" fmla="*/ 39 w 1896"/>
              <a:gd name="T77" fmla="*/ 748 h 2004"/>
              <a:gd name="T78" fmla="*/ 36 w 1896"/>
              <a:gd name="T79" fmla="*/ 249 h 2004"/>
              <a:gd name="T80" fmla="*/ 46 w 1896"/>
              <a:gd name="T81" fmla="*/ 244 h 2004"/>
              <a:gd name="T82" fmla="*/ 77 w 1896"/>
              <a:gd name="T83" fmla="*/ 227 h 2004"/>
              <a:gd name="T84" fmla="*/ 127 w 1896"/>
              <a:gd name="T85" fmla="*/ 204 h 2004"/>
              <a:gd name="T86" fmla="*/ 193 w 1896"/>
              <a:gd name="T87" fmla="*/ 175 h 2004"/>
              <a:gd name="T88" fmla="*/ 272 w 1896"/>
              <a:gd name="T89" fmla="*/ 142 h 2004"/>
              <a:gd name="T90" fmla="*/ 365 w 1896"/>
              <a:gd name="T91" fmla="*/ 108 h 2004"/>
              <a:gd name="T92" fmla="*/ 468 w 1896"/>
              <a:gd name="T93" fmla="*/ 75 h 2004"/>
              <a:gd name="T94" fmla="*/ 579 w 1896"/>
              <a:gd name="T95" fmla="*/ 46 h 2004"/>
              <a:gd name="T96" fmla="*/ 697 w 1896"/>
              <a:gd name="T97" fmla="*/ 22 h 2004"/>
              <a:gd name="T98" fmla="*/ 819 w 1896"/>
              <a:gd name="T99" fmla="*/ 6 h 2004"/>
              <a:gd name="T100" fmla="*/ 943 w 1896"/>
              <a:gd name="T101" fmla="*/ 0 h 2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96" h="2004">
                <a:moveTo>
                  <a:pt x="943" y="0"/>
                </a:moveTo>
                <a:lnTo>
                  <a:pt x="1006" y="1"/>
                </a:lnTo>
                <a:lnTo>
                  <a:pt x="1069" y="6"/>
                </a:lnTo>
                <a:lnTo>
                  <a:pt x="1130" y="12"/>
                </a:lnTo>
                <a:lnTo>
                  <a:pt x="1192" y="21"/>
                </a:lnTo>
                <a:lnTo>
                  <a:pt x="1252" y="32"/>
                </a:lnTo>
                <a:lnTo>
                  <a:pt x="1312" y="45"/>
                </a:lnTo>
                <a:lnTo>
                  <a:pt x="1368" y="58"/>
                </a:lnTo>
                <a:lnTo>
                  <a:pt x="1424" y="73"/>
                </a:lnTo>
                <a:lnTo>
                  <a:pt x="1477" y="88"/>
                </a:lnTo>
                <a:lnTo>
                  <a:pt x="1529" y="104"/>
                </a:lnTo>
                <a:lnTo>
                  <a:pt x="1578" y="121"/>
                </a:lnTo>
                <a:lnTo>
                  <a:pt x="1623" y="137"/>
                </a:lnTo>
                <a:lnTo>
                  <a:pt x="1665" y="154"/>
                </a:lnTo>
                <a:lnTo>
                  <a:pt x="1706" y="170"/>
                </a:lnTo>
                <a:lnTo>
                  <a:pt x="1741" y="184"/>
                </a:lnTo>
                <a:lnTo>
                  <a:pt x="1773" y="198"/>
                </a:lnTo>
                <a:lnTo>
                  <a:pt x="1800" y="211"/>
                </a:lnTo>
                <a:lnTo>
                  <a:pt x="1823" y="221"/>
                </a:lnTo>
                <a:lnTo>
                  <a:pt x="1842" y="230"/>
                </a:lnTo>
                <a:lnTo>
                  <a:pt x="1855" y="237"/>
                </a:lnTo>
                <a:lnTo>
                  <a:pt x="1863" y="240"/>
                </a:lnTo>
                <a:lnTo>
                  <a:pt x="1867" y="242"/>
                </a:lnTo>
                <a:lnTo>
                  <a:pt x="1867" y="749"/>
                </a:lnTo>
                <a:lnTo>
                  <a:pt x="1864" y="748"/>
                </a:lnTo>
                <a:lnTo>
                  <a:pt x="1857" y="746"/>
                </a:lnTo>
                <a:lnTo>
                  <a:pt x="1848" y="742"/>
                </a:lnTo>
                <a:lnTo>
                  <a:pt x="1834" y="736"/>
                </a:lnTo>
                <a:lnTo>
                  <a:pt x="1855" y="799"/>
                </a:lnTo>
                <a:lnTo>
                  <a:pt x="1873" y="864"/>
                </a:lnTo>
                <a:lnTo>
                  <a:pt x="1886" y="930"/>
                </a:lnTo>
                <a:lnTo>
                  <a:pt x="1893" y="998"/>
                </a:lnTo>
                <a:lnTo>
                  <a:pt x="1896" y="1067"/>
                </a:lnTo>
                <a:lnTo>
                  <a:pt x="1893" y="1148"/>
                </a:lnTo>
                <a:lnTo>
                  <a:pt x="1882" y="1226"/>
                </a:lnTo>
                <a:lnTo>
                  <a:pt x="1865" y="1304"/>
                </a:lnTo>
                <a:lnTo>
                  <a:pt x="1843" y="1377"/>
                </a:lnTo>
                <a:lnTo>
                  <a:pt x="1813" y="1450"/>
                </a:lnTo>
                <a:lnTo>
                  <a:pt x="1779" y="1518"/>
                </a:lnTo>
                <a:lnTo>
                  <a:pt x="1739" y="1583"/>
                </a:lnTo>
                <a:lnTo>
                  <a:pt x="1694" y="1644"/>
                </a:lnTo>
                <a:lnTo>
                  <a:pt x="1644" y="1703"/>
                </a:lnTo>
                <a:lnTo>
                  <a:pt x="1591" y="1755"/>
                </a:lnTo>
                <a:lnTo>
                  <a:pt x="1532" y="1804"/>
                </a:lnTo>
                <a:lnTo>
                  <a:pt x="1470" y="1849"/>
                </a:lnTo>
                <a:lnTo>
                  <a:pt x="1404" y="1889"/>
                </a:lnTo>
                <a:lnTo>
                  <a:pt x="1335" y="1923"/>
                </a:lnTo>
                <a:lnTo>
                  <a:pt x="1262" y="1951"/>
                </a:lnTo>
                <a:lnTo>
                  <a:pt x="1187" y="1974"/>
                </a:lnTo>
                <a:lnTo>
                  <a:pt x="1109" y="1990"/>
                </a:lnTo>
                <a:lnTo>
                  <a:pt x="1030" y="2001"/>
                </a:lnTo>
                <a:lnTo>
                  <a:pt x="948" y="2004"/>
                </a:lnTo>
                <a:lnTo>
                  <a:pt x="867" y="2001"/>
                </a:lnTo>
                <a:lnTo>
                  <a:pt x="786" y="1990"/>
                </a:lnTo>
                <a:lnTo>
                  <a:pt x="709" y="1974"/>
                </a:lnTo>
                <a:lnTo>
                  <a:pt x="633" y="1951"/>
                </a:lnTo>
                <a:lnTo>
                  <a:pt x="561" y="1923"/>
                </a:lnTo>
                <a:lnTo>
                  <a:pt x="493" y="1889"/>
                </a:lnTo>
                <a:lnTo>
                  <a:pt x="426" y="1849"/>
                </a:lnTo>
                <a:lnTo>
                  <a:pt x="364" y="1804"/>
                </a:lnTo>
                <a:lnTo>
                  <a:pt x="306" y="1755"/>
                </a:lnTo>
                <a:lnTo>
                  <a:pt x="251" y="1703"/>
                </a:lnTo>
                <a:lnTo>
                  <a:pt x="201" y="1644"/>
                </a:lnTo>
                <a:lnTo>
                  <a:pt x="158" y="1583"/>
                </a:lnTo>
                <a:lnTo>
                  <a:pt x="117" y="1518"/>
                </a:lnTo>
                <a:lnTo>
                  <a:pt x="83" y="1450"/>
                </a:lnTo>
                <a:lnTo>
                  <a:pt x="53" y="1377"/>
                </a:lnTo>
                <a:lnTo>
                  <a:pt x="31" y="1304"/>
                </a:lnTo>
                <a:lnTo>
                  <a:pt x="14" y="1226"/>
                </a:lnTo>
                <a:lnTo>
                  <a:pt x="4" y="1148"/>
                </a:lnTo>
                <a:lnTo>
                  <a:pt x="0" y="1067"/>
                </a:lnTo>
                <a:lnTo>
                  <a:pt x="4" y="998"/>
                </a:lnTo>
                <a:lnTo>
                  <a:pt x="11" y="932"/>
                </a:lnTo>
                <a:lnTo>
                  <a:pt x="24" y="866"/>
                </a:lnTo>
                <a:lnTo>
                  <a:pt x="40" y="802"/>
                </a:lnTo>
                <a:lnTo>
                  <a:pt x="62" y="740"/>
                </a:lnTo>
                <a:lnTo>
                  <a:pt x="48" y="744"/>
                </a:lnTo>
                <a:lnTo>
                  <a:pt x="39" y="748"/>
                </a:lnTo>
                <a:lnTo>
                  <a:pt x="36" y="749"/>
                </a:lnTo>
                <a:lnTo>
                  <a:pt x="36" y="249"/>
                </a:lnTo>
                <a:lnTo>
                  <a:pt x="38" y="248"/>
                </a:lnTo>
                <a:lnTo>
                  <a:pt x="46" y="244"/>
                </a:lnTo>
                <a:lnTo>
                  <a:pt x="59" y="237"/>
                </a:lnTo>
                <a:lnTo>
                  <a:pt x="77" y="227"/>
                </a:lnTo>
                <a:lnTo>
                  <a:pt x="100" y="217"/>
                </a:lnTo>
                <a:lnTo>
                  <a:pt x="127" y="204"/>
                </a:lnTo>
                <a:lnTo>
                  <a:pt x="158" y="190"/>
                </a:lnTo>
                <a:lnTo>
                  <a:pt x="193" y="175"/>
                </a:lnTo>
                <a:lnTo>
                  <a:pt x="231" y="158"/>
                </a:lnTo>
                <a:lnTo>
                  <a:pt x="272" y="142"/>
                </a:lnTo>
                <a:lnTo>
                  <a:pt x="317" y="124"/>
                </a:lnTo>
                <a:lnTo>
                  <a:pt x="365" y="108"/>
                </a:lnTo>
                <a:lnTo>
                  <a:pt x="416" y="91"/>
                </a:lnTo>
                <a:lnTo>
                  <a:pt x="468" y="75"/>
                </a:lnTo>
                <a:lnTo>
                  <a:pt x="522" y="60"/>
                </a:lnTo>
                <a:lnTo>
                  <a:pt x="579" y="46"/>
                </a:lnTo>
                <a:lnTo>
                  <a:pt x="637" y="33"/>
                </a:lnTo>
                <a:lnTo>
                  <a:pt x="697" y="22"/>
                </a:lnTo>
                <a:lnTo>
                  <a:pt x="758" y="13"/>
                </a:lnTo>
                <a:lnTo>
                  <a:pt x="819" y="6"/>
                </a:lnTo>
                <a:lnTo>
                  <a:pt x="881" y="1"/>
                </a:lnTo>
                <a:lnTo>
                  <a:pt x="9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45"/>
          <p:cNvSpPr>
            <a:spLocks noEditPoints="1"/>
          </p:cNvSpPr>
          <p:nvPr/>
        </p:nvSpPr>
        <p:spPr bwMode="auto">
          <a:xfrm>
            <a:off x="5902227" y="4541719"/>
            <a:ext cx="481329" cy="299096"/>
          </a:xfrm>
          <a:custGeom>
            <a:avLst/>
            <a:gdLst>
              <a:gd name="T0" fmla="*/ 2914 w 3227"/>
              <a:gd name="T1" fmla="*/ 841 h 2002"/>
              <a:gd name="T2" fmla="*/ 2879 w 3227"/>
              <a:gd name="T3" fmla="*/ 861 h 2002"/>
              <a:gd name="T4" fmla="*/ 2860 w 3227"/>
              <a:gd name="T5" fmla="*/ 895 h 2002"/>
              <a:gd name="T6" fmla="*/ 2860 w 3227"/>
              <a:gd name="T7" fmla="*/ 935 h 2002"/>
              <a:gd name="T8" fmla="*/ 2879 w 3227"/>
              <a:gd name="T9" fmla="*/ 969 h 2002"/>
              <a:gd name="T10" fmla="*/ 2914 w 3227"/>
              <a:gd name="T11" fmla="*/ 987 h 2002"/>
              <a:gd name="T12" fmla="*/ 2954 w 3227"/>
              <a:gd name="T13" fmla="*/ 987 h 2002"/>
              <a:gd name="T14" fmla="*/ 2988 w 3227"/>
              <a:gd name="T15" fmla="*/ 969 h 2002"/>
              <a:gd name="T16" fmla="*/ 3008 w 3227"/>
              <a:gd name="T17" fmla="*/ 935 h 2002"/>
              <a:gd name="T18" fmla="*/ 3008 w 3227"/>
              <a:gd name="T19" fmla="*/ 895 h 2002"/>
              <a:gd name="T20" fmla="*/ 2988 w 3227"/>
              <a:gd name="T21" fmla="*/ 861 h 2002"/>
              <a:gd name="T22" fmla="*/ 2954 w 3227"/>
              <a:gd name="T23" fmla="*/ 841 h 2002"/>
              <a:gd name="T24" fmla="*/ 2943 w 3227"/>
              <a:gd name="T25" fmla="*/ 678 h 2002"/>
              <a:gd name="T26" fmla="*/ 2920 w 3227"/>
              <a:gd name="T27" fmla="*/ 682 h 2002"/>
              <a:gd name="T28" fmla="*/ 2894 w 3227"/>
              <a:gd name="T29" fmla="*/ 694 h 2002"/>
              <a:gd name="T30" fmla="*/ 2870 w 3227"/>
              <a:gd name="T31" fmla="*/ 708 h 2002"/>
              <a:gd name="T32" fmla="*/ 2966 w 3227"/>
              <a:gd name="T33" fmla="*/ 712 h 2002"/>
              <a:gd name="T34" fmla="*/ 2960 w 3227"/>
              <a:gd name="T35" fmla="*/ 687 h 2002"/>
              <a:gd name="T36" fmla="*/ 2943 w 3227"/>
              <a:gd name="T37" fmla="*/ 678 h 2002"/>
              <a:gd name="T38" fmla="*/ 2780 w 3227"/>
              <a:gd name="T39" fmla="*/ 658 h 2002"/>
              <a:gd name="T40" fmla="*/ 2793 w 3227"/>
              <a:gd name="T41" fmla="*/ 642 h 2002"/>
              <a:gd name="T42" fmla="*/ 2844 w 3227"/>
              <a:gd name="T43" fmla="*/ 618 h 2002"/>
              <a:gd name="T44" fmla="*/ 2907 w 3227"/>
              <a:gd name="T45" fmla="*/ 599 h 2002"/>
              <a:gd name="T46" fmla="*/ 2956 w 3227"/>
              <a:gd name="T47" fmla="*/ 595 h 2002"/>
              <a:gd name="T48" fmla="*/ 2993 w 3227"/>
              <a:gd name="T49" fmla="*/ 603 h 2002"/>
              <a:gd name="T50" fmla="*/ 3018 w 3227"/>
              <a:gd name="T51" fmla="*/ 621 h 2002"/>
              <a:gd name="T52" fmla="*/ 3036 w 3227"/>
              <a:gd name="T53" fmla="*/ 646 h 2002"/>
              <a:gd name="T54" fmla="*/ 3045 w 3227"/>
              <a:gd name="T55" fmla="*/ 673 h 2002"/>
              <a:gd name="T56" fmla="*/ 3049 w 3227"/>
              <a:gd name="T57" fmla="*/ 699 h 2002"/>
              <a:gd name="T58" fmla="*/ 3050 w 3227"/>
              <a:gd name="T59" fmla="*/ 725 h 2002"/>
              <a:gd name="T60" fmla="*/ 3047 w 3227"/>
              <a:gd name="T61" fmla="*/ 744 h 2002"/>
              <a:gd name="T62" fmla="*/ 3046 w 3227"/>
              <a:gd name="T63" fmla="*/ 756 h 2002"/>
              <a:gd name="T64" fmla="*/ 3046 w 3227"/>
              <a:gd name="T65" fmla="*/ 804 h 2002"/>
              <a:gd name="T66" fmla="*/ 3046 w 3227"/>
              <a:gd name="T67" fmla="*/ 1000 h 2002"/>
              <a:gd name="T68" fmla="*/ 3165 w 3227"/>
              <a:gd name="T69" fmla="*/ 1750 h 2002"/>
              <a:gd name="T70" fmla="*/ 3004 w 3227"/>
              <a:gd name="T71" fmla="*/ 1901 h 2002"/>
              <a:gd name="T72" fmla="*/ 2857 w 3227"/>
              <a:gd name="T73" fmla="*/ 1750 h 2002"/>
              <a:gd name="T74" fmla="*/ 2966 w 3227"/>
              <a:gd name="T75" fmla="*/ 1042 h 2002"/>
              <a:gd name="T76" fmla="*/ 2638 w 3227"/>
              <a:gd name="T77" fmla="*/ 1066 h 2002"/>
              <a:gd name="T78" fmla="*/ 2626 w 3227"/>
              <a:gd name="T79" fmla="*/ 1060 h 2002"/>
              <a:gd name="T80" fmla="*/ 2593 w 3227"/>
              <a:gd name="T81" fmla="*/ 1043 h 2002"/>
              <a:gd name="T82" fmla="*/ 2541 w 3227"/>
              <a:gd name="T83" fmla="*/ 1020 h 2002"/>
              <a:gd name="T84" fmla="*/ 2472 w 3227"/>
              <a:gd name="T85" fmla="*/ 990 h 2002"/>
              <a:gd name="T86" fmla="*/ 2387 w 3227"/>
              <a:gd name="T87" fmla="*/ 957 h 2002"/>
              <a:gd name="T88" fmla="*/ 2290 w 3227"/>
              <a:gd name="T89" fmla="*/ 922 h 2002"/>
              <a:gd name="T90" fmla="*/ 2181 w 3227"/>
              <a:gd name="T91" fmla="*/ 887 h 2002"/>
              <a:gd name="T92" fmla="*/ 2063 w 3227"/>
              <a:gd name="T93" fmla="*/ 855 h 2002"/>
              <a:gd name="T94" fmla="*/ 1938 w 3227"/>
              <a:gd name="T95" fmla="*/ 828 h 2002"/>
              <a:gd name="T96" fmla="*/ 1808 w 3227"/>
              <a:gd name="T97" fmla="*/ 808 h 2002"/>
              <a:gd name="T98" fmla="*/ 1676 w 3227"/>
              <a:gd name="T99" fmla="*/ 797 h 2002"/>
              <a:gd name="T100" fmla="*/ 1542 w 3227"/>
              <a:gd name="T101" fmla="*/ 797 h 2002"/>
              <a:gd name="T102" fmla="*/ 1411 w 3227"/>
              <a:gd name="T103" fmla="*/ 808 h 2002"/>
              <a:gd name="T104" fmla="*/ 1282 w 3227"/>
              <a:gd name="T105" fmla="*/ 829 h 2002"/>
              <a:gd name="T106" fmla="*/ 1159 w 3227"/>
              <a:gd name="T107" fmla="*/ 857 h 2002"/>
              <a:gd name="T108" fmla="*/ 1043 w 3227"/>
              <a:gd name="T109" fmla="*/ 890 h 2002"/>
              <a:gd name="T110" fmla="*/ 936 w 3227"/>
              <a:gd name="T111" fmla="*/ 925 h 2002"/>
              <a:gd name="T112" fmla="*/ 840 w 3227"/>
              <a:gd name="T113" fmla="*/ 961 h 2002"/>
              <a:gd name="T114" fmla="*/ 757 w 3227"/>
              <a:gd name="T115" fmla="*/ 995 h 2002"/>
              <a:gd name="T116" fmla="*/ 690 w 3227"/>
              <a:gd name="T117" fmla="*/ 1026 h 2002"/>
              <a:gd name="T118" fmla="*/ 639 w 3227"/>
              <a:gd name="T119" fmla="*/ 1050 h 2002"/>
              <a:gd name="T120" fmla="*/ 607 w 3227"/>
              <a:gd name="T121" fmla="*/ 1067 h 2002"/>
              <a:gd name="T122" fmla="*/ 596 w 3227"/>
              <a:gd name="T123" fmla="*/ 1073 h 2002"/>
              <a:gd name="T124" fmla="*/ 0 w 3227"/>
              <a:gd name="T125" fmla="*/ 892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27" h="2002">
                <a:moveTo>
                  <a:pt x="2934" y="839"/>
                </a:moveTo>
                <a:lnTo>
                  <a:pt x="2914" y="841"/>
                </a:lnTo>
                <a:lnTo>
                  <a:pt x="2895" y="849"/>
                </a:lnTo>
                <a:lnTo>
                  <a:pt x="2879" y="861"/>
                </a:lnTo>
                <a:lnTo>
                  <a:pt x="2868" y="876"/>
                </a:lnTo>
                <a:lnTo>
                  <a:pt x="2860" y="895"/>
                </a:lnTo>
                <a:lnTo>
                  <a:pt x="2857" y="915"/>
                </a:lnTo>
                <a:lnTo>
                  <a:pt x="2860" y="935"/>
                </a:lnTo>
                <a:lnTo>
                  <a:pt x="2868" y="953"/>
                </a:lnTo>
                <a:lnTo>
                  <a:pt x="2879" y="969"/>
                </a:lnTo>
                <a:lnTo>
                  <a:pt x="2895" y="980"/>
                </a:lnTo>
                <a:lnTo>
                  <a:pt x="2914" y="987"/>
                </a:lnTo>
                <a:lnTo>
                  <a:pt x="2934" y="991"/>
                </a:lnTo>
                <a:lnTo>
                  <a:pt x="2954" y="987"/>
                </a:lnTo>
                <a:lnTo>
                  <a:pt x="2973" y="980"/>
                </a:lnTo>
                <a:lnTo>
                  <a:pt x="2988" y="969"/>
                </a:lnTo>
                <a:lnTo>
                  <a:pt x="3000" y="953"/>
                </a:lnTo>
                <a:lnTo>
                  <a:pt x="3008" y="935"/>
                </a:lnTo>
                <a:lnTo>
                  <a:pt x="3011" y="915"/>
                </a:lnTo>
                <a:lnTo>
                  <a:pt x="3008" y="895"/>
                </a:lnTo>
                <a:lnTo>
                  <a:pt x="3000" y="876"/>
                </a:lnTo>
                <a:lnTo>
                  <a:pt x="2988" y="861"/>
                </a:lnTo>
                <a:lnTo>
                  <a:pt x="2973" y="849"/>
                </a:lnTo>
                <a:lnTo>
                  <a:pt x="2954" y="841"/>
                </a:lnTo>
                <a:lnTo>
                  <a:pt x="2934" y="839"/>
                </a:lnTo>
                <a:close/>
                <a:moveTo>
                  <a:pt x="2943" y="678"/>
                </a:moveTo>
                <a:lnTo>
                  <a:pt x="2932" y="680"/>
                </a:lnTo>
                <a:lnTo>
                  <a:pt x="2920" y="682"/>
                </a:lnTo>
                <a:lnTo>
                  <a:pt x="2907" y="687"/>
                </a:lnTo>
                <a:lnTo>
                  <a:pt x="2894" y="694"/>
                </a:lnTo>
                <a:lnTo>
                  <a:pt x="2882" y="701"/>
                </a:lnTo>
                <a:lnTo>
                  <a:pt x="2870" y="708"/>
                </a:lnTo>
                <a:lnTo>
                  <a:pt x="2966" y="760"/>
                </a:lnTo>
                <a:lnTo>
                  <a:pt x="2966" y="712"/>
                </a:lnTo>
                <a:lnTo>
                  <a:pt x="2965" y="697"/>
                </a:lnTo>
                <a:lnTo>
                  <a:pt x="2960" y="687"/>
                </a:lnTo>
                <a:lnTo>
                  <a:pt x="2953" y="681"/>
                </a:lnTo>
                <a:lnTo>
                  <a:pt x="2943" y="678"/>
                </a:lnTo>
                <a:close/>
                <a:moveTo>
                  <a:pt x="1579" y="0"/>
                </a:moveTo>
                <a:lnTo>
                  <a:pt x="2780" y="658"/>
                </a:lnTo>
                <a:lnTo>
                  <a:pt x="2785" y="650"/>
                </a:lnTo>
                <a:lnTo>
                  <a:pt x="2793" y="642"/>
                </a:lnTo>
                <a:lnTo>
                  <a:pt x="2806" y="634"/>
                </a:lnTo>
                <a:lnTo>
                  <a:pt x="2844" y="618"/>
                </a:lnTo>
                <a:lnTo>
                  <a:pt x="2877" y="607"/>
                </a:lnTo>
                <a:lnTo>
                  <a:pt x="2907" y="599"/>
                </a:lnTo>
                <a:lnTo>
                  <a:pt x="2933" y="595"/>
                </a:lnTo>
                <a:lnTo>
                  <a:pt x="2956" y="595"/>
                </a:lnTo>
                <a:lnTo>
                  <a:pt x="2975" y="599"/>
                </a:lnTo>
                <a:lnTo>
                  <a:pt x="2993" y="603"/>
                </a:lnTo>
                <a:lnTo>
                  <a:pt x="3007" y="612"/>
                </a:lnTo>
                <a:lnTo>
                  <a:pt x="3018" y="621"/>
                </a:lnTo>
                <a:lnTo>
                  <a:pt x="3027" y="633"/>
                </a:lnTo>
                <a:lnTo>
                  <a:pt x="3036" y="646"/>
                </a:lnTo>
                <a:lnTo>
                  <a:pt x="3040" y="658"/>
                </a:lnTo>
                <a:lnTo>
                  <a:pt x="3045" y="673"/>
                </a:lnTo>
                <a:lnTo>
                  <a:pt x="3047" y="687"/>
                </a:lnTo>
                <a:lnTo>
                  <a:pt x="3049" y="699"/>
                </a:lnTo>
                <a:lnTo>
                  <a:pt x="3050" y="712"/>
                </a:lnTo>
                <a:lnTo>
                  <a:pt x="3050" y="725"/>
                </a:lnTo>
                <a:lnTo>
                  <a:pt x="3049" y="736"/>
                </a:lnTo>
                <a:lnTo>
                  <a:pt x="3047" y="744"/>
                </a:lnTo>
                <a:lnTo>
                  <a:pt x="3047" y="751"/>
                </a:lnTo>
                <a:lnTo>
                  <a:pt x="3046" y="756"/>
                </a:lnTo>
                <a:lnTo>
                  <a:pt x="3046" y="757"/>
                </a:lnTo>
                <a:lnTo>
                  <a:pt x="3046" y="804"/>
                </a:lnTo>
                <a:lnTo>
                  <a:pt x="3227" y="903"/>
                </a:lnTo>
                <a:lnTo>
                  <a:pt x="3046" y="1000"/>
                </a:lnTo>
                <a:lnTo>
                  <a:pt x="3046" y="1750"/>
                </a:lnTo>
                <a:lnTo>
                  <a:pt x="3165" y="1750"/>
                </a:lnTo>
                <a:lnTo>
                  <a:pt x="3165" y="2002"/>
                </a:lnTo>
                <a:lnTo>
                  <a:pt x="3004" y="1901"/>
                </a:lnTo>
                <a:lnTo>
                  <a:pt x="2857" y="2002"/>
                </a:lnTo>
                <a:lnTo>
                  <a:pt x="2857" y="1750"/>
                </a:lnTo>
                <a:lnTo>
                  <a:pt x="2966" y="1750"/>
                </a:lnTo>
                <a:lnTo>
                  <a:pt x="2966" y="1042"/>
                </a:lnTo>
                <a:lnTo>
                  <a:pt x="2638" y="1218"/>
                </a:lnTo>
                <a:lnTo>
                  <a:pt x="2638" y="1066"/>
                </a:lnTo>
                <a:lnTo>
                  <a:pt x="2634" y="1063"/>
                </a:lnTo>
                <a:lnTo>
                  <a:pt x="2626" y="1060"/>
                </a:lnTo>
                <a:lnTo>
                  <a:pt x="2612" y="1053"/>
                </a:lnTo>
                <a:lnTo>
                  <a:pt x="2593" y="1043"/>
                </a:lnTo>
                <a:lnTo>
                  <a:pt x="2569" y="1033"/>
                </a:lnTo>
                <a:lnTo>
                  <a:pt x="2541" y="1020"/>
                </a:lnTo>
                <a:lnTo>
                  <a:pt x="2509" y="1006"/>
                </a:lnTo>
                <a:lnTo>
                  <a:pt x="2472" y="990"/>
                </a:lnTo>
                <a:lnTo>
                  <a:pt x="2432" y="973"/>
                </a:lnTo>
                <a:lnTo>
                  <a:pt x="2387" y="957"/>
                </a:lnTo>
                <a:lnTo>
                  <a:pt x="2340" y="939"/>
                </a:lnTo>
                <a:lnTo>
                  <a:pt x="2290" y="922"/>
                </a:lnTo>
                <a:lnTo>
                  <a:pt x="2237" y="904"/>
                </a:lnTo>
                <a:lnTo>
                  <a:pt x="2181" y="887"/>
                </a:lnTo>
                <a:lnTo>
                  <a:pt x="2123" y="870"/>
                </a:lnTo>
                <a:lnTo>
                  <a:pt x="2063" y="855"/>
                </a:lnTo>
                <a:lnTo>
                  <a:pt x="2001" y="841"/>
                </a:lnTo>
                <a:lnTo>
                  <a:pt x="1938" y="828"/>
                </a:lnTo>
                <a:lnTo>
                  <a:pt x="1875" y="818"/>
                </a:lnTo>
                <a:lnTo>
                  <a:pt x="1808" y="808"/>
                </a:lnTo>
                <a:lnTo>
                  <a:pt x="1742" y="801"/>
                </a:lnTo>
                <a:lnTo>
                  <a:pt x="1676" y="797"/>
                </a:lnTo>
                <a:lnTo>
                  <a:pt x="1609" y="795"/>
                </a:lnTo>
                <a:lnTo>
                  <a:pt x="1542" y="797"/>
                </a:lnTo>
                <a:lnTo>
                  <a:pt x="1476" y="801"/>
                </a:lnTo>
                <a:lnTo>
                  <a:pt x="1411" y="808"/>
                </a:lnTo>
                <a:lnTo>
                  <a:pt x="1346" y="818"/>
                </a:lnTo>
                <a:lnTo>
                  <a:pt x="1282" y="829"/>
                </a:lnTo>
                <a:lnTo>
                  <a:pt x="1219" y="842"/>
                </a:lnTo>
                <a:lnTo>
                  <a:pt x="1159" y="857"/>
                </a:lnTo>
                <a:lnTo>
                  <a:pt x="1099" y="873"/>
                </a:lnTo>
                <a:lnTo>
                  <a:pt x="1043" y="890"/>
                </a:lnTo>
                <a:lnTo>
                  <a:pt x="988" y="908"/>
                </a:lnTo>
                <a:lnTo>
                  <a:pt x="936" y="925"/>
                </a:lnTo>
                <a:lnTo>
                  <a:pt x="886" y="943"/>
                </a:lnTo>
                <a:lnTo>
                  <a:pt x="840" y="961"/>
                </a:lnTo>
                <a:lnTo>
                  <a:pt x="798" y="979"/>
                </a:lnTo>
                <a:lnTo>
                  <a:pt x="757" y="995"/>
                </a:lnTo>
                <a:lnTo>
                  <a:pt x="722" y="1012"/>
                </a:lnTo>
                <a:lnTo>
                  <a:pt x="690" y="1026"/>
                </a:lnTo>
                <a:lnTo>
                  <a:pt x="663" y="1040"/>
                </a:lnTo>
                <a:lnTo>
                  <a:pt x="639" y="1050"/>
                </a:lnTo>
                <a:lnTo>
                  <a:pt x="621" y="1060"/>
                </a:lnTo>
                <a:lnTo>
                  <a:pt x="607" y="1067"/>
                </a:lnTo>
                <a:lnTo>
                  <a:pt x="599" y="1071"/>
                </a:lnTo>
                <a:lnTo>
                  <a:pt x="596" y="1073"/>
                </a:lnTo>
                <a:lnTo>
                  <a:pt x="596" y="1160"/>
                </a:lnTo>
                <a:lnTo>
                  <a:pt x="0" y="892"/>
                </a:lnTo>
                <a:lnTo>
                  <a:pt x="157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87"/>
          <p:cNvSpPr/>
          <p:nvPr/>
        </p:nvSpPr>
        <p:spPr>
          <a:xfrm>
            <a:off x="5201654" y="5083494"/>
            <a:ext cx="1891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desempeño</a:t>
            </a:r>
            <a:endParaRPr lang="en-US" sz="1600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91"/>
          <p:cNvSpPr/>
          <p:nvPr/>
        </p:nvSpPr>
        <p:spPr>
          <a:xfrm>
            <a:off x="352733" y="1326189"/>
            <a:ext cx="15994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Frecuencia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verificación para evaluar la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92"/>
          <p:cNvSpPr/>
          <p:nvPr/>
        </p:nvSpPr>
        <p:spPr>
          <a:xfrm>
            <a:off x="2526956" y="1512112"/>
            <a:ext cx="116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BCP</a:t>
            </a:r>
          </a:p>
        </p:txBody>
      </p:sp>
      <p:sp>
        <p:nvSpPr>
          <p:cNvPr id="123" name="Rectangle 93"/>
          <p:cNvSpPr/>
          <p:nvPr/>
        </p:nvSpPr>
        <p:spPr>
          <a:xfrm>
            <a:off x="4318193" y="1477380"/>
            <a:ext cx="1525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pruebas y verificaciones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94"/>
          <p:cNvSpPr/>
          <p:nvPr/>
        </p:nvSpPr>
        <p:spPr>
          <a:xfrm>
            <a:off x="6314155" y="1502315"/>
            <a:ext cx="1500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pruebas y verificaciones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95"/>
          <p:cNvSpPr/>
          <p:nvPr/>
        </p:nvSpPr>
        <p:spPr>
          <a:xfrm>
            <a:off x="8445598" y="1477380"/>
            <a:ext cx="12535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 de objetivos de la prueba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96"/>
          <p:cNvSpPr/>
          <p:nvPr/>
        </p:nvSpPr>
        <p:spPr>
          <a:xfrm>
            <a:off x="10176734" y="1502315"/>
            <a:ext cx="1642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Concienciación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17181" y="47811"/>
            <a:ext cx="688510" cy="632093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38"/>
          <p:cNvSpPr/>
          <p:nvPr/>
        </p:nvSpPr>
        <p:spPr>
          <a:xfrm>
            <a:off x="3352410" y="1029481"/>
            <a:ext cx="596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y métodos de concienciación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00973"/>
              </p:ext>
            </p:extLst>
          </p:nvPr>
        </p:nvGraphicFramePr>
        <p:xfrm>
          <a:off x="778930" y="2509892"/>
          <a:ext cx="10515601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2229753">
                  <a:extLst>
                    <a:ext uri="{9D8B030D-6E8A-4147-A177-3AD203B41FA5}">
                      <a16:colId xmlns:a16="http://schemas.microsoft.com/office/drawing/2014/main" val="3899191558"/>
                    </a:ext>
                  </a:extLst>
                </a:gridCol>
                <a:gridCol w="683651">
                  <a:extLst>
                    <a:ext uri="{9D8B030D-6E8A-4147-A177-3AD203B41FA5}">
                      <a16:colId xmlns:a16="http://schemas.microsoft.com/office/drawing/2014/main" val="3224444453"/>
                    </a:ext>
                  </a:extLst>
                </a:gridCol>
                <a:gridCol w="658409">
                  <a:extLst>
                    <a:ext uri="{9D8B030D-6E8A-4147-A177-3AD203B41FA5}">
                      <a16:colId xmlns:a16="http://schemas.microsoft.com/office/drawing/2014/main" val="427753137"/>
                    </a:ext>
                  </a:extLst>
                </a:gridCol>
                <a:gridCol w="755171">
                  <a:extLst>
                    <a:ext uri="{9D8B030D-6E8A-4147-A177-3AD203B41FA5}">
                      <a16:colId xmlns:a16="http://schemas.microsoft.com/office/drawing/2014/main" val="1177760748"/>
                    </a:ext>
                  </a:extLst>
                </a:gridCol>
                <a:gridCol w="696272">
                  <a:extLst>
                    <a:ext uri="{9D8B030D-6E8A-4147-A177-3AD203B41FA5}">
                      <a16:colId xmlns:a16="http://schemas.microsoft.com/office/drawing/2014/main" val="939255929"/>
                    </a:ext>
                  </a:extLst>
                </a:gridCol>
                <a:gridCol w="755171">
                  <a:extLst>
                    <a:ext uri="{9D8B030D-6E8A-4147-A177-3AD203B41FA5}">
                      <a16:colId xmlns:a16="http://schemas.microsoft.com/office/drawing/2014/main" val="2625582448"/>
                    </a:ext>
                  </a:extLst>
                </a:gridCol>
                <a:gridCol w="658409">
                  <a:extLst>
                    <a:ext uri="{9D8B030D-6E8A-4147-A177-3AD203B41FA5}">
                      <a16:colId xmlns:a16="http://schemas.microsoft.com/office/drawing/2014/main" val="767574655"/>
                    </a:ext>
                  </a:extLst>
                </a:gridCol>
                <a:gridCol w="647891">
                  <a:extLst>
                    <a:ext uri="{9D8B030D-6E8A-4147-A177-3AD203B41FA5}">
                      <a16:colId xmlns:a16="http://schemas.microsoft.com/office/drawing/2014/main" val="746110171"/>
                    </a:ext>
                  </a:extLst>
                </a:gridCol>
                <a:gridCol w="732032">
                  <a:extLst>
                    <a:ext uri="{9D8B030D-6E8A-4147-A177-3AD203B41FA5}">
                      <a16:colId xmlns:a16="http://schemas.microsoft.com/office/drawing/2014/main" val="616534996"/>
                    </a:ext>
                  </a:extLst>
                </a:gridCol>
                <a:gridCol w="635269">
                  <a:extLst>
                    <a:ext uri="{9D8B030D-6E8A-4147-A177-3AD203B41FA5}">
                      <a16:colId xmlns:a16="http://schemas.microsoft.com/office/drawing/2014/main" val="3466257372"/>
                    </a:ext>
                  </a:extLst>
                </a:gridCol>
                <a:gridCol w="708893">
                  <a:extLst>
                    <a:ext uri="{9D8B030D-6E8A-4147-A177-3AD203B41FA5}">
                      <a16:colId xmlns:a16="http://schemas.microsoft.com/office/drawing/2014/main" val="2166966061"/>
                    </a:ext>
                  </a:extLst>
                </a:gridCol>
                <a:gridCol w="719411">
                  <a:extLst>
                    <a:ext uri="{9D8B030D-6E8A-4147-A177-3AD203B41FA5}">
                      <a16:colId xmlns:a16="http://schemas.microsoft.com/office/drawing/2014/main" val="2440346567"/>
                    </a:ext>
                  </a:extLst>
                </a:gridCol>
                <a:gridCol w="635269">
                  <a:extLst>
                    <a:ext uri="{9D8B030D-6E8A-4147-A177-3AD203B41FA5}">
                      <a16:colId xmlns:a16="http://schemas.microsoft.com/office/drawing/2014/main" val="3957355698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MÉTODOS DE CONCIENCIACIÓN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ABR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218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Día informativo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73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Capacitaciones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2766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Artículos en la Intranet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5505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Reuniones conjuntas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633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Mensajes de correo electrónico interno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0794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Videos informativos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2897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Encuestas de satisfacción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83446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778931" y="5625869"/>
            <a:ext cx="1051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MX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ograr </a:t>
            </a:r>
            <a:r>
              <a:rPr lang="es-MX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una comunicación efectiva con los involucrados y que sean conscientes de la importancia de un plan de continuidad de negocio</a:t>
            </a:r>
            <a:endParaRPr lang="es-EC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  <a:solidFill>
            <a:schemeClr val="accent1">
              <a:lumMod val="75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referencial </a:t>
              </a:r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BCP IT </a:t>
              </a:r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ropuesto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38"/>
          <p:cNvSpPr/>
          <p:nvPr/>
        </p:nvSpPr>
        <p:spPr>
          <a:xfrm>
            <a:off x="3699303" y="1001101"/>
            <a:ext cx="596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 de fondos de la compañía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Tab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82434"/>
              </p:ext>
            </p:extLst>
          </p:nvPr>
        </p:nvGraphicFramePr>
        <p:xfrm>
          <a:off x="2091267" y="1806734"/>
          <a:ext cx="8136466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1886967">
                  <a:extLst>
                    <a:ext uri="{9D8B030D-6E8A-4147-A177-3AD203B41FA5}">
                      <a16:colId xmlns:a16="http://schemas.microsoft.com/office/drawing/2014/main" val="301030150"/>
                    </a:ext>
                  </a:extLst>
                </a:gridCol>
                <a:gridCol w="1627293">
                  <a:extLst>
                    <a:ext uri="{9D8B030D-6E8A-4147-A177-3AD203B41FA5}">
                      <a16:colId xmlns:a16="http://schemas.microsoft.com/office/drawing/2014/main" val="680763729"/>
                    </a:ext>
                  </a:extLst>
                </a:gridCol>
                <a:gridCol w="1575358">
                  <a:extLst>
                    <a:ext uri="{9D8B030D-6E8A-4147-A177-3AD203B41FA5}">
                      <a16:colId xmlns:a16="http://schemas.microsoft.com/office/drawing/2014/main" val="3422551946"/>
                    </a:ext>
                  </a:extLst>
                </a:gridCol>
                <a:gridCol w="1523424">
                  <a:extLst>
                    <a:ext uri="{9D8B030D-6E8A-4147-A177-3AD203B41FA5}">
                      <a16:colId xmlns:a16="http://schemas.microsoft.com/office/drawing/2014/main" val="410775972"/>
                    </a:ext>
                  </a:extLst>
                </a:gridCol>
                <a:gridCol w="1523424">
                  <a:extLst>
                    <a:ext uri="{9D8B030D-6E8A-4147-A177-3AD203B41FA5}">
                      <a16:colId xmlns:a16="http://schemas.microsoft.com/office/drawing/2014/main" val="3149238361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Año 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Año 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Año 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Año 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1755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RRHH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1,920,000.00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5,760,000.00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5,770,944.00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5,781,908.79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24164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MERCADERIA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6,666,666.67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20,000,000.00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$20,038,000.00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$20,076,072.20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668645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COSTO CONTACTO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2,592,000.00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7,776,000.00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7,790,774.40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7,805,576.87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553379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BCP BAGO IT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       3,730.00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     32,091.96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   32,091.96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     32,091.96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808041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COSTOS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11,182,396.67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33,568,091.96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$33,631,810.36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$33,695,649.82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787792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INGREGOS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48,000,000.00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$48,000,000.00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$48,000,000.00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69075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9192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Flujo de Fondos (FNE)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(11,182,396.67)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  14,431,908.04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$14,368,189.64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$14,304,350.18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661" marR="396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70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6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  <a:solidFill>
            <a:schemeClr val="accent1">
              <a:lumMod val="75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Presupuesto referencial </a:t>
              </a:r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BCP IT </a:t>
              </a:r>
              <a:r>
                <a:rPr lang="es-EC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ropuesto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38"/>
          <p:cNvSpPr/>
          <p:nvPr/>
        </p:nvSpPr>
        <p:spPr>
          <a:xfrm>
            <a:off x="3361379" y="1001101"/>
            <a:ext cx="596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financieros de rentabilidad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1153885" y="3910976"/>
            <a:ext cx="3777343" cy="478972"/>
            <a:chOff x="1556657" y="1534884"/>
            <a:chExt cx="3777343" cy="478972"/>
          </a:xfrm>
        </p:grpSpPr>
        <p:sp>
          <p:nvSpPr>
            <p:cNvPr id="12" name="Rounded Rectangle 8"/>
            <p:cNvSpPr/>
            <p:nvPr/>
          </p:nvSpPr>
          <p:spPr>
            <a:xfrm>
              <a:off x="1556657" y="1534884"/>
              <a:ext cx="3777343" cy="478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9"/>
            <p:cNvSpPr/>
            <p:nvPr/>
          </p:nvSpPr>
          <p:spPr>
            <a:xfrm>
              <a:off x="1556658" y="1534884"/>
              <a:ext cx="3309846" cy="47897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8"/>
          <p:cNvSpPr/>
          <p:nvPr/>
        </p:nvSpPr>
        <p:spPr>
          <a:xfrm>
            <a:off x="1153885" y="3791959"/>
            <a:ext cx="740230" cy="7406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1.28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1153885" y="2815153"/>
            <a:ext cx="3777343" cy="478972"/>
            <a:chOff x="1556657" y="1534884"/>
            <a:chExt cx="3777343" cy="478972"/>
          </a:xfrm>
        </p:grpSpPr>
        <p:sp>
          <p:nvSpPr>
            <p:cNvPr id="16" name="Rounded Rectangle 5"/>
            <p:cNvSpPr/>
            <p:nvPr/>
          </p:nvSpPr>
          <p:spPr>
            <a:xfrm>
              <a:off x="1556657" y="1534884"/>
              <a:ext cx="3777343" cy="478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6"/>
            <p:cNvSpPr/>
            <p:nvPr/>
          </p:nvSpPr>
          <p:spPr>
            <a:xfrm>
              <a:off x="1556658" y="1534884"/>
              <a:ext cx="3689048" cy="47897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9"/>
          <p:cNvSpPr/>
          <p:nvPr/>
        </p:nvSpPr>
        <p:spPr>
          <a:xfrm>
            <a:off x="1153885" y="2696136"/>
            <a:ext cx="740230" cy="7406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116%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3"/>
          <p:cNvGrpSpPr/>
          <p:nvPr/>
        </p:nvGrpSpPr>
        <p:grpSpPr>
          <a:xfrm>
            <a:off x="1153885" y="1719330"/>
            <a:ext cx="3777343" cy="478972"/>
            <a:chOff x="1556657" y="1534884"/>
            <a:chExt cx="3777343" cy="478972"/>
          </a:xfrm>
        </p:grpSpPr>
        <p:sp>
          <p:nvSpPr>
            <p:cNvPr id="20" name="Rounded Rectangle 1"/>
            <p:cNvSpPr/>
            <p:nvPr/>
          </p:nvSpPr>
          <p:spPr>
            <a:xfrm>
              <a:off x="1556657" y="1534884"/>
              <a:ext cx="3777343" cy="478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"/>
            <p:cNvSpPr/>
            <p:nvPr/>
          </p:nvSpPr>
          <p:spPr>
            <a:xfrm>
              <a:off x="1556657" y="1534884"/>
              <a:ext cx="3091543" cy="47897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3"/>
          <p:cNvSpPr/>
          <p:nvPr/>
        </p:nvSpPr>
        <p:spPr>
          <a:xfrm>
            <a:off x="1153885" y="1600313"/>
            <a:ext cx="740230" cy="7406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32"/>
          <p:cNvGrpSpPr/>
          <p:nvPr/>
        </p:nvGrpSpPr>
        <p:grpSpPr>
          <a:xfrm>
            <a:off x="1153885" y="5006800"/>
            <a:ext cx="3777343" cy="478972"/>
            <a:chOff x="1556657" y="1534884"/>
            <a:chExt cx="3777343" cy="478972"/>
          </a:xfrm>
        </p:grpSpPr>
        <p:sp>
          <p:nvSpPr>
            <p:cNvPr id="24" name="Rounded Rectangle 34"/>
            <p:cNvSpPr/>
            <p:nvPr/>
          </p:nvSpPr>
          <p:spPr>
            <a:xfrm>
              <a:off x="1556657" y="1534884"/>
              <a:ext cx="3777343" cy="47897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35"/>
            <p:cNvSpPr/>
            <p:nvPr/>
          </p:nvSpPr>
          <p:spPr>
            <a:xfrm>
              <a:off x="1556657" y="1534884"/>
              <a:ext cx="2362201" cy="47897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33"/>
          <p:cNvSpPr/>
          <p:nvPr/>
        </p:nvSpPr>
        <p:spPr>
          <a:xfrm>
            <a:off x="1153885" y="4887783"/>
            <a:ext cx="740230" cy="7406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8"/>
          <p:cNvSpPr/>
          <p:nvPr/>
        </p:nvSpPr>
        <p:spPr>
          <a:xfrm>
            <a:off x="7069540" y="2776469"/>
            <a:ext cx="48938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TIR de 116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indica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que nos conviene realizar la inversión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relación 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B/C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 bastante aceptable con 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1.28 y el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ROI nos muestra una rentabilidad del 28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algn="just"/>
            <a:endParaRPr lang="es-EC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Resultado:  Se </a:t>
            </a:r>
            <a:r>
              <a:rPr lang="es-EC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debe realizar la inversión.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Oval 39"/>
          <p:cNvSpPr/>
          <p:nvPr/>
        </p:nvSpPr>
        <p:spPr>
          <a:xfrm>
            <a:off x="5523944" y="3026243"/>
            <a:ext cx="1279582" cy="1300843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0"/>
          <p:cNvSpPr/>
          <p:nvPr/>
        </p:nvSpPr>
        <p:spPr>
          <a:xfrm>
            <a:off x="5644985" y="3149295"/>
            <a:ext cx="1037500" cy="1054738"/>
          </a:xfrm>
          <a:prstGeom prst="donut">
            <a:avLst>
              <a:gd name="adj" fmla="val 123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5982909" y="3418342"/>
            <a:ext cx="361652" cy="516645"/>
            <a:chOff x="3764" y="2094"/>
            <a:chExt cx="1393" cy="199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766" y="2483"/>
              <a:ext cx="1039" cy="1499"/>
            </a:xfrm>
            <a:custGeom>
              <a:avLst/>
              <a:gdLst>
                <a:gd name="T0" fmla="*/ 906 w 2079"/>
                <a:gd name="T1" fmla="*/ 3 h 2998"/>
                <a:gd name="T2" fmla="*/ 968 w 2079"/>
                <a:gd name="T3" fmla="*/ 28 h 2998"/>
                <a:gd name="T4" fmla="*/ 1017 w 2079"/>
                <a:gd name="T5" fmla="*/ 74 h 2998"/>
                <a:gd name="T6" fmla="*/ 1045 w 2079"/>
                <a:gd name="T7" fmla="*/ 136 h 2998"/>
                <a:gd name="T8" fmla="*/ 1080 w 2079"/>
                <a:gd name="T9" fmla="*/ 186 h 2998"/>
                <a:gd name="T10" fmla="*/ 1477 w 2079"/>
                <a:gd name="T11" fmla="*/ 672 h 2998"/>
                <a:gd name="T12" fmla="*/ 1976 w 2079"/>
                <a:gd name="T13" fmla="*/ 732 h 2998"/>
                <a:gd name="T14" fmla="*/ 2027 w 2079"/>
                <a:gd name="T15" fmla="*/ 761 h 2998"/>
                <a:gd name="T16" fmla="*/ 2063 w 2079"/>
                <a:gd name="T17" fmla="*/ 806 h 2998"/>
                <a:gd name="T18" fmla="*/ 2079 w 2079"/>
                <a:gd name="T19" fmla="*/ 862 h 2998"/>
                <a:gd name="T20" fmla="*/ 2071 w 2079"/>
                <a:gd name="T21" fmla="*/ 924 h 2998"/>
                <a:gd name="T22" fmla="*/ 2041 w 2079"/>
                <a:gd name="T23" fmla="*/ 977 h 2998"/>
                <a:gd name="T24" fmla="*/ 1991 w 2079"/>
                <a:gd name="T25" fmla="*/ 1013 h 2998"/>
                <a:gd name="T26" fmla="*/ 1930 w 2079"/>
                <a:gd name="T27" fmla="*/ 1026 h 2998"/>
                <a:gd name="T28" fmla="*/ 1913 w 2079"/>
                <a:gd name="T29" fmla="*/ 1026 h 2998"/>
                <a:gd name="T30" fmla="*/ 1356 w 2079"/>
                <a:gd name="T31" fmla="*/ 959 h 2998"/>
                <a:gd name="T32" fmla="*/ 1306 w 2079"/>
                <a:gd name="T33" fmla="*/ 933 h 2998"/>
                <a:gd name="T34" fmla="*/ 1111 w 2079"/>
                <a:gd name="T35" fmla="*/ 704 h 2998"/>
                <a:gd name="T36" fmla="*/ 1609 w 2079"/>
                <a:gd name="T37" fmla="*/ 1471 h 2998"/>
                <a:gd name="T38" fmla="*/ 1659 w 2079"/>
                <a:gd name="T39" fmla="*/ 1507 h 2998"/>
                <a:gd name="T40" fmla="*/ 1694 w 2079"/>
                <a:gd name="T41" fmla="*/ 1555 h 2998"/>
                <a:gd name="T42" fmla="*/ 1711 w 2079"/>
                <a:gd name="T43" fmla="*/ 1614 h 2998"/>
                <a:gd name="T44" fmla="*/ 1674 w 2079"/>
                <a:gd name="T45" fmla="*/ 2243 h 2998"/>
                <a:gd name="T46" fmla="*/ 1657 w 2079"/>
                <a:gd name="T47" fmla="*/ 2310 h 2998"/>
                <a:gd name="T48" fmla="*/ 1618 w 2079"/>
                <a:gd name="T49" fmla="*/ 2363 h 2998"/>
                <a:gd name="T50" fmla="*/ 1562 w 2079"/>
                <a:gd name="T51" fmla="*/ 2399 h 2998"/>
                <a:gd name="T52" fmla="*/ 1494 w 2079"/>
                <a:gd name="T53" fmla="*/ 2413 h 2998"/>
                <a:gd name="T54" fmla="*/ 1484 w 2079"/>
                <a:gd name="T55" fmla="*/ 2412 h 2998"/>
                <a:gd name="T56" fmla="*/ 1414 w 2079"/>
                <a:gd name="T57" fmla="*/ 2394 h 2998"/>
                <a:gd name="T58" fmla="*/ 1359 w 2079"/>
                <a:gd name="T59" fmla="*/ 2352 h 2998"/>
                <a:gd name="T60" fmla="*/ 1325 w 2079"/>
                <a:gd name="T61" fmla="*/ 2292 h 2998"/>
                <a:gd name="T62" fmla="*/ 1315 w 2079"/>
                <a:gd name="T63" fmla="*/ 2220 h 2998"/>
                <a:gd name="T64" fmla="*/ 994 w 2079"/>
                <a:gd name="T65" fmla="*/ 1577 h 2998"/>
                <a:gd name="T66" fmla="*/ 674 w 2079"/>
                <a:gd name="T67" fmla="*/ 2893 h 2998"/>
                <a:gd name="T68" fmla="*/ 633 w 2079"/>
                <a:gd name="T69" fmla="*/ 2948 h 2998"/>
                <a:gd name="T70" fmla="*/ 577 w 2079"/>
                <a:gd name="T71" fmla="*/ 2985 h 2998"/>
                <a:gd name="T72" fmla="*/ 511 w 2079"/>
                <a:gd name="T73" fmla="*/ 2998 h 2998"/>
                <a:gd name="T74" fmla="*/ 469 w 2079"/>
                <a:gd name="T75" fmla="*/ 2993 h 2998"/>
                <a:gd name="T76" fmla="*/ 410 w 2079"/>
                <a:gd name="T77" fmla="*/ 2967 h 2998"/>
                <a:gd name="T78" fmla="*/ 366 w 2079"/>
                <a:gd name="T79" fmla="*/ 2924 h 2998"/>
                <a:gd name="T80" fmla="*/ 338 w 2079"/>
                <a:gd name="T81" fmla="*/ 2869 h 2998"/>
                <a:gd name="T82" fmla="*/ 330 w 2079"/>
                <a:gd name="T83" fmla="*/ 2807 h 2998"/>
                <a:gd name="T84" fmla="*/ 659 w 2079"/>
                <a:gd name="T85" fmla="*/ 1429 h 2998"/>
                <a:gd name="T86" fmla="*/ 633 w 2079"/>
                <a:gd name="T87" fmla="*/ 1357 h 2998"/>
                <a:gd name="T88" fmla="*/ 631 w 2079"/>
                <a:gd name="T89" fmla="*/ 517 h 2998"/>
                <a:gd name="T90" fmla="*/ 300 w 2079"/>
                <a:gd name="T91" fmla="*/ 1278 h 2998"/>
                <a:gd name="T92" fmla="*/ 281 w 2079"/>
                <a:gd name="T93" fmla="*/ 1340 h 2998"/>
                <a:gd name="T94" fmla="*/ 240 w 2079"/>
                <a:gd name="T95" fmla="*/ 1387 h 2998"/>
                <a:gd name="T96" fmla="*/ 182 w 2079"/>
                <a:gd name="T97" fmla="*/ 1413 h 2998"/>
                <a:gd name="T98" fmla="*/ 144 w 2079"/>
                <a:gd name="T99" fmla="*/ 1417 h 2998"/>
                <a:gd name="T100" fmla="*/ 109 w 2079"/>
                <a:gd name="T101" fmla="*/ 1411 h 2998"/>
                <a:gd name="T102" fmla="*/ 58 w 2079"/>
                <a:gd name="T103" fmla="*/ 1384 h 2998"/>
                <a:gd name="T104" fmla="*/ 19 w 2079"/>
                <a:gd name="T105" fmla="*/ 1340 h 2998"/>
                <a:gd name="T106" fmla="*/ 2 w 2079"/>
                <a:gd name="T107" fmla="*/ 1284 h 2998"/>
                <a:gd name="T108" fmla="*/ 49 w 2079"/>
                <a:gd name="T109" fmla="*/ 632 h 2998"/>
                <a:gd name="T110" fmla="*/ 61 w 2079"/>
                <a:gd name="T111" fmla="*/ 582 h 2998"/>
                <a:gd name="T112" fmla="*/ 91 w 2079"/>
                <a:gd name="T113" fmla="*/ 539 h 2998"/>
                <a:gd name="T114" fmla="*/ 721 w 2079"/>
                <a:gd name="T115" fmla="*/ 81 h 2998"/>
                <a:gd name="T116" fmla="*/ 770 w 2079"/>
                <a:gd name="T117" fmla="*/ 31 h 2998"/>
                <a:gd name="T118" fmla="*/ 835 w 2079"/>
                <a:gd name="T119" fmla="*/ 3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9" h="2998">
                  <a:moveTo>
                    <a:pt x="870" y="0"/>
                  </a:moveTo>
                  <a:lnTo>
                    <a:pt x="906" y="3"/>
                  </a:lnTo>
                  <a:lnTo>
                    <a:pt x="938" y="13"/>
                  </a:lnTo>
                  <a:lnTo>
                    <a:pt x="968" y="28"/>
                  </a:lnTo>
                  <a:lnTo>
                    <a:pt x="994" y="49"/>
                  </a:lnTo>
                  <a:lnTo>
                    <a:pt x="1017" y="74"/>
                  </a:lnTo>
                  <a:lnTo>
                    <a:pt x="1033" y="104"/>
                  </a:lnTo>
                  <a:lnTo>
                    <a:pt x="1045" y="136"/>
                  </a:lnTo>
                  <a:lnTo>
                    <a:pt x="1064" y="159"/>
                  </a:lnTo>
                  <a:lnTo>
                    <a:pt x="1080" y="186"/>
                  </a:lnTo>
                  <a:lnTo>
                    <a:pt x="1094" y="214"/>
                  </a:lnTo>
                  <a:lnTo>
                    <a:pt x="1477" y="672"/>
                  </a:lnTo>
                  <a:lnTo>
                    <a:pt x="1947" y="725"/>
                  </a:lnTo>
                  <a:lnTo>
                    <a:pt x="1976" y="732"/>
                  </a:lnTo>
                  <a:lnTo>
                    <a:pt x="2004" y="745"/>
                  </a:lnTo>
                  <a:lnTo>
                    <a:pt x="2027" y="761"/>
                  </a:lnTo>
                  <a:lnTo>
                    <a:pt x="2047" y="782"/>
                  </a:lnTo>
                  <a:lnTo>
                    <a:pt x="2063" y="806"/>
                  </a:lnTo>
                  <a:lnTo>
                    <a:pt x="2074" y="833"/>
                  </a:lnTo>
                  <a:lnTo>
                    <a:pt x="2079" y="862"/>
                  </a:lnTo>
                  <a:lnTo>
                    <a:pt x="2079" y="892"/>
                  </a:lnTo>
                  <a:lnTo>
                    <a:pt x="2071" y="924"/>
                  </a:lnTo>
                  <a:lnTo>
                    <a:pt x="2059" y="953"/>
                  </a:lnTo>
                  <a:lnTo>
                    <a:pt x="2041" y="977"/>
                  </a:lnTo>
                  <a:lnTo>
                    <a:pt x="2018" y="998"/>
                  </a:lnTo>
                  <a:lnTo>
                    <a:pt x="1991" y="1013"/>
                  </a:lnTo>
                  <a:lnTo>
                    <a:pt x="1962" y="1022"/>
                  </a:lnTo>
                  <a:lnTo>
                    <a:pt x="1930" y="1026"/>
                  </a:lnTo>
                  <a:lnTo>
                    <a:pt x="1921" y="1026"/>
                  </a:lnTo>
                  <a:lnTo>
                    <a:pt x="1913" y="1026"/>
                  </a:lnTo>
                  <a:lnTo>
                    <a:pt x="1384" y="965"/>
                  </a:lnTo>
                  <a:lnTo>
                    <a:pt x="1356" y="959"/>
                  </a:lnTo>
                  <a:lnTo>
                    <a:pt x="1329" y="948"/>
                  </a:lnTo>
                  <a:lnTo>
                    <a:pt x="1306" y="933"/>
                  </a:lnTo>
                  <a:lnTo>
                    <a:pt x="1286" y="912"/>
                  </a:lnTo>
                  <a:lnTo>
                    <a:pt x="1111" y="704"/>
                  </a:lnTo>
                  <a:lnTo>
                    <a:pt x="1111" y="1233"/>
                  </a:lnTo>
                  <a:lnTo>
                    <a:pt x="1609" y="1471"/>
                  </a:lnTo>
                  <a:lnTo>
                    <a:pt x="1636" y="1486"/>
                  </a:lnTo>
                  <a:lnTo>
                    <a:pt x="1659" y="1507"/>
                  </a:lnTo>
                  <a:lnTo>
                    <a:pt x="1679" y="1530"/>
                  </a:lnTo>
                  <a:lnTo>
                    <a:pt x="1694" y="1555"/>
                  </a:lnTo>
                  <a:lnTo>
                    <a:pt x="1705" y="1583"/>
                  </a:lnTo>
                  <a:lnTo>
                    <a:pt x="1711" y="1614"/>
                  </a:lnTo>
                  <a:lnTo>
                    <a:pt x="1711" y="1645"/>
                  </a:lnTo>
                  <a:lnTo>
                    <a:pt x="1674" y="2243"/>
                  </a:lnTo>
                  <a:lnTo>
                    <a:pt x="1669" y="2278"/>
                  </a:lnTo>
                  <a:lnTo>
                    <a:pt x="1657" y="2310"/>
                  </a:lnTo>
                  <a:lnTo>
                    <a:pt x="1640" y="2339"/>
                  </a:lnTo>
                  <a:lnTo>
                    <a:pt x="1618" y="2363"/>
                  </a:lnTo>
                  <a:lnTo>
                    <a:pt x="1591" y="2384"/>
                  </a:lnTo>
                  <a:lnTo>
                    <a:pt x="1562" y="2399"/>
                  </a:lnTo>
                  <a:lnTo>
                    <a:pt x="1529" y="2410"/>
                  </a:lnTo>
                  <a:lnTo>
                    <a:pt x="1494" y="2413"/>
                  </a:lnTo>
                  <a:lnTo>
                    <a:pt x="1489" y="2412"/>
                  </a:lnTo>
                  <a:lnTo>
                    <a:pt x="1484" y="2412"/>
                  </a:lnTo>
                  <a:lnTo>
                    <a:pt x="1447" y="2407"/>
                  </a:lnTo>
                  <a:lnTo>
                    <a:pt x="1414" y="2394"/>
                  </a:lnTo>
                  <a:lnTo>
                    <a:pt x="1385" y="2375"/>
                  </a:lnTo>
                  <a:lnTo>
                    <a:pt x="1359" y="2352"/>
                  </a:lnTo>
                  <a:lnTo>
                    <a:pt x="1339" y="2324"/>
                  </a:lnTo>
                  <a:lnTo>
                    <a:pt x="1325" y="2292"/>
                  </a:lnTo>
                  <a:lnTo>
                    <a:pt x="1316" y="2257"/>
                  </a:lnTo>
                  <a:lnTo>
                    <a:pt x="1315" y="2220"/>
                  </a:lnTo>
                  <a:lnTo>
                    <a:pt x="1344" y="1745"/>
                  </a:lnTo>
                  <a:lnTo>
                    <a:pt x="994" y="1577"/>
                  </a:lnTo>
                  <a:lnTo>
                    <a:pt x="686" y="2860"/>
                  </a:lnTo>
                  <a:lnTo>
                    <a:pt x="674" y="2893"/>
                  </a:lnTo>
                  <a:lnTo>
                    <a:pt x="656" y="2922"/>
                  </a:lnTo>
                  <a:lnTo>
                    <a:pt x="633" y="2948"/>
                  </a:lnTo>
                  <a:lnTo>
                    <a:pt x="608" y="2970"/>
                  </a:lnTo>
                  <a:lnTo>
                    <a:pt x="577" y="2985"/>
                  </a:lnTo>
                  <a:lnTo>
                    <a:pt x="545" y="2994"/>
                  </a:lnTo>
                  <a:lnTo>
                    <a:pt x="511" y="2998"/>
                  </a:lnTo>
                  <a:lnTo>
                    <a:pt x="489" y="2996"/>
                  </a:lnTo>
                  <a:lnTo>
                    <a:pt x="469" y="2993"/>
                  </a:lnTo>
                  <a:lnTo>
                    <a:pt x="437" y="2982"/>
                  </a:lnTo>
                  <a:lnTo>
                    <a:pt x="410" y="2967"/>
                  </a:lnTo>
                  <a:lnTo>
                    <a:pt x="386" y="2947"/>
                  </a:lnTo>
                  <a:lnTo>
                    <a:pt x="366" y="2924"/>
                  </a:lnTo>
                  <a:lnTo>
                    <a:pt x="349" y="2898"/>
                  </a:lnTo>
                  <a:lnTo>
                    <a:pt x="338" y="2869"/>
                  </a:lnTo>
                  <a:lnTo>
                    <a:pt x="331" y="2838"/>
                  </a:lnTo>
                  <a:lnTo>
                    <a:pt x="330" y="2807"/>
                  </a:lnTo>
                  <a:lnTo>
                    <a:pt x="335" y="2774"/>
                  </a:lnTo>
                  <a:lnTo>
                    <a:pt x="659" y="1429"/>
                  </a:lnTo>
                  <a:lnTo>
                    <a:pt x="644" y="1394"/>
                  </a:lnTo>
                  <a:lnTo>
                    <a:pt x="633" y="1357"/>
                  </a:lnTo>
                  <a:lnTo>
                    <a:pt x="631" y="1317"/>
                  </a:lnTo>
                  <a:lnTo>
                    <a:pt x="631" y="517"/>
                  </a:lnTo>
                  <a:lnTo>
                    <a:pt x="343" y="725"/>
                  </a:lnTo>
                  <a:lnTo>
                    <a:pt x="300" y="1278"/>
                  </a:lnTo>
                  <a:lnTo>
                    <a:pt x="293" y="1310"/>
                  </a:lnTo>
                  <a:lnTo>
                    <a:pt x="281" y="1340"/>
                  </a:lnTo>
                  <a:lnTo>
                    <a:pt x="263" y="1366"/>
                  </a:lnTo>
                  <a:lnTo>
                    <a:pt x="240" y="1387"/>
                  </a:lnTo>
                  <a:lnTo>
                    <a:pt x="213" y="1403"/>
                  </a:lnTo>
                  <a:lnTo>
                    <a:pt x="182" y="1413"/>
                  </a:lnTo>
                  <a:lnTo>
                    <a:pt x="151" y="1417"/>
                  </a:lnTo>
                  <a:lnTo>
                    <a:pt x="144" y="1417"/>
                  </a:lnTo>
                  <a:lnTo>
                    <a:pt x="138" y="1416"/>
                  </a:lnTo>
                  <a:lnTo>
                    <a:pt x="109" y="1411"/>
                  </a:lnTo>
                  <a:lnTo>
                    <a:pt x="82" y="1399"/>
                  </a:lnTo>
                  <a:lnTo>
                    <a:pt x="58" y="1384"/>
                  </a:lnTo>
                  <a:lnTo>
                    <a:pt x="36" y="1363"/>
                  </a:lnTo>
                  <a:lnTo>
                    <a:pt x="19" y="1340"/>
                  </a:lnTo>
                  <a:lnTo>
                    <a:pt x="8" y="1314"/>
                  </a:lnTo>
                  <a:lnTo>
                    <a:pt x="2" y="1284"/>
                  </a:lnTo>
                  <a:lnTo>
                    <a:pt x="0" y="1255"/>
                  </a:lnTo>
                  <a:lnTo>
                    <a:pt x="49" y="632"/>
                  </a:lnTo>
                  <a:lnTo>
                    <a:pt x="52" y="606"/>
                  </a:lnTo>
                  <a:lnTo>
                    <a:pt x="61" y="582"/>
                  </a:lnTo>
                  <a:lnTo>
                    <a:pt x="74" y="559"/>
                  </a:lnTo>
                  <a:lnTo>
                    <a:pt x="91" y="539"/>
                  </a:lnTo>
                  <a:lnTo>
                    <a:pt x="111" y="522"/>
                  </a:lnTo>
                  <a:lnTo>
                    <a:pt x="721" y="81"/>
                  </a:lnTo>
                  <a:lnTo>
                    <a:pt x="743" y="53"/>
                  </a:lnTo>
                  <a:lnTo>
                    <a:pt x="770" y="31"/>
                  </a:lnTo>
                  <a:lnTo>
                    <a:pt x="800" y="14"/>
                  </a:lnTo>
                  <a:lnTo>
                    <a:pt x="835" y="3"/>
                  </a:lnTo>
                  <a:lnTo>
                    <a:pt x="8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093" y="2094"/>
              <a:ext cx="373" cy="374"/>
            </a:xfrm>
            <a:custGeom>
              <a:avLst/>
              <a:gdLst>
                <a:gd name="T0" fmla="*/ 372 w 745"/>
                <a:gd name="T1" fmla="*/ 0 h 748"/>
                <a:gd name="T2" fmla="*/ 372 w 745"/>
                <a:gd name="T3" fmla="*/ 0 h 748"/>
                <a:gd name="T4" fmla="*/ 423 w 745"/>
                <a:gd name="T5" fmla="*/ 4 h 748"/>
                <a:gd name="T6" fmla="*/ 471 w 745"/>
                <a:gd name="T7" fmla="*/ 13 h 748"/>
                <a:gd name="T8" fmla="*/ 517 w 745"/>
                <a:gd name="T9" fmla="*/ 29 h 748"/>
                <a:gd name="T10" fmla="*/ 560 w 745"/>
                <a:gd name="T11" fmla="*/ 51 h 748"/>
                <a:gd name="T12" fmla="*/ 600 w 745"/>
                <a:gd name="T13" fmla="*/ 78 h 748"/>
                <a:gd name="T14" fmla="*/ 636 w 745"/>
                <a:gd name="T15" fmla="*/ 110 h 748"/>
                <a:gd name="T16" fmla="*/ 667 w 745"/>
                <a:gd name="T17" fmla="*/ 146 h 748"/>
                <a:gd name="T18" fmla="*/ 694 w 745"/>
                <a:gd name="T19" fmla="*/ 185 h 748"/>
                <a:gd name="T20" fmla="*/ 716 w 745"/>
                <a:gd name="T21" fmla="*/ 229 h 748"/>
                <a:gd name="T22" fmla="*/ 732 w 745"/>
                <a:gd name="T23" fmla="*/ 275 h 748"/>
                <a:gd name="T24" fmla="*/ 741 w 745"/>
                <a:gd name="T25" fmla="*/ 323 h 748"/>
                <a:gd name="T26" fmla="*/ 745 w 745"/>
                <a:gd name="T27" fmla="*/ 374 h 748"/>
                <a:gd name="T28" fmla="*/ 741 w 745"/>
                <a:gd name="T29" fmla="*/ 424 h 748"/>
                <a:gd name="T30" fmla="*/ 732 w 745"/>
                <a:gd name="T31" fmla="*/ 473 h 748"/>
                <a:gd name="T32" fmla="*/ 716 w 745"/>
                <a:gd name="T33" fmla="*/ 519 h 748"/>
                <a:gd name="T34" fmla="*/ 694 w 745"/>
                <a:gd name="T35" fmla="*/ 562 h 748"/>
                <a:gd name="T36" fmla="*/ 667 w 745"/>
                <a:gd name="T37" fmla="*/ 602 h 748"/>
                <a:gd name="T38" fmla="*/ 636 w 745"/>
                <a:gd name="T39" fmla="*/ 638 h 748"/>
                <a:gd name="T40" fmla="*/ 600 w 745"/>
                <a:gd name="T41" fmla="*/ 670 h 748"/>
                <a:gd name="T42" fmla="*/ 560 w 745"/>
                <a:gd name="T43" fmla="*/ 697 h 748"/>
                <a:gd name="T44" fmla="*/ 517 w 745"/>
                <a:gd name="T45" fmla="*/ 718 h 748"/>
                <a:gd name="T46" fmla="*/ 471 w 745"/>
                <a:gd name="T47" fmla="*/ 735 h 748"/>
                <a:gd name="T48" fmla="*/ 423 w 745"/>
                <a:gd name="T49" fmla="*/ 744 h 748"/>
                <a:gd name="T50" fmla="*/ 372 w 745"/>
                <a:gd name="T51" fmla="*/ 748 h 748"/>
                <a:gd name="T52" fmla="*/ 322 w 745"/>
                <a:gd name="T53" fmla="*/ 744 h 748"/>
                <a:gd name="T54" fmla="*/ 274 w 745"/>
                <a:gd name="T55" fmla="*/ 735 h 748"/>
                <a:gd name="T56" fmla="*/ 227 w 745"/>
                <a:gd name="T57" fmla="*/ 718 h 748"/>
                <a:gd name="T58" fmla="*/ 185 w 745"/>
                <a:gd name="T59" fmla="*/ 697 h 748"/>
                <a:gd name="T60" fmla="*/ 145 w 745"/>
                <a:gd name="T61" fmla="*/ 670 h 748"/>
                <a:gd name="T62" fmla="*/ 110 w 745"/>
                <a:gd name="T63" fmla="*/ 638 h 748"/>
                <a:gd name="T64" fmla="*/ 78 w 745"/>
                <a:gd name="T65" fmla="*/ 602 h 748"/>
                <a:gd name="T66" fmla="*/ 51 w 745"/>
                <a:gd name="T67" fmla="*/ 562 h 748"/>
                <a:gd name="T68" fmla="*/ 29 w 745"/>
                <a:gd name="T69" fmla="*/ 519 h 748"/>
                <a:gd name="T70" fmla="*/ 13 w 745"/>
                <a:gd name="T71" fmla="*/ 473 h 748"/>
                <a:gd name="T72" fmla="*/ 4 w 745"/>
                <a:gd name="T73" fmla="*/ 424 h 748"/>
                <a:gd name="T74" fmla="*/ 0 w 745"/>
                <a:gd name="T75" fmla="*/ 374 h 748"/>
                <a:gd name="T76" fmla="*/ 4 w 745"/>
                <a:gd name="T77" fmla="*/ 323 h 748"/>
                <a:gd name="T78" fmla="*/ 13 w 745"/>
                <a:gd name="T79" fmla="*/ 275 h 748"/>
                <a:gd name="T80" fmla="*/ 29 w 745"/>
                <a:gd name="T81" fmla="*/ 229 h 748"/>
                <a:gd name="T82" fmla="*/ 51 w 745"/>
                <a:gd name="T83" fmla="*/ 185 h 748"/>
                <a:gd name="T84" fmla="*/ 78 w 745"/>
                <a:gd name="T85" fmla="*/ 146 h 748"/>
                <a:gd name="T86" fmla="*/ 110 w 745"/>
                <a:gd name="T87" fmla="*/ 110 h 748"/>
                <a:gd name="T88" fmla="*/ 145 w 745"/>
                <a:gd name="T89" fmla="*/ 78 h 748"/>
                <a:gd name="T90" fmla="*/ 185 w 745"/>
                <a:gd name="T91" fmla="*/ 51 h 748"/>
                <a:gd name="T92" fmla="*/ 227 w 745"/>
                <a:gd name="T93" fmla="*/ 29 h 748"/>
                <a:gd name="T94" fmla="*/ 274 w 745"/>
                <a:gd name="T95" fmla="*/ 13 h 748"/>
                <a:gd name="T96" fmla="*/ 322 w 745"/>
                <a:gd name="T97" fmla="*/ 4 h 748"/>
                <a:gd name="T98" fmla="*/ 372 w 745"/>
                <a:gd name="T99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5" h="748">
                  <a:moveTo>
                    <a:pt x="372" y="0"/>
                  </a:moveTo>
                  <a:lnTo>
                    <a:pt x="372" y="0"/>
                  </a:lnTo>
                  <a:lnTo>
                    <a:pt x="423" y="4"/>
                  </a:lnTo>
                  <a:lnTo>
                    <a:pt x="471" y="13"/>
                  </a:lnTo>
                  <a:lnTo>
                    <a:pt x="517" y="29"/>
                  </a:lnTo>
                  <a:lnTo>
                    <a:pt x="560" y="51"/>
                  </a:lnTo>
                  <a:lnTo>
                    <a:pt x="600" y="78"/>
                  </a:lnTo>
                  <a:lnTo>
                    <a:pt x="636" y="110"/>
                  </a:lnTo>
                  <a:lnTo>
                    <a:pt x="667" y="146"/>
                  </a:lnTo>
                  <a:lnTo>
                    <a:pt x="694" y="185"/>
                  </a:lnTo>
                  <a:lnTo>
                    <a:pt x="716" y="229"/>
                  </a:lnTo>
                  <a:lnTo>
                    <a:pt x="732" y="275"/>
                  </a:lnTo>
                  <a:lnTo>
                    <a:pt x="741" y="323"/>
                  </a:lnTo>
                  <a:lnTo>
                    <a:pt x="745" y="374"/>
                  </a:lnTo>
                  <a:lnTo>
                    <a:pt x="741" y="424"/>
                  </a:lnTo>
                  <a:lnTo>
                    <a:pt x="732" y="473"/>
                  </a:lnTo>
                  <a:lnTo>
                    <a:pt x="716" y="519"/>
                  </a:lnTo>
                  <a:lnTo>
                    <a:pt x="694" y="562"/>
                  </a:lnTo>
                  <a:lnTo>
                    <a:pt x="667" y="602"/>
                  </a:lnTo>
                  <a:lnTo>
                    <a:pt x="636" y="638"/>
                  </a:lnTo>
                  <a:lnTo>
                    <a:pt x="600" y="670"/>
                  </a:lnTo>
                  <a:lnTo>
                    <a:pt x="560" y="697"/>
                  </a:lnTo>
                  <a:lnTo>
                    <a:pt x="517" y="718"/>
                  </a:lnTo>
                  <a:lnTo>
                    <a:pt x="471" y="735"/>
                  </a:lnTo>
                  <a:lnTo>
                    <a:pt x="423" y="744"/>
                  </a:lnTo>
                  <a:lnTo>
                    <a:pt x="372" y="748"/>
                  </a:lnTo>
                  <a:lnTo>
                    <a:pt x="322" y="744"/>
                  </a:lnTo>
                  <a:lnTo>
                    <a:pt x="274" y="735"/>
                  </a:lnTo>
                  <a:lnTo>
                    <a:pt x="227" y="718"/>
                  </a:lnTo>
                  <a:lnTo>
                    <a:pt x="185" y="697"/>
                  </a:lnTo>
                  <a:lnTo>
                    <a:pt x="145" y="670"/>
                  </a:lnTo>
                  <a:lnTo>
                    <a:pt x="110" y="638"/>
                  </a:lnTo>
                  <a:lnTo>
                    <a:pt x="78" y="602"/>
                  </a:lnTo>
                  <a:lnTo>
                    <a:pt x="51" y="562"/>
                  </a:lnTo>
                  <a:lnTo>
                    <a:pt x="29" y="519"/>
                  </a:lnTo>
                  <a:lnTo>
                    <a:pt x="13" y="473"/>
                  </a:lnTo>
                  <a:lnTo>
                    <a:pt x="4" y="424"/>
                  </a:lnTo>
                  <a:lnTo>
                    <a:pt x="0" y="374"/>
                  </a:lnTo>
                  <a:lnTo>
                    <a:pt x="4" y="323"/>
                  </a:lnTo>
                  <a:lnTo>
                    <a:pt x="13" y="275"/>
                  </a:lnTo>
                  <a:lnTo>
                    <a:pt x="29" y="229"/>
                  </a:lnTo>
                  <a:lnTo>
                    <a:pt x="51" y="185"/>
                  </a:lnTo>
                  <a:lnTo>
                    <a:pt x="78" y="146"/>
                  </a:lnTo>
                  <a:lnTo>
                    <a:pt x="110" y="110"/>
                  </a:lnTo>
                  <a:lnTo>
                    <a:pt x="145" y="78"/>
                  </a:lnTo>
                  <a:lnTo>
                    <a:pt x="185" y="51"/>
                  </a:lnTo>
                  <a:lnTo>
                    <a:pt x="227" y="29"/>
                  </a:lnTo>
                  <a:lnTo>
                    <a:pt x="274" y="13"/>
                  </a:lnTo>
                  <a:lnTo>
                    <a:pt x="322" y="4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3764" y="3112"/>
              <a:ext cx="1393" cy="972"/>
            </a:xfrm>
            <a:custGeom>
              <a:avLst/>
              <a:gdLst>
                <a:gd name="T0" fmla="*/ 2785 w 2785"/>
                <a:gd name="T1" fmla="*/ 0 h 1942"/>
                <a:gd name="T2" fmla="*/ 2648 w 2785"/>
                <a:gd name="T3" fmla="*/ 443 h 1942"/>
                <a:gd name="T4" fmla="*/ 2531 w 2785"/>
                <a:gd name="T5" fmla="*/ 326 h 1942"/>
                <a:gd name="T6" fmla="*/ 2059 w 2785"/>
                <a:gd name="T7" fmla="*/ 706 h 1942"/>
                <a:gd name="T8" fmla="*/ 2059 w 2785"/>
                <a:gd name="T9" fmla="*/ 1280 h 1942"/>
                <a:gd name="T10" fmla="*/ 2056 w 2785"/>
                <a:gd name="T11" fmla="*/ 1298 h 1942"/>
                <a:gd name="T12" fmla="*/ 2048 w 2785"/>
                <a:gd name="T13" fmla="*/ 1314 h 1942"/>
                <a:gd name="T14" fmla="*/ 2034 w 2785"/>
                <a:gd name="T15" fmla="*/ 1328 h 1942"/>
                <a:gd name="T16" fmla="*/ 2017 w 2785"/>
                <a:gd name="T17" fmla="*/ 1336 h 1942"/>
                <a:gd name="T18" fmla="*/ 1998 w 2785"/>
                <a:gd name="T19" fmla="*/ 1340 h 1942"/>
                <a:gd name="T20" fmla="*/ 1090 w 2785"/>
                <a:gd name="T21" fmla="*/ 1340 h 1942"/>
                <a:gd name="T22" fmla="*/ 1090 w 2785"/>
                <a:gd name="T23" fmla="*/ 1882 h 1942"/>
                <a:gd name="T24" fmla="*/ 1086 w 2785"/>
                <a:gd name="T25" fmla="*/ 1901 h 1942"/>
                <a:gd name="T26" fmla="*/ 1079 w 2785"/>
                <a:gd name="T27" fmla="*/ 1918 h 1942"/>
                <a:gd name="T28" fmla="*/ 1065 w 2785"/>
                <a:gd name="T29" fmla="*/ 1931 h 1942"/>
                <a:gd name="T30" fmla="*/ 1048 w 2785"/>
                <a:gd name="T31" fmla="*/ 1940 h 1942"/>
                <a:gd name="T32" fmla="*/ 1029 w 2785"/>
                <a:gd name="T33" fmla="*/ 1942 h 1942"/>
                <a:gd name="T34" fmla="*/ 60 w 2785"/>
                <a:gd name="T35" fmla="*/ 1942 h 1942"/>
                <a:gd name="T36" fmla="*/ 42 w 2785"/>
                <a:gd name="T37" fmla="*/ 1940 h 1942"/>
                <a:gd name="T38" fmla="*/ 25 w 2785"/>
                <a:gd name="T39" fmla="*/ 1931 h 1942"/>
                <a:gd name="T40" fmla="*/ 11 w 2785"/>
                <a:gd name="T41" fmla="*/ 1918 h 1942"/>
                <a:gd name="T42" fmla="*/ 4 w 2785"/>
                <a:gd name="T43" fmla="*/ 1901 h 1942"/>
                <a:gd name="T44" fmla="*/ 0 w 2785"/>
                <a:gd name="T45" fmla="*/ 1882 h 1942"/>
                <a:gd name="T46" fmla="*/ 4 w 2785"/>
                <a:gd name="T47" fmla="*/ 1863 h 1942"/>
                <a:gd name="T48" fmla="*/ 11 w 2785"/>
                <a:gd name="T49" fmla="*/ 1846 h 1942"/>
                <a:gd name="T50" fmla="*/ 25 w 2785"/>
                <a:gd name="T51" fmla="*/ 1833 h 1942"/>
                <a:gd name="T52" fmla="*/ 42 w 2785"/>
                <a:gd name="T53" fmla="*/ 1824 h 1942"/>
                <a:gd name="T54" fmla="*/ 60 w 2785"/>
                <a:gd name="T55" fmla="*/ 1822 h 1942"/>
                <a:gd name="T56" fmla="*/ 969 w 2785"/>
                <a:gd name="T57" fmla="*/ 1822 h 1942"/>
                <a:gd name="T58" fmla="*/ 969 w 2785"/>
                <a:gd name="T59" fmla="*/ 1280 h 1942"/>
                <a:gd name="T60" fmla="*/ 973 w 2785"/>
                <a:gd name="T61" fmla="*/ 1261 h 1942"/>
                <a:gd name="T62" fmla="*/ 981 w 2785"/>
                <a:gd name="T63" fmla="*/ 1244 h 1942"/>
                <a:gd name="T64" fmla="*/ 995 w 2785"/>
                <a:gd name="T65" fmla="*/ 1230 h 1942"/>
                <a:gd name="T66" fmla="*/ 1011 w 2785"/>
                <a:gd name="T67" fmla="*/ 1222 h 1942"/>
                <a:gd name="T68" fmla="*/ 1029 w 2785"/>
                <a:gd name="T69" fmla="*/ 1218 h 1942"/>
                <a:gd name="T70" fmla="*/ 1938 w 2785"/>
                <a:gd name="T71" fmla="*/ 1218 h 1942"/>
                <a:gd name="T72" fmla="*/ 1938 w 2785"/>
                <a:gd name="T73" fmla="*/ 676 h 1942"/>
                <a:gd name="T74" fmla="*/ 1941 w 2785"/>
                <a:gd name="T75" fmla="*/ 658 h 1942"/>
                <a:gd name="T76" fmla="*/ 1949 w 2785"/>
                <a:gd name="T77" fmla="*/ 643 h 1942"/>
                <a:gd name="T78" fmla="*/ 1961 w 2785"/>
                <a:gd name="T79" fmla="*/ 629 h 1942"/>
                <a:gd name="T80" fmla="*/ 2445 w 2785"/>
                <a:gd name="T81" fmla="*/ 240 h 1942"/>
                <a:gd name="T82" fmla="*/ 2343 w 2785"/>
                <a:gd name="T83" fmla="*/ 138 h 1942"/>
                <a:gd name="T84" fmla="*/ 2785 w 2785"/>
                <a:gd name="T85" fmla="*/ 0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85" h="1942">
                  <a:moveTo>
                    <a:pt x="2785" y="0"/>
                  </a:moveTo>
                  <a:lnTo>
                    <a:pt x="2648" y="443"/>
                  </a:lnTo>
                  <a:lnTo>
                    <a:pt x="2531" y="326"/>
                  </a:lnTo>
                  <a:lnTo>
                    <a:pt x="2059" y="706"/>
                  </a:lnTo>
                  <a:lnTo>
                    <a:pt x="2059" y="1280"/>
                  </a:lnTo>
                  <a:lnTo>
                    <a:pt x="2056" y="1298"/>
                  </a:lnTo>
                  <a:lnTo>
                    <a:pt x="2048" y="1314"/>
                  </a:lnTo>
                  <a:lnTo>
                    <a:pt x="2034" y="1328"/>
                  </a:lnTo>
                  <a:lnTo>
                    <a:pt x="2017" y="1336"/>
                  </a:lnTo>
                  <a:lnTo>
                    <a:pt x="1998" y="1340"/>
                  </a:lnTo>
                  <a:lnTo>
                    <a:pt x="1090" y="1340"/>
                  </a:lnTo>
                  <a:lnTo>
                    <a:pt x="1090" y="1882"/>
                  </a:lnTo>
                  <a:lnTo>
                    <a:pt x="1086" y="1901"/>
                  </a:lnTo>
                  <a:lnTo>
                    <a:pt x="1079" y="1918"/>
                  </a:lnTo>
                  <a:lnTo>
                    <a:pt x="1065" y="1931"/>
                  </a:lnTo>
                  <a:lnTo>
                    <a:pt x="1048" y="1940"/>
                  </a:lnTo>
                  <a:lnTo>
                    <a:pt x="1029" y="1942"/>
                  </a:lnTo>
                  <a:lnTo>
                    <a:pt x="60" y="1942"/>
                  </a:lnTo>
                  <a:lnTo>
                    <a:pt x="42" y="1940"/>
                  </a:lnTo>
                  <a:lnTo>
                    <a:pt x="25" y="1931"/>
                  </a:lnTo>
                  <a:lnTo>
                    <a:pt x="11" y="1918"/>
                  </a:lnTo>
                  <a:lnTo>
                    <a:pt x="4" y="1901"/>
                  </a:lnTo>
                  <a:lnTo>
                    <a:pt x="0" y="1882"/>
                  </a:lnTo>
                  <a:lnTo>
                    <a:pt x="4" y="1863"/>
                  </a:lnTo>
                  <a:lnTo>
                    <a:pt x="11" y="1846"/>
                  </a:lnTo>
                  <a:lnTo>
                    <a:pt x="25" y="1833"/>
                  </a:lnTo>
                  <a:lnTo>
                    <a:pt x="42" y="1824"/>
                  </a:lnTo>
                  <a:lnTo>
                    <a:pt x="60" y="1822"/>
                  </a:lnTo>
                  <a:lnTo>
                    <a:pt x="969" y="1822"/>
                  </a:lnTo>
                  <a:lnTo>
                    <a:pt x="969" y="1280"/>
                  </a:lnTo>
                  <a:lnTo>
                    <a:pt x="973" y="1261"/>
                  </a:lnTo>
                  <a:lnTo>
                    <a:pt x="981" y="1244"/>
                  </a:lnTo>
                  <a:lnTo>
                    <a:pt x="995" y="1230"/>
                  </a:lnTo>
                  <a:lnTo>
                    <a:pt x="1011" y="1222"/>
                  </a:lnTo>
                  <a:lnTo>
                    <a:pt x="1029" y="1218"/>
                  </a:lnTo>
                  <a:lnTo>
                    <a:pt x="1938" y="1218"/>
                  </a:lnTo>
                  <a:lnTo>
                    <a:pt x="1938" y="676"/>
                  </a:lnTo>
                  <a:lnTo>
                    <a:pt x="1941" y="658"/>
                  </a:lnTo>
                  <a:lnTo>
                    <a:pt x="1949" y="643"/>
                  </a:lnTo>
                  <a:lnTo>
                    <a:pt x="1961" y="629"/>
                  </a:lnTo>
                  <a:lnTo>
                    <a:pt x="2445" y="240"/>
                  </a:lnTo>
                  <a:lnTo>
                    <a:pt x="2343" y="138"/>
                  </a:lnTo>
                  <a:lnTo>
                    <a:pt x="2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960803" y="1787818"/>
            <a:ext cx="206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Valor Presente Neto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60803" y="2869973"/>
            <a:ext cx="2421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Tasa Interna de Retorno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60803" y="3955859"/>
            <a:ext cx="250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Relación Costo-Beneficio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1894115" y="5061620"/>
            <a:ext cx="213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Retorno de Inversión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65171" y="5899030"/>
            <a:ext cx="10898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empresa interrumpe sus operaciones por una hora </a:t>
            </a:r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debido a un evento inesperado, se puede </a:t>
            </a:r>
            <a:r>
              <a:rPr lang="es-EC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llegar a perder $23,076.92</a:t>
            </a:r>
          </a:p>
        </p:txBody>
      </p:sp>
    </p:spTree>
    <p:extLst>
      <p:ext uri="{BB962C8B-B14F-4D97-AF65-F5344CB8AC3E}">
        <p14:creationId xmlns:p14="http://schemas.microsoft.com/office/powerpoint/2010/main" val="18898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0FF8FC-4E51-436A-8E48-6CD3C7A7C51F}"/>
              </a:ext>
            </a:extLst>
          </p:cNvPr>
          <p:cNvGrpSpPr/>
          <p:nvPr/>
        </p:nvGrpSpPr>
        <p:grpSpPr>
          <a:xfrm>
            <a:off x="27856" y="-11195"/>
            <a:ext cx="12188825" cy="6895699"/>
            <a:chOff x="1347788" y="1054100"/>
            <a:chExt cx="7932738" cy="4487863"/>
          </a:xfrm>
          <a:solidFill>
            <a:schemeClr val="accent2">
              <a:alpha val="19000"/>
            </a:schemeClr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85BF8EAF-6F27-4B50-A7BC-A58F8F82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2646363"/>
              <a:ext cx="1303338" cy="833437"/>
            </a:xfrm>
            <a:custGeom>
              <a:avLst/>
              <a:gdLst>
                <a:gd name="T0" fmla="*/ 821 w 821"/>
                <a:gd name="T1" fmla="*/ 479 h 525"/>
                <a:gd name="T2" fmla="*/ 0 w 821"/>
                <a:gd name="T3" fmla="*/ 525 h 525"/>
                <a:gd name="T4" fmla="*/ 66 w 821"/>
                <a:gd name="T5" fmla="*/ 0 h 525"/>
                <a:gd name="T6" fmla="*/ 821 w 821"/>
                <a:gd name="T7" fmla="*/ 47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525">
                  <a:moveTo>
                    <a:pt x="821" y="479"/>
                  </a:moveTo>
                  <a:lnTo>
                    <a:pt x="0" y="525"/>
                  </a:lnTo>
                  <a:lnTo>
                    <a:pt x="66" y="0"/>
                  </a:lnTo>
                  <a:lnTo>
                    <a:pt x="821" y="479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EF3136F8-937A-4680-A688-EF298B69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482850"/>
              <a:ext cx="1736725" cy="1847850"/>
            </a:xfrm>
            <a:custGeom>
              <a:avLst/>
              <a:gdLst>
                <a:gd name="T0" fmla="*/ 1094 w 1094"/>
                <a:gd name="T1" fmla="*/ 0 h 1164"/>
                <a:gd name="T2" fmla="*/ 794 w 1094"/>
                <a:gd name="T3" fmla="*/ 1164 h 1164"/>
                <a:gd name="T4" fmla="*/ 0 w 1094"/>
                <a:gd name="T5" fmla="*/ 510 h 1164"/>
                <a:gd name="T6" fmla="*/ 1094 w 1094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4" h="1164">
                  <a:moveTo>
                    <a:pt x="1094" y="0"/>
                  </a:moveTo>
                  <a:lnTo>
                    <a:pt x="794" y="1164"/>
                  </a:lnTo>
                  <a:lnTo>
                    <a:pt x="0" y="51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89D3F5AB-29BD-4F49-B101-51EA9C88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925638" cy="1577975"/>
            </a:xfrm>
            <a:custGeom>
              <a:avLst/>
              <a:gdLst>
                <a:gd name="T0" fmla="*/ 119 w 1213"/>
                <a:gd name="T1" fmla="*/ 994 h 994"/>
                <a:gd name="T2" fmla="*/ 1213 w 1213"/>
                <a:gd name="T3" fmla="*/ 484 h 994"/>
                <a:gd name="T4" fmla="*/ 0 w 1213"/>
                <a:gd name="T5" fmla="*/ 0 h 994"/>
                <a:gd name="T6" fmla="*/ 119 w 1213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" h="994">
                  <a:moveTo>
                    <a:pt x="119" y="994"/>
                  </a:moveTo>
                  <a:lnTo>
                    <a:pt x="1213" y="484"/>
                  </a:lnTo>
                  <a:lnTo>
                    <a:pt x="0" y="0"/>
                  </a:lnTo>
                  <a:lnTo>
                    <a:pt x="119" y="994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F52E2BB9-D521-4381-BC00-B3CB0E0ED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479800"/>
              <a:ext cx="1358900" cy="1012825"/>
            </a:xfrm>
            <a:custGeom>
              <a:avLst/>
              <a:gdLst>
                <a:gd name="T0" fmla="*/ 0 w 856"/>
                <a:gd name="T1" fmla="*/ 638 h 638"/>
                <a:gd name="T2" fmla="*/ 750 w 856"/>
                <a:gd name="T3" fmla="*/ 0 h 638"/>
                <a:gd name="T4" fmla="*/ 856 w 856"/>
                <a:gd name="T5" fmla="*/ 473 h 638"/>
                <a:gd name="T6" fmla="*/ 0 w 856"/>
                <a:gd name="T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638">
                  <a:moveTo>
                    <a:pt x="0" y="638"/>
                  </a:moveTo>
                  <a:lnTo>
                    <a:pt x="750" y="0"/>
                  </a:lnTo>
                  <a:lnTo>
                    <a:pt x="856" y="473"/>
                  </a:lnTo>
                  <a:lnTo>
                    <a:pt x="0" y="63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FFFC470C-9A2B-47F1-B8A5-3029A5DD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2971800"/>
              <a:ext cx="1358900" cy="1520825"/>
            </a:xfrm>
            <a:custGeom>
              <a:avLst/>
              <a:gdLst>
                <a:gd name="T0" fmla="*/ 329 w 856"/>
                <a:gd name="T1" fmla="*/ 0 h 958"/>
                <a:gd name="T2" fmla="*/ 0 w 856"/>
                <a:gd name="T3" fmla="*/ 958 h 958"/>
                <a:gd name="T4" fmla="*/ 856 w 856"/>
                <a:gd name="T5" fmla="*/ 793 h 958"/>
                <a:gd name="T6" fmla="*/ 329 w 856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958">
                  <a:moveTo>
                    <a:pt x="329" y="0"/>
                  </a:moveTo>
                  <a:lnTo>
                    <a:pt x="0" y="958"/>
                  </a:lnTo>
                  <a:lnTo>
                    <a:pt x="856" y="79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9952519E-F9C7-41A2-A6AA-FFC2145C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482850"/>
              <a:ext cx="1328738" cy="1847850"/>
            </a:xfrm>
            <a:custGeom>
              <a:avLst/>
              <a:gdLst>
                <a:gd name="T0" fmla="*/ 837 w 837"/>
                <a:gd name="T1" fmla="*/ 633 h 1164"/>
                <a:gd name="T2" fmla="*/ 300 w 837"/>
                <a:gd name="T3" fmla="*/ 0 h 1164"/>
                <a:gd name="T4" fmla="*/ 0 w 837"/>
                <a:gd name="T5" fmla="*/ 1164 h 1164"/>
                <a:gd name="T6" fmla="*/ 837 w 837"/>
                <a:gd name="T7" fmla="*/ 63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164">
                  <a:moveTo>
                    <a:pt x="837" y="633"/>
                  </a:moveTo>
                  <a:lnTo>
                    <a:pt x="300" y="0"/>
                  </a:lnTo>
                  <a:lnTo>
                    <a:pt x="0" y="1164"/>
                  </a:lnTo>
                  <a:lnTo>
                    <a:pt x="837" y="633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83D010A1-E839-4780-8533-E428953F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292475"/>
              <a:ext cx="1676400" cy="1038225"/>
            </a:xfrm>
            <a:custGeom>
              <a:avLst/>
              <a:gdLst>
                <a:gd name="T0" fmla="*/ 0 w 1056"/>
                <a:gd name="T1" fmla="*/ 591 h 654"/>
                <a:gd name="T2" fmla="*/ 1056 w 1056"/>
                <a:gd name="T3" fmla="*/ 654 h 654"/>
                <a:gd name="T4" fmla="*/ 262 w 1056"/>
                <a:gd name="T5" fmla="*/ 0 h 654"/>
                <a:gd name="T6" fmla="*/ 0 w 1056"/>
                <a:gd name="T7" fmla="*/ 59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654">
                  <a:moveTo>
                    <a:pt x="0" y="591"/>
                  </a:moveTo>
                  <a:lnTo>
                    <a:pt x="1056" y="654"/>
                  </a:lnTo>
                  <a:lnTo>
                    <a:pt x="262" y="0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54">
              <a:extLst>
                <a:ext uri="{FF2B5EF4-FFF2-40B4-BE49-F238E27FC236}">
                  <a16:creationId xmlns:a16="http://schemas.microsoft.com/office/drawing/2014/main" id="{DE3FCC59-86A5-474F-8B2B-68A7BD98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2033588" cy="1211262"/>
            </a:xfrm>
            <a:custGeom>
              <a:avLst/>
              <a:gdLst>
                <a:gd name="T0" fmla="*/ 1281 w 1281"/>
                <a:gd name="T1" fmla="*/ 612 h 763"/>
                <a:gd name="T2" fmla="*/ 534 w 1281"/>
                <a:gd name="T3" fmla="*/ 0 h 763"/>
                <a:gd name="T4" fmla="*/ 0 w 1281"/>
                <a:gd name="T5" fmla="*/ 763 h 763"/>
                <a:gd name="T6" fmla="*/ 244 w 1281"/>
                <a:gd name="T7" fmla="*/ 763 h 763"/>
                <a:gd name="T8" fmla="*/ 1281 w 1281"/>
                <a:gd name="T9" fmla="*/ 61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763">
                  <a:moveTo>
                    <a:pt x="1281" y="612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244" y="763"/>
                  </a:lnTo>
                  <a:lnTo>
                    <a:pt x="1281" y="612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5">
              <a:extLst>
                <a:ext uri="{FF2B5EF4-FFF2-40B4-BE49-F238E27FC236}">
                  <a16:creationId xmlns:a16="http://schemas.microsoft.com/office/drawing/2014/main" id="{BEC9DADA-0CC9-4306-9899-2502C48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1714500"/>
              <a:ext cx="1346200" cy="1103312"/>
            </a:xfrm>
            <a:custGeom>
              <a:avLst/>
              <a:gdLst>
                <a:gd name="T0" fmla="*/ 183 w 848"/>
                <a:gd name="T1" fmla="*/ 0 h 695"/>
                <a:gd name="T2" fmla="*/ 0 w 848"/>
                <a:gd name="T3" fmla="*/ 587 h 695"/>
                <a:gd name="T4" fmla="*/ 848 w 848"/>
                <a:gd name="T5" fmla="*/ 695 h 695"/>
                <a:gd name="T6" fmla="*/ 183 w 848"/>
                <a:gd name="T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695">
                  <a:moveTo>
                    <a:pt x="183" y="0"/>
                  </a:moveTo>
                  <a:lnTo>
                    <a:pt x="0" y="587"/>
                  </a:lnTo>
                  <a:lnTo>
                    <a:pt x="848" y="695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6">
              <a:extLst>
                <a:ext uri="{FF2B5EF4-FFF2-40B4-BE49-F238E27FC236}">
                  <a16:creationId xmlns:a16="http://schemas.microsoft.com/office/drawing/2014/main" id="{F6A82127-6A4A-44A6-8C77-070A364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392238" cy="1103312"/>
            </a:xfrm>
            <a:custGeom>
              <a:avLst/>
              <a:gdLst>
                <a:gd name="T0" fmla="*/ 665 w 877"/>
                <a:gd name="T1" fmla="*/ 695 h 695"/>
                <a:gd name="T2" fmla="*/ 877 w 877"/>
                <a:gd name="T3" fmla="*/ 128 h 695"/>
                <a:gd name="T4" fmla="*/ 0 w 877"/>
                <a:gd name="T5" fmla="*/ 0 h 695"/>
                <a:gd name="T6" fmla="*/ 665 w 877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695">
                  <a:moveTo>
                    <a:pt x="665" y="695"/>
                  </a:moveTo>
                  <a:lnTo>
                    <a:pt x="877" y="128"/>
                  </a:lnTo>
                  <a:lnTo>
                    <a:pt x="0" y="0"/>
                  </a:lnTo>
                  <a:lnTo>
                    <a:pt x="665" y="695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7">
              <a:extLst>
                <a:ext uri="{FF2B5EF4-FFF2-40B4-BE49-F238E27FC236}">
                  <a16:creationId xmlns:a16="http://schemas.microsoft.com/office/drawing/2014/main" id="{F7CD39D0-0486-4FBC-85A0-1FA7E146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2646363"/>
              <a:ext cx="1192213" cy="1584325"/>
            </a:xfrm>
            <a:custGeom>
              <a:avLst/>
              <a:gdLst>
                <a:gd name="T0" fmla="*/ 40 w 751"/>
                <a:gd name="T1" fmla="*/ 998 h 998"/>
                <a:gd name="T2" fmla="*/ 751 w 751"/>
                <a:gd name="T3" fmla="*/ 479 h 998"/>
                <a:gd name="T4" fmla="*/ 0 w 751"/>
                <a:gd name="T5" fmla="*/ 0 h 998"/>
                <a:gd name="T6" fmla="*/ 40 w 751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1" h="998">
                  <a:moveTo>
                    <a:pt x="40" y="998"/>
                  </a:moveTo>
                  <a:lnTo>
                    <a:pt x="751" y="479"/>
                  </a:lnTo>
                  <a:lnTo>
                    <a:pt x="0" y="0"/>
                  </a:lnTo>
                  <a:lnTo>
                    <a:pt x="40" y="99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7E692DE-6DF0-4EE6-AB09-75A1196B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4230688"/>
              <a:ext cx="1358900" cy="1235075"/>
            </a:xfrm>
            <a:custGeom>
              <a:avLst/>
              <a:gdLst>
                <a:gd name="T0" fmla="*/ 474 w 856"/>
                <a:gd name="T1" fmla="*/ 778 h 778"/>
                <a:gd name="T2" fmla="*/ 856 w 856"/>
                <a:gd name="T3" fmla="*/ 0 h 778"/>
                <a:gd name="T4" fmla="*/ 0 w 856"/>
                <a:gd name="T5" fmla="*/ 165 h 778"/>
                <a:gd name="T6" fmla="*/ 474 w 856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778">
                  <a:moveTo>
                    <a:pt x="474" y="778"/>
                  </a:moveTo>
                  <a:lnTo>
                    <a:pt x="856" y="0"/>
                  </a:lnTo>
                  <a:lnTo>
                    <a:pt x="0" y="165"/>
                  </a:lnTo>
                  <a:lnTo>
                    <a:pt x="474" y="77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5BF715D6-663A-4F39-BE2A-B634470D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406775"/>
              <a:ext cx="1676400" cy="923925"/>
            </a:xfrm>
            <a:custGeom>
              <a:avLst/>
              <a:gdLst>
                <a:gd name="T0" fmla="*/ 711 w 1056"/>
                <a:gd name="T1" fmla="*/ 0 h 582"/>
                <a:gd name="T2" fmla="*/ 1056 w 1056"/>
                <a:gd name="T3" fmla="*/ 582 h 582"/>
                <a:gd name="T4" fmla="*/ 0 w 1056"/>
                <a:gd name="T5" fmla="*/ 519 h 582"/>
                <a:gd name="T6" fmla="*/ 711 w 1056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582">
                  <a:moveTo>
                    <a:pt x="711" y="0"/>
                  </a:moveTo>
                  <a:lnTo>
                    <a:pt x="1056" y="582"/>
                  </a:lnTo>
                  <a:lnTo>
                    <a:pt x="0" y="51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8F8EDC59-6D7A-45DE-8654-EC952D0E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524500"/>
              <a:ext cx="7938" cy="1746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16D6929C-761E-4822-A04E-9DBB0BE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817813"/>
              <a:ext cx="2316163" cy="588962"/>
            </a:xfrm>
            <a:custGeom>
              <a:avLst/>
              <a:gdLst>
                <a:gd name="T0" fmla="*/ 0 w 1459"/>
                <a:gd name="T1" fmla="*/ 371 h 371"/>
                <a:gd name="T2" fmla="*/ 1459 w 1459"/>
                <a:gd name="T3" fmla="*/ 154 h 371"/>
                <a:gd name="T4" fmla="*/ 97 w 1459"/>
                <a:gd name="T5" fmla="*/ 0 h 371"/>
                <a:gd name="T6" fmla="*/ 0 w 1459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9" h="371">
                  <a:moveTo>
                    <a:pt x="0" y="371"/>
                  </a:moveTo>
                  <a:lnTo>
                    <a:pt x="1459" y="154"/>
                  </a:lnTo>
                  <a:lnTo>
                    <a:pt x="97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E1B426B6-29B8-443B-8CA5-2CA41363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1370013"/>
              <a:ext cx="717550" cy="433387"/>
            </a:xfrm>
            <a:custGeom>
              <a:avLst/>
              <a:gdLst>
                <a:gd name="T0" fmla="*/ 181 w 452"/>
                <a:gd name="T1" fmla="*/ 0 h 273"/>
                <a:gd name="T2" fmla="*/ 452 w 452"/>
                <a:gd name="T3" fmla="*/ 130 h 273"/>
                <a:gd name="T4" fmla="*/ 0 w 452"/>
                <a:gd name="T5" fmla="*/ 273 h 273"/>
                <a:gd name="T6" fmla="*/ 181 w 452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73">
                  <a:moveTo>
                    <a:pt x="181" y="0"/>
                  </a:moveTo>
                  <a:lnTo>
                    <a:pt x="452" y="130"/>
                  </a:lnTo>
                  <a:lnTo>
                    <a:pt x="0" y="27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FA136DDE-246F-4385-A523-56DE1FF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1" y="1681163"/>
              <a:ext cx="1371600" cy="584200"/>
            </a:xfrm>
            <a:custGeom>
              <a:avLst/>
              <a:gdLst>
                <a:gd name="T0" fmla="*/ 0 w 864"/>
                <a:gd name="T1" fmla="*/ 368 h 368"/>
                <a:gd name="T2" fmla="*/ 485 w 864"/>
                <a:gd name="T3" fmla="*/ 0 h 368"/>
                <a:gd name="T4" fmla="*/ 864 w 864"/>
                <a:gd name="T5" fmla="*/ 294 h 368"/>
                <a:gd name="T6" fmla="*/ 0 w 86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68">
                  <a:moveTo>
                    <a:pt x="0" y="368"/>
                  </a:moveTo>
                  <a:lnTo>
                    <a:pt x="485" y="0"/>
                  </a:lnTo>
                  <a:lnTo>
                    <a:pt x="864" y="29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32F050D4-7061-4FBB-97E8-D364436C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71800"/>
              <a:ext cx="523875" cy="760412"/>
            </a:xfrm>
            <a:custGeom>
              <a:avLst/>
              <a:gdLst>
                <a:gd name="T0" fmla="*/ 92 w 330"/>
                <a:gd name="T1" fmla="*/ 479 h 479"/>
                <a:gd name="T2" fmla="*/ 0 w 330"/>
                <a:gd name="T3" fmla="*/ 9 h 479"/>
                <a:gd name="T4" fmla="*/ 330 w 330"/>
                <a:gd name="T5" fmla="*/ 0 h 479"/>
                <a:gd name="T6" fmla="*/ 92 w 330"/>
                <a:gd name="T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79">
                  <a:moveTo>
                    <a:pt x="92" y="479"/>
                  </a:moveTo>
                  <a:lnTo>
                    <a:pt x="0" y="9"/>
                  </a:lnTo>
                  <a:lnTo>
                    <a:pt x="330" y="0"/>
                  </a:lnTo>
                  <a:lnTo>
                    <a:pt x="92" y="479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C6CEF4F-DF75-4504-A4A0-B0C2D437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1827213"/>
              <a:ext cx="303213" cy="320675"/>
            </a:xfrm>
            <a:custGeom>
              <a:avLst/>
              <a:gdLst>
                <a:gd name="T0" fmla="*/ 46 w 191"/>
                <a:gd name="T1" fmla="*/ 0 h 202"/>
                <a:gd name="T2" fmla="*/ 0 w 191"/>
                <a:gd name="T3" fmla="*/ 202 h 202"/>
                <a:gd name="T4" fmla="*/ 191 w 191"/>
                <a:gd name="T5" fmla="*/ 100 h 202"/>
                <a:gd name="T6" fmla="*/ 46 w 191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02">
                  <a:moveTo>
                    <a:pt x="46" y="0"/>
                  </a:moveTo>
                  <a:lnTo>
                    <a:pt x="0" y="202"/>
                  </a:lnTo>
                  <a:lnTo>
                    <a:pt x="191" y="10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A29899A6-B2FE-4902-B501-02371202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283075"/>
              <a:ext cx="323850" cy="273050"/>
            </a:xfrm>
            <a:custGeom>
              <a:avLst/>
              <a:gdLst>
                <a:gd name="T0" fmla="*/ 204 w 204"/>
                <a:gd name="T1" fmla="*/ 0 h 172"/>
                <a:gd name="T2" fmla="*/ 0 w 204"/>
                <a:gd name="T3" fmla="*/ 34 h 172"/>
                <a:gd name="T4" fmla="*/ 167 w 204"/>
                <a:gd name="T5" fmla="*/ 172 h 172"/>
                <a:gd name="T6" fmla="*/ 204 w 2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72">
                  <a:moveTo>
                    <a:pt x="204" y="0"/>
                  </a:moveTo>
                  <a:lnTo>
                    <a:pt x="0" y="34"/>
                  </a:lnTo>
                  <a:lnTo>
                    <a:pt x="167" y="17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CB1DC27C-C8F6-426E-BCC6-37AF4B2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783013"/>
              <a:ext cx="876300" cy="981075"/>
            </a:xfrm>
            <a:custGeom>
              <a:avLst/>
              <a:gdLst>
                <a:gd name="T0" fmla="*/ 0 w 552"/>
                <a:gd name="T1" fmla="*/ 618 h 618"/>
                <a:gd name="T2" fmla="*/ 226 w 552"/>
                <a:gd name="T3" fmla="*/ 0 h 618"/>
                <a:gd name="T4" fmla="*/ 552 w 552"/>
                <a:gd name="T5" fmla="*/ 419 h 618"/>
                <a:gd name="T6" fmla="*/ 0 w 552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618">
                  <a:moveTo>
                    <a:pt x="0" y="618"/>
                  </a:moveTo>
                  <a:lnTo>
                    <a:pt x="226" y="0"/>
                  </a:lnTo>
                  <a:lnTo>
                    <a:pt x="552" y="419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1DBDD541-93CA-4036-8304-AFCF59C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773363"/>
              <a:ext cx="731838" cy="1036637"/>
            </a:xfrm>
            <a:custGeom>
              <a:avLst/>
              <a:gdLst>
                <a:gd name="T0" fmla="*/ 95 w 461"/>
                <a:gd name="T1" fmla="*/ 0 h 653"/>
                <a:gd name="T2" fmla="*/ 3 w 461"/>
                <a:gd name="T3" fmla="*/ 93 h 653"/>
                <a:gd name="T4" fmla="*/ 0 w 461"/>
                <a:gd name="T5" fmla="*/ 571 h 653"/>
                <a:gd name="T6" fmla="*/ 461 w 461"/>
                <a:gd name="T7" fmla="*/ 653 h 653"/>
                <a:gd name="T8" fmla="*/ 95 w 461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653">
                  <a:moveTo>
                    <a:pt x="95" y="0"/>
                  </a:moveTo>
                  <a:lnTo>
                    <a:pt x="3" y="93"/>
                  </a:lnTo>
                  <a:lnTo>
                    <a:pt x="0" y="571"/>
                  </a:lnTo>
                  <a:lnTo>
                    <a:pt x="461" y="65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79227A09-EB15-4652-9ADB-B570827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2501900"/>
              <a:ext cx="1847850" cy="2103437"/>
            </a:xfrm>
            <a:custGeom>
              <a:avLst/>
              <a:gdLst>
                <a:gd name="T0" fmla="*/ 1164 w 1164"/>
                <a:gd name="T1" fmla="*/ 1254 h 1325"/>
                <a:gd name="T2" fmla="*/ 765 w 1164"/>
                <a:gd name="T3" fmla="*/ 744 h 1325"/>
                <a:gd name="T4" fmla="*/ 708 w 1164"/>
                <a:gd name="T5" fmla="*/ 1325 h 1325"/>
                <a:gd name="T6" fmla="*/ 331 w 1164"/>
                <a:gd name="T7" fmla="*/ 230 h 1325"/>
                <a:gd name="T8" fmla="*/ 0 w 1164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1325">
                  <a:moveTo>
                    <a:pt x="1164" y="1254"/>
                  </a:moveTo>
                  <a:lnTo>
                    <a:pt x="765" y="744"/>
                  </a:lnTo>
                  <a:lnTo>
                    <a:pt x="708" y="1325"/>
                  </a:lnTo>
                  <a:lnTo>
                    <a:pt x="331" y="2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24A9A4D4-C3BD-4797-A1A5-D43DD288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4230688"/>
              <a:ext cx="1676400" cy="1311275"/>
            </a:xfrm>
            <a:custGeom>
              <a:avLst/>
              <a:gdLst>
                <a:gd name="T0" fmla="*/ 1056 w 1056"/>
                <a:gd name="T1" fmla="*/ 63 h 826"/>
                <a:gd name="T2" fmla="*/ 0 w 1056"/>
                <a:gd name="T3" fmla="*/ 0 h 826"/>
                <a:gd name="T4" fmla="*/ 345 w 1056"/>
                <a:gd name="T5" fmla="*/ 826 h 826"/>
                <a:gd name="T6" fmla="*/ 857 w 1056"/>
                <a:gd name="T7" fmla="*/ 826 h 826"/>
                <a:gd name="T8" fmla="*/ 1056 w 1056"/>
                <a:gd name="T9" fmla="*/ 6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26">
                  <a:moveTo>
                    <a:pt x="1056" y="63"/>
                  </a:moveTo>
                  <a:lnTo>
                    <a:pt x="0" y="0"/>
                  </a:lnTo>
                  <a:lnTo>
                    <a:pt x="345" y="826"/>
                  </a:lnTo>
                  <a:lnTo>
                    <a:pt x="857" y="826"/>
                  </a:lnTo>
                  <a:lnTo>
                    <a:pt x="1056" y="63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04F92355-016B-4E13-9908-D6611B3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774700" cy="833437"/>
            </a:xfrm>
            <a:custGeom>
              <a:avLst/>
              <a:gdLst>
                <a:gd name="T0" fmla="*/ 0 w 488"/>
                <a:gd name="T1" fmla="*/ 207 h 525"/>
                <a:gd name="T2" fmla="*/ 422 w 488"/>
                <a:gd name="T3" fmla="*/ 525 h 525"/>
                <a:gd name="T4" fmla="*/ 488 w 488"/>
                <a:gd name="T5" fmla="*/ 0 h 525"/>
                <a:gd name="T6" fmla="*/ 0 w 488"/>
                <a:gd name="T7" fmla="*/ 2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525">
                  <a:moveTo>
                    <a:pt x="0" y="207"/>
                  </a:moveTo>
                  <a:lnTo>
                    <a:pt x="422" y="525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51CAB70-6528-4C57-889C-9EABDB3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1254125" cy="646112"/>
            </a:xfrm>
            <a:custGeom>
              <a:avLst/>
              <a:gdLst>
                <a:gd name="T0" fmla="*/ 0 w 790"/>
                <a:gd name="T1" fmla="*/ 207 h 407"/>
                <a:gd name="T2" fmla="*/ 790 w 790"/>
                <a:gd name="T3" fmla="*/ 407 h 407"/>
                <a:gd name="T4" fmla="*/ 488 w 790"/>
                <a:gd name="T5" fmla="*/ 0 h 407"/>
                <a:gd name="T6" fmla="*/ 0 w 790"/>
                <a:gd name="T7" fmla="*/ 2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407">
                  <a:moveTo>
                    <a:pt x="0" y="207"/>
                  </a:moveTo>
                  <a:lnTo>
                    <a:pt x="790" y="407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747D1269-2611-43BC-BABD-34311719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406775"/>
              <a:ext cx="1870075" cy="1085850"/>
            </a:xfrm>
            <a:custGeom>
              <a:avLst/>
              <a:gdLst>
                <a:gd name="T0" fmla="*/ 0 w 1178"/>
                <a:gd name="T1" fmla="*/ 0 h 684"/>
                <a:gd name="T2" fmla="*/ 1178 w 1178"/>
                <a:gd name="T3" fmla="*/ 51 h 684"/>
                <a:gd name="T4" fmla="*/ 759 w 1178"/>
                <a:gd name="T5" fmla="*/ 684 h 684"/>
                <a:gd name="T6" fmla="*/ 0 w 1178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" h="684">
                  <a:moveTo>
                    <a:pt x="0" y="0"/>
                  </a:moveTo>
                  <a:lnTo>
                    <a:pt x="1178" y="51"/>
                  </a:lnTo>
                  <a:lnTo>
                    <a:pt x="759" y="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4">
              <a:extLst>
                <a:ext uri="{FF2B5EF4-FFF2-40B4-BE49-F238E27FC236}">
                  <a16:creationId xmlns:a16="http://schemas.microsoft.com/office/drawing/2014/main" id="{D1E27F88-2C90-4BCE-89EA-5108800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330700"/>
              <a:ext cx="663575" cy="866775"/>
            </a:xfrm>
            <a:custGeom>
              <a:avLst/>
              <a:gdLst>
                <a:gd name="T0" fmla="*/ 334 w 418"/>
                <a:gd name="T1" fmla="*/ 546 h 546"/>
                <a:gd name="T2" fmla="*/ 418 w 418"/>
                <a:gd name="T3" fmla="*/ 102 h 546"/>
                <a:gd name="T4" fmla="*/ 0 w 418"/>
                <a:gd name="T5" fmla="*/ 0 h 546"/>
                <a:gd name="T6" fmla="*/ 334 w 41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46">
                  <a:moveTo>
                    <a:pt x="334" y="546"/>
                  </a:moveTo>
                  <a:lnTo>
                    <a:pt x="418" y="102"/>
                  </a:lnTo>
                  <a:lnTo>
                    <a:pt x="0" y="0"/>
                  </a:lnTo>
                  <a:lnTo>
                    <a:pt x="334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2EE67B5B-2D22-4EE4-9E22-225842D7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413250"/>
              <a:ext cx="1268413" cy="784225"/>
            </a:xfrm>
            <a:custGeom>
              <a:avLst/>
              <a:gdLst>
                <a:gd name="T0" fmla="*/ 84 w 799"/>
                <a:gd name="T1" fmla="*/ 50 h 494"/>
                <a:gd name="T2" fmla="*/ 0 w 799"/>
                <a:gd name="T3" fmla="*/ 494 h 494"/>
                <a:gd name="T4" fmla="*/ 799 w 799"/>
                <a:gd name="T5" fmla="*/ 7 h 494"/>
                <a:gd name="T6" fmla="*/ 799 w 799"/>
                <a:gd name="T7" fmla="*/ 0 h 494"/>
                <a:gd name="T8" fmla="*/ 84 w 799"/>
                <a:gd name="T9" fmla="*/ 5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4">
                  <a:moveTo>
                    <a:pt x="84" y="50"/>
                  </a:moveTo>
                  <a:lnTo>
                    <a:pt x="0" y="494"/>
                  </a:lnTo>
                  <a:lnTo>
                    <a:pt x="799" y="7"/>
                  </a:lnTo>
                  <a:lnTo>
                    <a:pt x="799" y="0"/>
                  </a:lnTo>
                  <a:lnTo>
                    <a:pt x="84" y="5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D0A0A1FA-2721-4E13-918E-64FC4045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4411663"/>
              <a:ext cx="20638" cy="1270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8 h 8"/>
                <a:gd name="T4" fmla="*/ 13 w 13"/>
                <a:gd name="T5" fmla="*/ 0 h 8"/>
                <a:gd name="T6" fmla="*/ 0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ED34146A-DA1D-4C35-8DF1-6ECFCBE7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3487738"/>
              <a:ext cx="1135063" cy="1004887"/>
            </a:xfrm>
            <a:custGeom>
              <a:avLst/>
              <a:gdLst>
                <a:gd name="T0" fmla="*/ 419 w 715"/>
                <a:gd name="T1" fmla="*/ 0 h 633"/>
                <a:gd name="T2" fmla="*/ 0 w 715"/>
                <a:gd name="T3" fmla="*/ 633 h 633"/>
                <a:gd name="T4" fmla="*/ 715 w 715"/>
                <a:gd name="T5" fmla="*/ 583 h 633"/>
                <a:gd name="T6" fmla="*/ 715 w 715"/>
                <a:gd name="T7" fmla="*/ 558 h 633"/>
                <a:gd name="T8" fmla="*/ 419 w 71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33">
                  <a:moveTo>
                    <a:pt x="419" y="0"/>
                  </a:moveTo>
                  <a:lnTo>
                    <a:pt x="0" y="633"/>
                  </a:lnTo>
                  <a:lnTo>
                    <a:pt x="715" y="583"/>
                  </a:lnTo>
                  <a:lnTo>
                    <a:pt x="715" y="55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7F4740C6-2E91-4892-8E26-9D396BE7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054100"/>
              <a:ext cx="1925638" cy="1428750"/>
            </a:xfrm>
            <a:custGeom>
              <a:avLst/>
              <a:gdLst>
                <a:gd name="T0" fmla="*/ 488 w 895"/>
                <a:gd name="T1" fmla="*/ 0 h 665"/>
                <a:gd name="T2" fmla="*/ 0 w 895"/>
                <a:gd name="T3" fmla="*/ 307 h 665"/>
                <a:gd name="T4" fmla="*/ 895 w 895"/>
                <a:gd name="T5" fmla="*/ 665 h 665"/>
                <a:gd name="T6" fmla="*/ 577 w 895"/>
                <a:gd name="T7" fmla="*/ 0 h 665"/>
                <a:gd name="T8" fmla="*/ 488 w 895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65">
                  <a:moveTo>
                    <a:pt x="488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895" y="665"/>
                    <a:pt x="895" y="665"/>
                    <a:pt x="895" y="665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47" y="0"/>
                    <a:pt x="517" y="0"/>
                    <a:pt x="4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BF584FA3-93A3-4ECF-A797-24AEF334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054100"/>
              <a:ext cx="1133475" cy="1428750"/>
            </a:xfrm>
            <a:custGeom>
              <a:avLst/>
              <a:gdLst>
                <a:gd name="T0" fmla="*/ 400 w 527"/>
                <a:gd name="T1" fmla="*/ 0 h 665"/>
                <a:gd name="T2" fmla="*/ 0 w 527"/>
                <a:gd name="T3" fmla="*/ 402 h 665"/>
                <a:gd name="T4" fmla="*/ 248 w 527"/>
                <a:gd name="T5" fmla="*/ 665 h 665"/>
                <a:gd name="T6" fmla="*/ 527 w 527"/>
                <a:gd name="T7" fmla="*/ 1 h 665"/>
                <a:gd name="T8" fmla="*/ 400 w 527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665">
                  <a:moveTo>
                    <a:pt x="40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248" y="665"/>
                    <a:pt x="248" y="665"/>
                    <a:pt x="248" y="665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485" y="1"/>
                    <a:pt x="442" y="0"/>
                    <a:pt x="400" y="0"/>
                  </a:cubicBez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C62D33B-B786-4038-9C45-BF3FEDCC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619250"/>
              <a:ext cx="690563" cy="863600"/>
            </a:xfrm>
            <a:custGeom>
              <a:avLst/>
              <a:gdLst>
                <a:gd name="T0" fmla="*/ 0 w 435"/>
                <a:gd name="T1" fmla="*/ 188 h 544"/>
                <a:gd name="T2" fmla="*/ 435 w 435"/>
                <a:gd name="T3" fmla="*/ 0 h 544"/>
                <a:gd name="T4" fmla="*/ 336 w 435"/>
                <a:gd name="T5" fmla="*/ 544 h 544"/>
                <a:gd name="T6" fmla="*/ 0 w 435"/>
                <a:gd name="T7" fmla="*/ 1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44">
                  <a:moveTo>
                    <a:pt x="0" y="188"/>
                  </a:moveTo>
                  <a:lnTo>
                    <a:pt x="435" y="0"/>
                  </a:lnTo>
                  <a:lnTo>
                    <a:pt x="336" y="54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26F635B0-C047-4065-865F-63BA29D3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1377950" cy="1211262"/>
            </a:xfrm>
            <a:custGeom>
              <a:avLst/>
              <a:gdLst>
                <a:gd name="T0" fmla="*/ 868 w 868"/>
                <a:gd name="T1" fmla="*/ 546 h 763"/>
                <a:gd name="T2" fmla="*/ 534 w 868"/>
                <a:gd name="T3" fmla="*/ 0 h 763"/>
                <a:gd name="T4" fmla="*/ 0 w 868"/>
                <a:gd name="T5" fmla="*/ 763 h 763"/>
                <a:gd name="T6" fmla="*/ 110 w 868"/>
                <a:gd name="T7" fmla="*/ 763 h 763"/>
                <a:gd name="T8" fmla="*/ 868 w 868"/>
                <a:gd name="T9" fmla="*/ 54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763">
                  <a:moveTo>
                    <a:pt x="868" y="546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110" y="763"/>
                  </a:lnTo>
                  <a:lnTo>
                    <a:pt x="868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AFBED53-8220-4EF3-874F-BF5A05C6B049}"/>
              </a:ext>
            </a:extLst>
          </p:cNvPr>
          <p:cNvGrpSpPr/>
          <p:nvPr/>
        </p:nvGrpSpPr>
        <p:grpSpPr>
          <a:xfrm>
            <a:off x="10491167" y="4748924"/>
            <a:ext cx="1004081" cy="948445"/>
            <a:chOff x="5533352" y="854859"/>
            <a:chExt cx="1136426" cy="113642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1DDEBAB-82EE-473F-A291-142DBF17E21B}"/>
                </a:ext>
              </a:extLst>
            </p:cNvPr>
            <p:cNvSpPr/>
            <p:nvPr/>
          </p:nvSpPr>
          <p:spPr>
            <a:xfrm>
              <a:off x="5533352" y="854859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Freeform 24">
              <a:extLst>
                <a:ext uri="{FF2B5EF4-FFF2-40B4-BE49-F238E27FC236}">
                  <a16:creationId xmlns:a16="http://schemas.microsoft.com/office/drawing/2014/main" id="{21E67046-D79D-4074-B916-584EC5F6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750" y="1174930"/>
              <a:ext cx="279630" cy="496284"/>
            </a:xfrm>
            <a:custGeom>
              <a:avLst/>
              <a:gdLst>
                <a:gd name="T0" fmla="*/ 2416 w 3369"/>
                <a:gd name="T1" fmla="*/ 2727 h 6002"/>
                <a:gd name="T2" fmla="*/ 1683 w 3369"/>
                <a:gd name="T3" fmla="*/ 2394 h 6002"/>
                <a:gd name="T4" fmla="*/ 1280 w 3369"/>
                <a:gd name="T5" fmla="*/ 2169 h 6002"/>
                <a:gd name="T6" fmla="*/ 1367 w 3369"/>
                <a:gd name="T7" fmla="*/ 1546 h 6002"/>
                <a:gd name="T8" fmla="*/ 1613 w 3369"/>
                <a:gd name="T9" fmla="*/ 1495 h 6002"/>
                <a:gd name="T10" fmla="*/ 2540 w 3369"/>
                <a:gd name="T11" fmla="*/ 1678 h 6002"/>
                <a:gd name="T12" fmla="*/ 2784 w 3369"/>
                <a:gd name="T13" fmla="*/ 1574 h 6002"/>
                <a:gd name="T14" fmla="*/ 2928 w 3369"/>
                <a:gd name="T15" fmla="*/ 1087 h 6002"/>
                <a:gd name="T16" fmla="*/ 2818 w 3369"/>
                <a:gd name="T17" fmla="*/ 860 h 6002"/>
                <a:gd name="T18" fmla="*/ 2233 w 3369"/>
                <a:gd name="T19" fmla="*/ 686 h 6002"/>
                <a:gd name="T20" fmla="*/ 1967 w 3369"/>
                <a:gd name="T21" fmla="*/ 377 h 6002"/>
                <a:gd name="T22" fmla="*/ 1589 w 3369"/>
                <a:gd name="T23" fmla="*/ 2 h 6002"/>
                <a:gd name="T24" fmla="*/ 1425 w 3369"/>
                <a:gd name="T25" fmla="*/ 2 h 6002"/>
                <a:gd name="T26" fmla="*/ 1214 w 3369"/>
                <a:gd name="T27" fmla="*/ 215 h 6002"/>
                <a:gd name="T28" fmla="*/ 1213 w 3369"/>
                <a:gd name="T29" fmla="*/ 454 h 6002"/>
                <a:gd name="T30" fmla="*/ 985 w 3369"/>
                <a:gd name="T31" fmla="*/ 767 h 6002"/>
                <a:gd name="T32" fmla="*/ 67 w 3369"/>
                <a:gd name="T33" fmla="*/ 1932 h 6002"/>
                <a:gd name="T34" fmla="*/ 742 w 3369"/>
                <a:gd name="T35" fmla="*/ 3074 h 6002"/>
                <a:gd name="T36" fmla="*/ 1586 w 3369"/>
                <a:gd name="T37" fmla="*/ 3453 h 6002"/>
                <a:gd name="T38" fmla="*/ 1894 w 3369"/>
                <a:gd name="T39" fmla="*/ 3634 h 6002"/>
                <a:gd name="T40" fmla="*/ 1793 w 3369"/>
                <a:gd name="T41" fmla="*/ 4372 h 6002"/>
                <a:gd name="T42" fmla="*/ 1252 w 3369"/>
                <a:gd name="T43" fmla="*/ 4443 h 6002"/>
                <a:gd name="T44" fmla="*/ 426 w 3369"/>
                <a:gd name="T45" fmla="*/ 4196 h 6002"/>
                <a:gd name="T46" fmla="*/ 177 w 3369"/>
                <a:gd name="T47" fmla="*/ 4303 h 6002"/>
                <a:gd name="T48" fmla="*/ 53 w 3369"/>
                <a:gd name="T49" fmla="*/ 4733 h 6002"/>
                <a:gd name="T50" fmla="*/ 204 w 3369"/>
                <a:gd name="T51" fmla="*/ 5062 h 6002"/>
                <a:gd name="T52" fmla="*/ 948 w 3369"/>
                <a:gd name="T53" fmla="*/ 5276 h 6002"/>
                <a:gd name="T54" fmla="*/ 1157 w 3369"/>
                <a:gd name="T55" fmla="*/ 5525 h 6002"/>
                <a:gd name="T56" fmla="*/ 1160 w 3369"/>
                <a:gd name="T57" fmla="*/ 5808 h 6002"/>
                <a:gd name="T58" fmla="*/ 1341 w 3369"/>
                <a:gd name="T59" fmla="*/ 5999 h 6002"/>
                <a:gd name="T60" fmla="*/ 1758 w 3369"/>
                <a:gd name="T61" fmla="*/ 5998 h 6002"/>
                <a:gd name="T62" fmla="*/ 1931 w 3369"/>
                <a:gd name="T63" fmla="*/ 5818 h 6002"/>
                <a:gd name="T64" fmla="*/ 1932 w 3369"/>
                <a:gd name="T65" fmla="*/ 5430 h 6002"/>
                <a:gd name="T66" fmla="*/ 2109 w 3369"/>
                <a:gd name="T67" fmla="*/ 5198 h 6002"/>
                <a:gd name="T68" fmla="*/ 2839 w 3369"/>
                <a:gd name="T69" fmla="*/ 4729 h 6002"/>
                <a:gd name="T70" fmla="*/ 2416 w 3369"/>
                <a:gd name="T71" fmla="*/ 2727 h 6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9" h="6002">
                  <a:moveTo>
                    <a:pt x="2416" y="2727"/>
                  </a:moveTo>
                  <a:cubicBezTo>
                    <a:pt x="2181" y="2596"/>
                    <a:pt x="1931" y="2497"/>
                    <a:pt x="1683" y="2394"/>
                  </a:cubicBezTo>
                  <a:cubicBezTo>
                    <a:pt x="1539" y="2335"/>
                    <a:pt x="1402" y="2266"/>
                    <a:pt x="1280" y="2169"/>
                  </a:cubicBezTo>
                  <a:cubicBezTo>
                    <a:pt x="1041" y="1978"/>
                    <a:pt x="1087" y="1668"/>
                    <a:pt x="1367" y="1546"/>
                  </a:cubicBezTo>
                  <a:cubicBezTo>
                    <a:pt x="1446" y="1511"/>
                    <a:pt x="1529" y="1500"/>
                    <a:pt x="1613" y="1495"/>
                  </a:cubicBezTo>
                  <a:cubicBezTo>
                    <a:pt x="1938" y="1477"/>
                    <a:pt x="2247" y="1537"/>
                    <a:pt x="2540" y="1678"/>
                  </a:cubicBezTo>
                  <a:cubicBezTo>
                    <a:pt x="2687" y="1749"/>
                    <a:pt x="2735" y="1727"/>
                    <a:pt x="2784" y="1574"/>
                  </a:cubicBezTo>
                  <a:cubicBezTo>
                    <a:pt x="2837" y="1413"/>
                    <a:pt x="2880" y="1249"/>
                    <a:pt x="2928" y="1087"/>
                  </a:cubicBezTo>
                  <a:cubicBezTo>
                    <a:pt x="2960" y="978"/>
                    <a:pt x="2921" y="906"/>
                    <a:pt x="2818" y="860"/>
                  </a:cubicBezTo>
                  <a:cubicBezTo>
                    <a:pt x="2630" y="777"/>
                    <a:pt x="2436" y="718"/>
                    <a:pt x="2233" y="686"/>
                  </a:cubicBezTo>
                  <a:cubicBezTo>
                    <a:pt x="1968" y="645"/>
                    <a:pt x="1968" y="643"/>
                    <a:pt x="1967" y="377"/>
                  </a:cubicBezTo>
                  <a:cubicBezTo>
                    <a:pt x="1965" y="2"/>
                    <a:pt x="1965" y="2"/>
                    <a:pt x="1589" y="2"/>
                  </a:cubicBezTo>
                  <a:cubicBezTo>
                    <a:pt x="1534" y="2"/>
                    <a:pt x="1480" y="0"/>
                    <a:pt x="1425" y="2"/>
                  </a:cubicBezTo>
                  <a:cubicBezTo>
                    <a:pt x="1249" y="6"/>
                    <a:pt x="1219" y="37"/>
                    <a:pt x="1214" y="215"/>
                  </a:cubicBezTo>
                  <a:cubicBezTo>
                    <a:pt x="1212" y="294"/>
                    <a:pt x="1214" y="373"/>
                    <a:pt x="1213" y="454"/>
                  </a:cubicBezTo>
                  <a:cubicBezTo>
                    <a:pt x="1212" y="689"/>
                    <a:pt x="1211" y="686"/>
                    <a:pt x="985" y="767"/>
                  </a:cubicBezTo>
                  <a:cubicBezTo>
                    <a:pt x="440" y="966"/>
                    <a:pt x="103" y="1337"/>
                    <a:pt x="67" y="1932"/>
                  </a:cubicBezTo>
                  <a:cubicBezTo>
                    <a:pt x="35" y="2459"/>
                    <a:pt x="310" y="2815"/>
                    <a:pt x="742" y="3074"/>
                  </a:cubicBezTo>
                  <a:cubicBezTo>
                    <a:pt x="1009" y="3233"/>
                    <a:pt x="1304" y="3328"/>
                    <a:pt x="1586" y="3453"/>
                  </a:cubicBezTo>
                  <a:cubicBezTo>
                    <a:pt x="1696" y="3501"/>
                    <a:pt x="1802" y="3557"/>
                    <a:pt x="1894" y="3634"/>
                  </a:cubicBezTo>
                  <a:cubicBezTo>
                    <a:pt x="2165" y="3858"/>
                    <a:pt x="2115" y="4231"/>
                    <a:pt x="1793" y="4372"/>
                  </a:cubicBezTo>
                  <a:cubicBezTo>
                    <a:pt x="1621" y="4448"/>
                    <a:pt x="1439" y="4466"/>
                    <a:pt x="1252" y="4443"/>
                  </a:cubicBezTo>
                  <a:cubicBezTo>
                    <a:pt x="963" y="4407"/>
                    <a:pt x="687" y="4331"/>
                    <a:pt x="426" y="4196"/>
                  </a:cubicBezTo>
                  <a:cubicBezTo>
                    <a:pt x="274" y="4117"/>
                    <a:pt x="229" y="4138"/>
                    <a:pt x="177" y="4303"/>
                  </a:cubicBezTo>
                  <a:cubicBezTo>
                    <a:pt x="133" y="4445"/>
                    <a:pt x="93" y="4589"/>
                    <a:pt x="53" y="4733"/>
                  </a:cubicBezTo>
                  <a:cubicBezTo>
                    <a:pt x="0" y="4926"/>
                    <a:pt x="20" y="4972"/>
                    <a:pt x="204" y="5062"/>
                  </a:cubicBezTo>
                  <a:cubicBezTo>
                    <a:pt x="440" y="5176"/>
                    <a:pt x="691" y="5235"/>
                    <a:pt x="948" y="5276"/>
                  </a:cubicBezTo>
                  <a:cubicBezTo>
                    <a:pt x="1149" y="5308"/>
                    <a:pt x="1155" y="5316"/>
                    <a:pt x="1157" y="5525"/>
                  </a:cubicBezTo>
                  <a:cubicBezTo>
                    <a:pt x="1159" y="5619"/>
                    <a:pt x="1159" y="5714"/>
                    <a:pt x="1160" y="5808"/>
                  </a:cubicBezTo>
                  <a:cubicBezTo>
                    <a:pt x="1161" y="5927"/>
                    <a:pt x="1218" y="5997"/>
                    <a:pt x="1341" y="5999"/>
                  </a:cubicBezTo>
                  <a:cubicBezTo>
                    <a:pt x="1480" y="6002"/>
                    <a:pt x="1620" y="6002"/>
                    <a:pt x="1758" y="5998"/>
                  </a:cubicBezTo>
                  <a:cubicBezTo>
                    <a:pt x="1872" y="5996"/>
                    <a:pt x="1931" y="5934"/>
                    <a:pt x="1931" y="5818"/>
                  </a:cubicBezTo>
                  <a:cubicBezTo>
                    <a:pt x="1931" y="5689"/>
                    <a:pt x="1937" y="5559"/>
                    <a:pt x="1932" y="5430"/>
                  </a:cubicBezTo>
                  <a:cubicBezTo>
                    <a:pt x="1926" y="5299"/>
                    <a:pt x="1983" y="5232"/>
                    <a:pt x="2109" y="5198"/>
                  </a:cubicBezTo>
                  <a:cubicBezTo>
                    <a:pt x="2400" y="5118"/>
                    <a:pt x="2648" y="4962"/>
                    <a:pt x="2839" y="4729"/>
                  </a:cubicBezTo>
                  <a:cubicBezTo>
                    <a:pt x="3369" y="4085"/>
                    <a:pt x="3167" y="3142"/>
                    <a:pt x="2416" y="2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4FD08B-11C9-47B4-A37F-A045DB8AA12E}"/>
              </a:ext>
            </a:extLst>
          </p:cNvPr>
          <p:cNvGrpSpPr/>
          <p:nvPr/>
        </p:nvGrpSpPr>
        <p:grpSpPr>
          <a:xfrm>
            <a:off x="2575210" y="2957815"/>
            <a:ext cx="1136426" cy="1136426"/>
            <a:chOff x="2573622" y="2957815"/>
            <a:chExt cx="1136426" cy="1136426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3FD0751-841F-49EF-85E0-7B3EFBA22D83}"/>
                </a:ext>
              </a:extLst>
            </p:cNvPr>
            <p:cNvSpPr/>
            <p:nvPr/>
          </p:nvSpPr>
          <p:spPr>
            <a:xfrm>
              <a:off x="2573622" y="2957815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8462B66-AAD6-4F71-9BB0-47F67A07A174}"/>
                </a:ext>
              </a:extLst>
            </p:cNvPr>
            <p:cNvGrpSpPr/>
            <p:nvPr/>
          </p:nvGrpSpPr>
          <p:grpSpPr>
            <a:xfrm>
              <a:off x="2925112" y="3302190"/>
              <a:ext cx="433445" cy="430145"/>
              <a:chOff x="-3114676" y="415925"/>
              <a:chExt cx="4587876" cy="4552951"/>
            </a:xfrm>
            <a:solidFill>
              <a:schemeClr val="accent2"/>
            </a:solidFill>
          </p:grpSpPr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2F5029D5-6DA6-4561-A9EE-D3A0B57D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0863" y="4557713"/>
                <a:ext cx="4564063" cy="411163"/>
              </a:xfrm>
              <a:custGeom>
                <a:avLst/>
                <a:gdLst>
                  <a:gd name="T0" fmla="*/ 179 w 188"/>
                  <a:gd name="T1" fmla="*/ 0 h 17"/>
                  <a:gd name="T2" fmla="*/ 9 w 188"/>
                  <a:gd name="T3" fmla="*/ 0 h 17"/>
                  <a:gd name="T4" fmla="*/ 0 w 188"/>
                  <a:gd name="T5" fmla="*/ 8 h 17"/>
                  <a:gd name="T6" fmla="*/ 9 w 188"/>
                  <a:gd name="T7" fmla="*/ 17 h 17"/>
                  <a:gd name="T8" fmla="*/ 179 w 188"/>
                  <a:gd name="T9" fmla="*/ 17 h 17"/>
                  <a:gd name="T10" fmla="*/ 188 w 188"/>
                  <a:gd name="T11" fmla="*/ 8 h 17"/>
                  <a:gd name="T12" fmla="*/ 179 w 18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7">
                    <a:moveTo>
                      <a:pt x="17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84" y="17"/>
                      <a:pt x="188" y="13"/>
                      <a:pt x="188" y="8"/>
                    </a:cubicBezTo>
                    <a:cubicBezTo>
                      <a:pt x="188" y="4"/>
                      <a:pt x="184" y="0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0CD0BE7D-56E6-4E2E-AF3A-67C68CFAAE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4163" y="1941513"/>
                <a:ext cx="4030663" cy="2495550"/>
              </a:xfrm>
              <a:custGeom>
                <a:avLst/>
                <a:gdLst>
                  <a:gd name="T0" fmla="*/ 8 w 166"/>
                  <a:gd name="T1" fmla="*/ 86 h 103"/>
                  <a:gd name="T2" fmla="*/ 0 w 166"/>
                  <a:gd name="T3" fmla="*/ 94 h 103"/>
                  <a:gd name="T4" fmla="*/ 8 w 166"/>
                  <a:gd name="T5" fmla="*/ 103 h 103"/>
                  <a:gd name="T6" fmla="*/ 158 w 166"/>
                  <a:gd name="T7" fmla="*/ 103 h 103"/>
                  <a:gd name="T8" fmla="*/ 166 w 166"/>
                  <a:gd name="T9" fmla="*/ 94 h 103"/>
                  <a:gd name="T10" fmla="*/ 158 w 166"/>
                  <a:gd name="T11" fmla="*/ 86 h 103"/>
                  <a:gd name="T12" fmla="*/ 156 w 166"/>
                  <a:gd name="T13" fmla="*/ 86 h 103"/>
                  <a:gd name="T14" fmla="*/ 156 w 166"/>
                  <a:gd name="T15" fmla="*/ 9 h 103"/>
                  <a:gd name="T16" fmla="*/ 158 w 166"/>
                  <a:gd name="T17" fmla="*/ 9 h 103"/>
                  <a:gd name="T18" fmla="*/ 162 w 166"/>
                  <a:gd name="T19" fmla="*/ 5 h 103"/>
                  <a:gd name="T20" fmla="*/ 158 w 166"/>
                  <a:gd name="T21" fmla="*/ 0 h 103"/>
                  <a:gd name="T22" fmla="*/ 8 w 166"/>
                  <a:gd name="T23" fmla="*/ 0 h 103"/>
                  <a:gd name="T24" fmla="*/ 4 w 166"/>
                  <a:gd name="T25" fmla="*/ 5 h 103"/>
                  <a:gd name="T26" fmla="*/ 8 w 166"/>
                  <a:gd name="T27" fmla="*/ 9 h 103"/>
                  <a:gd name="T28" fmla="*/ 10 w 166"/>
                  <a:gd name="T29" fmla="*/ 9 h 103"/>
                  <a:gd name="T30" fmla="*/ 10 w 166"/>
                  <a:gd name="T31" fmla="*/ 86 h 103"/>
                  <a:gd name="T32" fmla="*/ 8 w 166"/>
                  <a:gd name="T33" fmla="*/ 86 h 103"/>
                  <a:gd name="T34" fmla="*/ 138 w 166"/>
                  <a:gd name="T35" fmla="*/ 9 h 103"/>
                  <a:gd name="T36" fmla="*/ 138 w 166"/>
                  <a:gd name="T37" fmla="*/ 86 h 103"/>
                  <a:gd name="T38" fmla="*/ 113 w 166"/>
                  <a:gd name="T39" fmla="*/ 86 h 103"/>
                  <a:gd name="T40" fmla="*/ 113 w 166"/>
                  <a:gd name="T41" fmla="*/ 9 h 103"/>
                  <a:gd name="T42" fmla="*/ 138 w 166"/>
                  <a:gd name="T43" fmla="*/ 9 h 103"/>
                  <a:gd name="T44" fmla="*/ 96 w 166"/>
                  <a:gd name="T45" fmla="*/ 9 h 103"/>
                  <a:gd name="T46" fmla="*/ 96 w 166"/>
                  <a:gd name="T47" fmla="*/ 86 h 103"/>
                  <a:gd name="T48" fmla="*/ 70 w 166"/>
                  <a:gd name="T49" fmla="*/ 86 h 103"/>
                  <a:gd name="T50" fmla="*/ 70 w 166"/>
                  <a:gd name="T51" fmla="*/ 9 h 103"/>
                  <a:gd name="T52" fmla="*/ 96 w 166"/>
                  <a:gd name="T53" fmla="*/ 9 h 103"/>
                  <a:gd name="T54" fmla="*/ 27 w 166"/>
                  <a:gd name="T55" fmla="*/ 9 h 103"/>
                  <a:gd name="T56" fmla="*/ 53 w 166"/>
                  <a:gd name="T57" fmla="*/ 9 h 103"/>
                  <a:gd name="T58" fmla="*/ 53 w 166"/>
                  <a:gd name="T59" fmla="*/ 86 h 103"/>
                  <a:gd name="T60" fmla="*/ 27 w 166"/>
                  <a:gd name="T61" fmla="*/ 86 h 103"/>
                  <a:gd name="T62" fmla="*/ 27 w 166"/>
                  <a:gd name="T63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03">
                    <a:moveTo>
                      <a:pt x="8" y="86"/>
                    </a:moveTo>
                    <a:cubicBezTo>
                      <a:pt x="3" y="86"/>
                      <a:pt x="0" y="89"/>
                      <a:pt x="0" y="94"/>
                    </a:cubicBezTo>
                    <a:cubicBezTo>
                      <a:pt x="0" y="99"/>
                      <a:pt x="3" y="103"/>
                      <a:pt x="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62" y="103"/>
                      <a:pt x="166" y="99"/>
                      <a:pt x="166" y="94"/>
                    </a:cubicBezTo>
                    <a:cubicBezTo>
                      <a:pt x="166" y="89"/>
                      <a:pt x="162" y="86"/>
                      <a:pt x="158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60" y="9"/>
                      <a:pt x="162" y="7"/>
                      <a:pt x="162" y="5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8" y="86"/>
                      <a:pt x="8" y="86"/>
                      <a:pt x="8" y="86"/>
                    </a:cubicBezTo>
                    <a:close/>
                    <a:moveTo>
                      <a:pt x="138" y="9"/>
                    </a:moveTo>
                    <a:cubicBezTo>
                      <a:pt x="138" y="86"/>
                      <a:pt x="138" y="86"/>
                      <a:pt x="138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9"/>
                      <a:pt x="113" y="9"/>
                      <a:pt x="113" y="9"/>
                    </a:cubicBezTo>
                    <a:lnTo>
                      <a:pt x="138" y="9"/>
                    </a:lnTo>
                    <a:close/>
                    <a:moveTo>
                      <a:pt x="96" y="9"/>
                    </a:moveTo>
                    <a:cubicBezTo>
                      <a:pt x="96" y="86"/>
                      <a:pt x="96" y="86"/>
                      <a:pt x="96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9"/>
                      <a:pt x="70" y="9"/>
                      <a:pt x="70" y="9"/>
                    </a:cubicBezTo>
                    <a:lnTo>
                      <a:pt x="96" y="9"/>
                    </a:lnTo>
                    <a:close/>
                    <a:moveTo>
                      <a:pt x="27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27" y="86"/>
                      <a:pt x="27" y="86"/>
                      <a:pt x="27" y="86"/>
                    </a:cubicBez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FE88AF83-2167-4532-93B4-8019034AA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4676" y="415925"/>
                <a:ext cx="4587875" cy="1355725"/>
              </a:xfrm>
              <a:custGeom>
                <a:avLst/>
                <a:gdLst>
                  <a:gd name="T0" fmla="*/ 10 w 189"/>
                  <a:gd name="T1" fmla="*/ 56 h 56"/>
                  <a:gd name="T2" fmla="*/ 180 w 189"/>
                  <a:gd name="T3" fmla="*/ 56 h 56"/>
                  <a:gd name="T4" fmla="*/ 180 w 189"/>
                  <a:gd name="T5" fmla="*/ 56 h 56"/>
                  <a:gd name="T6" fmla="*/ 189 w 189"/>
                  <a:gd name="T7" fmla="*/ 47 h 56"/>
                  <a:gd name="T8" fmla="*/ 183 w 189"/>
                  <a:gd name="T9" fmla="*/ 39 h 56"/>
                  <a:gd name="T10" fmla="*/ 98 w 189"/>
                  <a:gd name="T11" fmla="*/ 1 h 56"/>
                  <a:gd name="T12" fmla="*/ 91 w 189"/>
                  <a:gd name="T13" fmla="*/ 1 h 56"/>
                  <a:gd name="T14" fmla="*/ 6 w 189"/>
                  <a:gd name="T15" fmla="*/ 39 h 56"/>
                  <a:gd name="T16" fmla="*/ 1 w 189"/>
                  <a:gd name="T17" fmla="*/ 49 h 56"/>
                  <a:gd name="T18" fmla="*/ 10 w 189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6">
                    <a:moveTo>
                      <a:pt x="10" y="56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5" y="56"/>
                      <a:pt x="189" y="52"/>
                      <a:pt x="189" y="47"/>
                    </a:cubicBezTo>
                    <a:cubicBezTo>
                      <a:pt x="189" y="43"/>
                      <a:pt x="187" y="40"/>
                      <a:pt x="183" y="39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6" y="0"/>
                      <a:pt x="94" y="0"/>
                      <a:pt x="91" y="1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41"/>
                      <a:pt x="0" y="45"/>
                      <a:pt x="1" y="49"/>
                    </a:cubicBezTo>
                    <a:cubicBezTo>
                      <a:pt x="2" y="53"/>
                      <a:pt x="6" y="56"/>
                      <a:pt x="1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9EA766D-E97A-4E95-9A99-FCF42C702C2A}"/>
              </a:ext>
            </a:extLst>
          </p:cNvPr>
          <p:cNvGrpSpPr/>
          <p:nvPr/>
        </p:nvGrpSpPr>
        <p:grpSpPr>
          <a:xfrm>
            <a:off x="3815322" y="3857366"/>
            <a:ext cx="1136426" cy="1136426"/>
            <a:chOff x="3813734" y="3857366"/>
            <a:chExt cx="1136426" cy="113642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EDACB91-CA4F-4E12-8844-DA868E5A57C7}"/>
                </a:ext>
              </a:extLst>
            </p:cNvPr>
            <p:cNvSpPr/>
            <p:nvPr/>
          </p:nvSpPr>
          <p:spPr>
            <a:xfrm>
              <a:off x="3813734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5561F71-E6D1-49A1-A921-17F12ADD5A80}"/>
                </a:ext>
              </a:extLst>
            </p:cNvPr>
            <p:cNvGrpSpPr/>
            <p:nvPr/>
          </p:nvGrpSpPr>
          <p:grpSpPr>
            <a:xfrm>
              <a:off x="4158807" y="4203001"/>
              <a:ext cx="446281" cy="445157"/>
              <a:chOff x="3175" y="3175"/>
              <a:chExt cx="4410075" cy="4398963"/>
            </a:xfrm>
            <a:solidFill>
              <a:schemeClr val="accent2"/>
            </a:solidFill>
          </p:grpSpPr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F825DF7A-4BA1-425D-841A-E54394C1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" y="3175"/>
                <a:ext cx="3876675" cy="2578100"/>
              </a:xfrm>
              <a:custGeom>
                <a:avLst/>
                <a:gdLst>
                  <a:gd name="T0" fmla="*/ 180 w 1800"/>
                  <a:gd name="T1" fmla="*/ 960 h 1200"/>
                  <a:gd name="T2" fmla="*/ 305 w 1800"/>
                  <a:gd name="T3" fmla="*/ 909 h 1200"/>
                  <a:gd name="T4" fmla="*/ 482 w 1800"/>
                  <a:gd name="T5" fmla="*/ 998 h 1200"/>
                  <a:gd name="T6" fmla="*/ 480 w 1800"/>
                  <a:gd name="T7" fmla="*/ 1020 h 1200"/>
                  <a:gd name="T8" fmla="*/ 660 w 1800"/>
                  <a:gd name="T9" fmla="*/ 1200 h 1200"/>
                  <a:gd name="T10" fmla="*/ 840 w 1800"/>
                  <a:gd name="T11" fmla="*/ 1020 h 1200"/>
                  <a:gd name="T12" fmla="*/ 822 w 1800"/>
                  <a:gd name="T13" fmla="*/ 943 h 1200"/>
                  <a:gd name="T14" fmla="*/ 1063 w 1800"/>
                  <a:gd name="T15" fmla="*/ 702 h 1200"/>
                  <a:gd name="T16" fmla="*/ 1140 w 1800"/>
                  <a:gd name="T17" fmla="*/ 720 h 1200"/>
                  <a:gd name="T18" fmla="*/ 1320 w 1800"/>
                  <a:gd name="T19" fmla="*/ 540 h 1200"/>
                  <a:gd name="T20" fmla="*/ 1311 w 1800"/>
                  <a:gd name="T21" fmla="*/ 487 h 1200"/>
                  <a:gd name="T22" fmla="*/ 1520 w 1800"/>
                  <a:gd name="T23" fmla="*/ 330 h 1200"/>
                  <a:gd name="T24" fmla="*/ 1620 w 1800"/>
                  <a:gd name="T25" fmla="*/ 360 h 1200"/>
                  <a:gd name="T26" fmla="*/ 1800 w 1800"/>
                  <a:gd name="T27" fmla="*/ 180 h 1200"/>
                  <a:gd name="T28" fmla="*/ 1620 w 1800"/>
                  <a:gd name="T29" fmla="*/ 0 h 1200"/>
                  <a:gd name="T30" fmla="*/ 1440 w 1800"/>
                  <a:gd name="T31" fmla="*/ 180 h 1200"/>
                  <a:gd name="T32" fmla="*/ 1449 w 1800"/>
                  <a:gd name="T33" fmla="*/ 233 h 1200"/>
                  <a:gd name="T34" fmla="*/ 1240 w 1800"/>
                  <a:gd name="T35" fmla="*/ 390 h 1200"/>
                  <a:gd name="T36" fmla="*/ 1140 w 1800"/>
                  <a:gd name="T37" fmla="*/ 360 h 1200"/>
                  <a:gd name="T38" fmla="*/ 960 w 1800"/>
                  <a:gd name="T39" fmla="*/ 540 h 1200"/>
                  <a:gd name="T40" fmla="*/ 978 w 1800"/>
                  <a:gd name="T41" fmla="*/ 617 h 1200"/>
                  <a:gd name="T42" fmla="*/ 737 w 1800"/>
                  <a:gd name="T43" fmla="*/ 858 h 1200"/>
                  <a:gd name="T44" fmla="*/ 660 w 1800"/>
                  <a:gd name="T45" fmla="*/ 840 h 1200"/>
                  <a:gd name="T46" fmla="*/ 535 w 1800"/>
                  <a:gd name="T47" fmla="*/ 891 h 1200"/>
                  <a:gd name="T48" fmla="*/ 358 w 1800"/>
                  <a:gd name="T49" fmla="*/ 802 h 1200"/>
                  <a:gd name="T50" fmla="*/ 360 w 1800"/>
                  <a:gd name="T51" fmla="*/ 780 h 1200"/>
                  <a:gd name="T52" fmla="*/ 180 w 1800"/>
                  <a:gd name="T53" fmla="*/ 600 h 1200"/>
                  <a:gd name="T54" fmla="*/ 0 w 1800"/>
                  <a:gd name="T55" fmla="*/ 780 h 1200"/>
                  <a:gd name="T56" fmla="*/ 180 w 1800"/>
                  <a:gd name="T57" fmla="*/ 96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0" h="1200">
                    <a:moveTo>
                      <a:pt x="180" y="960"/>
                    </a:moveTo>
                    <a:cubicBezTo>
                      <a:pt x="228" y="960"/>
                      <a:pt x="272" y="941"/>
                      <a:pt x="305" y="909"/>
                    </a:cubicBezTo>
                    <a:cubicBezTo>
                      <a:pt x="482" y="998"/>
                      <a:pt x="482" y="998"/>
                      <a:pt x="482" y="998"/>
                    </a:cubicBezTo>
                    <a:cubicBezTo>
                      <a:pt x="481" y="1005"/>
                      <a:pt x="480" y="1013"/>
                      <a:pt x="480" y="1020"/>
                    </a:cubicBezTo>
                    <a:cubicBezTo>
                      <a:pt x="480" y="1119"/>
                      <a:pt x="561" y="1200"/>
                      <a:pt x="660" y="1200"/>
                    </a:cubicBezTo>
                    <a:cubicBezTo>
                      <a:pt x="759" y="1200"/>
                      <a:pt x="840" y="1119"/>
                      <a:pt x="840" y="1020"/>
                    </a:cubicBezTo>
                    <a:cubicBezTo>
                      <a:pt x="840" y="992"/>
                      <a:pt x="833" y="966"/>
                      <a:pt x="822" y="943"/>
                    </a:cubicBezTo>
                    <a:cubicBezTo>
                      <a:pt x="1063" y="702"/>
                      <a:pt x="1063" y="702"/>
                      <a:pt x="1063" y="702"/>
                    </a:cubicBezTo>
                    <a:cubicBezTo>
                      <a:pt x="1086" y="713"/>
                      <a:pt x="1112" y="720"/>
                      <a:pt x="1140" y="720"/>
                    </a:cubicBezTo>
                    <a:cubicBezTo>
                      <a:pt x="1239" y="720"/>
                      <a:pt x="1320" y="639"/>
                      <a:pt x="1320" y="540"/>
                    </a:cubicBezTo>
                    <a:cubicBezTo>
                      <a:pt x="1320" y="521"/>
                      <a:pt x="1316" y="504"/>
                      <a:pt x="1311" y="487"/>
                    </a:cubicBezTo>
                    <a:cubicBezTo>
                      <a:pt x="1520" y="330"/>
                      <a:pt x="1520" y="330"/>
                      <a:pt x="1520" y="330"/>
                    </a:cubicBezTo>
                    <a:cubicBezTo>
                      <a:pt x="1549" y="349"/>
                      <a:pt x="1583" y="360"/>
                      <a:pt x="1620" y="360"/>
                    </a:cubicBezTo>
                    <a:cubicBezTo>
                      <a:pt x="1719" y="360"/>
                      <a:pt x="1800" y="279"/>
                      <a:pt x="1800" y="180"/>
                    </a:cubicBezTo>
                    <a:cubicBezTo>
                      <a:pt x="1800" y="81"/>
                      <a:pt x="1719" y="0"/>
                      <a:pt x="1620" y="0"/>
                    </a:cubicBezTo>
                    <a:cubicBezTo>
                      <a:pt x="1521" y="0"/>
                      <a:pt x="1440" y="81"/>
                      <a:pt x="1440" y="180"/>
                    </a:cubicBezTo>
                    <a:cubicBezTo>
                      <a:pt x="1440" y="199"/>
                      <a:pt x="1444" y="216"/>
                      <a:pt x="1449" y="233"/>
                    </a:cubicBezTo>
                    <a:cubicBezTo>
                      <a:pt x="1240" y="390"/>
                      <a:pt x="1240" y="390"/>
                      <a:pt x="1240" y="390"/>
                    </a:cubicBezTo>
                    <a:cubicBezTo>
                      <a:pt x="1211" y="371"/>
                      <a:pt x="1177" y="360"/>
                      <a:pt x="1140" y="360"/>
                    </a:cubicBezTo>
                    <a:cubicBezTo>
                      <a:pt x="1041" y="360"/>
                      <a:pt x="960" y="441"/>
                      <a:pt x="960" y="540"/>
                    </a:cubicBezTo>
                    <a:cubicBezTo>
                      <a:pt x="960" y="568"/>
                      <a:pt x="967" y="594"/>
                      <a:pt x="978" y="617"/>
                    </a:cubicBezTo>
                    <a:cubicBezTo>
                      <a:pt x="737" y="858"/>
                      <a:pt x="737" y="858"/>
                      <a:pt x="737" y="858"/>
                    </a:cubicBezTo>
                    <a:cubicBezTo>
                      <a:pt x="714" y="847"/>
                      <a:pt x="688" y="840"/>
                      <a:pt x="660" y="840"/>
                    </a:cubicBezTo>
                    <a:cubicBezTo>
                      <a:pt x="612" y="840"/>
                      <a:pt x="568" y="859"/>
                      <a:pt x="535" y="891"/>
                    </a:cubicBezTo>
                    <a:cubicBezTo>
                      <a:pt x="358" y="802"/>
                      <a:pt x="358" y="802"/>
                      <a:pt x="358" y="802"/>
                    </a:cubicBezTo>
                    <a:cubicBezTo>
                      <a:pt x="359" y="795"/>
                      <a:pt x="360" y="787"/>
                      <a:pt x="360" y="780"/>
                    </a:cubicBezTo>
                    <a:cubicBezTo>
                      <a:pt x="360" y="681"/>
                      <a:pt x="279" y="600"/>
                      <a:pt x="180" y="600"/>
                    </a:cubicBezTo>
                    <a:cubicBezTo>
                      <a:pt x="81" y="600"/>
                      <a:pt x="0" y="681"/>
                      <a:pt x="0" y="780"/>
                    </a:cubicBezTo>
                    <a:cubicBezTo>
                      <a:pt x="0" y="879"/>
                      <a:pt x="81" y="960"/>
                      <a:pt x="180" y="9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FD72D47A-3569-4EAC-9577-271EAAF3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292225"/>
                <a:ext cx="4410075" cy="3109913"/>
              </a:xfrm>
              <a:custGeom>
                <a:avLst/>
                <a:gdLst>
                  <a:gd name="T0" fmla="*/ 1988 w 2048"/>
                  <a:gd name="T1" fmla="*/ 1328 h 1448"/>
                  <a:gd name="T2" fmla="*/ 1924 w 2048"/>
                  <a:gd name="T3" fmla="*/ 1328 h 1448"/>
                  <a:gd name="T4" fmla="*/ 1924 w 2048"/>
                  <a:gd name="T5" fmla="*/ 60 h 1448"/>
                  <a:gd name="T6" fmla="*/ 1864 w 2048"/>
                  <a:gd name="T7" fmla="*/ 0 h 1448"/>
                  <a:gd name="T8" fmla="*/ 1624 w 2048"/>
                  <a:gd name="T9" fmla="*/ 0 h 1448"/>
                  <a:gd name="T10" fmla="*/ 1564 w 2048"/>
                  <a:gd name="T11" fmla="*/ 60 h 1448"/>
                  <a:gd name="T12" fmla="*/ 1564 w 2048"/>
                  <a:gd name="T13" fmla="*/ 1328 h 1448"/>
                  <a:gd name="T14" fmla="*/ 1444 w 2048"/>
                  <a:gd name="T15" fmla="*/ 1328 h 1448"/>
                  <a:gd name="T16" fmla="*/ 1444 w 2048"/>
                  <a:gd name="T17" fmla="*/ 420 h 1448"/>
                  <a:gd name="T18" fmla="*/ 1384 w 2048"/>
                  <a:gd name="T19" fmla="*/ 360 h 1448"/>
                  <a:gd name="T20" fmla="*/ 1144 w 2048"/>
                  <a:gd name="T21" fmla="*/ 360 h 1448"/>
                  <a:gd name="T22" fmla="*/ 1084 w 2048"/>
                  <a:gd name="T23" fmla="*/ 420 h 1448"/>
                  <a:gd name="T24" fmla="*/ 1084 w 2048"/>
                  <a:gd name="T25" fmla="*/ 1328 h 1448"/>
                  <a:gd name="T26" fmla="*/ 964 w 2048"/>
                  <a:gd name="T27" fmla="*/ 1328 h 1448"/>
                  <a:gd name="T28" fmla="*/ 964 w 2048"/>
                  <a:gd name="T29" fmla="*/ 900 h 1448"/>
                  <a:gd name="T30" fmla="*/ 904 w 2048"/>
                  <a:gd name="T31" fmla="*/ 840 h 1448"/>
                  <a:gd name="T32" fmla="*/ 664 w 2048"/>
                  <a:gd name="T33" fmla="*/ 840 h 1448"/>
                  <a:gd name="T34" fmla="*/ 604 w 2048"/>
                  <a:gd name="T35" fmla="*/ 900 h 1448"/>
                  <a:gd name="T36" fmla="*/ 604 w 2048"/>
                  <a:gd name="T37" fmla="*/ 1328 h 1448"/>
                  <a:gd name="T38" fmla="*/ 484 w 2048"/>
                  <a:gd name="T39" fmla="*/ 1328 h 1448"/>
                  <a:gd name="T40" fmla="*/ 484 w 2048"/>
                  <a:gd name="T41" fmla="*/ 660 h 1448"/>
                  <a:gd name="T42" fmla="*/ 424 w 2048"/>
                  <a:gd name="T43" fmla="*/ 600 h 1448"/>
                  <a:gd name="T44" fmla="*/ 184 w 2048"/>
                  <a:gd name="T45" fmla="*/ 600 h 1448"/>
                  <a:gd name="T46" fmla="*/ 124 w 2048"/>
                  <a:gd name="T47" fmla="*/ 660 h 1448"/>
                  <a:gd name="T48" fmla="*/ 124 w 2048"/>
                  <a:gd name="T49" fmla="*/ 1328 h 1448"/>
                  <a:gd name="T50" fmla="*/ 60 w 2048"/>
                  <a:gd name="T51" fmla="*/ 1328 h 1448"/>
                  <a:gd name="T52" fmla="*/ 0 w 2048"/>
                  <a:gd name="T53" fmla="*/ 1388 h 1448"/>
                  <a:gd name="T54" fmla="*/ 60 w 2048"/>
                  <a:gd name="T55" fmla="*/ 1448 h 1448"/>
                  <a:gd name="T56" fmla="*/ 1988 w 2048"/>
                  <a:gd name="T57" fmla="*/ 1448 h 1448"/>
                  <a:gd name="T58" fmla="*/ 2048 w 2048"/>
                  <a:gd name="T59" fmla="*/ 1388 h 1448"/>
                  <a:gd name="T60" fmla="*/ 1988 w 2048"/>
                  <a:gd name="T61" fmla="*/ 13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8" h="1448">
                    <a:moveTo>
                      <a:pt x="1988" y="1328"/>
                    </a:moveTo>
                    <a:cubicBezTo>
                      <a:pt x="1924" y="1328"/>
                      <a:pt x="1924" y="1328"/>
                      <a:pt x="1924" y="1328"/>
                    </a:cubicBezTo>
                    <a:cubicBezTo>
                      <a:pt x="1924" y="60"/>
                      <a:pt x="1924" y="60"/>
                      <a:pt x="1924" y="60"/>
                    </a:cubicBezTo>
                    <a:cubicBezTo>
                      <a:pt x="1924" y="27"/>
                      <a:pt x="1897" y="0"/>
                      <a:pt x="1864" y="0"/>
                    </a:cubicBezTo>
                    <a:cubicBezTo>
                      <a:pt x="1624" y="0"/>
                      <a:pt x="1624" y="0"/>
                      <a:pt x="1624" y="0"/>
                    </a:cubicBezTo>
                    <a:cubicBezTo>
                      <a:pt x="1591" y="0"/>
                      <a:pt x="1564" y="27"/>
                      <a:pt x="1564" y="60"/>
                    </a:cubicBezTo>
                    <a:cubicBezTo>
                      <a:pt x="1564" y="1328"/>
                      <a:pt x="1564" y="1328"/>
                      <a:pt x="1564" y="1328"/>
                    </a:cubicBezTo>
                    <a:cubicBezTo>
                      <a:pt x="1444" y="1328"/>
                      <a:pt x="1444" y="1328"/>
                      <a:pt x="1444" y="1328"/>
                    </a:cubicBezTo>
                    <a:cubicBezTo>
                      <a:pt x="1444" y="420"/>
                      <a:pt x="1444" y="420"/>
                      <a:pt x="1444" y="420"/>
                    </a:cubicBezTo>
                    <a:cubicBezTo>
                      <a:pt x="1444" y="387"/>
                      <a:pt x="1417" y="360"/>
                      <a:pt x="1384" y="360"/>
                    </a:cubicBezTo>
                    <a:cubicBezTo>
                      <a:pt x="1144" y="360"/>
                      <a:pt x="1144" y="360"/>
                      <a:pt x="1144" y="360"/>
                    </a:cubicBezTo>
                    <a:cubicBezTo>
                      <a:pt x="1111" y="360"/>
                      <a:pt x="1084" y="387"/>
                      <a:pt x="1084" y="420"/>
                    </a:cubicBezTo>
                    <a:cubicBezTo>
                      <a:pt x="1084" y="1328"/>
                      <a:pt x="1084" y="1328"/>
                      <a:pt x="1084" y="1328"/>
                    </a:cubicBezTo>
                    <a:cubicBezTo>
                      <a:pt x="964" y="1328"/>
                      <a:pt x="964" y="1328"/>
                      <a:pt x="964" y="1328"/>
                    </a:cubicBezTo>
                    <a:cubicBezTo>
                      <a:pt x="964" y="900"/>
                      <a:pt x="964" y="900"/>
                      <a:pt x="964" y="900"/>
                    </a:cubicBezTo>
                    <a:cubicBezTo>
                      <a:pt x="964" y="867"/>
                      <a:pt x="937" y="840"/>
                      <a:pt x="904" y="840"/>
                    </a:cubicBezTo>
                    <a:cubicBezTo>
                      <a:pt x="664" y="840"/>
                      <a:pt x="664" y="840"/>
                      <a:pt x="664" y="840"/>
                    </a:cubicBezTo>
                    <a:cubicBezTo>
                      <a:pt x="631" y="840"/>
                      <a:pt x="604" y="867"/>
                      <a:pt x="604" y="900"/>
                    </a:cubicBezTo>
                    <a:cubicBezTo>
                      <a:pt x="604" y="1328"/>
                      <a:pt x="604" y="1328"/>
                      <a:pt x="604" y="1328"/>
                    </a:cubicBezTo>
                    <a:cubicBezTo>
                      <a:pt x="484" y="1328"/>
                      <a:pt x="484" y="1328"/>
                      <a:pt x="484" y="1328"/>
                    </a:cubicBezTo>
                    <a:cubicBezTo>
                      <a:pt x="484" y="660"/>
                      <a:pt x="484" y="660"/>
                      <a:pt x="484" y="660"/>
                    </a:cubicBezTo>
                    <a:cubicBezTo>
                      <a:pt x="484" y="627"/>
                      <a:pt x="457" y="600"/>
                      <a:pt x="424" y="600"/>
                    </a:cubicBezTo>
                    <a:cubicBezTo>
                      <a:pt x="184" y="600"/>
                      <a:pt x="184" y="600"/>
                      <a:pt x="184" y="600"/>
                    </a:cubicBezTo>
                    <a:cubicBezTo>
                      <a:pt x="151" y="600"/>
                      <a:pt x="124" y="627"/>
                      <a:pt x="124" y="660"/>
                    </a:cubicBezTo>
                    <a:cubicBezTo>
                      <a:pt x="124" y="1328"/>
                      <a:pt x="124" y="1328"/>
                      <a:pt x="124" y="1328"/>
                    </a:cubicBezTo>
                    <a:cubicBezTo>
                      <a:pt x="60" y="1328"/>
                      <a:pt x="60" y="1328"/>
                      <a:pt x="60" y="1328"/>
                    </a:cubicBezTo>
                    <a:cubicBezTo>
                      <a:pt x="27" y="1328"/>
                      <a:pt x="0" y="1355"/>
                      <a:pt x="0" y="1388"/>
                    </a:cubicBezTo>
                    <a:cubicBezTo>
                      <a:pt x="0" y="1421"/>
                      <a:pt x="27" y="1448"/>
                      <a:pt x="60" y="1448"/>
                    </a:cubicBezTo>
                    <a:cubicBezTo>
                      <a:pt x="1988" y="1448"/>
                      <a:pt x="1988" y="1448"/>
                      <a:pt x="1988" y="1448"/>
                    </a:cubicBezTo>
                    <a:cubicBezTo>
                      <a:pt x="2021" y="1448"/>
                      <a:pt x="2048" y="1421"/>
                      <a:pt x="2048" y="1388"/>
                    </a:cubicBezTo>
                    <a:cubicBezTo>
                      <a:pt x="2048" y="1355"/>
                      <a:pt x="2021" y="1328"/>
                      <a:pt x="1988" y="13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051024-8FA5-4677-AF76-53B49107A388}"/>
              </a:ext>
            </a:extLst>
          </p:cNvPr>
          <p:cNvGrpSpPr/>
          <p:nvPr/>
        </p:nvGrpSpPr>
        <p:grpSpPr>
          <a:xfrm>
            <a:off x="5534939" y="4853653"/>
            <a:ext cx="1136426" cy="1136426"/>
            <a:chOff x="5533351" y="4853653"/>
            <a:chExt cx="1136426" cy="113642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4AE8643-3F43-40A5-A8AC-E0CB349E2B1A}"/>
                </a:ext>
              </a:extLst>
            </p:cNvPr>
            <p:cNvSpPr/>
            <p:nvPr/>
          </p:nvSpPr>
          <p:spPr>
            <a:xfrm>
              <a:off x="5533351" y="485365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871D435-FD8A-4198-B661-009D30A070B9}"/>
                </a:ext>
              </a:extLst>
            </p:cNvPr>
            <p:cNvGrpSpPr/>
            <p:nvPr/>
          </p:nvGrpSpPr>
          <p:grpSpPr>
            <a:xfrm>
              <a:off x="5888360" y="5223147"/>
              <a:ext cx="426408" cy="423366"/>
              <a:chOff x="-13061951" y="-3851275"/>
              <a:chExt cx="12906376" cy="12814300"/>
            </a:xfrm>
            <a:solidFill>
              <a:schemeClr val="accent2"/>
            </a:solidFill>
          </p:grpSpPr>
          <p:sp>
            <p:nvSpPr>
              <p:cNvPr id="206" name="Oval 39">
                <a:extLst>
                  <a:ext uri="{FF2B5EF4-FFF2-40B4-BE49-F238E27FC236}">
                    <a16:creationId xmlns:a16="http://schemas.microsoft.com/office/drawing/2014/main" id="{C2128B7C-A052-4156-BB20-C74C27CC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43876" y="-3851275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181FE193-5357-43B7-8754-F09F832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91351" y="-347662"/>
                <a:ext cx="766763" cy="1898650"/>
              </a:xfrm>
              <a:custGeom>
                <a:avLst/>
                <a:gdLst>
                  <a:gd name="T0" fmla="*/ 328 w 356"/>
                  <a:gd name="T1" fmla="*/ 26 h 885"/>
                  <a:gd name="T2" fmla="*/ 266 w 356"/>
                  <a:gd name="T3" fmla="*/ 0 h 885"/>
                  <a:gd name="T4" fmla="*/ 90 w 356"/>
                  <a:gd name="T5" fmla="*/ 0 h 885"/>
                  <a:gd name="T6" fmla="*/ 28 w 356"/>
                  <a:gd name="T7" fmla="*/ 26 h 885"/>
                  <a:gd name="T8" fmla="*/ 17 w 356"/>
                  <a:gd name="T9" fmla="*/ 122 h 885"/>
                  <a:gd name="T10" fmla="*/ 111 w 356"/>
                  <a:gd name="T11" fmla="*/ 263 h 885"/>
                  <a:gd name="T12" fmla="*/ 67 w 356"/>
                  <a:gd name="T13" fmla="*/ 633 h 885"/>
                  <a:gd name="T14" fmla="*/ 153 w 356"/>
                  <a:gd name="T15" fmla="*/ 862 h 885"/>
                  <a:gd name="T16" fmla="*/ 203 w 356"/>
                  <a:gd name="T17" fmla="*/ 862 h 885"/>
                  <a:gd name="T18" fmla="*/ 289 w 356"/>
                  <a:gd name="T19" fmla="*/ 633 h 885"/>
                  <a:gd name="T20" fmla="*/ 245 w 356"/>
                  <a:gd name="T21" fmla="*/ 263 h 885"/>
                  <a:gd name="T22" fmla="*/ 339 w 356"/>
                  <a:gd name="T23" fmla="*/ 122 h 885"/>
                  <a:gd name="T24" fmla="*/ 328 w 356"/>
                  <a:gd name="T25" fmla="*/ 2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6" h="885">
                    <a:moveTo>
                      <a:pt x="328" y="26"/>
                    </a:moveTo>
                    <a:cubicBezTo>
                      <a:pt x="312" y="9"/>
                      <a:pt x="289" y="0"/>
                      <a:pt x="26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7" y="0"/>
                      <a:pt x="44" y="9"/>
                      <a:pt x="28" y="26"/>
                    </a:cubicBezTo>
                    <a:cubicBezTo>
                      <a:pt x="3" y="53"/>
                      <a:pt x="0" y="92"/>
                      <a:pt x="17" y="122"/>
                    </a:cubicBezTo>
                    <a:cubicBezTo>
                      <a:pt x="111" y="263"/>
                      <a:pt x="111" y="263"/>
                      <a:pt x="111" y="263"/>
                    </a:cubicBezTo>
                    <a:cubicBezTo>
                      <a:pt x="67" y="633"/>
                      <a:pt x="67" y="633"/>
                      <a:pt x="67" y="633"/>
                    </a:cubicBezTo>
                    <a:cubicBezTo>
                      <a:pt x="153" y="862"/>
                      <a:pt x="153" y="862"/>
                      <a:pt x="153" y="862"/>
                    </a:cubicBezTo>
                    <a:cubicBezTo>
                      <a:pt x="162" y="885"/>
                      <a:pt x="194" y="885"/>
                      <a:pt x="203" y="862"/>
                    </a:cubicBezTo>
                    <a:cubicBezTo>
                      <a:pt x="289" y="633"/>
                      <a:pt x="289" y="633"/>
                      <a:pt x="289" y="633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56" y="92"/>
                      <a:pt x="353" y="53"/>
                      <a:pt x="32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2BB97B55-257A-494D-BC24-D206D6C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191626" y="-358775"/>
                <a:ext cx="5167313" cy="3606800"/>
              </a:xfrm>
              <a:custGeom>
                <a:avLst/>
                <a:gdLst>
                  <a:gd name="T0" fmla="*/ 101 w 2402"/>
                  <a:gd name="T1" fmla="*/ 1681 h 1681"/>
                  <a:gd name="T2" fmla="*/ 2301 w 2402"/>
                  <a:gd name="T3" fmla="*/ 1681 h 1681"/>
                  <a:gd name="T4" fmla="*/ 2402 w 2402"/>
                  <a:gd name="T5" fmla="*/ 1579 h 1681"/>
                  <a:gd name="T6" fmla="*/ 2402 w 2402"/>
                  <a:gd name="T7" fmla="*/ 663 h 1681"/>
                  <a:gd name="T8" fmla="*/ 1972 w 2402"/>
                  <a:gd name="T9" fmla="*/ 73 h 1681"/>
                  <a:gd name="T10" fmla="*/ 1771 w 2402"/>
                  <a:gd name="T11" fmla="*/ 11 h 1681"/>
                  <a:gd name="T12" fmla="*/ 1682 w 2402"/>
                  <a:gd name="T13" fmla="*/ 56 h 1681"/>
                  <a:gd name="T14" fmla="*/ 1201 w 2402"/>
                  <a:gd name="T15" fmla="*/ 1375 h 1681"/>
                  <a:gd name="T16" fmla="*/ 720 w 2402"/>
                  <a:gd name="T17" fmla="*/ 55 h 1681"/>
                  <a:gd name="T18" fmla="*/ 652 w 2402"/>
                  <a:gd name="T19" fmla="*/ 8 h 1681"/>
                  <a:gd name="T20" fmla="*/ 631 w 2402"/>
                  <a:gd name="T21" fmla="*/ 11 h 1681"/>
                  <a:gd name="T22" fmla="*/ 432 w 2402"/>
                  <a:gd name="T23" fmla="*/ 72 h 1681"/>
                  <a:gd name="T24" fmla="*/ 0 w 2402"/>
                  <a:gd name="T25" fmla="*/ 663 h 1681"/>
                  <a:gd name="T26" fmla="*/ 0 w 2402"/>
                  <a:gd name="T27" fmla="*/ 1579 h 1681"/>
                  <a:gd name="T28" fmla="*/ 101 w 2402"/>
                  <a:gd name="T29" fmla="*/ 1681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2" h="1681">
                    <a:moveTo>
                      <a:pt x="101" y="1681"/>
                    </a:moveTo>
                    <a:cubicBezTo>
                      <a:pt x="2301" y="1681"/>
                      <a:pt x="2301" y="1681"/>
                      <a:pt x="2301" y="1681"/>
                    </a:cubicBezTo>
                    <a:cubicBezTo>
                      <a:pt x="2357" y="1681"/>
                      <a:pt x="2402" y="1635"/>
                      <a:pt x="2402" y="1579"/>
                    </a:cubicBezTo>
                    <a:cubicBezTo>
                      <a:pt x="2402" y="663"/>
                      <a:pt x="2402" y="663"/>
                      <a:pt x="2402" y="663"/>
                    </a:cubicBezTo>
                    <a:cubicBezTo>
                      <a:pt x="2402" y="396"/>
                      <a:pt x="2229" y="159"/>
                      <a:pt x="1972" y="73"/>
                    </a:cubicBezTo>
                    <a:cubicBezTo>
                      <a:pt x="1771" y="11"/>
                      <a:pt x="1771" y="11"/>
                      <a:pt x="1771" y="11"/>
                    </a:cubicBezTo>
                    <a:cubicBezTo>
                      <a:pt x="1734" y="0"/>
                      <a:pt x="1695" y="19"/>
                      <a:pt x="1682" y="56"/>
                    </a:cubicBezTo>
                    <a:cubicBezTo>
                      <a:pt x="1201" y="1375"/>
                      <a:pt x="1201" y="1375"/>
                      <a:pt x="1201" y="1375"/>
                    </a:cubicBezTo>
                    <a:cubicBezTo>
                      <a:pt x="720" y="55"/>
                      <a:pt x="720" y="55"/>
                      <a:pt x="720" y="55"/>
                    </a:cubicBezTo>
                    <a:cubicBezTo>
                      <a:pt x="710" y="26"/>
                      <a:pt x="682" y="8"/>
                      <a:pt x="652" y="8"/>
                    </a:cubicBezTo>
                    <a:cubicBezTo>
                      <a:pt x="645" y="8"/>
                      <a:pt x="638" y="9"/>
                      <a:pt x="631" y="1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173" y="159"/>
                      <a:pt x="0" y="396"/>
                      <a:pt x="0" y="663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0" y="1635"/>
                      <a:pt x="45" y="1681"/>
                      <a:pt x="101" y="16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Oval 42">
                <a:extLst>
                  <a:ext uri="{FF2B5EF4-FFF2-40B4-BE49-F238E27FC236}">
                    <a16:creationId xmlns:a16="http://schemas.microsoft.com/office/drawing/2014/main" id="{44140C0F-38CA-4B71-B576-C2AAF1DA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61951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7B7E4AC5-70FA-46AB-B285-3648B7CC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17488" y="409575"/>
                <a:ext cx="5143500" cy="8553450"/>
              </a:xfrm>
              <a:custGeom>
                <a:avLst/>
                <a:gdLst>
                  <a:gd name="T0" fmla="*/ 1863 w 2391"/>
                  <a:gd name="T1" fmla="*/ 1770 h 3986"/>
                  <a:gd name="T2" fmla="*/ 1294 w 2391"/>
                  <a:gd name="T3" fmla="*/ 1770 h 3986"/>
                  <a:gd name="T4" fmla="*/ 1294 w 2391"/>
                  <a:gd name="T5" fmla="*/ 647 h 3986"/>
                  <a:gd name="T6" fmla="*/ 647 w 2391"/>
                  <a:gd name="T7" fmla="*/ 0 h 3986"/>
                  <a:gd name="T8" fmla="*/ 0 w 2391"/>
                  <a:gd name="T9" fmla="*/ 647 h 3986"/>
                  <a:gd name="T10" fmla="*/ 0 w 2391"/>
                  <a:gd name="T11" fmla="*/ 2173 h 3986"/>
                  <a:gd name="T12" fmla="*/ 621 w 2391"/>
                  <a:gd name="T13" fmla="*/ 2794 h 3986"/>
                  <a:gd name="T14" fmla="*/ 1359 w 2391"/>
                  <a:gd name="T15" fmla="*/ 2794 h 3986"/>
                  <a:gd name="T16" fmla="*/ 1359 w 2391"/>
                  <a:gd name="T17" fmla="*/ 3810 h 3986"/>
                  <a:gd name="T18" fmla="*/ 1535 w 2391"/>
                  <a:gd name="T19" fmla="*/ 3986 h 3986"/>
                  <a:gd name="T20" fmla="*/ 2216 w 2391"/>
                  <a:gd name="T21" fmla="*/ 3986 h 3986"/>
                  <a:gd name="T22" fmla="*/ 2391 w 2391"/>
                  <a:gd name="T23" fmla="*/ 3810 h 3986"/>
                  <a:gd name="T24" fmla="*/ 2391 w 2391"/>
                  <a:gd name="T25" fmla="*/ 2299 h 3986"/>
                  <a:gd name="T26" fmla="*/ 1863 w 2391"/>
                  <a:gd name="T27" fmla="*/ 177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863" y="1770"/>
                    </a:moveTo>
                    <a:cubicBezTo>
                      <a:pt x="1294" y="1770"/>
                      <a:pt x="1294" y="1770"/>
                      <a:pt x="1294" y="1770"/>
                    </a:cubicBezTo>
                    <a:cubicBezTo>
                      <a:pt x="1294" y="647"/>
                      <a:pt x="1294" y="647"/>
                      <a:pt x="1294" y="647"/>
                    </a:cubicBezTo>
                    <a:cubicBezTo>
                      <a:pt x="1294" y="290"/>
                      <a:pt x="1004" y="0"/>
                      <a:pt x="647" y="0"/>
                    </a:cubicBezTo>
                    <a:cubicBezTo>
                      <a:pt x="290" y="0"/>
                      <a:pt x="0" y="290"/>
                      <a:pt x="0" y="647"/>
                    </a:cubicBezTo>
                    <a:cubicBezTo>
                      <a:pt x="0" y="2173"/>
                      <a:pt x="0" y="2173"/>
                      <a:pt x="0" y="2173"/>
                    </a:cubicBezTo>
                    <a:cubicBezTo>
                      <a:pt x="0" y="2516"/>
                      <a:pt x="278" y="2794"/>
                      <a:pt x="621" y="2794"/>
                    </a:cubicBezTo>
                    <a:cubicBezTo>
                      <a:pt x="1359" y="2794"/>
                      <a:pt x="1359" y="2794"/>
                      <a:pt x="1359" y="2794"/>
                    </a:cubicBezTo>
                    <a:cubicBezTo>
                      <a:pt x="1359" y="3810"/>
                      <a:pt x="1359" y="3810"/>
                      <a:pt x="1359" y="3810"/>
                    </a:cubicBezTo>
                    <a:cubicBezTo>
                      <a:pt x="1359" y="3907"/>
                      <a:pt x="1438" y="3986"/>
                      <a:pt x="1535" y="3986"/>
                    </a:cubicBezTo>
                    <a:cubicBezTo>
                      <a:pt x="2216" y="3986"/>
                      <a:pt x="2216" y="3986"/>
                      <a:pt x="2216" y="3986"/>
                    </a:cubicBezTo>
                    <a:cubicBezTo>
                      <a:pt x="2313" y="3986"/>
                      <a:pt x="2391" y="3907"/>
                      <a:pt x="2391" y="3810"/>
                    </a:cubicBezTo>
                    <a:cubicBezTo>
                      <a:pt x="2391" y="2299"/>
                      <a:pt x="2391" y="2299"/>
                      <a:pt x="2391" y="2299"/>
                    </a:cubicBezTo>
                    <a:cubicBezTo>
                      <a:pt x="2391" y="2007"/>
                      <a:pt x="2155" y="1770"/>
                      <a:pt x="1863" y="17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Oval 44">
                <a:extLst>
                  <a:ext uri="{FF2B5EF4-FFF2-40B4-BE49-F238E27FC236}">
                    <a16:creationId xmlns:a16="http://schemas.microsoft.com/office/drawing/2014/main" id="{F83356B3-32E6-442C-9FCA-9F1D2A96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27388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28A572BD-1DA3-4B78-94B5-B65DE96B7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41951" y="409575"/>
                <a:ext cx="5143500" cy="8553450"/>
              </a:xfrm>
              <a:custGeom>
                <a:avLst/>
                <a:gdLst>
                  <a:gd name="T0" fmla="*/ 1744 w 2391"/>
                  <a:gd name="T1" fmla="*/ 0 h 3986"/>
                  <a:gd name="T2" fmla="*/ 1097 w 2391"/>
                  <a:gd name="T3" fmla="*/ 647 h 3986"/>
                  <a:gd name="T4" fmla="*/ 1097 w 2391"/>
                  <a:gd name="T5" fmla="*/ 1770 h 3986"/>
                  <a:gd name="T6" fmla="*/ 529 w 2391"/>
                  <a:gd name="T7" fmla="*/ 1770 h 3986"/>
                  <a:gd name="T8" fmla="*/ 0 w 2391"/>
                  <a:gd name="T9" fmla="*/ 2299 h 3986"/>
                  <a:gd name="T10" fmla="*/ 0 w 2391"/>
                  <a:gd name="T11" fmla="*/ 3810 h 3986"/>
                  <a:gd name="T12" fmla="*/ 175 w 2391"/>
                  <a:gd name="T13" fmla="*/ 3986 h 3986"/>
                  <a:gd name="T14" fmla="*/ 856 w 2391"/>
                  <a:gd name="T15" fmla="*/ 3986 h 3986"/>
                  <a:gd name="T16" fmla="*/ 1032 w 2391"/>
                  <a:gd name="T17" fmla="*/ 3810 h 3986"/>
                  <a:gd name="T18" fmla="*/ 1032 w 2391"/>
                  <a:gd name="T19" fmla="*/ 2794 h 3986"/>
                  <a:gd name="T20" fmla="*/ 1770 w 2391"/>
                  <a:gd name="T21" fmla="*/ 2794 h 3986"/>
                  <a:gd name="T22" fmla="*/ 2391 w 2391"/>
                  <a:gd name="T23" fmla="*/ 2173 h 3986"/>
                  <a:gd name="T24" fmla="*/ 2391 w 2391"/>
                  <a:gd name="T25" fmla="*/ 647 h 3986"/>
                  <a:gd name="T26" fmla="*/ 1744 w 2391"/>
                  <a:gd name="T27" fmla="*/ 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744" y="0"/>
                    </a:moveTo>
                    <a:cubicBezTo>
                      <a:pt x="1387" y="0"/>
                      <a:pt x="1097" y="290"/>
                      <a:pt x="1097" y="647"/>
                    </a:cubicBezTo>
                    <a:cubicBezTo>
                      <a:pt x="1097" y="1770"/>
                      <a:pt x="1097" y="1770"/>
                      <a:pt x="1097" y="1770"/>
                    </a:cubicBezTo>
                    <a:cubicBezTo>
                      <a:pt x="529" y="1770"/>
                      <a:pt x="529" y="1770"/>
                      <a:pt x="529" y="1770"/>
                    </a:cubicBezTo>
                    <a:cubicBezTo>
                      <a:pt x="236" y="1770"/>
                      <a:pt x="0" y="2007"/>
                      <a:pt x="0" y="2299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907"/>
                      <a:pt x="78" y="3986"/>
                      <a:pt x="175" y="3986"/>
                    </a:cubicBezTo>
                    <a:cubicBezTo>
                      <a:pt x="856" y="3986"/>
                      <a:pt x="856" y="3986"/>
                      <a:pt x="856" y="3986"/>
                    </a:cubicBezTo>
                    <a:cubicBezTo>
                      <a:pt x="953" y="3986"/>
                      <a:pt x="1032" y="3907"/>
                      <a:pt x="1032" y="3810"/>
                    </a:cubicBezTo>
                    <a:cubicBezTo>
                      <a:pt x="1032" y="2794"/>
                      <a:pt x="1032" y="2794"/>
                      <a:pt x="1032" y="2794"/>
                    </a:cubicBezTo>
                    <a:cubicBezTo>
                      <a:pt x="1770" y="2794"/>
                      <a:pt x="1770" y="2794"/>
                      <a:pt x="1770" y="2794"/>
                    </a:cubicBezTo>
                    <a:cubicBezTo>
                      <a:pt x="2113" y="2794"/>
                      <a:pt x="2391" y="2516"/>
                      <a:pt x="2391" y="2173"/>
                    </a:cubicBezTo>
                    <a:cubicBezTo>
                      <a:pt x="2391" y="647"/>
                      <a:pt x="2391" y="647"/>
                      <a:pt x="2391" y="647"/>
                    </a:cubicBezTo>
                    <a:cubicBezTo>
                      <a:pt x="2391" y="290"/>
                      <a:pt x="2101" y="0"/>
                      <a:pt x="17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C83E55C-5416-4890-ADD2-CC261A212960}"/>
              </a:ext>
            </a:extLst>
          </p:cNvPr>
          <p:cNvGrpSpPr/>
          <p:nvPr/>
        </p:nvGrpSpPr>
        <p:grpSpPr>
          <a:xfrm>
            <a:off x="7254557" y="3857366"/>
            <a:ext cx="1136426" cy="1136426"/>
            <a:chOff x="7252969" y="3857366"/>
            <a:chExt cx="1136426" cy="113642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33D5890-0677-46DA-99C1-F5F17476E5FD}"/>
                </a:ext>
              </a:extLst>
            </p:cNvPr>
            <p:cNvSpPr/>
            <p:nvPr/>
          </p:nvSpPr>
          <p:spPr>
            <a:xfrm>
              <a:off x="7252969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B68CE59-3560-4714-8024-1D76CB36A7D2}"/>
                </a:ext>
              </a:extLst>
            </p:cNvPr>
            <p:cNvGrpSpPr/>
            <p:nvPr/>
          </p:nvGrpSpPr>
          <p:grpSpPr>
            <a:xfrm>
              <a:off x="7534050" y="4200961"/>
              <a:ext cx="574265" cy="478733"/>
              <a:chOff x="-3228975" y="198437"/>
              <a:chExt cx="3397251" cy="2832101"/>
            </a:xfrm>
            <a:solidFill>
              <a:schemeClr val="accent2"/>
            </a:solidFill>
          </p:grpSpPr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CA0274D2-1202-4C33-A15B-25389C9A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28975" y="361950"/>
                <a:ext cx="2959100" cy="2668588"/>
              </a:xfrm>
              <a:custGeom>
                <a:avLst/>
                <a:gdLst>
                  <a:gd name="T0" fmla="*/ 1048 w 1374"/>
                  <a:gd name="T1" fmla="*/ 132 h 1241"/>
                  <a:gd name="T2" fmla="*/ 530 w 1374"/>
                  <a:gd name="T3" fmla="*/ 87 h 1241"/>
                  <a:gd name="T4" fmla="*/ 371 w 1374"/>
                  <a:gd name="T5" fmla="*/ 437 h 1241"/>
                  <a:gd name="T6" fmla="*/ 463 w 1374"/>
                  <a:gd name="T7" fmla="*/ 570 h 1241"/>
                  <a:gd name="T8" fmla="*/ 601 w 1374"/>
                  <a:gd name="T9" fmla="*/ 506 h 1241"/>
                  <a:gd name="T10" fmla="*/ 675 w 1374"/>
                  <a:gd name="T11" fmla="*/ 384 h 1241"/>
                  <a:gd name="T12" fmla="*/ 1158 w 1374"/>
                  <a:gd name="T13" fmla="*/ 788 h 1241"/>
                  <a:gd name="T14" fmla="*/ 1101 w 1374"/>
                  <a:gd name="T15" fmla="*/ 846 h 1241"/>
                  <a:gd name="T16" fmla="*/ 956 w 1374"/>
                  <a:gd name="T17" fmla="*/ 747 h 1241"/>
                  <a:gd name="T18" fmla="*/ 1055 w 1374"/>
                  <a:gd name="T19" fmla="*/ 892 h 1241"/>
                  <a:gd name="T20" fmla="*/ 997 w 1374"/>
                  <a:gd name="T21" fmla="*/ 950 h 1241"/>
                  <a:gd name="T22" fmla="*/ 852 w 1374"/>
                  <a:gd name="T23" fmla="*/ 851 h 1241"/>
                  <a:gd name="T24" fmla="*/ 951 w 1374"/>
                  <a:gd name="T25" fmla="*/ 996 h 1241"/>
                  <a:gd name="T26" fmla="*/ 894 w 1374"/>
                  <a:gd name="T27" fmla="*/ 1053 h 1241"/>
                  <a:gd name="T28" fmla="*/ 749 w 1374"/>
                  <a:gd name="T29" fmla="*/ 954 h 1241"/>
                  <a:gd name="T30" fmla="*/ 847 w 1374"/>
                  <a:gd name="T31" fmla="*/ 1099 h 1241"/>
                  <a:gd name="T32" fmla="*/ 790 w 1374"/>
                  <a:gd name="T33" fmla="*/ 1157 h 1241"/>
                  <a:gd name="T34" fmla="*/ 657 w 1374"/>
                  <a:gd name="T35" fmla="*/ 948 h 1241"/>
                  <a:gd name="T36" fmla="*/ 553 w 1374"/>
                  <a:gd name="T37" fmla="*/ 844 h 1241"/>
                  <a:gd name="T38" fmla="*/ 449 w 1374"/>
                  <a:gd name="T39" fmla="*/ 741 h 1241"/>
                  <a:gd name="T40" fmla="*/ 346 w 1374"/>
                  <a:gd name="T41" fmla="*/ 637 h 1241"/>
                  <a:gd name="T42" fmla="*/ 59 w 1374"/>
                  <a:gd name="T43" fmla="*/ 432 h 1241"/>
                  <a:gd name="T44" fmla="*/ 12 w 1374"/>
                  <a:gd name="T45" fmla="*/ 478 h 1241"/>
                  <a:gd name="T46" fmla="*/ 149 w 1374"/>
                  <a:gd name="T47" fmla="*/ 730 h 1241"/>
                  <a:gd name="T48" fmla="*/ 253 w 1374"/>
                  <a:gd name="T49" fmla="*/ 834 h 1241"/>
                  <a:gd name="T50" fmla="*/ 356 w 1374"/>
                  <a:gd name="T51" fmla="*/ 937 h 1241"/>
                  <a:gd name="T52" fmla="*/ 460 w 1374"/>
                  <a:gd name="T53" fmla="*/ 1041 h 1241"/>
                  <a:gd name="T54" fmla="*/ 564 w 1374"/>
                  <a:gd name="T55" fmla="*/ 1144 h 1241"/>
                  <a:gd name="T56" fmla="*/ 744 w 1374"/>
                  <a:gd name="T57" fmla="*/ 1203 h 1241"/>
                  <a:gd name="T58" fmla="*/ 920 w 1374"/>
                  <a:gd name="T59" fmla="*/ 1126 h 1241"/>
                  <a:gd name="T60" fmla="*/ 1024 w 1374"/>
                  <a:gd name="T61" fmla="*/ 1022 h 1241"/>
                  <a:gd name="T62" fmla="*/ 1127 w 1374"/>
                  <a:gd name="T63" fmla="*/ 919 h 1241"/>
                  <a:gd name="T64" fmla="*/ 1204 w 1374"/>
                  <a:gd name="T65" fmla="*/ 742 h 1241"/>
                  <a:gd name="T66" fmla="*/ 1361 w 1374"/>
                  <a:gd name="T67" fmla="*/ 485 h 1241"/>
                  <a:gd name="T68" fmla="*/ 1062 w 1374"/>
                  <a:gd name="T69" fmla="*/ 14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1241">
                    <a:moveTo>
                      <a:pt x="1062" y="140"/>
                    </a:moveTo>
                    <a:cubicBezTo>
                      <a:pt x="1058" y="136"/>
                      <a:pt x="1053" y="133"/>
                      <a:pt x="1048" y="132"/>
                    </a:cubicBezTo>
                    <a:cubicBezTo>
                      <a:pt x="749" y="38"/>
                      <a:pt x="749" y="38"/>
                      <a:pt x="749" y="38"/>
                    </a:cubicBezTo>
                    <a:cubicBezTo>
                      <a:pt x="629" y="0"/>
                      <a:pt x="551" y="66"/>
                      <a:pt x="530" y="87"/>
                    </a:cubicBezTo>
                    <a:cubicBezTo>
                      <a:pt x="518" y="99"/>
                      <a:pt x="509" y="112"/>
                      <a:pt x="504" y="123"/>
                    </a:cubicBezTo>
                    <a:cubicBezTo>
                      <a:pt x="371" y="437"/>
                      <a:pt x="371" y="437"/>
                      <a:pt x="371" y="437"/>
                    </a:cubicBezTo>
                    <a:cubicBezTo>
                      <a:pt x="363" y="455"/>
                      <a:pt x="366" y="479"/>
                      <a:pt x="378" y="503"/>
                    </a:cubicBezTo>
                    <a:cubicBezTo>
                      <a:pt x="395" y="537"/>
                      <a:pt x="426" y="561"/>
                      <a:pt x="463" y="570"/>
                    </a:cubicBezTo>
                    <a:cubicBezTo>
                      <a:pt x="504" y="580"/>
                      <a:pt x="547" y="567"/>
                      <a:pt x="580" y="533"/>
                    </a:cubicBezTo>
                    <a:cubicBezTo>
                      <a:pt x="589" y="524"/>
                      <a:pt x="597" y="515"/>
                      <a:pt x="601" y="506"/>
                    </a:cubicBezTo>
                    <a:cubicBezTo>
                      <a:pt x="646" y="423"/>
                      <a:pt x="646" y="423"/>
                      <a:pt x="646" y="423"/>
                    </a:cubicBezTo>
                    <a:cubicBezTo>
                      <a:pt x="653" y="409"/>
                      <a:pt x="664" y="395"/>
                      <a:pt x="675" y="384"/>
                    </a:cubicBezTo>
                    <a:cubicBezTo>
                      <a:pt x="714" y="345"/>
                      <a:pt x="732" y="363"/>
                      <a:pt x="740" y="371"/>
                    </a:cubicBezTo>
                    <a:cubicBezTo>
                      <a:pt x="807" y="435"/>
                      <a:pt x="1158" y="788"/>
                      <a:pt x="1158" y="788"/>
                    </a:cubicBezTo>
                    <a:cubicBezTo>
                      <a:pt x="1171" y="801"/>
                      <a:pt x="1168" y="825"/>
                      <a:pt x="1153" y="840"/>
                    </a:cubicBezTo>
                    <a:cubicBezTo>
                      <a:pt x="1137" y="856"/>
                      <a:pt x="1113" y="858"/>
                      <a:pt x="1101" y="846"/>
                    </a:cubicBezTo>
                    <a:cubicBezTo>
                      <a:pt x="1002" y="747"/>
                      <a:pt x="1002" y="747"/>
                      <a:pt x="1002" y="747"/>
                    </a:cubicBezTo>
                    <a:cubicBezTo>
                      <a:pt x="989" y="735"/>
                      <a:pt x="969" y="735"/>
                      <a:pt x="956" y="747"/>
                    </a:cubicBezTo>
                    <a:cubicBezTo>
                      <a:pt x="943" y="760"/>
                      <a:pt x="943" y="781"/>
                      <a:pt x="956" y="793"/>
                    </a:cubicBezTo>
                    <a:cubicBezTo>
                      <a:pt x="1055" y="892"/>
                      <a:pt x="1055" y="892"/>
                      <a:pt x="1055" y="892"/>
                    </a:cubicBezTo>
                    <a:cubicBezTo>
                      <a:pt x="1067" y="905"/>
                      <a:pt x="1065" y="928"/>
                      <a:pt x="1049" y="944"/>
                    </a:cubicBezTo>
                    <a:cubicBezTo>
                      <a:pt x="1033" y="959"/>
                      <a:pt x="1010" y="962"/>
                      <a:pt x="997" y="950"/>
                    </a:cubicBezTo>
                    <a:cubicBezTo>
                      <a:pt x="898" y="851"/>
                      <a:pt x="898" y="851"/>
                      <a:pt x="898" y="851"/>
                    </a:cubicBezTo>
                    <a:cubicBezTo>
                      <a:pt x="886" y="838"/>
                      <a:pt x="865" y="838"/>
                      <a:pt x="852" y="851"/>
                    </a:cubicBezTo>
                    <a:cubicBezTo>
                      <a:pt x="840" y="863"/>
                      <a:pt x="840" y="884"/>
                      <a:pt x="852" y="897"/>
                    </a:cubicBezTo>
                    <a:cubicBezTo>
                      <a:pt x="951" y="996"/>
                      <a:pt x="951" y="996"/>
                      <a:pt x="951" y="996"/>
                    </a:cubicBezTo>
                    <a:cubicBezTo>
                      <a:pt x="964" y="1008"/>
                      <a:pt x="961" y="1032"/>
                      <a:pt x="945" y="1047"/>
                    </a:cubicBezTo>
                    <a:cubicBezTo>
                      <a:pt x="930" y="1063"/>
                      <a:pt x="906" y="1066"/>
                      <a:pt x="894" y="1053"/>
                    </a:cubicBezTo>
                    <a:cubicBezTo>
                      <a:pt x="795" y="954"/>
                      <a:pt x="795" y="954"/>
                      <a:pt x="795" y="954"/>
                    </a:cubicBezTo>
                    <a:cubicBezTo>
                      <a:pt x="782" y="942"/>
                      <a:pt x="761" y="942"/>
                      <a:pt x="749" y="954"/>
                    </a:cubicBezTo>
                    <a:cubicBezTo>
                      <a:pt x="736" y="967"/>
                      <a:pt x="736" y="988"/>
                      <a:pt x="749" y="1000"/>
                    </a:cubicBezTo>
                    <a:cubicBezTo>
                      <a:pt x="847" y="1099"/>
                      <a:pt x="847" y="1099"/>
                      <a:pt x="847" y="1099"/>
                    </a:cubicBezTo>
                    <a:cubicBezTo>
                      <a:pt x="860" y="1112"/>
                      <a:pt x="857" y="1136"/>
                      <a:pt x="842" y="1151"/>
                    </a:cubicBezTo>
                    <a:cubicBezTo>
                      <a:pt x="826" y="1167"/>
                      <a:pt x="802" y="1169"/>
                      <a:pt x="790" y="1157"/>
                    </a:cubicBezTo>
                    <a:cubicBezTo>
                      <a:pt x="670" y="1037"/>
                      <a:pt x="670" y="1037"/>
                      <a:pt x="670" y="1037"/>
                    </a:cubicBezTo>
                    <a:cubicBezTo>
                      <a:pt x="687" y="1011"/>
                      <a:pt x="682" y="973"/>
                      <a:pt x="657" y="948"/>
                    </a:cubicBezTo>
                    <a:cubicBezTo>
                      <a:pt x="628" y="919"/>
                      <a:pt x="584" y="917"/>
                      <a:pt x="559" y="942"/>
                    </a:cubicBezTo>
                    <a:cubicBezTo>
                      <a:pt x="584" y="917"/>
                      <a:pt x="582" y="873"/>
                      <a:pt x="553" y="844"/>
                    </a:cubicBezTo>
                    <a:cubicBezTo>
                      <a:pt x="524" y="816"/>
                      <a:pt x="481" y="813"/>
                      <a:pt x="455" y="838"/>
                    </a:cubicBezTo>
                    <a:cubicBezTo>
                      <a:pt x="481" y="813"/>
                      <a:pt x="478" y="769"/>
                      <a:pt x="449" y="741"/>
                    </a:cubicBezTo>
                    <a:cubicBezTo>
                      <a:pt x="421" y="712"/>
                      <a:pt x="377" y="709"/>
                      <a:pt x="352" y="735"/>
                    </a:cubicBezTo>
                    <a:cubicBezTo>
                      <a:pt x="377" y="709"/>
                      <a:pt x="374" y="665"/>
                      <a:pt x="346" y="637"/>
                    </a:cubicBezTo>
                    <a:cubicBezTo>
                      <a:pt x="319" y="610"/>
                      <a:pt x="279" y="606"/>
                      <a:pt x="253" y="627"/>
                    </a:cubicBezTo>
                    <a:cubicBezTo>
                      <a:pt x="59" y="432"/>
                      <a:pt x="59" y="432"/>
                      <a:pt x="59" y="432"/>
                    </a:cubicBezTo>
                    <a:cubicBezTo>
                      <a:pt x="46" y="419"/>
                      <a:pt x="25" y="419"/>
                      <a:pt x="12" y="432"/>
                    </a:cubicBezTo>
                    <a:cubicBezTo>
                      <a:pt x="0" y="445"/>
                      <a:pt x="0" y="465"/>
                      <a:pt x="12" y="478"/>
                    </a:cubicBezTo>
                    <a:cubicBezTo>
                      <a:pt x="207" y="672"/>
                      <a:pt x="207" y="672"/>
                      <a:pt x="207" y="672"/>
                    </a:cubicBezTo>
                    <a:cubicBezTo>
                      <a:pt x="149" y="730"/>
                      <a:pt x="149" y="730"/>
                      <a:pt x="149" y="730"/>
                    </a:cubicBezTo>
                    <a:cubicBezTo>
                      <a:pt x="124" y="755"/>
                      <a:pt x="126" y="799"/>
                      <a:pt x="155" y="828"/>
                    </a:cubicBezTo>
                    <a:cubicBezTo>
                      <a:pt x="184" y="856"/>
                      <a:pt x="227" y="859"/>
                      <a:pt x="253" y="834"/>
                    </a:cubicBezTo>
                    <a:cubicBezTo>
                      <a:pt x="227" y="859"/>
                      <a:pt x="230" y="903"/>
                      <a:pt x="259" y="931"/>
                    </a:cubicBezTo>
                    <a:cubicBezTo>
                      <a:pt x="287" y="960"/>
                      <a:pt x="331" y="963"/>
                      <a:pt x="356" y="937"/>
                    </a:cubicBezTo>
                    <a:cubicBezTo>
                      <a:pt x="331" y="963"/>
                      <a:pt x="334" y="1006"/>
                      <a:pt x="362" y="1035"/>
                    </a:cubicBezTo>
                    <a:cubicBezTo>
                      <a:pt x="391" y="1064"/>
                      <a:pt x="435" y="1066"/>
                      <a:pt x="460" y="1041"/>
                    </a:cubicBezTo>
                    <a:cubicBezTo>
                      <a:pt x="435" y="1066"/>
                      <a:pt x="437" y="1110"/>
                      <a:pt x="466" y="1139"/>
                    </a:cubicBezTo>
                    <a:cubicBezTo>
                      <a:pt x="494" y="1167"/>
                      <a:pt x="538" y="1170"/>
                      <a:pt x="564" y="1144"/>
                    </a:cubicBezTo>
                    <a:cubicBezTo>
                      <a:pt x="624" y="1084"/>
                      <a:pt x="624" y="1084"/>
                      <a:pt x="624" y="1084"/>
                    </a:cubicBezTo>
                    <a:cubicBezTo>
                      <a:pt x="744" y="1203"/>
                      <a:pt x="744" y="1203"/>
                      <a:pt x="744" y="1203"/>
                    </a:cubicBezTo>
                    <a:cubicBezTo>
                      <a:pt x="782" y="1241"/>
                      <a:pt x="847" y="1238"/>
                      <a:pt x="888" y="1197"/>
                    </a:cubicBezTo>
                    <a:cubicBezTo>
                      <a:pt x="908" y="1177"/>
                      <a:pt x="919" y="1151"/>
                      <a:pt x="920" y="1126"/>
                    </a:cubicBezTo>
                    <a:cubicBezTo>
                      <a:pt x="946" y="1125"/>
                      <a:pt x="971" y="1114"/>
                      <a:pt x="991" y="1094"/>
                    </a:cubicBezTo>
                    <a:cubicBezTo>
                      <a:pt x="1011" y="1073"/>
                      <a:pt x="1022" y="1048"/>
                      <a:pt x="1024" y="1022"/>
                    </a:cubicBezTo>
                    <a:cubicBezTo>
                      <a:pt x="1049" y="1021"/>
                      <a:pt x="1075" y="1010"/>
                      <a:pt x="1095" y="990"/>
                    </a:cubicBezTo>
                    <a:cubicBezTo>
                      <a:pt x="1115" y="970"/>
                      <a:pt x="1126" y="944"/>
                      <a:pt x="1127" y="919"/>
                    </a:cubicBezTo>
                    <a:cubicBezTo>
                      <a:pt x="1153" y="917"/>
                      <a:pt x="1179" y="907"/>
                      <a:pt x="1199" y="886"/>
                    </a:cubicBezTo>
                    <a:cubicBezTo>
                      <a:pt x="1240" y="845"/>
                      <a:pt x="1242" y="781"/>
                      <a:pt x="1204" y="742"/>
                    </a:cubicBezTo>
                    <a:cubicBezTo>
                      <a:pt x="1154" y="692"/>
                      <a:pt x="1154" y="692"/>
                      <a:pt x="1154" y="692"/>
                    </a:cubicBezTo>
                    <a:cubicBezTo>
                      <a:pt x="1361" y="485"/>
                      <a:pt x="1361" y="485"/>
                      <a:pt x="1361" y="485"/>
                    </a:cubicBezTo>
                    <a:cubicBezTo>
                      <a:pt x="1374" y="473"/>
                      <a:pt x="1374" y="452"/>
                      <a:pt x="1361" y="439"/>
                    </a:cubicBezTo>
                    <a:lnTo>
                      <a:pt x="106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87895975-8625-4D1D-A036-D2F73DC4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06462" y="198437"/>
                <a:ext cx="1074738" cy="1071563"/>
              </a:xfrm>
              <a:custGeom>
                <a:avLst/>
                <a:gdLst>
                  <a:gd name="T0" fmla="*/ 474 w 499"/>
                  <a:gd name="T1" fmla="*/ 289 h 498"/>
                  <a:gd name="T2" fmla="*/ 210 w 499"/>
                  <a:gd name="T3" fmla="*/ 25 h 498"/>
                  <a:gd name="T4" fmla="*/ 118 w 499"/>
                  <a:gd name="T5" fmla="*/ 25 h 498"/>
                  <a:gd name="T6" fmla="*/ 26 w 499"/>
                  <a:gd name="T7" fmla="*/ 117 h 498"/>
                  <a:gd name="T8" fmla="*/ 26 w 499"/>
                  <a:gd name="T9" fmla="*/ 209 h 498"/>
                  <a:gd name="T10" fmla="*/ 289 w 499"/>
                  <a:gd name="T11" fmla="*/ 473 h 498"/>
                  <a:gd name="T12" fmla="*/ 382 w 499"/>
                  <a:gd name="T13" fmla="*/ 473 h 498"/>
                  <a:gd name="T14" fmla="*/ 474 w 499"/>
                  <a:gd name="T15" fmla="*/ 381 h 498"/>
                  <a:gd name="T16" fmla="*/ 474 w 499"/>
                  <a:gd name="T17" fmla="*/ 289 h 498"/>
                  <a:gd name="T18" fmla="*/ 335 w 499"/>
                  <a:gd name="T19" fmla="*/ 423 h 498"/>
                  <a:gd name="T20" fmla="*/ 282 w 499"/>
                  <a:gd name="T21" fmla="*/ 369 h 498"/>
                  <a:gd name="T22" fmla="*/ 335 w 499"/>
                  <a:gd name="T23" fmla="*/ 316 h 498"/>
                  <a:gd name="T24" fmla="*/ 389 w 499"/>
                  <a:gd name="T25" fmla="*/ 369 h 498"/>
                  <a:gd name="T26" fmla="*/ 335 w 499"/>
                  <a:gd name="T27" fmla="*/ 42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9" h="498">
                    <a:moveTo>
                      <a:pt x="474" y="289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185" y="0"/>
                      <a:pt x="143" y="0"/>
                      <a:pt x="118" y="25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0" y="143"/>
                      <a:pt x="0" y="184"/>
                      <a:pt x="26" y="209"/>
                    </a:cubicBezTo>
                    <a:cubicBezTo>
                      <a:pt x="289" y="473"/>
                      <a:pt x="289" y="473"/>
                      <a:pt x="289" y="473"/>
                    </a:cubicBezTo>
                    <a:cubicBezTo>
                      <a:pt x="315" y="498"/>
                      <a:pt x="356" y="498"/>
                      <a:pt x="382" y="473"/>
                    </a:cubicBezTo>
                    <a:cubicBezTo>
                      <a:pt x="474" y="381"/>
                      <a:pt x="474" y="381"/>
                      <a:pt x="474" y="381"/>
                    </a:cubicBezTo>
                    <a:cubicBezTo>
                      <a:pt x="499" y="355"/>
                      <a:pt x="499" y="314"/>
                      <a:pt x="474" y="289"/>
                    </a:cubicBezTo>
                    <a:close/>
                    <a:moveTo>
                      <a:pt x="335" y="423"/>
                    </a:moveTo>
                    <a:cubicBezTo>
                      <a:pt x="306" y="423"/>
                      <a:pt x="282" y="399"/>
                      <a:pt x="282" y="369"/>
                    </a:cubicBezTo>
                    <a:cubicBezTo>
                      <a:pt x="282" y="340"/>
                      <a:pt x="306" y="316"/>
                      <a:pt x="335" y="316"/>
                    </a:cubicBezTo>
                    <a:cubicBezTo>
                      <a:pt x="365" y="316"/>
                      <a:pt x="389" y="340"/>
                      <a:pt x="389" y="369"/>
                    </a:cubicBezTo>
                    <a:cubicBezTo>
                      <a:pt x="389" y="399"/>
                      <a:pt x="365" y="423"/>
                      <a:pt x="335" y="4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D44552-62F8-4115-A20A-0FC77FB3E32A}"/>
              </a:ext>
            </a:extLst>
          </p:cNvPr>
          <p:cNvGrpSpPr/>
          <p:nvPr/>
        </p:nvGrpSpPr>
        <p:grpSpPr>
          <a:xfrm>
            <a:off x="9270008" y="3101642"/>
            <a:ext cx="1136426" cy="1136426"/>
            <a:chOff x="8452750" y="2001463"/>
            <a:chExt cx="1136426" cy="1136426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FFEFDC0-A4A3-4084-A0D4-52872F0FD542}"/>
                </a:ext>
              </a:extLst>
            </p:cNvPr>
            <p:cNvSpPr/>
            <p:nvPr/>
          </p:nvSpPr>
          <p:spPr>
            <a:xfrm>
              <a:off x="8452750" y="200146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C7100AB-B637-415C-8DBF-9E27F7BA9CA8}"/>
                </a:ext>
              </a:extLst>
            </p:cNvPr>
            <p:cNvGrpSpPr/>
            <p:nvPr/>
          </p:nvGrpSpPr>
          <p:grpSpPr>
            <a:xfrm>
              <a:off x="8797531" y="2373800"/>
              <a:ext cx="446864" cy="391753"/>
              <a:chOff x="12833350" y="2965450"/>
              <a:chExt cx="4749800" cy="4164013"/>
            </a:xfrm>
            <a:solidFill>
              <a:schemeClr val="accent2"/>
            </a:solidFill>
          </p:grpSpPr>
          <p:sp>
            <p:nvSpPr>
              <p:cNvPr id="182" name="Rectangle 18">
                <a:extLst>
                  <a:ext uri="{FF2B5EF4-FFF2-40B4-BE49-F238E27FC236}">
                    <a16:creationId xmlns:a16="http://schemas.microsoft.com/office/drawing/2014/main" id="{28B7CF24-186C-40AA-A415-792304B5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9150" y="5186363"/>
                <a:ext cx="835025" cy="276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id="{BBFC53EA-C5C2-43DA-B9AC-C6DD5BF0D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50" y="3681413"/>
                <a:ext cx="4749800" cy="3448050"/>
              </a:xfrm>
              <a:custGeom>
                <a:avLst/>
                <a:gdLst>
                  <a:gd name="T0" fmla="*/ 4867 w 6000"/>
                  <a:gd name="T1" fmla="*/ 2257 h 4366"/>
                  <a:gd name="T2" fmla="*/ 3879 w 6000"/>
                  <a:gd name="T3" fmla="*/ 2257 h 4366"/>
                  <a:gd name="T4" fmla="*/ 3879 w 6000"/>
                  <a:gd name="T5" fmla="*/ 2433 h 4366"/>
                  <a:gd name="T6" fmla="*/ 3703 w 6000"/>
                  <a:gd name="T7" fmla="*/ 2609 h 4366"/>
                  <a:gd name="T8" fmla="*/ 2297 w 6000"/>
                  <a:gd name="T9" fmla="*/ 2609 h 4366"/>
                  <a:gd name="T10" fmla="*/ 2121 w 6000"/>
                  <a:gd name="T11" fmla="*/ 2433 h 4366"/>
                  <a:gd name="T12" fmla="*/ 2121 w 6000"/>
                  <a:gd name="T13" fmla="*/ 2257 h 4366"/>
                  <a:gd name="T14" fmla="*/ 1132 w 6000"/>
                  <a:gd name="T15" fmla="*/ 2257 h 4366"/>
                  <a:gd name="T16" fmla="*/ 632 w 6000"/>
                  <a:gd name="T17" fmla="*/ 1897 h 4366"/>
                  <a:gd name="T18" fmla="*/ 0 w 6000"/>
                  <a:gd name="T19" fmla="*/ 0 h 4366"/>
                  <a:gd name="T20" fmla="*/ 0 w 6000"/>
                  <a:gd name="T21" fmla="*/ 3839 h 4366"/>
                  <a:gd name="T22" fmla="*/ 527 w 6000"/>
                  <a:gd name="T23" fmla="*/ 4366 h 4366"/>
                  <a:gd name="T24" fmla="*/ 5472 w 6000"/>
                  <a:gd name="T25" fmla="*/ 4366 h 4366"/>
                  <a:gd name="T26" fmla="*/ 6000 w 6000"/>
                  <a:gd name="T27" fmla="*/ 3839 h 4366"/>
                  <a:gd name="T28" fmla="*/ 6000 w 6000"/>
                  <a:gd name="T29" fmla="*/ 0 h 4366"/>
                  <a:gd name="T30" fmla="*/ 5368 w 6000"/>
                  <a:gd name="T31" fmla="*/ 1897 h 4366"/>
                  <a:gd name="T32" fmla="*/ 4867 w 6000"/>
                  <a:gd name="T33" fmla="*/ 2257 h 4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0" h="4366">
                    <a:moveTo>
                      <a:pt x="4867" y="2257"/>
                    </a:moveTo>
                    <a:cubicBezTo>
                      <a:pt x="3879" y="2257"/>
                      <a:pt x="3879" y="2257"/>
                      <a:pt x="3879" y="2257"/>
                    </a:cubicBezTo>
                    <a:cubicBezTo>
                      <a:pt x="3879" y="2433"/>
                      <a:pt x="3879" y="2433"/>
                      <a:pt x="3879" y="2433"/>
                    </a:cubicBezTo>
                    <a:cubicBezTo>
                      <a:pt x="3879" y="2530"/>
                      <a:pt x="3800" y="2609"/>
                      <a:pt x="3703" y="2609"/>
                    </a:cubicBezTo>
                    <a:cubicBezTo>
                      <a:pt x="2297" y="2609"/>
                      <a:pt x="2297" y="2609"/>
                      <a:pt x="2297" y="2609"/>
                    </a:cubicBezTo>
                    <a:cubicBezTo>
                      <a:pt x="2199" y="2609"/>
                      <a:pt x="2121" y="2530"/>
                      <a:pt x="2121" y="2433"/>
                    </a:cubicBezTo>
                    <a:cubicBezTo>
                      <a:pt x="2121" y="2257"/>
                      <a:pt x="2121" y="2257"/>
                      <a:pt x="2121" y="2257"/>
                    </a:cubicBezTo>
                    <a:cubicBezTo>
                      <a:pt x="1132" y="2257"/>
                      <a:pt x="1132" y="2257"/>
                      <a:pt x="1132" y="2257"/>
                    </a:cubicBezTo>
                    <a:cubicBezTo>
                      <a:pt x="905" y="2257"/>
                      <a:pt x="704" y="2112"/>
                      <a:pt x="632" y="18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39"/>
                      <a:pt x="0" y="3839"/>
                      <a:pt x="0" y="3839"/>
                    </a:cubicBezTo>
                    <a:cubicBezTo>
                      <a:pt x="0" y="4130"/>
                      <a:pt x="236" y="4366"/>
                      <a:pt x="527" y="4366"/>
                    </a:cubicBezTo>
                    <a:cubicBezTo>
                      <a:pt x="5472" y="4366"/>
                      <a:pt x="5472" y="4366"/>
                      <a:pt x="5472" y="4366"/>
                    </a:cubicBezTo>
                    <a:cubicBezTo>
                      <a:pt x="5763" y="4366"/>
                      <a:pt x="6000" y="4130"/>
                      <a:pt x="6000" y="3839"/>
                    </a:cubicBezTo>
                    <a:cubicBezTo>
                      <a:pt x="6000" y="0"/>
                      <a:pt x="6000" y="0"/>
                      <a:pt x="6000" y="0"/>
                    </a:cubicBezTo>
                    <a:cubicBezTo>
                      <a:pt x="5368" y="1897"/>
                      <a:pt x="5368" y="1897"/>
                      <a:pt x="5368" y="1897"/>
                    </a:cubicBezTo>
                    <a:cubicBezTo>
                      <a:pt x="5296" y="2112"/>
                      <a:pt x="5095" y="2257"/>
                      <a:pt x="4867" y="2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CCEEB939-10C6-45C9-8136-110AEF0DF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1475" y="2965450"/>
                <a:ext cx="4270375" cy="2220913"/>
              </a:xfrm>
              <a:custGeom>
                <a:avLst/>
                <a:gdLst>
                  <a:gd name="T0" fmla="*/ 3401 w 5395"/>
                  <a:gd name="T1" fmla="*/ 0 h 2813"/>
                  <a:gd name="T2" fmla="*/ 1995 w 5395"/>
                  <a:gd name="T3" fmla="*/ 0 h 2813"/>
                  <a:gd name="T4" fmla="*/ 1467 w 5395"/>
                  <a:gd name="T5" fmla="*/ 527 h 2813"/>
                  <a:gd name="T6" fmla="*/ 1467 w 5395"/>
                  <a:gd name="T7" fmla="*/ 703 h 2813"/>
                  <a:gd name="T8" fmla="*/ 0 w 5395"/>
                  <a:gd name="T9" fmla="*/ 703 h 2813"/>
                  <a:gd name="T10" fmla="*/ 663 w 5395"/>
                  <a:gd name="T11" fmla="*/ 2692 h 2813"/>
                  <a:gd name="T12" fmla="*/ 830 w 5395"/>
                  <a:gd name="T13" fmla="*/ 2813 h 2813"/>
                  <a:gd name="T14" fmla="*/ 1819 w 5395"/>
                  <a:gd name="T15" fmla="*/ 2813 h 2813"/>
                  <a:gd name="T16" fmla="*/ 1819 w 5395"/>
                  <a:gd name="T17" fmla="*/ 2637 h 2813"/>
                  <a:gd name="T18" fmla="*/ 1995 w 5395"/>
                  <a:gd name="T19" fmla="*/ 2461 h 2813"/>
                  <a:gd name="T20" fmla="*/ 3401 w 5395"/>
                  <a:gd name="T21" fmla="*/ 2461 h 2813"/>
                  <a:gd name="T22" fmla="*/ 3577 w 5395"/>
                  <a:gd name="T23" fmla="*/ 2637 h 2813"/>
                  <a:gd name="T24" fmla="*/ 3577 w 5395"/>
                  <a:gd name="T25" fmla="*/ 2813 h 2813"/>
                  <a:gd name="T26" fmla="*/ 4565 w 5395"/>
                  <a:gd name="T27" fmla="*/ 2813 h 2813"/>
                  <a:gd name="T28" fmla="*/ 4732 w 5395"/>
                  <a:gd name="T29" fmla="*/ 2692 h 2813"/>
                  <a:gd name="T30" fmla="*/ 5395 w 5395"/>
                  <a:gd name="T31" fmla="*/ 703 h 2813"/>
                  <a:gd name="T32" fmla="*/ 3928 w 5395"/>
                  <a:gd name="T33" fmla="*/ 703 h 2813"/>
                  <a:gd name="T34" fmla="*/ 3928 w 5395"/>
                  <a:gd name="T35" fmla="*/ 527 h 2813"/>
                  <a:gd name="T36" fmla="*/ 3401 w 5395"/>
                  <a:gd name="T37" fmla="*/ 0 h 2813"/>
                  <a:gd name="T38" fmla="*/ 1819 w 5395"/>
                  <a:gd name="T39" fmla="*/ 703 h 2813"/>
                  <a:gd name="T40" fmla="*/ 1819 w 5395"/>
                  <a:gd name="T41" fmla="*/ 527 h 2813"/>
                  <a:gd name="T42" fmla="*/ 1995 w 5395"/>
                  <a:gd name="T43" fmla="*/ 352 h 2813"/>
                  <a:gd name="T44" fmla="*/ 3401 w 5395"/>
                  <a:gd name="T45" fmla="*/ 352 h 2813"/>
                  <a:gd name="T46" fmla="*/ 3577 w 5395"/>
                  <a:gd name="T47" fmla="*/ 527 h 2813"/>
                  <a:gd name="T48" fmla="*/ 3577 w 5395"/>
                  <a:gd name="T49" fmla="*/ 703 h 2813"/>
                  <a:gd name="T50" fmla="*/ 1819 w 5395"/>
                  <a:gd name="T51" fmla="*/ 70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95" h="2813">
                    <a:moveTo>
                      <a:pt x="3401" y="0"/>
                    </a:moveTo>
                    <a:cubicBezTo>
                      <a:pt x="1995" y="0"/>
                      <a:pt x="1995" y="0"/>
                      <a:pt x="1995" y="0"/>
                    </a:cubicBezTo>
                    <a:cubicBezTo>
                      <a:pt x="1704" y="0"/>
                      <a:pt x="1467" y="237"/>
                      <a:pt x="1467" y="527"/>
                    </a:cubicBezTo>
                    <a:cubicBezTo>
                      <a:pt x="1467" y="703"/>
                      <a:pt x="1467" y="703"/>
                      <a:pt x="1467" y="703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663" y="2692"/>
                      <a:pt x="663" y="2692"/>
                      <a:pt x="663" y="2692"/>
                    </a:cubicBezTo>
                    <a:cubicBezTo>
                      <a:pt x="687" y="2764"/>
                      <a:pt x="754" y="2813"/>
                      <a:pt x="830" y="2813"/>
                    </a:cubicBezTo>
                    <a:cubicBezTo>
                      <a:pt x="1819" y="2813"/>
                      <a:pt x="1819" y="2813"/>
                      <a:pt x="1819" y="2813"/>
                    </a:cubicBezTo>
                    <a:cubicBezTo>
                      <a:pt x="1819" y="2637"/>
                      <a:pt x="1819" y="2637"/>
                      <a:pt x="1819" y="2637"/>
                    </a:cubicBezTo>
                    <a:cubicBezTo>
                      <a:pt x="1819" y="2540"/>
                      <a:pt x="1897" y="2461"/>
                      <a:pt x="1995" y="2461"/>
                    </a:cubicBezTo>
                    <a:cubicBezTo>
                      <a:pt x="3401" y="2461"/>
                      <a:pt x="3401" y="2461"/>
                      <a:pt x="3401" y="2461"/>
                    </a:cubicBezTo>
                    <a:cubicBezTo>
                      <a:pt x="3498" y="2461"/>
                      <a:pt x="3577" y="2540"/>
                      <a:pt x="3577" y="2637"/>
                    </a:cubicBezTo>
                    <a:cubicBezTo>
                      <a:pt x="3577" y="2813"/>
                      <a:pt x="3577" y="2813"/>
                      <a:pt x="3577" y="2813"/>
                    </a:cubicBezTo>
                    <a:cubicBezTo>
                      <a:pt x="4565" y="2813"/>
                      <a:pt x="4565" y="2813"/>
                      <a:pt x="4565" y="2813"/>
                    </a:cubicBezTo>
                    <a:cubicBezTo>
                      <a:pt x="4641" y="2813"/>
                      <a:pt x="4708" y="2764"/>
                      <a:pt x="4732" y="2692"/>
                    </a:cubicBezTo>
                    <a:cubicBezTo>
                      <a:pt x="5395" y="703"/>
                      <a:pt x="5395" y="703"/>
                      <a:pt x="5395" y="703"/>
                    </a:cubicBezTo>
                    <a:cubicBezTo>
                      <a:pt x="3928" y="703"/>
                      <a:pt x="3928" y="703"/>
                      <a:pt x="3928" y="703"/>
                    </a:cubicBezTo>
                    <a:cubicBezTo>
                      <a:pt x="3928" y="527"/>
                      <a:pt x="3928" y="527"/>
                      <a:pt x="3928" y="527"/>
                    </a:cubicBezTo>
                    <a:cubicBezTo>
                      <a:pt x="3928" y="237"/>
                      <a:pt x="3692" y="0"/>
                      <a:pt x="3401" y="0"/>
                    </a:cubicBezTo>
                    <a:close/>
                    <a:moveTo>
                      <a:pt x="1819" y="703"/>
                    </a:moveTo>
                    <a:cubicBezTo>
                      <a:pt x="1819" y="527"/>
                      <a:pt x="1819" y="527"/>
                      <a:pt x="1819" y="527"/>
                    </a:cubicBezTo>
                    <a:cubicBezTo>
                      <a:pt x="1819" y="430"/>
                      <a:pt x="1898" y="352"/>
                      <a:pt x="1995" y="352"/>
                    </a:cubicBezTo>
                    <a:cubicBezTo>
                      <a:pt x="3401" y="352"/>
                      <a:pt x="3401" y="352"/>
                      <a:pt x="3401" y="352"/>
                    </a:cubicBezTo>
                    <a:cubicBezTo>
                      <a:pt x="3498" y="352"/>
                      <a:pt x="3577" y="430"/>
                      <a:pt x="3577" y="527"/>
                    </a:cubicBezTo>
                    <a:cubicBezTo>
                      <a:pt x="3577" y="703"/>
                      <a:pt x="3577" y="703"/>
                      <a:pt x="3577" y="703"/>
                    </a:cubicBezTo>
                    <a:lnTo>
                      <a:pt x="1819" y="7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1138693" y="2284238"/>
            <a:ext cx="9758249" cy="68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002051" y="1821664"/>
            <a:ext cx="10898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Laboratorios </a:t>
            </a:r>
            <a:r>
              <a:rPr lang="es-EC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Ecuador S.A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 cuenta con un BCP y no se aplican medidas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tratar riesgos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que afecten a la continuidad de operaciones en casos de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interrupción.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 dentro de la cadena de valor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apoya y aporta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desempeño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las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operaciones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Ventas, Logística,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MKT,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Contabilidad, Departamento Técnico, Entrenamiento y Finanzas. Por lo tanto, es un área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idónea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aplicar un BPC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BCP para </a:t>
            </a:r>
            <a:r>
              <a:rPr lang="es-EC" sz="16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 fundamentada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las buenas prácticas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dictadas por instituciones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ciberseguridad y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22301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incluyen, el estudio de la situación actual,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BIA,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análisis de riesgos y se determinan estrategias de recuperación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base a los recursos tecnológicos analizados. 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actividad que debe ser restaurada con mayor prioridad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de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Gestión de funcionamiento de la infraestructura física y virtual de servidores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 actividad están concentrados todos los servicios que </a:t>
            </a:r>
            <a:r>
              <a:rPr lang="es-EC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brinda a la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organización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" name="Oval 16"/>
          <p:cNvSpPr/>
          <p:nvPr/>
        </p:nvSpPr>
        <p:spPr>
          <a:xfrm>
            <a:off x="162012" y="1928164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6"/>
          <p:cNvGrpSpPr>
            <a:grpSpLocks noChangeAspect="1"/>
          </p:cNvGrpSpPr>
          <p:nvPr/>
        </p:nvGrpSpPr>
        <p:grpSpPr bwMode="auto">
          <a:xfrm>
            <a:off x="293934" y="2144229"/>
            <a:ext cx="303845" cy="297072"/>
            <a:chOff x="3483" y="805"/>
            <a:chExt cx="2602" cy="2544"/>
          </a:xfrm>
          <a:solidFill>
            <a:schemeClr val="bg1"/>
          </a:solidFill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047" y="805"/>
              <a:ext cx="2038" cy="2544"/>
            </a:xfrm>
            <a:custGeom>
              <a:avLst/>
              <a:gdLst>
                <a:gd name="T0" fmla="*/ 1531 w 4077"/>
                <a:gd name="T1" fmla="*/ 0 h 5087"/>
                <a:gd name="T2" fmla="*/ 1615 w 4077"/>
                <a:gd name="T3" fmla="*/ 14 h 5087"/>
                <a:gd name="T4" fmla="*/ 1689 w 4077"/>
                <a:gd name="T5" fmla="*/ 52 h 5087"/>
                <a:gd name="T6" fmla="*/ 1751 w 4077"/>
                <a:gd name="T7" fmla="*/ 110 h 5087"/>
                <a:gd name="T8" fmla="*/ 1811 w 4077"/>
                <a:gd name="T9" fmla="*/ 218 h 5087"/>
                <a:gd name="T10" fmla="*/ 1874 w 4077"/>
                <a:gd name="T11" fmla="*/ 355 h 5087"/>
                <a:gd name="T12" fmla="*/ 1926 w 4077"/>
                <a:gd name="T13" fmla="*/ 502 h 5087"/>
                <a:gd name="T14" fmla="*/ 1970 w 4077"/>
                <a:gd name="T15" fmla="*/ 672 h 5087"/>
                <a:gd name="T16" fmla="*/ 1995 w 4077"/>
                <a:gd name="T17" fmla="*/ 849 h 5087"/>
                <a:gd name="T18" fmla="*/ 1994 w 4077"/>
                <a:gd name="T19" fmla="*/ 1026 h 5087"/>
                <a:gd name="T20" fmla="*/ 1983 w 4077"/>
                <a:gd name="T21" fmla="*/ 1155 h 5087"/>
                <a:gd name="T22" fmla="*/ 1970 w 4077"/>
                <a:gd name="T23" fmla="*/ 1248 h 5087"/>
                <a:gd name="T24" fmla="*/ 1951 w 4077"/>
                <a:gd name="T25" fmla="*/ 1351 h 5087"/>
                <a:gd name="T26" fmla="*/ 1929 w 4077"/>
                <a:gd name="T27" fmla="*/ 1457 h 5087"/>
                <a:gd name="T28" fmla="*/ 1908 w 4077"/>
                <a:gd name="T29" fmla="*/ 1559 h 5087"/>
                <a:gd name="T30" fmla="*/ 1888 w 4077"/>
                <a:gd name="T31" fmla="*/ 1651 h 5087"/>
                <a:gd name="T32" fmla="*/ 1871 w 4077"/>
                <a:gd name="T33" fmla="*/ 1725 h 5087"/>
                <a:gd name="T34" fmla="*/ 1858 w 4077"/>
                <a:gd name="T35" fmla="*/ 1775 h 5087"/>
                <a:gd name="T36" fmla="*/ 1855 w 4077"/>
                <a:gd name="T37" fmla="*/ 1793 h 5087"/>
                <a:gd name="T38" fmla="*/ 3851 w 4077"/>
                <a:gd name="T39" fmla="*/ 1799 h 5087"/>
                <a:gd name="T40" fmla="*/ 3941 w 4077"/>
                <a:gd name="T41" fmla="*/ 1832 h 5087"/>
                <a:gd name="T42" fmla="*/ 4012 w 4077"/>
                <a:gd name="T43" fmla="*/ 1894 h 5087"/>
                <a:gd name="T44" fmla="*/ 4059 w 4077"/>
                <a:gd name="T45" fmla="*/ 1974 h 5087"/>
                <a:gd name="T46" fmla="*/ 4077 w 4077"/>
                <a:gd name="T47" fmla="*/ 2071 h 5087"/>
                <a:gd name="T48" fmla="*/ 4067 w 4077"/>
                <a:gd name="T49" fmla="*/ 3562 h 5087"/>
                <a:gd name="T50" fmla="*/ 4031 w 4077"/>
                <a:gd name="T51" fmla="*/ 3698 h 5087"/>
                <a:gd name="T52" fmla="*/ 3308 w 4077"/>
                <a:gd name="T53" fmla="*/ 4948 h 5087"/>
                <a:gd name="T54" fmla="*/ 3245 w 4077"/>
                <a:gd name="T55" fmla="*/ 5020 h 5087"/>
                <a:gd name="T56" fmla="*/ 3163 w 4077"/>
                <a:gd name="T57" fmla="*/ 5068 h 5087"/>
                <a:gd name="T58" fmla="*/ 3068 w 4077"/>
                <a:gd name="T59" fmla="*/ 5084 h 5087"/>
                <a:gd name="T60" fmla="*/ 2740 w 4077"/>
                <a:gd name="T61" fmla="*/ 5082 h 5087"/>
                <a:gd name="T62" fmla="*/ 2387 w 4077"/>
                <a:gd name="T63" fmla="*/ 5080 h 5087"/>
                <a:gd name="T64" fmla="*/ 2022 w 4077"/>
                <a:gd name="T65" fmla="*/ 5082 h 5087"/>
                <a:gd name="T66" fmla="*/ 1653 w 4077"/>
                <a:gd name="T67" fmla="*/ 5082 h 5087"/>
                <a:gd name="T68" fmla="*/ 1293 w 4077"/>
                <a:gd name="T69" fmla="*/ 5084 h 5087"/>
                <a:gd name="T70" fmla="*/ 952 w 4077"/>
                <a:gd name="T71" fmla="*/ 5085 h 5087"/>
                <a:gd name="T72" fmla="*/ 640 w 4077"/>
                <a:gd name="T73" fmla="*/ 5087 h 5087"/>
                <a:gd name="T74" fmla="*/ 436 w 4077"/>
                <a:gd name="T75" fmla="*/ 5084 h 5087"/>
                <a:gd name="T76" fmla="*/ 326 w 4077"/>
                <a:gd name="T77" fmla="*/ 5065 h 5087"/>
                <a:gd name="T78" fmla="*/ 234 w 4077"/>
                <a:gd name="T79" fmla="*/ 5031 h 5087"/>
                <a:gd name="T80" fmla="*/ 160 w 4077"/>
                <a:gd name="T81" fmla="*/ 4990 h 5087"/>
                <a:gd name="T82" fmla="*/ 101 w 4077"/>
                <a:gd name="T83" fmla="*/ 4945 h 5087"/>
                <a:gd name="T84" fmla="*/ 51 w 4077"/>
                <a:gd name="T85" fmla="*/ 4888 h 5087"/>
                <a:gd name="T86" fmla="*/ 13 w 4077"/>
                <a:gd name="T87" fmla="*/ 4814 h 5087"/>
                <a:gd name="T88" fmla="*/ 0 w 4077"/>
                <a:gd name="T89" fmla="*/ 4730 h 5087"/>
                <a:gd name="T90" fmla="*/ 4 w 4077"/>
                <a:gd name="T91" fmla="*/ 2293 h 5087"/>
                <a:gd name="T92" fmla="*/ 27 w 4077"/>
                <a:gd name="T93" fmla="*/ 2216 h 5087"/>
                <a:gd name="T94" fmla="*/ 73 w 4077"/>
                <a:gd name="T95" fmla="*/ 2148 h 5087"/>
                <a:gd name="T96" fmla="*/ 225 w 4077"/>
                <a:gd name="T97" fmla="*/ 1966 h 5087"/>
                <a:gd name="T98" fmla="*/ 362 w 4077"/>
                <a:gd name="T99" fmla="*/ 1775 h 5087"/>
                <a:gd name="T100" fmla="*/ 584 w 4077"/>
                <a:gd name="T101" fmla="*/ 1427 h 5087"/>
                <a:gd name="T102" fmla="*/ 783 w 4077"/>
                <a:gd name="T103" fmla="*/ 1065 h 5087"/>
                <a:gd name="T104" fmla="*/ 876 w 4077"/>
                <a:gd name="T105" fmla="*/ 871 h 5087"/>
                <a:gd name="T106" fmla="*/ 878 w 4077"/>
                <a:gd name="T107" fmla="*/ 825 h 5087"/>
                <a:gd name="T108" fmla="*/ 879 w 4077"/>
                <a:gd name="T109" fmla="*/ 745 h 5087"/>
                <a:gd name="T110" fmla="*/ 879 w 4077"/>
                <a:gd name="T111" fmla="*/ 641 h 5087"/>
                <a:gd name="T112" fmla="*/ 879 w 4077"/>
                <a:gd name="T113" fmla="*/ 522 h 5087"/>
                <a:gd name="T114" fmla="*/ 879 w 4077"/>
                <a:gd name="T115" fmla="*/ 397 h 5087"/>
                <a:gd name="T116" fmla="*/ 879 w 4077"/>
                <a:gd name="T117" fmla="*/ 276 h 5087"/>
                <a:gd name="T118" fmla="*/ 897 w 4077"/>
                <a:gd name="T119" fmla="*/ 180 h 5087"/>
                <a:gd name="T120" fmla="*/ 944 w 4077"/>
                <a:gd name="T121" fmla="*/ 98 h 5087"/>
                <a:gd name="T122" fmla="*/ 1015 w 4077"/>
                <a:gd name="T123" fmla="*/ 38 h 5087"/>
                <a:gd name="T124" fmla="*/ 1104 w 4077"/>
                <a:gd name="T125" fmla="*/ 4 h 5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77" h="5087">
                  <a:moveTo>
                    <a:pt x="1154" y="0"/>
                  </a:moveTo>
                  <a:lnTo>
                    <a:pt x="1531" y="0"/>
                  </a:lnTo>
                  <a:lnTo>
                    <a:pt x="1574" y="4"/>
                  </a:lnTo>
                  <a:lnTo>
                    <a:pt x="1615" y="14"/>
                  </a:lnTo>
                  <a:lnTo>
                    <a:pt x="1654" y="30"/>
                  </a:lnTo>
                  <a:lnTo>
                    <a:pt x="1689" y="52"/>
                  </a:lnTo>
                  <a:lnTo>
                    <a:pt x="1722" y="79"/>
                  </a:lnTo>
                  <a:lnTo>
                    <a:pt x="1751" y="110"/>
                  </a:lnTo>
                  <a:lnTo>
                    <a:pt x="1774" y="147"/>
                  </a:lnTo>
                  <a:lnTo>
                    <a:pt x="1811" y="218"/>
                  </a:lnTo>
                  <a:lnTo>
                    <a:pt x="1844" y="287"/>
                  </a:lnTo>
                  <a:lnTo>
                    <a:pt x="1874" y="355"/>
                  </a:lnTo>
                  <a:lnTo>
                    <a:pt x="1901" y="427"/>
                  </a:lnTo>
                  <a:lnTo>
                    <a:pt x="1926" y="502"/>
                  </a:lnTo>
                  <a:lnTo>
                    <a:pt x="1948" y="584"/>
                  </a:lnTo>
                  <a:lnTo>
                    <a:pt x="1970" y="672"/>
                  </a:lnTo>
                  <a:lnTo>
                    <a:pt x="1987" y="760"/>
                  </a:lnTo>
                  <a:lnTo>
                    <a:pt x="1995" y="849"/>
                  </a:lnTo>
                  <a:lnTo>
                    <a:pt x="1997" y="937"/>
                  </a:lnTo>
                  <a:lnTo>
                    <a:pt x="1994" y="1026"/>
                  </a:lnTo>
                  <a:lnTo>
                    <a:pt x="1987" y="1114"/>
                  </a:lnTo>
                  <a:lnTo>
                    <a:pt x="1983" y="1155"/>
                  </a:lnTo>
                  <a:lnTo>
                    <a:pt x="1976" y="1199"/>
                  </a:lnTo>
                  <a:lnTo>
                    <a:pt x="1970" y="1248"/>
                  </a:lnTo>
                  <a:lnTo>
                    <a:pt x="1961" y="1299"/>
                  </a:lnTo>
                  <a:lnTo>
                    <a:pt x="1951" y="1351"/>
                  </a:lnTo>
                  <a:lnTo>
                    <a:pt x="1940" y="1404"/>
                  </a:lnTo>
                  <a:lnTo>
                    <a:pt x="1929" y="1457"/>
                  </a:lnTo>
                  <a:lnTo>
                    <a:pt x="1919" y="1509"/>
                  </a:lnTo>
                  <a:lnTo>
                    <a:pt x="1908" y="1559"/>
                  </a:lnTo>
                  <a:lnTo>
                    <a:pt x="1897" y="1606"/>
                  </a:lnTo>
                  <a:lnTo>
                    <a:pt x="1888" y="1651"/>
                  </a:lnTo>
                  <a:lnTo>
                    <a:pt x="1878" y="1690"/>
                  </a:lnTo>
                  <a:lnTo>
                    <a:pt x="1871" y="1725"/>
                  </a:lnTo>
                  <a:lnTo>
                    <a:pt x="1864" y="1753"/>
                  </a:lnTo>
                  <a:lnTo>
                    <a:pt x="1858" y="1775"/>
                  </a:lnTo>
                  <a:lnTo>
                    <a:pt x="1855" y="1788"/>
                  </a:lnTo>
                  <a:lnTo>
                    <a:pt x="1855" y="1793"/>
                  </a:lnTo>
                  <a:lnTo>
                    <a:pt x="3802" y="1794"/>
                  </a:lnTo>
                  <a:lnTo>
                    <a:pt x="3851" y="1799"/>
                  </a:lnTo>
                  <a:lnTo>
                    <a:pt x="3897" y="1812"/>
                  </a:lnTo>
                  <a:lnTo>
                    <a:pt x="3941" y="1832"/>
                  </a:lnTo>
                  <a:lnTo>
                    <a:pt x="3979" y="1861"/>
                  </a:lnTo>
                  <a:lnTo>
                    <a:pt x="4012" y="1894"/>
                  </a:lnTo>
                  <a:lnTo>
                    <a:pt x="4039" y="1932"/>
                  </a:lnTo>
                  <a:lnTo>
                    <a:pt x="4059" y="1974"/>
                  </a:lnTo>
                  <a:lnTo>
                    <a:pt x="4072" y="2020"/>
                  </a:lnTo>
                  <a:lnTo>
                    <a:pt x="4077" y="2071"/>
                  </a:lnTo>
                  <a:lnTo>
                    <a:pt x="4072" y="3491"/>
                  </a:lnTo>
                  <a:lnTo>
                    <a:pt x="4067" y="3562"/>
                  </a:lnTo>
                  <a:lnTo>
                    <a:pt x="4053" y="3631"/>
                  </a:lnTo>
                  <a:lnTo>
                    <a:pt x="4031" y="3698"/>
                  </a:lnTo>
                  <a:lnTo>
                    <a:pt x="4000" y="3762"/>
                  </a:lnTo>
                  <a:lnTo>
                    <a:pt x="3308" y="4948"/>
                  </a:lnTo>
                  <a:lnTo>
                    <a:pt x="3280" y="4987"/>
                  </a:lnTo>
                  <a:lnTo>
                    <a:pt x="3245" y="5020"/>
                  </a:lnTo>
                  <a:lnTo>
                    <a:pt x="3207" y="5047"/>
                  </a:lnTo>
                  <a:lnTo>
                    <a:pt x="3163" y="5068"/>
                  </a:lnTo>
                  <a:lnTo>
                    <a:pt x="3117" y="5079"/>
                  </a:lnTo>
                  <a:lnTo>
                    <a:pt x="3068" y="5084"/>
                  </a:lnTo>
                  <a:lnTo>
                    <a:pt x="2907" y="5082"/>
                  </a:lnTo>
                  <a:lnTo>
                    <a:pt x="2740" y="5082"/>
                  </a:lnTo>
                  <a:lnTo>
                    <a:pt x="2565" y="5082"/>
                  </a:lnTo>
                  <a:lnTo>
                    <a:pt x="2387" y="5080"/>
                  </a:lnTo>
                  <a:lnTo>
                    <a:pt x="2205" y="5080"/>
                  </a:lnTo>
                  <a:lnTo>
                    <a:pt x="2022" y="5082"/>
                  </a:lnTo>
                  <a:lnTo>
                    <a:pt x="1837" y="5082"/>
                  </a:lnTo>
                  <a:lnTo>
                    <a:pt x="1653" y="5082"/>
                  </a:lnTo>
                  <a:lnTo>
                    <a:pt x="1471" y="5082"/>
                  </a:lnTo>
                  <a:lnTo>
                    <a:pt x="1293" y="5084"/>
                  </a:lnTo>
                  <a:lnTo>
                    <a:pt x="1119" y="5084"/>
                  </a:lnTo>
                  <a:lnTo>
                    <a:pt x="952" y="5085"/>
                  </a:lnTo>
                  <a:lnTo>
                    <a:pt x="793" y="5085"/>
                  </a:lnTo>
                  <a:lnTo>
                    <a:pt x="640" y="5087"/>
                  </a:lnTo>
                  <a:lnTo>
                    <a:pt x="499" y="5087"/>
                  </a:lnTo>
                  <a:lnTo>
                    <a:pt x="436" y="5084"/>
                  </a:lnTo>
                  <a:lnTo>
                    <a:pt x="379" y="5077"/>
                  </a:lnTo>
                  <a:lnTo>
                    <a:pt x="326" y="5065"/>
                  </a:lnTo>
                  <a:lnTo>
                    <a:pt x="278" y="5050"/>
                  </a:lnTo>
                  <a:lnTo>
                    <a:pt x="234" y="5031"/>
                  </a:lnTo>
                  <a:lnTo>
                    <a:pt x="195" y="5013"/>
                  </a:lnTo>
                  <a:lnTo>
                    <a:pt x="160" y="4990"/>
                  </a:lnTo>
                  <a:lnTo>
                    <a:pt x="128" y="4967"/>
                  </a:lnTo>
                  <a:lnTo>
                    <a:pt x="101" y="4945"/>
                  </a:lnTo>
                  <a:lnTo>
                    <a:pt x="78" y="4921"/>
                  </a:lnTo>
                  <a:lnTo>
                    <a:pt x="51" y="4888"/>
                  </a:lnTo>
                  <a:lnTo>
                    <a:pt x="29" y="4853"/>
                  </a:lnTo>
                  <a:lnTo>
                    <a:pt x="13" y="4814"/>
                  </a:lnTo>
                  <a:lnTo>
                    <a:pt x="4" y="4773"/>
                  </a:lnTo>
                  <a:lnTo>
                    <a:pt x="0" y="4730"/>
                  </a:lnTo>
                  <a:lnTo>
                    <a:pt x="0" y="2334"/>
                  </a:lnTo>
                  <a:lnTo>
                    <a:pt x="4" y="2293"/>
                  </a:lnTo>
                  <a:lnTo>
                    <a:pt x="13" y="2254"/>
                  </a:lnTo>
                  <a:lnTo>
                    <a:pt x="27" y="2216"/>
                  </a:lnTo>
                  <a:lnTo>
                    <a:pt x="48" y="2179"/>
                  </a:lnTo>
                  <a:lnTo>
                    <a:pt x="73" y="2148"/>
                  </a:lnTo>
                  <a:lnTo>
                    <a:pt x="152" y="2059"/>
                  </a:lnTo>
                  <a:lnTo>
                    <a:pt x="225" y="1966"/>
                  </a:lnTo>
                  <a:lnTo>
                    <a:pt x="296" y="1872"/>
                  </a:lnTo>
                  <a:lnTo>
                    <a:pt x="362" y="1775"/>
                  </a:lnTo>
                  <a:lnTo>
                    <a:pt x="475" y="1602"/>
                  </a:lnTo>
                  <a:lnTo>
                    <a:pt x="584" y="1427"/>
                  </a:lnTo>
                  <a:lnTo>
                    <a:pt x="687" y="1247"/>
                  </a:lnTo>
                  <a:lnTo>
                    <a:pt x="783" y="1065"/>
                  </a:lnTo>
                  <a:lnTo>
                    <a:pt x="875" y="880"/>
                  </a:lnTo>
                  <a:lnTo>
                    <a:pt x="876" y="871"/>
                  </a:lnTo>
                  <a:lnTo>
                    <a:pt x="878" y="852"/>
                  </a:lnTo>
                  <a:lnTo>
                    <a:pt x="878" y="825"/>
                  </a:lnTo>
                  <a:lnTo>
                    <a:pt x="879" y="789"/>
                  </a:lnTo>
                  <a:lnTo>
                    <a:pt x="879" y="745"/>
                  </a:lnTo>
                  <a:lnTo>
                    <a:pt x="879" y="696"/>
                  </a:lnTo>
                  <a:lnTo>
                    <a:pt x="879" y="641"/>
                  </a:lnTo>
                  <a:lnTo>
                    <a:pt x="879" y="582"/>
                  </a:lnTo>
                  <a:lnTo>
                    <a:pt x="879" y="522"/>
                  </a:lnTo>
                  <a:lnTo>
                    <a:pt x="879" y="459"/>
                  </a:lnTo>
                  <a:lnTo>
                    <a:pt x="879" y="397"/>
                  </a:lnTo>
                  <a:lnTo>
                    <a:pt x="879" y="336"/>
                  </a:lnTo>
                  <a:lnTo>
                    <a:pt x="879" y="276"/>
                  </a:lnTo>
                  <a:lnTo>
                    <a:pt x="884" y="225"/>
                  </a:lnTo>
                  <a:lnTo>
                    <a:pt x="897" y="180"/>
                  </a:lnTo>
                  <a:lnTo>
                    <a:pt x="917" y="137"/>
                  </a:lnTo>
                  <a:lnTo>
                    <a:pt x="944" y="98"/>
                  </a:lnTo>
                  <a:lnTo>
                    <a:pt x="977" y="64"/>
                  </a:lnTo>
                  <a:lnTo>
                    <a:pt x="1015" y="38"/>
                  </a:lnTo>
                  <a:lnTo>
                    <a:pt x="1058" y="17"/>
                  </a:lnTo>
                  <a:lnTo>
                    <a:pt x="1104" y="4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3483" y="1898"/>
              <a:ext cx="397" cy="1451"/>
            </a:xfrm>
            <a:custGeom>
              <a:avLst/>
              <a:gdLst>
                <a:gd name="T0" fmla="*/ 275 w 794"/>
                <a:gd name="T1" fmla="*/ 0 h 2901"/>
                <a:gd name="T2" fmla="*/ 519 w 794"/>
                <a:gd name="T3" fmla="*/ 0 h 2901"/>
                <a:gd name="T4" fmla="*/ 570 w 794"/>
                <a:gd name="T5" fmla="*/ 4 h 2901"/>
                <a:gd name="T6" fmla="*/ 615 w 794"/>
                <a:gd name="T7" fmla="*/ 17 h 2901"/>
                <a:gd name="T8" fmla="*/ 658 w 794"/>
                <a:gd name="T9" fmla="*/ 38 h 2901"/>
                <a:gd name="T10" fmla="*/ 696 w 794"/>
                <a:gd name="T11" fmla="*/ 64 h 2901"/>
                <a:gd name="T12" fmla="*/ 729 w 794"/>
                <a:gd name="T13" fmla="*/ 98 h 2901"/>
                <a:gd name="T14" fmla="*/ 756 w 794"/>
                <a:gd name="T15" fmla="*/ 135 h 2901"/>
                <a:gd name="T16" fmla="*/ 776 w 794"/>
                <a:gd name="T17" fmla="*/ 178 h 2901"/>
                <a:gd name="T18" fmla="*/ 789 w 794"/>
                <a:gd name="T19" fmla="*/ 225 h 2901"/>
                <a:gd name="T20" fmla="*/ 794 w 794"/>
                <a:gd name="T21" fmla="*/ 274 h 2901"/>
                <a:gd name="T22" fmla="*/ 794 w 794"/>
                <a:gd name="T23" fmla="*/ 2626 h 2901"/>
                <a:gd name="T24" fmla="*/ 789 w 794"/>
                <a:gd name="T25" fmla="*/ 2675 h 2901"/>
                <a:gd name="T26" fmla="*/ 776 w 794"/>
                <a:gd name="T27" fmla="*/ 2722 h 2901"/>
                <a:gd name="T28" fmla="*/ 756 w 794"/>
                <a:gd name="T29" fmla="*/ 2765 h 2901"/>
                <a:gd name="T30" fmla="*/ 729 w 794"/>
                <a:gd name="T31" fmla="*/ 2803 h 2901"/>
                <a:gd name="T32" fmla="*/ 696 w 794"/>
                <a:gd name="T33" fmla="*/ 2836 h 2901"/>
                <a:gd name="T34" fmla="*/ 658 w 794"/>
                <a:gd name="T35" fmla="*/ 2863 h 2901"/>
                <a:gd name="T36" fmla="*/ 615 w 794"/>
                <a:gd name="T37" fmla="*/ 2883 h 2901"/>
                <a:gd name="T38" fmla="*/ 568 w 794"/>
                <a:gd name="T39" fmla="*/ 2896 h 2901"/>
                <a:gd name="T40" fmla="*/ 519 w 794"/>
                <a:gd name="T41" fmla="*/ 2901 h 2901"/>
                <a:gd name="T42" fmla="*/ 275 w 794"/>
                <a:gd name="T43" fmla="*/ 2901 h 2901"/>
                <a:gd name="T44" fmla="*/ 224 w 794"/>
                <a:gd name="T45" fmla="*/ 2896 h 2901"/>
                <a:gd name="T46" fmla="*/ 178 w 794"/>
                <a:gd name="T47" fmla="*/ 2883 h 2901"/>
                <a:gd name="T48" fmla="*/ 136 w 794"/>
                <a:gd name="T49" fmla="*/ 2863 h 2901"/>
                <a:gd name="T50" fmla="*/ 98 w 794"/>
                <a:gd name="T51" fmla="*/ 2836 h 2901"/>
                <a:gd name="T52" fmla="*/ 65 w 794"/>
                <a:gd name="T53" fmla="*/ 2803 h 2901"/>
                <a:gd name="T54" fmla="*/ 38 w 794"/>
                <a:gd name="T55" fmla="*/ 2765 h 2901"/>
                <a:gd name="T56" fmla="*/ 17 w 794"/>
                <a:gd name="T57" fmla="*/ 2722 h 2901"/>
                <a:gd name="T58" fmla="*/ 5 w 794"/>
                <a:gd name="T59" fmla="*/ 2675 h 2901"/>
                <a:gd name="T60" fmla="*/ 0 w 794"/>
                <a:gd name="T61" fmla="*/ 2626 h 2901"/>
                <a:gd name="T62" fmla="*/ 0 w 794"/>
                <a:gd name="T63" fmla="*/ 274 h 2901"/>
                <a:gd name="T64" fmla="*/ 5 w 794"/>
                <a:gd name="T65" fmla="*/ 225 h 2901"/>
                <a:gd name="T66" fmla="*/ 17 w 794"/>
                <a:gd name="T67" fmla="*/ 178 h 2901"/>
                <a:gd name="T68" fmla="*/ 38 w 794"/>
                <a:gd name="T69" fmla="*/ 135 h 2901"/>
                <a:gd name="T70" fmla="*/ 65 w 794"/>
                <a:gd name="T71" fmla="*/ 98 h 2901"/>
                <a:gd name="T72" fmla="*/ 98 w 794"/>
                <a:gd name="T73" fmla="*/ 64 h 2901"/>
                <a:gd name="T74" fmla="*/ 136 w 794"/>
                <a:gd name="T75" fmla="*/ 38 h 2901"/>
                <a:gd name="T76" fmla="*/ 178 w 794"/>
                <a:gd name="T77" fmla="*/ 17 h 2901"/>
                <a:gd name="T78" fmla="*/ 224 w 794"/>
                <a:gd name="T79" fmla="*/ 4 h 2901"/>
                <a:gd name="T80" fmla="*/ 275 w 794"/>
                <a:gd name="T81" fmla="*/ 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4" h="2901">
                  <a:moveTo>
                    <a:pt x="275" y="0"/>
                  </a:moveTo>
                  <a:lnTo>
                    <a:pt x="519" y="0"/>
                  </a:lnTo>
                  <a:lnTo>
                    <a:pt x="570" y="4"/>
                  </a:lnTo>
                  <a:lnTo>
                    <a:pt x="615" y="17"/>
                  </a:lnTo>
                  <a:lnTo>
                    <a:pt x="658" y="38"/>
                  </a:lnTo>
                  <a:lnTo>
                    <a:pt x="696" y="64"/>
                  </a:lnTo>
                  <a:lnTo>
                    <a:pt x="729" y="98"/>
                  </a:lnTo>
                  <a:lnTo>
                    <a:pt x="756" y="135"/>
                  </a:lnTo>
                  <a:lnTo>
                    <a:pt x="776" y="178"/>
                  </a:lnTo>
                  <a:lnTo>
                    <a:pt x="789" y="225"/>
                  </a:lnTo>
                  <a:lnTo>
                    <a:pt x="794" y="274"/>
                  </a:lnTo>
                  <a:lnTo>
                    <a:pt x="794" y="2626"/>
                  </a:lnTo>
                  <a:lnTo>
                    <a:pt x="789" y="2675"/>
                  </a:lnTo>
                  <a:lnTo>
                    <a:pt x="776" y="2722"/>
                  </a:lnTo>
                  <a:lnTo>
                    <a:pt x="756" y="2765"/>
                  </a:lnTo>
                  <a:lnTo>
                    <a:pt x="729" y="2803"/>
                  </a:lnTo>
                  <a:lnTo>
                    <a:pt x="696" y="2836"/>
                  </a:lnTo>
                  <a:lnTo>
                    <a:pt x="658" y="2863"/>
                  </a:lnTo>
                  <a:lnTo>
                    <a:pt x="615" y="2883"/>
                  </a:lnTo>
                  <a:lnTo>
                    <a:pt x="568" y="2896"/>
                  </a:lnTo>
                  <a:lnTo>
                    <a:pt x="519" y="2901"/>
                  </a:lnTo>
                  <a:lnTo>
                    <a:pt x="275" y="2901"/>
                  </a:lnTo>
                  <a:lnTo>
                    <a:pt x="224" y="2896"/>
                  </a:lnTo>
                  <a:lnTo>
                    <a:pt x="178" y="2883"/>
                  </a:lnTo>
                  <a:lnTo>
                    <a:pt x="136" y="2863"/>
                  </a:lnTo>
                  <a:lnTo>
                    <a:pt x="98" y="2836"/>
                  </a:lnTo>
                  <a:lnTo>
                    <a:pt x="65" y="2803"/>
                  </a:lnTo>
                  <a:lnTo>
                    <a:pt x="38" y="2765"/>
                  </a:lnTo>
                  <a:lnTo>
                    <a:pt x="17" y="2722"/>
                  </a:lnTo>
                  <a:lnTo>
                    <a:pt x="5" y="2675"/>
                  </a:lnTo>
                  <a:lnTo>
                    <a:pt x="0" y="2626"/>
                  </a:lnTo>
                  <a:lnTo>
                    <a:pt x="0" y="274"/>
                  </a:lnTo>
                  <a:lnTo>
                    <a:pt x="5" y="225"/>
                  </a:lnTo>
                  <a:lnTo>
                    <a:pt x="17" y="178"/>
                  </a:lnTo>
                  <a:lnTo>
                    <a:pt x="38" y="135"/>
                  </a:lnTo>
                  <a:lnTo>
                    <a:pt x="65" y="98"/>
                  </a:lnTo>
                  <a:lnTo>
                    <a:pt x="98" y="64"/>
                  </a:lnTo>
                  <a:lnTo>
                    <a:pt x="136" y="38"/>
                  </a:lnTo>
                  <a:lnTo>
                    <a:pt x="178" y="17"/>
                  </a:lnTo>
                  <a:lnTo>
                    <a:pt x="224" y="4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Oval 17"/>
          <p:cNvSpPr/>
          <p:nvPr/>
        </p:nvSpPr>
        <p:spPr>
          <a:xfrm>
            <a:off x="162012" y="3375452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2"/>
          <p:cNvGrpSpPr>
            <a:grpSpLocks noChangeAspect="1"/>
          </p:cNvGrpSpPr>
          <p:nvPr/>
        </p:nvGrpSpPr>
        <p:grpSpPr bwMode="auto">
          <a:xfrm>
            <a:off x="270049" y="3578420"/>
            <a:ext cx="365118" cy="318535"/>
            <a:chOff x="2703" y="1165"/>
            <a:chExt cx="2273" cy="1983"/>
          </a:xfrm>
          <a:solidFill>
            <a:schemeClr val="bg1"/>
          </a:solidFill>
        </p:grpSpPr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4219" y="1447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2 w 623"/>
                <a:gd name="T13" fmla="*/ 185 h 1274"/>
                <a:gd name="T14" fmla="*/ 582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8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9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5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5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7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8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20" y="178"/>
                  </a:lnTo>
                  <a:lnTo>
                    <a:pt x="542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2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8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9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1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7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6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8" y="1106"/>
                  </a:lnTo>
                  <a:lnTo>
                    <a:pt x="131" y="1100"/>
                  </a:lnTo>
                  <a:lnTo>
                    <a:pt x="103" y="1092"/>
                  </a:lnTo>
                  <a:lnTo>
                    <a:pt x="74" y="1084"/>
                  </a:lnTo>
                  <a:lnTo>
                    <a:pt x="47" y="1074"/>
                  </a:lnTo>
                  <a:lnTo>
                    <a:pt x="23" y="1063"/>
                  </a:lnTo>
                  <a:lnTo>
                    <a:pt x="12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5" y="919"/>
                  </a:lnTo>
                  <a:lnTo>
                    <a:pt x="92" y="921"/>
                  </a:lnTo>
                  <a:lnTo>
                    <a:pt x="96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6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5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6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5" y="665"/>
                  </a:lnTo>
                  <a:lnTo>
                    <a:pt x="170" y="647"/>
                  </a:lnTo>
                  <a:lnTo>
                    <a:pt x="136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2" y="456"/>
                  </a:lnTo>
                  <a:lnTo>
                    <a:pt x="10" y="416"/>
                  </a:lnTo>
                  <a:lnTo>
                    <a:pt x="12" y="375"/>
                  </a:lnTo>
                  <a:lnTo>
                    <a:pt x="22" y="336"/>
                  </a:lnTo>
                  <a:lnTo>
                    <a:pt x="37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7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8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3774" y="1165"/>
              <a:ext cx="1202" cy="1201"/>
            </a:xfrm>
            <a:custGeom>
              <a:avLst/>
              <a:gdLst>
                <a:gd name="T0" fmla="*/ 1026 w 2403"/>
                <a:gd name="T1" fmla="*/ 296 h 2403"/>
                <a:gd name="T2" fmla="*/ 785 w 2403"/>
                <a:gd name="T3" fmla="*/ 379 h 2403"/>
                <a:gd name="T4" fmla="*/ 579 w 2403"/>
                <a:gd name="T5" fmla="*/ 521 h 2403"/>
                <a:gd name="T6" fmla="*/ 419 w 2403"/>
                <a:gd name="T7" fmla="*/ 712 h 2403"/>
                <a:gd name="T8" fmla="*/ 315 w 2403"/>
                <a:gd name="T9" fmla="*/ 942 h 2403"/>
                <a:gd name="T10" fmla="*/ 278 w 2403"/>
                <a:gd name="T11" fmla="*/ 1203 h 2403"/>
                <a:gd name="T12" fmla="*/ 315 w 2403"/>
                <a:gd name="T13" fmla="*/ 1461 h 2403"/>
                <a:gd name="T14" fmla="*/ 419 w 2403"/>
                <a:gd name="T15" fmla="*/ 1691 h 2403"/>
                <a:gd name="T16" fmla="*/ 579 w 2403"/>
                <a:gd name="T17" fmla="*/ 1883 h 2403"/>
                <a:gd name="T18" fmla="*/ 785 w 2403"/>
                <a:gd name="T19" fmla="*/ 2026 h 2403"/>
                <a:gd name="T20" fmla="*/ 1026 w 2403"/>
                <a:gd name="T21" fmla="*/ 2107 h 2403"/>
                <a:gd name="T22" fmla="*/ 1291 w 2403"/>
                <a:gd name="T23" fmla="*/ 2120 h 2403"/>
                <a:gd name="T24" fmla="*/ 1542 w 2403"/>
                <a:gd name="T25" fmla="*/ 2061 h 2403"/>
                <a:gd name="T26" fmla="*/ 1760 w 2403"/>
                <a:gd name="T27" fmla="*/ 1937 h 2403"/>
                <a:gd name="T28" fmla="*/ 1936 w 2403"/>
                <a:gd name="T29" fmla="*/ 1760 h 2403"/>
                <a:gd name="T30" fmla="*/ 2060 w 2403"/>
                <a:gd name="T31" fmla="*/ 1541 h 2403"/>
                <a:gd name="T32" fmla="*/ 2121 w 2403"/>
                <a:gd name="T33" fmla="*/ 1291 h 2403"/>
                <a:gd name="T34" fmla="*/ 2108 w 2403"/>
                <a:gd name="T35" fmla="*/ 1026 h 2403"/>
                <a:gd name="T36" fmla="*/ 2026 w 2403"/>
                <a:gd name="T37" fmla="*/ 785 h 2403"/>
                <a:gd name="T38" fmla="*/ 1884 w 2403"/>
                <a:gd name="T39" fmla="*/ 580 h 2403"/>
                <a:gd name="T40" fmla="*/ 1692 w 2403"/>
                <a:gd name="T41" fmla="*/ 420 h 2403"/>
                <a:gd name="T42" fmla="*/ 1461 w 2403"/>
                <a:gd name="T43" fmla="*/ 316 h 2403"/>
                <a:gd name="T44" fmla="*/ 1201 w 2403"/>
                <a:gd name="T45" fmla="*/ 280 h 2403"/>
                <a:gd name="T46" fmla="*/ 1396 w 2403"/>
                <a:gd name="T47" fmla="*/ 17 h 2403"/>
                <a:gd name="T48" fmla="*/ 1669 w 2403"/>
                <a:gd name="T49" fmla="*/ 95 h 2403"/>
                <a:gd name="T50" fmla="*/ 1911 w 2403"/>
                <a:gd name="T51" fmla="*/ 233 h 2403"/>
                <a:gd name="T52" fmla="*/ 2114 w 2403"/>
                <a:gd name="T53" fmla="*/ 420 h 2403"/>
                <a:gd name="T54" fmla="*/ 2270 w 2403"/>
                <a:gd name="T55" fmla="*/ 650 h 2403"/>
                <a:gd name="T56" fmla="*/ 2369 w 2403"/>
                <a:gd name="T57" fmla="*/ 913 h 2403"/>
                <a:gd name="T58" fmla="*/ 2403 w 2403"/>
                <a:gd name="T59" fmla="*/ 1203 h 2403"/>
                <a:gd name="T60" fmla="*/ 2369 w 2403"/>
                <a:gd name="T61" fmla="*/ 1490 h 2403"/>
                <a:gd name="T62" fmla="*/ 2270 w 2403"/>
                <a:gd name="T63" fmla="*/ 1753 h 2403"/>
                <a:gd name="T64" fmla="*/ 2114 w 2403"/>
                <a:gd name="T65" fmla="*/ 1983 h 2403"/>
                <a:gd name="T66" fmla="*/ 1911 w 2403"/>
                <a:gd name="T67" fmla="*/ 2171 h 2403"/>
                <a:gd name="T68" fmla="*/ 1669 w 2403"/>
                <a:gd name="T69" fmla="*/ 2308 h 2403"/>
                <a:gd name="T70" fmla="*/ 1396 w 2403"/>
                <a:gd name="T71" fmla="*/ 2387 h 2403"/>
                <a:gd name="T72" fmla="*/ 1102 w 2403"/>
                <a:gd name="T73" fmla="*/ 2399 h 2403"/>
                <a:gd name="T74" fmla="*/ 821 w 2403"/>
                <a:gd name="T75" fmla="*/ 2341 h 2403"/>
                <a:gd name="T76" fmla="*/ 569 w 2403"/>
                <a:gd name="T77" fmla="*/ 2223 h 2403"/>
                <a:gd name="T78" fmla="*/ 351 w 2403"/>
                <a:gd name="T79" fmla="*/ 2051 h 2403"/>
                <a:gd name="T80" fmla="*/ 180 w 2403"/>
                <a:gd name="T81" fmla="*/ 1835 h 2403"/>
                <a:gd name="T82" fmla="*/ 60 w 2403"/>
                <a:gd name="T83" fmla="*/ 1581 h 2403"/>
                <a:gd name="T84" fmla="*/ 4 w 2403"/>
                <a:gd name="T85" fmla="*/ 1300 h 2403"/>
                <a:gd name="T86" fmla="*/ 15 w 2403"/>
                <a:gd name="T87" fmla="*/ 1007 h 2403"/>
                <a:gd name="T88" fmla="*/ 93 w 2403"/>
                <a:gd name="T89" fmla="*/ 734 h 2403"/>
                <a:gd name="T90" fmla="*/ 231 w 2403"/>
                <a:gd name="T91" fmla="*/ 492 h 2403"/>
                <a:gd name="T92" fmla="*/ 419 w 2403"/>
                <a:gd name="T93" fmla="*/ 290 h 2403"/>
                <a:gd name="T94" fmla="*/ 649 w 2403"/>
                <a:gd name="T95" fmla="*/ 135 h 2403"/>
                <a:gd name="T96" fmla="*/ 912 w 2403"/>
                <a:gd name="T97" fmla="*/ 36 h 2403"/>
                <a:gd name="T98" fmla="*/ 1201 w 2403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3" h="2403">
                  <a:moveTo>
                    <a:pt x="1201" y="280"/>
                  </a:moveTo>
                  <a:lnTo>
                    <a:pt x="1112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1" y="343"/>
                  </a:lnTo>
                  <a:lnTo>
                    <a:pt x="785" y="379"/>
                  </a:lnTo>
                  <a:lnTo>
                    <a:pt x="711" y="420"/>
                  </a:lnTo>
                  <a:lnTo>
                    <a:pt x="643" y="467"/>
                  </a:lnTo>
                  <a:lnTo>
                    <a:pt x="579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9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5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5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9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9" y="1883"/>
                  </a:lnTo>
                  <a:lnTo>
                    <a:pt x="643" y="1937"/>
                  </a:lnTo>
                  <a:lnTo>
                    <a:pt x="711" y="1985"/>
                  </a:lnTo>
                  <a:lnTo>
                    <a:pt x="785" y="2026"/>
                  </a:lnTo>
                  <a:lnTo>
                    <a:pt x="861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2" y="2120"/>
                  </a:lnTo>
                  <a:lnTo>
                    <a:pt x="1201" y="2125"/>
                  </a:lnTo>
                  <a:lnTo>
                    <a:pt x="1291" y="2120"/>
                  </a:lnTo>
                  <a:lnTo>
                    <a:pt x="1376" y="2107"/>
                  </a:lnTo>
                  <a:lnTo>
                    <a:pt x="1461" y="2088"/>
                  </a:lnTo>
                  <a:lnTo>
                    <a:pt x="1542" y="2061"/>
                  </a:lnTo>
                  <a:lnTo>
                    <a:pt x="1618" y="2026"/>
                  </a:lnTo>
                  <a:lnTo>
                    <a:pt x="1692" y="1985"/>
                  </a:lnTo>
                  <a:lnTo>
                    <a:pt x="1760" y="1937"/>
                  </a:lnTo>
                  <a:lnTo>
                    <a:pt x="1824" y="1883"/>
                  </a:lnTo>
                  <a:lnTo>
                    <a:pt x="1884" y="1824"/>
                  </a:lnTo>
                  <a:lnTo>
                    <a:pt x="1936" y="1760"/>
                  </a:lnTo>
                  <a:lnTo>
                    <a:pt x="1984" y="1691"/>
                  </a:lnTo>
                  <a:lnTo>
                    <a:pt x="2026" y="1618"/>
                  </a:lnTo>
                  <a:lnTo>
                    <a:pt x="2060" y="1541"/>
                  </a:lnTo>
                  <a:lnTo>
                    <a:pt x="2088" y="1461"/>
                  </a:lnTo>
                  <a:lnTo>
                    <a:pt x="2108" y="1377"/>
                  </a:lnTo>
                  <a:lnTo>
                    <a:pt x="2121" y="1291"/>
                  </a:lnTo>
                  <a:lnTo>
                    <a:pt x="2125" y="1203"/>
                  </a:lnTo>
                  <a:lnTo>
                    <a:pt x="2121" y="1113"/>
                  </a:lnTo>
                  <a:lnTo>
                    <a:pt x="2108" y="1026"/>
                  </a:lnTo>
                  <a:lnTo>
                    <a:pt x="2088" y="942"/>
                  </a:lnTo>
                  <a:lnTo>
                    <a:pt x="2060" y="862"/>
                  </a:lnTo>
                  <a:lnTo>
                    <a:pt x="2026" y="785"/>
                  </a:lnTo>
                  <a:lnTo>
                    <a:pt x="1984" y="712"/>
                  </a:lnTo>
                  <a:lnTo>
                    <a:pt x="1936" y="643"/>
                  </a:lnTo>
                  <a:lnTo>
                    <a:pt x="1884" y="580"/>
                  </a:lnTo>
                  <a:lnTo>
                    <a:pt x="1824" y="521"/>
                  </a:lnTo>
                  <a:lnTo>
                    <a:pt x="1760" y="467"/>
                  </a:lnTo>
                  <a:lnTo>
                    <a:pt x="1692" y="420"/>
                  </a:lnTo>
                  <a:lnTo>
                    <a:pt x="1618" y="379"/>
                  </a:lnTo>
                  <a:lnTo>
                    <a:pt x="1542" y="343"/>
                  </a:lnTo>
                  <a:lnTo>
                    <a:pt x="1461" y="316"/>
                  </a:lnTo>
                  <a:lnTo>
                    <a:pt x="1376" y="296"/>
                  </a:lnTo>
                  <a:lnTo>
                    <a:pt x="1291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1" y="5"/>
                  </a:lnTo>
                  <a:lnTo>
                    <a:pt x="1396" y="17"/>
                  </a:lnTo>
                  <a:lnTo>
                    <a:pt x="1491" y="36"/>
                  </a:lnTo>
                  <a:lnTo>
                    <a:pt x="1582" y="62"/>
                  </a:lnTo>
                  <a:lnTo>
                    <a:pt x="1669" y="95"/>
                  </a:lnTo>
                  <a:lnTo>
                    <a:pt x="1754" y="135"/>
                  </a:lnTo>
                  <a:lnTo>
                    <a:pt x="1834" y="181"/>
                  </a:lnTo>
                  <a:lnTo>
                    <a:pt x="1911" y="233"/>
                  </a:lnTo>
                  <a:lnTo>
                    <a:pt x="1984" y="290"/>
                  </a:lnTo>
                  <a:lnTo>
                    <a:pt x="2052" y="353"/>
                  </a:lnTo>
                  <a:lnTo>
                    <a:pt x="2114" y="420"/>
                  </a:lnTo>
                  <a:lnTo>
                    <a:pt x="2172" y="492"/>
                  </a:lnTo>
                  <a:lnTo>
                    <a:pt x="2223" y="569"/>
                  </a:lnTo>
                  <a:lnTo>
                    <a:pt x="2270" y="650"/>
                  </a:lnTo>
                  <a:lnTo>
                    <a:pt x="2310" y="734"/>
                  </a:lnTo>
                  <a:lnTo>
                    <a:pt x="2343" y="823"/>
                  </a:lnTo>
                  <a:lnTo>
                    <a:pt x="2369" y="913"/>
                  </a:lnTo>
                  <a:lnTo>
                    <a:pt x="2388" y="1007"/>
                  </a:lnTo>
                  <a:lnTo>
                    <a:pt x="2399" y="1103"/>
                  </a:lnTo>
                  <a:lnTo>
                    <a:pt x="2403" y="1203"/>
                  </a:lnTo>
                  <a:lnTo>
                    <a:pt x="2399" y="1300"/>
                  </a:lnTo>
                  <a:lnTo>
                    <a:pt x="2388" y="1397"/>
                  </a:lnTo>
                  <a:lnTo>
                    <a:pt x="2369" y="1490"/>
                  </a:lnTo>
                  <a:lnTo>
                    <a:pt x="2343" y="1581"/>
                  </a:lnTo>
                  <a:lnTo>
                    <a:pt x="2310" y="1669"/>
                  </a:lnTo>
                  <a:lnTo>
                    <a:pt x="2270" y="1753"/>
                  </a:lnTo>
                  <a:lnTo>
                    <a:pt x="2223" y="1835"/>
                  </a:lnTo>
                  <a:lnTo>
                    <a:pt x="2172" y="1912"/>
                  </a:lnTo>
                  <a:lnTo>
                    <a:pt x="2114" y="1983"/>
                  </a:lnTo>
                  <a:lnTo>
                    <a:pt x="2052" y="2051"/>
                  </a:lnTo>
                  <a:lnTo>
                    <a:pt x="1984" y="2114"/>
                  </a:lnTo>
                  <a:lnTo>
                    <a:pt x="1911" y="2171"/>
                  </a:lnTo>
                  <a:lnTo>
                    <a:pt x="1834" y="2223"/>
                  </a:lnTo>
                  <a:lnTo>
                    <a:pt x="1754" y="2268"/>
                  </a:lnTo>
                  <a:lnTo>
                    <a:pt x="1669" y="2308"/>
                  </a:lnTo>
                  <a:lnTo>
                    <a:pt x="1582" y="2341"/>
                  </a:lnTo>
                  <a:lnTo>
                    <a:pt x="1491" y="2368"/>
                  </a:lnTo>
                  <a:lnTo>
                    <a:pt x="1396" y="2387"/>
                  </a:lnTo>
                  <a:lnTo>
                    <a:pt x="1301" y="2399"/>
                  </a:lnTo>
                  <a:lnTo>
                    <a:pt x="1201" y="2403"/>
                  </a:lnTo>
                  <a:lnTo>
                    <a:pt x="1102" y="2399"/>
                  </a:lnTo>
                  <a:lnTo>
                    <a:pt x="1007" y="2387"/>
                  </a:lnTo>
                  <a:lnTo>
                    <a:pt x="912" y="2368"/>
                  </a:lnTo>
                  <a:lnTo>
                    <a:pt x="821" y="2341"/>
                  </a:lnTo>
                  <a:lnTo>
                    <a:pt x="734" y="2308"/>
                  </a:lnTo>
                  <a:lnTo>
                    <a:pt x="649" y="2268"/>
                  </a:lnTo>
                  <a:lnTo>
                    <a:pt x="569" y="2223"/>
                  </a:lnTo>
                  <a:lnTo>
                    <a:pt x="492" y="2171"/>
                  </a:lnTo>
                  <a:lnTo>
                    <a:pt x="419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9" y="290"/>
                  </a:lnTo>
                  <a:lnTo>
                    <a:pt x="492" y="233"/>
                  </a:lnTo>
                  <a:lnTo>
                    <a:pt x="569" y="181"/>
                  </a:lnTo>
                  <a:lnTo>
                    <a:pt x="649" y="135"/>
                  </a:lnTo>
                  <a:lnTo>
                    <a:pt x="734" y="95"/>
                  </a:lnTo>
                  <a:lnTo>
                    <a:pt x="821" y="62"/>
                  </a:lnTo>
                  <a:lnTo>
                    <a:pt x="912" y="36"/>
                  </a:lnTo>
                  <a:lnTo>
                    <a:pt x="1007" y="17"/>
                  </a:lnTo>
                  <a:lnTo>
                    <a:pt x="1102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3327" y="2423"/>
              <a:ext cx="1647" cy="725"/>
            </a:xfrm>
            <a:custGeom>
              <a:avLst/>
              <a:gdLst>
                <a:gd name="T0" fmla="*/ 1042 w 3293"/>
                <a:gd name="T1" fmla="*/ 18 h 1448"/>
                <a:gd name="T2" fmla="*/ 1294 w 3293"/>
                <a:gd name="T3" fmla="*/ 74 h 1448"/>
                <a:gd name="T4" fmla="*/ 1565 w 3293"/>
                <a:gd name="T5" fmla="*/ 150 h 1448"/>
                <a:gd name="T6" fmla="*/ 1817 w 3293"/>
                <a:gd name="T7" fmla="*/ 230 h 1448"/>
                <a:gd name="T8" fmla="*/ 2012 w 3293"/>
                <a:gd name="T9" fmla="*/ 292 h 1448"/>
                <a:gd name="T10" fmla="*/ 2119 w 3293"/>
                <a:gd name="T11" fmla="*/ 323 h 1448"/>
                <a:gd name="T12" fmla="*/ 2185 w 3293"/>
                <a:gd name="T13" fmla="*/ 389 h 1448"/>
                <a:gd name="T14" fmla="*/ 2194 w 3293"/>
                <a:gd name="T15" fmla="*/ 486 h 1448"/>
                <a:gd name="T16" fmla="*/ 2129 w 3293"/>
                <a:gd name="T17" fmla="*/ 582 h 1448"/>
                <a:gd name="T18" fmla="*/ 1976 w 3293"/>
                <a:gd name="T19" fmla="*/ 641 h 1448"/>
                <a:gd name="T20" fmla="*/ 1775 w 3293"/>
                <a:gd name="T21" fmla="*/ 653 h 1448"/>
                <a:gd name="T22" fmla="*/ 1567 w 3293"/>
                <a:gd name="T23" fmla="*/ 632 h 1448"/>
                <a:gd name="T24" fmla="*/ 1381 w 3293"/>
                <a:gd name="T25" fmla="*/ 600 h 1448"/>
                <a:gd name="T26" fmla="*/ 1247 w 3293"/>
                <a:gd name="T27" fmla="*/ 577 h 1448"/>
                <a:gd name="T28" fmla="*/ 1196 w 3293"/>
                <a:gd name="T29" fmla="*/ 585 h 1448"/>
                <a:gd name="T30" fmla="*/ 1266 w 3293"/>
                <a:gd name="T31" fmla="*/ 669 h 1448"/>
                <a:gd name="T32" fmla="*/ 1444 w 3293"/>
                <a:gd name="T33" fmla="*/ 739 h 1448"/>
                <a:gd name="T34" fmla="*/ 1681 w 3293"/>
                <a:gd name="T35" fmla="*/ 786 h 1448"/>
                <a:gd name="T36" fmla="*/ 1929 w 3293"/>
                <a:gd name="T37" fmla="*/ 804 h 1448"/>
                <a:gd name="T38" fmla="*/ 2225 w 3293"/>
                <a:gd name="T39" fmla="*/ 770 h 1448"/>
                <a:gd name="T40" fmla="*/ 2730 w 3293"/>
                <a:gd name="T41" fmla="*/ 618 h 1448"/>
                <a:gd name="T42" fmla="*/ 3090 w 3293"/>
                <a:gd name="T43" fmla="*/ 450 h 1448"/>
                <a:gd name="T44" fmla="*/ 3219 w 3293"/>
                <a:gd name="T45" fmla="*/ 461 h 1448"/>
                <a:gd name="T46" fmla="*/ 3289 w 3293"/>
                <a:gd name="T47" fmla="*/ 563 h 1448"/>
                <a:gd name="T48" fmla="*/ 3258 w 3293"/>
                <a:gd name="T49" fmla="*/ 717 h 1448"/>
                <a:gd name="T50" fmla="*/ 3138 w 3293"/>
                <a:gd name="T51" fmla="*/ 845 h 1448"/>
                <a:gd name="T52" fmla="*/ 2972 w 3293"/>
                <a:gd name="T53" fmla="*/ 960 h 1448"/>
                <a:gd name="T54" fmla="*/ 2749 w 3293"/>
                <a:gd name="T55" fmla="*/ 1099 h 1448"/>
                <a:gd name="T56" fmla="*/ 2501 w 3293"/>
                <a:gd name="T57" fmla="*/ 1238 h 1448"/>
                <a:gd name="T58" fmla="*/ 2264 w 3293"/>
                <a:gd name="T59" fmla="*/ 1356 h 1448"/>
                <a:gd name="T60" fmla="*/ 2072 w 3293"/>
                <a:gd name="T61" fmla="*/ 1433 h 1448"/>
                <a:gd name="T62" fmla="*/ 1939 w 3293"/>
                <a:gd name="T63" fmla="*/ 1448 h 1448"/>
                <a:gd name="T64" fmla="*/ 1717 w 3293"/>
                <a:gd name="T65" fmla="*/ 1429 h 1448"/>
                <a:gd name="T66" fmla="*/ 1426 w 3293"/>
                <a:gd name="T67" fmla="*/ 1391 h 1448"/>
                <a:gd name="T68" fmla="*/ 1105 w 3293"/>
                <a:gd name="T69" fmla="*/ 1341 h 1448"/>
                <a:gd name="T70" fmla="*/ 796 w 3293"/>
                <a:gd name="T71" fmla="*/ 1289 h 1448"/>
                <a:gd name="T72" fmla="*/ 541 w 3293"/>
                <a:gd name="T73" fmla="*/ 1242 h 1448"/>
                <a:gd name="T74" fmla="*/ 380 w 3293"/>
                <a:gd name="T75" fmla="*/ 1212 h 1448"/>
                <a:gd name="T76" fmla="*/ 246 w 3293"/>
                <a:gd name="T77" fmla="*/ 1216 h 1448"/>
                <a:gd name="T78" fmla="*/ 107 w 3293"/>
                <a:gd name="T79" fmla="*/ 1296 h 1448"/>
                <a:gd name="T80" fmla="*/ 34 w 3293"/>
                <a:gd name="T81" fmla="*/ 1341 h 1448"/>
                <a:gd name="T82" fmla="*/ 7 w 3293"/>
                <a:gd name="T83" fmla="*/ 1316 h 1448"/>
                <a:gd name="T84" fmla="*/ 0 w 3293"/>
                <a:gd name="T85" fmla="*/ 1290 h 1448"/>
                <a:gd name="T86" fmla="*/ 22 w 3293"/>
                <a:gd name="T87" fmla="*/ 955 h 1448"/>
                <a:gd name="T88" fmla="*/ 46 w 3293"/>
                <a:gd name="T89" fmla="*/ 567 h 1448"/>
                <a:gd name="T90" fmla="*/ 69 w 3293"/>
                <a:gd name="T91" fmla="*/ 220 h 1448"/>
                <a:gd name="T92" fmla="*/ 92 w 3293"/>
                <a:gd name="T93" fmla="*/ 106 h 1448"/>
                <a:gd name="T94" fmla="*/ 157 w 3293"/>
                <a:gd name="T95" fmla="*/ 87 h 1448"/>
                <a:gd name="T96" fmla="*/ 330 w 3293"/>
                <a:gd name="T97" fmla="*/ 59 h 1448"/>
                <a:gd name="T98" fmla="*/ 576 w 3293"/>
                <a:gd name="T99" fmla="*/ 25 h 1448"/>
                <a:gd name="T100" fmla="*/ 803 w 3293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3" h="1448">
                  <a:moveTo>
                    <a:pt x="889" y="0"/>
                  </a:moveTo>
                  <a:lnTo>
                    <a:pt x="935" y="3"/>
                  </a:lnTo>
                  <a:lnTo>
                    <a:pt x="986" y="9"/>
                  </a:lnTo>
                  <a:lnTo>
                    <a:pt x="1042" y="18"/>
                  </a:lnTo>
                  <a:lnTo>
                    <a:pt x="1101" y="29"/>
                  </a:lnTo>
                  <a:lnTo>
                    <a:pt x="1163" y="42"/>
                  </a:lnTo>
                  <a:lnTo>
                    <a:pt x="1228" y="58"/>
                  </a:lnTo>
                  <a:lnTo>
                    <a:pt x="1294" y="74"/>
                  </a:lnTo>
                  <a:lnTo>
                    <a:pt x="1361" y="92"/>
                  </a:lnTo>
                  <a:lnTo>
                    <a:pt x="1430" y="111"/>
                  </a:lnTo>
                  <a:lnTo>
                    <a:pt x="1498" y="131"/>
                  </a:lnTo>
                  <a:lnTo>
                    <a:pt x="1565" y="150"/>
                  </a:lnTo>
                  <a:lnTo>
                    <a:pt x="1631" y="171"/>
                  </a:lnTo>
                  <a:lnTo>
                    <a:pt x="1696" y="191"/>
                  </a:lnTo>
                  <a:lnTo>
                    <a:pt x="1758" y="210"/>
                  </a:lnTo>
                  <a:lnTo>
                    <a:pt x="1817" y="230"/>
                  </a:lnTo>
                  <a:lnTo>
                    <a:pt x="1873" y="248"/>
                  </a:lnTo>
                  <a:lnTo>
                    <a:pt x="1924" y="264"/>
                  </a:lnTo>
                  <a:lnTo>
                    <a:pt x="1970" y="278"/>
                  </a:lnTo>
                  <a:lnTo>
                    <a:pt x="2012" y="292"/>
                  </a:lnTo>
                  <a:lnTo>
                    <a:pt x="2046" y="301"/>
                  </a:lnTo>
                  <a:lnTo>
                    <a:pt x="2075" y="310"/>
                  </a:lnTo>
                  <a:lnTo>
                    <a:pt x="2097" y="315"/>
                  </a:lnTo>
                  <a:lnTo>
                    <a:pt x="2119" y="323"/>
                  </a:lnTo>
                  <a:lnTo>
                    <a:pt x="2140" y="336"/>
                  </a:lnTo>
                  <a:lnTo>
                    <a:pt x="2158" y="351"/>
                  </a:lnTo>
                  <a:lnTo>
                    <a:pt x="2173" y="369"/>
                  </a:lnTo>
                  <a:lnTo>
                    <a:pt x="2185" y="389"/>
                  </a:lnTo>
                  <a:lnTo>
                    <a:pt x="2192" y="412"/>
                  </a:lnTo>
                  <a:lnTo>
                    <a:pt x="2198" y="436"/>
                  </a:lnTo>
                  <a:lnTo>
                    <a:pt x="2198" y="461"/>
                  </a:lnTo>
                  <a:lnTo>
                    <a:pt x="2194" y="486"/>
                  </a:lnTo>
                  <a:lnTo>
                    <a:pt x="2184" y="512"/>
                  </a:lnTo>
                  <a:lnTo>
                    <a:pt x="2172" y="537"/>
                  </a:lnTo>
                  <a:lnTo>
                    <a:pt x="2152" y="560"/>
                  </a:lnTo>
                  <a:lnTo>
                    <a:pt x="2129" y="582"/>
                  </a:lnTo>
                  <a:lnTo>
                    <a:pt x="2099" y="602"/>
                  </a:lnTo>
                  <a:lnTo>
                    <a:pt x="2063" y="618"/>
                  </a:lnTo>
                  <a:lnTo>
                    <a:pt x="2021" y="632"/>
                  </a:lnTo>
                  <a:lnTo>
                    <a:pt x="1976" y="641"/>
                  </a:lnTo>
                  <a:lnTo>
                    <a:pt x="1928" y="648"/>
                  </a:lnTo>
                  <a:lnTo>
                    <a:pt x="1878" y="653"/>
                  </a:lnTo>
                  <a:lnTo>
                    <a:pt x="1827" y="654"/>
                  </a:lnTo>
                  <a:lnTo>
                    <a:pt x="1775" y="653"/>
                  </a:lnTo>
                  <a:lnTo>
                    <a:pt x="1722" y="650"/>
                  </a:lnTo>
                  <a:lnTo>
                    <a:pt x="1669" y="646"/>
                  </a:lnTo>
                  <a:lnTo>
                    <a:pt x="1618" y="639"/>
                  </a:lnTo>
                  <a:lnTo>
                    <a:pt x="1567" y="632"/>
                  </a:lnTo>
                  <a:lnTo>
                    <a:pt x="1516" y="624"/>
                  </a:lnTo>
                  <a:lnTo>
                    <a:pt x="1469" y="615"/>
                  </a:lnTo>
                  <a:lnTo>
                    <a:pt x="1423" y="607"/>
                  </a:lnTo>
                  <a:lnTo>
                    <a:pt x="1381" y="600"/>
                  </a:lnTo>
                  <a:lnTo>
                    <a:pt x="1341" y="592"/>
                  </a:lnTo>
                  <a:lnTo>
                    <a:pt x="1305" y="586"/>
                  </a:lnTo>
                  <a:lnTo>
                    <a:pt x="1273" y="581"/>
                  </a:lnTo>
                  <a:lnTo>
                    <a:pt x="1247" y="577"/>
                  </a:lnTo>
                  <a:lnTo>
                    <a:pt x="1225" y="575"/>
                  </a:lnTo>
                  <a:lnTo>
                    <a:pt x="1210" y="575"/>
                  </a:lnTo>
                  <a:lnTo>
                    <a:pt x="1199" y="580"/>
                  </a:lnTo>
                  <a:lnTo>
                    <a:pt x="1196" y="585"/>
                  </a:lnTo>
                  <a:lnTo>
                    <a:pt x="1200" y="607"/>
                  </a:lnTo>
                  <a:lnTo>
                    <a:pt x="1214" y="628"/>
                  </a:lnTo>
                  <a:lnTo>
                    <a:pt x="1236" y="648"/>
                  </a:lnTo>
                  <a:lnTo>
                    <a:pt x="1266" y="669"/>
                  </a:lnTo>
                  <a:lnTo>
                    <a:pt x="1302" y="688"/>
                  </a:lnTo>
                  <a:lnTo>
                    <a:pt x="1345" y="706"/>
                  </a:lnTo>
                  <a:lnTo>
                    <a:pt x="1392" y="723"/>
                  </a:lnTo>
                  <a:lnTo>
                    <a:pt x="1444" y="739"/>
                  </a:lnTo>
                  <a:lnTo>
                    <a:pt x="1499" y="753"/>
                  </a:lnTo>
                  <a:lnTo>
                    <a:pt x="1558" y="765"/>
                  </a:lnTo>
                  <a:lnTo>
                    <a:pt x="1619" y="776"/>
                  </a:lnTo>
                  <a:lnTo>
                    <a:pt x="1681" y="786"/>
                  </a:lnTo>
                  <a:lnTo>
                    <a:pt x="1744" y="794"/>
                  </a:lnTo>
                  <a:lnTo>
                    <a:pt x="1806" y="800"/>
                  </a:lnTo>
                  <a:lnTo>
                    <a:pt x="1868" y="803"/>
                  </a:lnTo>
                  <a:lnTo>
                    <a:pt x="1929" y="804"/>
                  </a:lnTo>
                  <a:lnTo>
                    <a:pt x="1988" y="803"/>
                  </a:lnTo>
                  <a:lnTo>
                    <a:pt x="2043" y="800"/>
                  </a:lnTo>
                  <a:lnTo>
                    <a:pt x="2094" y="793"/>
                  </a:lnTo>
                  <a:lnTo>
                    <a:pt x="2225" y="770"/>
                  </a:lnTo>
                  <a:lnTo>
                    <a:pt x="2356" y="739"/>
                  </a:lnTo>
                  <a:lnTo>
                    <a:pt x="2484" y="703"/>
                  </a:lnTo>
                  <a:lnTo>
                    <a:pt x="2609" y="662"/>
                  </a:lnTo>
                  <a:lnTo>
                    <a:pt x="2730" y="618"/>
                  </a:lnTo>
                  <a:lnTo>
                    <a:pt x="2844" y="570"/>
                  </a:lnTo>
                  <a:lnTo>
                    <a:pt x="2952" y="519"/>
                  </a:lnTo>
                  <a:lnTo>
                    <a:pt x="3052" y="467"/>
                  </a:lnTo>
                  <a:lnTo>
                    <a:pt x="3090" y="450"/>
                  </a:lnTo>
                  <a:lnTo>
                    <a:pt x="3125" y="443"/>
                  </a:lnTo>
                  <a:lnTo>
                    <a:pt x="3158" y="442"/>
                  </a:lnTo>
                  <a:lnTo>
                    <a:pt x="3190" y="449"/>
                  </a:lnTo>
                  <a:lnTo>
                    <a:pt x="3219" y="461"/>
                  </a:lnTo>
                  <a:lnTo>
                    <a:pt x="3244" y="479"/>
                  </a:lnTo>
                  <a:lnTo>
                    <a:pt x="3265" y="502"/>
                  </a:lnTo>
                  <a:lnTo>
                    <a:pt x="3280" y="531"/>
                  </a:lnTo>
                  <a:lnTo>
                    <a:pt x="3289" y="563"/>
                  </a:lnTo>
                  <a:lnTo>
                    <a:pt x="3293" y="597"/>
                  </a:lnTo>
                  <a:lnTo>
                    <a:pt x="3289" y="636"/>
                  </a:lnTo>
                  <a:lnTo>
                    <a:pt x="3277" y="676"/>
                  </a:lnTo>
                  <a:lnTo>
                    <a:pt x="3258" y="717"/>
                  </a:lnTo>
                  <a:lnTo>
                    <a:pt x="3227" y="760"/>
                  </a:lnTo>
                  <a:lnTo>
                    <a:pt x="3189" y="803"/>
                  </a:lnTo>
                  <a:lnTo>
                    <a:pt x="3167" y="822"/>
                  </a:lnTo>
                  <a:lnTo>
                    <a:pt x="3138" y="845"/>
                  </a:lnTo>
                  <a:lnTo>
                    <a:pt x="3105" y="870"/>
                  </a:lnTo>
                  <a:lnTo>
                    <a:pt x="3065" y="898"/>
                  </a:lnTo>
                  <a:lnTo>
                    <a:pt x="3021" y="928"/>
                  </a:lnTo>
                  <a:lnTo>
                    <a:pt x="2972" y="960"/>
                  </a:lnTo>
                  <a:lnTo>
                    <a:pt x="2921" y="994"/>
                  </a:lnTo>
                  <a:lnTo>
                    <a:pt x="2866" y="1027"/>
                  </a:lnTo>
                  <a:lnTo>
                    <a:pt x="2808" y="1063"/>
                  </a:lnTo>
                  <a:lnTo>
                    <a:pt x="2749" y="1099"/>
                  </a:lnTo>
                  <a:lnTo>
                    <a:pt x="2688" y="1134"/>
                  </a:lnTo>
                  <a:lnTo>
                    <a:pt x="2626" y="1169"/>
                  </a:lnTo>
                  <a:lnTo>
                    <a:pt x="2563" y="1203"/>
                  </a:lnTo>
                  <a:lnTo>
                    <a:pt x="2501" y="1238"/>
                  </a:lnTo>
                  <a:lnTo>
                    <a:pt x="2439" y="1271"/>
                  </a:lnTo>
                  <a:lnTo>
                    <a:pt x="2380" y="1301"/>
                  </a:lnTo>
                  <a:lnTo>
                    <a:pt x="2320" y="1330"/>
                  </a:lnTo>
                  <a:lnTo>
                    <a:pt x="2264" y="1356"/>
                  </a:lnTo>
                  <a:lnTo>
                    <a:pt x="2210" y="1381"/>
                  </a:lnTo>
                  <a:lnTo>
                    <a:pt x="2161" y="1402"/>
                  </a:lnTo>
                  <a:lnTo>
                    <a:pt x="2114" y="1420"/>
                  </a:lnTo>
                  <a:lnTo>
                    <a:pt x="2072" y="1433"/>
                  </a:lnTo>
                  <a:lnTo>
                    <a:pt x="2035" y="1443"/>
                  </a:lnTo>
                  <a:lnTo>
                    <a:pt x="2010" y="1447"/>
                  </a:lnTo>
                  <a:lnTo>
                    <a:pt x="1979" y="1448"/>
                  </a:lnTo>
                  <a:lnTo>
                    <a:pt x="1939" y="1448"/>
                  </a:lnTo>
                  <a:lnTo>
                    <a:pt x="1892" y="1446"/>
                  </a:lnTo>
                  <a:lnTo>
                    <a:pt x="1840" y="1442"/>
                  </a:lnTo>
                  <a:lnTo>
                    <a:pt x="1780" y="1436"/>
                  </a:lnTo>
                  <a:lnTo>
                    <a:pt x="1717" y="1429"/>
                  </a:lnTo>
                  <a:lnTo>
                    <a:pt x="1649" y="1421"/>
                  </a:lnTo>
                  <a:lnTo>
                    <a:pt x="1578" y="1413"/>
                  </a:lnTo>
                  <a:lnTo>
                    <a:pt x="1503" y="1402"/>
                  </a:lnTo>
                  <a:lnTo>
                    <a:pt x="1426" y="1391"/>
                  </a:lnTo>
                  <a:lnTo>
                    <a:pt x="1346" y="1380"/>
                  </a:lnTo>
                  <a:lnTo>
                    <a:pt x="1266" y="1367"/>
                  </a:lnTo>
                  <a:lnTo>
                    <a:pt x="1186" y="1355"/>
                  </a:lnTo>
                  <a:lnTo>
                    <a:pt x="1105" y="1341"/>
                  </a:lnTo>
                  <a:lnTo>
                    <a:pt x="1025" y="1329"/>
                  </a:lnTo>
                  <a:lnTo>
                    <a:pt x="946" y="1315"/>
                  </a:lnTo>
                  <a:lnTo>
                    <a:pt x="871" y="1301"/>
                  </a:lnTo>
                  <a:lnTo>
                    <a:pt x="796" y="1289"/>
                  </a:lnTo>
                  <a:lnTo>
                    <a:pt x="726" y="1276"/>
                  </a:lnTo>
                  <a:lnTo>
                    <a:pt x="660" y="1264"/>
                  </a:lnTo>
                  <a:lnTo>
                    <a:pt x="598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9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4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5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7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9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9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20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90" y="49"/>
                  </a:lnTo>
                  <a:lnTo>
                    <a:pt x="450" y="41"/>
                  </a:lnTo>
                  <a:lnTo>
                    <a:pt x="514" y="33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7" y="11"/>
                  </a:lnTo>
                  <a:lnTo>
                    <a:pt x="752" y="5"/>
                  </a:lnTo>
                  <a:lnTo>
                    <a:pt x="803" y="3"/>
                  </a:lnTo>
                  <a:lnTo>
                    <a:pt x="850" y="0"/>
                  </a:lnTo>
                  <a:lnTo>
                    <a:pt x="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/>
            <p:cNvSpPr>
              <a:spLocks noEditPoints="1"/>
            </p:cNvSpPr>
            <p:nvPr/>
          </p:nvSpPr>
          <p:spPr bwMode="auto">
            <a:xfrm>
              <a:off x="2703" y="2442"/>
              <a:ext cx="522" cy="673"/>
            </a:xfrm>
            <a:custGeom>
              <a:avLst/>
              <a:gdLst>
                <a:gd name="T0" fmla="*/ 542 w 1045"/>
                <a:gd name="T1" fmla="*/ 806 h 1345"/>
                <a:gd name="T2" fmla="*/ 502 w 1045"/>
                <a:gd name="T3" fmla="*/ 810 h 1345"/>
                <a:gd name="T4" fmla="*/ 466 w 1045"/>
                <a:gd name="T5" fmla="*/ 821 h 1345"/>
                <a:gd name="T6" fmla="*/ 433 w 1045"/>
                <a:gd name="T7" fmla="*/ 839 h 1345"/>
                <a:gd name="T8" fmla="*/ 404 w 1045"/>
                <a:gd name="T9" fmla="*/ 862 h 1345"/>
                <a:gd name="T10" fmla="*/ 380 w 1045"/>
                <a:gd name="T11" fmla="*/ 891 h 1345"/>
                <a:gd name="T12" fmla="*/ 362 w 1045"/>
                <a:gd name="T13" fmla="*/ 923 h 1345"/>
                <a:gd name="T14" fmla="*/ 351 w 1045"/>
                <a:gd name="T15" fmla="*/ 960 h 1345"/>
                <a:gd name="T16" fmla="*/ 347 w 1045"/>
                <a:gd name="T17" fmla="*/ 998 h 1345"/>
                <a:gd name="T18" fmla="*/ 351 w 1045"/>
                <a:gd name="T19" fmla="*/ 1037 h 1345"/>
                <a:gd name="T20" fmla="*/ 362 w 1045"/>
                <a:gd name="T21" fmla="*/ 1074 h 1345"/>
                <a:gd name="T22" fmla="*/ 380 w 1045"/>
                <a:gd name="T23" fmla="*/ 1107 h 1345"/>
                <a:gd name="T24" fmla="*/ 404 w 1045"/>
                <a:gd name="T25" fmla="*/ 1136 h 1345"/>
                <a:gd name="T26" fmla="*/ 433 w 1045"/>
                <a:gd name="T27" fmla="*/ 1159 h 1345"/>
                <a:gd name="T28" fmla="*/ 466 w 1045"/>
                <a:gd name="T29" fmla="*/ 1177 h 1345"/>
                <a:gd name="T30" fmla="*/ 502 w 1045"/>
                <a:gd name="T31" fmla="*/ 1188 h 1345"/>
                <a:gd name="T32" fmla="*/ 542 w 1045"/>
                <a:gd name="T33" fmla="*/ 1193 h 1345"/>
                <a:gd name="T34" fmla="*/ 580 w 1045"/>
                <a:gd name="T35" fmla="*/ 1188 h 1345"/>
                <a:gd name="T36" fmla="*/ 616 w 1045"/>
                <a:gd name="T37" fmla="*/ 1177 h 1345"/>
                <a:gd name="T38" fmla="*/ 649 w 1045"/>
                <a:gd name="T39" fmla="*/ 1159 h 1345"/>
                <a:gd name="T40" fmla="*/ 678 w 1045"/>
                <a:gd name="T41" fmla="*/ 1136 h 1345"/>
                <a:gd name="T42" fmla="*/ 701 w 1045"/>
                <a:gd name="T43" fmla="*/ 1107 h 1345"/>
                <a:gd name="T44" fmla="*/ 719 w 1045"/>
                <a:gd name="T45" fmla="*/ 1074 h 1345"/>
                <a:gd name="T46" fmla="*/ 730 w 1045"/>
                <a:gd name="T47" fmla="*/ 1037 h 1345"/>
                <a:gd name="T48" fmla="*/ 735 w 1045"/>
                <a:gd name="T49" fmla="*/ 998 h 1345"/>
                <a:gd name="T50" fmla="*/ 730 w 1045"/>
                <a:gd name="T51" fmla="*/ 960 h 1345"/>
                <a:gd name="T52" fmla="*/ 719 w 1045"/>
                <a:gd name="T53" fmla="*/ 923 h 1345"/>
                <a:gd name="T54" fmla="*/ 701 w 1045"/>
                <a:gd name="T55" fmla="*/ 891 h 1345"/>
                <a:gd name="T56" fmla="*/ 678 w 1045"/>
                <a:gd name="T57" fmla="*/ 862 h 1345"/>
                <a:gd name="T58" fmla="*/ 649 w 1045"/>
                <a:gd name="T59" fmla="*/ 839 h 1345"/>
                <a:gd name="T60" fmla="*/ 616 w 1045"/>
                <a:gd name="T61" fmla="*/ 821 h 1345"/>
                <a:gd name="T62" fmla="*/ 580 w 1045"/>
                <a:gd name="T63" fmla="*/ 810 h 1345"/>
                <a:gd name="T64" fmla="*/ 542 w 1045"/>
                <a:gd name="T65" fmla="*/ 806 h 1345"/>
                <a:gd name="T66" fmla="*/ 254 w 1045"/>
                <a:gd name="T67" fmla="*/ 0 h 1345"/>
                <a:gd name="T68" fmla="*/ 954 w 1045"/>
                <a:gd name="T69" fmla="*/ 34 h 1345"/>
                <a:gd name="T70" fmla="*/ 980 w 1045"/>
                <a:gd name="T71" fmla="*/ 40 h 1345"/>
                <a:gd name="T72" fmla="*/ 1002 w 1045"/>
                <a:gd name="T73" fmla="*/ 51 h 1345"/>
                <a:gd name="T74" fmla="*/ 1021 w 1045"/>
                <a:gd name="T75" fmla="*/ 67 h 1345"/>
                <a:gd name="T76" fmla="*/ 1035 w 1045"/>
                <a:gd name="T77" fmla="*/ 88 h 1345"/>
                <a:gd name="T78" fmla="*/ 1043 w 1045"/>
                <a:gd name="T79" fmla="*/ 111 h 1345"/>
                <a:gd name="T80" fmla="*/ 1045 w 1045"/>
                <a:gd name="T81" fmla="*/ 138 h 1345"/>
                <a:gd name="T82" fmla="*/ 959 w 1045"/>
                <a:gd name="T83" fmla="*/ 1250 h 1345"/>
                <a:gd name="T84" fmla="*/ 954 w 1045"/>
                <a:gd name="T85" fmla="*/ 1277 h 1345"/>
                <a:gd name="T86" fmla="*/ 941 w 1045"/>
                <a:gd name="T87" fmla="*/ 1300 h 1345"/>
                <a:gd name="T88" fmla="*/ 925 w 1045"/>
                <a:gd name="T89" fmla="*/ 1319 h 1345"/>
                <a:gd name="T90" fmla="*/ 904 w 1045"/>
                <a:gd name="T91" fmla="*/ 1333 h 1345"/>
                <a:gd name="T92" fmla="*/ 879 w 1045"/>
                <a:gd name="T93" fmla="*/ 1343 h 1345"/>
                <a:gd name="T94" fmla="*/ 853 w 1045"/>
                <a:gd name="T95" fmla="*/ 1345 h 1345"/>
                <a:gd name="T96" fmla="*/ 77 w 1045"/>
                <a:gd name="T97" fmla="*/ 1345 h 1345"/>
                <a:gd name="T98" fmla="*/ 52 w 1045"/>
                <a:gd name="T99" fmla="*/ 1341 h 1345"/>
                <a:gd name="T100" fmla="*/ 30 w 1045"/>
                <a:gd name="T101" fmla="*/ 1330 h 1345"/>
                <a:gd name="T102" fmla="*/ 15 w 1045"/>
                <a:gd name="T103" fmla="*/ 1315 h 1345"/>
                <a:gd name="T104" fmla="*/ 4 w 1045"/>
                <a:gd name="T105" fmla="*/ 1294 h 1345"/>
                <a:gd name="T106" fmla="*/ 0 w 1045"/>
                <a:gd name="T107" fmla="*/ 1271 h 1345"/>
                <a:gd name="T108" fmla="*/ 3 w 1045"/>
                <a:gd name="T109" fmla="*/ 1246 h 1345"/>
                <a:gd name="T110" fmla="*/ 131 w 1045"/>
                <a:gd name="T111" fmla="*/ 91 h 1345"/>
                <a:gd name="T112" fmla="*/ 141 w 1045"/>
                <a:gd name="T113" fmla="*/ 66 h 1345"/>
                <a:gd name="T114" fmla="*/ 156 w 1045"/>
                <a:gd name="T115" fmla="*/ 44 h 1345"/>
                <a:gd name="T116" fmla="*/ 176 w 1045"/>
                <a:gd name="T117" fmla="*/ 25 h 1345"/>
                <a:gd name="T118" fmla="*/ 200 w 1045"/>
                <a:gd name="T119" fmla="*/ 11 h 1345"/>
                <a:gd name="T120" fmla="*/ 226 w 1045"/>
                <a:gd name="T121" fmla="*/ 3 h 1345"/>
                <a:gd name="T122" fmla="*/ 254 w 1045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1345">
                  <a:moveTo>
                    <a:pt x="542" y="806"/>
                  </a:moveTo>
                  <a:lnTo>
                    <a:pt x="502" y="810"/>
                  </a:lnTo>
                  <a:lnTo>
                    <a:pt x="466" y="821"/>
                  </a:lnTo>
                  <a:lnTo>
                    <a:pt x="433" y="839"/>
                  </a:lnTo>
                  <a:lnTo>
                    <a:pt x="404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4" y="1136"/>
                  </a:lnTo>
                  <a:lnTo>
                    <a:pt x="433" y="1159"/>
                  </a:lnTo>
                  <a:lnTo>
                    <a:pt x="466" y="1177"/>
                  </a:lnTo>
                  <a:lnTo>
                    <a:pt x="502" y="1188"/>
                  </a:lnTo>
                  <a:lnTo>
                    <a:pt x="542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8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5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8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2" y="806"/>
                  </a:lnTo>
                  <a:close/>
                  <a:moveTo>
                    <a:pt x="254" y="0"/>
                  </a:moveTo>
                  <a:lnTo>
                    <a:pt x="954" y="34"/>
                  </a:lnTo>
                  <a:lnTo>
                    <a:pt x="980" y="40"/>
                  </a:lnTo>
                  <a:lnTo>
                    <a:pt x="1002" y="51"/>
                  </a:lnTo>
                  <a:lnTo>
                    <a:pt x="1021" y="67"/>
                  </a:lnTo>
                  <a:lnTo>
                    <a:pt x="1035" y="88"/>
                  </a:lnTo>
                  <a:lnTo>
                    <a:pt x="1043" y="111"/>
                  </a:lnTo>
                  <a:lnTo>
                    <a:pt x="1045" y="138"/>
                  </a:lnTo>
                  <a:lnTo>
                    <a:pt x="959" y="1250"/>
                  </a:lnTo>
                  <a:lnTo>
                    <a:pt x="954" y="1277"/>
                  </a:lnTo>
                  <a:lnTo>
                    <a:pt x="941" y="1300"/>
                  </a:lnTo>
                  <a:lnTo>
                    <a:pt x="925" y="1319"/>
                  </a:lnTo>
                  <a:lnTo>
                    <a:pt x="904" y="1333"/>
                  </a:lnTo>
                  <a:lnTo>
                    <a:pt x="879" y="1343"/>
                  </a:lnTo>
                  <a:lnTo>
                    <a:pt x="853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1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Oval 18"/>
          <p:cNvSpPr/>
          <p:nvPr/>
        </p:nvSpPr>
        <p:spPr>
          <a:xfrm>
            <a:off x="162012" y="4822740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259485" y="5031786"/>
            <a:ext cx="392218" cy="298527"/>
          </a:xfrm>
          <a:custGeom>
            <a:avLst/>
            <a:gdLst>
              <a:gd name="T0" fmla="*/ 715 w 3360"/>
              <a:gd name="T1" fmla="*/ 1582 h 2520"/>
              <a:gd name="T2" fmla="*/ 934 w 3360"/>
              <a:gd name="T3" fmla="*/ 1760 h 2520"/>
              <a:gd name="T4" fmla="*/ 1136 w 3360"/>
              <a:gd name="T5" fmla="*/ 1939 h 2520"/>
              <a:gd name="T6" fmla="*/ 1312 w 3360"/>
              <a:gd name="T7" fmla="*/ 2124 h 2520"/>
              <a:gd name="T8" fmla="*/ 1296 w 3360"/>
              <a:gd name="T9" fmla="*/ 2454 h 2520"/>
              <a:gd name="T10" fmla="*/ 989 w 3360"/>
              <a:gd name="T11" fmla="*/ 2472 h 2520"/>
              <a:gd name="T12" fmla="*/ 981 w 3360"/>
              <a:gd name="T13" fmla="*/ 2242 h 2520"/>
              <a:gd name="T14" fmla="*/ 744 w 3360"/>
              <a:gd name="T15" fmla="*/ 2196 h 2520"/>
              <a:gd name="T16" fmla="*/ 713 w 3360"/>
              <a:gd name="T17" fmla="*/ 2021 h 2520"/>
              <a:gd name="T18" fmla="*/ 511 w 3360"/>
              <a:gd name="T19" fmla="*/ 1919 h 2520"/>
              <a:gd name="T20" fmla="*/ 470 w 3360"/>
              <a:gd name="T21" fmla="*/ 1793 h 2520"/>
              <a:gd name="T22" fmla="*/ 290 w 3360"/>
              <a:gd name="T23" fmla="*/ 1619 h 2520"/>
              <a:gd name="T24" fmla="*/ 532 w 3360"/>
              <a:gd name="T25" fmla="*/ 1367 h 2520"/>
              <a:gd name="T26" fmla="*/ 1553 w 3360"/>
              <a:gd name="T27" fmla="*/ 124 h 2520"/>
              <a:gd name="T28" fmla="*/ 1409 w 3360"/>
              <a:gd name="T29" fmla="*/ 227 h 2520"/>
              <a:gd name="T30" fmla="*/ 1059 w 3360"/>
              <a:gd name="T31" fmla="*/ 459 h 2520"/>
              <a:gd name="T32" fmla="*/ 1063 w 3360"/>
              <a:gd name="T33" fmla="*/ 946 h 2520"/>
              <a:gd name="T34" fmla="*/ 1429 w 3360"/>
              <a:gd name="T35" fmla="*/ 1013 h 2520"/>
              <a:gd name="T36" fmla="*/ 1899 w 3360"/>
              <a:gd name="T37" fmla="*/ 824 h 2520"/>
              <a:gd name="T38" fmla="*/ 2085 w 3360"/>
              <a:gd name="T39" fmla="*/ 953 h 2520"/>
              <a:gd name="T40" fmla="*/ 2211 w 3360"/>
              <a:gd name="T41" fmla="*/ 1084 h 2520"/>
              <a:gd name="T42" fmla="*/ 2336 w 3360"/>
              <a:gd name="T43" fmla="*/ 1214 h 2520"/>
              <a:gd name="T44" fmla="*/ 2663 w 3360"/>
              <a:gd name="T45" fmla="*/ 1553 h 2520"/>
              <a:gd name="T46" fmla="*/ 2597 w 3360"/>
              <a:gd name="T47" fmla="*/ 1809 h 2520"/>
              <a:gd name="T48" fmla="*/ 2333 w 3360"/>
              <a:gd name="T49" fmla="*/ 1644 h 2520"/>
              <a:gd name="T50" fmla="*/ 2202 w 3360"/>
              <a:gd name="T51" fmla="*/ 1525 h 2520"/>
              <a:gd name="T52" fmla="*/ 2194 w 3360"/>
              <a:gd name="T53" fmla="*/ 1561 h 2520"/>
              <a:gd name="T54" fmla="*/ 2417 w 3360"/>
              <a:gd name="T55" fmla="*/ 1810 h 2520"/>
              <a:gd name="T56" fmla="*/ 2392 w 3360"/>
              <a:gd name="T57" fmla="*/ 2041 h 2520"/>
              <a:gd name="T58" fmla="*/ 2124 w 3360"/>
              <a:gd name="T59" fmla="*/ 1942 h 2520"/>
              <a:gd name="T60" fmla="*/ 1898 w 3360"/>
              <a:gd name="T61" fmla="*/ 1740 h 2520"/>
              <a:gd name="T62" fmla="*/ 2013 w 3360"/>
              <a:gd name="T63" fmla="*/ 1899 h 2520"/>
              <a:gd name="T64" fmla="*/ 2167 w 3360"/>
              <a:gd name="T65" fmla="*/ 2138 h 2520"/>
              <a:gd name="T66" fmla="*/ 1937 w 3360"/>
              <a:gd name="T67" fmla="*/ 2251 h 2520"/>
              <a:gd name="T68" fmla="*/ 1713 w 3360"/>
              <a:gd name="T69" fmla="*/ 2018 h 2520"/>
              <a:gd name="T70" fmla="*/ 1628 w 3360"/>
              <a:gd name="T71" fmla="*/ 1970 h 2520"/>
              <a:gd name="T72" fmla="*/ 1733 w 3360"/>
              <a:gd name="T73" fmla="*/ 2109 h 2520"/>
              <a:gd name="T74" fmla="*/ 1862 w 3360"/>
              <a:gd name="T75" fmla="*/ 2352 h 2520"/>
              <a:gd name="T76" fmla="*/ 1616 w 3360"/>
              <a:gd name="T77" fmla="*/ 2422 h 2520"/>
              <a:gd name="T78" fmla="*/ 1541 w 3360"/>
              <a:gd name="T79" fmla="*/ 2294 h 2520"/>
              <a:gd name="T80" fmla="*/ 1305 w 3360"/>
              <a:gd name="T81" fmla="*/ 1941 h 2520"/>
              <a:gd name="T82" fmla="*/ 1029 w 3360"/>
              <a:gd name="T83" fmla="*/ 1577 h 2520"/>
              <a:gd name="T84" fmla="*/ 688 w 3360"/>
              <a:gd name="T85" fmla="*/ 1239 h 2520"/>
              <a:gd name="T86" fmla="*/ 251 w 3360"/>
              <a:gd name="T87" fmla="*/ 1340 h 2520"/>
              <a:gd name="T88" fmla="*/ 10 w 3360"/>
              <a:gd name="T89" fmla="*/ 1405 h 2520"/>
              <a:gd name="T90" fmla="*/ 580 w 3360"/>
              <a:gd name="T91" fmla="*/ 329 h 2520"/>
              <a:gd name="T92" fmla="*/ 724 w 3360"/>
              <a:gd name="T93" fmla="*/ 246 h 2520"/>
              <a:gd name="T94" fmla="*/ 1114 w 3360"/>
              <a:gd name="T95" fmla="*/ 47 h 2520"/>
              <a:gd name="T96" fmla="*/ 2293 w 3360"/>
              <a:gd name="T97" fmla="*/ 53 h 2520"/>
              <a:gd name="T98" fmla="*/ 2649 w 3360"/>
              <a:gd name="T99" fmla="*/ 361 h 2520"/>
              <a:gd name="T100" fmla="*/ 2777 w 3360"/>
              <a:gd name="T101" fmla="*/ 429 h 2520"/>
              <a:gd name="T102" fmla="*/ 3109 w 3360"/>
              <a:gd name="T103" fmla="*/ 373 h 2520"/>
              <a:gd name="T104" fmla="*/ 3360 w 3360"/>
              <a:gd name="T105" fmla="*/ 1368 h 2520"/>
              <a:gd name="T106" fmla="*/ 3126 w 3360"/>
              <a:gd name="T107" fmla="*/ 1413 h 2520"/>
              <a:gd name="T108" fmla="*/ 2864 w 3360"/>
              <a:gd name="T109" fmla="*/ 1409 h 2520"/>
              <a:gd name="T110" fmla="*/ 2545 w 3360"/>
              <a:gd name="T111" fmla="*/ 1099 h 2520"/>
              <a:gd name="T112" fmla="*/ 2179 w 3360"/>
              <a:gd name="T113" fmla="*/ 724 h 2520"/>
              <a:gd name="T114" fmla="*/ 2060 w 3360"/>
              <a:gd name="T115" fmla="*/ 613 h 2520"/>
              <a:gd name="T116" fmla="*/ 1729 w 3360"/>
              <a:gd name="T117" fmla="*/ 687 h 2520"/>
              <a:gd name="T118" fmla="*/ 1325 w 3360"/>
              <a:gd name="T119" fmla="*/ 893 h 2520"/>
              <a:gd name="T120" fmla="*/ 1112 w 3360"/>
              <a:gd name="T121" fmla="*/ 632 h 2520"/>
              <a:gd name="T122" fmla="*/ 1503 w 3360"/>
              <a:gd name="T123" fmla="*/ 340 h 2520"/>
              <a:gd name="T124" fmla="*/ 2050 w 3360"/>
              <a:gd name="T125" fmla="*/ 26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0" h="2520">
                <a:moveTo>
                  <a:pt x="532" y="1367"/>
                </a:moveTo>
                <a:lnTo>
                  <a:pt x="563" y="1368"/>
                </a:lnTo>
                <a:lnTo>
                  <a:pt x="592" y="1375"/>
                </a:lnTo>
                <a:lnTo>
                  <a:pt x="620" y="1386"/>
                </a:lnTo>
                <a:lnTo>
                  <a:pt x="646" y="1403"/>
                </a:lnTo>
                <a:lnTo>
                  <a:pt x="670" y="1423"/>
                </a:lnTo>
                <a:lnTo>
                  <a:pt x="687" y="1446"/>
                </a:lnTo>
                <a:lnTo>
                  <a:pt x="701" y="1470"/>
                </a:lnTo>
                <a:lnTo>
                  <a:pt x="710" y="1497"/>
                </a:lnTo>
                <a:lnTo>
                  <a:pt x="716" y="1524"/>
                </a:lnTo>
                <a:lnTo>
                  <a:pt x="717" y="1553"/>
                </a:lnTo>
                <a:lnTo>
                  <a:pt x="715" y="1582"/>
                </a:lnTo>
                <a:lnTo>
                  <a:pt x="709" y="1610"/>
                </a:lnTo>
                <a:lnTo>
                  <a:pt x="736" y="1606"/>
                </a:lnTo>
                <a:lnTo>
                  <a:pt x="764" y="1604"/>
                </a:lnTo>
                <a:lnTo>
                  <a:pt x="792" y="1607"/>
                </a:lnTo>
                <a:lnTo>
                  <a:pt x="818" y="1613"/>
                </a:lnTo>
                <a:lnTo>
                  <a:pt x="843" y="1624"/>
                </a:lnTo>
                <a:lnTo>
                  <a:pt x="866" y="1639"/>
                </a:lnTo>
                <a:lnTo>
                  <a:pt x="888" y="1657"/>
                </a:lnTo>
                <a:lnTo>
                  <a:pt x="905" y="1681"/>
                </a:lnTo>
                <a:lnTo>
                  <a:pt x="919" y="1706"/>
                </a:lnTo>
                <a:lnTo>
                  <a:pt x="929" y="1732"/>
                </a:lnTo>
                <a:lnTo>
                  <a:pt x="934" y="1760"/>
                </a:lnTo>
                <a:lnTo>
                  <a:pt x="935" y="1787"/>
                </a:lnTo>
                <a:lnTo>
                  <a:pt x="933" y="1817"/>
                </a:lnTo>
                <a:lnTo>
                  <a:pt x="927" y="1846"/>
                </a:lnTo>
                <a:lnTo>
                  <a:pt x="954" y="1841"/>
                </a:lnTo>
                <a:lnTo>
                  <a:pt x="982" y="1840"/>
                </a:lnTo>
                <a:lnTo>
                  <a:pt x="1009" y="1842"/>
                </a:lnTo>
                <a:lnTo>
                  <a:pt x="1036" y="1849"/>
                </a:lnTo>
                <a:lnTo>
                  <a:pt x="1062" y="1859"/>
                </a:lnTo>
                <a:lnTo>
                  <a:pt x="1084" y="1873"/>
                </a:lnTo>
                <a:lnTo>
                  <a:pt x="1106" y="1893"/>
                </a:lnTo>
                <a:lnTo>
                  <a:pt x="1123" y="1914"/>
                </a:lnTo>
                <a:lnTo>
                  <a:pt x="1136" y="1939"/>
                </a:lnTo>
                <a:lnTo>
                  <a:pt x="1146" y="1963"/>
                </a:lnTo>
                <a:lnTo>
                  <a:pt x="1153" y="1990"/>
                </a:lnTo>
                <a:lnTo>
                  <a:pt x="1155" y="2018"/>
                </a:lnTo>
                <a:lnTo>
                  <a:pt x="1153" y="2045"/>
                </a:lnTo>
                <a:lnTo>
                  <a:pt x="1149" y="2073"/>
                </a:lnTo>
                <a:lnTo>
                  <a:pt x="1139" y="2101"/>
                </a:lnTo>
                <a:lnTo>
                  <a:pt x="1170" y="2093"/>
                </a:lnTo>
                <a:lnTo>
                  <a:pt x="1200" y="2090"/>
                </a:lnTo>
                <a:lnTo>
                  <a:pt x="1229" y="2091"/>
                </a:lnTo>
                <a:lnTo>
                  <a:pt x="1259" y="2098"/>
                </a:lnTo>
                <a:lnTo>
                  <a:pt x="1287" y="2109"/>
                </a:lnTo>
                <a:lnTo>
                  <a:pt x="1312" y="2124"/>
                </a:lnTo>
                <a:lnTo>
                  <a:pt x="1335" y="2145"/>
                </a:lnTo>
                <a:lnTo>
                  <a:pt x="1354" y="2169"/>
                </a:lnTo>
                <a:lnTo>
                  <a:pt x="1369" y="2197"/>
                </a:lnTo>
                <a:lnTo>
                  <a:pt x="1379" y="2226"/>
                </a:lnTo>
                <a:lnTo>
                  <a:pt x="1384" y="2257"/>
                </a:lnTo>
                <a:lnTo>
                  <a:pt x="1385" y="2289"/>
                </a:lnTo>
                <a:lnTo>
                  <a:pt x="1380" y="2320"/>
                </a:lnTo>
                <a:lnTo>
                  <a:pt x="1371" y="2351"/>
                </a:lnTo>
                <a:lnTo>
                  <a:pt x="1357" y="2381"/>
                </a:lnTo>
                <a:lnTo>
                  <a:pt x="1340" y="2410"/>
                </a:lnTo>
                <a:lnTo>
                  <a:pt x="1316" y="2436"/>
                </a:lnTo>
                <a:lnTo>
                  <a:pt x="1296" y="2454"/>
                </a:lnTo>
                <a:lnTo>
                  <a:pt x="1272" y="2471"/>
                </a:lnTo>
                <a:lnTo>
                  <a:pt x="1247" y="2485"/>
                </a:lnTo>
                <a:lnTo>
                  <a:pt x="1220" y="2498"/>
                </a:lnTo>
                <a:lnTo>
                  <a:pt x="1193" y="2508"/>
                </a:lnTo>
                <a:lnTo>
                  <a:pt x="1164" y="2515"/>
                </a:lnTo>
                <a:lnTo>
                  <a:pt x="1135" y="2519"/>
                </a:lnTo>
                <a:lnTo>
                  <a:pt x="1107" y="2520"/>
                </a:lnTo>
                <a:lnTo>
                  <a:pt x="1079" y="2518"/>
                </a:lnTo>
                <a:lnTo>
                  <a:pt x="1053" y="2513"/>
                </a:lnTo>
                <a:lnTo>
                  <a:pt x="1029" y="2503"/>
                </a:lnTo>
                <a:lnTo>
                  <a:pt x="1007" y="2489"/>
                </a:lnTo>
                <a:lnTo>
                  <a:pt x="989" y="2472"/>
                </a:lnTo>
                <a:lnTo>
                  <a:pt x="972" y="2449"/>
                </a:lnTo>
                <a:lnTo>
                  <a:pt x="960" y="2425"/>
                </a:lnTo>
                <a:lnTo>
                  <a:pt x="954" y="2402"/>
                </a:lnTo>
                <a:lnTo>
                  <a:pt x="952" y="2380"/>
                </a:lnTo>
                <a:lnTo>
                  <a:pt x="954" y="2358"/>
                </a:lnTo>
                <a:lnTo>
                  <a:pt x="959" y="2337"/>
                </a:lnTo>
                <a:lnTo>
                  <a:pt x="965" y="2316"/>
                </a:lnTo>
                <a:lnTo>
                  <a:pt x="974" y="2296"/>
                </a:lnTo>
                <a:lnTo>
                  <a:pt x="983" y="2276"/>
                </a:lnTo>
                <a:lnTo>
                  <a:pt x="991" y="2255"/>
                </a:lnTo>
                <a:lnTo>
                  <a:pt x="999" y="2236"/>
                </a:lnTo>
                <a:lnTo>
                  <a:pt x="981" y="2242"/>
                </a:lnTo>
                <a:lnTo>
                  <a:pt x="961" y="2248"/>
                </a:lnTo>
                <a:lnTo>
                  <a:pt x="942" y="2254"/>
                </a:lnTo>
                <a:lnTo>
                  <a:pt x="920" y="2259"/>
                </a:lnTo>
                <a:lnTo>
                  <a:pt x="899" y="2264"/>
                </a:lnTo>
                <a:lnTo>
                  <a:pt x="878" y="2266"/>
                </a:lnTo>
                <a:lnTo>
                  <a:pt x="856" y="2267"/>
                </a:lnTo>
                <a:lnTo>
                  <a:pt x="835" y="2265"/>
                </a:lnTo>
                <a:lnTo>
                  <a:pt x="814" y="2260"/>
                </a:lnTo>
                <a:lnTo>
                  <a:pt x="795" y="2251"/>
                </a:lnTo>
                <a:lnTo>
                  <a:pt x="776" y="2238"/>
                </a:lnTo>
                <a:lnTo>
                  <a:pt x="760" y="2220"/>
                </a:lnTo>
                <a:lnTo>
                  <a:pt x="744" y="2196"/>
                </a:lnTo>
                <a:lnTo>
                  <a:pt x="734" y="2173"/>
                </a:lnTo>
                <a:lnTo>
                  <a:pt x="729" y="2151"/>
                </a:lnTo>
                <a:lnTo>
                  <a:pt x="729" y="2128"/>
                </a:lnTo>
                <a:lnTo>
                  <a:pt x="732" y="2107"/>
                </a:lnTo>
                <a:lnTo>
                  <a:pt x="737" y="2086"/>
                </a:lnTo>
                <a:lnTo>
                  <a:pt x="745" y="2065"/>
                </a:lnTo>
                <a:lnTo>
                  <a:pt x="752" y="2044"/>
                </a:lnTo>
                <a:lnTo>
                  <a:pt x="759" y="2025"/>
                </a:lnTo>
                <a:lnTo>
                  <a:pt x="766" y="2004"/>
                </a:lnTo>
                <a:lnTo>
                  <a:pt x="749" y="2010"/>
                </a:lnTo>
                <a:lnTo>
                  <a:pt x="731" y="2015"/>
                </a:lnTo>
                <a:lnTo>
                  <a:pt x="713" y="2021"/>
                </a:lnTo>
                <a:lnTo>
                  <a:pt x="693" y="2026"/>
                </a:lnTo>
                <a:lnTo>
                  <a:pt x="674" y="2030"/>
                </a:lnTo>
                <a:lnTo>
                  <a:pt x="655" y="2034"/>
                </a:lnTo>
                <a:lnTo>
                  <a:pt x="635" y="2034"/>
                </a:lnTo>
                <a:lnTo>
                  <a:pt x="615" y="2033"/>
                </a:lnTo>
                <a:lnTo>
                  <a:pt x="596" y="2028"/>
                </a:lnTo>
                <a:lnTo>
                  <a:pt x="577" y="2019"/>
                </a:lnTo>
                <a:lnTo>
                  <a:pt x="559" y="2004"/>
                </a:lnTo>
                <a:lnTo>
                  <a:pt x="542" y="1986"/>
                </a:lnTo>
                <a:lnTo>
                  <a:pt x="527" y="1962"/>
                </a:lnTo>
                <a:lnTo>
                  <a:pt x="516" y="1940"/>
                </a:lnTo>
                <a:lnTo>
                  <a:pt x="511" y="1919"/>
                </a:lnTo>
                <a:lnTo>
                  <a:pt x="510" y="1899"/>
                </a:lnTo>
                <a:lnTo>
                  <a:pt x="511" y="1880"/>
                </a:lnTo>
                <a:lnTo>
                  <a:pt x="515" y="1860"/>
                </a:lnTo>
                <a:lnTo>
                  <a:pt x="522" y="1842"/>
                </a:lnTo>
                <a:lnTo>
                  <a:pt x="528" y="1824"/>
                </a:lnTo>
                <a:lnTo>
                  <a:pt x="535" y="1806"/>
                </a:lnTo>
                <a:lnTo>
                  <a:pt x="542" y="1787"/>
                </a:lnTo>
                <a:lnTo>
                  <a:pt x="548" y="1770"/>
                </a:lnTo>
                <a:lnTo>
                  <a:pt x="530" y="1775"/>
                </a:lnTo>
                <a:lnTo>
                  <a:pt x="510" y="1781"/>
                </a:lnTo>
                <a:lnTo>
                  <a:pt x="491" y="1787"/>
                </a:lnTo>
                <a:lnTo>
                  <a:pt x="470" y="1793"/>
                </a:lnTo>
                <a:lnTo>
                  <a:pt x="450" y="1798"/>
                </a:lnTo>
                <a:lnTo>
                  <a:pt x="429" y="1800"/>
                </a:lnTo>
                <a:lnTo>
                  <a:pt x="408" y="1799"/>
                </a:lnTo>
                <a:lnTo>
                  <a:pt x="387" y="1795"/>
                </a:lnTo>
                <a:lnTo>
                  <a:pt x="365" y="1785"/>
                </a:lnTo>
                <a:lnTo>
                  <a:pt x="345" y="1771"/>
                </a:lnTo>
                <a:lnTo>
                  <a:pt x="324" y="1751"/>
                </a:lnTo>
                <a:lnTo>
                  <a:pt x="308" y="1727"/>
                </a:lnTo>
                <a:lnTo>
                  <a:pt x="298" y="1703"/>
                </a:lnTo>
                <a:lnTo>
                  <a:pt x="291" y="1675"/>
                </a:lnTo>
                <a:lnTo>
                  <a:pt x="289" y="1647"/>
                </a:lnTo>
                <a:lnTo>
                  <a:pt x="290" y="1619"/>
                </a:lnTo>
                <a:lnTo>
                  <a:pt x="297" y="1589"/>
                </a:lnTo>
                <a:lnTo>
                  <a:pt x="305" y="1559"/>
                </a:lnTo>
                <a:lnTo>
                  <a:pt x="317" y="1531"/>
                </a:lnTo>
                <a:lnTo>
                  <a:pt x="331" y="1503"/>
                </a:lnTo>
                <a:lnTo>
                  <a:pt x="348" y="1477"/>
                </a:lnTo>
                <a:lnTo>
                  <a:pt x="366" y="1453"/>
                </a:lnTo>
                <a:lnTo>
                  <a:pt x="387" y="1431"/>
                </a:lnTo>
                <a:lnTo>
                  <a:pt x="412" y="1409"/>
                </a:lnTo>
                <a:lnTo>
                  <a:pt x="441" y="1391"/>
                </a:lnTo>
                <a:lnTo>
                  <a:pt x="470" y="1378"/>
                </a:lnTo>
                <a:lnTo>
                  <a:pt x="501" y="1370"/>
                </a:lnTo>
                <a:lnTo>
                  <a:pt x="532" y="1367"/>
                </a:lnTo>
                <a:close/>
                <a:moveTo>
                  <a:pt x="1266" y="14"/>
                </a:moveTo>
                <a:lnTo>
                  <a:pt x="1308" y="16"/>
                </a:lnTo>
                <a:lnTo>
                  <a:pt x="1347" y="21"/>
                </a:lnTo>
                <a:lnTo>
                  <a:pt x="1383" y="29"/>
                </a:lnTo>
                <a:lnTo>
                  <a:pt x="1415" y="39"/>
                </a:lnTo>
                <a:lnTo>
                  <a:pt x="1444" y="51"/>
                </a:lnTo>
                <a:lnTo>
                  <a:pt x="1470" y="63"/>
                </a:lnTo>
                <a:lnTo>
                  <a:pt x="1492" y="76"/>
                </a:lnTo>
                <a:lnTo>
                  <a:pt x="1512" y="90"/>
                </a:lnTo>
                <a:lnTo>
                  <a:pt x="1529" y="102"/>
                </a:lnTo>
                <a:lnTo>
                  <a:pt x="1542" y="113"/>
                </a:lnTo>
                <a:lnTo>
                  <a:pt x="1553" y="124"/>
                </a:lnTo>
                <a:lnTo>
                  <a:pt x="1560" y="131"/>
                </a:lnTo>
                <a:lnTo>
                  <a:pt x="1564" y="136"/>
                </a:lnTo>
                <a:lnTo>
                  <a:pt x="1565" y="138"/>
                </a:lnTo>
                <a:lnTo>
                  <a:pt x="1563" y="140"/>
                </a:lnTo>
                <a:lnTo>
                  <a:pt x="1556" y="143"/>
                </a:lnTo>
                <a:lnTo>
                  <a:pt x="1544" y="150"/>
                </a:lnTo>
                <a:lnTo>
                  <a:pt x="1529" y="158"/>
                </a:lnTo>
                <a:lnTo>
                  <a:pt x="1510" y="169"/>
                </a:lnTo>
                <a:lnTo>
                  <a:pt x="1488" y="181"/>
                </a:lnTo>
                <a:lnTo>
                  <a:pt x="1464" y="195"/>
                </a:lnTo>
                <a:lnTo>
                  <a:pt x="1437" y="211"/>
                </a:lnTo>
                <a:lnTo>
                  <a:pt x="1409" y="227"/>
                </a:lnTo>
                <a:lnTo>
                  <a:pt x="1380" y="244"/>
                </a:lnTo>
                <a:lnTo>
                  <a:pt x="1349" y="262"/>
                </a:lnTo>
                <a:lnTo>
                  <a:pt x="1318" y="280"/>
                </a:lnTo>
                <a:lnTo>
                  <a:pt x="1287" y="299"/>
                </a:lnTo>
                <a:lnTo>
                  <a:pt x="1256" y="318"/>
                </a:lnTo>
                <a:lnTo>
                  <a:pt x="1226" y="336"/>
                </a:lnTo>
                <a:lnTo>
                  <a:pt x="1198" y="355"/>
                </a:lnTo>
                <a:lnTo>
                  <a:pt x="1171" y="372"/>
                </a:lnTo>
                <a:lnTo>
                  <a:pt x="1145" y="389"/>
                </a:lnTo>
                <a:lnTo>
                  <a:pt x="1123" y="405"/>
                </a:lnTo>
                <a:lnTo>
                  <a:pt x="1089" y="429"/>
                </a:lnTo>
                <a:lnTo>
                  <a:pt x="1059" y="459"/>
                </a:lnTo>
                <a:lnTo>
                  <a:pt x="1031" y="492"/>
                </a:lnTo>
                <a:lnTo>
                  <a:pt x="1007" y="529"/>
                </a:lnTo>
                <a:lnTo>
                  <a:pt x="989" y="568"/>
                </a:lnTo>
                <a:lnTo>
                  <a:pt x="976" y="610"/>
                </a:lnTo>
                <a:lnTo>
                  <a:pt x="966" y="654"/>
                </a:lnTo>
                <a:lnTo>
                  <a:pt x="964" y="700"/>
                </a:lnTo>
                <a:lnTo>
                  <a:pt x="968" y="747"/>
                </a:lnTo>
                <a:lnTo>
                  <a:pt x="976" y="793"/>
                </a:lnTo>
                <a:lnTo>
                  <a:pt x="990" y="836"/>
                </a:lnTo>
                <a:lnTo>
                  <a:pt x="1009" y="876"/>
                </a:lnTo>
                <a:lnTo>
                  <a:pt x="1034" y="913"/>
                </a:lnTo>
                <a:lnTo>
                  <a:pt x="1063" y="946"/>
                </a:lnTo>
                <a:lnTo>
                  <a:pt x="1094" y="976"/>
                </a:lnTo>
                <a:lnTo>
                  <a:pt x="1130" y="1001"/>
                </a:lnTo>
                <a:lnTo>
                  <a:pt x="1169" y="1021"/>
                </a:lnTo>
                <a:lnTo>
                  <a:pt x="1211" y="1035"/>
                </a:lnTo>
                <a:lnTo>
                  <a:pt x="1255" y="1045"/>
                </a:lnTo>
                <a:lnTo>
                  <a:pt x="1300" y="1049"/>
                </a:lnTo>
                <a:lnTo>
                  <a:pt x="1310" y="1048"/>
                </a:lnTo>
                <a:lnTo>
                  <a:pt x="1324" y="1045"/>
                </a:lnTo>
                <a:lnTo>
                  <a:pt x="1345" y="1040"/>
                </a:lnTo>
                <a:lnTo>
                  <a:pt x="1369" y="1033"/>
                </a:lnTo>
                <a:lnTo>
                  <a:pt x="1397" y="1024"/>
                </a:lnTo>
                <a:lnTo>
                  <a:pt x="1429" y="1013"/>
                </a:lnTo>
                <a:lnTo>
                  <a:pt x="1463" y="997"/>
                </a:lnTo>
                <a:lnTo>
                  <a:pt x="1497" y="980"/>
                </a:lnTo>
                <a:lnTo>
                  <a:pt x="1543" y="958"/>
                </a:lnTo>
                <a:lnTo>
                  <a:pt x="1592" y="934"/>
                </a:lnTo>
                <a:lnTo>
                  <a:pt x="1644" y="909"/>
                </a:lnTo>
                <a:lnTo>
                  <a:pt x="1695" y="886"/>
                </a:lnTo>
                <a:lnTo>
                  <a:pt x="1745" y="862"/>
                </a:lnTo>
                <a:lnTo>
                  <a:pt x="1792" y="841"/>
                </a:lnTo>
                <a:lnTo>
                  <a:pt x="1820" y="830"/>
                </a:lnTo>
                <a:lnTo>
                  <a:pt x="1848" y="823"/>
                </a:lnTo>
                <a:lnTo>
                  <a:pt x="1875" y="822"/>
                </a:lnTo>
                <a:lnTo>
                  <a:pt x="1899" y="824"/>
                </a:lnTo>
                <a:lnTo>
                  <a:pt x="1922" y="829"/>
                </a:lnTo>
                <a:lnTo>
                  <a:pt x="1943" y="836"/>
                </a:lnTo>
                <a:lnTo>
                  <a:pt x="1962" y="844"/>
                </a:lnTo>
                <a:lnTo>
                  <a:pt x="1978" y="853"/>
                </a:lnTo>
                <a:lnTo>
                  <a:pt x="1991" y="861"/>
                </a:lnTo>
                <a:lnTo>
                  <a:pt x="2003" y="870"/>
                </a:lnTo>
                <a:lnTo>
                  <a:pt x="2011" y="877"/>
                </a:lnTo>
                <a:lnTo>
                  <a:pt x="2016" y="881"/>
                </a:lnTo>
                <a:lnTo>
                  <a:pt x="2018" y="883"/>
                </a:lnTo>
                <a:lnTo>
                  <a:pt x="2042" y="908"/>
                </a:lnTo>
                <a:lnTo>
                  <a:pt x="2065" y="932"/>
                </a:lnTo>
                <a:lnTo>
                  <a:pt x="2085" y="953"/>
                </a:lnTo>
                <a:lnTo>
                  <a:pt x="2103" y="972"/>
                </a:lnTo>
                <a:lnTo>
                  <a:pt x="2119" y="988"/>
                </a:lnTo>
                <a:lnTo>
                  <a:pt x="2133" y="1004"/>
                </a:lnTo>
                <a:lnTo>
                  <a:pt x="2146" y="1017"/>
                </a:lnTo>
                <a:lnTo>
                  <a:pt x="2157" y="1028"/>
                </a:lnTo>
                <a:lnTo>
                  <a:pt x="2167" y="1039"/>
                </a:lnTo>
                <a:lnTo>
                  <a:pt x="2176" y="1049"/>
                </a:lnTo>
                <a:lnTo>
                  <a:pt x="2185" y="1057"/>
                </a:lnTo>
                <a:lnTo>
                  <a:pt x="2192" y="1064"/>
                </a:lnTo>
                <a:lnTo>
                  <a:pt x="2199" y="1071"/>
                </a:lnTo>
                <a:lnTo>
                  <a:pt x="2205" y="1078"/>
                </a:lnTo>
                <a:lnTo>
                  <a:pt x="2211" y="1084"/>
                </a:lnTo>
                <a:lnTo>
                  <a:pt x="2217" y="1092"/>
                </a:lnTo>
                <a:lnTo>
                  <a:pt x="2224" y="1098"/>
                </a:lnTo>
                <a:lnTo>
                  <a:pt x="2231" y="1105"/>
                </a:lnTo>
                <a:lnTo>
                  <a:pt x="2238" y="1112"/>
                </a:lnTo>
                <a:lnTo>
                  <a:pt x="2246" y="1121"/>
                </a:lnTo>
                <a:lnTo>
                  <a:pt x="2255" y="1130"/>
                </a:lnTo>
                <a:lnTo>
                  <a:pt x="2264" y="1141"/>
                </a:lnTo>
                <a:lnTo>
                  <a:pt x="2276" y="1152"/>
                </a:lnTo>
                <a:lnTo>
                  <a:pt x="2288" y="1165"/>
                </a:lnTo>
                <a:lnTo>
                  <a:pt x="2302" y="1180"/>
                </a:lnTo>
                <a:lnTo>
                  <a:pt x="2319" y="1196"/>
                </a:lnTo>
                <a:lnTo>
                  <a:pt x="2336" y="1214"/>
                </a:lnTo>
                <a:lnTo>
                  <a:pt x="2355" y="1235"/>
                </a:lnTo>
                <a:lnTo>
                  <a:pt x="2378" y="1257"/>
                </a:lnTo>
                <a:lnTo>
                  <a:pt x="2402" y="1283"/>
                </a:lnTo>
                <a:lnTo>
                  <a:pt x="2430" y="1312"/>
                </a:lnTo>
                <a:lnTo>
                  <a:pt x="2460" y="1342"/>
                </a:lnTo>
                <a:lnTo>
                  <a:pt x="2492" y="1377"/>
                </a:lnTo>
                <a:lnTo>
                  <a:pt x="2529" y="1415"/>
                </a:lnTo>
                <a:lnTo>
                  <a:pt x="2568" y="1456"/>
                </a:lnTo>
                <a:lnTo>
                  <a:pt x="2611" y="1500"/>
                </a:lnTo>
                <a:lnTo>
                  <a:pt x="2658" y="1549"/>
                </a:lnTo>
                <a:lnTo>
                  <a:pt x="2661" y="1551"/>
                </a:lnTo>
                <a:lnTo>
                  <a:pt x="2663" y="1553"/>
                </a:lnTo>
                <a:lnTo>
                  <a:pt x="2681" y="1575"/>
                </a:lnTo>
                <a:lnTo>
                  <a:pt x="2693" y="1597"/>
                </a:lnTo>
                <a:lnTo>
                  <a:pt x="2702" y="1623"/>
                </a:lnTo>
                <a:lnTo>
                  <a:pt x="2706" y="1648"/>
                </a:lnTo>
                <a:lnTo>
                  <a:pt x="2706" y="1675"/>
                </a:lnTo>
                <a:lnTo>
                  <a:pt x="2701" y="1700"/>
                </a:lnTo>
                <a:lnTo>
                  <a:pt x="2693" y="1725"/>
                </a:lnTo>
                <a:lnTo>
                  <a:pt x="2681" y="1749"/>
                </a:lnTo>
                <a:lnTo>
                  <a:pt x="2663" y="1770"/>
                </a:lnTo>
                <a:lnTo>
                  <a:pt x="2643" y="1787"/>
                </a:lnTo>
                <a:lnTo>
                  <a:pt x="2620" y="1801"/>
                </a:lnTo>
                <a:lnTo>
                  <a:pt x="2597" y="1809"/>
                </a:lnTo>
                <a:lnTo>
                  <a:pt x="2571" y="1814"/>
                </a:lnTo>
                <a:lnTo>
                  <a:pt x="2547" y="1814"/>
                </a:lnTo>
                <a:lnTo>
                  <a:pt x="2521" y="1810"/>
                </a:lnTo>
                <a:lnTo>
                  <a:pt x="2498" y="1801"/>
                </a:lnTo>
                <a:lnTo>
                  <a:pt x="2475" y="1787"/>
                </a:lnTo>
                <a:lnTo>
                  <a:pt x="2455" y="1770"/>
                </a:lnTo>
                <a:lnTo>
                  <a:pt x="2454" y="1768"/>
                </a:lnTo>
                <a:lnTo>
                  <a:pt x="2451" y="1766"/>
                </a:lnTo>
                <a:lnTo>
                  <a:pt x="2418" y="1730"/>
                </a:lnTo>
                <a:lnTo>
                  <a:pt x="2386" y="1698"/>
                </a:lnTo>
                <a:lnTo>
                  <a:pt x="2358" y="1670"/>
                </a:lnTo>
                <a:lnTo>
                  <a:pt x="2333" y="1644"/>
                </a:lnTo>
                <a:lnTo>
                  <a:pt x="2311" y="1622"/>
                </a:lnTo>
                <a:lnTo>
                  <a:pt x="2292" y="1601"/>
                </a:lnTo>
                <a:lnTo>
                  <a:pt x="2275" y="1585"/>
                </a:lnTo>
                <a:lnTo>
                  <a:pt x="2260" y="1570"/>
                </a:lnTo>
                <a:lnTo>
                  <a:pt x="2248" y="1558"/>
                </a:lnTo>
                <a:lnTo>
                  <a:pt x="2237" y="1548"/>
                </a:lnTo>
                <a:lnTo>
                  <a:pt x="2229" y="1541"/>
                </a:lnTo>
                <a:lnTo>
                  <a:pt x="2220" y="1535"/>
                </a:lnTo>
                <a:lnTo>
                  <a:pt x="2214" y="1531"/>
                </a:lnTo>
                <a:lnTo>
                  <a:pt x="2210" y="1528"/>
                </a:lnTo>
                <a:lnTo>
                  <a:pt x="2206" y="1525"/>
                </a:lnTo>
                <a:lnTo>
                  <a:pt x="2202" y="1525"/>
                </a:lnTo>
                <a:lnTo>
                  <a:pt x="2200" y="1526"/>
                </a:lnTo>
                <a:lnTo>
                  <a:pt x="2198" y="1528"/>
                </a:lnTo>
                <a:lnTo>
                  <a:pt x="2195" y="1530"/>
                </a:lnTo>
                <a:lnTo>
                  <a:pt x="2193" y="1532"/>
                </a:lnTo>
                <a:lnTo>
                  <a:pt x="2191" y="1534"/>
                </a:lnTo>
                <a:lnTo>
                  <a:pt x="2189" y="1536"/>
                </a:lnTo>
                <a:lnTo>
                  <a:pt x="2188" y="1539"/>
                </a:lnTo>
                <a:lnTo>
                  <a:pt x="2187" y="1542"/>
                </a:lnTo>
                <a:lnTo>
                  <a:pt x="2187" y="1545"/>
                </a:lnTo>
                <a:lnTo>
                  <a:pt x="2188" y="1549"/>
                </a:lnTo>
                <a:lnTo>
                  <a:pt x="2190" y="1555"/>
                </a:lnTo>
                <a:lnTo>
                  <a:pt x="2194" y="1561"/>
                </a:lnTo>
                <a:lnTo>
                  <a:pt x="2199" y="1569"/>
                </a:lnTo>
                <a:lnTo>
                  <a:pt x="2206" y="1580"/>
                </a:lnTo>
                <a:lnTo>
                  <a:pt x="2214" y="1591"/>
                </a:lnTo>
                <a:lnTo>
                  <a:pt x="2225" y="1604"/>
                </a:lnTo>
                <a:lnTo>
                  <a:pt x="2240" y="1621"/>
                </a:lnTo>
                <a:lnTo>
                  <a:pt x="2255" y="1638"/>
                </a:lnTo>
                <a:lnTo>
                  <a:pt x="2275" y="1660"/>
                </a:lnTo>
                <a:lnTo>
                  <a:pt x="2296" y="1683"/>
                </a:lnTo>
                <a:lnTo>
                  <a:pt x="2321" y="1710"/>
                </a:lnTo>
                <a:lnTo>
                  <a:pt x="2349" y="1739"/>
                </a:lnTo>
                <a:lnTo>
                  <a:pt x="2381" y="1773"/>
                </a:lnTo>
                <a:lnTo>
                  <a:pt x="2417" y="1810"/>
                </a:lnTo>
                <a:lnTo>
                  <a:pt x="2419" y="1813"/>
                </a:lnTo>
                <a:lnTo>
                  <a:pt x="2421" y="1816"/>
                </a:lnTo>
                <a:lnTo>
                  <a:pt x="2422" y="1820"/>
                </a:lnTo>
                <a:lnTo>
                  <a:pt x="2437" y="1844"/>
                </a:lnTo>
                <a:lnTo>
                  <a:pt x="2447" y="1869"/>
                </a:lnTo>
                <a:lnTo>
                  <a:pt x="2454" y="1896"/>
                </a:lnTo>
                <a:lnTo>
                  <a:pt x="2455" y="1924"/>
                </a:lnTo>
                <a:lnTo>
                  <a:pt x="2450" y="1951"/>
                </a:lnTo>
                <a:lnTo>
                  <a:pt x="2442" y="1978"/>
                </a:lnTo>
                <a:lnTo>
                  <a:pt x="2430" y="2002"/>
                </a:lnTo>
                <a:lnTo>
                  <a:pt x="2412" y="2025"/>
                </a:lnTo>
                <a:lnTo>
                  <a:pt x="2392" y="2041"/>
                </a:lnTo>
                <a:lnTo>
                  <a:pt x="2371" y="2055"/>
                </a:lnTo>
                <a:lnTo>
                  <a:pt x="2347" y="2064"/>
                </a:lnTo>
                <a:lnTo>
                  <a:pt x="2324" y="2068"/>
                </a:lnTo>
                <a:lnTo>
                  <a:pt x="2299" y="2069"/>
                </a:lnTo>
                <a:lnTo>
                  <a:pt x="2275" y="2065"/>
                </a:lnTo>
                <a:lnTo>
                  <a:pt x="2251" y="2057"/>
                </a:lnTo>
                <a:lnTo>
                  <a:pt x="2229" y="2045"/>
                </a:lnTo>
                <a:lnTo>
                  <a:pt x="2209" y="2029"/>
                </a:lnTo>
                <a:lnTo>
                  <a:pt x="2208" y="2029"/>
                </a:lnTo>
                <a:lnTo>
                  <a:pt x="2207" y="2029"/>
                </a:lnTo>
                <a:lnTo>
                  <a:pt x="2164" y="1984"/>
                </a:lnTo>
                <a:lnTo>
                  <a:pt x="2124" y="1942"/>
                </a:lnTo>
                <a:lnTo>
                  <a:pt x="2087" y="1904"/>
                </a:lnTo>
                <a:lnTo>
                  <a:pt x="2055" y="1869"/>
                </a:lnTo>
                <a:lnTo>
                  <a:pt x="2025" y="1839"/>
                </a:lnTo>
                <a:lnTo>
                  <a:pt x="1998" y="1812"/>
                </a:lnTo>
                <a:lnTo>
                  <a:pt x="1976" y="1789"/>
                </a:lnTo>
                <a:lnTo>
                  <a:pt x="1955" y="1770"/>
                </a:lnTo>
                <a:lnTo>
                  <a:pt x="1939" y="1756"/>
                </a:lnTo>
                <a:lnTo>
                  <a:pt x="1925" y="1744"/>
                </a:lnTo>
                <a:lnTo>
                  <a:pt x="1915" y="1738"/>
                </a:lnTo>
                <a:lnTo>
                  <a:pt x="1906" y="1735"/>
                </a:lnTo>
                <a:lnTo>
                  <a:pt x="1901" y="1737"/>
                </a:lnTo>
                <a:lnTo>
                  <a:pt x="1898" y="1740"/>
                </a:lnTo>
                <a:lnTo>
                  <a:pt x="1897" y="1744"/>
                </a:lnTo>
                <a:lnTo>
                  <a:pt x="1897" y="1750"/>
                </a:lnTo>
                <a:lnTo>
                  <a:pt x="1899" y="1756"/>
                </a:lnTo>
                <a:lnTo>
                  <a:pt x="1902" y="1764"/>
                </a:lnTo>
                <a:lnTo>
                  <a:pt x="1907" y="1772"/>
                </a:lnTo>
                <a:lnTo>
                  <a:pt x="1915" y="1783"/>
                </a:lnTo>
                <a:lnTo>
                  <a:pt x="1924" y="1797"/>
                </a:lnTo>
                <a:lnTo>
                  <a:pt x="1936" y="1812"/>
                </a:lnTo>
                <a:lnTo>
                  <a:pt x="1950" y="1829"/>
                </a:lnTo>
                <a:lnTo>
                  <a:pt x="1968" y="1850"/>
                </a:lnTo>
                <a:lnTo>
                  <a:pt x="1988" y="1872"/>
                </a:lnTo>
                <a:lnTo>
                  <a:pt x="2013" y="1899"/>
                </a:lnTo>
                <a:lnTo>
                  <a:pt x="2040" y="1929"/>
                </a:lnTo>
                <a:lnTo>
                  <a:pt x="2071" y="1961"/>
                </a:lnTo>
                <a:lnTo>
                  <a:pt x="2106" y="1997"/>
                </a:lnTo>
                <a:lnTo>
                  <a:pt x="2111" y="2003"/>
                </a:lnTo>
                <a:lnTo>
                  <a:pt x="2115" y="2008"/>
                </a:lnTo>
                <a:lnTo>
                  <a:pt x="2120" y="2013"/>
                </a:lnTo>
                <a:lnTo>
                  <a:pt x="2125" y="2017"/>
                </a:lnTo>
                <a:lnTo>
                  <a:pt x="2142" y="2038"/>
                </a:lnTo>
                <a:lnTo>
                  <a:pt x="2155" y="2061"/>
                </a:lnTo>
                <a:lnTo>
                  <a:pt x="2163" y="2086"/>
                </a:lnTo>
                <a:lnTo>
                  <a:pt x="2167" y="2112"/>
                </a:lnTo>
                <a:lnTo>
                  <a:pt x="2167" y="2138"/>
                </a:lnTo>
                <a:lnTo>
                  <a:pt x="2163" y="2164"/>
                </a:lnTo>
                <a:lnTo>
                  <a:pt x="2155" y="2189"/>
                </a:lnTo>
                <a:lnTo>
                  <a:pt x="2142" y="2212"/>
                </a:lnTo>
                <a:lnTo>
                  <a:pt x="2125" y="2234"/>
                </a:lnTo>
                <a:lnTo>
                  <a:pt x="2105" y="2251"/>
                </a:lnTo>
                <a:lnTo>
                  <a:pt x="2082" y="2264"/>
                </a:lnTo>
                <a:lnTo>
                  <a:pt x="2058" y="2274"/>
                </a:lnTo>
                <a:lnTo>
                  <a:pt x="2033" y="2278"/>
                </a:lnTo>
                <a:lnTo>
                  <a:pt x="2008" y="2278"/>
                </a:lnTo>
                <a:lnTo>
                  <a:pt x="1983" y="2274"/>
                </a:lnTo>
                <a:lnTo>
                  <a:pt x="1960" y="2264"/>
                </a:lnTo>
                <a:lnTo>
                  <a:pt x="1937" y="2251"/>
                </a:lnTo>
                <a:lnTo>
                  <a:pt x="1917" y="2234"/>
                </a:lnTo>
                <a:lnTo>
                  <a:pt x="1908" y="2224"/>
                </a:lnTo>
                <a:lnTo>
                  <a:pt x="1902" y="2215"/>
                </a:lnTo>
                <a:lnTo>
                  <a:pt x="1900" y="2214"/>
                </a:lnTo>
                <a:lnTo>
                  <a:pt x="1898" y="2212"/>
                </a:lnTo>
                <a:lnTo>
                  <a:pt x="1861" y="2174"/>
                </a:lnTo>
                <a:lnTo>
                  <a:pt x="1829" y="2140"/>
                </a:lnTo>
                <a:lnTo>
                  <a:pt x="1800" y="2110"/>
                </a:lnTo>
                <a:lnTo>
                  <a:pt x="1774" y="2082"/>
                </a:lnTo>
                <a:lnTo>
                  <a:pt x="1751" y="2058"/>
                </a:lnTo>
                <a:lnTo>
                  <a:pt x="1731" y="2036"/>
                </a:lnTo>
                <a:lnTo>
                  <a:pt x="1713" y="2018"/>
                </a:lnTo>
                <a:lnTo>
                  <a:pt x="1699" y="2002"/>
                </a:lnTo>
                <a:lnTo>
                  <a:pt x="1685" y="1989"/>
                </a:lnTo>
                <a:lnTo>
                  <a:pt x="1674" y="1979"/>
                </a:lnTo>
                <a:lnTo>
                  <a:pt x="1665" y="1971"/>
                </a:lnTo>
                <a:lnTo>
                  <a:pt x="1658" y="1964"/>
                </a:lnTo>
                <a:lnTo>
                  <a:pt x="1651" y="1961"/>
                </a:lnTo>
                <a:lnTo>
                  <a:pt x="1646" y="1959"/>
                </a:lnTo>
                <a:lnTo>
                  <a:pt x="1641" y="1958"/>
                </a:lnTo>
                <a:lnTo>
                  <a:pt x="1637" y="1960"/>
                </a:lnTo>
                <a:lnTo>
                  <a:pt x="1633" y="1963"/>
                </a:lnTo>
                <a:lnTo>
                  <a:pt x="1630" y="1967"/>
                </a:lnTo>
                <a:lnTo>
                  <a:pt x="1628" y="1970"/>
                </a:lnTo>
                <a:lnTo>
                  <a:pt x="1627" y="1974"/>
                </a:lnTo>
                <a:lnTo>
                  <a:pt x="1627" y="1979"/>
                </a:lnTo>
                <a:lnTo>
                  <a:pt x="1628" y="1984"/>
                </a:lnTo>
                <a:lnTo>
                  <a:pt x="1631" y="1990"/>
                </a:lnTo>
                <a:lnTo>
                  <a:pt x="1635" y="1998"/>
                </a:lnTo>
                <a:lnTo>
                  <a:pt x="1643" y="2007"/>
                </a:lnTo>
                <a:lnTo>
                  <a:pt x="1651" y="2019"/>
                </a:lnTo>
                <a:lnTo>
                  <a:pt x="1662" y="2032"/>
                </a:lnTo>
                <a:lnTo>
                  <a:pt x="1675" y="2047"/>
                </a:lnTo>
                <a:lnTo>
                  <a:pt x="1692" y="2065"/>
                </a:lnTo>
                <a:lnTo>
                  <a:pt x="1710" y="2085"/>
                </a:lnTo>
                <a:lnTo>
                  <a:pt x="1733" y="2109"/>
                </a:lnTo>
                <a:lnTo>
                  <a:pt x="1757" y="2135"/>
                </a:lnTo>
                <a:lnTo>
                  <a:pt x="1786" y="2165"/>
                </a:lnTo>
                <a:lnTo>
                  <a:pt x="1818" y="2199"/>
                </a:lnTo>
                <a:lnTo>
                  <a:pt x="1818" y="2200"/>
                </a:lnTo>
                <a:lnTo>
                  <a:pt x="1821" y="2203"/>
                </a:lnTo>
                <a:lnTo>
                  <a:pt x="1825" y="2205"/>
                </a:lnTo>
                <a:lnTo>
                  <a:pt x="1841" y="2226"/>
                </a:lnTo>
                <a:lnTo>
                  <a:pt x="1854" y="2250"/>
                </a:lnTo>
                <a:lnTo>
                  <a:pt x="1862" y="2275"/>
                </a:lnTo>
                <a:lnTo>
                  <a:pt x="1866" y="2300"/>
                </a:lnTo>
                <a:lnTo>
                  <a:pt x="1866" y="2327"/>
                </a:lnTo>
                <a:lnTo>
                  <a:pt x="1862" y="2352"/>
                </a:lnTo>
                <a:lnTo>
                  <a:pt x="1854" y="2377"/>
                </a:lnTo>
                <a:lnTo>
                  <a:pt x="1841" y="2400"/>
                </a:lnTo>
                <a:lnTo>
                  <a:pt x="1825" y="2422"/>
                </a:lnTo>
                <a:lnTo>
                  <a:pt x="1804" y="2439"/>
                </a:lnTo>
                <a:lnTo>
                  <a:pt x="1782" y="2453"/>
                </a:lnTo>
                <a:lnTo>
                  <a:pt x="1757" y="2462"/>
                </a:lnTo>
                <a:lnTo>
                  <a:pt x="1733" y="2466"/>
                </a:lnTo>
                <a:lnTo>
                  <a:pt x="1707" y="2466"/>
                </a:lnTo>
                <a:lnTo>
                  <a:pt x="1682" y="2462"/>
                </a:lnTo>
                <a:lnTo>
                  <a:pt x="1658" y="2453"/>
                </a:lnTo>
                <a:lnTo>
                  <a:pt x="1635" y="2439"/>
                </a:lnTo>
                <a:lnTo>
                  <a:pt x="1616" y="2422"/>
                </a:lnTo>
                <a:lnTo>
                  <a:pt x="1606" y="2411"/>
                </a:lnTo>
                <a:lnTo>
                  <a:pt x="1594" y="2399"/>
                </a:lnTo>
                <a:lnTo>
                  <a:pt x="1583" y="2387"/>
                </a:lnTo>
                <a:lnTo>
                  <a:pt x="1572" y="2375"/>
                </a:lnTo>
                <a:lnTo>
                  <a:pt x="1562" y="2363"/>
                </a:lnTo>
                <a:lnTo>
                  <a:pt x="1553" y="2352"/>
                </a:lnTo>
                <a:lnTo>
                  <a:pt x="1545" y="2344"/>
                </a:lnTo>
                <a:lnTo>
                  <a:pt x="1540" y="2338"/>
                </a:lnTo>
                <a:lnTo>
                  <a:pt x="1538" y="2335"/>
                </a:lnTo>
                <a:lnTo>
                  <a:pt x="1537" y="2335"/>
                </a:lnTo>
                <a:lnTo>
                  <a:pt x="1537" y="2335"/>
                </a:lnTo>
                <a:lnTo>
                  <a:pt x="1541" y="2294"/>
                </a:lnTo>
                <a:lnTo>
                  <a:pt x="1541" y="2253"/>
                </a:lnTo>
                <a:lnTo>
                  <a:pt x="1537" y="2212"/>
                </a:lnTo>
                <a:lnTo>
                  <a:pt x="1529" y="2172"/>
                </a:lnTo>
                <a:lnTo>
                  <a:pt x="1516" y="2134"/>
                </a:lnTo>
                <a:lnTo>
                  <a:pt x="1497" y="2098"/>
                </a:lnTo>
                <a:lnTo>
                  <a:pt x="1476" y="2063"/>
                </a:lnTo>
                <a:lnTo>
                  <a:pt x="1449" y="2030"/>
                </a:lnTo>
                <a:lnTo>
                  <a:pt x="1424" y="2006"/>
                </a:lnTo>
                <a:lnTo>
                  <a:pt x="1397" y="1985"/>
                </a:lnTo>
                <a:lnTo>
                  <a:pt x="1367" y="1968"/>
                </a:lnTo>
                <a:lnTo>
                  <a:pt x="1337" y="1952"/>
                </a:lnTo>
                <a:lnTo>
                  <a:pt x="1305" y="1941"/>
                </a:lnTo>
                <a:lnTo>
                  <a:pt x="1295" y="1905"/>
                </a:lnTo>
                <a:lnTo>
                  <a:pt x="1281" y="1870"/>
                </a:lnTo>
                <a:lnTo>
                  <a:pt x="1264" y="1838"/>
                </a:lnTo>
                <a:lnTo>
                  <a:pt x="1244" y="1807"/>
                </a:lnTo>
                <a:lnTo>
                  <a:pt x="1220" y="1778"/>
                </a:lnTo>
                <a:lnTo>
                  <a:pt x="1189" y="1751"/>
                </a:lnTo>
                <a:lnTo>
                  <a:pt x="1157" y="1726"/>
                </a:lnTo>
                <a:lnTo>
                  <a:pt x="1121" y="1707"/>
                </a:lnTo>
                <a:lnTo>
                  <a:pt x="1082" y="1691"/>
                </a:lnTo>
                <a:lnTo>
                  <a:pt x="1069" y="1651"/>
                </a:lnTo>
                <a:lnTo>
                  <a:pt x="1051" y="1612"/>
                </a:lnTo>
                <a:lnTo>
                  <a:pt x="1029" y="1577"/>
                </a:lnTo>
                <a:lnTo>
                  <a:pt x="1002" y="1544"/>
                </a:lnTo>
                <a:lnTo>
                  <a:pt x="972" y="1515"/>
                </a:lnTo>
                <a:lnTo>
                  <a:pt x="939" y="1492"/>
                </a:lnTo>
                <a:lnTo>
                  <a:pt x="902" y="1471"/>
                </a:lnTo>
                <a:lnTo>
                  <a:pt x="864" y="1457"/>
                </a:lnTo>
                <a:lnTo>
                  <a:pt x="851" y="1416"/>
                </a:lnTo>
                <a:lnTo>
                  <a:pt x="834" y="1378"/>
                </a:lnTo>
                <a:lnTo>
                  <a:pt x="811" y="1342"/>
                </a:lnTo>
                <a:lnTo>
                  <a:pt x="784" y="1309"/>
                </a:lnTo>
                <a:lnTo>
                  <a:pt x="755" y="1282"/>
                </a:lnTo>
                <a:lnTo>
                  <a:pt x="722" y="1258"/>
                </a:lnTo>
                <a:lnTo>
                  <a:pt x="688" y="1239"/>
                </a:lnTo>
                <a:lnTo>
                  <a:pt x="651" y="1225"/>
                </a:lnTo>
                <a:lnTo>
                  <a:pt x="614" y="1214"/>
                </a:lnTo>
                <a:lnTo>
                  <a:pt x="575" y="1208"/>
                </a:lnTo>
                <a:lnTo>
                  <a:pt x="535" y="1206"/>
                </a:lnTo>
                <a:lnTo>
                  <a:pt x="495" y="1208"/>
                </a:lnTo>
                <a:lnTo>
                  <a:pt x="455" y="1215"/>
                </a:lnTo>
                <a:lnTo>
                  <a:pt x="416" y="1227"/>
                </a:lnTo>
                <a:lnTo>
                  <a:pt x="378" y="1241"/>
                </a:lnTo>
                <a:lnTo>
                  <a:pt x="342" y="1261"/>
                </a:lnTo>
                <a:lnTo>
                  <a:pt x="308" y="1285"/>
                </a:lnTo>
                <a:lnTo>
                  <a:pt x="276" y="1313"/>
                </a:lnTo>
                <a:lnTo>
                  <a:pt x="251" y="1340"/>
                </a:lnTo>
                <a:lnTo>
                  <a:pt x="229" y="1370"/>
                </a:lnTo>
                <a:lnTo>
                  <a:pt x="211" y="1401"/>
                </a:lnTo>
                <a:lnTo>
                  <a:pt x="194" y="1433"/>
                </a:lnTo>
                <a:lnTo>
                  <a:pt x="181" y="1467"/>
                </a:lnTo>
                <a:lnTo>
                  <a:pt x="155" y="1457"/>
                </a:lnTo>
                <a:lnTo>
                  <a:pt x="130" y="1447"/>
                </a:lnTo>
                <a:lnTo>
                  <a:pt x="104" y="1437"/>
                </a:lnTo>
                <a:lnTo>
                  <a:pt x="81" y="1428"/>
                </a:lnTo>
                <a:lnTo>
                  <a:pt x="58" y="1421"/>
                </a:lnTo>
                <a:lnTo>
                  <a:pt x="39" y="1414"/>
                </a:lnTo>
                <a:lnTo>
                  <a:pt x="23" y="1409"/>
                </a:lnTo>
                <a:lnTo>
                  <a:pt x="10" y="1405"/>
                </a:lnTo>
                <a:lnTo>
                  <a:pt x="3" y="1403"/>
                </a:lnTo>
                <a:lnTo>
                  <a:pt x="0" y="1402"/>
                </a:lnTo>
                <a:lnTo>
                  <a:pt x="0" y="194"/>
                </a:lnTo>
                <a:lnTo>
                  <a:pt x="334" y="315"/>
                </a:lnTo>
                <a:lnTo>
                  <a:pt x="374" y="329"/>
                </a:lnTo>
                <a:lnTo>
                  <a:pt x="411" y="338"/>
                </a:lnTo>
                <a:lnTo>
                  <a:pt x="446" y="344"/>
                </a:lnTo>
                <a:lnTo>
                  <a:pt x="479" y="346"/>
                </a:lnTo>
                <a:lnTo>
                  <a:pt x="508" y="345"/>
                </a:lnTo>
                <a:lnTo>
                  <a:pt x="535" y="340"/>
                </a:lnTo>
                <a:lnTo>
                  <a:pt x="559" y="335"/>
                </a:lnTo>
                <a:lnTo>
                  <a:pt x="580" y="329"/>
                </a:lnTo>
                <a:lnTo>
                  <a:pt x="598" y="323"/>
                </a:lnTo>
                <a:lnTo>
                  <a:pt x="612" y="317"/>
                </a:lnTo>
                <a:lnTo>
                  <a:pt x="622" y="312"/>
                </a:lnTo>
                <a:lnTo>
                  <a:pt x="628" y="308"/>
                </a:lnTo>
                <a:lnTo>
                  <a:pt x="630" y="307"/>
                </a:lnTo>
                <a:lnTo>
                  <a:pt x="633" y="306"/>
                </a:lnTo>
                <a:lnTo>
                  <a:pt x="639" y="302"/>
                </a:lnTo>
                <a:lnTo>
                  <a:pt x="649" y="294"/>
                </a:lnTo>
                <a:lnTo>
                  <a:pt x="663" y="285"/>
                </a:lnTo>
                <a:lnTo>
                  <a:pt x="680" y="274"/>
                </a:lnTo>
                <a:lnTo>
                  <a:pt x="701" y="262"/>
                </a:lnTo>
                <a:lnTo>
                  <a:pt x="724" y="246"/>
                </a:lnTo>
                <a:lnTo>
                  <a:pt x="750" y="231"/>
                </a:lnTo>
                <a:lnTo>
                  <a:pt x="777" y="215"/>
                </a:lnTo>
                <a:lnTo>
                  <a:pt x="807" y="197"/>
                </a:lnTo>
                <a:lnTo>
                  <a:pt x="839" y="179"/>
                </a:lnTo>
                <a:lnTo>
                  <a:pt x="871" y="160"/>
                </a:lnTo>
                <a:lnTo>
                  <a:pt x="905" y="142"/>
                </a:lnTo>
                <a:lnTo>
                  <a:pt x="939" y="125"/>
                </a:lnTo>
                <a:lnTo>
                  <a:pt x="975" y="107"/>
                </a:lnTo>
                <a:lnTo>
                  <a:pt x="1009" y="91"/>
                </a:lnTo>
                <a:lnTo>
                  <a:pt x="1045" y="74"/>
                </a:lnTo>
                <a:lnTo>
                  <a:pt x="1080" y="60"/>
                </a:lnTo>
                <a:lnTo>
                  <a:pt x="1114" y="47"/>
                </a:lnTo>
                <a:lnTo>
                  <a:pt x="1148" y="37"/>
                </a:lnTo>
                <a:lnTo>
                  <a:pt x="1179" y="27"/>
                </a:lnTo>
                <a:lnTo>
                  <a:pt x="1210" y="20"/>
                </a:lnTo>
                <a:lnTo>
                  <a:pt x="1239" y="16"/>
                </a:lnTo>
                <a:lnTo>
                  <a:pt x="1266" y="14"/>
                </a:lnTo>
                <a:close/>
                <a:moveTo>
                  <a:pt x="2141" y="0"/>
                </a:moveTo>
                <a:lnTo>
                  <a:pt x="2164" y="0"/>
                </a:lnTo>
                <a:lnTo>
                  <a:pt x="2188" y="3"/>
                </a:lnTo>
                <a:lnTo>
                  <a:pt x="2212" y="10"/>
                </a:lnTo>
                <a:lnTo>
                  <a:pt x="2237" y="20"/>
                </a:lnTo>
                <a:lnTo>
                  <a:pt x="2264" y="34"/>
                </a:lnTo>
                <a:lnTo>
                  <a:pt x="2293" y="53"/>
                </a:lnTo>
                <a:lnTo>
                  <a:pt x="2323" y="75"/>
                </a:lnTo>
                <a:lnTo>
                  <a:pt x="2355" y="103"/>
                </a:lnTo>
                <a:lnTo>
                  <a:pt x="2391" y="135"/>
                </a:lnTo>
                <a:lnTo>
                  <a:pt x="2427" y="165"/>
                </a:lnTo>
                <a:lnTo>
                  <a:pt x="2461" y="195"/>
                </a:lnTo>
                <a:lnTo>
                  <a:pt x="2493" y="224"/>
                </a:lnTo>
                <a:lnTo>
                  <a:pt x="2524" y="251"/>
                </a:lnTo>
                <a:lnTo>
                  <a:pt x="2554" y="277"/>
                </a:lnTo>
                <a:lnTo>
                  <a:pt x="2581" y="302"/>
                </a:lnTo>
                <a:lnTo>
                  <a:pt x="2606" y="324"/>
                </a:lnTo>
                <a:lnTo>
                  <a:pt x="2628" y="344"/>
                </a:lnTo>
                <a:lnTo>
                  <a:pt x="2649" y="361"/>
                </a:lnTo>
                <a:lnTo>
                  <a:pt x="2665" y="376"/>
                </a:lnTo>
                <a:lnTo>
                  <a:pt x="2679" y="389"/>
                </a:lnTo>
                <a:lnTo>
                  <a:pt x="2689" y="397"/>
                </a:lnTo>
                <a:lnTo>
                  <a:pt x="2695" y="403"/>
                </a:lnTo>
                <a:lnTo>
                  <a:pt x="2697" y="405"/>
                </a:lnTo>
                <a:lnTo>
                  <a:pt x="2699" y="406"/>
                </a:lnTo>
                <a:lnTo>
                  <a:pt x="2705" y="408"/>
                </a:lnTo>
                <a:lnTo>
                  <a:pt x="2714" y="412"/>
                </a:lnTo>
                <a:lnTo>
                  <a:pt x="2728" y="416"/>
                </a:lnTo>
                <a:lnTo>
                  <a:pt x="2742" y="421"/>
                </a:lnTo>
                <a:lnTo>
                  <a:pt x="2758" y="426"/>
                </a:lnTo>
                <a:lnTo>
                  <a:pt x="2777" y="429"/>
                </a:lnTo>
                <a:lnTo>
                  <a:pt x="2795" y="433"/>
                </a:lnTo>
                <a:lnTo>
                  <a:pt x="2815" y="433"/>
                </a:lnTo>
                <a:lnTo>
                  <a:pt x="2833" y="432"/>
                </a:lnTo>
                <a:lnTo>
                  <a:pt x="2853" y="428"/>
                </a:lnTo>
                <a:lnTo>
                  <a:pt x="2878" y="423"/>
                </a:lnTo>
                <a:lnTo>
                  <a:pt x="2906" y="418"/>
                </a:lnTo>
                <a:lnTo>
                  <a:pt x="2936" y="412"/>
                </a:lnTo>
                <a:lnTo>
                  <a:pt x="2969" y="405"/>
                </a:lnTo>
                <a:lnTo>
                  <a:pt x="3003" y="398"/>
                </a:lnTo>
                <a:lnTo>
                  <a:pt x="3038" y="390"/>
                </a:lnTo>
                <a:lnTo>
                  <a:pt x="3073" y="381"/>
                </a:lnTo>
                <a:lnTo>
                  <a:pt x="3109" y="373"/>
                </a:lnTo>
                <a:lnTo>
                  <a:pt x="3144" y="365"/>
                </a:lnTo>
                <a:lnTo>
                  <a:pt x="3179" y="357"/>
                </a:lnTo>
                <a:lnTo>
                  <a:pt x="3211" y="349"/>
                </a:lnTo>
                <a:lnTo>
                  <a:pt x="3242" y="340"/>
                </a:lnTo>
                <a:lnTo>
                  <a:pt x="3270" y="334"/>
                </a:lnTo>
                <a:lnTo>
                  <a:pt x="3295" y="328"/>
                </a:lnTo>
                <a:lnTo>
                  <a:pt x="3318" y="322"/>
                </a:lnTo>
                <a:lnTo>
                  <a:pt x="3335" y="318"/>
                </a:lnTo>
                <a:lnTo>
                  <a:pt x="3348" y="315"/>
                </a:lnTo>
                <a:lnTo>
                  <a:pt x="3358" y="312"/>
                </a:lnTo>
                <a:lnTo>
                  <a:pt x="3360" y="312"/>
                </a:lnTo>
                <a:lnTo>
                  <a:pt x="3360" y="1368"/>
                </a:lnTo>
                <a:lnTo>
                  <a:pt x="3357" y="1368"/>
                </a:lnTo>
                <a:lnTo>
                  <a:pt x="3347" y="1370"/>
                </a:lnTo>
                <a:lnTo>
                  <a:pt x="3334" y="1373"/>
                </a:lnTo>
                <a:lnTo>
                  <a:pt x="3316" y="1376"/>
                </a:lnTo>
                <a:lnTo>
                  <a:pt x="3294" y="1381"/>
                </a:lnTo>
                <a:lnTo>
                  <a:pt x="3271" y="1385"/>
                </a:lnTo>
                <a:lnTo>
                  <a:pt x="3245" y="1390"/>
                </a:lnTo>
                <a:lnTo>
                  <a:pt x="3220" y="1396"/>
                </a:lnTo>
                <a:lnTo>
                  <a:pt x="3194" y="1401"/>
                </a:lnTo>
                <a:lnTo>
                  <a:pt x="3169" y="1406"/>
                </a:lnTo>
                <a:lnTo>
                  <a:pt x="3146" y="1410"/>
                </a:lnTo>
                <a:lnTo>
                  <a:pt x="3126" y="1413"/>
                </a:lnTo>
                <a:lnTo>
                  <a:pt x="3110" y="1416"/>
                </a:lnTo>
                <a:lnTo>
                  <a:pt x="3098" y="1418"/>
                </a:lnTo>
                <a:lnTo>
                  <a:pt x="3085" y="1420"/>
                </a:lnTo>
                <a:lnTo>
                  <a:pt x="3068" y="1423"/>
                </a:lnTo>
                <a:lnTo>
                  <a:pt x="3048" y="1427"/>
                </a:lnTo>
                <a:lnTo>
                  <a:pt x="3026" y="1430"/>
                </a:lnTo>
                <a:lnTo>
                  <a:pt x="3002" y="1433"/>
                </a:lnTo>
                <a:lnTo>
                  <a:pt x="2975" y="1433"/>
                </a:lnTo>
                <a:lnTo>
                  <a:pt x="2949" y="1432"/>
                </a:lnTo>
                <a:lnTo>
                  <a:pt x="2920" y="1428"/>
                </a:lnTo>
                <a:lnTo>
                  <a:pt x="2892" y="1420"/>
                </a:lnTo>
                <a:lnTo>
                  <a:pt x="2864" y="1409"/>
                </a:lnTo>
                <a:lnTo>
                  <a:pt x="2837" y="1391"/>
                </a:lnTo>
                <a:lnTo>
                  <a:pt x="2810" y="1369"/>
                </a:lnTo>
                <a:lnTo>
                  <a:pt x="2793" y="1352"/>
                </a:lnTo>
                <a:lnTo>
                  <a:pt x="2773" y="1331"/>
                </a:lnTo>
                <a:lnTo>
                  <a:pt x="2750" y="1309"/>
                </a:lnTo>
                <a:lnTo>
                  <a:pt x="2726" y="1283"/>
                </a:lnTo>
                <a:lnTo>
                  <a:pt x="2698" y="1256"/>
                </a:lnTo>
                <a:lnTo>
                  <a:pt x="2670" y="1227"/>
                </a:lnTo>
                <a:lnTo>
                  <a:pt x="2640" y="1197"/>
                </a:lnTo>
                <a:lnTo>
                  <a:pt x="2609" y="1165"/>
                </a:lnTo>
                <a:lnTo>
                  <a:pt x="2577" y="1133"/>
                </a:lnTo>
                <a:lnTo>
                  <a:pt x="2545" y="1099"/>
                </a:lnTo>
                <a:lnTo>
                  <a:pt x="2511" y="1065"/>
                </a:lnTo>
                <a:lnTo>
                  <a:pt x="2477" y="1030"/>
                </a:lnTo>
                <a:lnTo>
                  <a:pt x="2444" y="995"/>
                </a:lnTo>
                <a:lnTo>
                  <a:pt x="2411" y="962"/>
                </a:lnTo>
                <a:lnTo>
                  <a:pt x="2378" y="928"/>
                </a:lnTo>
                <a:lnTo>
                  <a:pt x="2345" y="894"/>
                </a:lnTo>
                <a:lnTo>
                  <a:pt x="2314" y="862"/>
                </a:lnTo>
                <a:lnTo>
                  <a:pt x="2284" y="832"/>
                </a:lnTo>
                <a:lnTo>
                  <a:pt x="2255" y="802"/>
                </a:lnTo>
                <a:lnTo>
                  <a:pt x="2228" y="773"/>
                </a:lnTo>
                <a:lnTo>
                  <a:pt x="2203" y="748"/>
                </a:lnTo>
                <a:lnTo>
                  <a:pt x="2179" y="724"/>
                </a:lnTo>
                <a:lnTo>
                  <a:pt x="2159" y="703"/>
                </a:lnTo>
                <a:lnTo>
                  <a:pt x="2141" y="683"/>
                </a:lnTo>
                <a:lnTo>
                  <a:pt x="2124" y="667"/>
                </a:lnTo>
                <a:lnTo>
                  <a:pt x="2112" y="655"/>
                </a:lnTo>
                <a:lnTo>
                  <a:pt x="2103" y="645"/>
                </a:lnTo>
                <a:lnTo>
                  <a:pt x="2098" y="639"/>
                </a:lnTo>
                <a:lnTo>
                  <a:pt x="2096" y="637"/>
                </a:lnTo>
                <a:lnTo>
                  <a:pt x="2094" y="635"/>
                </a:lnTo>
                <a:lnTo>
                  <a:pt x="2089" y="632"/>
                </a:lnTo>
                <a:lnTo>
                  <a:pt x="2082" y="626"/>
                </a:lnTo>
                <a:lnTo>
                  <a:pt x="2073" y="620"/>
                </a:lnTo>
                <a:lnTo>
                  <a:pt x="2060" y="613"/>
                </a:lnTo>
                <a:lnTo>
                  <a:pt x="2045" y="606"/>
                </a:lnTo>
                <a:lnTo>
                  <a:pt x="2028" y="598"/>
                </a:lnTo>
                <a:lnTo>
                  <a:pt x="2009" y="593"/>
                </a:lnTo>
                <a:lnTo>
                  <a:pt x="1986" y="590"/>
                </a:lnTo>
                <a:lnTo>
                  <a:pt x="1962" y="589"/>
                </a:lnTo>
                <a:lnTo>
                  <a:pt x="1936" y="592"/>
                </a:lnTo>
                <a:lnTo>
                  <a:pt x="1907" y="598"/>
                </a:lnTo>
                <a:lnTo>
                  <a:pt x="1877" y="609"/>
                </a:lnTo>
                <a:lnTo>
                  <a:pt x="1845" y="624"/>
                </a:lnTo>
                <a:lnTo>
                  <a:pt x="1808" y="644"/>
                </a:lnTo>
                <a:lnTo>
                  <a:pt x="1769" y="665"/>
                </a:lnTo>
                <a:lnTo>
                  <a:pt x="1729" y="687"/>
                </a:lnTo>
                <a:lnTo>
                  <a:pt x="1688" y="709"/>
                </a:lnTo>
                <a:lnTo>
                  <a:pt x="1647" y="731"/>
                </a:lnTo>
                <a:lnTo>
                  <a:pt x="1606" y="754"/>
                </a:lnTo>
                <a:lnTo>
                  <a:pt x="1566" y="775"/>
                </a:lnTo>
                <a:lnTo>
                  <a:pt x="1528" y="796"/>
                </a:lnTo>
                <a:lnTo>
                  <a:pt x="1492" y="814"/>
                </a:lnTo>
                <a:lnTo>
                  <a:pt x="1459" y="832"/>
                </a:lnTo>
                <a:lnTo>
                  <a:pt x="1431" y="846"/>
                </a:lnTo>
                <a:lnTo>
                  <a:pt x="1406" y="859"/>
                </a:lnTo>
                <a:lnTo>
                  <a:pt x="1381" y="875"/>
                </a:lnTo>
                <a:lnTo>
                  <a:pt x="1354" y="886"/>
                </a:lnTo>
                <a:lnTo>
                  <a:pt x="1325" y="893"/>
                </a:lnTo>
                <a:lnTo>
                  <a:pt x="1295" y="895"/>
                </a:lnTo>
                <a:lnTo>
                  <a:pt x="1260" y="892"/>
                </a:lnTo>
                <a:lnTo>
                  <a:pt x="1227" y="883"/>
                </a:lnTo>
                <a:lnTo>
                  <a:pt x="1198" y="867"/>
                </a:lnTo>
                <a:lnTo>
                  <a:pt x="1171" y="848"/>
                </a:lnTo>
                <a:lnTo>
                  <a:pt x="1148" y="823"/>
                </a:lnTo>
                <a:lnTo>
                  <a:pt x="1128" y="796"/>
                </a:lnTo>
                <a:lnTo>
                  <a:pt x="1114" y="765"/>
                </a:lnTo>
                <a:lnTo>
                  <a:pt x="1106" y="730"/>
                </a:lnTo>
                <a:lnTo>
                  <a:pt x="1103" y="695"/>
                </a:lnTo>
                <a:lnTo>
                  <a:pt x="1105" y="663"/>
                </a:lnTo>
                <a:lnTo>
                  <a:pt x="1112" y="632"/>
                </a:lnTo>
                <a:lnTo>
                  <a:pt x="1123" y="604"/>
                </a:lnTo>
                <a:lnTo>
                  <a:pt x="1138" y="579"/>
                </a:lnTo>
                <a:lnTo>
                  <a:pt x="1157" y="555"/>
                </a:lnTo>
                <a:lnTo>
                  <a:pt x="1178" y="535"/>
                </a:lnTo>
                <a:lnTo>
                  <a:pt x="1203" y="519"/>
                </a:lnTo>
                <a:lnTo>
                  <a:pt x="1229" y="506"/>
                </a:lnTo>
                <a:lnTo>
                  <a:pt x="1267" y="483"/>
                </a:lnTo>
                <a:lnTo>
                  <a:pt x="1309" y="457"/>
                </a:lnTo>
                <a:lnTo>
                  <a:pt x="1354" y="429"/>
                </a:lnTo>
                <a:lnTo>
                  <a:pt x="1402" y="401"/>
                </a:lnTo>
                <a:lnTo>
                  <a:pt x="1452" y="371"/>
                </a:lnTo>
                <a:lnTo>
                  <a:pt x="1503" y="340"/>
                </a:lnTo>
                <a:lnTo>
                  <a:pt x="1557" y="309"/>
                </a:lnTo>
                <a:lnTo>
                  <a:pt x="1611" y="277"/>
                </a:lnTo>
                <a:lnTo>
                  <a:pt x="1664" y="245"/>
                </a:lnTo>
                <a:lnTo>
                  <a:pt x="1717" y="215"/>
                </a:lnTo>
                <a:lnTo>
                  <a:pt x="1769" y="185"/>
                </a:lnTo>
                <a:lnTo>
                  <a:pt x="1819" y="156"/>
                </a:lnTo>
                <a:lnTo>
                  <a:pt x="1868" y="129"/>
                </a:lnTo>
                <a:lnTo>
                  <a:pt x="1913" y="102"/>
                </a:lnTo>
                <a:lnTo>
                  <a:pt x="1954" y="78"/>
                </a:lnTo>
                <a:lnTo>
                  <a:pt x="1992" y="58"/>
                </a:lnTo>
                <a:lnTo>
                  <a:pt x="2025" y="39"/>
                </a:lnTo>
                <a:lnTo>
                  <a:pt x="2050" y="26"/>
                </a:lnTo>
                <a:lnTo>
                  <a:pt x="2073" y="16"/>
                </a:lnTo>
                <a:lnTo>
                  <a:pt x="2096" y="8"/>
                </a:lnTo>
                <a:lnTo>
                  <a:pt x="2118" y="3"/>
                </a:lnTo>
                <a:lnTo>
                  <a:pt x="2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1002051" y="1797614"/>
            <a:ext cx="108982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EAR/PILAR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se concluye que, las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amenazas más recurrentes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relacionadas a los activos físicos de Laboratorios </a:t>
            </a:r>
            <a:r>
              <a:rPr lang="es-EC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Ecuador S. A. son: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accesos no autorizados, denegación de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ervicio, interrupción por agotamiento de recursos,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fuego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daños por agua o inundaciones, corte del suministro eléctrico y desastres naturales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acuerdo al análisis de riesgos y las salvaguardas, se evidenció que el estado actual de madurez con respecto a la continuidad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L0.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Por lo tanto,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implementación de un BCP para </a:t>
            </a:r>
            <a:r>
              <a:rPr lang="es-EC" sz="160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incrementará el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nivel de madurez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L3.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inversión en un plan de continuidad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justificable, por el resultado positivo de los indicadores financieros, desde el punto de vista organizacional mejora su nivel de madurez en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seguridad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informática y desde el monetario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protege a la empresa de pérdidas económicas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propuesta investigativa dará la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pauta para futuras implantaciones de planes de continuidad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negocio en otras empresas, además pretende concienciar y resaltar la importancia de asegurar las operaciones de un negocio y reaccionar de manera proactiva frente a desastres.</a:t>
            </a:r>
          </a:p>
        </p:txBody>
      </p:sp>
      <p:sp>
        <p:nvSpPr>
          <p:cNvPr id="34" name="Oval 16"/>
          <p:cNvSpPr/>
          <p:nvPr/>
        </p:nvSpPr>
        <p:spPr>
          <a:xfrm>
            <a:off x="162012" y="1928164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6"/>
          <p:cNvGrpSpPr>
            <a:grpSpLocks noChangeAspect="1"/>
          </p:cNvGrpSpPr>
          <p:nvPr/>
        </p:nvGrpSpPr>
        <p:grpSpPr bwMode="auto">
          <a:xfrm>
            <a:off x="293934" y="2144229"/>
            <a:ext cx="303845" cy="297072"/>
            <a:chOff x="3483" y="805"/>
            <a:chExt cx="2602" cy="2544"/>
          </a:xfrm>
          <a:solidFill>
            <a:schemeClr val="bg1"/>
          </a:solidFill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047" y="805"/>
              <a:ext cx="2038" cy="2544"/>
            </a:xfrm>
            <a:custGeom>
              <a:avLst/>
              <a:gdLst>
                <a:gd name="T0" fmla="*/ 1531 w 4077"/>
                <a:gd name="T1" fmla="*/ 0 h 5087"/>
                <a:gd name="T2" fmla="*/ 1615 w 4077"/>
                <a:gd name="T3" fmla="*/ 14 h 5087"/>
                <a:gd name="T4" fmla="*/ 1689 w 4077"/>
                <a:gd name="T5" fmla="*/ 52 h 5087"/>
                <a:gd name="T6" fmla="*/ 1751 w 4077"/>
                <a:gd name="T7" fmla="*/ 110 h 5087"/>
                <a:gd name="T8" fmla="*/ 1811 w 4077"/>
                <a:gd name="T9" fmla="*/ 218 h 5087"/>
                <a:gd name="T10" fmla="*/ 1874 w 4077"/>
                <a:gd name="T11" fmla="*/ 355 h 5087"/>
                <a:gd name="T12" fmla="*/ 1926 w 4077"/>
                <a:gd name="T13" fmla="*/ 502 h 5087"/>
                <a:gd name="T14" fmla="*/ 1970 w 4077"/>
                <a:gd name="T15" fmla="*/ 672 h 5087"/>
                <a:gd name="T16" fmla="*/ 1995 w 4077"/>
                <a:gd name="T17" fmla="*/ 849 h 5087"/>
                <a:gd name="T18" fmla="*/ 1994 w 4077"/>
                <a:gd name="T19" fmla="*/ 1026 h 5087"/>
                <a:gd name="T20" fmla="*/ 1983 w 4077"/>
                <a:gd name="T21" fmla="*/ 1155 h 5087"/>
                <a:gd name="T22" fmla="*/ 1970 w 4077"/>
                <a:gd name="T23" fmla="*/ 1248 h 5087"/>
                <a:gd name="T24" fmla="*/ 1951 w 4077"/>
                <a:gd name="T25" fmla="*/ 1351 h 5087"/>
                <a:gd name="T26" fmla="*/ 1929 w 4077"/>
                <a:gd name="T27" fmla="*/ 1457 h 5087"/>
                <a:gd name="T28" fmla="*/ 1908 w 4077"/>
                <a:gd name="T29" fmla="*/ 1559 h 5087"/>
                <a:gd name="T30" fmla="*/ 1888 w 4077"/>
                <a:gd name="T31" fmla="*/ 1651 h 5087"/>
                <a:gd name="T32" fmla="*/ 1871 w 4077"/>
                <a:gd name="T33" fmla="*/ 1725 h 5087"/>
                <a:gd name="T34" fmla="*/ 1858 w 4077"/>
                <a:gd name="T35" fmla="*/ 1775 h 5087"/>
                <a:gd name="T36" fmla="*/ 1855 w 4077"/>
                <a:gd name="T37" fmla="*/ 1793 h 5087"/>
                <a:gd name="T38" fmla="*/ 3851 w 4077"/>
                <a:gd name="T39" fmla="*/ 1799 h 5087"/>
                <a:gd name="T40" fmla="*/ 3941 w 4077"/>
                <a:gd name="T41" fmla="*/ 1832 h 5087"/>
                <a:gd name="T42" fmla="*/ 4012 w 4077"/>
                <a:gd name="T43" fmla="*/ 1894 h 5087"/>
                <a:gd name="T44" fmla="*/ 4059 w 4077"/>
                <a:gd name="T45" fmla="*/ 1974 h 5087"/>
                <a:gd name="T46" fmla="*/ 4077 w 4077"/>
                <a:gd name="T47" fmla="*/ 2071 h 5087"/>
                <a:gd name="T48" fmla="*/ 4067 w 4077"/>
                <a:gd name="T49" fmla="*/ 3562 h 5087"/>
                <a:gd name="T50" fmla="*/ 4031 w 4077"/>
                <a:gd name="T51" fmla="*/ 3698 h 5087"/>
                <a:gd name="T52" fmla="*/ 3308 w 4077"/>
                <a:gd name="T53" fmla="*/ 4948 h 5087"/>
                <a:gd name="T54" fmla="*/ 3245 w 4077"/>
                <a:gd name="T55" fmla="*/ 5020 h 5087"/>
                <a:gd name="T56" fmla="*/ 3163 w 4077"/>
                <a:gd name="T57" fmla="*/ 5068 h 5087"/>
                <a:gd name="T58" fmla="*/ 3068 w 4077"/>
                <a:gd name="T59" fmla="*/ 5084 h 5087"/>
                <a:gd name="T60" fmla="*/ 2740 w 4077"/>
                <a:gd name="T61" fmla="*/ 5082 h 5087"/>
                <a:gd name="T62" fmla="*/ 2387 w 4077"/>
                <a:gd name="T63" fmla="*/ 5080 h 5087"/>
                <a:gd name="T64" fmla="*/ 2022 w 4077"/>
                <a:gd name="T65" fmla="*/ 5082 h 5087"/>
                <a:gd name="T66" fmla="*/ 1653 w 4077"/>
                <a:gd name="T67" fmla="*/ 5082 h 5087"/>
                <a:gd name="T68" fmla="*/ 1293 w 4077"/>
                <a:gd name="T69" fmla="*/ 5084 h 5087"/>
                <a:gd name="T70" fmla="*/ 952 w 4077"/>
                <a:gd name="T71" fmla="*/ 5085 h 5087"/>
                <a:gd name="T72" fmla="*/ 640 w 4077"/>
                <a:gd name="T73" fmla="*/ 5087 h 5087"/>
                <a:gd name="T74" fmla="*/ 436 w 4077"/>
                <a:gd name="T75" fmla="*/ 5084 h 5087"/>
                <a:gd name="T76" fmla="*/ 326 w 4077"/>
                <a:gd name="T77" fmla="*/ 5065 h 5087"/>
                <a:gd name="T78" fmla="*/ 234 w 4077"/>
                <a:gd name="T79" fmla="*/ 5031 h 5087"/>
                <a:gd name="T80" fmla="*/ 160 w 4077"/>
                <a:gd name="T81" fmla="*/ 4990 h 5087"/>
                <a:gd name="T82" fmla="*/ 101 w 4077"/>
                <a:gd name="T83" fmla="*/ 4945 h 5087"/>
                <a:gd name="T84" fmla="*/ 51 w 4077"/>
                <a:gd name="T85" fmla="*/ 4888 h 5087"/>
                <a:gd name="T86" fmla="*/ 13 w 4077"/>
                <a:gd name="T87" fmla="*/ 4814 h 5087"/>
                <a:gd name="T88" fmla="*/ 0 w 4077"/>
                <a:gd name="T89" fmla="*/ 4730 h 5087"/>
                <a:gd name="T90" fmla="*/ 4 w 4077"/>
                <a:gd name="T91" fmla="*/ 2293 h 5087"/>
                <a:gd name="T92" fmla="*/ 27 w 4077"/>
                <a:gd name="T93" fmla="*/ 2216 h 5087"/>
                <a:gd name="T94" fmla="*/ 73 w 4077"/>
                <a:gd name="T95" fmla="*/ 2148 h 5087"/>
                <a:gd name="T96" fmla="*/ 225 w 4077"/>
                <a:gd name="T97" fmla="*/ 1966 h 5087"/>
                <a:gd name="T98" fmla="*/ 362 w 4077"/>
                <a:gd name="T99" fmla="*/ 1775 h 5087"/>
                <a:gd name="T100" fmla="*/ 584 w 4077"/>
                <a:gd name="T101" fmla="*/ 1427 h 5087"/>
                <a:gd name="T102" fmla="*/ 783 w 4077"/>
                <a:gd name="T103" fmla="*/ 1065 h 5087"/>
                <a:gd name="T104" fmla="*/ 876 w 4077"/>
                <a:gd name="T105" fmla="*/ 871 h 5087"/>
                <a:gd name="T106" fmla="*/ 878 w 4077"/>
                <a:gd name="T107" fmla="*/ 825 h 5087"/>
                <a:gd name="T108" fmla="*/ 879 w 4077"/>
                <a:gd name="T109" fmla="*/ 745 h 5087"/>
                <a:gd name="T110" fmla="*/ 879 w 4077"/>
                <a:gd name="T111" fmla="*/ 641 h 5087"/>
                <a:gd name="T112" fmla="*/ 879 w 4077"/>
                <a:gd name="T113" fmla="*/ 522 h 5087"/>
                <a:gd name="T114" fmla="*/ 879 w 4077"/>
                <a:gd name="T115" fmla="*/ 397 h 5087"/>
                <a:gd name="T116" fmla="*/ 879 w 4077"/>
                <a:gd name="T117" fmla="*/ 276 h 5087"/>
                <a:gd name="T118" fmla="*/ 897 w 4077"/>
                <a:gd name="T119" fmla="*/ 180 h 5087"/>
                <a:gd name="T120" fmla="*/ 944 w 4077"/>
                <a:gd name="T121" fmla="*/ 98 h 5087"/>
                <a:gd name="T122" fmla="*/ 1015 w 4077"/>
                <a:gd name="T123" fmla="*/ 38 h 5087"/>
                <a:gd name="T124" fmla="*/ 1104 w 4077"/>
                <a:gd name="T125" fmla="*/ 4 h 5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77" h="5087">
                  <a:moveTo>
                    <a:pt x="1154" y="0"/>
                  </a:moveTo>
                  <a:lnTo>
                    <a:pt x="1531" y="0"/>
                  </a:lnTo>
                  <a:lnTo>
                    <a:pt x="1574" y="4"/>
                  </a:lnTo>
                  <a:lnTo>
                    <a:pt x="1615" y="14"/>
                  </a:lnTo>
                  <a:lnTo>
                    <a:pt x="1654" y="30"/>
                  </a:lnTo>
                  <a:lnTo>
                    <a:pt x="1689" y="52"/>
                  </a:lnTo>
                  <a:lnTo>
                    <a:pt x="1722" y="79"/>
                  </a:lnTo>
                  <a:lnTo>
                    <a:pt x="1751" y="110"/>
                  </a:lnTo>
                  <a:lnTo>
                    <a:pt x="1774" y="147"/>
                  </a:lnTo>
                  <a:lnTo>
                    <a:pt x="1811" y="218"/>
                  </a:lnTo>
                  <a:lnTo>
                    <a:pt x="1844" y="287"/>
                  </a:lnTo>
                  <a:lnTo>
                    <a:pt x="1874" y="355"/>
                  </a:lnTo>
                  <a:lnTo>
                    <a:pt x="1901" y="427"/>
                  </a:lnTo>
                  <a:lnTo>
                    <a:pt x="1926" y="502"/>
                  </a:lnTo>
                  <a:lnTo>
                    <a:pt x="1948" y="584"/>
                  </a:lnTo>
                  <a:lnTo>
                    <a:pt x="1970" y="672"/>
                  </a:lnTo>
                  <a:lnTo>
                    <a:pt x="1987" y="760"/>
                  </a:lnTo>
                  <a:lnTo>
                    <a:pt x="1995" y="849"/>
                  </a:lnTo>
                  <a:lnTo>
                    <a:pt x="1997" y="937"/>
                  </a:lnTo>
                  <a:lnTo>
                    <a:pt x="1994" y="1026"/>
                  </a:lnTo>
                  <a:lnTo>
                    <a:pt x="1987" y="1114"/>
                  </a:lnTo>
                  <a:lnTo>
                    <a:pt x="1983" y="1155"/>
                  </a:lnTo>
                  <a:lnTo>
                    <a:pt x="1976" y="1199"/>
                  </a:lnTo>
                  <a:lnTo>
                    <a:pt x="1970" y="1248"/>
                  </a:lnTo>
                  <a:lnTo>
                    <a:pt x="1961" y="1299"/>
                  </a:lnTo>
                  <a:lnTo>
                    <a:pt x="1951" y="1351"/>
                  </a:lnTo>
                  <a:lnTo>
                    <a:pt x="1940" y="1404"/>
                  </a:lnTo>
                  <a:lnTo>
                    <a:pt x="1929" y="1457"/>
                  </a:lnTo>
                  <a:lnTo>
                    <a:pt x="1919" y="1509"/>
                  </a:lnTo>
                  <a:lnTo>
                    <a:pt x="1908" y="1559"/>
                  </a:lnTo>
                  <a:lnTo>
                    <a:pt x="1897" y="1606"/>
                  </a:lnTo>
                  <a:lnTo>
                    <a:pt x="1888" y="1651"/>
                  </a:lnTo>
                  <a:lnTo>
                    <a:pt x="1878" y="1690"/>
                  </a:lnTo>
                  <a:lnTo>
                    <a:pt x="1871" y="1725"/>
                  </a:lnTo>
                  <a:lnTo>
                    <a:pt x="1864" y="1753"/>
                  </a:lnTo>
                  <a:lnTo>
                    <a:pt x="1858" y="1775"/>
                  </a:lnTo>
                  <a:lnTo>
                    <a:pt x="1855" y="1788"/>
                  </a:lnTo>
                  <a:lnTo>
                    <a:pt x="1855" y="1793"/>
                  </a:lnTo>
                  <a:lnTo>
                    <a:pt x="3802" y="1794"/>
                  </a:lnTo>
                  <a:lnTo>
                    <a:pt x="3851" y="1799"/>
                  </a:lnTo>
                  <a:lnTo>
                    <a:pt x="3897" y="1812"/>
                  </a:lnTo>
                  <a:lnTo>
                    <a:pt x="3941" y="1832"/>
                  </a:lnTo>
                  <a:lnTo>
                    <a:pt x="3979" y="1861"/>
                  </a:lnTo>
                  <a:lnTo>
                    <a:pt x="4012" y="1894"/>
                  </a:lnTo>
                  <a:lnTo>
                    <a:pt x="4039" y="1932"/>
                  </a:lnTo>
                  <a:lnTo>
                    <a:pt x="4059" y="1974"/>
                  </a:lnTo>
                  <a:lnTo>
                    <a:pt x="4072" y="2020"/>
                  </a:lnTo>
                  <a:lnTo>
                    <a:pt x="4077" y="2071"/>
                  </a:lnTo>
                  <a:lnTo>
                    <a:pt x="4072" y="3491"/>
                  </a:lnTo>
                  <a:lnTo>
                    <a:pt x="4067" y="3562"/>
                  </a:lnTo>
                  <a:lnTo>
                    <a:pt x="4053" y="3631"/>
                  </a:lnTo>
                  <a:lnTo>
                    <a:pt x="4031" y="3698"/>
                  </a:lnTo>
                  <a:lnTo>
                    <a:pt x="4000" y="3762"/>
                  </a:lnTo>
                  <a:lnTo>
                    <a:pt x="3308" y="4948"/>
                  </a:lnTo>
                  <a:lnTo>
                    <a:pt x="3280" y="4987"/>
                  </a:lnTo>
                  <a:lnTo>
                    <a:pt x="3245" y="5020"/>
                  </a:lnTo>
                  <a:lnTo>
                    <a:pt x="3207" y="5047"/>
                  </a:lnTo>
                  <a:lnTo>
                    <a:pt x="3163" y="5068"/>
                  </a:lnTo>
                  <a:lnTo>
                    <a:pt x="3117" y="5079"/>
                  </a:lnTo>
                  <a:lnTo>
                    <a:pt x="3068" y="5084"/>
                  </a:lnTo>
                  <a:lnTo>
                    <a:pt x="2907" y="5082"/>
                  </a:lnTo>
                  <a:lnTo>
                    <a:pt x="2740" y="5082"/>
                  </a:lnTo>
                  <a:lnTo>
                    <a:pt x="2565" y="5082"/>
                  </a:lnTo>
                  <a:lnTo>
                    <a:pt x="2387" y="5080"/>
                  </a:lnTo>
                  <a:lnTo>
                    <a:pt x="2205" y="5080"/>
                  </a:lnTo>
                  <a:lnTo>
                    <a:pt x="2022" y="5082"/>
                  </a:lnTo>
                  <a:lnTo>
                    <a:pt x="1837" y="5082"/>
                  </a:lnTo>
                  <a:lnTo>
                    <a:pt x="1653" y="5082"/>
                  </a:lnTo>
                  <a:lnTo>
                    <a:pt x="1471" y="5082"/>
                  </a:lnTo>
                  <a:lnTo>
                    <a:pt x="1293" y="5084"/>
                  </a:lnTo>
                  <a:lnTo>
                    <a:pt x="1119" y="5084"/>
                  </a:lnTo>
                  <a:lnTo>
                    <a:pt x="952" y="5085"/>
                  </a:lnTo>
                  <a:lnTo>
                    <a:pt x="793" y="5085"/>
                  </a:lnTo>
                  <a:lnTo>
                    <a:pt x="640" y="5087"/>
                  </a:lnTo>
                  <a:lnTo>
                    <a:pt x="499" y="5087"/>
                  </a:lnTo>
                  <a:lnTo>
                    <a:pt x="436" y="5084"/>
                  </a:lnTo>
                  <a:lnTo>
                    <a:pt x="379" y="5077"/>
                  </a:lnTo>
                  <a:lnTo>
                    <a:pt x="326" y="5065"/>
                  </a:lnTo>
                  <a:lnTo>
                    <a:pt x="278" y="5050"/>
                  </a:lnTo>
                  <a:lnTo>
                    <a:pt x="234" y="5031"/>
                  </a:lnTo>
                  <a:lnTo>
                    <a:pt x="195" y="5013"/>
                  </a:lnTo>
                  <a:lnTo>
                    <a:pt x="160" y="4990"/>
                  </a:lnTo>
                  <a:lnTo>
                    <a:pt x="128" y="4967"/>
                  </a:lnTo>
                  <a:lnTo>
                    <a:pt x="101" y="4945"/>
                  </a:lnTo>
                  <a:lnTo>
                    <a:pt x="78" y="4921"/>
                  </a:lnTo>
                  <a:lnTo>
                    <a:pt x="51" y="4888"/>
                  </a:lnTo>
                  <a:lnTo>
                    <a:pt x="29" y="4853"/>
                  </a:lnTo>
                  <a:lnTo>
                    <a:pt x="13" y="4814"/>
                  </a:lnTo>
                  <a:lnTo>
                    <a:pt x="4" y="4773"/>
                  </a:lnTo>
                  <a:lnTo>
                    <a:pt x="0" y="4730"/>
                  </a:lnTo>
                  <a:lnTo>
                    <a:pt x="0" y="2334"/>
                  </a:lnTo>
                  <a:lnTo>
                    <a:pt x="4" y="2293"/>
                  </a:lnTo>
                  <a:lnTo>
                    <a:pt x="13" y="2254"/>
                  </a:lnTo>
                  <a:lnTo>
                    <a:pt x="27" y="2216"/>
                  </a:lnTo>
                  <a:lnTo>
                    <a:pt x="48" y="2179"/>
                  </a:lnTo>
                  <a:lnTo>
                    <a:pt x="73" y="2148"/>
                  </a:lnTo>
                  <a:lnTo>
                    <a:pt x="152" y="2059"/>
                  </a:lnTo>
                  <a:lnTo>
                    <a:pt x="225" y="1966"/>
                  </a:lnTo>
                  <a:lnTo>
                    <a:pt x="296" y="1872"/>
                  </a:lnTo>
                  <a:lnTo>
                    <a:pt x="362" y="1775"/>
                  </a:lnTo>
                  <a:lnTo>
                    <a:pt x="475" y="1602"/>
                  </a:lnTo>
                  <a:lnTo>
                    <a:pt x="584" y="1427"/>
                  </a:lnTo>
                  <a:lnTo>
                    <a:pt x="687" y="1247"/>
                  </a:lnTo>
                  <a:lnTo>
                    <a:pt x="783" y="1065"/>
                  </a:lnTo>
                  <a:lnTo>
                    <a:pt x="875" y="880"/>
                  </a:lnTo>
                  <a:lnTo>
                    <a:pt x="876" y="871"/>
                  </a:lnTo>
                  <a:lnTo>
                    <a:pt x="878" y="852"/>
                  </a:lnTo>
                  <a:lnTo>
                    <a:pt x="878" y="825"/>
                  </a:lnTo>
                  <a:lnTo>
                    <a:pt x="879" y="789"/>
                  </a:lnTo>
                  <a:lnTo>
                    <a:pt x="879" y="745"/>
                  </a:lnTo>
                  <a:lnTo>
                    <a:pt x="879" y="696"/>
                  </a:lnTo>
                  <a:lnTo>
                    <a:pt x="879" y="641"/>
                  </a:lnTo>
                  <a:lnTo>
                    <a:pt x="879" y="582"/>
                  </a:lnTo>
                  <a:lnTo>
                    <a:pt x="879" y="522"/>
                  </a:lnTo>
                  <a:lnTo>
                    <a:pt x="879" y="459"/>
                  </a:lnTo>
                  <a:lnTo>
                    <a:pt x="879" y="397"/>
                  </a:lnTo>
                  <a:lnTo>
                    <a:pt x="879" y="336"/>
                  </a:lnTo>
                  <a:lnTo>
                    <a:pt x="879" y="276"/>
                  </a:lnTo>
                  <a:lnTo>
                    <a:pt x="884" y="225"/>
                  </a:lnTo>
                  <a:lnTo>
                    <a:pt x="897" y="180"/>
                  </a:lnTo>
                  <a:lnTo>
                    <a:pt x="917" y="137"/>
                  </a:lnTo>
                  <a:lnTo>
                    <a:pt x="944" y="98"/>
                  </a:lnTo>
                  <a:lnTo>
                    <a:pt x="977" y="64"/>
                  </a:lnTo>
                  <a:lnTo>
                    <a:pt x="1015" y="38"/>
                  </a:lnTo>
                  <a:lnTo>
                    <a:pt x="1058" y="17"/>
                  </a:lnTo>
                  <a:lnTo>
                    <a:pt x="1104" y="4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3483" y="1898"/>
              <a:ext cx="397" cy="1451"/>
            </a:xfrm>
            <a:custGeom>
              <a:avLst/>
              <a:gdLst>
                <a:gd name="T0" fmla="*/ 275 w 794"/>
                <a:gd name="T1" fmla="*/ 0 h 2901"/>
                <a:gd name="T2" fmla="*/ 519 w 794"/>
                <a:gd name="T3" fmla="*/ 0 h 2901"/>
                <a:gd name="T4" fmla="*/ 570 w 794"/>
                <a:gd name="T5" fmla="*/ 4 h 2901"/>
                <a:gd name="T6" fmla="*/ 615 w 794"/>
                <a:gd name="T7" fmla="*/ 17 h 2901"/>
                <a:gd name="T8" fmla="*/ 658 w 794"/>
                <a:gd name="T9" fmla="*/ 38 h 2901"/>
                <a:gd name="T10" fmla="*/ 696 w 794"/>
                <a:gd name="T11" fmla="*/ 64 h 2901"/>
                <a:gd name="T12" fmla="*/ 729 w 794"/>
                <a:gd name="T13" fmla="*/ 98 h 2901"/>
                <a:gd name="T14" fmla="*/ 756 w 794"/>
                <a:gd name="T15" fmla="*/ 135 h 2901"/>
                <a:gd name="T16" fmla="*/ 776 w 794"/>
                <a:gd name="T17" fmla="*/ 178 h 2901"/>
                <a:gd name="T18" fmla="*/ 789 w 794"/>
                <a:gd name="T19" fmla="*/ 225 h 2901"/>
                <a:gd name="T20" fmla="*/ 794 w 794"/>
                <a:gd name="T21" fmla="*/ 274 h 2901"/>
                <a:gd name="T22" fmla="*/ 794 w 794"/>
                <a:gd name="T23" fmla="*/ 2626 h 2901"/>
                <a:gd name="T24" fmla="*/ 789 w 794"/>
                <a:gd name="T25" fmla="*/ 2675 h 2901"/>
                <a:gd name="T26" fmla="*/ 776 w 794"/>
                <a:gd name="T27" fmla="*/ 2722 h 2901"/>
                <a:gd name="T28" fmla="*/ 756 w 794"/>
                <a:gd name="T29" fmla="*/ 2765 h 2901"/>
                <a:gd name="T30" fmla="*/ 729 w 794"/>
                <a:gd name="T31" fmla="*/ 2803 h 2901"/>
                <a:gd name="T32" fmla="*/ 696 w 794"/>
                <a:gd name="T33" fmla="*/ 2836 h 2901"/>
                <a:gd name="T34" fmla="*/ 658 w 794"/>
                <a:gd name="T35" fmla="*/ 2863 h 2901"/>
                <a:gd name="T36" fmla="*/ 615 w 794"/>
                <a:gd name="T37" fmla="*/ 2883 h 2901"/>
                <a:gd name="T38" fmla="*/ 568 w 794"/>
                <a:gd name="T39" fmla="*/ 2896 h 2901"/>
                <a:gd name="T40" fmla="*/ 519 w 794"/>
                <a:gd name="T41" fmla="*/ 2901 h 2901"/>
                <a:gd name="T42" fmla="*/ 275 w 794"/>
                <a:gd name="T43" fmla="*/ 2901 h 2901"/>
                <a:gd name="T44" fmla="*/ 224 w 794"/>
                <a:gd name="T45" fmla="*/ 2896 h 2901"/>
                <a:gd name="T46" fmla="*/ 178 w 794"/>
                <a:gd name="T47" fmla="*/ 2883 h 2901"/>
                <a:gd name="T48" fmla="*/ 136 w 794"/>
                <a:gd name="T49" fmla="*/ 2863 h 2901"/>
                <a:gd name="T50" fmla="*/ 98 w 794"/>
                <a:gd name="T51" fmla="*/ 2836 h 2901"/>
                <a:gd name="T52" fmla="*/ 65 w 794"/>
                <a:gd name="T53" fmla="*/ 2803 h 2901"/>
                <a:gd name="T54" fmla="*/ 38 w 794"/>
                <a:gd name="T55" fmla="*/ 2765 h 2901"/>
                <a:gd name="T56" fmla="*/ 17 w 794"/>
                <a:gd name="T57" fmla="*/ 2722 h 2901"/>
                <a:gd name="T58" fmla="*/ 5 w 794"/>
                <a:gd name="T59" fmla="*/ 2675 h 2901"/>
                <a:gd name="T60" fmla="*/ 0 w 794"/>
                <a:gd name="T61" fmla="*/ 2626 h 2901"/>
                <a:gd name="T62" fmla="*/ 0 w 794"/>
                <a:gd name="T63" fmla="*/ 274 h 2901"/>
                <a:gd name="T64" fmla="*/ 5 w 794"/>
                <a:gd name="T65" fmla="*/ 225 h 2901"/>
                <a:gd name="T66" fmla="*/ 17 w 794"/>
                <a:gd name="T67" fmla="*/ 178 h 2901"/>
                <a:gd name="T68" fmla="*/ 38 w 794"/>
                <a:gd name="T69" fmla="*/ 135 h 2901"/>
                <a:gd name="T70" fmla="*/ 65 w 794"/>
                <a:gd name="T71" fmla="*/ 98 h 2901"/>
                <a:gd name="T72" fmla="*/ 98 w 794"/>
                <a:gd name="T73" fmla="*/ 64 h 2901"/>
                <a:gd name="T74" fmla="*/ 136 w 794"/>
                <a:gd name="T75" fmla="*/ 38 h 2901"/>
                <a:gd name="T76" fmla="*/ 178 w 794"/>
                <a:gd name="T77" fmla="*/ 17 h 2901"/>
                <a:gd name="T78" fmla="*/ 224 w 794"/>
                <a:gd name="T79" fmla="*/ 4 h 2901"/>
                <a:gd name="T80" fmla="*/ 275 w 794"/>
                <a:gd name="T81" fmla="*/ 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4" h="2901">
                  <a:moveTo>
                    <a:pt x="275" y="0"/>
                  </a:moveTo>
                  <a:lnTo>
                    <a:pt x="519" y="0"/>
                  </a:lnTo>
                  <a:lnTo>
                    <a:pt x="570" y="4"/>
                  </a:lnTo>
                  <a:lnTo>
                    <a:pt x="615" y="17"/>
                  </a:lnTo>
                  <a:lnTo>
                    <a:pt x="658" y="38"/>
                  </a:lnTo>
                  <a:lnTo>
                    <a:pt x="696" y="64"/>
                  </a:lnTo>
                  <a:lnTo>
                    <a:pt x="729" y="98"/>
                  </a:lnTo>
                  <a:lnTo>
                    <a:pt x="756" y="135"/>
                  </a:lnTo>
                  <a:lnTo>
                    <a:pt x="776" y="178"/>
                  </a:lnTo>
                  <a:lnTo>
                    <a:pt x="789" y="225"/>
                  </a:lnTo>
                  <a:lnTo>
                    <a:pt x="794" y="274"/>
                  </a:lnTo>
                  <a:lnTo>
                    <a:pt x="794" y="2626"/>
                  </a:lnTo>
                  <a:lnTo>
                    <a:pt x="789" y="2675"/>
                  </a:lnTo>
                  <a:lnTo>
                    <a:pt x="776" y="2722"/>
                  </a:lnTo>
                  <a:lnTo>
                    <a:pt x="756" y="2765"/>
                  </a:lnTo>
                  <a:lnTo>
                    <a:pt x="729" y="2803"/>
                  </a:lnTo>
                  <a:lnTo>
                    <a:pt x="696" y="2836"/>
                  </a:lnTo>
                  <a:lnTo>
                    <a:pt x="658" y="2863"/>
                  </a:lnTo>
                  <a:lnTo>
                    <a:pt x="615" y="2883"/>
                  </a:lnTo>
                  <a:lnTo>
                    <a:pt x="568" y="2896"/>
                  </a:lnTo>
                  <a:lnTo>
                    <a:pt x="519" y="2901"/>
                  </a:lnTo>
                  <a:lnTo>
                    <a:pt x="275" y="2901"/>
                  </a:lnTo>
                  <a:lnTo>
                    <a:pt x="224" y="2896"/>
                  </a:lnTo>
                  <a:lnTo>
                    <a:pt x="178" y="2883"/>
                  </a:lnTo>
                  <a:lnTo>
                    <a:pt x="136" y="2863"/>
                  </a:lnTo>
                  <a:lnTo>
                    <a:pt x="98" y="2836"/>
                  </a:lnTo>
                  <a:lnTo>
                    <a:pt x="65" y="2803"/>
                  </a:lnTo>
                  <a:lnTo>
                    <a:pt x="38" y="2765"/>
                  </a:lnTo>
                  <a:lnTo>
                    <a:pt x="17" y="2722"/>
                  </a:lnTo>
                  <a:lnTo>
                    <a:pt x="5" y="2675"/>
                  </a:lnTo>
                  <a:lnTo>
                    <a:pt x="0" y="2626"/>
                  </a:lnTo>
                  <a:lnTo>
                    <a:pt x="0" y="274"/>
                  </a:lnTo>
                  <a:lnTo>
                    <a:pt x="5" y="225"/>
                  </a:lnTo>
                  <a:lnTo>
                    <a:pt x="17" y="178"/>
                  </a:lnTo>
                  <a:lnTo>
                    <a:pt x="38" y="135"/>
                  </a:lnTo>
                  <a:lnTo>
                    <a:pt x="65" y="98"/>
                  </a:lnTo>
                  <a:lnTo>
                    <a:pt x="98" y="64"/>
                  </a:lnTo>
                  <a:lnTo>
                    <a:pt x="136" y="38"/>
                  </a:lnTo>
                  <a:lnTo>
                    <a:pt x="178" y="17"/>
                  </a:lnTo>
                  <a:lnTo>
                    <a:pt x="224" y="4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Oval 17"/>
          <p:cNvSpPr/>
          <p:nvPr/>
        </p:nvSpPr>
        <p:spPr>
          <a:xfrm>
            <a:off x="162012" y="3375452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2"/>
          <p:cNvGrpSpPr>
            <a:grpSpLocks noChangeAspect="1"/>
          </p:cNvGrpSpPr>
          <p:nvPr/>
        </p:nvGrpSpPr>
        <p:grpSpPr bwMode="auto">
          <a:xfrm>
            <a:off x="270049" y="3578420"/>
            <a:ext cx="365118" cy="318535"/>
            <a:chOff x="2703" y="1165"/>
            <a:chExt cx="2273" cy="1983"/>
          </a:xfrm>
          <a:solidFill>
            <a:schemeClr val="bg1"/>
          </a:solidFill>
        </p:grpSpPr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4219" y="1447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2 w 623"/>
                <a:gd name="T13" fmla="*/ 185 h 1274"/>
                <a:gd name="T14" fmla="*/ 582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8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9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5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5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7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8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20" y="178"/>
                  </a:lnTo>
                  <a:lnTo>
                    <a:pt x="542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2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8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9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1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7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6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8" y="1106"/>
                  </a:lnTo>
                  <a:lnTo>
                    <a:pt x="131" y="1100"/>
                  </a:lnTo>
                  <a:lnTo>
                    <a:pt x="103" y="1092"/>
                  </a:lnTo>
                  <a:lnTo>
                    <a:pt x="74" y="1084"/>
                  </a:lnTo>
                  <a:lnTo>
                    <a:pt x="47" y="1074"/>
                  </a:lnTo>
                  <a:lnTo>
                    <a:pt x="23" y="1063"/>
                  </a:lnTo>
                  <a:lnTo>
                    <a:pt x="12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5" y="919"/>
                  </a:lnTo>
                  <a:lnTo>
                    <a:pt x="92" y="921"/>
                  </a:lnTo>
                  <a:lnTo>
                    <a:pt x="96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6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5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6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5" y="665"/>
                  </a:lnTo>
                  <a:lnTo>
                    <a:pt x="170" y="647"/>
                  </a:lnTo>
                  <a:lnTo>
                    <a:pt x="136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2" y="456"/>
                  </a:lnTo>
                  <a:lnTo>
                    <a:pt x="10" y="416"/>
                  </a:lnTo>
                  <a:lnTo>
                    <a:pt x="12" y="375"/>
                  </a:lnTo>
                  <a:lnTo>
                    <a:pt x="22" y="336"/>
                  </a:lnTo>
                  <a:lnTo>
                    <a:pt x="37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7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8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/>
            <p:cNvSpPr>
              <a:spLocks noEditPoints="1"/>
            </p:cNvSpPr>
            <p:nvPr/>
          </p:nvSpPr>
          <p:spPr bwMode="auto">
            <a:xfrm>
              <a:off x="3774" y="1165"/>
              <a:ext cx="1202" cy="1201"/>
            </a:xfrm>
            <a:custGeom>
              <a:avLst/>
              <a:gdLst>
                <a:gd name="T0" fmla="*/ 1026 w 2403"/>
                <a:gd name="T1" fmla="*/ 296 h 2403"/>
                <a:gd name="T2" fmla="*/ 785 w 2403"/>
                <a:gd name="T3" fmla="*/ 379 h 2403"/>
                <a:gd name="T4" fmla="*/ 579 w 2403"/>
                <a:gd name="T5" fmla="*/ 521 h 2403"/>
                <a:gd name="T6" fmla="*/ 419 w 2403"/>
                <a:gd name="T7" fmla="*/ 712 h 2403"/>
                <a:gd name="T8" fmla="*/ 315 w 2403"/>
                <a:gd name="T9" fmla="*/ 942 h 2403"/>
                <a:gd name="T10" fmla="*/ 278 w 2403"/>
                <a:gd name="T11" fmla="*/ 1203 h 2403"/>
                <a:gd name="T12" fmla="*/ 315 w 2403"/>
                <a:gd name="T13" fmla="*/ 1461 h 2403"/>
                <a:gd name="T14" fmla="*/ 419 w 2403"/>
                <a:gd name="T15" fmla="*/ 1691 h 2403"/>
                <a:gd name="T16" fmla="*/ 579 w 2403"/>
                <a:gd name="T17" fmla="*/ 1883 h 2403"/>
                <a:gd name="T18" fmla="*/ 785 w 2403"/>
                <a:gd name="T19" fmla="*/ 2026 h 2403"/>
                <a:gd name="T20" fmla="*/ 1026 w 2403"/>
                <a:gd name="T21" fmla="*/ 2107 h 2403"/>
                <a:gd name="T22" fmla="*/ 1291 w 2403"/>
                <a:gd name="T23" fmla="*/ 2120 h 2403"/>
                <a:gd name="T24" fmla="*/ 1542 w 2403"/>
                <a:gd name="T25" fmla="*/ 2061 h 2403"/>
                <a:gd name="T26" fmla="*/ 1760 w 2403"/>
                <a:gd name="T27" fmla="*/ 1937 h 2403"/>
                <a:gd name="T28" fmla="*/ 1936 w 2403"/>
                <a:gd name="T29" fmla="*/ 1760 h 2403"/>
                <a:gd name="T30" fmla="*/ 2060 w 2403"/>
                <a:gd name="T31" fmla="*/ 1541 h 2403"/>
                <a:gd name="T32" fmla="*/ 2121 w 2403"/>
                <a:gd name="T33" fmla="*/ 1291 h 2403"/>
                <a:gd name="T34" fmla="*/ 2108 w 2403"/>
                <a:gd name="T35" fmla="*/ 1026 h 2403"/>
                <a:gd name="T36" fmla="*/ 2026 w 2403"/>
                <a:gd name="T37" fmla="*/ 785 h 2403"/>
                <a:gd name="T38" fmla="*/ 1884 w 2403"/>
                <a:gd name="T39" fmla="*/ 580 h 2403"/>
                <a:gd name="T40" fmla="*/ 1692 w 2403"/>
                <a:gd name="T41" fmla="*/ 420 h 2403"/>
                <a:gd name="T42" fmla="*/ 1461 w 2403"/>
                <a:gd name="T43" fmla="*/ 316 h 2403"/>
                <a:gd name="T44" fmla="*/ 1201 w 2403"/>
                <a:gd name="T45" fmla="*/ 280 h 2403"/>
                <a:gd name="T46" fmla="*/ 1396 w 2403"/>
                <a:gd name="T47" fmla="*/ 17 h 2403"/>
                <a:gd name="T48" fmla="*/ 1669 w 2403"/>
                <a:gd name="T49" fmla="*/ 95 h 2403"/>
                <a:gd name="T50" fmla="*/ 1911 w 2403"/>
                <a:gd name="T51" fmla="*/ 233 h 2403"/>
                <a:gd name="T52" fmla="*/ 2114 w 2403"/>
                <a:gd name="T53" fmla="*/ 420 h 2403"/>
                <a:gd name="T54" fmla="*/ 2270 w 2403"/>
                <a:gd name="T55" fmla="*/ 650 h 2403"/>
                <a:gd name="T56" fmla="*/ 2369 w 2403"/>
                <a:gd name="T57" fmla="*/ 913 h 2403"/>
                <a:gd name="T58" fmla="*/ 2403 w 2403"/>
                <a:gd name="T59" fmla="*/ 1203 h 2403"/>
                <a:gd name="T60" fmla="*/ 2369 w 2403"/>
                <a:gd name="T61" fmla="*/ 1490 h 2403"/>
                <a:gd name="T62" fmla="*/ 2270 w 2403"/>
                <a:gd name="T63" fmla="*/ 1753 h 2403"/>
                <a:gd name="T64" fmla="*/ 2114 w 2403"/>
                <a:gd name="T65" fmla="*/ 1983 h 2403"/>
                <a:gd name="T66" fmla="*/ 1911 w 2403"/>
                <a:gd name="T67" fmla="*/ 2171 h 2403"/>
                <a:gd name="T68" fmla="*/ 1669 w 2403"/>
                <a:gd name="T69" fmla="*/ 2308 h 2403"/>
                <a:gd name="T70" fmla="*/ 1396 w 2403"/>
                <a:gd name="T71" fmla="*/ 2387 h 2403"/>
                <a:gd name="T72" fmla="*/ 1102 w 2403"/>
                <a:gd name="T73" fmla="*/ 2399 h 2403"/>
                <a:gd name="T74" fmla="*/ 821 w 2403"/>
                <a:gd name="T75" fmla="*/ 2341 h 2403"/>
                <a:gd name="T76" fmla="*/ 569 w 2403"/>
                <a:gd name="T77" fmla="*/ 2223 h 2403"/>
                <a:gd name="T78" fmla="*/ 351 w 2403"/>
                <a:gd name="T79" fmla="*/ 2051 h 2403"/>
                <a:gd name="T80" fmla="*/ 180 w 2403"/>
                <a:gd name="T81" fmla="*/ 1835 h 2403"/>
                <a:gd name="T82" fmla="*/ 60 w 2403"/>
                <a:gd name="T83" fmla="*/ 1581 h 2403"/>
                <a:gd name="T84" fmla="*/ 4 w 2403"/>
                <a:gd name="T85" fmla="*/ 1300 h 2403"/>
                <a:gd name="T86" fmla="*/ 15 w 2403"/>
                <a:gd name="T87" fmla="*/ 1007 h 2403"/>
                <a:gd name="T88" fmla="*/ 93 w 2403"/>
                <a:gd name="T89" fmla="*/ 734 h 2403"/>
                <a:gd name="T90" fmla="*/ 231 w 2403"/>
                <a:gd name="T91" fmla="*/ 492 h 2403"/>
                <a:gd name="T92" fmla="*/ 419 w 2403"/>
                <a:gd name="T93" fmla="*/ 290 h 2403"/>
                <a:gd name="T94" fmla="*/ 649 w 2403"/>
                <a:gd name="T95" fmla="*/ 135 h 2403"/>
                <a:gd name="T96" fmla="*/ 912 w 2403"/>
                <a:gd name="T97" fmla="*/ 36 h 2403"/>
                <a:gd name="T98" fmla="*/ 1201 w 2403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3" h="2403">
                  <a:moveTo>
                    <a:pt x="1201" y="280"/>
                  </a:moveTo>
                  <a:lnTo>
                    <a:pt x="1112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1" y="343"/>
                  </a:lnTo>
                  <a:lnTo>
                    <a:pt x="785" y="379"/>
                  </a:lnTo>
                  <a:lnTo>
                    <a:pt x="711" y="420"/>
                  </a:lnTo>
                  <a:lnTo>
                    <a:pt x="643" y="467"/>
                  </a:lnTo>
                  <a:lnTo>
                    <a:pt x="579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9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5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5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9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9" y="1883"/>
                  </a:lnTo>
                  <a:lnTo>
                    <a:pt x="643" y="1937"/>
                  </a:lnTo>
                  <a:lnTo>
                    <a:pt x="711" y="1985"/>
                  </a:lnTo>
                  <a:lnTo>
                    <a:pt x="785" y="2026"/>
                  </a:lnTo>
                  <a:lnTo>
                    <a:pt x="861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2" y="2120"/>
                  </a:lnTo>
                  <a:lnTo>
                    <a:pt x="1201" y="2125"/>
                  </a:lnTo>
                  <a:lnTo>
                    <a:pt x="1291" y="2120"/>
                  </a:lnTo>
                  <a:lnTo>
                    <a:pt x="1376" y="2107"/>
                  </a:lnTo>
                  <a:lnTo>
                    <a:pt x="1461" y="2088"/>
                  </a:lnTo>
                  <a:lnTo>
                    <a:pt x="1542" y="2061"/>
                  </a:lnTo>
                  <a:lnTo>
                    <a:pt x="1618" y="2026"/>
                  </a:lnTo>
                  <a:lnTo>
                    <a:pt x="1692" y="1985"/>
                  </a:lnTo>
                  <a:lnTo>
                    <a:pt x="1760" y="1937"/>
                  </a:lnTo>
                  <a:lnTo>
                    <a:pt x="1824" y="1883"/>
                  </a:lnTo>
                  <a:lnTo>
                    <a:pt x="1884" y="1824"/>
                  </a:lnTo>
                  <a:lnTo>
                    <a:pt x="1936" y="1760"/>
                  </a:lnTo>
                  <a:lnTo>
                    <a:pt x="1984" y="1691"/>
                  </a:lnTo>
                  <a:lnTo>
                    <a:pt x="2026" y="1618"/>
                  </a:lnTo>
                  <a:lnTo>
                    <a:pt x="2060" y="1541"/>
                  </a:lnTo>
                  <a:lnTo>
                    <a:pt x="2088" y="1461"/>
                  </a:lnTo>
                  <a:lnTo>
                    <a:pt x="2108" y="1377"/>
                  </a:lnTo>
                  <a:lnTo>
                    <a:pt x="2121" y="1291"/>
                  </a:lnTo>
                  <a:lnTo>
                    <a:pt x="2125" y="1203"/>
                  </a:lnTo>
                  <a:lnTo>
                    <a:pt x="2121" y="1113"/>
                  </a:lnTo>
                  <a:lnTo>
                    <a:pt x="2108" y="1026"/>
                  </a:lnTo>
                  <a:lnTo>
                    <a:pt x="2088" y="942"/>
                  </a:lnTo>
                  <a:lnTo>
                    <a:pt x="2060" y="862"/>
                  </a:lnTo>
                  <a:lnTo>
                    <a:pt x="2026" y="785"/>
                  </a:lnTo>
                  <a:lnTo>
                    <a:pt x="1984" y="712"/>
                  </a:lnTo>
                  <a:lnTo>
                    <a:pt x="1936" y="643"/>
                  </a:lnTo>
                  <a:lnTo>
                    <a:pt x="1884" y="580"/>
                  </a:lnTo>
                  <a:lnTo>
                    <a:pt x="1824" y="521"/>
                  </a:lnTo>
                  <a:lnTo>
                    <a:pt x="1760" y="467"/>
                  </a:lnTo>
                  <a:lnTo>
                    <a:pt x="1692" y="420"/>
                  </a:lnTo>
                  <a:lnTo>
                    <a:pt x="1618" y="379"/>
                  </a:lnTo>
                  <a:lnTo>
                    <a:pt x="1542" y="343"/>
                  </a:lnTo>
                  <a:lnTo>
                    <a:pt x="1461" y="316"/>
                  </a:lnTo>
                  <a:lnTo>
                    <a:pt x="1376" y="296"/>
                  </a:lnTo>
                  <a:lnTo>
                    <a:pt x="1291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1" y="5"/>
                  </a:lnTo>
                  <a:lnTo>
                    <a:pt x="1396" y="17"/>
                  </a:lnTo>
                  <a:lnTo>
                    <a:pt x="1491" y="36"/>
                  </a:lnTo>
                  <a:lnTo>
                    <a:pt x="1582" y="62"/>
                  </a:lnTo>
                  <a:lnTo>
                    <a:pt x="1669" y="95"/>
                  </a:lnTo>
                  <a:lnTo>
                    <a:pt x="1754" y="135"/>
                  </a:lnTo>
                  <a:lnTo>
                    <a:pt x="1834" y="181"/>
                  </a:lnTo>
                  <a:lnTo>
                    <a:pt x="1911" y="233"/>
                  </a:lnTo>
                  <a:lnTo>
                    <a:pt x="1984" y="290"/>
                  </a:lnTo>
                  <a:lnTo>
                    <a:pt x="2052" y="353"/>
                  </a:lnTo>
                  <a:lnTo>
                    <a:pt x="2114" y="420"/>
                  </a:lnTo>
                  <a:lnTo>
                    <a:pt x="2172" y="492"/>
                  </a:lnTo>
                  <a:lnTo>
                    <a:pt x="2223" y="569"/>
                  </a:lnTo>
                  <a:lnTo>
                    <a:pt x="2270" y="650"/>
                  </a:lnTo>
                  <a:lnTo>
                    <a:pt x="2310" y="734"/>
                  </a:lnTo>
                  <a:lnTo>
                    <a:pt x="2343" y="823"/>
                  </a:lnTo>
                  <a:lnTo>
                    <a:pt x="2369" y="913"/>
                  </a:lnTo>
                  <a:lnTo>
                    <a:pt x="2388" y="1007"/>
                  </a:lnTo>
                  <a:lnTo>
                    <a:pt x="2399" y="1103"/>
                  </a:lnTo>
                  <a:lnTo>
                    <a:pt x="2403" y="1203"/>
                  </a:lnTo>
                  <a:lnTo>
                    <a:pt x="2399" y="1300"/>
                  </a:lnTo>
                  <a:lnTo>
                    <a:pt x="2388" y="1397"/>
                  </a:lnTo>
                  <a:lnTo>
                    <a:pt x="2369" y="1490"/>
                  </a:lnTo>
                  <a:lnTo>
                    <a:pt x="2343" y="1581"/>
                  </a:lnTo>
                  <a:lnTo>
                    <a:pt x="2310" y="1669"/>
                  </a:lnTo>
                  <a:lnTo>
                    <a:pt x="2270" y="1753"/>
                  </a:lnTo>
                  <a:lnTo>
                    <a:pt x="2223" y="1835"/>
                  </a:lnTo>
                  <a:lnTo>
                    <a:pt x="2172" y="1912"/>
                  </a:lnTo>
                  <a:lnTo>
                    <a:pt x="2114" y="1983"/>
                  </a:lnTo>
                  <a:lnTo>
                    <a:pt x="2052" y="2051"/>
                  </a:lnTo>
                  <a:lnTo>
                    <a:pt x="1984" y="2114"/>
                  </a:lnTo>
                  <a:lnTo>
                    <a:pt x="1911" y="2171"/>
                  </a:lnTo>
                  <a:lnTo>
                    <a:pt x="1834" y="2223"/>
                  </a:lnTo>
                  <a:lnTo>
                    <a:pt x="1754" y="2268"/>
                  </a:lnTo>
                  <a:lnTo>
                    <a:pt x="1669" y="2308"/>
                  </a:lnTo>
                  <a:lnTo>
                    <a:pt x="1582" y="2341"/>
                  </a:lnTo>
                  <a:lnTo>
                    <a:pt x="1491" y="2368"/>
                  </a:lnTo>
                  <a:lnTo>
                    <a:pt x="1396" y="2387"/>
                  </a:lnTo>
                  <a:lnTo>
                    <a:pt x="1301" y="2399"/>
                  </a:lnTo>
                  <a:lnTo>
                    <a:pt x="1201" y="2403"/>
                  </a:lnTo>
                  <a:lnTo>
                    <a:pt x="1102" y="2399"/>
                  </a:lnTo>
                  <a:lnTo>
                    <a:pt x="1007" y="2387"/>
                  </a:lnTo>
                  <a:lnTo>
                    <a:pt x="912" y="2368"/>
                  </a:lnTo>
                  <a:lnTo>
                    <a:pt x="821" y="2341"/>
                  </a:lnTo>
                  <a:lnTo>
                    <a:pt x="734" y="2308"/>
                  </a:lnTo>
                  <a:lnTo>
                    <a:pt x="649" y="2268"/>
                  </a:lnTo>
                  <a:lnTo>
                    <a:pt x="569" y="2223"/>
                  </a:lnTo>
                  <a:lnTo>
                    <a:pt x="492" y="2171"/>
                  </a:lnTo>
                  <a:lnTo>
                    <a:pt x="419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9" y="290"/>
                  </a:lnTo>
                  <a:lnTo>
                    <a:pt x="492" y="233"/>
                  </a:lnTo>
                  <a:lnTo>
                    <a:pt x="569" y="181"/>
                  </a:lnTo>
                  <a:lnTo>
                    <a:pt x="649" y="135"/>
                  </a:lnTo>
                  <a:lnTo>
                    <a:pt x="734" y="95"/>
                  </a:lnTo>
                  <a:lnTo>
                    <a:pt x="821" y="62"/>
                  </a:lnTo>
                  <a:lnTo>
                    <a:pt x="912" y="36"/>
                  </a:lnTo>
                  <a:lnTo>
                    <a:pt x="1007" y="17"/>
                  </a:lnTo>
                  <a:lnTo>
                    <a:pt x="1102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3327" y="2423"/>
              <a:ext cx="1647" cy="725"/>
            </a:xfrm>
            <a:custGeom>
              <a:avLst/>
              <a:gdLst>
                <a:gd name="T0" fmla="*/ 1042 w 3293"/>
                <a:gd name="T1" fmla="*/ 18 h 1448"/>
                <a:gd name="T2" fmla="*/ 1294 w 3293"/>
                <a:gd name="T3" fmla="*/ 74 h 1448"/>
                <a:gd name="T4" fmla="*/ 1565 w 3293"/>
                <a:gd name="T5" fmla="*/ 150 h 1448"/>
                <a:gd name="T6" fmla="*/ 1817 w 3293"/>
                <a:gd name="T7" fmla="*/ 230 h 1448"/>
                <a:gd name="T8" fmla="*/ 2012 w 3293"/>
                <a:gd name="T9" fmla="*/ 292 h 1448"/>
                <a:gd name="T10" fmla="*/ 2119 w 3293"/>
                <a:gd name="T11" fmla="*/ 323 h 1448"/>
                <a:gd name="T12" fmla="*/ 2185 w 3293"/>
                <a:gd name="T13" fmla="*/ 389 h 1448"/>
                <a:gd name="T14" fmla="*/ 2194 w 3293"/>
                <a:gd name="T15" fmla="*/ 486 h 1448"/>
                <a:gd name="T16" fmla="*/ 2129 w 3293"/>
                <a:gd name="T17" fmla="*/ 582 h 1448"/>
                <a:gd name="T18" fmla="*/ 1976 w 3293"/>
                <a:gd name="T19" fmla="*/ 641 h 1448"/>
                <a:gd name="T20" fmla="*/ 1775 w 3293"/>
                <a:gd name="T21" fmla="*/ 653 h 1448"/>
                <a:gd name="T22" fmla="*/ 1567 w 3293"/>
                <a:gd name="T23" fmla="*/ 632 h 1448"/>
                <a:gd name="T24" fmla="*/ 1381 w 3293"/>
                <a:gd name="T25" fmla="*/ 600 h 1448"/>
                <a:gd name="T26" fmla="*/ 1247 w 3293"/>
                <a:gd name="T27" fmla="*/ 577 h 1448"/>
                <a:gd name="T28" fmla="*/ 1196 w 3293"/>
                <a:gd name="T29" fmla="*/ 585 h 1448"/>
                <a:gd name="T30" fmla="*/ 1266 w 3293"/>
                <a:gd name="T31" fmla="*/ 669 h 1448"/>
                <a:gd name="T32" fmla="*/ 1444 w 3293"/>
                <a:gd name="T33" fmla="*/ 739 h 1448"/>
                <a:gd name="T34" fmla="*/ 1681 w 3293"/>
                <a:gd name="T35" fmla="*/ 786 h 1448"/>
                <a:gd name="T36" fmla="*/ 1929 w 3293"/>
                <a:gd name="T37" fmla="*/ 804 h 1448"/>
                <a:gd name="T38" fmla="*/ 2225 w 3293"/>
                <a:gd name="T39" fmla="*/ 770 h 1448"/>
                <a:gd name="T40" fmla="*/ 2730 w 3293"/>
                <a:gd name="T41" fmla="*/ 618 h 1448"/>
                <a:gd name="T42" fmla="*/ 3090 w 3293"/>
                <a:gd name="T43" fmla="*/ 450 h 1448"/>
                <a:gd name="T44" fmla="*/ 3219 w 3293"/>
                <a:gd name="T45" fmla="*/ 461 h 1448"/>
                <a:gd name="T46" fmla="*/ 3289 w 3293"/>
                <a:gd name="T47" fmla="*/ 563 h 1448"/>
                <a:gd name="T48" fmla="*/ 3258 w 3293"/>
                <a:gd name="T49" fmla="*/ 717 h 1448"/>
                <a:gd name="T50" fmla="*/ 3138 w 3293"/>
                <a:gd name="T51" fmla="*/ 845 h 1448"/>
                <a:gd name="T52" fmla="*/ 2972 w 3293"/>
                <a:gd name="T53" fmla="*/ 960 h 1448"/>
                <a:gd name="T54" fmla="*/ 2749 w 3293"/>
                <a:gd name="T55" fmla="*/ 1099 h 1448"/>
                <a:gd name="T56" fmla="*/ 2501 w 3293"/>
                <a:gd name="T57" fmla="*/ 1238 h 1448"/>
                <a:gd name="T58" fmla="*/ 2264 w 3293"/>
                <a:gd name="T59" fmla="*/ 1356 h 1448"/>
                <a:gd name="T60" fmla="*/ 2072 w 3293"/>
                <a:gd name="T61" fmla="*/ 1433 h 1448"/>
                <a:gd name="T62" fmla="*/ 1939 w 3293"/>
                <a:gd name="T63" fmla="*/ 1448 h 1448"/>
                <a:gd name="T64" fmla="*/ 1717 w 3293"/>
                <a:gd name="T65" fmla="*/ 1429 h 1448"/>
                <a:gd name="T66" fmla="*/ 1426 w 3293"/>
                <a:gd name="T67" fmla="*/ 1391 h 1448"/>
                <a:gd name="T68" fmla="*/ 1105 w 3293"/>
                <a:gd name="T69" fmla="*/ 1341 h 1448"/>
                <a:gd name="T70" fmla="*/ 796 w 3293"/>
                <a:gd name="T71" fmla="*/ 1289 h 1448"/>
                <a:gd name="T72" fmla="*/ 541 w 3293"/>
                <a:gd name="T73" fmla="*/ 1242 h 1448"/>
                <a:gd name="T74" fmla="*/ 380 w 3293"/>
                <a:gd name="T75" fmla="*/ 1212 h 1448"/>
                <a:gd name="T76" fmla="*/ 246 w 3293"/>
                <a:gd name="T77" fmla="*/ 1216 h 1448"/>
                <a:gd name="T78" fmla="*/ 107 w 3293"/>
                <a:gd name="T79" fmla="*/ 1296 h 1448"/>
                <a:gd name="T80" fmla="*/ 34 w 3293"/>
                <a:gd name="T81" fmla="*/ 1341 h 1448"/>
                <a:gd name="T82" fmla="*/ 7 w 3293"/>
                <a:gd name="T83" fmla="*/ 1316 h 1448"/>
                <a:gd name="T84" fmla="*/ 0 w 3293"/>
                <a:gd name="T85" fmla="*/ 1290 h 1448"/>
                <a:gd name="T86" fmla="*/ 22 w 3293"/>
                <a:gd name="T87" fmla="*/ 955 h 1448"/>
                <a:gd name="T88" fmla="*/ 46 w 3293"/>
                <a:gd name="T89" fmla="*/ 567 h 1448"/>
                <a:gd name="T90" fmla="*/ 69 w 3293"/>
                <a:gd name="T91" fmla="*/ 220 h 1448"/>
                <a:gd name="T92" fmla="*/ 92 w 3293"/>
                <a:gd name="T93" fmla="*/ 106 h 1448"/>
                <a:gd name="T94" fmla="*/ 157 w 3293"/>
                <a:gd name="T95" fmla="*/ 87 h 1448"/>
                <a:gd name="T96" fmla="*/ 330 w 3293"/>
                <a:gd name="T97" fmla="*/ 59 h 1448"/>
                <a:gd name="T98" fmla="*/ 576 w 3293"/>
                <a:gd name="T99" fmla="*/ 25 h 1448"/>
                <a:gd name="T100" fmla="*/ 803 w 3293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3" h="1448">
                  <a:moveTo>
                    <a:pt x="889" y="0"/>
                  </a:moveTo>
                  <a:lnTo>
                    <a:pt x="935" y="3"/>
                  </a:lnTo>
                  <a:lnTo>
                    <a:pt x="986" y="9"/>
                  </a:lnTo>
                  <a:lnTo>
                    <a:pt x="1042" y="18"/>
                  </a:lnTo>
                  <a:lnTo>
                    <a:pt x="1101" y="29"/>
                  </a:lnTo>
                  <a:lnTo>
                    <a:pt x="1163" y="42"/>
                  </a:lnTo>
                  <a:lnTo>
                    <a:pt x="1228" y="58"/>
                  </a:lnTo>
                  <a:lnTo>
                    <a:pt x="1294" y="74"/>
                  </a:lnTo>
                  <a:lnTo>
                    <a:pt x="1361" y="92"/>
                  </a:lnTo>
                  <a:lnTo>
                    <a:pt x="1430" y="111"/>
                  </a:lnTo>
                  <a:lnTo>
                    <a:pt x="1498" y="131"/>
                  </a:lnTo>
                  <a:lnTo>
                    <a:pt x="1565" y="150"/>
                  </a:lnTo>
                  <a:lnTo>
                    <a:pt x="1631" y="171"/>
                  </a:lnTo>
                  <a:lnTo>
                    <a:pt x="1696" y="191"/>
                  </a:lnTo>
                  <a:lnTo>
                    <a:pt x="1758" y="210"/>
                  </a:lnTo>
                  <a:lnTo>
                    <a:pt x="1817" y="230"/>
                  </a:lnTo>
                  <a:lnTo>
                    <a:pt x="1873" y="248"/>
                  </a:lnTo>
                  <a:lnTo>
                    <a:pt x="1924" y="264"/>
                  </a:lnTo>
                  <a:lnTo>
                    <a:pt x="1970" y="278"/>
                  </a:lnTo>
                  <a:lnTo>
                    <a:pt x="2012" y="292"/>
                  </a:lnTo>
                  <a:lnTo>
                    <a:pt x="2046" y="301"/>
                  </a:lnTo>
                  <a:lnTo>
                    <a:pt x="2075" y="310"/>
                  </a:lnTo>
                  <a:lnTo>
                    <a:pt x="2097" y="315"/>
                  </a:lnTo>
                  <a:lnTo>
                    <a:pt x="2119" y="323"/>
                  </a:lnTo>
                  <a:lnTo>
                    <a:pt x="2140" y="336"/>
                  </a:lnTo>
                  <a:lnTo>
                    <a:pt x="2158" y="351"/>
                  </a:lnTo>
                  <a:lnTo>
                    <a:pt x="2173" y="369"/>
                  </a:lnTo>
                  <a:lnTo>
                    <a:pt x="2185" y="389"/>
                  </a:lnTo>
                  <a:lnTo>
                    <a:pt x="2192" y="412"/>
                  </a:lnTo>
                  <a:lnTo>
                    <a:pt x="2198" y="436"/>
                  </a:lnTo>
                  <a:lnTo>
                    <a:pt x="2198" y="461"/>
                  </a:lnTo>
                  <a:lnTo>
                    <a:pt x="2194" y="486"/>
                  </a:lnTo>
                  <a:lnTo>
                    <a:pt x="2184" y="512"/>
                  </a:lnTo>
                  <a:lnTo>
                    <a:pt x="2172" y="537"/>
                  </a:lnTo>
                  <a:lnTo>
                    <a:pt x="2152" y="560"/>
                  </a:lnTo>
                  <a:lnTo>
                    <a:pt x="2129" y="582"/>
                  </a:lnTo>
                  <a:lnTo>
                    <a:pt x="2099" y="602"/>
                  </a:lnTo>
                  <a:lnTo>
                    <a:pt x="2063" y="618"/>
                  </a:lnTo>
                  <a:lnTo>
                    <a:pt x="2021" y="632"/>
                  </a:lnTo>
                  <a:lnTo>
                    <a:pt x="1976" y="641"/>
                  </a:lnTo>
                  <a:lnTo>
                    <a:pt x="1928" y="648"/>
                  </a:lnTo>
                  <a:lnTo>
                    <a:pt x="1878" y="653"/>
                  </a:lnTo>
                  <a:lnTo>
                    <a:pt x="1827" y="654"/>
                  </a:lnTo>
                  <a:lnTo>
                    <a:pt x="1775" y="653"/>
                  </a:lnTo>
                  <a:lnTo>
                    <a:pt x="1722" y="650"/>
                  </a:lnTo>
                  <a:lnTo>
                    <a:pt x="1669" y="646"/>
                  </a:lnTo>
                  <a:lnTo>
                    <a:pt x="1618" y="639"/>
                  </a:lnTo>
                  <a:lnTo>
                    <a:pt x="1567" y="632"/>
                  </a:lnTo>
                  <a:lnTo>
                    <a:pt x="1516" y="624"/>
                  </a:lnTo>
                  <a:lnTo>
                    <a:pt x="1469" y="615"/>
                  </a:lnTo>
                  <a:lnTo>
                    <a:pt x="1423" y="607"/>
                  </a:lnTo>
                  <a:lnTo>
                    <a:pt x="1381" y="600"/>
                  </a:lnTo>
                  <a:lnTo>
                    <a:pt x="1341" y="592"/>
                  </a:lnTo>
                  <a:lnTo>
                    <a:pt x="1305" y="586"/>
                  </a:lnTo>
                  <a:lnTo>
                    <a:pt x="1273" y="581"/>
                  </a:lnTo>
                  <a:lnTo>
                    <a:pt x="1247" y="577"/>
                  </a:lnTo>
                  <a:lnTo>
                    <a:pt x="1225" y="575"/>
                  </a:lnTo>
                  <a:lnTo>
                    <a:pt x="1210" y="575"/>
                  </a:lnTo>
                  <a:lnTo>
                    <a:pt x="1199" y="580"/>
                  </a:lnTo>
                  <a:lnTo>
                    <a:pt x="1196" y="585"/>
                  </a:lnTo>
                  <a:lnTo>
                    <a:pt x="1200" y="607"/>
                  </a:lnTo>
                  <a:lnTo>
                    <a:pt x="1214" y="628"/>
                  </a:lnTo>
                  <a:lnTo>
                    <a:pt x="1236" y="648"/>
                  </a:lnTo>
                  <a:lnTo>
                    <a:pt x="1266" y="669"/>
                  </a:lnTo>
                  <a:lnTo>
                    <a:pt x="1302" y="688"/>
                  </a:lnTo>
                  <a:lnTo>
                    <a:pt x="1345" y="706"/>
                  </a:lnTo>
                  <a:lnTo>
                    <a:pt x="1392" y="723"/>
                  </a:lnTo>
                  <a:lnTo>
                    <a:pt x="1444" y="739"/>
                  </a:lnTo>
                  <a:lnTo>
                    <a:pt x="1499" y="753"/>
                  </a:lnTo>
                  <a:lnTo>
                    <a:pt x="1558" y="765"/>
                  </a:lnTo>
                  <a:lnTo>
                    <a:pt x="1619" y="776"/>
                  </a:lnTo>
                  <a:lnTo>
                    <a:pt x="1681" y="786"/>
                  </a:lnTo>
                  <a:lnTo>
                    <a:pt x="1744" y="794"/>
                  </a:lnTo>
                  <a:lnTo>
                    <a:pt x="1806" y="800"/>
                  </a:lnTo>
                  <a:lnTo>
                    <a:pt x="1868" y="803"/>
                  </a:lnTo>
                  <a:lnTo>
                    <a:pt x="1929" y="804"/>
                  </a:lnTo>
                  <a:lnTo>
                    <a:pt x="1988" y="803"/>
                  </a:lnTo>
                  <a:lnTo>
                    <a:pt x="2043" y="800"/>
                  </a:lnTo>
                  <a:lnTo>
                    <a:pt x="2094" y="793"/>
                  </a:lnTo>
                  <a:lnTo>
                    <a:pt x="2225" y="770"/>
                  </a:lnTo>
                  <a:lnTo>
                    <a:pt x="2356" y="739"/>
                  </a:lnTo>
                  <a:lnTo>
                    <a:pt x="2484" y="703"/>
                  </a:lnTo>
                  <a:lnTo>
                    <a:pt x="2609" y="662"/>
                  </a:lnTo>
                  <a:lnTo>
                    <a:pt x="2730" y="618"/>
                  </a:lnTo>
                  <a:lnTo>
                    <a:pt x="2844" y="570"/>
                  </a:lnTo>
                  <a:lnTo>
                    <a:pt x="2952" y="519"/>
                  </a:lnTo>
                  <a:lnTo>
                    <a:pt x="3052" y="467"/>
                  </a:lnTo>
                  <a:lnTo>
                    <a:pt x="3090" y="450"/>
                  </a:lnTo>
                  <a:lnTo>
                    <a:pt x="3125" y="443"/>
                  </a:lnTo>
                  <a:lnTo>
                    <a:pt x="3158" y="442"/>
                  </a:lnTo>
                  <a:lnTo>
                    <a:pt x="3190" y="449"/>
                  </a:lnTo>
                  <a:lnTo>
                    <a:pt x="3219" y="461"/>
                  </a:lnTo>
                  <a:lnTo>
                    <a:pt x="3244" y="479"/>
                  </a:lnTo>
                  <a:lnTo>
                    <a:pt x="3265" y="502"/>
                  </a:lnTo>
                  <a:lnTo>
                    <a:pt x="3280" y="531"/>
                  </a:lnTo>
                  <a:lnTo>
                    <a:pt x="3289" y="563"/>
                  </a:lnTo>
                  <a:lnTo>
                    <a:pt x="3293" y="597"/>
                  </a:lnTo>
                  <a:lnTo>
                    <a:pt x="3289" y="636"/>
                  </a:lnTo>
                  <a:lnTo>
                    <a:pt x="3277" y="676"/>
                  </a:lnTo>
                  <a:lnTo>
                    <a:pt x="3258" y="717"/>
                  </a:lnTo>
                  <a:lnTo>
                    <a:pt x="3227" y="760"/>
                  </a:lnTo>
                  <a:lnTo>
                    <a:pt x="3189" y="803"/>
                  </a:lnTo>
                  <a:lnTo>
                    <a:pt x="3167" y="822"/>
                  </a:lnTo>
                  <a:lnTo>
                    <a:pt x="3138" y="845"/>
                  </a:lnTo>
                  <a:lnTo>
                    <a:pt x="3105" y="870"/>
                  </a:lnTo>
                  <a:lnTo>
                    <a:pt x="3065" y="898"/>
                  </a:lnTo>
                  <a:lnTo>
                    <a:pt x="3021" y="928"/>
                  </a:lnTo>
                  <a:lnTo>
                    <a:pt x="2972" y="960"/>
                  </a:lnTo>
                  <a:lnTo>
                    <a:pt x="2921" y="994"/>
                  </a:lnTo>
                  <a:lnTo>
                    <a:pt x="2866" y="1027"/>
                  </a:lnTo>
                  <a:lnTo>
                    <a:pt x="2808" y="1063"/>
                  </a:lnTo>
                  <a:lnTo>
                    <a:pt x="2749" y="1099"/>
                  </a:lnTo>
                  <a:lnTo>
                    <a:pt x="2688" y="1134"/>
                  </a:lnTo>
                  <a:lnTo>
                    <a:pt x="2626" y="1169"/>
                  </a:lnTo>
                  <a:lnTo>
                    <a:pt x="2563" y="1203"/>
                  </a:lnTo>
                  <a:lnTo>
                    <a:pt x="2501" y="1238"/>
                  </a:lnTo>
                  <a:lnTo>
                    <a:pt x="2439" y="1271"/>
                  </a:lnTo>
                  <a:lnTo>
                    <a:pt x="2380" y="1301"/>
                  </a:lnTo>
                  <a:lnTo>
                    <a:pt x="2320" y="1330"/>
                  </a:lnTo>
                  <a:lnTo>
                    <a:pt x="2264" y="1356"/>
                  </a:lnTo>
                  <a:lnTo>
                    <a:pt x="2210" y="1381"/>
                  </a:lnTo>
                  <a:lnTo>
                    <a:pt x="2161" y="1402"/>
                  </a:lnTo>
                  <a:lnTo>
                    <a:pt x="2114" y="1420"/>
                  </a:lnTo>
                  <a:lnTo>
                    <a:pt x="2072" y="1433"/>
                  </a:lnTo>
                  <a:lnTo>
                    <a:pt x="2035" y="1443"/>
                  </a:lnTo>
                  <a:lnTo>
                    <a:pt x="2010" y="1447"/>
                  </a:lnTo>
                  <a:lnTo>
                    <a:pt x="1979" y="1448"/>
                  </a:lnTo>
                  <a:lnTo>
                    <a:pt x="1939" y="1448"/>
                  </a:lnTo>
                  <a:lnTo>
                    <a:pt x="1892" y="1446"/>
                  </a:lnTo>
                  <a:lnTo>
                    <a:pt x="1840" y="1442"/>
                  </a:lnTo>
                  <a:lnTo>
                    <a:pt x="1780" y="1436"/>
                  </a:lnTo>
                  <a:lnTo>
                    <a:pt x="1717" y="1429"/>
                  </a:lnTo>
                  <a:lnTo>
                    <a:pt x="1649" y="1421"/>
                  </a:lnTo>
                  <a:lnTo>
                    <a:pt x="1578" y="1413"/>
                  </a:lnTo>
                  <a:lnTo>
                    <a:pt x="1503" y="1402"/>
                  </a:lnTo>
                  <a:lnTo>
                    <a:pt x="1426" y="1391"/>
                  </a:lnTo>
                  <a:lnTo>
                    <a:pt x="1346" y="1380"/>
                  </a:lnTo>
                  <a:lnTo>
                    <a:pt x="1266" y="1367"/>
                  </a:lnTo>
                  <a:lnTo>
                    <a:pt x="1186" y="1355"/>
                  </a:lnTo>
                  <a:lnTo>
                    <a:pt x="1105" y="1341"/>
                  </a:lnTo>
                  <a:lnTo>
                    <a:pt x="1025" y="1329"/>
                  </a:lnTo>
                  <a:lnTo>
                    <a:pt x="946" y="1315"/>
                  </a:lnTo>
                  <a:lnTo>
                    <a:pt x="871" y="1301"/>
                  </a:lnTo>
                  <a:lnTo>
                    <a:pt x="796" y="1289"/>
                  </a:lnTo>
                  <a:lnTo>
                    <a:pt x="726" y="1276"/>
                  </a:lnTo>
                  <a:lnTo>
                    <a:pt x="660" y="1264"/>
                  </a:lnTo>
                  <a:lnTo>
                    <a:pt x="598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9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4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5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7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9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9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20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90" y="49"/>
                  </a:lnTo>
                  <a:lnTo>
                    <a:pt x="450" y="41"/>
                  </a:lnTo>
                  <a:lnTo>
                    <a:pt x="514" y="33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7" y="11"/>
                  </a:lnTo>
                  <a:lnTo>
                    <a:pt x="752" y="5"/>
                  </a:lnTo>
                  <a:lnTo>
                    <a:pt x="803" y="3"/>
                  </a:lnTo>
                  <a:lnTo>
                    <a:pt x="850" y="0"/>
                  </a:lnTo>
                  <a:lnTo>
                    <a:pt x="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/>
            <p:cNvSpPr>
              <a:spLocks noEditPoints="1"/>
            </p:cNvSpPr>
            <p:nvPr/>
          </p:nvSpPr>
          <p:spPr bwMode="auto">
            <a:xfrm>
              <a:off x="2703" y="2442"/>
              <a:ext cx="522" cy="673"/>
            </a:xfrm>
            <a:custGeom>
              <a:avLst/>
              <a:gdLst>
                <a:gd name="T0" fmla="*/ 542 w 1045"/>
                <a:gd name="T1" fmla="*/ 806 h 1345"/>
                <a:gd name="T2" fmla="*/ 502 w 1045"/>
                <a:gd name="T3" fmla="*/ 810 h 1345"/>
                <a:gd name="T4" fmla="*/ 466 w 1045"/>
                <a:gd name="T5" fmla="*/ 821 h 1345"/>
                <a:gd name="T6" fmla="*/ 433 w 1045"/>
                <a:gd name="T7" fmla="*/ 839 h 1345"/>
                <a:gd name="T8" fmla="*/ 404 w 1045"/>
                <a:gd name="T9" fmla="*/ 862 h 1345"/>
                <a:gd name="T10" fmla="*/ 380 w 1045"/>
                <a:gd name="T11" fmla="*/ 891 h 1345"/>
                <a:gd name="T12" fmla="*/ 362 w 1045"/>
                <a:gd name="T13" fmla="*/ 923 h 1345"/>
                <a:gd name="T14" fmla="*/ 351 w 1045"/>
                <a:gd name="T15" fmla="*/ 960 h 1345"/>
                <a:gd name="T16" fmla="*/ 347 w 1045"/>
                <a:gd name="T17" fmla="*/ 998 h 1345"/>
                <a:gd name="T18" fmla="*/ 351 w 1045"/>
                <a:gd name="T19" fmla="*/ 1037 h 1345"/>
                <a:gd name="T20" fmla="*/ 362 w 1045"/>
                <a:gd name="T21" fmla="*/ 1074 h 1345"/>
                <a:gd name="T22" fmla="*/ 380 w 1045"/>
                <a:gd name="T23" fmla="*/ 1107 h 1345"/>
                <a:gd name="T24" fmla="*/ 404 w 1045"/>
                <a:gd name="T25" fmla="*/ 1136 h 1345"/>
                <a:gd name="T26" fmla="*/ 433 w 1045"/>
                <a:gd name="T27" fmla="*/ 1159 h 1345"/>
                <a:gd name="T28" fmla="*/ 466 w 1045"/>
                <a:gd name="T29" fmla="*/ 1177 h 1345"/>
                <a:gd name="T30" fmla="*/ 502 w 1045"/>
                <a:gd name="T31" fmla="*/ 1188 h 1345"/>
                <a:gd name="T32" fmla="*/ 542 w 1045"/>
                <a:gd name="T33" fmla="*/ 1193 h 1345"/>
                <a:gd name="T34" fmla="*/ 580 w 1045"/>
                <a:gd name="T35" fmla="*/ 1188 h 1345"/>
                <a:gd name="T36" fmla="*/ 616 w 1045"/>
                <a:gd name="T37" fmla="*/ 1177 h 1345"/>
                <a:gd name="T38" fmla="*/ 649 w 1045"/>
                <a:gd name="T39" fmla="*/ 1159 h 1345"/>
                <a:gd name="T40" fmla="*/ 678 w 1045"/>
                <a:gd name="T41" fmla="*/ 1136 h 1345"/>
                <a:gd name="T42" fmla="*/ 701 w 1045"/>
                <a:gd name="T43" fmla="*/ 1107 h 1345"/>
                <a:gd name="T44" fmla="*/ 719 w 1045"/>
                <a:gd name="T45" fmla="*/ 1074 h 1345"/>
                <a:gd name="T46" fmla="*/ 730 w 1045"/>
                <a:gd name="T47" fmla="*/ 1037 h 1345"/>
                <a:gd name="T48" fmla="*/ 735 w 1045"/>
                <a:gd name="T49" fmla="*/ 998 h 1345"/>
                <a:gd name="T50" fmla="*/ 730 w 1045"/>
                <a:gd name="T51" fmla="*/ 960 h 1345"/>
                <a:gd name="T52" fmla="*/ 719 w 1045"/>
                <a:gd name="T53" fmla="*/ 923 h 1345"/>
                <a:gd name="T54" fmla="*/ 701 w 1045"/>
                <a:gd name="T55" fmla="*/ 891 h 1345"/>
                <a:gd name="T56" fmla="*/ 678 w 1045"/>
                <a:gd name="T57" fmla="*/ 862 h 1345"/>
                <a:gd name="T58" fmla="*/ 649 w 1045"/>
                <a:gd name="T59" fmla="*/ 839 h 1345"/>
                <a:gd name="T60" fmla="*/ 616 w 1045"/>
                <a:gd name="T61" fmla="*/ 821 h 1345"/>
                <a:gd name="T62" fmla="*/ 580 w 1045"/>
                <a:gd name="T63" fmla="*/ 810 h 1345"/>
                <a:gd name="T64" fmla="*/ 542 w 1045"/>
                <a:gd name="T65" fmla="*/ 806 h 1345"/>
                <a:gd name="T66" fmla="*/ 254 w 1045"/>
                <a:gd name="T67" fmla="*/ 0 h 1345"/>
                <a:gd name="T68" fmla="*/ 954 w 1045"/>
                <a:gd name="T69" fmla="*/ 34 h 1345"/>
                <a:gd name="T70" fmla="*/ 980 w 1045"/>
                <a:gd name="T71" fmla="*/ 40 h 1345"/>
                <a:gd name="T72" fmla="*/ 1002 w 1045"/>
                <a:gd name="T73" fmla="*/ 51 h 1345"/>
                <a:gd name="T74" fmla="*/ 1021 w 1045"/>
                <a:gd name="T75" fmla="*/ 67 h 1345"/>
                <a:gd name="T76" fmla="*/ 1035 w 1045"/>
                <a:gd name="T77" fmla="*/ 88 h 1345"/>
                <a:gd name="T78" fmla="*/ 1043 w 1045"/>
                <a:gd name="T79" fmla="*/ 111 h 1345"/>
                <a:gd name="T80" fmla="*/ 1045 w 1045"/>
                <a:gd name="T81" fmla="*/ 138 h 1345"/>
                <a:gd name="T82" fmla="*/ 959 w 1045"/>
                <a:gd name="T83" fmla="*/ 1250 h 1345"/>
                <a:gd name="T84" fmla="*/ 954 w 1045"/>
                <a:gd name="T85" fmla="*/ 1277 h 1345"/>
                <a:gd name="T86" fmla="*/ 941 w 1045"/>
                <a:gd name="T87" fmla="*/ 1300 h 1345"/>
                <a:gd name="T88" fmla="*/ 925 w 1045"/>
                <a:gd name="T89" fmla="*/ 1319 h 1345"/>
                <a:gd name="T90" fmla="*/ 904 w 1045"/>
                <a:gd name="T91" fmla="*/ 1333 h 1345"/>
                <a:gd name="T92" fmla="*/ 879 w 1045"/>
                <a:gd name="T93" fmla="*/ 1343 h 1345"/>
                <a:gd name="T94" fmla="*/ 853 w 1045"/>
                <a:gd name="T95" fmla="*/ 1345 h 1345"/>
                <a:gd name="T96" fmla="*/ 77 w 1045"/>
                <a:gd name="T97" fmla="*/ 1345 h 1345"/>
                <a:gd name="T98" fmla="*/ 52 w 1045"/>
                <a:gd name="T99" fmla="*/ 1341 h 1345"/>
                <a:gd name="T100" fmla="*/ 30 w 1045"/>
                <a:gd name="T101" fmla="*/ 1330 h 1345"/>
                <a:gd name="T102" fmla="*/ 15 w 1045"/>
                <a:gd name="T103" fmla="*/ 1315 h 1345"/>
                <a:gd name="T104" fmla="*/ 4 w 1045"/>
                <a:gd name="T105" fmla="*/ 1294 h 1345"/>
                <a:gd name="T106" fmla="*/ 0 w 1045"/>
                <a:gd name="T107" fmla="*/ 1271 h 1345"/>
                <a:gd name="T108" fmla="*/ 3 w 1045"/>
                <a:gd name="T109" fmla="*/ 1246 h 1345"/>
                <a:gd name="T110" fmla="*/ 131 w 1045"/>
                <a:gd name="T111" fmla="*/ 91 h 1345"/>
                <a:gd name="T112" fmla="*/ 141 w 1045"/>
                <a:gd name="T113" fmla="*/ 66 h 1345"/>
                <a:gd name="T114" fmla="*/ 156 w 1045"/>
                <a:gd name="T115" fmla="*/ 44 h 1345"/>
                <a:gd name="T116" fmla="*/ 176 w 1045"/>
                <a:gd name="T117" fmla="*/ 25 h 1345"/>
                <a:gd name="T118" fmla="*/ 200 w 1045"/>
                <a:gd name="T119" fmla="*/ 11 h 1345"/>
                <a:gd name="T120" fmla="*/ 226 w 1045"/>
                <a:gd name="T121" fmla="*/ 3 h 1345"/>
                <a:gd name="T122" fmla="*/ 254 w 1045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1345">
                  <a:moveTo>
                    <a:pt x="542" y="806"/>
                  </a:moveTo>
                  <a:lnTo>
                    <a:pt x="502" y="810"/>
                  </a:lnTo>
                  <a:lnTo>
                    <a:pt x="466" y="821"/>
                  </a:lnTo>
                  <a:lnTo>
                    <a:pt x="433" y="839"/>
                  </a:lnTo>
                  <a:lnTo>
                    <a:pt x="404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4" y="1136"/>
                  </a:lnTo>
                  <a:lnTo>
                    <a:pt x="433" y="1159"/>
                  </a:lnTo>
                  <a:lnTo>
                    <a:pt x="466" y="1177"/>
                  </a:lnTo>
                  <a:lnTo>
                    <a:pt x="502" y="1188"/>
                  </a:lnTo>
                  <a:lnTo>
                    <a:pt x="542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8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5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8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2" y="806"/>
                  </a:lnTo>
                  <a:close/>
                  <a:moveTo>
                    <a:pt x="254" y="0"/>
                  </a:moveTo>
                  <a:lnTo>
                    <a:pt x="954" y="34"/>
                  </a:lnTo>
                  <a:lnTo>
                    <a:pt x="980" y="40"/>
                  </a:lnTo>
                  <a:lnTo>
                    <a:pt x="1002" y="51"/>
                  </a:lnTo>
                  <a:lnTo>
                    <a:pt x="1021" y="67"/>
                  </a:lnTo>
                  <a:lnTo>
                    <a:pt x="1035" y="88"/>
                  </a:lnTo>
                  <a:lnTo>
                    <a:pt x="1043" y="111"/>
                  </a:lnTo>
                  <a:lnTo>
                    <a:pt x="1045" y="138"/>
                  </a:lnTo>
                  <a:lnTo>
                    <a:pt x="959" y="1250"/>
                  </a:lnTo>
                  <a:lnTo>
                    <a:pt x="954" y="1277"/>
                  </a:lnTo>
                  <a:lnTo>
                    <a:pt x="941" y="1300"/>
                  </a:lnTo>
                  <a:lnTo>
                    <a:pt x="925" y="1319"/>
                  </a:lnTo>
                  <a:lnTo>
                    <a:pt x="904" y="1333"/>
                  </a:lnTo>
                  <a:lnTo>
                    <a:pt x="879" y="1343"/>
                  </a:lnTo>
                  <a:lnTo>
                    <a:pt x="853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1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Oval 18"/>
          <p:cNvSpPr/>
          <p:nvPr/>
        </p:nvSpPr>
        <p:spPr>
          <a:xfrm>
            <a:off x="162012" y="4822740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259485" y="5031786"/>
            <a:ext cx="392218" cy="298527"/>
          </a:xfrm>
          <a:custGeom>
            <a:avLst/>
            <a:gdLst>
              <a:gd name="T0" fmla="*/ 715 w 3360"/>
              <a:gd name="T1" fmla="*/ 1582 h 2520"/>
              <a:gd name="T2" fmla="*/ 934 w 3360"/>
              <a:gd name="T3" fmla="*/ 1760 h 2520"/>
              <a:gd name="T4" fmla="*/ 1136 w 3360"/>
              <a:gd name="T5" fmla="*/ 1939 h 2520"/>
              <a:gd name="T6" fmla="*/ 1312 w 3360"/>
              <a:gd name="T7" fmla="*/ 2124 h 2520"/>
              <a:gd name="T8" fmla="*/ 1296 w 3360"/>
              <a:gd name="T9" fmla="*/ 2454 h 2520"/>
              <a:gd name="T10" fmla="*/ 989 w 3360"/>
              <a:gd name="T11" fmla="*/ 2472 h 2520"/>
              <a:gd name="T12" fmla="*/ 981 w 3360"/>
              <a:gd name="T13" fmla="*/ 2242 h 2520"/>
              <a:gd name="T14" fmla="*/ 744 w 3360"/>
              <a:gd name="T15" fmla="*/ 2196 h 2520"/>
              <a:gd name="T16" fmla="*/ 713 w 3360"/>
              <a:gd name="T17" fmla="*/ 2021 h 2520"/>
              <a:gd name="T18" fmla="*/ 511 w 3360"/>
              <a:gd name="T19" fmla="*/ 1919 h 2520"/>
              <a:gd name="T20" fmla="*/ 470 w 3360"/>
              <a:gd name="T21" fmla="*/ 1793 h 2520"/>
              <a:gd name="T22" fmla="*/ 290 w 3360"/>
              <a:gd name="T23" fmla="*/ 1619 h 2520"/>
              <a:gd name="T24" fmla="*/ 532 w 3360"/>
              <a:gd name="T25" fmla="*/ 1367 h 2520"/>
              <a:gd name="T26" fmla="*/ 1553 w 3360"/>
              <a:gd name="T27" fmla="*/ 124 h 2520"/>
              <a:gd name="T28" fmla="*/ 1409 w 3360"/>
              <a:gd name="T29" fmla="*/ 227 h 2520"/>
              <a:gd name="T30" fmla="*/ 1059 w 3360"/>
              <a:gd name="T31" fmla="*/ 459 h 2520"/>
              <a:gd name="T32" fmla="*/ 1063 w 3360"/>
              <a:gd name="T33" fmla="*/ 946 h 2520"/>
              <a:gd name="T34" fmla="*/ 1429 w 3360"/>
              <a:gd name="T35" fmla="*/ 1013 h 2520"/>
              <a:gd name="T36" fmla="*/ 1899 w 3360"/>
              <a:gd name="T37" fmla="*/ 824 h 2520"/>
              <a:gd name="T38" fmla="*/ 2085 w 3360"/>
              <a:gd name="T39" fmla="*/ 953 h 2520"/>
              <a:gd name="T40" fmla="*/ 2211 w 3360"/>
              <a:gd name="T41" fmla="*/ 1084 h 2520"/>
              <a:gd name="T42" fmla="*/ 2336 w 3360"/>
              <a:gd name="T43" fmla="*/ 1214 h 2520"/>
              <a:gd name="T44" fmla="*/ 2663 w 3360"/>
              <a:gd name="T45" fmla="*/ 1553 h 2520"/>
              <a:gd name="T46" fmla="*/ 2597 w 3360"/>
              <a:gd name="T47" fmla="*/ 1809 h 2520"/>
              <a:gd name="T48" fmla="*/ 2333 w 3360"/>
              <a:gd name="T49" fmla="*/ 1644 h 2520"/>
              <a:gd name="T50" fmla="*/ 2202 w 3360"/>
              <a:gd name="T51" fmla="*/ 1525 h 2520"/>
              <a:gd name="T52" fmla="*/ 2194 w 3360"/>
              <a:gd name="T53" fmla="*/ 1561 h 2520"/>
              <a:gd name="T54" fmla="*/ 2417 w 3360"/>
              <a:gd name="T55" fmla="*/ 1810 h 2520"/>
              <a:gd name="T56" fmla="*/ 2392 w 3360"/>
              <a:gd name="T57" fmla="*/ 2041 h 2520"/>
              <a:gd name="T58" fmla="*/ 2124 w 3360"/>
              <a:gd name="T59" fmla="*/ 1942 h 2520"/>
              <a:gd name="T60" fmla="*/ 1898 w 3360"/>
              <a:gd name="T61" fmla="*/ 1740 h 2520"/>
              <a:gd name="T62" fmla="*/ 2013 w 3360"/>
              <a:gd name="T63" fmla="*/ 1899 h 2520"/>
              <a:gd name="T64" fmla="*/ 2167 w 3360"/>
              <a:gd name="T65" fmla="*/ 2138 h 2520"/>
              <a:gd name="T66" fmla="*/ 1937 w 3360"/>
              <a:gd name="T67" fmla="*/ 2251 h 2520"/>
              <a:gd name="T68" fmla="*/ 1713 w 3360"/>
              <a:gd name="T69" fmla="*/ 2018 h 2520"/>
              <a:gd name="T70" fmla="*/ 1628 w 3360"/>
              <a:gd name="T71" fmla="*/ 1970 h 2520"/>
              <a:gd name="T72" fmla="*/ 1733 w 3360"/>
              <a:gd name="T73" fmla="*/ 2109 h 2520"/>
              <a:gd name="T74" fmla="*/ 1862 w 3360"/>
              <a:gd name="T75" fmla="*/ 2352 h 2520"/>
              <a:gd name="T76" fmla="*/ 1616 w 3360"/>
              <a:gd name="T77" fmla="*/ 2422 h 2520"/>
              <a:gd name="T78" fmla="*/ 1541 w 3360"/>
              <a:gd name="T79" fmla="*/ 2294 h 2520"/>
              <a:gd name="T80" fmla="*/ 1305 w 3360"/>
              <a:gd name="T81" fmla="*/ 1941 h 2520"/>
              <a:gd name="T82" fmla="*/ 1029 w 3360"/>
              <a:gd name="T83" fmla="*/ 1577 h 2520"/>
              <a:gd name="T84" fmla="*/ 688 w 3360"/>
              <a:gd name="T85" fmla="*/ 1239 h 2520"/>
              <a:gd name="T86" fmla="*/ 251 w 3360"/>
              <a:gd name="T87" fmla="*/ 1340 h 2520"/>
              <a:gd name="T88" fmla="*/ 10 w 3360"/>
              <a:gd name="T89" fmla="*/ 1405 h 2520"/>
              <a:gd name="T90" fmla="*/ 580 w 3360"/>
              <a:gd name="T91" fmla="*/ 329 h 2520"/>
              <a:gd name="T92" fmla="*/ 724 w 3360"/>
              <a:gd name="T93" fmla="*/ 246 h 2520"/>
              <a:gd name="T94" fmla="*/ 1114 w 3360"/>
              <a:gd name="T95" fmla="*/ 47 h 2520"/>
              <a:gd name="T96" fmla="*/ 2293 w 3360"/>
              <a:gd name="T97" fmla="*/ 53 h 2520"/>
              <a:gd name="T98" fmla="*/ 2649 w 3360"/>
              <a:gd name="T99" fmla="*/ 361 h 2520"/>
              <a:gd name="T100" fmla="*/ 2777 w 3360"/>
              <a:gd name="T101" fmla="*/ 429 h 2520"/>
              <a:gd name="T102" fmla="*/ 3109 w 3360"/>
              <a:gd name="T103" fmla="*/ 373 h 2520"/>
              <a:gd name="T104" fmla="*/ 3360 w 3360"/>
              <a:gd name="T105" fmla="*/ 1368 h 2520"/>
              <a:gd name="T106" fmla="*/ 3126 w 3360"/>
              <a:gd name="T107" fmla="*/ 1413 h 2520"/>
              <a:gd name="T108" fmla="*/ 2864 w 3360"/>
              <a:gd name="T109" fmla="*/ 1409 h 2520"/>
              <a:gd name="T110" fmla="*/ 2545 w 3360"/>
              <a:gd name="T111" fmla="*/ 1099 h 2520"/>
              <a:gd name="T112" fmla="*/ 2179 w 3360"/>
              <a:gd name="T113" fmla="*/ 724 h 2520"/>
              <a:gd name="T114" fmla="*/ 2060 w 3360"/>
              <a:gd name="T115" fmla="*/ 613 h 2520"/>
              <a:gd name="T116" fmla="*/ 1729 w 3360"/>
              <a:gd name="T117" fmla="*/ 687 h 2520"/>
              <a:gd name="T118" fmla="*/ 1325 w 3360"/>
              <a:gd name="T119" fmla="*/ 893 h 2520"/>
              <a:gd name="T120" fmla="*/ 1112 w 3360"/>
              <a:gd name="T121" fmla="*/ 632 h 2520"/>
              <a:gd name="T122" fmla="*/ 1503 w 3360"/>
              <a:gd name="T123" fmla="*/ 340 h 2520"/>
              <a:gd name="T124" fmla="*/ 2050 w 3360"/>
              <a:gd name="T125" fmla="*/ 26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0" h="2520">
                <a:moveTo>
                  <a:pt x="532" y="1367"/>
                </a:moveTo>
                <a:lnTo>
                  <a:pt x="563" y="1368"/>
                </a:lnTo>
                <a:lnTo>
                  <a:pt x="592" y="1375"/>
                </a:lnTo>
                <a:lnTo>
                  <a:pt x="620" y="1386"/>
                </a:lnTo>
                <a:lnTo>
                  <a:pt x="646" y="1403"/>
                </a:lnTo>
                <a:lnTo>
                  <a:pt x="670" y="1423"/>
                </a:lnTo>
                <a:lnTo>
                  <a:pt x="687" y="1446"/>
                </a:lnTo>
                <a:lnTo>
                  <a:pt x="701" y="1470"/>
                </a:lnTo>
                <a:lnTo>
                  <a:pt x="710" y="1497"/>
                </a:lnTo>
                <a:lnTo>
                  <a:pt x="716" y="1524"/>
                </a:lnTo>
                <a:lnTo>
                  <a:pt x="717" y="1553"/>
                </a:lnTo>
                <a:lnTo>
                  <a:pt x="715" y="1582"/>
                </a:lnTo>
                <a:lnTo>
                  <a:pt x="709" y="1610"/>
                </a:lnTo>
                <a:lnTo>
                  <a:pt x="736" y="1606"/>
                </a:lnTo>
                <a:lnTo>
                  <a:pt x="764" y="1604"/>
                </a:lnTo>
                <a:lnTo>
                  <a:pt x="792" y="1607"/>
                </a:lnTo>
                <a:lnTo>
                  <a:pt x="818" y="1613"/>
                </a:lnTo>
                <a:lnTo>
                  <a:pt x="843" y="1624"/>
                </a:lnTo>
                <a:lnTo>
                  <a:pt x="866" y="1639"/>
                </a:lnTo>
                <a:lnTo>
                  <a:pt x="888" y="1657"/>
                </a:lnTo>
                <a:lnTo>
                  <a:pt x="905" y="1681"/>
                </a:lnTo>
                <a:lnTo>
                  <a:pt x="919" y="1706"/>
                </a:lnTo>
                <a:lnTo>
                  <a:pt x="929" y="1732"/>
                </a:lnTo>
                <a:lnTo>
                  <a:pt x="934" y="1760"/>
                </a:lnTo>
                <a:lnTo>
                  <a:pt x="935" y="1787"/>
                </a:lnTo>
                <a:lnTo>
                  <a:pt x="933" y="1817"/>
                </a:lnTo>
                <a:lnTo>
                  <a:pt x="927" y="1846"/>
                </a:lnTo>
                <a:lnTo>
                  <a:pt x="954" y="1841"/>
                </a:lnTo>
                <a:lnTo>
                  <a:pt x="982" y="1840"/>
                </a:lnTo>
                <a:lnTo>
                  <a:pt x="1009" y="1842"/>
                </a:lnTo>
                <a:lnTo>
                  <a:pt x="1036" y="1849"/>
                </a:lnTo>
                <a:lnTo>
                  <a:pt x="1062" y="1859"/>
                </a:lnTo>
                <a:lnTo>
                  <a:pt x="1084" y="1873"/>
                </a:lnTo>
                <a:lnTo>
                  <a:pt x="1106" y="1893"/>
                </a:lnTo>
                <a:lnTo>
                  <a:pt x="1123" y="1914"/>
                </a:lnTo>
                <a:lnTo>
                  <a:pt x="1136" y="1939"/>
                </a:lnTo>
                <a:lnTo>
                  <a:pt x="1146" y="1963"/>
                </a:lnTo>
                <a:lnTo>
                  <a:pt x="1153" y="1990"/>
                </a:lnTo>
                <a:lnTo>
                  <a:pt x="1155" y="2018"/>
                </a:lnTo>
                <a:lnTo>
                  <a:pt x="1153" y="2045"/>
                </a:lnTo>
                <a:lnTo>
                  <a:pt x="1149" y="2073"/>
                </a:lnTo>
                <a:lnTo>
                  <a:pt x="1139" y="2101"/>
                </a:lnTo>
                <a:lnTo>
                  <a:pt x="1170" y="2093"/>
                </a:lnTo>
                <a:lnTo>
                  <a:pt x="1200" y="2090"/>
                </a:lnTo>
                <a:lnTo>
                  <a:pt x="1229" y="2091"/>
                </a:lnTo>
                <a:lnTo>
                  <a:pt x="1259" y="2098"/>
                </a:lnTo>
                <a:lnTo>
                  <a:pt x="1287" y="2109"/>
                </a:lnTo>
                <a:lnTo>
                  <a:pt x="1312" y="2124"/>
                </a:lnTo>
                <a:lnTo>
                  <a:pt x="1335" y="2145"/>
                </a:lnTo>
                <a:lnTo>
                  <a:pt x="1354" y="2169"/>
                </a:lnTo>
                <a:lnTo>
                  <a:pt x="1369" y="2197"/>
                </a:lnTo>
                <a:lnTo>
                  <a:pt x="1379" y="2226"/>
                </a:lnTo>
                <a:lnTo>
                  <a:pt x="1384" y="2257"/>
                </a:lnTo>
                <a:lnTo>
                  <a:pt x="1385" y="2289"/>
                </a:lnTo>
                <a:lnTo>
                  <a:pt x="1380" y="2320"/>
                </a:lnTo>
                <a:lnTo>
                  <a:pt x="1371" y="2351"/>
                </a:lnTo>
                <a:lnTo>
                  <a:pt x="1357" y="2381"/>
                </a:lnTo>
                <a:lnTo>
                  <a:pt x="1340" y="2410"/>
                </a:lnTo>
                <a:lnTo>
                  <a:pt x="1316" y="2436"/>
                </a:lnTo>
                <a:lnTo>
                  <a:pt x="1296" y="2454"/>
                </a:lnTo>
                <a:lnTo>
                  <a:pt x="1272" y="2471"/>
                </a:lnTo>
                <a:lnTo>
                  <a:pt x="1247" y="2485"/>
                </a:lnTo>
                <a:lnTo>
                  <a:pt x="1220" y="2498"/>
                </a:lnTo>
                <a:lnTo>
                  <a:pt x="1193" y="2508"/>
                </a:lnTo>
                <a:lnTo>
                  <a:pt x="1164" y="2515"/>
                </a:lnTo>
                <a:lnTo>
                  <a:pt x="1135" y="2519"/>
                </a:lnTo>
                <a:lnTo>
                  <a:pt x="1107" y="2520"/>
                </a:lnTo>
                <a:lnTo>
                  <a:pt x="1079" y="2518"/>
                </a:lnTo>
                <a:lnTo>
                  <a:pt x="1053" y="2513"/>
                </a:lnTo>
                <a:lnTo>
                  <a:pt x="1029" y="2503"/>
                </a:lnTo>
                <a:lnTo>
                  <a:pt x="1007" y="2489"/>
                </a:lnTo>
                <a:lnTo>
                  <a:pt x="989" y="2472"/>
                </a:lnTo>
                <a:lnTo>
                  <a:pt x="972" y="2449"/>
                </a:lnTo>
                <a:lnTo>
                  <a:pt x="960" y="2425"/>
                </a:lnTo>
                <a:lnTo>
                  <a:pt x="954" y="2402"/>
                </a:lnTo>
                <a:lnTo>
                  <a:pt x="952" y="2380"/>
                </a:lnTo>
                <a:lnTo>
                  <a:pt x="954" y="2358"/>
                </a:lnTo>
                <a:lnTo>
                  <a:pt x="959" y="2337"/>
                </a:lnTo>
                <a:lnTo>
                  <a:pt x="965" y="2316"/>
                </a:lnTo>
                <a:lnTo>
                  <a:pt x="974" y="2296"/>
                </a:lnTo>
                <a:lnTo>
                  <a:pt x="983" y="2276"/>
                </a:lnTo>
                <a:lnTo>
                  <a:pt x="991" y="2255"/>
                </a:lnTo>
                <a:lnTo>
                  <a:pt x="999" y="2236"/>
                </a:lnTo>
                <a:lnTo>
                  <a:pt x="981" y="2242"/>
                </a:lnTo>
                <a:lnTo>
                  <a:pt x="961" y="2248"/>
                </a:lnTo>
                <a:lnTo>
                  <a:pt x="942" y="2254"/>
                </a:lnTo>
                <a:lnTo>
                  <a:pt x="920" y="2259"/>
                </a:lnTo>
                <a:lnTo>
                  <a:pt x="899" y="2264"/>
                </a:lnTo>
                <a:lnTo>
                  <a:pt x="878" y="2266"/>
                </a:lnTo>
                <a:lnTo>
                  <a:pt x="856" y="2267"/>
                </a:lnTo>
                <a:lnTo>
                  <a:pt x="835" y="2265"/>
                </a:lnTo>
                <a:lnTo>
                  <a:pt x="814" y="2260"/>
                </a:lnTo>
                <a:lnTo>
                  <a:pt x="795" y="2251"/>
                </a:lnTo>
                <a:lnTo>
                  <a:pt x="776" y="2238"/>
                </a:lnTo>
                <a:lnTo>
                  <a:pt x="760" y="2220"/>
                </a:lnTo>
                <a:lnTo>
                  <a:pt x="744" y="2196"/>
                </a:lnTo>
                <a:lnTo>
                  <a:pt x="734" y="2173"/>
                </a:lnTo>
                <a:lnTo>
                  <a:pt x="729" y="2151"/>
                </a:lnTo>
                <a:lnTo>
                  <a:pt x="729" y="2128"/>
                </a:lnTo>
                <a:lnTo>
                  <a:pt x="732" y="2107"/>
                </a:lnTo>
                <a:lnTo>
                  <a:pt x="737" y="2086"/>
                </a:lnTo>
                <a:lnTo>
                  <a:pt x="745" y="2065"/>
                </a:lnTo>
                <a:lnTo>
                  <a:pt x="752" y="2044"/>
                </a:lnTo>
                <a:lnTo>
                  <a:pt x="759" y="2025"/>
                </a:lnTo>
                <a:lnTo>
                  <a:pt x="766" y="2004"/>
                </a:lnTo>
                <a:lnTo>
                  <a:pt x="749" y="2010"/>
                </a:lnTo>
                <a:lnTo>
                  <a:pt x="731" y="2015"/>
                </a:lnTo>
                <a:lnTo>
                  <a:pt x="713" y="2021"/>
                </a:lnTo>
                <a:lnTo>
                  <a:pt x="693" y="2026"/>
                </a:lnTo>
                <a:lnTo>
                  <a:pt x="674" y="2030"/>
                </a:lnTo>
                <a:lnTo>
                  <a:pt x="655" y="2034"/>
                </a:lnTo>
                <a:lnTo>
                  <a:pt x="635" y="2034"/>
                </a:lnTo>
                <a:lnTo>
                  <a:pt x="615" y="2033"/>
                </a:lnTo>
                <a:lnTo>
                  <a:pt x="596" y="2028"/>
                </a:lnTo>
                <a:lnTo>
                  <a:pt x="577" y="2019"/>
                </a:lnTo>
                <a:lnTo>
                  <a:pt x="559" y="2004"/>
                </a:lnTo>
                <a:lnTo>
                  <a:pt x="542" y="1986"/>
                </a:lnTo>
                <a:lnTo>
                  <a:pt x="527" y="1962"/>
                </a:lnTo>
                <a:lnTo>
                  <a:pt x="516" y="1940"/>
                </a:lnTo>
                <a:lnTo>
                  <a:pt x="511" y="1919"/>
                </a:lnTo>
                <a:lnTo>
                  <a:pt x="510" y="1899"/>
                </a:lnTo>
                <a:lnTo>
                  <a:pt x="511" y="1880"/>
                </a:lnTo>
                <a:lnTo>
                  <a:pt x="515" y="1860"/>
                </a:lnTo>
                <a:lnTo>
                  <a:pt x="522" y="1842"/>
                </a:lnTo>
                <a:lnTo>
                  <a:pt x="528" y="1824"/>
                </a:lnTo>
                <a:lnTo>
                  <a:pt x="535" y="1806"/>
                </a:lnTo>
                <a:lnTo>
                  <a:pt x="542" y="1787"/>
                </a:lnTo>
                <a:lnTo>
                  <a:pt x="548" y="1770"/>
                </a:lnTo>
                <a:lnTo>
                  <a:pt x="530" y="1775"/>
                </a:lnTo>
                <a:lnTo>
                  <a:pt x="510" y="1781"/>
                </a:lnTo>
                <a:lnTo>
                  <a:pt x="491" y="1787"/>
                </a:lnTo>
                <a:lnTo>
                  <a:pt x="470" y="1793"/>
                </a:lnTo>
                <a:lnTo>
                  <a:pt x="450" y="1798"/>
                </a:lnTo>
                <a:lnTo>
                  <a:pt x="429" y="1800"/>
                </a:lnTo>
                <a:lnTo>
                  <a:pt x="408" y="1799"/>
                </a:lnTo>
                <a:lnTo>
                  <a:pt x="387" y="1795"/>
                </a:lnTo>
                <a:lnTo>
                  <a:pt x="365" y="1785"/>
                </a:lnTo>
                <a:lnTo>
                  <a:pt x="345" y="1771"/>
                </a:lnTo>
                <a:lnTo>
                  <a:pt x="324" y="1751"/>
                </a:lnTo>
                <a:lnTo>
                  <a:pt x="308" y="1727"/>
                </a:lnTo>
                <a:lnTo>
                  <a:pt x="298" y="1703"/>
                </a:lnTo>
                <a:lnTo>
                  <a:pt x="291" y="1675"/>
                </a:lnTo>
                <a:lnTo>
                  <a:pt x="289" y="1647"/>
                </a:lnTo>
                <a:lnTo>
                  <a:pt x="290" y="1619"/>
                </a:lnTo>
                <a:lnTo>
                  <a:pt x="297" y="1589"/>
                </a:lnTo>
                <a:lnTo>
                  <a:pt x="305" y="1559"/>
                </a:lnTo>
                <a:lnTo>
                  <a:pt x="317" y="1531"/>
                </a:lnTo>
                <a:lnTo>
                  <a:pt x="331" y="1503"/>
                </a:lnTo>
                <a:lnTo>
                  <a:pt x="348" y="1477"/>
                </a:lnTo>
                <a:lnTo>
                  <a:pt x="366" y="1453"/>
                </a:lnTo>
                <a:lnTo>
                  <a:pt x="387" y="1431"/>
                </a:lnTo>
                <a:lnTo>
                  <a:pt x="412" y="1409"/>
                </a:lnTo>
                <a:lnTo>
                  <a:pt x="441" y="1391"/>
                </a:lnTo>
                <a:lnTo>
                  <a:pt x="470" y="1378"/>
                </a:lnTo>
                <a:lnTo>
                  <a:pt x="501" y="1370"/>
                </a:lnTo>
                <a:lnTo>
                  <a:pt x="532" y="1367"/>
                </a:lnTo>
                <a:close/>
                <a:moveTo>
                  <a:pt x="1266" y="14"/>
                </a:moveTo>
                <a:lnTo>
                  <a:pt x="1308" y="16"/>
                </a:lnTo>
                <a:lnTo>
                  <a:pt x="1347" y="21"/>
                </a:lnTo>
                <a:lnTo>
                  <a:pt x="1383" y="29"/>
                </a:lnTo>
                <a:lnTo>
                  <a:pt x="1415" y="39"/>
                </a:lnTo>
                <a:lnTo>
                  <a:pt x="1444" y="51"/>
                </a:lnTo>
                <a:lnTo>
                  <a:pt x="1470" y="63"/>
                </a:lnTo>
                <a:lnTo>
                  <a:pt x="1492" y="76"/>
                </a:lnTo>
                <a:lnTo>
                  <a:pt x="1512" y="90"/>
                </a:lnTo>
                <a:lnTo>
                  <a:pt x="1529" y="102"/>
                </a:lnTo>
                <a:lnTo>
                  <a:pt x="1542" y="113"/>
                </a:lnTo>
                <a:lnTo>
                  <a:pt x="1553" y="124"/>
                </a:lnTo>
                <a:lnTo>
                  <a:pt x="1560" y="131"/>
                </a:lnTo>
                <a:lnTo>
                  <a:pt x="1564" y="136"/>
                </a:lnTo>
                <a:lnTo>
                  <a:pt x="1565" y="138"/>
                </a:lnTo>
                <a:lnTo>
                  <a:pt x="1563" y="140"/>
                </a:lnTo>
                <a:lnTo>
                  <a:pt x="1556" y="143"/>
                </a:lnTo>
                <a:lnTo>
                  <a:pt x="1544" y="150"/>
                </a:lnTo>
                <a:lnTo>
                  <a:pt x="1529" y="158"/>
                </a:lnTo>
                <a:lnTo>
                  <a:pt x="1510" y="169"/>
                </a:lnTo>
                <a:lnTo>
                  <a:pt x="1488" y="181"/>
                </a:lnTo>
                <a:lnTo>
                  <a:pt x="1464" y="195"/>
                </a:lnTo>
                <a:lnTo>
                  <a:pt x="1437" y="211"/>
                </a:lnTo>
                <a:lnTo>
                  <a:pt x="1409" y="227"/>
                </a:lnTo>
                <a:lnTo>
                  <a:pt x="1380" y="244"/>
                </a:lnTo>
                <a:lnTo>
                  <a:pt x="1349" y="262"/>
                </a:lnTo>
                <a:lnTo>
                  <a:pt x="1318" y="280"/>
                </a:lnTo>
                <a:lnTo>
                  <a:pt x="1287" y="299"/>
                </a:lnTo>
                <a:lnTo>
                  <a:pt x="1256" y="318"/>
                </a:lnTo>
                <a:lnTo>
                  <a:pt x="1226" y="336"/>
                </a:lnTo>
                <a:lnTo>
                  <a:pt x="1198" y="355"/>
                </a:lnTo>
                <a:lnTo>
                  <a:pt x="1171" y="372"/>
                </a:lnTo>
                <a:lnTo>
                  <a:pt x="1145" y="389"/>
                </a:lnTo>
                <a:lnTo>
                  <a:pt x="1123" y="405"/>
                </a:lnTo>
                <a:lnTo>
                  <a:pt x="1089" y="429"/>
                </a:lnTo>
                <a:lnTo>
                  <a:pt x="1059" y="459"/>
                </a:lnTo>
                <a:lnTo>
                  <a:pt x="1031" y="492"/>
                </a:lnTo>
                <a:lnTo>
                  <a:pt x="1007" y="529"/>
                </a:lnTo>
                <a:lnTo>
                  <a:pt x="989" y="568"/>
                </a:lnTo>
                <a:lnTo>
                  <a:pt x="976" y="610"/>
                </a:lnTo>
                <a:lnTo>
                  <a:pt x="966" y="654"/>
                </a:lnTo>
                <a:lnTo>
                  <a:pt x="964" y="700"/>
                </a:lnTo>
                <a:lnTo>
                  <a:pt x="968" y="747"/>
                </a:lnTo>
                <a:lnTo>
                  <a:pt x="976" y="793"/>
                </a:lnTo>
                <a:lnTo>
                  <a:pt x="990" y="836"/>
                </a:lnTo>
                <a:lnTo>
                  <a:pt x="1009" y="876"/>
                </a:lnTo>
                <a:lnTo>
                  <a:pt x="1034" y="913"/>
                </a:lnTo>
                <a:lnTo>
                  <a:pt x="1063" y="946"/>
                </a:lnTo>
                <a:lnTo>
                  <a:pt x="1094" y="976"/>
                </a:lnTo>
                <a:lnTo>
                  <a:pt x="1130" y="1001"/>
                </a:lnTo>
                <a:lnTo>
                  <a:pt x="1169" y="1021"/>
                </a:lnTo>
                <a:lnTo>
                  <a:pt x="1211" y="1035"/>
                </a:lnTo>
                <a:lnTo>
                  <a:pt x="1255" y="1045"/>
                </a:lnTo>
                <a:lnTo>
                  <a:pt x="1300" y="1049"/>
                </a:lnTo>
                <a:lnTo>
                  <a:pt x="1310" y="1048"/>
                </a:lnTo>
                <a:lnTo>
                  <a:pt x="1324" y="1045"/>
                </a:lnTo>
                <a:lnTo>
                  <a:pt x="1345" y="1040"/>
                </a:lnTo>
                <a:lnTo>
                  <a:pt x="1369" y="1033"/>
                </a:lnTo>
                <a:lnTo>
                  <a:pt x="1397" y="1024"/>
                </a:lnTo>
                <a:lnTo>
                  <a:pt x="1429" y="1013"/>
                </a:lnTo>
                <a:lnTo>
                  <a:pt x="1463" y="997"/>
                </a:lnTo>
                <a:lnTo>
                  <a:pt x="1497" y="980"/>
                </a:lnTo>
                <a:lnTo>
                  <a:pt x="1543" y="958"/>
                </a:lnTo>
                <a:lnTo>
                  <a:pt x="1592" y="934"/>
                </a:lnTo>
                <a:lnTo>
                  <a:pt x="1644" y="909"/>
                </a:lnTo>
                <a:lnTo>
                  <a:pt x="1695" y="886"/>
                </a:lnTo>
                <a:lnTo>
                  <a:pt x="1745" y="862"/>
                </a:lnTo>
                <a:lnTo>
                  <a:pt x="1792" y="841"/>
                </a:lnTo>
                <a:lnTo>
                  <a:pt x="1820" y="830"/>
                </a:lnTo>
                <a:lnTo>
                  <a:pt x="1848" y="823"/>
                </a:lnTo>
                <a:lnTo>
                  <a:pt x="1875" y="822"/>
                </a:lnTo>
                <a:lnTo>
                  <a:pt x="1899" y="824"/>
                </a:lnTo>
                <a:lnTo>
                  <a:pt x="1922" y="829"/>
                </a:lnTo>
                <a:lnTo>
                  <a:pt x="1943" y="836"/>
                </a:lnTo>
                <a:lnTo>
                  <a:pt x="1962" y="844"/>
                </a:lnTo>
                <a:lnTo>
                  <a:pt x="1978" y="853"/>
                </a:lnTo>
                <a:lnTo>
                  <a:pt x="1991" y="861"/>
                </a:lnTo>
                <a:lnTo>
                  <a:pt x="2003" y="870"/>
                </a:lnTo>
                <a:lnTo>
                  <a:pt x="2011" y="877"/>
                </a:lnTo>
                <a:lnTo>
                  <a:pt x="2016" y="881"/>
                </a:lnTo>
                <a:lnTo>
                  <a:pt x="2018" y="883"/>
                </a:lnTo>
                <a:lnTo>
                  <a:pt x="2042" y="908"/>
                </a:lnTo>
                <a:lnTo>
                  <a:pt x="2065" y="932"/>
                </a:lnTo>
                <a:lnTo>
                  <a:pt x="2085" y="953"/>
                </a:lnTo>
                <a:lnTo>
                  <a:pt x="2103" y="972"/>
                </a:lnTo>
                <a:lnTo>
                  <a:pt x="2119" y="988"/>
                </a:lnTo>
                <a:lnTo>
                  <a:pt x="2133" y="1004"/>
                </a:lnTo>
                <a:lnTo>
                  <a:pt x="2146" y="1017"/>
                </a:lnTo>
                <a:lnTo>
                  <a:pt x="2157" y="1028"/>
                </a:lnTo>
                <a:lnTo>
                  <a:pt x="2167" y="1039"/>
                </a:lnTo>
                <a:lnTo>
                  <a:pt x="2176" y="1049"/>
                </a:lnTo>
                <a:lnTo>
                  <a:pt x="2185" y="1057"/>
                </a:lnTo>
                <a:lnTo>
                  <a:pt x="2192" y="1064"/>
                </a:lnTo>
                <a:lnTo>
                  <a:pt x="2199" y="1071"/>
                </a:lnTo>
                <a:lnTo>
                  <a:pt x="2205" y="1078"/>
                </a:lnTo>
                <a:lnTo>
                  <a:pt x="2211" y="1084"/>
                </a:lnTo>
                <a:lnTo>
                  <a:pt x="2217" y="1092"/>
                </a:lnTo>
                <a:lnTo>
                  <a:pt x="2224" y="1098"/>
                </a:lnTo>
                <a:lnTo>
                  <a:pt x="2231" y="1105"/>
                </a:lnTo>
                <a:lnTo>
                  <a:pt x="2238" y="1112"/>
                </a:lnTo>
                <a:lnTo>
                  <a:pt x="2246" y="1121"/>
                </a:lnTo>
                <a:lnTo>
                  <a:pt x="2255" y="1130"/>
                </a:lnTo>
                <a:lnTo>
                  <a:pt x="2264" y="1141"/>
                </a:lnTo>
                <a:lnTo>
                  <a:pt x="2276" y="1152"/>
                </a:lnTo>
                <a:lnTo>
                  <a:pt x="2288" y="1165"/>
                </a:lnTo>
                <a:lnTo>
                  <a:pt x="2302" y="1180"/>
                </a:lnTo>
                <a:lnTo>
                  <a:pt x="2319" y="1196"/>
                </a:lnTo>
                <a:lnTo>
                  <a:pt x="2336" y="1214"/>
                </a:lnTo>
                <a:lnTo>
                  <a:pt x="2355" y="1235"/>
                </a:lnTo>
                <a:lnTo>
                  <a:pt x="2378" y="1257"/>
                </a:lnTo>
                <a:lnTo>
                  <a:pt x="2402" y="1283"/>
                </a:lnTo>
                <a:lnTo>
                  <a:pt x="2430" y="1312"/>
                </a:lnTo>
                <a:lnTo>
                  <a:pt x="2460" y="1342"/>
                </a:lnTo>
                <a:lnTo>
                  <a:pt x="2492" y="1377"/>
                </a:lnTo>
                <a:lnTo>
                  <a:pt x="2529" y="1415"/>
                </a:lnTo>
                <a:lnTo>
                  <a:pt x="2568" y="1456"/>
                </a:lnTo>
                <a:lnTo>
                  <a:pt x="2611" y="1500"/>
                </a:lnTo>
                <a:lnTo>
                  <a:pt x="2658" y="1549"/>
                </a:lnTo>
                <a:lnTo>
                  <a:pt x="2661" y="1551"/>
                </a:lnTo>
                <a:lnTo>
                  <a:pt x="2663" y="1553"/>
                </a:lnTo>
                <a:lnTo>
                  <a:pt x="2681" y="1575"/>
                </a:lnTo>
                <a:lnTo>
                  <a:pt x="2693" y="1597"/>
                </a:lnTo>
                <a:lnTo>
                  <a:pt x="2702" y="1623"/>
                </a:lnTo>
                <a:lnTo>
                  <a:pt x="2706" y="1648"/>
                </a:lnTo>
                <a:lnTo>
                  <a:pt x="2706" y="1675"/>
                </a:lnTo>
                <a:lnTo>
                  <a:pt x="2701" y="1700"/>
                </a:lnTo>
                <a:lnTo>
                  <a:pt x="2693" y="1725"/>
                </a:lnTo>
                <a:lnTo>
                  <a:pt x="2681" y="1749"/>
                </a:lnTo>
                <a:lnTo>
                  <a:pt x="2663" y="1770"/>
                </a:lnTo>
                <a:lnTo>
                  <a:pt x="2643" y="1787"/>
                </a:lnTo>
                <a:lnTo>
                  <a:pt x="2620" y="1801"/>
                </a:lnTo>
                <a:lnTo>
                  <a:pt x="2597" y="1809"/>
                </a:lnTo>
                <a:lnTo>
                  <a:pt x="2571" y="1814"/>
                </a:lnTo>
                <a:lnTo>
                  <a:pt x="2547" y="1814"/>
                </a:lnTo>
                <a:lnTo>
                  <a:pt x="2521" y="1810"/>
                </a:lnTo>
                <a:lnTo>
                  <a:pt x="2498" y="1801"/>
                </a:lnTo>
                <a:lnTo>
                  <a:pt x="2475" y="1787"/>
                </a:lnTo>
                <a:lnTo>
                  <a:pt x="2455" y="1770"/>
                </a:lnTo>
                <a:lnTo>
                  <a:pt x="2454" y="1768"/>
                </a:lnTo>
                <a:lnTo>
                  <a:pt x="2451" y="1766"/>
                </a:lnTo>
                <a:lnTo>
                  <a:pt x="2418" y="1730"/>
                </a:lnTo>
                <a:lnTo>
                  <a:pt x="2386" y="1698"/>
                </a:lnTo>
                <a:lnTo>
                  <a:pt x="2358" y="1670"/>
                </a:lnTo>
                <a:lnTo>
                  <a:pt x="2333" y="1644"/>
                </a:lnTo>
                <a:lnTo>
                  <a:pt x="2311" y="1622"/>
                </a:lnTo>
                <a:lnTo>
                  <a:pt x="2292" y="1601"/>
                </a:lnTo>
                <a:lnTo>
                  <a:pt x="2275" y="1585"/>
                </a:lnTo>
                <a:lnTo>
                  <a:pt x="2260" y="1570"/>
                </a:lnTo>
                <a:lnTo>
                  <a:pt x="2248" y="1558"/>
                </a:lnTo>
                <a:lnTo>
                  <a:pt x="2237" y="1548"/>
                </a:lnTo>
                <a:lnTo>
                  <a:pt x="2229" y="1541"/>
                </a:lnTo>
                <a:lnTo>
                  <a:pt x="2220" y="1535"/>
                </a:lnTo>
                <a:lnTo>
                  <a:pt x="2214" y="1531"/>
                </a:lnTo>
                <a:lnTo>
                  <a:pt x="2210" y="1528"/>
                </a:lnTo>
                <a:lnTo>
                  <a:pt x="2206" y="1525"/>
                </a:lnTo>
                <a:lnTo>
                  <a:pt x="2202" y="1525"/>
                </a:lnTo>
                <a:lnTo>
                  <a:pt x="2200" y="1526"/>
                </a:lnTo>
                <a:lnTo>
                  <a:pt x="2198" y="1528"/>
                </a:lnTo>
                <a:lnTo>
                  <a:pt x="2195" y="1530"/>
                </a:lnTo>
                <a:lnTo>
                  <a:pt x="2193" y="1532"/>
                </a:lnTo>
                <a:lnTo>
                  <a:pt x="2191" y="1534"/>
                </a:lnTo>
                <a:lnTo>
                  <a:pt x="2189" y="1536"/>
                </a:lnTo>
                <a:lnTo>
                  <a:pt x="2188" y="1539"/>
                </a:lnTo>
                <a:lnTo>
                  <a:pt x="2187" y="1542"/>
                </a:lnTo>
                <a:lnTo>
                  <a:pt x="2187" y="1545"/>
                </a:lnTo>
                <a:lnTo>
                  <a:pt x="2188" y="1549"/>
                </a:lnTo>
                <a:lnTo>
                  <a:pt x="2190" y="1555"/>
                </a:lnTo>
                <a:lnTo>
                  <a:pt x="2194" y="1561"/>
                </a:lnTo>
                <a:lnTo>
                  <a:pt x="2199" y="1569"/>
                </a:lnTo>
                <a:lnTo>
                  <a:pt x="2206" y="1580"/>
                </a:lnTo>
                <a:lnTo>
                  <a:pt x="2214" y="1591"/>
                </a:lnTo>
                <a:lnTo>
                  <a:pt x="2225" y="1604"/>
                </a:lnTo>
                <a:lnTo>
                  <a:pt x="2240" y="1621"/>
                </a:lnTo>
                <a:lnTo>
                  <a:pt x="2255" y="1638"/>
                </a:lnTo>
                <a:lnTo>
                  <a:pt x="2275" y="1660"/>
                </a:lnTo>
                <a:lnTo>
                  <a:pt x="2296" y="1683"/>
                </a:lnTo>
                <a:lnTo>
                  <a:pt x="2321" y="1710"/>
                </a:lnTo>
                <a:lnTo>
                  <a:pt x="2349" y="1739"/>
                </a:lnTo>
                <a:lnTo>
                  <a:pt x="2381" y="1773"/>
                </a:lnTo>
                <a:lnTo>
                  <a:pt x="2417" y="1810"/>
                </a:lnTo>
                <a:lnTo>
                  <a:pt x="2419" y="1813"/>
                </a:lnTo>
                <a:lnTo>
                  <a:pt x="2421" y="1816"/>
                </a:lnTo>
                <a:lnTo>
                  <a:pt x="2422" y="1820"/>
                </a:lnTo>
                <a:lnTo>
                  <a:pt x="2437" y="1844"/>
                </a:lnTo>
                <a:lnTo>
                  <a:pt x="2447" y="1869"/>
                </a:lnTo>
                <a:lnTo>
                  <a:pt x="2454" y="1896"/>
                </a:lnTo>
                <a:lnTo>
                  <a:pt x="2455" y="1924"/>
                </a:lnTo>
                <a:lnTo>
                  <a:pt x="2450" y="1951"/>
                </a:lnTo>
                <a:lnTo>
                  <a:pt x="2442" y="1978"/>
                </a:lnTo>
                <a:lnTo>
                  <a:pt x="2430" y="2002"/>
                </a:lnTo>
                <a:lnTo>
                  <a:pt x="2412" y="2025"/>
                </a:lnTo>
                <a:lnTo>
                  <a:pt x="2392" y="2041"/>
                </a:lnTo>
                <a:lnTo>
                  <a:pt x="2371" y="2055"/>
                </a:lnTo>
                <a:lnTo>
                  <a:pt x="2347" y="2064"/>
                </a:lnTo>
                <a:lnTo>
                  <a:pt x="2324" y="2068"/>
                </a:lnTo>
                <a:lnTo>
                  <a:pt x="2299" y="2069"/>
                </a:lnTo>
                <a:lnTo>
                  <a:pt x="2275" y="2065"/>
                </a:lnTo>
                <a:lnTo>
                  <a:pt x="2251" y="2057"/>
                </a:lnTo>
                <a:lnTo>
                  <a:pt x="2229" y="2045"/>
                </a:lnTo>
                <a:lnTo>
                  <a:pt x="2209" y="2029"/>
                </a:lnTo>
                <a:lnTo>
                  <a:pt x="2208" y="2029"/>
                </a:lnTo>
                <a:lnTo>
                  <a:pt x="2207" y="2029"/>
                </a:lnTo>
                <a:lnTo>
                  <a:pt x="2164" y="1984"/>
                </a:lnTo>
                <a:lnTo>
                  <a:pt x="2124" y="1942"/>
                </a:lnTo>
                <a:lnTo>
                  <a:pt x="2087" y="1904"/>
                </a:lnTo>
                <a:lnTo>
                  <a:pt x="2055" y="1869"/>
                </a:lnTo>
                <a:lnTo>
                  <a:pt x="2025" y="1839"/>
                </a:lnTo>
                <a:lnTo>
                  <a:pt x="1998" y="1812"/>
                </a:lnTo>
                <a:lnTo>
                  <a:pt x="1976" y="1789"/>
                </a:lnTo>
                <a:lnTo>
                  <a:pt x="1955" y="1770"/>
                </a:lnTo>
                <a:lnTo>
                  <a:pt x="1939" y="1756"/>
                </a:lnTo>
                <a:lnTo>
                  <a:pt x="1925" y="1744"/>
                </a:lnTo>
                <a:lnTo>
                  <a:pt x="1915" y="1738"/>
                </a:lnTo>
                <a:lnTo>
                  <a:pt x="1906" y="1735"/>
                </a:lnTo>
                <a:lnTo>
                  <a:pt x="1901" y="1737"/>
                </a:lnTo>
                <a:lnTo>
                  <a:pt x="1898" y="1740"/>
                </a:lnTo>
                <a:lnTo>
                  <a:pt x="1897" y="1744"/>
                </a:lnTo>
                <a:lnTo>
                  <a:pt x="1897" y="1750"/>
                </a:lnTo>
                <a:lnTo>
                  <a:pt x="1899" y="1756"/>
                </a:lnTo>
                <a:lnTo>
                  <a:pt x="1902" y="1764"/>
                </a:lnTo>
                <a:lnTo>
                  <a:pt x="1907" y="1772"/>
                </a:lnTo>
                <a:lnTo>
                  <a:pt x="1915" y="1783"/>
                </a:lnTo>
                <a:lnTo>
                  <a:pt x="1924" y="1797"/>
                </a:lnTo>
                <a:lnTo>
                  <a:pt x="1936" y="1812"/>
                </a:lnTo>
                <a:lnTo>
                  <a:pt x="1950" y="1829"/>
                </a:lnTo>
                <a:lnTo>
                  <a:pt x="1968" y="1850"/>
                </a:lnTo>
                <a:lnTo>
                  <a:pt x="1988" y="1872"/>
                </a:lnTo>
                <a:lnTo>
                  <a:pt x="2013" y="1899"/>
                </a:lnTo>
                <a:lnTo>
                  <a:pt x="2040" y="1929"/>
                </a:lnTo>
                <a:lnTo>
                  <a:pt x="2071" y="1961"/>
                </a:lnTo>
                <a:lnTo>
                  <a:pt x="2106" y="1997"/>
                </a:lnTo>
                <a:lnTo>
                  <a:pt x="2111" y="2003"/>
                </a:lnTo>
                <a:lnTo>
                  <a:pt x="2115" y="2008"/>
                </a:lnTo>
                <a:lnTo>
                  <a:pt x="2120" y="2013"/>
                </a:lnTo>
                <a:lnTo>
                  <a:pt x="2125" y="2017"/>
                </a:lnTo>
                <a:lnTo>
                  <a:pt x="2142" y="2038"/>
                </a:lnTo>
                <a:lnTo>
                  <a:pt x="2155" y="2061"/>
                </a:lnTo>
                <a:lnTo>
                  <a:pt x="2163" y="2086"/>
                </a:lnTo>
                <a:lnTo>
                  <a:pt x="2167" y="2112"/>
                </a:lnTo>
                <a:lnTo>
                  <a:pt x="2167" y="2138"/>
                </a:lnTo>
                <a:lnTo>
                  <a:pt x="2163" y="2164"/>
                </a:lnTo>
                <a:lnTo>
                  <a:pt x="2155" y="2189"/>
                </a:lnTo>
                <a:lnTo>
                  <a:pt x="2142" y="2212"/>
                </a:lnTo>
                <a:lnTo>
                  <a:pt x="2125" y="2234"/>
                </a:lnTo>
                <a:lnTo>
                  <a:pt x="2105" y="2251"/>
                </a:lnTo>
                <a:lnTo>
                  <a:pt x="2082" y="2264"/>
                </a:lnTo>
                <a:lnTo>
                  <a:pt x="2058" y="2274"/>
                </a:lnTo>
                <a:lnTo>
                  <a:pt x="2033" y="2278"/>
                </a:lnTo>
                <a:lnTo>
                  <a:pt x="2008" y="2278"/>
                </a:lnTo>
                <a:lnTo>
                  <a:pt x="1983" y="2274"/>
                </a:lnTo>
                <a:lnTo>
                  <a:pt x="1960" y="2264"/>
                </a:lnTo>
                <a:lnTo>
                  <a:pt x="1937" y="2251"/>
                </a:lnTo>
                <a:lnTo>
                  <a:pt x="1917" y="2234"/>
                </a:lnTo>
                <a:lnTo>
                  <a:pt x="1908" y="2224"/>
                </a:lnTo>
                <a:lnTo>
                  <a:pt x="1902" y="2215"/>
                </a:lnTo>
                <a:lnTo>
                  <a:pt x="1900" y="2214"/>
                </a:lnTo>
                <a:lnTo>
                  <a:pt x="1898" y="2212"/>
                </a:lnTo>
                <a:lnTo>
                  <a:pt x="1861" y="2174"/>
                </a:lnTo>
                <a:lnTo>
                  <a:pt x="1829" y="2140"/>
                </a:lnTo>
                <a:lnTo>
                  <a:pt x="1800" y="2110"/>
                </a:lnTo>
                <a:lnTo>
                  <a:pt x="1774" y="2082"/>
                </a:lnTo>
                <a:lnTo>
                  <a:pt x="1751" y="2058"/>
                </a:lnTo>
                <a:lnTo>
                  <a:pt x="1731" y="2036"/>
                </a:lnTo>
                <a:lnTo>
                  <a:pt x="1713" y="2018"/>
                </a:lnTo>
                <a:lnTo>
                  <a:pt x="1699" y="2002"/>
                </a:lnTo>
                <a:lnTo>
                  <a:pt x="1685" y="1989"/>
                </a:lnTo>
                <a:lnTo>
                  <a:pt x="1674" y="1979"/>
                </a:lnTo>
                <a:lnTo>
                  <a:pt x="1665" y="1971"/>
                </a:lnTo>
                <a:lnTo>
                  <a:pt x="1658" y="1964"/>
                </a:lnTo>
                <a:lnTo>
                  <a:pt x="1651" y="1961"/>
                </a:lnTo>
                <a:lnTo>
                  <a:pt x="1646" y="1959"/>
                </a:lnTo>
                <a:lnTo>
                  <a:pt x="1641" y="1958"/>
                </a:lnTo>
                <a:lnTo>
                  <a:pt x="1637" y="1960"/>
                </a:lnTo>
                <a:lnTo>
                  <a:pt x="1633" y="1963"/>
                </a:lnTo>
                <a:lnTo>
                  <a:pt x="1630" y="1967"/>
                </a:lnTo>
                <a:lnTo>
                  <a:pt x="1628" y="1970"/>
                </a:lnTo>
                <a:lnTo>
                  <a:pt x="1627" y="1974"/>
                </a:lnTo>
                <a:lnTo>
                  <a:pt x="1627" y="1979"/>
                </a:lnTo>
                <a:lnTo>
                  <a:pt x="1628" y="1984"/>
                </a:lnTo>
                <a:lnTo>
                  <a:pt x="1631" y="1990"/>
                </a:lnTo>
                <a:lnTo>
                  <a:pt x="1635" y="1998"/>
                </a:lnTo>
                <a:lnTo>
                  <a:pt x="1643" y="2007"/>
                </a:lnTo>
                <a:lnTo>
                  <a:pt x="1651" y="2019"/>
                </a:lnTo>
                <a:lnTo>
                  <a:pt x="1662" y="2032"/>
                </a:lnTo>
                <a:lnTo>
                  <a:pt x="1675" y="2047"/>
                </a:lnTo>
                <a:lnTo>
                  <a:pt x="1692" y="2065"/>
                </a:lnTo>
                <a:lnTo>
                  <a:pt x="1710" y="2085"/>
                </a:lnTo>
                <a:lnTo>
                  <a:pt x="1733" y="2109"/>
                </a:lnTo>
                <a:lnTo>
                  <a:pt x="1757" y="2135"/>
                </a:lnTo>
                <a:lnTo>
                  <a:pt x="1786" y="2165"/>
                </a:lnTo>
                <a:lnTo>
                  <a:pt x="1818" y="2199"/>
                </a:lnTo>
                <a:lnTo>
                  <a:pt x="1818" y="2200"/>
                </a:lnTo>
                <a:lnTo>
                  <a:pt x="1821" y="2203"/>
                </a:lnTo>
                <a:lnTo>
                  <a:pt x="1825" y="2205"/>
                </a:lnTo>
                <a:lnTo>
                  <a:pt x="1841" y="2226"/>
                </a:lnTo>
                <a:lnTo>
                  <a:pt x="1854" y="2250"/>
                </a:lnTo>
                <a:lnTo>
                  <a:pt x="1862" y="2275"/>
                </a:lnTo>
                <a:lnTo>
                  <a:pt x="1866" y="2300"/>
                </a:lnTo>
                <a:lnTo>
                  <a:pt x="1866" y="2327"/>
                </a:lnTo>
                <a:lnTo>
                  <a:pt x="1862" y="2352"/>
                </a:lnTo>
                <a:lnTo>
                  <a:pt x="1854" y="2377"/>
                </a:lnTo>
                <a:lnTo>
                  <a:pt x="1841" y="2400"/>
                </a:lnTo>
                <a:lnTo>
                  <a:pt x="1825" y="2422"/>
                </a:lnTo>
                <a:lnTo>
                  <a:pt x="1804" y="2439"/>
                </a:lnTo>
                <a:lnTo>
                  <a:pt x="1782" y="2453"/>
                </a:lnTo>
                <a:lnTo>
                  <a:pt x="1757" y="2462"/>
                </a:lnTo>
                <a:lnTo>
                  <a:pt x="1733" y="2466"/>
                </a:lnTo>
                <a:lnTo>
                  <a:pt x="1707" y="2466"/>
                </a:lnTo>
                <a:lnTo>
                  <a:pt x="1682" y="2462"/>
                </a:lnTo>
                <a:lnTo>
                  <a:pt x="1658" y="2453"/>
                </a:lnTo>
                <a:lnTo>
                  <a:pt x="1635" y="2439"/>
                </a:lnTo>
                <a:lnTo>
                  <a:pt x="1616" y="2422"/>
                </a:lnTo>
                <a:lnTo>
                  <a:pt x="1606" y="2411"/>
                </a:lnTo>
                <a:lnTo>
                  <a:pt x="1594" y="2399"/>
                </a:lnTo>
                <a:lnTo>
                  <a:pt x="1583" y="2387"/>
                </a:lnTo>
                <a:lnTo>
                  <a:pt x="1572" y="2375"/>
                </a:lnTo>
                <a:lnTo>
                  <a:pt x="1562" y="2363"/>
                </a:lnTo>
                <a:lnTo>
                  <a:pt x="1553" y="2352"/>
                </a:lnTo>
                <a:lnTo>
                  <a:pt x="1545" y="2344"/>
                </a:lnTo>
                <a:lnTo>
                  <a:pt x="1540" y="2338"/>
                </a:lnTo>
                <a:lnTo>
                  <a:pt x="1538" y="2335"/>
                </a:lnTo>
                <a:lnTo>
                  <a:pt x="1537" y="2335"/>
                </a:lnTo>
                <a:lnTo>
                  <a:pt x="1537" y="2335"/>
                </a:lnTo>
                <a:lnTo>
                  <a:pt x="1541" y="2294"/>
                </a:lnTo>
                <a:lnTo>
                  <a:pt x="1541" y="2253"/>
                </a:lnTo>
                <a:lnTo>
                  <a:pt x="1537" y="2212"/>
                </a:lnTo>
                <a:lnTo>
                  <a:pt x="1529" y="2172"/>
                </a:lnTo>
                <a:lnTo>
                  <a:pt x="1516" y="2134"/>
                </a:lnTo>
                <a:lnTo>
                  <a:pt x="1497" y="2098"/>
                </a:lnTo>
                <a:lnTo>
                  <a:pt x="1476" y="2063"/>
                </a:lnTo>
                <a:lnTo>
                  <a:pt x="1449" y="2030"/>
                </a:lnTo>
                <a:lnTo>
                  <a:pt x="1424" y="2006"/>
                </a:lnTo>
                <a:lnTo>
                  <a:pt x="1397" y="1985"/>
                </a:lnTo>
                <a:lnTo>
                  <a:pt x="1367" y="1968"/>
                </a:lnTo>
                <a:lnTo>
                  <a:pt x="1337" y="1952"/>
                </a:lnTo>
                <a:lnTo>
                  <a:pt x="1305" y="1941"/>
                </a:lnTo>
                <a:lnTo>
                  <a:pt x="1295" y="1905"/>
                </a:lnTo>
                <a:lnTo>
                  <a:pt x="1281" y="1870"/>
                </a:lnTo>
                <a:lnTo>
                  <a:pt x="1264" y="1838"/>
                </a:lnTo>
                <a:lnTo>
                  <a:pt x="1244" y="1807"/>
                </a:lnTo>
                <a:lnTo>
                  <a:pt x="1220" y="1778"/>
                </a:lnTo>
                <a:lnTo>
                  <a:pt x="1189" y="1751"/>
                </a:lnTo>
                <a:lnTo>
                  <a:pt x="1157" y="1726"/>
                </a:lnTo>
                <a:lnTo>
                  <a:pt x="1121" y="1707"/>
                </a:lnTo>
                <a:lnTo>
                  <a:pt x="1082" y="1691"/>
                </a:lnTo>
                <a:lnTo>
                  <a:pt x="1069" y="1651"/>
                </a:lnTo>
                <a:lnTo>
                  <a:pt x="1051" y="1612"/>
                </a:lnTo>
                <a:lnTo>
                  <a:pt x="1029" y="1577"/>
                </a:lnTo>
                <a:lnTo>
                  <a:pt x="1002" y="1544"/>
                </a:lnTo>
                <a:lnTo>
                  <a:pt x="972" y="1515"/>
                </a:lnTo>
                <a:lnTo>
                  <a:pt x="939" y="1492"/>
                </a:lnTo>
                <a:lnTo>
                  <a:pt x="902" y="1471"/>
                </a:lnTo>
                <a:lnTo>
                  <a:pt x="864" y="1457"/>
                </a:lnTo>
                <a:lnTo>
                  <a:pt x="851" y="1416"/>
                </a:lnTo>
                <a:lnTo>
                  <a:pt x="834" y="1378"/>
                </a:lnTo>
                <a:lnTo>
                  <a:pt x="811" y="1342"/>
                </a:lnTo>
                <a:lnTo>
                  <a:pt x="784" y="1309"/>
                </a:lnTo>
                <a:lnTo>
                  <a:pt x="755" y="1282"/>
                </a:lnTo>
                <a:lnTo>
                  <a:pt x="722" y="1258"/>
                </a:lnTo>
                <a:lnTo>
                  <a:pt x="688" y="1239"/>
                </a:lnTo>
                <a:lnTo>
                  <a:pt x="651" y="1225"/>
                </a:lnTo>
                <a:lnTo>
                  <a:pt x="614" y="1214"/>
                </a:lnTo>
                <a:lnTo>
                  <a:pt x="575" y="1208"/>
                </a:lnTo>
                <a:lnTo>
                  <a:pt x="535" y="1206"/>
                </a:lnTo>
                <a:lnTo>
                  <a:pt x="495" y="1208"/>
                </a:lnTo>
                <a:lnTo>
                  <a:pt x="455" y="1215"/>
                </a:lnTo>
                <a:lnTo>
                  <a:pt x="416" y="1227"/>
                </a:lnTo>
                <a:lnTo>
                  <a:pt x="378" y="1241"/>
                </a:lnTo>
                <a:lnTo>
                  <a:pt x="342" y="1261"/>
                </a:lnTo>
                <a:lnTo>
                  <a:pt x="308" y="1285"/>
                </a:lnTo>
                <a:lnTo>
                  <a:pt x="276" y="1313"/>
                </a:lnTo>
                <a:lnTo>
                  <a:pt x="251" y="1340"/>
                </a:lnTo>
                <a:lnTo>
                  <a:pt x="229" y="1370"/>
                </a:lnTo>
                <a:lnTo>
                  <a:pt x="211" y="1401"/>
                </a:lnTo>
                <a:lnTo>
                  <a:pt x="194" y="1433"/>
                </a:lnTo>
                <a:lnTo>
                  <a:pt x="181" y="1467"/>
                </a:lnTo>
                <a:lnTo>
                  <a:pt x="155" y="1457"/>
                </a:lnTo>
                <a:lnTo>
                  <a:pt x="130" y="1447"/>
                </a:lnTo>
                <a:lnTo>
                  <a:pt x="104" y="1437"/>
                </a:lnTo>
                <a:lnTo>
                  <a:pt x="81" y="1428"/>
                </a:lnTo>
                <a:lnTo>
                  <a:pt x="58" y="1421"/>
                </a:lnTo>
                <a:lnTo>
                  <a:pt x="39" y="1414"/>
                </a:lnTo>
                <a:lnTo>
                  <a:pt x="23" y="1409"/>
                </a:lnTo>
                <a:lnTo>
                  <a:pt x="10" y="1405"/>
                </a:lnTo>
                <a:lnTo>
                  <a:pt x="3" y="1403"/>
                </a:lnTo>
                <a:lnTo>
                  <a:pt x="0" y="1402"/>
                </a:lnTo>
                <a:lnTo>
                  <a:pt x="0" y="194"/>
                </a:lnTo>
                <a:lnTo>
                  <a:pt x="334" y="315"/>
                </a:lnTo>
                <a:lnTo>
                  <a:pt x="374" y="329"/>
                </a:lnTo>
                <a:lnTo>
                  <a:pt x="411" y="338"/>
                </a:lnTo>
                <a:lnTo>
                  <a:pt x="446" y="344"/>
                </a:lnTo>
                <a:lnTo>
                  <a:pt x="479" y="346"/>
                </a:lnTo>
                <a:lnTo>
                  <a:pt x="508" y="345"/>
                </a:lnTo>
                <a:lnTo>
                  <a:pt x="535" y="340"/>
                </a:lnTo>
                <a:lnTo>
                  <a:pt x="559" y="335"/>
                </a:lnTo>
                <a:lnTo>
                  <a:pt x="580" y="329"/>
                </a:lnTo>
                <a:lnTo>
                  <a:pt x="598" y="323"/>
                </a:lnTo>
                <a:lnTo>
                  <a:pt x="612" y="317"/>
                </a:lnTo>
                <a:lnTo>
                  <a:pt x="622" y="312"/>
                </a:lnTo>
                <a:lnTo>
                  <a:pt x="628" y="308"/>
                </a:lnTo>
                <a:lnTo>
                  <a:pt x="630" y="307"/>
                </a:lnTo>
                <a:lnTo>
                  <a:pt x="633" y="306"/>
                </a:lnTo>
                <a:lnTo>
                  <a:pt x="639" y="302"/>
                </a:lnTo>
                <a:lnTo>
                  <a:pt x="649" y="294"/>
                </a:lnTo>
                <a:lnTo>
                  <a:pt x="663" y="285"/>
                </a:lnTo>
                <a:lnTo>
                  <a:pt x="680" y="274"/>
                </a:lnTo>
                <a:lnTo>
                  <a:pt x="701" y="262"/>
                </a:lnTo>
                <a:lnTo>
                  <a:pt x="724" y="246"/>
                </a:lnTo>
                <a:lnTo>
                  <a:pt x="750" y="231"/>
                </a:lnTo>
                <a:lnTo>
                  <a:pt x="777" y="215"/>
                </a:lnTo>
                <a:lnTo>
                  <a:pt x="807" y="197"/>
                </a:lnTo>
                <a:lnTo>
                  <a:pt x="839" y="179"/>
                </a:lnTo>
                <a:lnTo>
                  <a:pt x="871" y="160"/>
                </a:lnTo>
                <a:lnTo>
                  <a:pt x="905" y="142"/>
                </a:lnTo>
                <a:lnTo>
                  <a:pt x="939" y="125"/>
                </a:lnTo>
                <a:lnTo>
                  <a:pt x="975" y="107"/>
                </a:lnTo>
                <a:lnTo>
                  <a:pt x="1009" y="91"/>
                </a:lnTo>
                <a:lnTo>
                  <a:pt x="1045" y="74"/>
                </a:lnTo>
                <a:lnTo>
                  <a:pt x="1080" y="60"/>
                </a:lnTo>
                <a:lnTo>
                  <a:pt x="1114" y="47"/>
                </a:lnTo>
                <a:lnTo>
                  <a:pt x="1148" y="37"/>
                </a:lnTo>
                <a:lnTo>
                  <a:pt x="1179" y="27"/>
                </a:lnTo>
                <a:lnTo>
                  <a:pt x="1210" y="20"/>
                </a:lnTo>
                <a:lnTo>
                  <a:pt x="1239" y="16"/>
                </a:lnTo>
                <a:lnTo>
                  <a:pt x="1266" y="14"/>
                </a:lnTo>
                <a:close/>
                <a:moveTo>
                  <a:pt x="2141" y="0"/>
                </a:moveTo>
                <a:lnTo>
                  <a:pt x="2164" y="0"/>
                </a:lnTo>
                <a:lnTo>
                  <a:pt x="2188" y="3"/>
                </a:lnTo>
                <a:lnTo>
                  <a:pt x="2212" y="10"/>
                </a:lnTo>
                <a:lnTo>
                  <a:pt x="2237" y="20"/>
                </a:lnTo>
                <a:lnTo>
                  <a:pt x="2264" y="34"/>
                </a:lnTo>
                <a:lnTo>
                  <a:pt x="2293" y="53"/>
                </a:lnTo>
                <a:lnTo>
                  <a:pt x="2323" y="75"/>
                </a:lnTo>
                <a:lnTo>
                  <a:pt x="2355" y="103"/>
                </a:lnTo>
                <a:lnTo>
                  <a:pt x="2391" y="135"/>
                </a:lnTo>
                <a:lnTo>
                  <a:pt x="2427" y="165"/>
                </a:lnTo>
                <a:lnTo>
                  <a:pt x="2461" y="195"/>
                </a:lnTo>
                <a:lnTo>
                  <a:pt x="2493" y="224"/>
                </a:lnTo>
                <a:lnTo>
                  <a:pt x="2524" y="251"/>
                </a:lnTo>
                <a:lnTo>
                  <a:pt x="2554" y="277"/>
                </a:lnTo>
                <a:lnTo>
                  <a:pt x="2581" y="302"/>
                </a:lnTo>
                <a:lnTo>
                  <a:pt x="2606" y="324"/>
                </a:lnTo>
                <a:lnTo>
                  <a:pt x="2628" y="344"/>
                </a:lnTo>
                <a:lnTo>
                  <a:pt x="2649" y="361"/>
                </a:lnTo>
                <a:lnTo>
                  <a:pt x="2665" y="376"/>
                </a:lnTo>
                <a:lnTo>
                  <a:pt x="2679" y="389"/>
                </a:lnTo>
                <a:lnTo>
                  <a:pt x="2689" y="397"/>
                </a:lnTo>
                <a:lnTo>
                  <a:pt x="2695" y="403"/>
                </a:lnTo>
                <a:lnTo>
                  <a:pt x="2697" y="405"/>
                </a:lnTo>
                <a:lnTo>
                  <a:pt x="2699" y="406"/>
                </a:lnTo>
                <a:lnTo>
                  <a:pt x="2705" y="408"/>
                </a:lnTo>
                <a:lnTo>
                  <a:pt x="2714" y="412"/>
                </a:lnTo>
                <a:lnTo>
                  <a:pt x="2728" y="416"/>
                </a:lnTo>
                <a:lnTo>
                  <a:pt x="2742" y="421"/>
                </a:lnTo>
                <a:lnTo>
                  <a:pt x="2758" y="426"/>
                </a:lnTo>
                <a:lnTo>
                  <a:pt x="2777" y="429"/>
                </a:lnTo>
                <a:lnTo>
                  <a:pt x="2795" y="433"/>
                </a:lnTo>
                <a:lnTo>
                  <a:pt x="2815" y="433"/>
                </a:lnTo>
                <a:lnTo>
                  <a:pt x="2833" y="432"/>
                </a:lnTo>
                <a:lnTo>
                  <a:pt x="2853" y="428"/>
                </a:lnTo>
                <a:lnTo>
                  <a:pt x="2878" y="423"/>
                </a:lnTo>
                <a:lnTo>
                  <a:pt x="2906" y="418"/>
                </a:lnTo>
                <a:lnTo>
                  <a:pt x="2936" y="412"/>
                </a:lnTo>
                <a:lnTo>
                  <a:pt x="2969" y="405"/>
                </a:lnTo>
                <a:lnTo>
                  <a:pt x="3003" y="398"/>
                </a:lnTo>
                <a:lnTo>
                  <a:pt x="3038" y="390"/>
                </a:lnTo>
                <a:lnTo>
                  <a:pt x="3073" y="381"/>
                </a:lnTo>
                <a:lnTo>
                  <a:pt x="3109" y="373"/>
                </a:lnTo>
                <a:lnTo>
                  <a:pt x="3144" y="365"/>
                </a:lnTo>
                <a:lnTo>
                  <a:pt x="3179" y="357"/>
                </a:lnTo>
                <a:lnTo>
                  <a:pt x="3211" y="349"/>
                </a:lnTo>
                <a:lnTo>
                  <a:pt x="3242" y="340"/>
                </a:lnTo>
                <a:lnTo>
                  <a:pt x="3270" y="334"/>
                </a:lnTo>
                <a:lnTo>
                  <a:pt x="3295" y="328"/>
                </a:lnTo>
                <a:lnTo>
                  <a:pt x="3318" y="322"/>
                </a:lnTo>
                <a:lnTo>
                  <a:pt x="3335" y="318"/>
                </a:lnTo>
                <a:lnTo>
                  <a:pt x="3348" y="315"/>
                </a:lnTo>
                <a:lnTo>
                  <a:pt x="3358" y="312"/>
                </a:lnTo>
                <a:lnTo>
                  <a:pt x="3360" y="312"/>
                </a:lnTo>
                <a:lnTo>
                  <a:pt x="3360" y="1368"/>
                </a:lnTo>
                <a:lnTo>
                  <a:pt x="3357" y="1368"/>
                </a:lnTo>
                <a:lnTo>
                  <a:pt x="3347" y="1370"/>
                </a:lnTo>
                <a:lnTo>
                  <a:pt x="3334" y="1373"/>
                </a:lnTo>
                <a:lnTo>
                  <a:pt x="3316" y="1376"/>
                </a:lnTo>
                <a:lnTo>
                  <a:pt x="3294" y="1381"/>
                </a:lnTo>
                <a:lnTo>
                  <a:pt x="3271" y="1385"/>
                </a:lnTo>
                <a:lnTo>
                  <a:pt x="3245" y="1390"/>
                </a:lnTo>
                <a:lnTo>
                  <a:pt x="3220" y="1396"/>
                </a:lnTo>
                <a:lnTo>
                  <a:pt x="3194" y="1401"/>
                </a:lnTo>
                <a:lnTo>
                  <a:pt x="3169" y="1406"/>
                </a:lnTo>
                <a:lnTo>
                  <a:pt x="3146" y="1410"/>
                </a:lnTo>
                <a:lnTo>
                  <a:pt x="3126" y="1413"/>
                </a:lnTo>
                <a:lnTo>
                  <a:pt x="3110" y="1416"/>
                </a:lnTo>
                <a:lnTo>
                  <a:pt x="3098" y="1418"/>
                </a:lnTo>
                <a:lnTo>
                  <a:pt x="3085" y="1420"/>
                </a:lnTo>
                <a:lnTo>
                  <a:pt x="3068" y="1423"/>
                </a:lnTo>
                <a:lnTo>
                  <a:pt x="3048" y="1427"/>
                </a:lnTo>
                <a:lnTo>
                  <a:pt x="3026" y="1430"/>
                </a:lnTo>
                <a:lnTo>
                  <a:pt x="3002" y="1433"/>
                </a:lnTo>
                <a:lnTo>
                  <a:pt x="2975" y="1433"/>
                </a:lnTo>
                <a:lnTo>
                  <a:pt x="2949" y="1432"/>
                </a:lnTo>
                <a:lnTo>
                  <a:pt x="2920" y="1428"/>
                </a:lnTo>
                <a:lnTo>
                  <a:pt x="2892" y="1420"/>
                </a:lnTo>
                <a:lnTo>
                  <a:pt x="2864" y="1409"/>
                </a:lnTo>
                <a:lnTo>
                  <a:pt x="2837" y="1391"/>
                </a:lnTo>
                <a:lnTo>
                  <a:pt x="2810" y="1369"/>
                </a:lnTo>
                <a:lnTo>
                  <a:pt x="2793" y="1352"/>
                </a:lnTo>
                <a:lnTo>
                  <a:pt x="2773" y="1331"/>
                </a:lnTo>
                <a:lnTo>
                  <a:pt x="2750" y="1309"/>
                </a:lnTo>
                <a:lnTo>
                  <a:pt x="2726" y="1283"/>
                </a:lnTo>
                <a:lnTo>
                  <a:pt x="2698" y="1256"/>
                </a:lnTo>
                <a:lnTo>
                  <a:pt x="2670" y="1227"/>
                </a:lnTo>
                <a:lnTo>
                  <a:pt x="2640" y="1197"/>
                </a:lnTo>
                <a:lnTo>
                  <a:pt x="2609" y="1165"/>
                </a:lnTo>
                <a:lnTo>
                  <a:pt x="2577" y="1133"/>
                </a:lnTo>
                <a:lnTo>
                  <a:pt x="2545" y="1099"/>
                </a:lnTo>
                <a:lnTo>
                  <a:pt x="2511" y="1065"/>
                </a:lnTo>
                <a:lnTo>
                  <a:pt x="2477" y="1030"/>
                </a:lnTo>
                <a:lnTo>
                  <a:pt x="2444" y="995"/>
                </a:lnTo>
                <a:lnTo>
                  <a:pt x="2411" y="962"/>
                </a:lnTo>
                <a:lnTo>
                  <a:pt x="2378" y="928"/>
                </a:lnTo>
                <a:lnTo>
                  <a:pt x="2345" y="894"/>
                </a:lnTo>
                <a:lnTo>
                  <a:pt x="2314" y="862"/>
                </a:lnTo>
                <a:lnTo>
                  <a:pt x="2284" y="832"/>
                </a:lnTo>
                <a:lnTo>
                  <a:pt x="2255" y="802"/>
                </a:lnTo>
                <a:lnTo>
                  <a:pt x="2228" y="773"/>
                </a:lnTo>
                <a:lnTo>
                  <a:pt x="2203" y="748"/>
                </a:lnTo>
                <a:lnTo>
                  <a:pt x="2179" y="724"/>
                </a:lnTo>
                <a:lnTo>
                  <a:pt x="2159" y="703"/>
                </a:lnTo>
                <a:lnTo>
                  <a:pt x="2141" y="683"/>
                </a:lnTo>
                <a:lnTo>
                  <a:pt x="2124" y="667"/>
                </a:lnTo>
                <a:lnTo>
                  <a:pt x="2112" y="655"/>
                </a:lnTo>
                <a:lnTo>
                  <a:pt x="2103" y="645"/>
                </a:lnTo>
                <a:lnTo>
                  <a:pt x="2098" y="639"/>
                </a:lnTo>
                <a:lnTo>
                  <a:pt x="2096" y="637"/>
                </a:lnTo>
                <a:lnTo>
                  <a:pt x="2094" y="635"/>
                </a:lnTo>
                <a:lnTo>
                  <a:pt x="2089" y="632"/>
                </a:lnTo>
                <a:lnTo>
                  <a:pt x="2082" y="626"/>
                </a:lnTo>
                <a:lnTo>
                  <a:pt x="2073" y="620"/>
                </a:lnTo>
                <a:lnTo>
                  <a:pt x="2060" y="613"/>
                </a:lnTo>
                <a:lnTo>
                  <a:pt x="2045" y="606"/>
                </a:lnTo>
                <a:lnTo>
                  <a:pt x="2028" y="598"/>
                </a:lnTo>
                <a:lnTo>
                  <a:pt x="2009" y="593"/>
                </a:lnTo>
                <a:lnTo>
                  <a:pt x="1986" y="590"/>
                </a:lnTo>
                <a:lnTo>
                  <a:pt x="1962" y="589"/>
                </a:lnTo>
                <a:lnTo>
                  <a:pt x="1936" y="592"/>
                </a:lnTo>
                <a:lnTo>
                  <a:pt x="1907" y="598"/>
                </a:lnTo>
                <a:lnTo>
                  <a:pt x="1877" y="609"/>
                </a:lnTo>
                <a:lnTo>
                  <a:pt x="1845" y="624"/>
                </a:lnTo>
                <a:lnTo>
                  <a:pt x="1808" y="644"/>
                </a:lnTo>
                <a:lnTo>
                  <a:pt x="1769" y="665"/>
                </a:lnTo>
                <a:lnTo>
                  <a:pt x="1729" y="687"/>
                </a:lnTo>
                <a:lnTo>
                  <a:pt x="1688" y="709"/>
                </a:lnTo>
                <a:lnTo>
                  <a:pt x="1647" y="731"/>
                </a:lnTo>
                <a:lnTo>
                  <a:pt x="1606" y="754"/>
                </a:lnTo>
                <a:lnTo>
                  <a:pt x="1566" y="775"/>
                </a:lnTo>
                <a:lnTo>
                  <a:pt x="1528" y="796"/>
                </a:lnTo>
                <a:lnTo>
                  <a:pt x="1492" y="814"/>
                </a:lnTo>
                <a:lnTo>
                  <a:pt x="1459" y="832"/>
                </a:lnTo>
                <a:lnTo>
                  <a:pt x="1431" y="846"/>
                </a:lnTo>
                <a:lnTo>
                  <a:pt x="1406" y="859"/>
                </a:lnTo>
                <a:lnTo>
                  <a:pt x="1381" y="875"/>
                </a:lnTo>
                <a:lnTo>
                  <a:pt x="1354" y="886"/>
                </a:lnTo>
                <a:lnTo>
                  <a:pt x="1325" y="893"/>
                </a:lnTo>
                <a:lnTo>
                  <a:pt x="1295" y="895"/>
                </a:lnTo>
                <a:lnTo>
                  <a:pt x="1260" y="892"/>
                </a:lnTo>
                <a:lnTo>
                  <a:pt x="1227" y="883"/>
                </a:lnTo>
                <a:lnTo>
                  <a:pt x="1198" y="867"/>
                </a:lnTo>
                <a:lnTo>
                  <a:pt x="1171" y="848"/>
                </a:lnTo>
                <a:lnTo>
                  <a:pt x="1148" y="823"/>
                </a:lnTo>
                <a:lnTo>
                  <a:pt x="1128" y="796"/>
                </a:lnTo>
                <a:lnTo>
                  <a:pt x="1114" y="765"/>
                </a:lnTo>
                <a:lnTo>
                  <a:pt x="1106" y="730"/>
                </a:lnTo>
                <a:lnTo>
                  <a:pt x="1103" y="695"/>
                </a:lnTo>
                <a:lnTo>
                  <a:pt x="1105" y="663"/>
                </a:lnTo>
                <a:lnTo>
                  <a:pt x="1112" y="632"/>
                </a:lnTo>
                <a:lnTo>
                  <a:pt x="1123" y="604"/>
                </a:lnTo>
                <a:lnTo>
                  <a:pt x="1138" y="579"/>
                </a:lnTo>
                <a:lnTo>
                  <a:pt x="1157" y="555"/>
                </a:lnTo>
                <a:lnTo>
                  <a:pt x="1178" y="535"/>
                </a:lnTo>
                <a:lnTo>
                  <a:pt x="1203" y="519"/>
                </a:lnTo>
                <a:lnTo>
                  <a:pt x="1229" y="506"/>
                </a:lnTo>
                <a:lnTo>
                  <a:pt x="1267" y="483"/>
                </a:lnTo>
                <a:lnTo>
                  <a:pt x="1309" y="457"/>
                </a:lnTo>
                <a:lnTo>
                  <a:pt x="1354" y="429"/>
                </a:lnTo>
                <a:lnTo>
                  <a:pt x="1402" y="401"/>
                </a:lnTo>
                <a:lnTo>
                  <a:pt x="1452" y="371"/>
                </a:lnTo>
                <a:lnTo>
                  <a:pt x="1503" y="340"/>
                </a:lnTo>
                <a:lnTo>
                  <a:pt x="1557" y="309"/>
                </a:lnTo>
                <a:lnTo>
                  <a:pt x="1611" y="277"/>
                </a:lnTo>
                <a:lnTo>
                  <a:pt x="1664" y="245"/>
                </a:lnTo>
                <a:lnTo>
                  <a:pt x="1717" y="215"/>
                </a:lnTo>
                <a:lnTo>
                  <a:pt x="1769" y="185"/>
                </a:lnTo>
                <a:lnTo>
                  <a:pt x="1819" y="156"/>
                </a:lnTo>
                <a:lnTo>
                  <a:pt x="1868" y="129"/>
                </a:lnTo>
                <a:lnTo>
                  <a:pt x="1913" y="102"/>
                </a:lnTo>
                <a:lnTo>
                  <a:pt x="1954" y="78"/>
                </a:lnTo>
                <a:lnTo>
                  <a:pt x="1992" y="58"/>
                </a:lnTo>
                <a:lnTo>
                  <a:pt x="2025" y="39"/>
                </a:lnTo>
                <a:lnTo>
                  <a:pt x="2050" y="26"/>
                </a:lnTo>
                <a:lnTo>
                  <a:pt x="2073" y="16"/>
                </a:lnTo>
                <a:lnTo>
                  <a:pt x="2096" y="8"/>
                </a:lnTo>
                <a:lnTo>
                  <a:pt x="2118" y="3"/>
                </a:lnTo>
                <a:lnTo>
                  <a:pt x="2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  <a:solidFill>
            <a:schemeClr val="accent1">
              <a:lumMod val="75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Recomendaciones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939347" y="1818097"/>
            <a:ext cx="10898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Levantar la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documentación de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todos los procesos internos de </a:t>
            </a:r>
            <a:r>
              <a:rPr lang="es-EC" sz="1600" b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restaurar los servicios críticos que se puedan ver perjudicados y así  poder recuperar las actividades a su estado normal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éxito del plan de continuidad de negocio es esencial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involucrar a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todo el personal de la empresa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directivos, personal de IT, jefaturas, recursos humanos y el usuario final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ha sufrido eventos: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inundaciones, sismos y corte de suministro eléctrico,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recomienda adoptar las salvaguardas aplicables a dichos eventos para minimizar el riesgo y en caso de producirse alguna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interrupción,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deben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aplicar las estrategias de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recuperación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AE1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(Recuperación de la actividad en una ubicación alternativa física o en la nube) y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BE1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(Sistema redundante de suministro de energía eléctrica). </a:t>
            </a:r>
            <a:endParaRPr lang="es-EC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aumentar el nivel de madurez de la organización con respecto a la continuidad de negocio y seguridad, se recomienda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aplicar medidas correctivas o preventivas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que minimicen el riesgo de ocurrencia e impacto, estas medidas son las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salvaguardas descritas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las puede aplicar dependiendo de la naturaleza de la amenaza. </a:t>
            </a:r>
          </a:p>
        </p:txBody>
      </p:sp>
      <p:sp>
        <p:nvSpPr>
          <p:cNvPr id="18" name="Oval 20"/>
          <p:cNvSpPr/>
          <p:nvPr/>
        </p:nvSpPr>
        <p:spPr>
          <a:xfrm>
            <a:off x="217715" y="2682442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369742" y="2857689"/>
            <a:ext cx="252274" cy="363966"/>
            <a:chOff x="2991" y="934"/>
            <a:chExt cx="1694" cy="2444"/>
          </a:xfrm>
          <a:solidFill>
            <a:schemeClr val="bg1"/>
          </a:solidFill>
        </p:grpSpPr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3265" y="1819"/>
              <a:ext cx="1420" cy="1559"/>
            </a:xfrm>
            <a:custGeom>
              <a:avLst/>
              <a:gdLst>
                <a:gd name="T0" fmla="*/ 2076 w 2840"/>
                <a:gd name="T1" fmla="*/ 23 h 3119"/>
                <a:gd name="T2" fmla="*/ 2187 w 2840"/>
                <a:gd name="T3" fmla="*/ 116 h 3119"/>
                <a:gd name="T4" fmla="*/ 2242 w 2840"/>
                <a:gd name="T5" fmla="*/ 231 h 3119"/>
                <a:gd name="T6" fmla="*/ 2257 w 2840"/>
                <a:gd name="T7" fmla="*/ 333 h 3119"/>
                <a:gd name="T8" fmla="*/ 2251 w 2840"/>
                <a:gd name="T9" fmla="*/ 403 h 3119"/>
                <a:gd name="T10" fmla="*/ 2251 w 2840"/>
                <a:gd name="T11" fmla="*/ 418 h 3119"/>
                <a:gd name="T12" fmla="*/ 2288 w 2840"/>
                <a:gd name="T13" fmla="*/ 415 h 3119"/>
                <a:gd name="T14" fmla="*/ 2362 w 2840"/>
                <a:gd name="T15" fmla="*/ 436 h 3119"/>
                <a:gd name="T16" fmla="*/ 2462 w 2840"/>
                <a:gd name="T17" fmla="*/ 510 h 3119"/>
                <a:gd name="T18" fmla="*/ 2528 w 2840"/>
                <a:gd name="T19" fmla="*/ 609 h 3119"/>
                <a:gd name="T20" fmla="*/ 2549 w 2840"/>
                <a:gd name="T21" fmla="*/ 741 h 3119"/>
                <a:gd name="T22" fmla="*/ 2562 w 2840"/>
                <a:gd name="T23" fmla="*/ 856 h 3119"/>
                <a:gd name="T24" fmla="*/ 2671 w 2840"/>
                <a:gd name="T25" fmla="*/ 931 h 3119"/>
                <a:gd name="T26" fmla="*/ 2735 w 2840"/>
                <a:gd name="T27" fmla="*/ 1024 h 3119"/>
                <a:gd name="T28" fmla="*/ 2762 w 2840"/>
                <a:gd name="T29" fmla="*/ 1159 h 3119"/>
                <a:gd name="T30" fmla="*/ 2723 w 2840"/>
                <a:gd name="T31" fmla="*/ 1312 h 3119"/>
                <a:gd name="T32" fmla="*/ 2758 w 2840"/>
                <a:gd name="T33" fmla="*/ 1361 h 3119"/>
                <a:gd name="T34" fmla="*/ 2802 w 2840"/>
                <a:gd name="T35" fmla="*/ 1443 h 3119"/>
                <a:gd name="T36" fmla="*/ 2835 w 2840"/>
                <a:gd name="T37" fmla="*/ 1553 h 3119"/>
                <a:gd name="T38" fmla="*/ 2834 w 2840"/>
                <a:gd name="T39" fmla="*/ 1685 h 3119"/>
                <a:gd name="T40" fmla="*/ 2777 w 2840"/>
                <a:gd name="T41" fmla="*/ 1834 h 3119"/>
                <a:gd name="T42" fmla="*/ 2662 w 2840"/>
                <a:gd name="T43" fmla="*/ 1977 h 3119"/>
                <a:gd name="T44" fmla="*/ 2526 w 2840"/>
                <a:gd name="T45" fmla="*/ 2108 h 3119"/>
                <a:gd name="T46" fmla="*/ 2336 w 2840"/>
                <a:gd name="T47" fmla="*/ 2262 h 3119"/>
                <a:gd name="T48" fmla="*/ 2076 w 2840"/>
                <a:gd name="T49" fmla="*/ 2429 h 3119"/>
                <a:gd name="T50" fmla="*/ 1738 w 2840"/>
                <a:gd name="T51" fmla="*/ 2593 h 3119"/>
                <a:gd name="T52" fmla="*/ 1541 w 2840"/>
                <a:gd name="T53" fmla="*/ 2670 h 3119"/>
                <a:gd name="T54" fmla="*/ 1320 w 2840"/>
                <a:gd name="T55" fmla="*/ 2768 h 3119"/>
                <a:gd name="T56" fmla="*/ 1080 w 2840"/>
                <a:gd name="T57" fmla="*/ 2909 h 3119"/>
                <a:gd name="T58" fmla="*/ 830 w 2840"/>
                <a:gd name="T59" fmla="*/ 3119 h 3119"/>
                <a:gd name="T60" fmla="*/ 10 w 2840"/>
                <a:gd name="T61" fmla="*/ 2280 h 3119"/>
                <a:gd name="T62" fmla="*/ 58 w 2840"/>
                <a:gd name="T63" fmla="*/ 2234 h 3119"/>
                <a:gd name="T64" fmla="*/ 132 w 2840"/>
                <a:gd name="T65" fmla="*/ 2157 h 3119"/>
                <a:gd name="T66" fmla="*/ 217 w 2840"/>
                <a:gd name="T67" fmla="*/ 2054 h 3119"/>
                <a:gd name="T68" fmla="*/ 296 w 2840"/>
                <a:gd name="T69" fmla="*/ 1932 h 3119"/>
                <a:gd name="T70" fmla="*/ 350 w 2840"/>
                <a:gd name="T71" fmla="*/ 1804 h 3119"/>
                <a:gd name="T72" fmla="*/ 378 w 2840"/>
                <a:gd name="T73" fmla="*/ 1635 h 3119"/>
                <a:gd name="T74" fmla="*/ 398 w 2840"/>
                <a:gd name="T75" fmla="*/ 1433 h 3119"/>
                <a:gd name="T76" fmla="*/ 417 w 2840"/>
                <a:gd name="T77" fmla="*/ 1217 h 3119"/>
                <a:gd name="T78" fmla="*/ 448 w 2840"/>
                <a:gd name="T79" fmla="*/ 1010 h 3119"/>
                <a:gd name="T80" fmla="*/ 481 w 2840"/>
                <a:gd name="T81" fmla="*/ 884 h 3119"/>
                <a:gd name="T82" fmla="*/ 523 w 2840"/>
                <a:gd name="T83" fmla="*/ 787 h 3119"/>
                <a:gd name="T84" fmla="*/ 594 w 2840"/>
                <a:gd name="T85" fmla="*/ 704 h 3119"/>
                <a:gd name="T86" fmla="*/ 703 w 2840"/>
                <a:gd name="T87" fmla="*/ 643 h 3119"/>
                <a:gd name="T88" fmla="*/ 855 w 2840"/>
                <a:gd name="T89" fmla="*/ 619 h 3119"/>
                <a:gd name="T90" fmla="*/ 1000 w 2840"/>
                <a:gd name="T91" fmla="*/ 650 h 3119"/>
                <a:gd name="T92" fmla="*/ 1124 w 2840"/>
                <a:gd name="T93" fmla="*/ 702 h 3119"/>
                <a:gd name="T94" fmla="*/ 1789 w 2840"/>
                <a:gd name="T95" fmla="*/ 90 h 3119"/>
                <a:gd name="T96" fmla="*/ 1891 w 2840"/>
                <a:gd name="T97" fmla="*/ 20 h 3119"/>
                <a:gd name="T98" fmla="*/ 2000 w 2840"/>
                <a:gd name="T99" fmla="*/ 0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0" h="3119">
                  <a:moveTo>
                    <a:pt x="2000" y="0"/>
                  </a:moveTo>
                  <a:lnTo>
                    <a:pt x="2039" y="8"/>
                  </a:lnTo>
                  <a:lnTo>
                    <a:pt x="2076" y="23"/>
                  </a:lnTo>
                  <a:lnTo>
                    <a:pt x="2115" y="46"/>
                  </a:lnTo>
                  <a:lnTo>
                    <a:pt x="2154" y="81"/>
                  </a:lnTo>
                  <a:lnTo>
                    <a:pt x="2187" y="116"/>
                  </a:lnTo>
                  <a:lnTo>
                    <a:pt x="2210" y="155"/>
                  </a:lnTo>
                  <a:lnTo>
                    <a:pt x="2230" y="192"/>
                  </a:lnTo>
                  <a:lnTo>
                    <a:pt x="2242" y="231"/>
                  </a:lnTo>
                  <a:lnTo>
                    <a:pt x="2251" y="268"/>
                  </a:lnTo>
                  <a:lnTo>
                    <a:pt x="2255" y="302"/>
                  </a:lnTo>
                  <a:lnTo>
                    <a:pt x="2257" y="333"/>
                  </a:lnTo>
                  <a:lnTo>
                    <a:pt x="2255" y="362"/>
                  </a:lnTo>
                  <a:lnTo>
                    <a:pt x="2254" y="386"/>
                  </a:lnTo>
                  <a:lnTo>
                    <a:pt x="2251" y="403"/>
                  </a:lnTo>
                  <a:lnTo>
                    <a:pt x="2249" y="415"/>
                  </a:lnTo>
                  <a:lnTo>
                    <a:pt x="2248" y="418"/>
                  </a:lnTo>
                  <a:lnTo>
                    <a:pt x="2251" y="418"/>
                  </a:lnTo>
                  <a:lnTo>
                    <a:pt x="2258" y="417"/>
                  </a:lnTo>
                  <a:lnTo>
                    <a:pt x="2272" y="415"/>
                  </a:lnTo>
                  <a:lnTo>
                    <a:pt x="2288" y="415"/>
                  </a:lnTo>
                  <a:lnTo>
                    <a:pt x="2309" y="418"/>
                  </a:lnTo>
                  <a:lnTo>
                    <a:pt x="2334" y="424"/>
                  </a:lnTo>
                  <a:lnTo>
                    <a:pt x="2362" y="436"/>
                  </a:lnTo>
                  <a:lnTo>
                    <a:pt x="2392" y="454"/>
                  </a:lnTo>
                  <a:lnTo>
                    <a:pt x="2427" y="478"/>
                  </a:lnTo>
                  <a:lnTo>
                    <a:pt x="2462" y="510"/>
                  </a:lnTo>
                  <a:lnTo>
                    <a:pt x="2486" y="539"/>
                  </a:lnTo>
                  <a:lnTo>
                    <a:pt x="2507" y="570"/>
                  </a:lnTo>
                  <a:lnTo>
                    <a:pt x="2528" y="609"/>
                  </a:lnTo>
                  <a:lnTo>
                    <a:pt x="2540" y="650"/>
                  </a:lnTo>
                  <a:lnTo>
                    <a:pt x="2547" y="693"/>
                  </a:lnTo>
                  <a:lnTo>
                    <a:pt x="2549" y="741"/>
                  </a:lnTo>
                  <a:lnTo>
                    <a:pt x="2543" y="789"/>
                  </a:lnTo>
                  <a:lnTo>
                    <a:pt x="2531" y="841"/>
                  </a:lnTo>
                  <a:lnTo>
                    <a:pt x="2562" y="856"/>
                  </a:lnTo>
                  <a:lnTo>
                    <a:pt x="2598" y="875"/>
                  </a:lnTo>
                  <a:lnTo>
                    <a:pt x="2635" y="900"/>
                  </a:lnTo>
                  <a:lnTo>
                    <a:pt x="2671" y="931"/>
                  </a:lnTo>
                  <a:lnTo>
                    <a:pt x="2696" y="961"/>
                  </a:lnTo>
                  <a:lnTo>
                    <a:pt x="2717" y="991"/>
                  </a:lnTo>
                  <a:lnTo>
                    <a:pt x="2735" y="1024"/>
                  </a:lnTo>
                  <a:lnTo>
                    <a:pt x="2752" y="1067"/>
                  </a:lnTo>
                  <a:lnTo>
                    <a:pt x="2759" y="1113"/>
                  </a:lnTo>
                  <a:lnTo>
                    <a:pt x="2762" y="1159"/>
                  </a:lnTo>
                  <a:lnTo>
                    <a:pt x="2756" y="1208"/>
                  </a:lnTo>
                  <a:lnTo>
                    <a:pt x="2744" y="1260"/>
                  </a:lnTo>
                  <a:lnTo>
                    <a:pt x="2723" y="1312"/>
                  </a:lnTo>
                  <a:lnTo>
                    <a:pt x="2732" y="1324"/>
                  </a:lnTo>
                  <a:lnTo>
                    <a:pt x="2744" y="1340"/>
                  </a:lnTo>
                  <a:lnTo>
                    <a:pt x="2758" y="1361"/>
                  </a:lnTo>
                  <a:lnTo>
                    <a:pt x="2772" y="1385"/>
                  </a:lnTo>
                  <a:lnTo>
                    <a:pt x="2787" y="1412"/>
                  </a:lnTo>
                  <a:lnTo>
                    <a:pt x="2802" y="1443"/>
                  </a:lnTo>
                  <a:lnTo>
                    <a:pt x="2816" y="1477"/>
                  </a:lnTo>
                  <a:lnTo>
                    <a:pt x="2828" y="1513"/>
                  </a:lnTo>
                  <a:lnTo>
                    <a:pt x="2835" y="1553"/>
                  </a:lnTo>
                  <a:lnTo>
                    <a:pt x="2840" y="1595"/>
                  </a:lnTo>
                  <a:lnTo>
                    <a:pt x="2840" y="1639"/>
                  </a:lnTo>
                  <a:lnTo>
                    <a:pt x="2834" y="1685"/>
                  </a:lnTo>
                  <a:lnTo>
                    <a:pt x="2822" y="1733"/>
                  </a:lnTo>
                  <a:lnTo>
                    <a:pt x="2804" y="1784"/>
                  </a:lnTo>
                  <a:lnTo>
                    <a:pt x="2777" y="1834"/>
                  </a:lnTo>
                  <a:lnTo>
                    <a:pt x="2741" y="1888"/>
                  </a:lnTo>
                  <a:lnTo>
                    <a:pt x="2695" y="1941"/>
                  </a:lnTo>
                  <a:lnTo>
                    <a:pt x="2662" y="1977"/>
                  </a:lnTo>
                  <a:lnTo>
                    <a:pt x="2622" y="2017"/>
                  </a:lnTo>
                  <a:lnTo>
                    <a:pt x="2577" y="2062"/>
                  </a:lnTo>
                  <a:lnTo>
                    <a:pt x="2526" y="2108"/>
                  </a:lnTo>
                  <a:lnTo>
                    <a:pt x="2470" y="2158"/>
                  </a:lnTo>
                  <a:lnTo>
                    <a:pt x="2406" y="2209"/>
                  </a:lnTo>
                  <a:lnTo>
                    <a:pt x="2336" y="2262"/>
                  </a:lnTo>
                  <a:lnTo>
                    <a:pt x="2257" y="2318"/>
                  </a:lnTo>
                  <a:lnTo>
                    <a:pt x="2170" y="2373"/>
                  </a:lnTo>
                  <a:lnTo>
                    <a:pt x="2076" y="2429"/>
                  </a:lnTo>
                  <a:lnTo>
                    <a:pt x="1972" y="2484"/>
                  </a:lnTo>
                  <a:lnTo>
                    <a:pt x="1860" y="2539"/>
                  </a:lnTo>
                  <a:lnTo>
                    <a:pt x="1738" y="2593"/>
                  </a:lnTo>
                  <a:lnTo>
                    <a:pt x="1675" y="2618"/>
                  </a:lnTo>
                  <a:lnTo>
                    <a:pt x="1610" y="2643"/>
                  </a:lnTo>
                  <a:lnTo>
                    <a:pt x="1541" y="2670"/>
                  </a:lnTo>
                  <a:lnTo>
                    <a:pt x="1470" y="2700"/>
                  </a:lnTo>
                  <a:lnTo>
                    <a:pt x="1396" y="2731"/>
                  </a:lnTo>
                  <a:lnTo>
                    <a:pt x="1320" y="2768"/>
                  </a:lnTo>
                  <a:lnTo>
                    <a:pt x="1241" y="2808"/>
                  </a:lnTo>
                  <a:lnTo>
                    <a:pt x="1162" y="2856"/>
                  </a:lnTo>
                  <a:lnTo>
                    <a:pt x="1080" y="2909"/>
                  </a:lnTo>
                  <a:lnTo>
                    <a:pt x="998" y="2970"/>
                  </a:lnTo>
                  <a:lnTo>
                    <a:pt x="915" y="3040"/>
                  </a:lnTo>
                  <a:lnTo>
                    <a:pt x="830" y="3119"/>
                  </a:lnTo>
                  <a:lnTo>
                    <a:pt x="0" y="2291"/>
                  </a:lnTo>
                  <a:lnTo>
                    <a:pt x="3" y="2288"/>
                  </a:lnTo>
                  <a:lnTo>
                    <a:pt x="10" y="2280"/>
                  </a:lnTo>
                  <a:lnTo>
                    <a:pt x="22" y="2270"/>
                  </a:lnTo>
                  <a:lnTo>
                    <a:pt x="38" y="2254"/>
                  </a:lnTo>
                  <a:lnTo>
                    <a:pt x="58" y="2234"/>
                  </a:lnTo>
                  <a:lnTo>
                    <a:pt x="82" y="2212"/>
                  </a:lnTo>
                  <a:lnTo>
                    <a:pt x="105" y="2187"/>
                  </a:lnTo>
                  <a:lnTo>
                    <a:pt x="132" y="2157"/>
                  </a:lnTo>
                  <a:lnTo>
                    <a:pt x="161" y="2124"/>
                  </a:lnTo>
                  <a:lnTo>
                    <a:pt x="189" y="2090"/>
                  </a:lnTo>
                  <a:lnTo>
                    <a:pt x="217" y="2054"/>
                  </a:lnTo>
                  <a:lnTo>
                    <a:pt x="244" y="2016"/>
                  </a:lnTo>
                  <a:lnTo>
                    <a:pt x="271" y="1975"/>
                  </a:lnTo>
                  <a:lnTo>
                    <a:pt x="296" y="1932"/>
                  </a:lnTo>
                  <a:lnTo>
                    <a:pt x="320" y="1889"/>
                  </a:lnTo>
                  <a:lnTo>
                    <a:pt x="337" y="1851"/>
                  </a:lnTo>
                  <a:lnTo>
                    <a:pt x="350" y="1804"/>
                  </a:lnTo>
                  <a:lnTo>
                    <a:pt x="360" y="1754"/>
                  </a:lnTo>
                  <a:lnTo>
                    <a:pt x="371" y="1696"/>
                  </a:lnTo>
                  <a:lnTo>
                    <a:pt x="378" y="1635"/>
                  </a:lnTo>
                  <a:lnTo>
                    <a:pt x="386" y="1569"/>
                  </a:lnTo>
                  <a:lnTo>
                    <a:pt x="392" y="1502"/>
                  </a:lnTo>
                  <a:lnTo>
                    <a:pt x="398" y="1433"/>
                  </a:lnTo>
                  <a:lnTo>
                    <a:pt x="404" y="1361"/>
                  </a:lnTo>
                  <a:lnTo>
                    <a:pt x="411" y="1288"/>
                  </a:lnTo>
                  <a:lnTo>
                    <a:pt x="417" y="1217"/>
                  </a:lnTo>
                  <a:lnTo>
                    <a:pt x="426" y="1146"/>
                  </a:lnTo>
                  <a:lnTo>
                    <a:pt x="436" y="1077"/>
                  </a:lnTo>
                  <a:lnTo>
                    <a:pt x="448" y="1010"/>
                  </a:lnTo>
                  <a:lnTo>
                    <a:pt x="462" y="948"/>
                  </a:lnTo>
                  <a:lnTo>
                    <a:pt x="471" y="915"/>
                  </a:lnTo>
                  <a:lnTo>
                    <a:pt x="481" y="884"/>
                  </a:lnTo>
                  <a:lnTo>
                    <a:pt x="493" y="851"/>
                  </a:lnTo>
                  <a:lnTo>
                    <a:pt x="506" y="818"/>
                  </a:lnTo>
                  <a:lnTo>
                    <a:pt x="523" y="787"/>
                  </a:lnTo>
                  <a:lnTo>
                    <a:pt x="544" y="757"/>
                  </a:lnTo>
                  <a:lnTo>
                    <a:pt x="566" y="729"/>
                  </a:lnTo>
                  <a:lnTo>
                    <a:pt x="594" y="704"/>
                  </a:lnTo>
                  <a:lnTo>
                    <a:pt x="626" y="680"/>
                  </a:lnTo>
                  <a:lnTo>
                    <a:pt x="662" y="659"/>
                  </a:lnTo>
                  <a:lnTo>
                    <a:pt x="703" y="643"/>
                  </a:lnTo>
                  <a:lnTo>
                    <a:pt x="751" y="629"/>
                  </a:lnTo>
                  <a:lnTo>
                    <a:pt x="803" y="621"/>
                  </a:lnTo>
                  <a:lnTo>
                    <a:pt x="855" y="619"/>
                  </a:lnTo>
                  <a:lnTo>
                    <a:pt x="905" y="625"/>
                  </a:lnTo>
                  <a:lnTo>
                    <a:pt x="954" y="635"/>
                  </a:lnTo>
                  <a:lnTo>
                    <a:pt x="1000" y="650"/>
                  </a:lnTo>
                  <a:lnTo>
                    <a:pt x="1045" y="668"/>
                  </a:lnTo>
                  <a:lnTo>
                    <a:pt x="1086" y="686"/>
                  </a:lnTo>
                  <a:lnTo>
                    <a:pt x="1124" y="702"/>
                  </a:lnTo>
                  <a:lnTo>
                    <a:pt x="1158" y="716"/>
                  </a:lnTo>
                  <a:lnTo>
                    <a:pt x="1756" y="121"/>
                  </a:lnTo>
                  <a:lnTo>
                    <a:pt x="1789" y="90"/>
                  </a:lnTo>
                  <a:lnTo>
                    <a:pt x="1821" y="61"/>
                  </a:lnTo>
                  <a:lnTo>
                    <a:pt x="1856" y="39"/>
                  </a:lnTo>
                  <a:lnTo>
                    <a:pt x="1891" y="20"/>
                  </a:lnTo>
                  <a:lnTo>
                    <a:pt x="1927" y="8"/>
                  </a:lnTo>
                  <a:lnTo>
                    <a:pt x="1963" y="0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3524" y="934"/>
              <a:ext cx="353" cy="325"/>
            </a:xfrm>
            <a:custGeom>
              <a:avLst/>
              <a:gdLst>
                <a:gd name="T0" fmla="*/ 55 w 705"/>
                <a:gd name="T1" fmla="*/ 0 h 648"/>
                <a:gd name="T2" fmla="*/ 76 w 705"/>
                <a:gd name="T3" fmla="*/ 1 h 648"/>
                <a:gd name="T4" fmla="*/ 152 w 705"/>
                <a:gd name="T5" fmla="*/ 19 h 648"/>
                <a:gd name="T6" fmla="*/ 225 w 705"/>
                <a:gd name="T7" fmla="*/ 43 h 648"/>
                <a:gd name="T8" fmla="*/ 295 w 705"/>
                <a:gd name="T9" fmla="*/ 74 h 648"/>
                <a:gd name="T10" fmla="*/ 362 w 705"/>
                <a:gd name="T11" fmla="*/ 112 h 648"/>
                <a:gd name="T12" fmla="*/ 426 w 705"/>
                <a:gd name="T13" fmla="*/ 153 h 648"/>
                <a:gd name="T14" fmla="*/ 486 w 705"/>
                <a:gd name="T15" fmla="*/ 202 h 648"/>
                <a:gd name="T16" fmla="*/ 541 w 705"/>
                <a:gd name="T17" fmla="*/ 254 h 648"/>
                <a:gd name="T18" fmla="*/ 592 w 705"/>
                <a:gd name="T19" fmla="*/ 314 h 648"/>
                <a:gd name="T20" fmla="*/ 635 w 705"/>
                <a:gd name="T21" fmla="*/ 373 h 648"/>
                <a:gd name="T22" fmla="*/ 674 w 705"/>
                <a:gd name="T23" fmla="*/ 437 h 648"/>
                <a:gd name="T24" fmla="*/ 705 w 705"/>
                <a:gd name="T25" fmla="*/ 503 h 648"/>
                <a:gd name="T26" fmla="*/ 170 w 705"/>
                <a:gd name="T27" fmla="*/ 648 h 648"/>
                <a:gd name="T28" fmla="*/ 3 w 705"/>
                <a:gd name="T29" fmla="*/ 82 h 648"/>
                <a:gd name="T30" fmla="*/ 0 w 705"/>
                <a:gd name="T31" fmla="*/ 59 h 648"/>
                <a:gd name="T32" fmla="*/ 4 w 705"/>
                <a:gd name="T33" fmla="*/ 39 h 648"/>
                <a:gd name="T34" fmla="*/ 16 w 705"/>
                <a:gd name="T35" fmla="*/ 21 h 648"/>
                <a:gd name="T36" fmla="*/ 34 w 705"/>
                <a:gd name="T37" fmla="*/ 7 h 648"/>
                <a:gd name="T38" fmla="*/ 55 w 705"/>
                <a:gd name="T3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648">
                  <a:moveTo>
                    <a:pt x="55" y="0"/>
                  </a:moveTo>
                  <a:lnTo>
                    <a:pt x="76" y="1"/>
                  </a:lnTo>
                  <a:lnTo>
                    <a:pt x="152" y="19"/>
                  </a:lnTo>
                  <a:lnTo>
                    <a:pt x="225" y="43"/>
                  </a:lnTo>
                  <a:lnTo>
                    <a:pt x="295" y="74"/>
                  </a:lnTo>
                  <a:lnTo>
                    <a:pt x="362" y="112"/>
                  </a:lnTo>
                  <a:lnTo>
                    <a:pt x="426" y="153"/>
                  </a:lnTo>
                  <a:lnTo>
                    <a:pt x="486" y="202"/>
                  </a:lnTo>
                  <a:lnTo>
                    <a:pt x="541" y="254"/>
                  </a:lnTo>
                  <a:lnTo>
                    <a:pt x="592" y="314"/>
                  </a:lnTo>
                  <a:lnTo>
                    <a:pt x="635" y="373"/>
                  </a:lnTo>
                  <a:lnTo>
                    <a:pt x="674" y="437"/>
                  </a:lnTo>
                  <a:lnTo>
                    <a:pt x="705" y="503"/>
                  </a:lnTo>
                  <a:lnTo>
                    <a:pt x="170" y="648"/>
                  </a:lnTo>
                  <a:lnTo>
                    <a:pt x="3" y="82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16" y="21"/>
                  </a:lnTo>
                  <a:lnTo>
                    <a:pt x="34" y="7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2991" y="1028"/>
              <a:ext cx="1077" cy="1058"/>
            </a:xfrm>
            <a:custGeom>
              <a:avLst/>
              <a:gdLst>
                <a:gd name="T0" fmla="*/ 294 w 2154"/>
                <a:gd name="T1" fmla="*/ 0 h 2117"/>
                <a:gd name="T2" fmla="*/ 315 w 2154"/>
                <a:gd name="T3" fmla="*/ 0 h 2117"/>
                <a:gd name="T4" fmla="*/ 335 w 2154"/>
                <a:gd name="T5" fmla="*/ 8 h 2117"/>
                <a:gd name="T6" fmla="*/ 350 w 2154"/>
                <a:gd name="T7" fmla="*/ 23 h 2117"/>
                <a:gd name="T8" fmla="*/ 362 w 2154"/>
                <a:gd name="T9" fmla="*/ 41 h 2117"/>
                <a:gd name="T10" fmla="*/ 677 w 2154"/>
                <a:gd name="T11" fmla="*/ 872 h 2117"/>
                <a:gd name="T12" fmla="*/ 1767 w 2154"/>
                <a:gd name="T13" fmla="*/ 564 h 2117"/>
                <a:gd name="T14" fmla="*/ 1786 w 2154"/>
                <a:gd name="T15" fmla="*/ 561 h 2117"/>
                <a:gd name="T16" fmla="*/ 1805 w 2154"/>
                <a:gd name="T17" fmla="*/ 566 h 2117"/>
                <a:gd name="T18" fmla="*/ 1822 w 2154"/>
                <a:gd name="T19" fmla="*/ 574 h 2117"/>
                <a:gd name="T20" fmla="*/ 1837 w 2154"/>
                <a:gd name="T21" fmla="*/ 588 h 2117"/>
                <a:gd name="T22" fmla="*/ 1846 w 2154"/>
                <a:gd name="T23" fmla="*/ 604 h 2117"/>
                <a:gd name="T24" fmla="*/ 1849 w 2154"/>
                <a:gd name="T25" fmla="*/ 624 h 2117"/>
                <a:gd name="T26" fmla="*/ 1849 w 2154"/>
                <a:gd name="T27" fmla="*/ 699 h 2117"/>
                <a:gd name="T28" fmla="*/ 1841 w 2154"/>
                <a:gd name="T29" fmla="*/ 777 h 2117"/>
                <a:gd name="T30" fmla="*/ 1829 w 2154"/>
                <a:gd name="T31" fmla="*/ 851 h 2117"/>
                <a:gd name="T32" fmla="*/ 1810 w 2154"/>
                <a:gd name="T33" fmla="*/ 925 h 2117"/>
                <a:gd name="T34" fmla="*/ 1784 w 2154"/>
                <a:gd name="T35" fmla="*/ 997 h 2117"/>
                <a:gd name="T36" fmla="*/ 1755 w 2154"/>
                <a:gd name="T37" fmla="*/ 1067 h 2117"/>
                <a:gd name="T38" fmla="*/ 2154 w 2154"/>
                <a:gd name="T39" fmla="*/ 1574 h 2117"/>
                <a:gd name="T40" fmla="*/ 1567 w 2154"/>
                <a:gd name="T41" fmla="*/ 2117 h 2117"/>
                <a:gd name="T42" fmla="*/ 1126 w 2154"/>
                <a:gd name="T43" fmla="*/ 1559 h 2117"/>
                <a:gd name="T44" fmla="*/ 1060 w 2154"/>
                <a:gd name="T45" fmla="*/ 1572 h 2117"/>
                <a:gd name="T46" fmla="*/ 993 w 2154"/>
                <a:gd name="T47" fmla="*/ 1580 h 2117"/>
                <a:gd name="T48" fmla="*/ 924 w 2154"/>
                <a:gd name="T49" fmla="*/ 1581 h 2117"/>
                <a:gd name="T50" fmla="*/ 839 w 2154"/>
                <a:gd name="T51" fmla="*/ 1578 h 2117"/>
                <a:gd name="T52" fmla="*/ 756 w 2154"/>
                <a:gd name="T53" fmla="*/ 1566 h 2117"/>
                <a:gd name="T54" fmla="*/ 674 w 2154"/>
                <a:gd name="T55" fmla="*/ 1549 h 2117"/>
                <a:gd name="T56" fmla="*/ 595 w 2154"/>
                <a:gd name="T57" fmla="*/ 1522 h 2117"/>
                <a:gd name="T58" fmla="*/ 519 w 2154"/>
                <a:gd name="T59" fmla="*/ 1489 h 2117"/>
                <a:gd name="T60" fmla="*/ 446 w 2154"/>
                <a:gd name="T61" fmla="*/ 1450 h 2117"/>
                <a:gd name="T62" fmla="*/ 377 w 2154"/>
                <a:gd name="T63" fmla="*/ 1404 h 2117"/>
                <a:gd name="T64" fmla="*/ 312 w 2154"/>
                <a:gd name="T65" fmla="*/ 1352 h 2117"/>
                <a:gd name="T66" fmla="*/ 252 w 2154"/>
                <a:gd name="T67" fmla="*/ 1294 h 2117"/>
                <a:gd name="T68" fmla="*/ 197 w 2154"/>
                <a:gd name="T69" fmla="*/ 1229 h 2117"/>
                <a:gd name="T70" fmla="*/ 146 w 2154"/>
                <a:gd name="T71" fmla="*/ 1160 h 2117"/>
                <a:gd name="T72" fmla="*/ 104 w 2154"/>
                <a:gd name="T73" fmla="*/ 1088 h 2117"/>
                <a:gd name="T74" fmla="*/ 69 w 2154"/>
                <a:gd name="T75" fmla="*/ 1013 h 2117"/>
                <a:gd name="T76" fmla="*/ 42 w 2154"/>
                <a:gd name="T77" fmla="*/ 934 h 2117"/>
                <a:gd name="T78" fmla="*/ 21 w 2154"/>
                <a:gd name="T79" fmla="*/ 856 h 2117"/>
                <a:gd name="T80" fmla="*/ 6 w 2154"/>
                <a:gd name="T81" fmla="*/ 775 h 2117"/>
                <a:gd name="T82" fmla="*/ 0 w 2154"/>
                <a:gd name="T83" fmla="*/ 695 h 2117"/>
                <a:gd name="T84" fmla="*/ 0 w 2154"/>
                <a:gd name="T85" fmla="*/ 613 h 2117"/>
                <a:gd name="T86" fmla="*/ 7 w 2154"/>
                <a:gd name="T87" fmla="*/ 533 h 2117"/>
                <a:gd name="T88" fmla="*/ 22 w 2154"/>
                <a:gd name="T89" fmla="*/ 453 h 2117"/>
                <a:gd name="T90" fmla="*/ 45 w 2154"/>
                <a:gd name="T91" fmla="*/ 374 h 2117"/>
                <a:gd name="T92" fmla="*/ 73 w 2154"/>
                <a:gd name="T93" fmla="*/ 296 h 2117"/>
                <a:gd name="T94" fmla="*/ 107 w 2154"/>
                <a:gd name="T95" fmla="*/ 222 h 2117"/>
                <a:gd name="T96" fmla="*/ 151 w 2154"/>
                <a:gd name="T97" fmla="*/ 151 h 2117"/>
                <a:gd name="T98" fmla="*/ 200 w 2154"/>
                <a:gd name="T99" fmla="*/ 84 h 2117"/>
                <a:gd name="T100" fmla="*/ 255 w 2154"/>
                <a:gd name="T101" fmla="*/ 20 h 2117"/>
                <a:gd name="T102" fmla="*/ 273 w 2154"/>
                <a:gd name="T103" fmla="*/ 6 h 2117"/>
                <a:gd name="T104" fmla="*/ 294 w 2154"/>
                <a:gd name="T105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4" h="2117">
                  <a:moveTo>
                    <a:pt x="294" y="0"/>
                  </a:moveTo>
                  <a:lnTo>
                    <a:pt x="315" y="0"/>
                  </a:lnTo>
                  <a:lnTo>
                    <a:pt x="335" y="8"/>
                  </a:lnTo>
                  <a:lnTo>
                    <a:pt x="350" y="23"/>
                  </a:lnTo>
                  <a:lnTo>
                    <a:pt x="362" y="41"/>
                  </a:lnTo>
                  <a:lnTo>
                    <a:pt x="677" y="872"/>
                  </a:lnTo>
                  <a:lnTo>
                    <a:pt x="1767" y="564"/>
                  </a:lnTo>
                  <a:lnTo>
                    <a:pt x="1786" y="561"/>
                  </a:lnTo>
                  <a:lnTo>
                    <a:pt x="1805" y="566"/>
                  </a:lnTo>
                  <a:lnTo>
                    <a:pt x="1822" y="574"/>
                  </a:lnTo>
                  <a:lnTo>
                    <a:pt x="1837" y="588"/>
                  </a:lnTo>
                  <a:lnTo>
                    <a:pt x="1846" y="604"/>
                  </a:lnTo>
                  <a:lnTo>
                    <a:pt x="1849" y="624"/>
                  </a:lnTo>
                  <a:lnTo>
                    <a:pt x="1849" y="699"/>
                  </a:lnTo>
                  <a:lnTo>
                    <a:pt x="1841" y="777"/>
                  </a:lnTo>
                  <a:lnTo>
                    <a:pt x="1829" y="851"/>
                  </a:lnTo>
                  <a:lnTo>
                    <a:pt x="1810" y="925"/>
                  </a:lnTo>
                  <a:lnTo>
                    <a:pt x="1784" y="997"/>
                  </a:lnTo>
                  <a:lnTo>
                    <a:pt x="1755" y="1067"/>
                  </a:lnTo>
                  <a:lnTo>
                    <a:pt x="2154" y="1574"/>
                  </a:lnTo>
                  <a:lnTo>
                    <a:pt x="1567" y="2117"/>
                  </a:lnTo>
                  <a:lnTo>
                    <a:pt x="1126" y="1559"/>
                  </a:lnTo>
                  <a:lnTo>
                    <a:pt x="1060" y="1572"/>
                  </a:lnTo>
                  <a:lnTo>
                    <a:pt x="993" y="1580"/>
                  </a:lnTo>
                  <a:lnTo>
                    <a:pt x="924" y="1581"/>
                  </a:lnTo>
                  <a:lnTo>
                    <a:pt x="839" y="1578"/>
                  </a:lnTo>
                  <a:lnTo>
                    <a:pt x="756" y="1566"/>
                  </a:lnTo>
                  <a:lnTo>
                    <a:pt x="674" y="1549"/>
                  </a:lnTo>
                  <a:lnTo>
                    <a:pt x="595" y="1522"/>
                  </a:lnTo>
                  <a:lnTo>
                    <a:pt x="519" y="1489"/>
                  </a:lnTo>
                  <a:lnTo>
                    <a:pt x="446" y="1450"/>
                  </a:lnTo>
                  <a:lnTo>
                    <a:pt x="377" y="1404"/>
                  </a:lnTo>
                  <a:lnTo>
                    <a:pt x="312" y="1352"/>
                  </a:lnTo>
                  <a:lnTo>
                    <a:pt x="252" y="1294"/>
                  </a:lnTo>
                  <a:lnTo>
                    <a:pt x="197" y="1229"/>
                  </a:lnTo>
                  <a:lnTo>
                    <a:pt x="146" y="1160"/>
                  </a:lnTo>
                  <a:lnTo>
                    <a:pt x="104" y="1088"/>
                  </a:lnTo>
                  <a:lnTo>
                    <a:pt x="69" y="1013"/>
                  </a:lnTo>
                  <a:lnTo>
                    <a:pt x="42" y="934"/>
                  </a:lnTo>
                  <a:lnTo>
                    <a:pt x="21" y="856"/>
                  </a:lnTo>
                  <a:lnTo>
                    <a:pt x="6" y="775"/>
                  </a:lnTo>
                  <a:lnTo>
                    <a:pt x="0" y="695"/>
                  </a:lnTo>
                  <a:lnTo>
                    <a:pt x="0" y="613"/>
                  </a:lnTo>
                  <a:lnTo>
                    <a:pt x="7" y="533"/>
                  </a:lnTo>
                  <a:lnTo>
                    <a:pt x="22" y="453"/>
                  </a:lnTo>
                  <a:lnTo>
                    <a:pt x="45" y="374"/>
                  </a:lnTo>
                  <a:lnTo>
                    <a:pt x="73" y="296"/>
                  </a:lnTo>
                  <a:lnTo>
                    <a:pt x="107" y="222"/>
                  </a:lnTo>
                  <a:lnTo>
                    <a:pt x="151" y="151"/>
                  </a:lnTo>
                  <a:lnTo>
                    <a:pt x="200" y="84"/>
                  </a:lnTo>
                  <a:lnTo>
                    <a:pt x="255" y="20"/>
                  </a:lnTo>
                  <a:lnTo>
                    <a:pt x="273" y="6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Oval 21"/>
          <p:cNvSpPr/>
          <p:nvPr/>
        </p:nvSpPr>
        <p:spPr>
          <a:xfrm>
            <a:off x="217715" y="4077490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35"/>
          <p:cNvGrpSpPr>
            <a:grpSpLocks noChangeAspect="1"/>
          </p:cNvGrpSpPr>
          <p:nvPr/>
        </p:nvGrpSpPr>
        <p:grpSpPr bwMode="auto">
          <a:xfrm>
            <a:off x="331926" y="4264372"/>
            <a:ext cx="349280" cy="344898"/>
            <a:chOff x="2643" y="976"/>
            <a:chExt cx="2391" cy="2361"/>
          </a:xfrm>
          <a:solidFill>
            <a:schemeClr val="bg1"/>
          </a:solidFill>
        </p:grpSpPr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2643" y="2299"/>
              <a:ext cx="2295" cy="1038"/>
            </a:xfrm>
            <a:custGeom>
              <a:avLst/>
              <a:gdLst>
                <a:gd name="T0" fmla="*/ 3109 w 4591"/>
                <a:gd name="T1" fmla="*/ 26 h 2077"/>
                <a:gd name="T2" fmla="*/ 3170 w 4591"/>
                <a:gd name="T3" fmla="*/ 131 h 2077"/>
                <a:gd name="T4" fmla="*/ 3156 w 4591"/>
                <a:gd name="T5" fmla="*/ 283 h 2077"/>
                <a:gd name="T6" fmla="*/ 3048 w 4591"/>
                <a:gd name="T7" fmla="*/ 450 h 2077"/>
                <a:gd name="T8" fmla="*/ 2831 w 4591"/>
                <a:gd name="T9" fmla="*/ 594 h 2077"/>
                <a:gd name="T10" fmla="*/ 2706 w 4591"/>
                <a:gd name="T11" fmla="*/ 634 h 2077"/>
                <a:gd name="T12" fmla="*/ 2514 w 4591"/>
                <a:gd name="T13" fmla="*/ 688 h 2077"/>
                <a:gd name="T14" fmla="*/ 2327 w 4591"/>
                <a:gd name="T15" fmla="*/ 743 h 2077"/>
                <a:gd name="T16" fmla="*/ 2239 w 4591"/>
                <a:gd name="T17" fmla="*/ 778 h 2077"/>
                <a:gd name="T18" fmla="*/ 2335 w 4591"/>
                <a:gd name="T19" fmla="*/ 796 h 2077"/>
                <a:gd name="T20" fmla="*/ 2526 w 4591"/>
                <a:gd name="T21" fmla="*/ 822 h 2077"/>
                <a:gd name="T22" fmla="*/ 2778 w 4591"/>
                <a:gd name="T23" fmla="*/ 835 h 2077"/>
                <a:gd name="T24" fmla="*/ 3053 w 4591"/>
                <a:gd name="T25" fmla="*/ 814 h 2077"/>
                <a:gd name="T26" fmla="*/ 3314 w 4591"/>
                <a:gd name="T27" fmla="*/ 739 h 2077"/>
                <a:gd name="T28" fmla="*/ 3610 w 4591"/>
                <a:gd name="T29" fmla="*/ 587 h 2077"/>
                <a:gd name="T30" fmla="*/ 3899 w 4591"/>
                <a:gd name="T31" fmla="*/ 428 h 2077"/>
                <a:gd name="T32" fmla="*/ 4166 w 4591"/>
                <a:gd name="T33" fmla="*/ 317 h 2077"/>
                <a:gd name="T34" fmla="*/ 4354 w 4591"/>
                <a:gd name="T35" fmla="*/ 298 h 2077"/>
                <a:gd name="T36" fmla="*/ 4488 w 4591"/>
                <a:gd name="T37" fmla="*/ 338 h 2077"/>
                <a:gd name="T38" fmla="*/ 4578 w 4591"/>
                <a:gd name="T39" fmla="*/ 430 h 2077"/>
                <a:gd name="T40" fmla="*/ 4583 w 4591"/>
                <a:gd name="T41" fmla="*/ 546 h 2077"/>
                <a:gd name="T42" fmla="*/ 4505 w 4591"/>
                <a:gd name="T43" fmla="*/ 632 h 2077"/>
                <a:gd name="T44" fmla="*/ 4344 w 4591"/>
                <a:gd name="T45" fmla="*/ 771 h 2077"/>
                <a:gd name="T46" fmla="*/ 4119 w 4591"/>
                <a:gd name="T47" fmla="*/ 941 h 2077"/>
                <a:gd name="T48" fmla="*/ 3845 w 4591"/>
                <a:gd name="T49" fmla="*/ 1122 h 2077"/>
                <a:gd name="T50" fmla="*/ 3540 w 4591"/>
                <a:gd name="T51" fmla="*/ 1295 h 2077"/>
                <a:gd name="T52" fmla="*/ 3221 w 4591"/>
                <a:gd name="T53" fmla="*/ 1437 h 2077"/>
                <a:gd name="T54" fmla="*/ 3040 w 4591"/>
                <a:gd name="T55" fmla="*/ 1497 h 2077"/>
                <a:gd name="T56" fmla="*/ 2900 w 4591"/>
                <a:gd name="T57" fmla="*/ 1520 h 2077"/>
                <a:gd name="T58" fmla="*/ 2648 w 4591"/>
                <a:gd name="T59" fmla="*/ 1536 h 2077"/>
                <a:gd name="T60" fmla="*/ 2372 w 4591"/>
                <a:gd name="T61" fmla="*/ 1552 h 2077"/>
                <a:gd name="T62" fmla="*/ 2162 w 4591"/>
                <a:gd name="T63" fmla="*/ 1560 h 2077"/>
                <a:gd name="T64" fmla="*/ 1934 w 4591"/>
                <a:gd name="T65" fmla="*/ 1566 h 2077"/>
                <a:gd name="T66" fmla="*/ 1606 w 4591"/>
                <a:gd name="T67" fmla="*/ 1568 h 2077"/>
                <a:gd name="T68" fmla="*/ 1463 w 4591"/>
                <a:gd name="T69" fmla="*/ 1605 h 2077"/>
                <a:gd name="T70" fmla="*/ 1296 w 4591"/>
                <a:gd name="T71" fmla="*/ 1700 h 2077"/>
                <a:gd name="T72" fmla="*/ 1127 w 4591"/>
                <a:gd name="T73" fmla="*/ 1823 h 2077"/>
                <a:gd name="T74" fmla="*/ 981 w 4591"/>
                <a:gd name="T75" fmla="*/ 1945 h 2077"/>
                <a:gd name="T76" fmla="*/ 876 w 4591"/>
                <a:gd name="T77" fmla="*/ 2039 h 2077"/>
                <a:gd name="T78" fmla="*/ 837 w 4591"/>
                <a:gd name="T79" fmla="*/ 2077 h 2077"/>
                <a:gd name="T80" fmla="*/ 19 w 4591"/>
                <a:gd name="T81" fmla="*/ 1237 h 2077"/>
                <a:gd name="T82" fmla="*/ 96 w 4591"/>
                <a:gd name="T83" fmla="*/ 1121 h 2077"/>
                <a:gd name="T84" fmla="*/ 219 w 4591"/>
                <a:gd name="T85" fmla="*/ 945 h 2077"/>
                <a:gd name="T86" fmla="*/ 373 w 4591"/>
                <a:gd name="T87" fmla="*/ 742 h 2077"/>
                <a:gd name="T88" fmla="*/ 544 w 4591"/>
                <a:gd name="T89" fmla="*/ 542 h 2077"/>
                <a:gd name="T90" fmla="*/ 717 w 4591"/>
                <a:gd name="T91" fmla="*/ 375 h 2077"/>
                <a:gd name="T92" fmla="*/ 878 w 4591"/>
                <a:gd name="T93" fmla="*/ 275 h 2077"/>
                <a:gd name="T94" fmla="*/ 1136 w 4591"/>
                <a:gd name="T95" fmla="*/ 219 h 2077"/>
                <a:gd name="T96" fmla="*/ 1476 w 4591"/>
                <a:gd name="T97" fmla="*/ 193 h 2077"/>
                <a:gd name="T98" fmla="*/ 1847 w 4591"/>
                <a:gd name="T99" fmla="*/ 169 h 2077"/>
                <a:gd name="T100" fmla="*/ 2233 w 4591"/>
                <a:gd name="T101" fmla="*/ 118 h 2077"/>
                <a:gd name="T102" fmla="*/ 2539 w 4591"/>
                <a:gd name="T103" fmla="*/ 64 h 2077"/>
                <a:gd name="T104" fmla="*/ 2767 w 4591"/>
                <a:gd name="T105" fmla="*/ 23 h 2077"/>
                <a:gd name="T106" fmla="*/ 2970 w 4591"/>
                <a:gd name="T107" fmla="*/ 2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91" h="2077">
                  <a:moveTo>
                    <a:pt x="3025" y="0"/>
                  </a:moveTo>
                  <a:lnTo>
                    <a:pt x="3056" y="2"/>
                  </a:lnTo>
                  <a:lnTo>
                    <a:pt x="3085" y="12"/>
                  </a:lnTo>
                  <a:lnTo>
                    <a:pt x="3109" y="26"/>
                  </a:lnTo>
                  <a:lnTo>
                    <a:pt x="3131" y="45"/>
                  </a:lnTo>
                  <a:lnTo>
                    <a:pt x="3148" y="70"/>
                  </a:lnTo>
                  <a:lnTo>
                    <a:pt x="3162" y="99"/>
                  </a:lnTo>
                  <a:lnTo>
                    <a:pt x="3170" y="131"/>
                  </a:lnTo>
                  <a:lnTo>
                    <a:pt x="3175" y="166"/>
                  </a:lnTo>
                  <a:lnTo>
                    <a:pt x="3175" y="203"/>
                  </a:lnTo>
                  <a:lnTo>
                    <a:pt x="3167" y="243"/>
                  </a:lnTo>
                  <a:lnTo>
                    <a:pt x="3156" y="283"/>
                  </a:lnTo>
                  <a:lnTo>
                    <a:pt x="3138" y="325"/>
                  </a:lnTo>
                  <a:lnTo>
                    <a:pt x="3115" y="367"/>
                  </a:lnTo>
                  <a:lnTo>
                    <a:pt x="3085" y="409"/>
                  </a:lnTo>
                  <a:lnTo>
                    <a:pt x="3048" y="450"/>
                  </a:lnTo>
                  <a:lnTo>
                    <a:pt x="3005" y="489"/>
                  </a:lnTo>
                  <a:lnTo>
                    <a:pt x="2954" y="527"/>
                  </a:lnTo>
                  <a:lnTo>
                    <a:pt x="2896" y="562"/>
                  </a:lnTo>
                  <a:lnTo>
                    <a:pt x="2831" y="594"/>
                  </a:lnTo>
                  <a:lnTo>
                    <a:pt x="2810" y="602"/>
                  </a:lnTo>
                  <a:lnTo>
                    <a:pt x="2781" y="613"/>
                  </a:lnTo>
                  <a:lnTo>
                    <a:pt x="2747" y="623"/>
                  </a:lnTo>
                  <a:lnTo>
                    <a:pt x="2706" y="634"/>
                  </a:lnTo>
                  <a:lnTo>
                    <a:pt x="2662" y="647"/>
                  </a:lnTo>
                  <a:lnTo>
                    <a:pt x="2615" y="661"/>
                  </a:lnTo>
                  <a:lnTo>
                    <a:pt x="2565" y="675"/>
                  </a:lnTo>
                  <a:lnTo>
                    <a:pt x="2514" y="688"/>
                  </a:lnTo>
                  <a:lnTo>
                    <a:pt x="2465" y="703"/>
                  </a:lnTo>
                  <a:lnTo>
                    <a:pt x="2416" y="717"/>
                  </a:lnTo>
                  <a:lnTo>
                    <a:pt x="2369" y="730"/>
                  </a:lnTo>
                  <a:lnTo>
                    <a:pt x="2327" y="743"/>
                  </a:lnTo>
                  <a:lnTo>
                    <a:pt x="2291" y="755"/>
                  </a:lnTo>
                  <a:lnTo>
                    <a:pt x="2259" y="766"/>
                  </a:lnTo>
                  <a:lnTo>
                    <a:pt x="2234" y="777"/>
                  </a:lnTo>
                  <a:lnTo>
                    <a:pt x="2239" y="778"/>
                  </a:lnTo>
                  <a:lnTo>
                    <a:pt x="2252" y="781"/>
                  </a:lnTo>
                  <a:lnTo>
                    <a:pt x="2272" y="784"/>
                  </a:lnTo>
                  <a:lnTo>
                    <a:pt x="2300" y="790"/>
                  </a:lnTo>
                  <a:lnTo>
                    <a:pt x="2335" y="796"/>
                  </a:lnTo>
                  <a:lnTo>
                    <a:pt x="2375" y="803"/>
                  </a:lnTo>
                  <a:lnTo>
                    <a:pt x="2422" y="810"/>
                  </a:lnTo>
                  <a:lnTo>
                    <a:pt x="2472" y="816"/>
                  </a:lnTo>
                  <a:lnTo>
                    <a:pt x="2526" y="822"/>
                  </a:lnTo>
                  <a:lnTo>
                    <a:pt x="2586" y="827"/>
                  </a:lnTo>
                  <a:lnTo>
                    <a:pt x="2648" y="832"/>
                  </a:lnTo>
                  <a:lnTo>
                    <a:pt x="2712" y="835"/>
                  </a:lnTo>
                  <a:lnTo>
                    <a:pt x="2778" y="835"/>
                  </a:lnTo>
                  <a:lnTo>
                    <a:pt x="2847" y="833"/>
                  </a:lnTo>
                  <a:lnTo>
                    <a:pt x="2915" y="830"/>
                  </a:lnTo>
                  <a:lnTo>
                    <a:pt x="2985" y="823"/>
                  </a:lnTo>
                  <a:lnTo>
                    <a:pt x="3053" y="814"/>
                  </a:lnTo>
                  <a:lnTo>
                    <a:pt x="3121" y="801"/>
                  </a:lnTo>
                  <a:lnTo>
                    <a:pt x="3188" y="785"/>
                  </a:lnTo>
                  <a:lnTo>
                    <a:pt x="3251" y="764"/>
                  </a:lnTo>
                  <a:lnTo>
                    <a:pt x="3314" y="739"/>
                  </a:lnTo>
                  <a:lnTo>
                    <a:pt x="3388" y="704"/>
                  </a:lnTo>
                  <a:lnTo>
                    <a:pt x="3462" y="666"/>
                  </a:lnTo>
                  <a:lnTo>
                    <a:pt x="3536" y="627"/>
                  </a:lnTo>
                  <a:lnTo>
                    <a:pt x="3610" y="587"/>
                  </a:lnTo>
                  <a:lnTo>
                    <a:pt x="3682" y="544"/>
                  </a:lnTo>
                  <a:lnTo>
                    <a:pt x="3755" y="504"/>
                  </a:lnTo>
                  <a:lnTo>
                    <a:pt x="3827" y="465"/>
                  </a:lnTo>
                  <a:lnTo>
                    <a:pt x="3899" y="428"/>
                  </a:lnTo>
                  <a:lnTo>
                    <a:pt x="3967" y="394"/>
                  </a:lnTo>
                  <a:lnTo>
                    <a:pt x="4035" y="363"/>
                  </a:lnTo>
                  <a:lnTo>
                    <a:pt x="4102" y="337"/>
                  </a:lnTo>
                  <a:lnTo>
                    <a:pt x="4166" y="317"/>
                  </a:lnTo>
                  <a:lnTo>
                    <a:pt x="4226" y="302"/>
                  </a:lnTo>
                  <a:lnTo>
                    <a:pt x="4286" y="295"/>
                  </a:lnTo>
                  <a:lnTo>
                    <a:pt x="4321" y="295"/>
                  </a:lnTo>
                  <a:lnTo>
                    <a:pt x="4354" y="298"/>
                  </a:lnTo>
                  <a:lnTo>
                    <a:pt x="4390" y="302"/>
                  </a:lnTo>
                  <a:lnTo>
                    <a:pt x="4424" y="311"/>
                  </a:lnTo>
                  <a:lnTo>
                    <a:pt x="4457" y="322"/>
                  </a:lnTo>
                  <a:lnTo>
                    <a:pt x="4488" y="338"/>
                  </a:lnTo>
                  <a:lnTo>
                    <a:pt x="4517" y="356"/>
                  </a:lnTo>
                  <a:lnTo>
                    <a:pt x="4541" y="378"/>
                  </a:lnTo>
                  <a:lnTo>
                    <a:pt x="4562" y="402"/>
                  </a:lnTo>
                  <a:lnTo>
                    <a:pt x="4578" y="430"/>
                  </a:lnTo>
                  <a:lnTo>
                    <a:pt x="4588" y="462"/>
                  </a:lnTo>
                  <a:lnTo>
                    <a:pt x="4591" y="497"/>
                  </a:lnTo>
                  <a:lnTo>
                    <a:pt x="4588" y="534"/>
                  </a:lnTo>
                  <a:lnTo>
                    <a:pt x="4583" y="546"/>
                  </a:lnTo>
                  <a:lnTo>
                    <a:pt x="4572" y="560"/>
                  </a:lnTo>
                  <a:lnTo>
                    <a:pt x="4556" y="581"/>
                  </a:lnTo>
                  <a:lnTo>
                    <a:pt x="4533" y="604"/>
                  </a:lnTo>
                  <a:lnTo>
                    <a:pt x="4505" y="632"/>
                  </a:lnTo>
                  <a:lnTo>
                    <a:pt x="4472" y="662"/>
                  </a:lnTo>
                  <a:lnTo>
                    <a:pt x="4434" y="695"/>
                  </a:lnTo>
                  <a:lnTo>
                    <a:pt x="4390" y="732"/>
                  </a:lnTo>
                  <a:lnTo>
                    <a:pt x="4344" y="771"/>
                  </a:lnTo>
                  <a:lnTo>
                    <a:pt x="4293" y="810"/>
                  </a:lnTo>
                  <a:lnTo>
                    <a:pt x="4238" y="852"/>
                  </a:lnTo>
                  <a:lnTo>
                    <a:pt x="4180" y="896"/>
                  </a:lnTo>
                  <a:lnTo>
                    <a:pt x="4119" y="941"/>
                  </a:lnTo>
                  <a:lnTo>
                    <a:pt x="4054" y="986"/>
                  </a:lnTo>
                  <a:lnTo>
                    <a:pt x="3987" y="1031"/>
                  </a:lnTo>
                  <a:lnTo>
                    <a:pt x="3916" y="1077"/>
                  </a:lnTo>
                  <a:lnTo>
                    <a:pt x="3845" y="1122"/>
                  </a:lnTo>
                  <a:lnTo>
                    <a:pt x="3771" y="1167"/>
                  </a:lnTo>
                  <a:lnTo>
                    <a:pt x="3695" y="1211"/>
                  </a:lnTo>
                  <a:lnTo>
                    <a:pt x="3619" y="1253"/>
                  </a:lnTo>
                  <a:lnTo>
                    <a:pt x="3540" y="1295"/>
                  </a:lnTo>
                  <a:lnTo>
                    <a:pt x="3460" y="1334"/>
                  </a:lnTo>
                  <a:lnTo>
                    <a:pt x="3381" y="1370"/>
                  </a:lnTo>
                  <a:lnTo>
                    <a:pt x="3301" y="1405"/>
                  </a:lnTo>
                  <a:lnTo>
                    <a:pt x="3221" y="1437"/>
                  </a:lnTo>
                  <a:lnTo>
                    <a:pt x="3141" y="1466"/>
                  </a:lnTo>
                  <a:lnTo>
                    <a:pt x="3105" y="1478"/>
                  </a:lnTo>
                  <a:lnTo>
                    <a:pt x="3072" y="1488"/>
                  </a:lnTo>
                  <a:lnTo>
                    <a:pt x="3040" y="1497"/>
                  </a:lnTo>
                  <a:lnTo>
                    <a:pt x="3008" y="1504"/>
                  </a:lnTo>
                  <a:lnTo>
                    <a:pt x="2976" y="1510"/>
                  </a:lnTo>
                  <a:lnTo>
                    <a:pt x="2940" y="1515"/>
                  </a:lnTo>
                  <a:lnTo>
                    <a:pt x="2900" y="1520"/>
                  </a:lnTo>
                  <a:lnTo>
                    <a:pt x="2854" y="1524"/>
                  </a:lnTo>
                  <a:lnTo>
                    <a:pt x="2800" y="1527"/>
                  </a:lnTo>
                  <a:lnTo>
                    <a:pt x="2738" y="1531"/>
                  </a:lnTo>
                  <a:lnTo>
                    <a:pt x="2648" y="1536"/>
                  </a:lnTo>
                  <a:lnTo>
                    <a:pt x="2568" y="1540"/>
                  </a:lnTo>
                  <a:lnTo>
                    <a:pt x="2497" y="1544"/>
                  </a:lnTo>
                  <a:lnTo>
                    <a:pt x="2432" y="1547"/>
                  </a:lnTo>
                  <a:lnTo>
                    <a:pt x="2372" y="1552"/>
                  </a:lnTo>
                  <a:lnTo>
                    <a:pt x="2317" y="1555"/>
                  </a:lnTo>
                  <a:lnTo>
                    <a:pt x="2263" y="1556"/>
                  </a:lnTo>
                  <a:lnTo>
                    <a:pt x="2213" y="1559"/>
                  </a:lnTo>
                  <a:lnTo>
                    <a:pt x="2162" y="1560"/>
                  </a:lnTo>
                  <a:lnTo>
                    <a:pt x="2110" y="1563"/>
                  </a:lnTo>
                  <a:lnTo>
                    <a:pt x="2056" y="1565"/>
                  </a:lnTo>
                  <a:lnTo>
                    <a:pt x="1996" y="1565"/>
                  </a:lnTo>
                  <a:lnTo>
                    <a:pt x="1934" y="1566"/>
                  </a:lnTo>
                  <a:lnTo>
                    <a:pt x="1864" y="1566"/>
                  </a:lnTo>
                  <a:lnTo>
                    <a:pt x="1788" y="1568"/>
                  </a:lnTo>
                  <a:lnTo>
                    <a:pt x="1702" y="1568"/>
                  </a:lnTo>
                  <a:lnTo>
                    <a:pt x="1606" y="1568"/>
                  </a:lnTo>
                  <a:lnTo>
                    <a:pt x="1574" y="1571"/>
                  </a:lnTo>
                  <a:lnTo>
                    <a:pt x="1538" y="1578"/>
                  </a:lnTo>
                  <a:lnTo>
                    <a:pt x="1502" y="1589"/>
                  </a:lnTo>
                  <a:lnTo>
                    <a:pt x="1463" y="1605"/>
                  </a:lnTo>
                  <a:lnTo>
                    <a:pt x="1422" y="1624"/>
                  </a:lnTo>
                  <a:lnTo>
                    <a:pt x="1380" y="1647"/>
                  </a:lnTo>
                  <a:lnTo>
                    <a:pt x="1338" y="1672"/>
                  </a:lnTo>
                  <a:lnTo>
                    <a:pt x="1296" y="1700"/>
                  </a:lnTo>
                  <a:lnTo>
                    <a:pt x="1252" y="1729"/>
                  </a:lnTo>
                  <a:lnTo>
                    <a:pt x="1210" y="1759"/>
                  </a:lnTo>
                  <a:lnTo>
                    <a:pt x="1168" y="1791"/>
                  </a:lnTo>
                  <a:lnTo>
                    <a:pt x="1127" y="1823"/>
                  </a:lnTo>
                  <a:lnTo>
                    <a:pt x="1088" y="1855"/>
                  </a:lnTo>
                  <a:lnTo>
                    <a:pt x="1049" y="1885"/>
                  </a:lnTo>
                  <a:lnTo>
                    <a:pt x="1014" y="1916"/>
                  </a:lnTo>
                  <a:lnTo>
                    <a:pt x="981" y="1945"/>
                  </a:lnTo>
                  <a:lnTo>
                    <a:pt x="949" y="1973"/>
                  </a:lnTo>
                  <a:lnTo>
                    <a:pt x="921" y="1997"/>
                  </a:lnTo>
                  <a:lnTo>
                    <a:pt x="897" y="2020"/>
                  </a:lnTo>
                  <a:lnTo>
                    <a:pt x="876" y="2039"/>
                  </a:lnTo>
                  <a:lnTo>
                    <a:pt x="859" y="2055"/>
                  </a:lnTo>
                  <a:lnTo>
                    <a:pt x="847" y="2067"/>
                  </a:lnTo>
                  <a:lnTo>
                    <a:pt x="839" y="2076"/>
                  </a:lnTo>
                  <a:lnTo>
                    <a:pt x="837" y="2077"/>
                  </a:lnTo>
                  <a:lnTo>
                    <a:pt x="0" y="1267"/>
                  </a:lnTo>
                  <a:lnTo>
                    <a:pt x="3" y="1263"/>
                  </a:lnTo>
                  <a:lnTo>
                    <a:pt x="9" y="1253"/>
                  </a:lnTo>
                  <a:lnTo>
                    <a:pt x="19" y="1237"/>
                  </a:lnTo>
                  <a:lnTo>
                    <a:pt x="33" y="1215"/>
                  </a:lnTo>
                  <a:lnTo>
                    <a:pt x="51" y="1189"/>
                  </a:lnTo>
                  <a:lnTo>
                    <a:pt x="73" y="1157"/>
                  </a:lnTo>
                  <a:lnTo>
                    <a:pt x="96" y="1121"/>
                  </a:lnTo>
                  <a:lnTo>
                    <a:pt x="123" y="1081"/>
                  </a:lnTo>
                  <a:lnTo>
                    <a:pt x="152" y="1038"/>
                  </a:lnTo>
                  <a:lnTo>
                    <a:pt x="184" y="993"/>
                  </a:lnTo>
                  <a:lnTo>
                    <a:pt x="219" y="945"/>
                  </a:lnTo>
                  <a:lnTo>
                    <a:pt x="255" y="896"/>
                  </a:lnTo>
                  <a:lnTo>
                    <a:pt x="293" y="845"/>
                  </a:lnTo>
                  <a:lnTo>
                    <a:pt x="332" y="793"/>
                  </a:lnTo>
                  <a:lnTo>
                    <a:pt x="373" y="742"/>
                  </a:lnTo>
                  <a:lnTo>
                    <a:pt x="415" y="690"/>
                  </a:lnTo>
                  <a:lnTo>
                    <a:pt x="457" y="639"/>
                  </a:lnTo>
                  <a:lnTo>
                    <a:pt x="501" y="589"/>
                  </a:lnTo>
                  <a:lnTo>
                    <a:pt x="544" y="542"/>
                  </a:lnTo>
                  <a:lnTo>
                    <a:pt x="588" y="495"/>
                  </a:lnTo>
                  <a:lnTo>
                    <a:pt x="631" y="452"/>
                  </a:lnTo>
                  <a:lnTo>
                    <a:pt x="675" y="412"/>
                  </a:lnTo>
                  <a:lnTo>
                    <a:pt x="717" y="375"/>
                  </a:lnTo>
                  <a:lnTo>
                    <a:pt x="759" y="343"/>
                  </a:lnTo>
                  <a:lnTo>
                    <a:pt x="799" y="315"/>
                  </a:lnTo>
                  <a:lnTo>
                    <a:pt x="839" y="292"/>
                  </a:lnTo>
                  <a:lnTo>
                    <a:pt x="878" y="275"/>
                  </a:lnTo>
                  <a:lnTo>
                    <a:pt x="931" y="257"/>
                  </a:lnTo>
                  <a:lnTo>
                    <a:pt x="994" y="243"/>
                  </a:lnTo>
                  <a:lnTo>
                    <a:pt x="1062" y="230"/>
                  </a:lnTo>
                  <a:lnTo>
                    <a:pt x="1136" y="219"/>
                  </a:lnTo>
                  <a:lnTo>
                    <a:pt x="1216" y="212"/>
                  </a:lnTo>
                  <a:lnTo>
                    <a:pt x="1299" y="205"/>
                  </a:lnTo>
                  <a:lnTo>
                    <a:pt x="1386" y="199"/>
                  </a:lnTo>
                  <a:lnTo>
                    <a:pt x="1476" y="193"/>
                  </a:lnTo>
                  <a:lnTo>
                    <a:pt x="1567" y="187"/>
                  </a:lnTo>
                  <a:lnTo>
                    <a:pt x="1660" y="182"/>
                  </a:lnTo>
                  <a:lnTo>
                    <a:pt x="1754" y="176"/>
                  </a:lnTo>
                  <a:lnTo>
                    <a:pt x="1847" y="169"/>
                  </a:lnTo>
                  <a:lnTo>
                    <a:pt x="1940" y="158"/>
                  </a:lnTo>
                  <a:lnTo>
                    <a:pt x="2031" y="148"/>
                  </a:lnTo>
                  <a:lnTo>
                    <a:pt x="2136" y="132"/>
                  </a:lnTo>
                  <a:lnTo>
                    <a:pt x="2233" y="118"/>
                  </a:lnTo>
                  <a:lnTo>
                    <a:pt x="2320" y="103"/>
                  </a:lnTo>
                  <a:lnTo>
                    <a:pt x="2400" y="90"/>
                  </a:lnTo>
                  <a:lnTo>
                    <a:pt x="2472" y="77"/>
                  </a:lnTo>
                  <a:lnTo>
                    <a:pt x="2539" y="64"/>
                  </a:lnTo>
                  <a:lnTo>
                    <a:pt x="2601" y="52"/>
                  </a:lnTo>
                  <a:lnTo>
                    <a:pt x="2660" y="42"/>
                  </a:lnTo>
                  <a:lnTo>
                    <a:pt x="2715" y="32"/>
                  </a:lnTo>
                  <a:lnTo>
                    <a:pt x="2767" y="23"/>
                  </a:lnTo>
                  <a:lnTo>
                    <a:pt x="2818" y="16"/>
                  </a:lnTo>
                  <a:lnTo>
                    <a:pt x="2867" y="9"/>
                  </a:lnTo>
                  <a:lnTo>
                    <a:pt x="2918" y="5"/>
                  </a:lnTo>
                  <a:lnTo>
                    <a:pt x="2970" y="2"/>
                  </a:lnTo>
                  <a:lnTo>
                    <a:pt x="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4190" y="1035"/>
              <a:ext cx="844" cy="849"/>
            </a:xfrm>
            <a:custGeom>
              <a:avLst/>
              <a:gdLst>
                <a:gd name="T0" fmla="*/ 1666 w 1689"/>
                <a:gd name="T1" fmla="*/ 1 h 1699"/>
                <a:gd name="T2" fmla="*/ 1686 w 1689"/>
                <a:gd name="T3" fmla="*/ 22 h 1699"/>
                <a:gd name="T4" fmla="*/ 1676 w 1689"/>
                <a:gd name="T5" fmla="*/ 157 h 1699"/>
                <a:gd name="T6" fmla="*/ 1630 w 1689"/>
                <a:gd name="T7" fmla="*/ 392 h 1699"/>
                <a:gd name="T8" fmla="*/ 1556 w 1689"/>
                <a:gd name="T9" fmla="*/ 618 h 1699"/>
                <a:gd name="T10" fmla="*/ 1456 w 1689"/>
                <a:gd name="T11" fmla="*/ 830 h 1699"/>
                <a:gd name="T12" fmla="*/ 1345 w 1689"/>
                <a:gd name="T13" fmla="*/ 1003 h 1699"/>
                <a:gd name="T14" fmla="*/ 1223 w 1689"/>
                <a:gd name="T15" fmla="*/ 1152 h 1699"/>
                <a:gd name="T16" fmla="*/ 1081 w 1689"/>
                <a:gd name="T17" fmla="*/ 1297 h 1699"/>
                <a:gd name="T18" fmla="*/ 929 w 1689"/>
                <a:gd name="T19" fmla="*/ 1428 h 1699"/>
                <a:gd name="T20" fmla="*/ 811 w 1689"/>
                <a:gd name="T21" fmla="*/ 1512 h 1699"/>
                <a:gd name="T22" fmla="*/ 675 w 1689"/>
                <a:gd name="T23" fmla="*/ 1592 h 1699"/>
                <a:gd name="T24" fmla="*/ 526 w 1689"/>
                <a:gd name="T25" fmla="*/ 1656 h 1699"/>
                <a:gd name="T26" fmla="*/ 367 w 1689"/>
                <a:gd name="T27" fmla="*/ 1694 h 1699"/>
                <a:gd name="T28" fmla="*/ 248 w 1689"/>
                <a:gd name="T29" fmla="*/ 1698 h 1699"/>
                <a:gd name="T30" fmla="*/ 196 w 1689"/>
                <a:gd name="T31" fmla="*/ 1688 h 1699"/>
                <a:gd name="T32" fmla="*/ 180 w 1689"/>
                <a:gd name="T33" fmla="*/ 1660 h 1699"/>
                <a:gd name="T34" fmla="*/ 246 w 1689"/>
                <a:gd name="T35" fmla="*/ 1518 h 1699"/>
                <a:gd name="T36" fmla="*/ 395 w 1689"/>
                <a:gd name="T37" fmla="*/ 1260 h 1699"/>
                <a:gd name="T38" fmla="*/ 584 w 1689"/>
                <a:gd name="T39" fmla="*/ 1000 h 1699"/>
                <a:gd name="T40" fmla="*/ 808 w 1689"/>
                <a:gd name="T41" fmla="*/ 742 h 1699"/>
                <a:gd name="T42" fmla="*/ 836 w 1689"/>
                <a:gd name="T43" fmla="*/ 685 h 1699"/>
                <a:gd name="T44" fmla="*/ 646 w 1689"/>
                <a:gd name="T45" fmla="*/ 845 h 1699"/>
                <a:gd name="T46" fmla="*/ 476 w 1689"/>
                <a:gd name="T47" fmla="*/ 1017 h 1699"/>
                <a:gd name="T48" fmla="*/ 324 w 1689"/>
                <a:gd name="T49" fmla="*/ 1197 h 1699"/>
                <a:gd name="T50" fmla="*/ 190 w 1689"/>
                <a:gd name="T51" fmla="*/ 1379 h 1699"/>
                <a:gd name="T52" fmla="*/ 76 w 1689"/>
                <a:gd name="T53" fmla="*/ 1553 h 1699"/>
                <a:gd name="T54" fmla="*/ 53 w 1689"/>
                <a:gd name="T55" fmla="*/ 1569 h 1699"/>
                <a:gd name="T56" fmla="*/ 25 w 1689"/>
                <a:gd name="T57" fmla="*/ 1563 h 1699"/>
                <a:gd name="T58" fmla="*/ 10 w 1689"/>
                <a:gd name="T59" fmla="*/ 1540 h 1699"/>
                <a:gd name="T60" fmla="*/ 0 w 1689"/>
                <a:gd name="T61" fmla="*/ 1370 h 1699"/>
                <a:gd name="T62" fmla="*/ 22 w 1689"/>
                <a:gd name="T63" fmla="*/ 1197 h 1699"/>
                <a:gd name="T64" fmla="*/ 71 w 1689"/>
                <a:gd name="T65" fmla="*/ 1023 h 1699"/>
                <a:gd name="T66" fmla="*/ 153 w 1689"/>
                <a:gd name="T67" fmla="*/ 849 h 1699"/>
                <a:gd name="T68" fmla="*/ 235 w 1689"/>
                <a:gd name="T69" fmla="*/ 711 h 1699"/>
                <a:gd name="T70" fmla="*/ 301 w 1689"/>
                <a:gd name="T71" fmla="*/ 624 h 1699"/>
                <a:gd name="T72" fmla="*/ 360 w 1689"/>
                <a:gd name="T73" fmla="*/ 552 h 1699"/>
                <a:gd name="T74" fmla="*/ 411 w 1689"/>
                <a:gd name="T75" fmla="*/ 496 h 1699"/>
                <a:gd name="T76" fmla="*/ 446 w 1689"/>
                <a:gd name="T77" fmla="*/ 460 h 1699"/>
                <a:gd name="T78" fmla="*/ 463 w 1689"/>
                <a:gd name="T79" fmla="*/ 443 h 1699"/>
                <a:gd name="T80" fmla="*/ 597 w 1689"/>
                <a:gd name="T81" fmla="*/ 331 h 1699"/>
                <a:gd name="T82" fmla="*/ 743 w 1689"/>
                <a:gd name="T83" fmla="*/ 239 h 1699"/>
                <a:gd name="T84" fmla="*/ 900 w 1689"/>
                <a:gd name="T85" fmla="*/ 165 h 1699"/>
                <a:gd name="T86" fmla="*/ 1060 w 1689"/>
                <a:gd name="T87" fmla="*/ 109 h 1699"/>
                <a:gd name="T88" fmla="*/ 1215 w 1689"/>
                <a:gd name="T89" fmla="*/ 67 h 1699"/>
                <a:gd name="T90" fmla="*/ 1361 w 1689"/>
                <a:gd name="T91" fmla="*/ 36 h 1699"/>
                <a:gd name="T92" fmla="*/ 1495 w 1689"/>
                <a:gd name="T93" fmla="*/ 16 h 1699"/>
                <a:gd name="T94" fmla="*/ 1605 w 1689"/>
                <a:gd name="T95" fmla="*/ 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9" h="1699">
                  <a:moveTo>
                    <a:pt x="1651" y="0"/>
                  </a:moveTo>
                  <a:lnTo>
                    <a:pt x="1666" y="1"/>
                  </a:lnTo>
                  <a:lnTo>
                    <a:pt x="1679" y="10"/>
                  </a:lnTo>
                  <a:lnTo>
                    <a:pt x="1686" y="22"/>
                  </a:lnTo>
                  <a:lnTo>
                    <a:pt x="1689" y="38"/>
                  </a:lnTo>
                  <a:lnTo>
                    <a:pt x="1676" y="157"/>
                  </a:lnTo>
                  <a:lnTo>
                    <a:pt x="1657" y="274"/>
                  </a:lnTo>
                  <a:lnTo>
                    <a:pt x="1630" y="392"/>
                  </a:lnTo>
                  <a:lnTo>
                    <a:pt x="1596" y="507"/>
                  </a:lnTo>
                  <a:lnTo>
                    <a:pt x="1556" y="618"/>
                  </a:lnTo>
                  <a:lnTo>
                    <a:pt x="1509" y="726"/>
                  </a:lnTo>
                  <a:lnTo>
                    <a:pt x="1456" y="830"/>
                  </a:lnTo>
                  <a:lnTo>
                    <a:pt x="1396" y="929"/>
                  </a:lnTo>
                  <a:lnTo>
                    <a:pt x="1345" y="1003"/>
                  </a:lnTo>
                  <a:lnTo>
                    <a:pt x="1287" y="1078"/>
                  </a:lnTo>
                  <a:lnTo>
                    <a:pt x="1223" y="1152"/>
                  </a:lnTo>
                  <a:lnTo>
                    <a:pt x="1154" y="1226"/>
                  </a:lnTo>
                  <a:lnTo>
                    <a:pt x="1081" y="1297"/>
                  </a:lnTo>
                  <a:lnTo>
                    <a:pt x="1006" y="1364"/>
                  </a:lnTo>
                  <a:lnTo>
                    <a:pt x="929" y="1428"/>
                  </a:lnTo>
                  <a:lnTo>
                    <a:pt x="872" y="1470"/>
                  </a:lnTo>
                  <a:lnTo>
                    <a:pt x="811" y="1512"/>
                  </a:lnTo>
                  <a:lnTo>
                    <a:pt x="745" y="1553"/>
                  </a:lnTo>
                  <a:lnTo>
                    <a:pt x="675" y="1592"/>
                  </a:lnTo>
                  <a:lnTo>
                    <a:pt x="601" y="1627"/>
                  </a:lnTo>
                  <a:lnTo>
                    <a:pt x="526" y="1656"/>
                  </a:lnTo>
                  <a:lnTo>
                    <a:pt x="447" y="1679"/>
                  </a:lnTo>
                  <a:lnTo>
                    <a:pt x="367" y="1694"/>
                  </a:lnTo>
                  <a:lnTo>
                    <a:pt x="286" y="1699"/>
                  </a:lnTo>
                  <a:lnTo>
                    <a:pt x="248" y="1698"/>
                  </a:lnTo>
                  <a:lnTo>
                    <a:pt x="211" y="1694"/>
                  </a:lnTo>
                  <a:lnTo>
                    <a:pt x="196" y="1688"/>
                  </a:lnTo>
                  <a:lnTo>
                    <a:pt x="185" y="1676"/>
                  </a:lnTo>
                  <a:lnTo>
                    <a:pt x="180" y="1660"/>
                  </a:lnTo>
                  <a:lnTo>
                    <a:pt x="183" y="1644"/>
                  </a:lnTo>
                  <a:lnTo>
                    <a:pt x="246" y="1518"/>
                  </a:lnTo>
                  <a:lnTo>
                    <a:pt x="315" y="1389"/>
                  </a:lnTo>
                  <a:lnTo>
                    <a:pt x="395" y="1260"/>
                  </a:lnTo>
                  <a:lnTo>
                    <a:pt x="485" y="1131"/>
                  </a:lnTo>
                  <a:lnTo>
                    <a:pt x="584" y="1000"/>
                  </a:lnTo>
                  <a:lnTo>
                    <a:pt x="691" y="871"/>
                  </a:lnTo>
                  <a:lnTo>
                    <a:pt x="808" y="742"/>
                  </a:lnTo>
                  <a:lnTo>
                    <a:pt x="936" y="614"/>
                  </a:lnTo>
                  <a:lnTo>
                    <a:pt x="836" y="685"/>
                  </a:lnTo>
                  <a:lnTo>
                    <a:pt x="739" y="763"/>
                  </a:lnTo>
                  <a:lnTo>
                    <a:pt x="646" y="845"/>
                  </a:lnTo>
                  <a:lnTo>
                    <a:pt x="559" y="930"/>
                  </a:lnTo>
                  <a:lnTo>
                    <a:pt x="476" y="1017"/>
                  </a:lnTo>
                  <a:lnTo>
                    <a:pt x="398" y="1107"/>
                  </a:lnTo>
                  <a:lnTo>
                    <a:pt x="324" y="1197"/>
                  </a:lnTo>
                  <a:lnTo>
                    <a:pt x="254" y="1289"/>
                  </a:lnTo>
                  <a:lnTo>
                    <a:pt x="190" y="1379"/>
                  </a:lnTo>
                  <a:lnTo>
                    <a:pt x="131" y="1467"/>
                  </a:lnTo>
                  <a:lnTo>
                    <a:pt x="76" y="1553"/>
                  </a:lnTo>
                  <a:lnTo>
                    <a:pt x="66" y="1563"/>
                  </a:lnTo>
                  <a:lnTo>
                    <a:pt x="53" y="1569"/>
                  </a:lnTo>
                  <a:lnTo>
                    <a:pt x="38" y="1569"/>
                  </a:lnTo>
                  <a:lnTo>
                    <a:pt x="25" y="1563"/>
                  </a:lnTo>
                  <a:lnTo>
                    <a:pt x="16" y="1553"/>
                  </a:lnTo>
                  <a:lnTo>
                    <a:pt x="10" y="1540"/>
                  </a:lnTo>
                  <a:lnTo>
                    <a:pt x="2" y="1456"/>
                  </a:lnTo>
                  <a:lnTo>
                    <a:pt x="0" y="1370"/>
                  </a:lnTo>
                  <a:lnTo>
                    <a:pt x="8" y="1284"/>
                  </a:lnTo>
                  <a:lnTo>
                    <a:pt x="22" y="1197"/>
                  </a:lnTo>
                  <a:lnTo>
                    <a:pt x="42" y="1110"/>
                  </a:lnTo>
                  <a:lnTo>
                    <a:pt x="71" y="1023"/>
                  </a:lnTo>
                  <a:lnTo>
                    <a:pt x="109" y="936"/>
                  </a:lnTo>
                  <a:lnTo>
                    <a:pt x="153" y="849"/>
                  </a:lnTo>
                  <a:lnTo>
                    <a:pt x="203" y="762"/>
                  </a:lnTo>
                  <a:lnTo>
                    <a:pt x="235" y="711"/>
                  </a:lnTo>
                  <a:lnTo>
                    <a:pt x="269" y="666"/>
                  </a:lnTo>
                  <a:lnTo>
                    <a:pt x="301" y="624"/>
                  </a:lnTo>
                  <a:lnTo>
                    <a:pt x="331" y="585"/>
                  </a:lnTo>
                  <a:lnTo>
                    <a:pt x="360" y="552"/>
                  </a:lnTo>
                  <a:lnTo>
                    <a:pt x="386" y="521"/>
                  </a:lnTo>
                  <a:lnTo>
                    <a:pt x="411" y="496"/>
                  </a:lnTo>
                  <a:lnTo>
                    <a:pt x="430" y="475"/>
                  </a:lnTo>
                  <a:lnTo>
                    <a:pt x="446" y="460"/>
                  </a:lnTo>
                  <a:lnTo>
                    <a:pt x="457" y="448"/>
                  </a:lnTo>
                  <a:lnTo>
                    <a:pt x="463" y="443"/>
                  </a:lnTo>
                  <a:lnTo>
                    <a:pt x="528" y="385"/>
                  </a:lnTo>
                  <a:lnTo>
                    <a:pt x="597" y="331"/>
                  </a:lnTo>
                  <a:lnTo>
                    <a:pt x="669" y="283"/>
                  </a:lnTo>
                  <a:lnTo>
                    <a:pt x="743" y="239"/>
                  </a:lnTo>
                  <a:lnTo>
                    <a:pt x="822" y="200"/>
                  </a:lnTo>
                  <a:lnTo>
                    <a:pt x="900" y="165"/>
                  </a:lnTo>
                  <a:lnTo>
                    <a:pt x="980" y="135"/>
                  </a:lnTo>
                  <a:lnTo>
                    <a:pt x="1060" y="109"/>
                  </a:lnTo>
                  <a:lnTo>
                    <a:pt x="1138" y="86"/>
                  </a:lnTo>
                  <a:lnTo>
                    <a:pt x="1215" y="67"/>
                  </a:lnTo>
                  <a:lnTo>
                    <a:pt x="1290" y="49"/>
                  </a:lnTo>
                  <a:lnTo>
                    <a:pt x="1361" y="36"/>
                  </a:lnTo>
                  <a:lnTo>
                    <a:pt x="1431" y="25"/>
                  </a:lnTo>
                  <a:lnTo>
                    <a:pt x="1495" y="16"/>
                  </a:lnTo>
                  <a:lnTo>
                    <a:pt x="1553" y="9"/>
                  </a:lnTo>
                  <a:lnTo>
                    <a:pt x="1605" y="3"/>
                  </a:lnTo>
                  <a:lnTo>
                    <a:pt x="1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3368" y="1324"/>
              <a:ext cx="805" cy="810"/>
            </a:xfrm>
            <a:custGeom>
              <a:avLst/>
              <a:gdLst>
                <a:gd name="T0" fmla="*/ 83 w 1609"/>
                <a:gd name="T1" fmla="*/ 4 h 1620"/>
                <a:gd name="T2" fmla="*/ 197 w 1609"/>
                <a:gd name="T3" fmla="*/ 16 h 1620"/>
                <a:gd name="T4" fmla="*/ 334 w 1609"/>
                <a:gd name="T5" fmla="*/ 38 h 1620"/>
                <a:gd name="T6" fmla="*/ 485 w 1609"/>
                <a:gd name="T7" fmla="*/ 71 h 1620"/>
                <a:gd name="T8" fmla="*/ 644 w 1609"/>
                <a:gd name="T9" fmla="*/ 118 h 1620"/>
                <a:gd name="T10" fmla="*/ 804 w 1609"/>
                <a:gd name="T11" fmla="*/ 180 h 1620"/>
                <a:gd name="T12" fmla="*/ 960 w 1609"/>
                <a:gd name="T13" fmla="*/ 261 h 1620"/>
                <a:gd name="T14" fmla="*/ 1103 w 1609"/>
                <a:gd name="T15" fmla="*/ 363 h 1620"/>
                <a:gd name="T16" fmla="*/ 1174 w 1609"/>
                <a:gd name="T17" fmla="*/ 428 h 1620"/>
                <a:gd name="T18" fmla="*/ 1200 w 1609"/>
                <a:gd name="T19" fmla="*/ 453 h 1620"/>
                <a:gd name="T20" fmla="*/ 1242 w 1609"/>
                <a:gd name="T21" fmla="*/ 496 h 1620"/>
                <a:gd name="T22" fmla="*/ 1294 w 1609"/>
                <a:gd name="T23" fmla="*/ 557 h 1620"/>
                <a:gd name="T24" fmla="*/ 1354 w 1609"/>
                <a:gd name="T25" fmla="*/ 634 h 1620"/>
                <a:gd name="T26" fmla="*/ 1416 w 1609"/>
                <a:gd name="T27" fmla="*/ 726 h 1620"/>
                <a:gd name="T28" fmla="*/ 1516 w 1609"/>
                <a:gd name="T29" fmla="*/ 913 h 1620"/>
                <a:gd name="T30" fmla="*/ 1580 w 1609"/>
                <a:gd name="T31" fmla="*/ 1100 h 1620"/>
                <a:gd name="T32" fmla="*/ 1609 w 1609"/>
                <a:gd name="T33" fmla="*/ 1286 h 1620"/>
                <a:gd name="T34" fmla="*/ 1600 w 1609"/>
                <a:gd name="T35" fmla="*/ 1467 h 1620"/>
                <a:gd name="T36" fmla="*/ 1586 w 1609"/>
                <a:gd name="T37" fmla="*/ 1489 h 1620"/>
                <a:gd name="T38" fmla="*/ 1560 w 1609"/>
                <a:gd name="T39" fmla="*/ 1495 h 1620"/>
                <a:gd name="T40" fmla="*/ 1538 w 1609"/>
                <a:gd name="T41" fmla="*/ 1480 h 1620"/>
                <a:gd name="T42" fmla="*/ 1429 w 1609"/>
                <a:gd name="T43" fmla="*/ 1314 h 1620"/>
                <a:gd name="T44" fmla="*/ 1301 w 1609"/>
                <a:gd name="T45" fmla="*/ 1142 h 1620"/>
                <a:gd name="T46" fmla="*/ 1156 w 1609"/>
                <a:gd name="T47" fmla="*/ 970 h 1620"/>
                <a:gd name="T48" fmla="*/ 994 w 1609"/>
                <a:gd name="T49" fmla="*/ 806 h 1620"/>
                <a:gd name="T50" fmla="*/ 814 w 1609"/>
                <a:gd name="T51" fmla="*/ 653 h 1620"/>
                <a:gd name="T52" fmla="*/ 839 w 1609"/>
                <a:gd name="T53" fmla="*/ 707 h 1620"/>
                <a:gd name="T54" fmla="*/ 1055 w 1609"/>
                <a:gd name="T55" fmla="*/ 954 h 1620"/>
                <a:gd name="T56" fmla="*/ 1233 w 1609"/>
                <a:gd name="T57" fmla="*/ 1202 h 1620"/>
                <a:gd name="T58" fmla="*/ 1377 w 1609"/>
                <a:gd name="T59" fmla="*/ 1447 h 1620"/>
                <a:gd name="T60" fmla="*/ 1438 w 1609"/>
                <a:gd name="T61" fmla="*/ 1582 h 1620"/>
                <a:gd name="T62" fmla="*/ 1423 w 1609"/>
                <a:gd name="T63" fmla="*/ 1610 h 1620"/>
                <a:gd name="T64" fmla="*/ 1374 w 1609"/>
                <a:gd name="T65" fmla="*/ 1618 h 1620"/>
                <a:gd name="T66" fmla="*/ 1261 w 1609"/>
                <a:gd name="T67" fmla="*/ 1614 h 1620"/>
                <a:gd name="T68" fmla="*/ 1110 w 1609"/>
                <a:gd name="T69" fmla="*/ 1579 h 1620"/>
                <a:gd name="T70" fmla="*/ 966 w 1609"/>
                <a:gd name="T71" fmla="*/ 1517 h 1620"/>
                <a:gd name="T72" fmla="*/ 837 w 1609"/>
                <a:gd name="T73" fmla="*/ 1441 h 1620"/>
                <a:gd name="T74" fmla="*/ 725 w 1609"/>
                <a:gd name="T75" fmla="*/ 1361 h 1620"/>
                <a:gd name="T76" fmla="*/ 579 w 1609"/>
                <a:gd name="T77" fmla="*/ 1237 h 1620"/>
                <a:gd name="T78" fmla="*/ 444 w 1609"/>
                <a:gd name="T79" fmla="*/ 1099 h 1620"/>
                <a:gd name="T80" fmla="*/ 328 w 1609"/>
                <a:gd name="T81" fmla="*/ 957 h 1620"/>
                <a:gd name="T82" fmla="*/ 223 w 1609"/>
                <a:gd name="T83" fmla="*/ 791 h 1620"/>
                <a:gd name="T84" fmla="*/ 128 w 1609"/>
                <a:gd name="T85" fmla="*/ 589 h 1620"/>
                <a:gd name="T86" fmla="*/ 56 w 1609"/>
                <a:gd name="T87" fmla="*/ 373 h 1620"/>
                <a:gd name="T88" fmla="*/ 12 w 1609"/>
                <a:gd name="T89" fmla="*/ 150 h 1620"/>
                <a:gd name="T90" fmla="*/ 3 w 1609"/>
                <a:gd name="T91" fmla="*/ 22 h 1620"/>
                <a:gd name="T92" fmla="*/ 22 w 1609"/>
                <a:gd name="T93" fmla="*/ 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9" h="1620">
                  <a:moveTo>
                    <a:pt x="36" y="0"/>
                  </a:moveTo>
                  <a:lnTo>
                    <a:pt x="83" y="4"/>
                  </a:lnTo>
                  <a:lnTo>
                    <a:pt x="136" y="9"/>
                  </a:lnTo>
                  <a:lnTo>
                    <a:pt x="197" y="16"/>
                  </a:lnTo>
                  <a:lnTo>
                    <a:pt x="263" y="26"/>
                  </a:lnTo>
                  <a:lnTo>
                    <a:pt x="334" y="38"/>
                  </a:lnTo>
                  <a:lnTo>
                    <a:pt x="408" y="54"/>
                  </a:lnTo>
                  <a:lnTo>
                    <a:pt x="485" y="71"/>
                  </a:lnTo>
                  <a:lnTo>
                    <a:pt x="563" y="93"/>
                  </a:lnTo>
                  <a:lnTo>
                    <a:pt x="644" y="118"/>
                  </a:lnTo>
                  <a:lnTo>
                    <a:pt x="724" y="147"/>
                  </a:lnTo>
                  <a:lnTo>
                    <a:pt x="804" y="180"/>
                  </a:lnTo>
                  <a:lnTo>
                    <a:pt x="884" y="218"/>
                  </a:lnTo>
                  <a:lnTo>
                    <a:pt x="960" y="261"/>
                  </a:lnTo>
                  <a:lnTo>
                    <a:pt x="1033" y="309"/>
                  </a:lnTo>
                  <a:lnTo>
                    <a:pt x="1103" y="363"/>
                  </a:lnTo>
                  <a:lnTo>
                    <a:pt x="1168" y="422"/>
                  </a:lnTo>
                  <a:lnTo>
                    <a:pt x="1174" y="428"/>
                  </a:lnTo>
                  <a:lnTo>
                    <a:pt x="1185" y="438"/>
                  </a:lnTo>
                  <a:lnTo>
                    <a:pt x="1200" y="453"/>
                  </a:lnTo>
                  <a:lnTo>
                    <a:pt x="1219" y="473"/>
                  </a:lnTo>
                  <a:lnTo>
                    <a:pt x="1242" y="496"/>
                  </a:lnTo>
                  <a:lnTo>
                    <a:pt x="1267" y="525"/>
                  </a:lnTo>
                  <a:lnTo>
                    <a:pt x="1294" y="557"/>
                  </a:lnTo>
                  <a:lnTo>
                    <a:pt x="1323" y="594"/>
                  </a:lnTo>
                  <a:lnTo>
                    <a:pt x="1354" y="634"/>
                  </a:lnTo>
                  <a:lnTo>
                    <a:pt x="1386" y="679"/>
                  </a:lnTo>
                  <a:lnTo>
                    <a:pt x="1416" y="726"/>
                  </a:lnTo>
                  <a:lnTo>
                    <a:pt x="1471" y="819"/>
                  </a:lnTo>
                  <a:lnTo>
                    <a:pt x="1516" y="913"/>
                  </a:lnTo>
                  <a:lnTo>
                    <a:pt x="1552" y="1007"/>
                  </a:lnTo>
                  <a:lnTo>
                    <a:pt x="1580" y="1100"/>
                  </a:lnTo>
                  <a:lnTo>
                    <a:pt x="1599" y="1193"/>
                  </a:lnTo>
                  <a:lnTo>
                    <a:pt x="1609" y="1286"/>
                  </a:lnTo>
                  <a:lnTo>
                    <a:pt x="1609" y="1377"/>
                  </a:lnTo>
                  <a:lnTo>
                    <a:pt x="1600" y="1467"/>
                  </a:lnTo>
                  <a:lnTo>
                    <a:pt x="1594" y="1480"/>
                  </a:lnTo>
                  <a:lnTo>
                    <a:pt x="1586" y="1489"/>
                  </a:lnTo>
                  <a:lnTo>
                    <a:pt x="1573" y="1495"/>
                  </a:lnTo>
                  <a:lnTo>
                    <a:pt x="1560" y="1495"/>
                  </a:lnTo>
                  <a:lnTo>
                    <a:pt x="1548" y="1489"/>
                  </a:lnTo>
                  <a:lnTo>
                    <a:pt x="1538" y="1480"/>
                  </a:lnTo>
                  <a:lnTo>
                    <a:pt x="1486" y="1398"/>
                  </a:lnTo>
                  <a:lnTo>
                    <a:pt x="1429" y="1314"/>
                  </a:lnTo>
                  <a:lnTo>
                    <a:pt x="1368" y="1228"/>
                  </a:lnTo>
                  <a:lnTo>
                    <a:pt x="1301" y="1142"/>
                  </a:lnTo>
                  <a:lnTo>
                    <a:pt x="1232" y="1055"/>
                  </a:lnTo>
                  <a:lnTo>
                    <a:pt x="1156" y="970"/>
                  </a:lnTo>
                  <a:lnTo>
                    <a:pt x="1078" y="887"/>
                  </a:lnTo>
                  <a:lnTo>
                    <a:pt x="994" y="806"/>
                  </a:lnTo>
                  <a:lnTo>
                    <a:pt x="907" y="727"/>
                  </a:lnTo>
                  <a:lnTo>
                    <a:pt x="814" y="653"/>
                  </a:lnTo>
                  <a:lnTo>
                    <a:pt x="718" y="585"/>
                  </a:lnTo>
                  <a:lnTo>
                    <a:pt x="839" y="707"/>
                  </a:lnTo>
                  <a:lnTo>
                    <a:pt x="952" y="830"/>
                  </a:lnTo>
                  <a:lnTo>
                    <a:pt x="1055" y="954"/>
                  </a:lnTo>
                  <a:lnTo>
                    <a:pt x="1149" y="1077"/>
                  </a:lnTo>
                  <a:lnTo>
                    <a:pt x="1233" y="1202"/>
                  </a:lnTo>
                  <a:lnTo>
                    <a:pt x="1310" y="1325"/>
                  </a:lnTo>
                  <a:lnTo>
                    <a:pt x="1377" y="1447"/>
                  </a:lnTo>
                  <a:lnTo>
                    <a:pt x="1435" y="1568"/>
                  </a:lnTo>
                  <a:lnTo>
                    <a:pt x="1438" y="1582"/>
                  </a:lnTo>
                  <a:lnTo>
                    <a:pt x="1433" y="1598"/>
                  </a:lnTo>
                  <a:lnTo>
                    <a:pt x="1423" y="1610"/>
                  </a:lnTo>
                  <a:lnTo>
                    <a:pt x="1409" y="1614"/>
                  </a:lnTo>
                  <a:lnTo>
                    <a:pt x="1374" y="1618"/>
                  </a:lnTo>
                  <a:lnTo>
                    <a:pt x="1336" y="1620"/>
                  </a:lnTo>
                  <a:lnTo>
                    <a:pt x="1261" y="1614"/>
                  </a:lnTo>
                  <a:lnTo>
                    <a:pt x="1184" y="1601"/>
                  </a:lnTo>
                  <a:lnTo>
                    <a:pt x="1110" y="1579"/>
                  </a:lnTo>
                  <a:lnTo>
                    <a:pt x="1037" y="1550"/>
                  </a:lnTo>
                  <a:lnTo>
                    <a:pt x="966" y="1517"/>
                  </a:lnTo>
                  <a:lnTo>
                    <a:pt x="899" y="1480"/>
                  </a:lnTo>
                  <a:lnTo>
                    <a:pt x="837" y="1441"/>
                  </a:lnTo>
                  <a:lnTo>
                    <a:pt x="779" y="1401"/>
                  </a:lnTo>
                  <a:lnTo>
                    <a:pt x="725" y="1361"/>
                  </a:lnTo>
                  <a:lnTo>
                    <a:pt x="651" y="1300"/>
                  </a:lnTo>
                  <a:lnTo>
                    <a:pt x="579" y="1237"/>
                  </a:lnTo>
                  <a:lnTo>
                    <a:pt x="511" y="1168"/>
                  </a:lnTo>
                  <a:lnTo>
                    <a:pt x="444" y="1099"/>
                  </a:lnTo>
                  <a:lnTo>
                    <a:pt x="383" y="1028"/>
                  </a:lnTo>
                  <a:lnTo>
                    <a:pt x="328" y="957"/>
                  </a:lnTo>
                  <a:lnTo>
                    <a:pt x="280" y="885"/>
                  </a:lnTo>
                  <a:lnTo>
                    <a:pt x="223" y="791"/>
                  </a:lnTo>
                  <a:lnTo>
                    <a:pt x="173" y="692"/>
                  </a:lnTo>
                  <a:lnTo>
                    <a:pt x="128" y="589"/>
                  </a:lnTo>
                  <a:lnTo>
                    <a:pt x="88" y="482"/>
                  </a:lnTo>
                  <a:lnTo>
                    <a:pt x="56" y="373"/>
                  </a:lnTo>
                  <a:lnTo>
                    <a:pt x="30" y="261"/>
                  </a:lnTo>
                  <a:lnTo>
                    <a:pt x="12" y="1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3654" y="976"/>
              <a:ext cx="536" cy="539"/>
            </a:xfrm>
            <a:custGeom>
              <a:avLst/>
              <a:gdLst>
                <a:gd name="T0" fmla="*/ 61 w 1072"/>
                <a:gd name="T1" fmla="*/ 3 h 1079"/>
                <a:gd name="T2" fmla="*/ 150 w 1072"/>
                <a:gd name="T3" fmla="*/ 15 h 1079"/>
                <a:gd name="T4" fmla="*/ 257 w 1072"/>
                <a:gd name="T5" fmla="*/ 34 h 1079"/>
                <a:gd name="T6" fmla="*/ 376 w 1072"/>
                <a:gd name="T7" fmla="*/ 63 h 1079"/>
                <a:gd name="T8" fmla="*/ 498 w 1072"/>
                <a:gd name="T9" fmla="*/ 105 h 1079"/>
                <a:gd name="T10" fmla="*/ 618 w 1072"/>
                <a:gd name="T11" fmla="*/ 162 h 1079"/>
                <a:gd name="T12" fmla="*/ 728 w 1072"/>
                <a:gd name="T13" fmla="*/ 237 h 1079"/>
                <a:gd name="T14" fmla="*/ 784 w 1072"/>
                <a:gd name="T15" fmla="*/ 286 h 1079"/>
                <a:gd name="T16" fmla="*/ 808 w 1072"/>
                <a:gd name="T17" fmla="*/ 311 h 1079"/>
                <a:gd name="T18" fmla="*/ 846 w 1072"/>
                <a:gd name="T19" fmla="*/ 353 h 1079"/>
                <a:gd name="T20" fmla="*/ 894 w 1072"/>
                <a:gd name="T21" fmla="*/ 411 h 1079"/>
                <a:gd name="T22" fmla="*/ 943 w 1072"/>
                <a:gd name="T23" fmla="*/ 485 h 1079"/>
                <a:gd name="T24" fmla="*/ 1017 w 1072"/>
                <a:gd name="T25" fmla="*/ 627 h 1079"/>
                <a:gd name="T26" fmla="*/ 1061 w 1072"/>
                <a:gd name="T27" fmla="*/ 770 h 1079"/>
                <a:gd name="T28" fmla="*/ 1072 w 1072"/>
                <a:gd name="T29" fmla="*/ 909 h 1079"/>
                <a:gd name="T30" fmla="*/ 1064 w 1072"/>
                <a:gd name="T31" fmla="*/ 984 h 1079"/>
                <a:gd name="T32" fmla="*/ 1055 w 1072"/>
                <a:gd name="T33" fmla="*/ 995 h 1079"/>
                <a:gd name="T34" fmla="*/ 1039 w 1072"/>
                <a:gd name="T35" fmla="*/ 996 h 1079"/>
                <a:gd name="T36" fmla="*/ 1024 w 1072"/>
                <a:gd name="T37" fmla="*/ 986 h 1079"/>
                <a:gd name="T38" fmla="*/ 935 w 1072"/>
                <a:gd name="T39" fmla="*/ 851 h 1079"/>
                <a:gd name="T40" fmla="*/ 826 w 1072"/>
                <a:gd name="T41" fmla="*/ 710 h 1079"/>
                <a:gd name="T42" fmla="*/ 699 w 1072"/>
                <a:gd name="T43" fmla="*/ 574 h 1079"/>
                <a:gd name="T44" fmla="*/ 556 w 1072"/>
                <a:gd name="T45" fmla="*/ 447 h 1079"/>
                <a:gd name="T46" fmla="*/ 570 w 1072"/>
                <a:gd name="T47" fmla="*/ 484 h 1079"/>
                <a:gd name="T48" fmla="*/ 730 w 1072"/>
                <a:gd name="T49" fmla="*/ 671 h 1079"/>
                <a:gd name="T50" fmla="*/ 859 w 1072"/>
                <a:gd name="T51" fmla="*/ 860 h 1079"/>
                <a:gd name="T52" fmla="*/ 956 w 1072"/>
                <a:gd name="T53" fmla="*/ 1045 h 1079"/>
                <a:gd name="T54" fmla="*/ 958 w 1072"/>
                <a:gd name="T55" fmla="*/ 1058 h 1079"/>
                <a:gd name="T56" fmla="*/ 952 w 1072"/>
                <a:gd name="T57" fmla="*/ 1069 h 1079"/>
                <a:gd name="T58" fmla="*/ 945 w 1072"/>
                <a:gd name="T59" fmla="*/ 1074 h 1079"/>
                <a:gd name="T60" fmla="*/ 891 w 1072"/>
                <a:gd name="T61" fmla="*/ 1079 h 1079"/>
                <a:gd name="T62" fmla="*/ 760 w 1072"/>
                <a:gd name="T63" fmla="*/ 1058 h 1079"/>
                <a:gd name="T64" fmla="*/ 639 w 1072"/>
                <a:gd name="T65" fmla="*/ 1008 h 1079"/>
                <a:gd name="T66" fmla="*/ 530 w 1072"/>
                <a:gd name="T67" fmla="*/ 941 h 1079"/>
                <a:gd name="T68" fmla="*/ 427 w 1072"/>
                <a:gd name="T69" fmla="*/ 861 h 1079"/>
                <a:gd name="T70" fmla="*/ 318 w 1072"/>
                <a:gd name="T71" fmla="*/ 757 h 1079"/>
                <a:gd name="T72" fmla="*/ 225 w 1072"/>
                <a:gd name="T73" fmla="*/ 646 h 1079"/>
                <a:gd name="T74" fmla="*/ 144 w 1072"/>
                <a:gd name="T75" fmla="*/ 519 h 1079"/>
                <a:gd name="T76" fmla="*/ 74 w 1072"/>
                <a:gd name="T77" fmla="*/ 363 h 1079"/>
                <a:gd name="T78" fmla="*/ 25 w 1072"/>
                <a:gd name="T79" fmla="*/ 196 h 1079"/>
                <a:gd name="T80" fmla="*/ 0 w 1072"/>
                <a:gd name="T81" fmla="*/ 25 h 1079"/>
                <a:gd name="T82" fmla="*/ 3 w 1072"/>
                <a:gd name="T83" fmla="*/ 12 h 1079"/>
                <a:gd name="T84" fmla="*/ 12 w 1072"/>
                <a:gd name="T85" fmla="*/ 3 h 1079"/>
                <a:gd name="T86" fmla="*/ 25 w 1072"/>
                <a:gd name="T8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2" h="1079">
                  <a:moveTo>
                    <a:pt x="25" y="0"/>
                  </a:moveTo>
                  <a:lnTo>
                    <a:pt x="61" y="3"/>
                  </a:lnTo>
                  <a:lnTo>
                    <a:pt x="103" y="8"/>
                  </a:lnTo>
                  <a:lnTo>
                    <a:pt x="150" y="15"/>
                  </a:lnTo>
                  <a:lnTo>
                    <a:pt x="202" y="22"/>
                  </a:lnTo>
                  <a:lnTo>
                    <a:pt x="257" y="34"/>
                  </a:lnTo>
                  <a:lnTo>
                    <a:pt x="315" y="47"/>
                  </a:lnTo>
                  <a:lnTo>
                    <a:pt x="376" y="63"/>
                  </a:lnTo>
                  <a:lnTo>
                    <a:pt x="437" y="82"/>
                  </a:lnTo>
                  <a:lnTo>
                    <a:pt x="498" y="105"/>
                  </a:lnTo>
                  <a:lnTo>
                    <a:pt x="559" y="131"/>
                  </a:lnTo>
                  <a:lnTo>
                    <a:pt x="618" y="162"/>
                  </a:lnTo>
                  <a:lnTo>
                    <a:pt x="675" y="198"/>
                  </a:lnTo>
                  <a:lnTo>
                    <a:pt x="728" y="237"/>
                  </a:lnTo>
                  <a:lnTo>
                    <a:pt x="778" y="282"/>
                  </a:lnTo>
                  <a:lnTo>
                    <a:pt x="784" y="286"/>
                  </a:lnTo>
                  <a:lnTo>
                    <a:pt x="794" y="297"/>
                  </a:lnTo>
                  <a:lnTo>
                    <a:pt x="808" y="311"/>
                  </a:lnTo>
                  <a:lnTo>
                    <a:pt x="826" y="330"/>
                  </a:lnTo>
                  <a:lnTo>
                    <a:pt x="846" y="353"/>
                  </a:lnTo>
                  <a:lnTo>
                    <a:pt x="869" y="381"/>
                  </a:lnTo>
                  <a:lnTo>
                    <a:pt x="894" y="411"/>
                  </a:lnTo>
                  <a:lnTo>
                    <a:pt x="919" y="446"/>
                  </a:lnTo>
                  <a:lnTo>
                    <a:pt x="943" y="485"/>
                  </a:lnTo>
                  <a:lnTo>
                    <a:pt x="985" y="555"/>
                  </a:lnTo>
                  <a:lnTo>
                    <a:pt x="1017" y="627"/>
                  </a:lnTo>
                  <a:lnTo>
                    <a:pt x="1043" y="699"/>
                  </a:lnTo>
                  <a:lnTo>
                    <a:pt x="1061" y="770"/>
                  </a:lnTo>
                  <a:lnTo>
                    <a:pt x="1071" y="839"/>
                  </a:lnTo>
                  <a:lnTo>
                    <a:pt x="1072" y="909"/>
                  </a:lnTo>
                  <a:lnTo>
                    <a:pt x="1067" y="979"/>
                  </a:lnTo>
                  <a:lnTo>
                    <a:pt x="1064" y="984"/>
                  </a:lnTo>
                  <a:lnTo>
                    <a:pt x="1059" y="990"/>
                  </a:lnTo>
                  <a:lnTo>
                    <a:pt x="1055" y="995"/>
                  </a:lnTo>
                  <a:lnTo>
                    <a:pt x="1048" y="996"/>
                  </a:lnTo>
                  <a:lnTo>
                    <a:pt x="1039" y="996"/>
                  </a:lnTo>
                  <a:lnTo>
                    <a:pt x="1032" y="993"/>
                  </a:lnTo>
                  <a:lnTo>
                    <a:pt x="1024" y="986"/>
                  </a:lnTo>
                  <a:lnTo>
                    <a:pt x="982" y="919"/>
                  </a:lnTo>
                  <a:lnTo>
                    <a:pt x="935" y="851"/>
                  </a:lnTo>
                  <a:lnTo>
                    <a:pt x="882" y="781"/>
                  </a:lnTo>
                  <a:lnTo>
                    <a:pt x="826" y="710"/>
                  </a:lnTo>
                  <a:lnTo>
                    <a:pt x="765" y="640"/>
                  </a:lnTo>
                  <a:lnTo>
                    <a:pt x="699" y="574"/>
                  </a:lnTo>
                  <a:lnTo>
                    <a:pt x="630" y="508"/>
                  </a:lnTo>
                  <a:lnTo>
                    <a:pt x="556" y="447"/>
                  </a:lnTo>
                  <a:lnTo>
                    <a:pt x="479" y="391"/>
                  </a:lnTo>
                  <a:lnTo>
                    <a:pt x="570" y="484"/>
                  </a:lnTo>
                  <a:lnTo>
                    <a:pt x="654" y="577"/>
                  </a:lnTo>
                  <a:lnTo>
                    <a:pt x="730" y="671"/>
                  </a:lnTo>
                  <a:lnTo>
                    <a:pt x="798" y="765"/>
                  </a:lnTo>
                  <a:lnTo>
                    <a:pt x="859" y="860"/>
                  </a:lnTo>
                  <a:lnTo>
                    <a:pt x="911" y="953"/>
                  </a:lnTo>
                  <a:lnTo>
                    <a:pt x="956" y="1045"/>
                  </a:lnTo>
                  <a:lnTo>
                    <a:pt x="958" y="1051"/>
                  </a:lnTo>
                  <a:lnTo>
                    <a:pt x="958" y="1058"/>
                  </a:lnTo>
                  <a:lnTo>
                    <a:pt x="955" y="1064"/>
                  </a:lnTo>
                  <a:lnTo>
                    <a:pt x="952" y="1069"/>
                  </a:lnTo>
                  <a:lnTo>
                    <a:pt x="949" y="1073"/>
                  </a:lnTo>
                  <a:lnTo>
                    <a:pt x="945" y="1074"/>
                  </a:lnTo>
                  <a:lnTo>
                    <a:pt x="939" y="1076"/>
                  </a:lnTo>
                  <a:lnTo>
                    <a:pt x="891" y="1079"/>
                  </a:lnTo>
                  <a:lnTo>
                    <a:pt x="826" y="1074"/>
                  </a:lnTo>
                  <a:lnTo>
                    <a:pt x="760" y="1058"/>
                  </a:lnTo>
                  <a:lnTo>
                    <a:pt x="698" y="1037"/>
                  </a:lnTo>
                  <a:lnTo>
                    <a:pt x="639" y="1008"/>
                  </a:lnTo>
                  <a:lnTo>
                    <a:pt x="582" y="976"/>
                  </a:lnTo>
                  <a:lnTo>
                    <a:pt x="530" y="941"/>
                  </a:lnTo>
                  <a:lnTo>
                    <a:pt x="483" y="908"/>
                  </a:lnTo>
                  <a:lnTo>
                    <a:pt x="427" y="861"/>
                  </a:lnTo>
                  <a:lnTo>
                    <a:pt x="370" y="810"/>
                  </a:lnTo>
                  <a:lnTo>
                    <a:pt x="318" y="757"/>
                  </a:lnTo>
                  <a:lnTo>
                    <a:pt x="269" y="701"/>
                  </a:lnTo>
                  <a:lnTo>
                    <a:pt x="225" y="646"/>
                  </a:lnTo>
                  <a:lnTo>
                    <a:pt x="186" y="591"/>
                  </a:lnTo>
                  <a:lnTo>
                    <a:pt x="144" y="519"/>
                  </a:lnTo>
                  <a:lnTo>
                    <a:pt x="106" y="443"/>
                  </a:lnTo>
                  <a:lnTo>
                    <a:pt x="74" y="363"/>
                  </a:lnTo>
                  <a:lnTo>
                    <a:pt x="47" y="281"/>
                  </a:lnTo>
                  <a:lnTo>
                    <a:pt x="25" y="196"/>
                  </a:lnTo>
                  <a:lnTo>
                    <a:pt x="10" y="11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49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2000" cy="732053"/>
            <a:chOff x="0" y="0"/>
            <a:chExt cx="12192000" cy="1571219"/>
          </a:xfrm>
          <a:solidFill>
            <a:schemeClr val="accent1">
              <a:lumMod val="75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31269" y="318557"/>
              <a:ext cx="10808646" cy="792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Recomendaciones</a:t>
              </a:r>
              <a:endParaRPr lang="es-EC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939347" y="1843497"/>
            <a:ext cx="10898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Uno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los activos más importantes es el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personal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 empresa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por lo que se recomienda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incluir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el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BCP al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comité paritario y al técnico de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SSO,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para precautelar la integridad de las personas a través de sus brigadas: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evacuación, primeros auxilios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incendios y comunicación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recomienda un plan de gestión del conocimiento, esto permitirá que exista el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reemplazo correspondiente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desarrollo de las funciones en caso de la ausencia de algún miembro del personal de </a:t>
            </a:r>
            <a:r>
              <a:rPr lang="es-EC" sz="16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Bagó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pruebas del plan de continuidad deben realizarse en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entornos controlados y con la previa notificación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los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usuarios,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puesto que existe personal que trabaja fuera de horarios de oficina y requiere de los servicios tecnológicos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C" sz="16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recomienda la implementación de este </a:t>
            </a:r>
            <a:r>
              <a:rPr lang="es-EC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BCP para 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el departamento de tecnología de la organización. Además, se enfatiza iniciar por este departamento, porque según los resultados </a:t>
            </a:r>
            <a:r>
              <a:rPr lang="es-EC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 el que más procesos de negocio críticos </a:t>
            </a:r>
            <a:r>
              <a:rPr lang="es-EC" sz="16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apoya</a:t>
            </a:r>
            <a:r>
              <a:rPr lang="es-EC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Oval 20"/>
          <p:cNvSpPr/>
          <p:nvPr/>
        </p:nvSpPr>
        <p:spPr>
          <a:xfrm>
            <a:off x="217715" y="2682442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50"/>
          <p:cNvGrpSpPr>
            <a:grpSpLocks noChangeAspect="1"/>
          </p:cNvGrpSpPr>
          <p:nvPr/>
        </p:nvGrpSpPr>
        <p:grpSpPr bwMode="auto">
          <a:xfrm>
            <a:off x="369742" y="2857689"/>
            <a:ext cx="252274" cy="363966"/>
            <a:chOff x="2991" y="934"/>
            <a:chExt cx="1694" cy="2444"/>
          </a:xfrm>
          <a:solidFill>
            <a:schemeClr val="bg1"/>
          </a:solidFill>
        </p:grpSpPr>
        <p:sp>
          <p:nvSpPr>
            <p:cNvPr id="20" name="Freeform 52"/>
            <p:cNvSpPr>
              <a:spLocks/>
            </p:cNvSpPr>
            <p:nvPr/>
          </p:nvSpPr>
          <p:spPr bwMode="auto">
            <a:xfrm>
              <a:off x="3265" y="1819"/>
              <a:ext cx="1420" cy="1559"/>
            </a:xfrm>
            <a:custGeom>
              <a:avLst/>
              <a:gdLst>
                <a:gd name="T0" fmla="*/ 2076 w 2840"/>
                <a:gd name="T1" fmla="*/ 23 h 3119"/>
                <a:gd name="T2" fmla="*/ 2187 w 2840"/>
                <a:gd name="T3" fmla="*/ 116 h 3119"/>
                <a:gd name="T4" fmla="*/ 2242 w 2840"/>
                <a:gd name="T5" fmla="*/ 231 h 3119"/>
                <a:gd name="T6" fmla="*/ 2257 w 2840"/>
                <a:gd name="T7" fmla="*/ 333 h 3119"/>
                <a:gd name="T8" fmla="*/ 2251 w 2840"/>
                <a:gd name="T9" fmla="*/ 403 h 3119"/>
                <a:gd name="T10" fmla="*/ 2251 w 2840"/>
                <a:gd name="T11" fmla="*/ 418 h 3119"/>
                <a:gd name="T12" fmla="*/ 2288 w 2840"/>
                <a:gd name="T13" fmla="*/ 415 h 3119"/>
                <a:gd name="T14" fmla="*/ 2362 w 2840"/>
                <a:gd name="T15" fmla="*/ 436 h 3119"/>
                <a:gd name="T16" fmla="*/ 2462 w 2840"/>
                <a:gd name="T17" fmla="*/ 510 h 3119"/>
                <a:gd name="T18" fmla="*/ 2528 w 2840"/>
                <a:gd name="T19" fmla="*/ 609 h 3119"/>
                <a:gd name="T20" fmla="*/ 2549 w 2840"/>
                <a:gd name="T21" fmla="*/ 741 h 3119"/>
                <a:gd name="T22" fmla="*/ 2562 w 2840"/>
                <a:gd name="T23" fmla="*/ 856 h 3119"/>
                <a:gd name="T24" fmla="*/ 2671 w 2840"/>
                <a:gd name="T25" fmla="*/ 931 h 3119"/>
                <a:gd name="T26" fmla="*/ 2735 w 2840"/>
                <a:gd name="T27" fmla="*/ 1024 h 3119"/>
                <a:gd name="T28" fmla="*/ 2762 w 2840"/>
                <a:gd name="T29" fmla="*/ 1159 h 3119"/>
                <a:gd name="T30" fmla="*/ 2723 w 2840"/>
                <a:gd name="T31" fmla="*/ 1312 h 3119"/>
                <a:gd name="T32" fmla="*/ 2758 w 2840"/>
                <a:gd name="T33" fmla="*/ 1361 h 3119"/>
                <a:gd name="T34" fmla="*/ 2802 w 2840"/>
                <a:gd name="T35" fmla="*/ 1443 h 3119"/>
                <a:gd name="T36" fmla="*/ 2835 w 2840"/>
                <a:gd name="T37" fmla="*/ 1553 h 3119"/>
                <a:gd name="T38" fmla="*/ 2834 w 2840"/>
                <a:gd name="T39" fmla="*/ 1685 h 3119"/>
                <a:gd name="T40" fmla="*/ 2777 w 2840"/>
                <a:gd name="T41" fmla="*/ 1834 h 3119"/>
                <a:gd name="T42" fmla="*/ 2662 w 2840"/>
                <a:gd name="T43" fmla="*/ 1977 h 3119"/>
                <a:gd name="T44" fmla="*/ 2526 w 2840"/>
                <a:gd name="T45" fmla="*/ 2108 h 3119"/>
                <a:gd name="T46" fmla="*/ 2336 w 2840"/>
                <a:gd name="T47" fmla="*/ 2262 h 3119"/>
                <a:gd name="T48" fmla="*/ 2076 w 2840"/>
                <a:gd name="T49" fmla="*/ 2429 h 3119"/>
                <a:gd name="T50" fmla="*/ 1738 w 2840"/>
                <a:gd name="T51" fmla="*/ 2593 h 3119"/>
                <a:gd name="T52" fmla="*/ 1541 w 2840"/>
                <a:gd name="T53" fmla="*/ 2670 h 3119"/>
                <a:gd name="T54" fmla="*/ 1320 w 2840"/>
                <a:gd name="T55" fmla="*/ 2768 h 3119"/>
                <a:gd name="T56" fmla="*/ 1080 w 2840"/>
                <a:gd name="T57" fmla="*/ 2909 h 3119"/>
                <a:gd name="T58" fmla="*/ 830 w 2840"/>
                <a:gd name="T59" fmla="*/ 3119 h 3119"/>
                <a:gd name="T60" fmla="*/ 10 w 2840"/>
                <a:gd name="T61" fmla="*/ 2280 h 3119"/>
                <a:gd name="T62" fmla="*/ 58 w 2840"/>
                <a:gd name="T63" fmla="*/ 2234 h 3119"/>
                <a:gd name="T64" fmla="*/ 132 w 2840"/>
                <a:gd name="T65" fmla="*/ 2157 h 3119"/>
                <a:gd name="T66" fmla="*/ 217 w 2840"/>
                <a:gd name="T67" fmla="*/ 2054 h 3119"/>
                <a:gd name="T68" fmla="*/ 296 w 2840"/>
                <a:gd name="T69" fmla="*/ 1932 h 3119"/>
                <a:gd name="T70" fmla="*/ 350 w 2840"/>
                <a:gd name="T71" fmla="*/ 1804 h 3119"/>
                <a:gd name="T72" fmla="*/ 378 w 2840"/>
                <a:gd name="T73" fmla="*/ 1635 h 3119"/>
                <a:gd name="T74" fmla="*/ 398 w 2840"/>
                <a:gd name="T75" fmla="*/ 1433 h 3119"/>
                <a:gd name="T76" fmla="*/ 417 w 2840"/>
                <a:gd name="T77" fmla="*/ 1217 h 3119"/>
                <a:gd name="T78" fmla="*/ 448 w 2840"/>
                <a:gd name="T79" fmla="*/ 1010 h 3119"/>
                <a:gd name="T80" fmla="*/ 481 w 2840"/>
                <a:gd name="T81" fmla="*/ 884 h 3119"/>
                <a:gd name="T82" fmla="*/ 523 w 2840"/>
                <a:gd name="T83" fmla="*/ 787 h 3119"/>
                <a:gd name="T84" fmla="*/ 594 w 2840"/>
                <a:gd name="T85" fmla="*/ 704 h 3119"/>
                <a:gd name="T86" fmla="*/ 703 w 2840"/>
                <a:gd name="T87" fmla="*/ 643 h 3119"/>
                <a:gd name="T88" fmla="*/ 855 w 2840"/>
                <a:gd name="T89" fmla="*/ 619 h 3119"/>
                <a:gd name="T90" fmla="*/ 1000 w 2840"/>
                <a:gd name="T91" fmla="*/ 650 h 3119"/>
                <a:gd name="T92" fmla="*/ 1124 w 2840"/>
                <a:gd name="T93" fmla="*/ 702 h 3119"/>
                <a:gd name="T94" fmla="*/ 1789 w 2840"/>
                <a:gd name="T95" fmla="*/ 90 h 3119"/>
                <a:gd name="T96" fmla="*/ 1891 w 2840"/>
                <a:gd name="T97" fmla="*/ 20 h 3119"/>
                <a:gd name="T98" fmla="*/ 2000 w 2840"/>
                <a:gd name="T99" fmla="*/ 0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0" h="3119">
                  <a:moveTo>
                    <a:pt x="2000" y="0"/>
                  </a:moveTo>
                  <a:lnTo>
                    <a:pt x="2039" y="8"/>
                  </a:lnTo>
                  <a:lnTo>
                    <a:pt x="2076" y="23"/>
                  </a:lnTo>
                  <a:lnTo>
                    <a:pt x="2115" y="46"/>
                  </a:lnTo>
                  <a:lnTo>
                    <a:pt x="2154" y="81"/>
                  </a:lnTo>
                  <a:lnTo>
                    <a:pt x="2187" y="116"/>
                  </a:lnTo>
                  <a:lnTo>
                    <a:pt x="2210" y="155"/>
                  </a:lnTo>
                  <a:lnTo>
                    <a:pt x="2230" y="192"/>
                  </a:lnTo>
                  <a:lnTo>
                    <a:pt x="2242" y="231"/>
                  </a:lnTo>
                  <a:lnTo>
                    <a:pt x="2251" y="268"/>
                  </a:lnTo>
                  <a:lnTo>
                    <a:pt x="2255" y="302"/>
                  </a:lnTo>
                  <a:lnTo>
                    <a:pt x="2257" y="333"/>
                  </a:lnTo>
                  <a:lnTo>
                    <a:pt x="2255" y="362"/>
                  </a:lnTo>
                  <a:lnTo>
                    <a:pt x="2254" y="386"/>
                  </a:lnTo>
                  <a:lnTo>
                    <a:pt x="2251" y="403"/>
                  </a:lnTo>
                  <a:lnTo>
                    <a:pt x="2249" y="415"/>
                  </a:lnTo>
                  <a:lnTo>
                    <a:pt x="2248" y="418"/>
                  </a:lnTo>
                  <a:lnTo>
                    <a:pt x="2251" y="418"/>
                  </a:lnTo>
                  <a:lnTo>
                    <a:pt x="2258" y="417"/>
                  </a:lnTo>
                  <a:lnTo>
                    <a:pt x="2272" y="415"/>
                  </a:lnTo>
                  <a:lnTo>
                    <a:pt x="2288" y="415"/>
                  </a:lnTo>
                  <a:lnTo>
                    <a:pt x="2309" y="418"/>
                  </a:lnTo>
                  <a:lnTo>
                    <a:pt x="2334" y="424"/>
                  </a:lnTo>
                  <a:lnTo>
                    <a:pt x="2362" y="436"/>
                  </a:lnTo>
                  <a:lnTo>
                    <a:pt x="2392" y="454"/>
                  </a:lnTo>
                  <a:lnTo>
                    <a:pt x="2427" y="478"/>
                  </a:lnTo>
                  <a:lnTo>
                    <a:pt x="2462" y="510"/>
                  </a:lnTo>
                  <a:lnTo>
                    <a:pt x="2486" y="539"/>
                  </a:lnTo>
                  <a:lnTo>
                    <a:pt x="2507" y="570"/>
                  </a:lnTo>
                  <a:lnTo>
                    <a:pt x="2528" y="609"/>
                  </a:lnTo>
                  <a:lnTo>
                    <a:pt x="2540" y="650"/>
                  </a:lnTo>
                  <a:lnTo>
                    <a:pt x="2547" y="693"/>
                  </a:lnTo>
                  <a:lnTo>
                    <a:pt x="2549" y="741"/>
                  </a:lnTo>
                  <a:lnTo>
                    <a:pt x="2543" y="789"/>
                  </a:lnTo>
                  <a:lnTo>
                    <a:pt x="2531" y="841"/>
                  </a:lnTo>
                  <a:lnTo>
                    <a:pt x="2562" y="856"/>
                  </a:lnTo>
                  <a:lnTo>
                    <a:pt x="2598" y="875"/>
                  </a:lnTo>
                  <a:lnTo>
                    <a:pt x="2635" y="900"/>
                  </a:lnTo>
                  <a:lnTo>
                    <a:pt x="2671" y="931"/>
                  </a:lnTo>
                  <a:lnTo>
                    <a:pt x="2696" y="961"/>
                  </a:lnTo>
                  <a:lnTo>
                    <a:pt x="2717" y="991"/>
                  </a:lnTo>
                  <a:lnTo>
                    <a:pt x="2735" y="1024"/>
                  </a:lnTo>
                  <a:lnTo>
                    <a:pt x="2752" y="1067"/>
                  </a:lnTo>
                  <a:lnTo>
                    <a:pt x="2759" y="1113"/>
                  </a:lnTo>
                  <a:lnTo>
                    <a:pt x="2762" y="1159"/>
                  </a:lnTo>
                  <a:lnTo>
                    <a:pt x="2756" y="1208"/>
                  </a:lnTo>
                  <a:lnTo>
                    <a:pt x="2744" y="1260"/>
                  </a:lnTo>
                  <a:lnTo>
                    <a:pt x="2723" y="1312"/>
                  </a:lnTo>
                  <a:lnTo>
                    <a:pt x="2732" y="1324"/>
                  </a:lnTo>
                  <a:lnTo>
                    <a:pt x="2744" y="1340"/>
                  </a:lnTo>
                  <a:lnTo>
                    <a:pt x="2758" y="1361"/>
                  </a:lnTo>
                  <a:lnTo>
                    <a:pt x="2772" y="1385"/>
                  </a:lnTo>
                  <a:lnTo>
                    <a:pt x="2787" y="1412"/>
                  </a:lnTo>
                  <a:lnTo>
                    <a:pt x="2802" y="1443"/>
                  </a:lnTo>
                  <a:lnTo>
                    <a:pt x="2816" y="1477"/>
                  </a:lnTo>
                  <a:lnTo>
                    <a:pt x="2828" y="1513"/>
                  </a:lnTo>
                  <a:lnTo>
                    <a:pt x="2835" y="1553"/>
                  </a:lnTo>
                  <a:lnTo>
                    <a:pt x="2840" y="1595"/>
                  </a:lnTo>
                  <a:lnTo>
                    <a:pt x="2840" y="1639"/>
                  </a:lnTo>
                  <a:lnTo>
                    <a:pt x="2834" y="1685"/>
                  </a:lnTo>
                  <a:lnTo>
                    <a:pt x="2822" y="1733"/>
                  </a:lnTo>
                  <a:lnTo>
                    <a:pt x="2804" y="1784"/>
                  </a:lnTo>
                  <a:lnTo>
                    <a:pt x="2777" y="1834"/>
                  </a:lnTo>
                  <a:lnTo>
                    <a:pt x="2741" y="1888"/>
                  </a:lnTo>
                  <a:lnTo>
                    <a:pt x="2695" y="1941"/>
                  </a:lnTo>
                  <a:lnTo>
                    <a:pt x="2662" y="1977"/>
                  </a:lnTo>
                  <a:lnTo>
                    <a:pt x="2622" y="2017"/>
                  </a:lnTo>
                  <a:lnTo>
                    <a:pt x="2577" y="2062"/>
                  </a:lnTo>
                  <a:lnTo>
                    <a:pt x="2526" y="2108"/>
                  </a:lnTo>
                  <a:lnTo>
                    <a:pt x="2470" y="2158"/>
                  </a:lnTo>
                  <a:lnTo>
                    <a:pt x="2406" y="2209"/>
                  </a:lnTo>
                  <a:lnTo>
                    <a:pt x="2336" y="2262"/>
                  </a:lnTo>
                  <a:lnTo>
                    <a:pt x="2257" y="2318"/>
                  </a:lnTo>
                  <a:lnTo>
                    <a:pt x="2170" y="2373"/>
                  </a:lnTo>
                  <a:lnTo>
                    <a:pt x="2076" y="2429"/>
                  </a:lnTo>
                  <a:lnTo>
                    <a:pt x="1972" y="2484"/>
                  </a:lnTo>
                  <a:lnTo>
                    <a:pt x="1860" y="2539"/>
                  </a:lnTo>
                  <a:lnTo>
                    <a:pt x="1738" y="2593"/>
                  </a:lnTo>
                  <a:lnTo>
                    <a:pt x="1675" y="2618"/>
                  </a:lnTo>
                  <a:lnTo>
                    <a:pt x="1610" y="2643"/>
                  </a:lnTo>
                  <a:lnTo>
                    <a:pt x="1541" y="2670"/>
                  </a:lnTo>
                  <a:lnTo>
                    <a:pt x="1470" y="2700"/>
                  </a:lnTo>
                  <a:lnTo>
                    <a:pt x="1396" y="2731"/>
                  </a:lnTo>
                  <a:lnTo>
                    <a:pt x="1320" y="2768"/>
                  </a:lnTo>
                  <a:lnTo>
                    <a:pt x="1241" y="2808"/>
                  </a:lnTo>
                  <a:lnTo>
                    <a:pt x="1162" y="2856"/>
                  </a:lnTo>
                  <a:lnTo>
                    <a:pt x="1080" y="2909"/>
                  </a:lnTo>
                  <a:lnTo>
                    <a:pt x="998" y="2970"/>
                  </a:lnTo>
                  <a:lnTo>
                    <a:pt x="915" y="3040"/>
                  </a:lnTo>
                  <a:lnTo>
                    <a:pt x="830" y="3119"/>
                  </a:lnTo>
                  <a:lnTo>
                    <a:pt x="0" y="2291"/>
                  </a:lnTo>
                  <a:lnTo>
                    <a:pt x="3" y="2288"/>
                  </a:lnTo>
                  <a:lnTo>
                    <a:pt x="10" y="2280"/>
                  </a:lnTo>
                  <a:lnTo>
                    <a:pt x="22" y="2270"/>
                  </a:lnTo>
                  <a:lnTo>
                    <a:pt x="38" y="2254"/>
                  </a:lnTo>
                  <a:lnTo>
                    <a:pt x="58" y="2234"/>
                  </a:lnTo>
                  <a:lnTo>
                    <a:pt x="82" y="2212"/>
                  </a:lnTo>
                  <a:lnTo>
                    <a:pt x="105" y="2187"/>
                  </a:lnTo>
                  <a:lnTo>
                    <a:pt x="132" y="2157"/>
                  </a:lnTo>
                  <a:lnTo>
                    <a:pt x="161" y="2124"/>
                  </a:lnTo>
                  <a:lnTo>
                    <a:pt x="189" y="2090"/>
                  </a:lnTo>
                  <a:lnTo>
                    <a:pt x="217" y="2054"/>
                  </a:lnTo>
                  <a:lnTo>
                    <a:pt x="244" y="2016"/>
                  </a:lnTo>
                  <a:lnTo>
                    <a:pt x="271" y="1975"/>
                  </a:lnTo>
                  <a:lnTo>
                    <a:pt x="296" y="1932"/>
                  </a:lnTo>
                  <a:lnTo>
                    <a:pt x="320" y="1889"/>
                  </a:lnTo>
                  <a:lnTo>
                    <a:pt x="337" y="1851"/>
                  </a:lnTo>
                  <a:lnTo>
                    <a:pt x="350" y="1804"/>
                  </a:lnTo>
                  <a:lnTo>
                    <a:pt x="360" y="1754"/>
                  </a:lnTo>
                  <a:lnTo>
                    <a:pt x="371" y="1696"/>
                  </a:lnTo>
                  <a:lnTo>
                    <a:pt x="378" y="1635"/>
                  </a:lnTo>
                  <a:lnTo>
                    <a:pt x="386" y="1569"/>
                  </a:lnTo>
                  <a:lnTo>
                    <a:pt x="392" y="1502"/>
                  </a:lnTo>
                  <a:lnTo>
                    <a:pt x="398" y="1433"/>
                  </a:lnTo>
                  <a:lnTo>
                    <a:pt x="404" y="1361"/>
                  </a:lnTo>
                  <a:lnTo>
                    <a:pt x="411" y="1288"/>
                  </a:lnTo>
                  <a:lnTo>
                    <a:pt x="417" y="1217"/>
                  </a:lnTo>
                  <a:lnTo>
                    <a:pt x="426" y="1146"/>
                  </a:lnTo>
                  <a:lnTo>
                    <a:pt x="436" y="1077"/>
                  </a:lnTo>
                  <a:lnTo>
                    <a:pt x="448" y="1010"/>
                  </a:lnTo>
                  <a:lnTo>
                    <a:pt x="462" y="948"/>
                  </a:lnTo>
                  <a:lnTo>
                    <a:pt x="471" y="915"/>
                  </a:lnTo>
                  <a:lnTo>
                    <a:pt x="481" y="884"/>
                  </a:lnTo>
                  <a:lnTo>
                    <a:pt x="493" y="851"/>
                  </a:lnTo>
                  <a:lnTo>
                    <a:pt x="506" y="818"/>
                  </a:lnTo>
                  <a:lnTo>
                    <a:pt x="523" y="787"/>
                  </a:lnTo>
                  <a:lnTo>
                    <a:pt x="544" y="757"/>
                  </a:lnTo>
                  <a:lnTo>
                    <a:pt x="566" y="729"/>
                  </a:lnTo>
                  <a:lnTo>
                    <a:pt x="594" y="704"/>
                  </a:lnTo>
                  <a:lnTo>
                    <a:pt x="626" y="680"/>
                  </a:lnTo>
                  <a:lnTo>
                    <a:pt x="662" y="659"/>
                  </a:lnTo>
                  <a:lnTo>
                    <a:pt x="703" y="643"/>
                  </a:lnTo>
                  <a:lnTo>
                    <a:pt x="751" y="629"/>
                  </a:lnTo>
                  <a:lnTo>
                    <a:pt x="803" y="621"/>
                  </a:lnTo>
                  <a:lnTo>
                    <a:pt x="855" y="619"/>
                  </a:lnTo>
                  <a:lnTo>
                    <a:pt x="905" y="625"/>
                  </a:lnTo>
                  <a:lnTo>
                    <a:pt x="954" y="635"/>
                  </a:lnTo>
                  <a:lnTo>
                    <a:pt x="1000" y="650"/>
                  </a:lnTo>
                  <a:lnTo>
                    <a:pt x="1045" y="668"/>
                  </a:lnTo>
                  <a:lnTo>
                    <a:pt x="1086" y="686"/>
                  </a:lnTo>
                  <a:lnTo>
                    <a:pt x="1124" y="702"/>
                  </a:lnTo>
                  <a:lnTo>
                    <a:pt x="1158" y="716"/>
                  </a:lnTo>
                  <a:lnTo>
                    <a:pt x="1756" y="121"/>
                  </a:lnTo>
                  <a:lnTo>
                    <a:pt x="1789" y="90"/>
                  </a:lnTo>
                  <a:lnTo>
                    <a:pt x="1821" y="61"/>
                  </a:lnTo>
                  <a:lnTo>
                    <a:pt x="1856" y="39"/>
                  </a:lnTo>
                  <a:lnTo>
                    <a:pt x="1891" y="20"/>
                  </a:lnTo>
                  <a:lnTo>
                    <a:pt x="1927" y="8"/>
                  </a:lnTo>
                  <a:lnTo>
                    <a:pt x="1963" y="0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3"/>
            <p:cNvSpPr>
              <a:spLocks/>
            </p:cNvSpPr>
            <p:nvPr/>
          </p:nvSpPr>
          <p:spPr bwMode="auto">
            <a:xfrm>
              <a:off x="3524" y="934"/>
              <a:ext cx="353" cy="325"/>
            </a:xfrm>
            <a:custGeom>
              <a:avLst/>
              <a:gdLst>
                <a:gd name="T0" fmla="*/ 55 w 705"/>
                <a:gd name="T1" fmla="*/ 0 h 648"/>
                <a:gd name="T2" fmla="*/ 76 w 705"/>
                <a:gd name="T3" fmla="*/ 1 h 648"/>
                <a:gd name="T4" fmla="*/ 152 w 705"/>
                <a:gd name="T5" fmla="*/ 19 h 648"/>
                <a:gd name="T6" fmla="*/ 225 w 705"/>
                <a:gd name="T7" fmla="*/ 43 h 648"/>
                <a:gd name="T8" fmla="*/ 295 w 705"/>
                <a:gd name="T9" fmla="*/ 74 h 648"/>
                <a:gd name="T10" fmla="*/ 362 w 705"/>
                <a:gd name="T11" fmla="*/ 112 h 648"/>
                <a:gd name="T12" fmla="*/ 426 w 705"/>
                <a:gd name="T13" fmla="*/ 153 h 648"/>
                <a:gd name="T14" fmla="*/ 486 w 705"/>
                <a:gd name="T15" fmla="*/ 202 h 648"/>
                <a:gd name="T16" fmla="*/ 541 w 705"/>
                <a:gd name="T17" fmla="*/ 254 h 648"/>
                <a:gd name="T18" fmla="*/ 592 w 705"/>
                <a:gd name="T19" fmla="*/ 314 h 648"/>
                <a:gd name="T20" fmla="*/ 635 w 705"/>
                <a:gd name="T21" fmla="*/ 373 h 648"/>
                <a:gd name="T22" fmla="*/ 674 w 705"/>
                <a:gd name="T23" fmla="*/ 437 h 648"/>
                <a:gd name="T24" fmla="*/ 705 w 705"/>
                <a:gd name="T25" fmla="*/ 503 h 648"/>
                <a:gd name="T26" fmla="*/ 170 w 705"/>
                <a:gd name="T27" fmla="*/ 648 h 648"/>
                <a:gd name="T28" fmla="*/ 3 w 705"/>
                <a:gd name="T29" fmla="*/ 82 h 648"/>
                <a:gd name="T30" fmla="*/ 0 w 705"/>
                <a:gd name="T31" fmla="*/ 59 h 648"/>
                <a:gd name="T32" fmla="*/ 4 w 705"/>
                <a:gd name="T33" fmla="*/ 39 h 648"/>
                <a:gd name="T34" fmla="*/ 16 w 705"/>
                <a:gd name="T35" fmla="*/ 21 h 648"/>
                <a:gd name="T36" fmla="*/ 34 w 705"/>
                <a:gd name="T37" fmla="*/ 7 h 648"/>
                <a:gd name="T38" fmla="*/ 55 w 705"/>
                <a:gd name="T3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648">
                  <a:moveTo>
                    <a:pt x="55" y="0"/>
                  </a:moveTo>
                  <a:lnTo>
                    <a:pt x="76" y="1"/>
                  </a:lnTo>
                  <a:lnTo>
                    <a:pt x="152" y="19"/>
                  </a:lnTo>
                  <a:lnTo>
                    <a:pt x="225" y="43"/>
                  </a:lnTo>
                  <a:lnTo>
                    <a:pt x="295" y="74"/>
                  </a:lnTo>
                  <a:lnTo>
                    <a:pt x="362" y="112"/>
                  </a:lnTo>
                  <a:lnTo>
                    <a:pt x="426" y="153"/>
                  </a:lnTo>
                  <a:lnTo>
                    <a:pt x="486" y="202"/>
                  </a:lnTo>
                  <a:lnTo>
                    <a:pt x="541" y="254"/>
                  </a:lnTo>
                  <a:lnTo>
                    <a:pt x="592" y="314"/>
                  </a:lnTo>
                  <a:lnTo>
                    <a:pt x="635" y="373"/>
                  </a:lnTo>
                  <a:lnTo>
                    <a:pt x="674" y="437"/>
                  </a:lnTo>
                  <a:lnTo>
                    <a:pt x="705" y="503"/>
                  </a:lnTo>
                  <a:lnTo>
                    <a:pt x="170" y="648"/>
                  </a:lnTo>
                  <a:lnTo>
                    <a:pt x="3" y="82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16" y="21"/>
                  </a:lnTo>
                  <a:lnTo>
                    <a:pt x="34" y="7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2991" y="1028"/>
              <a:ext cx="1077" cy="1058"/>
            </a:xfrm>
            <a:custGeom>
              <a:avLst/>
              <a:gdLst>
                <a:gd name="T0" fmla="*/ 294 w 2154"/>
                <a:gd name="T1" fmla="*/ 0 h 2117"/>
                <a:gd name="T2" fmla="*/ 315 w 2154"/>
                <a:gd name="T3" fmla="*/ 0 h 2117"/>
                <a:gd name="T4" fmla="*/ 335 w 2154"/>
                <a:gd name="T5" fmla="*/ 8 h 2117"/>
                <a:gd name="T6" fmla="*/ 350 w 2154"/>
                <a:gd name="T7" fmla="*/ 23 h 2117"/>
                <a:gd name="T8" fmla="*/ 362 w 2154"/>
                <a:gd name="T9" fmla="*/ 41 h 2117"/>
                <a:gd name="T10" fmla="*/ 677 w 2154"/>
                <a:gd name="T11" fmla="*/ 872 h 2117"/>
                <a:gd name="T12" fmla="*/ 1767 w 2154"/>
                <a:gd name="T13" fmla="*/ 564 h 2117"/>
                <a:gd name="T14" fmla="*/ 1786 w 2154"/>
                <a:gd name="T15" fmla="*/ 561 h 2117"/>
                <a:gd name="T16" fmla="*/ 1805 w 2154"/>
                <a:gd name="T17" fmla="*/ 566 h 2117"/>
                <a:gd name="T18" fmla="*/ 1822 w 2154"/>
                <a:gd name="T19" fmla="*/ 574 h 2117"/>
                <a:gd name="T20" fmla="*/ 1837 w 2154"/>
                <a:gd name="T21" fmla="*/ 588 h 2117"/>
                <a:gd name="T22" fmla="*/ 1846 w 2154"/>
                <a:gd name="T23" fmla="*/ 604 h 2117"/>
                <a:gd name="T24" fmla="*/ 1849 w 2154"/>
                <a:gd name="T25" fmla="*/ 624 h 2117"/>
                <a:gd name="T26" fmla="*/ 1849 w 2154"/>
                <a:gd name="T27" fmla="*/ 699 h 2117"/>
                <a:gd name="T28" fmla="*/ 1841 w 2154"/>
                <a:gd name="T29" fmla="*/ 777 h 2117"/>
                <a:gd name="T30" fmla="*/ 1829 w 2154"/>
                <a:gd name="T31" fmla="*/ 851 h 2117"/>
                <a:gd name="T32" fmla="*/ 1810 w 2154"/>
                <a:gd name="T33" fmla="*/ 925 h 2117"/>
                <a:gd name="T34" fmla="*/ 1784 w 2154"/>
                <a:gd name="T35" fmla="*/ 997 h 2117"/>
                <a:gd name="T36" fmla="*/ 1755 w 2154"/>
                <a:gd name="T37" fmla="*/ 1067 h 2117"/>
                <a:gd name="T38" fmla="*/ 2154 w 2154"/>
                <a:gd name="T39" fmla="*/ 1574 h 2117"/>
                <a:gd name="T40" fmla="*/ 1567 w 2154"/>
                <a:gd name="T41" fmla="*/ 2117 h 2117"/>
                <a:gd name="T42" fmla="*/ 1126 w 2154"/>
                <a:gd name="T43" fmla="*/ 1559 h 2117"/>
                <a:gd name="T44" fmla="*/ 1060 w 2154"/>
                <a:gd name="T45" fmla="*/ 1572 h 2117"/>
                <a:gd name="T46" fmla="*/ 993 w 2154"/>
                <a:gd name="T47" fmla="*/ 1580 h 2117"/>
                <a:gd name="T48" fmla="*/ 924 w 2154"/>
                <a:gd name="T49" fmla="*/ 1581 h 2117"/>
                <a:gd name="T50" fmla="*/ 839 w 2154"/>
                <a:gd name="T51" fmla="*/ 1578 h 2117"/>
                <a:gd name="T52" fmla="*/ 756 w 2154"/>
                <a:gd name="T53" fmla="*/ 1566 h 2117"/>
                <a:gd name="T54" fmla="*/ 674 w 2154"/>
                <a:gd name="T55" fmla="*/ 1549 h 2117"/>
                <a:gd name="T56" fmla="*/ 595 w 2154"/>
                <a:gd name="T57" fmla="*/ 1522 h 2117"/>
                <a:gd name="T58" fmla="*/ 519 w 2154"/>
                <a:gd name="T59" fmla="*/ 1489 h 2117"/>
                <a:gd name="T60" fmla="*/ 446 w 2154"/>
                <a:gd name="T61" fmla="*/ 1450 h 2117"/>
                <a:gd name="T62" fmla="*/ 377 w 2154"/>
                <a:gd name="T63" fmla="*/ 1404 h 2117"/>
                <a:gd name="T64" fmla="*/ 312 w 2154"/>
                <a:gd name="T65" fmla="*/ 1352 h 2117"/>
                <a:gd name="T66" fmla="*/ 252 w 2154"/>
                <a:gd name="T67" fmla="*/ 1294 h 2117"/>
                <a:gd name="T68" fmla="*/ 197 w 2154"/>
                <a:gd name="T69" fmla="*/ 1229 h 2117"/>
                <a:gd name="T70" fmla="*/ 146 w 2154"/>
                <a:gd name="T71" fmla="*/ 1160 h 2117"/>
                <a:gd name="T72" fmla="*/ 104 w 2154"/>
                <a:gd name="T73" fmla="*/ 1088 h 2117"/>
                <a:gd name="T74" fmla="*/ 69 w 2154"/>
                <a:gd name="T75" fmla="*/ 1013 h 2117"/>
                <a:gd name="T76" fmla="*/ 42 w 2154"/>
                <a:gd name="T77" fmla="*/ 934 h 2117"/>
                <a:gd name="T78" fmla="*/ 21 w 2154"/>
                <a:gd name="T79" fmla="*/ 856 h 2117"/>
                <a:gd name="T80" fmla="*/ 6 w 2154"/>
                <a:gd name="T81" fmla="*/ 775 h 2117"/>
                <a:gd name="T82" fmla="*/ 0 w 2154"/>
                <a:gd name="T83" fmla="*/ 695 h 2117"/>
                <a:gd name="T84" fmla="*/ 0 w 2154"/>
                <a:gd name="T85" fmla="*/ 613 h 2117"/>
                <a:gd name="T86" fmla="*/ 7 w 2154"/>
                <a:gd name="T87" fmla="*/ 533 h 2117"/>
                <a:gd name="T88" fmla="*/ 22 w 2154"/>
                <a:gd name="T89" fmla="*/ 453 h 2117"/>
                <a:gd name="T90" fmla="*/ 45 w 2154"/>
                <a:gd name="T91" fmla="*/ 374 h 2117"/>
                <a:gd name="T92" fmla="*/ 73 w 2154"/>
                <a:gd name="T93" fmla="*/ 296 h 2117"/>
                <a:gd name="T94" fmla="*/ 107 w 2154"/>
                <a:gd name="T95" fmla="*/ 222 h 2117"/>
                <a:gd name="T96" fmla="*/ 151 w 2154"/>
                <a:gd name="T97" fmla="*/ 151 h 2117"/>
                <a:gd name="T98" fmla="*/ 200 w 2154"/>
                <a:gd name="T99" fmla="*/ 84 h 2117"/>
                <a:gd name="T100" fmla="*/ 255 w 2154"/>
                <a:gd name="T101" fmla="*/ 20 h 2117"/>
                <a:gd name="T102" fmla="*/ 273 w 2154"/>
                <a:gd name="T103" fmla="*/ 6 h 2117"/>
                <a:gd name="T104" fmla="*/ 294 w 2154"/>
                <a:gd name="T105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4" h="2117">
                  <a:moveTo>
                    <a:pt x="294" y="0"/>
                  </a:moveTo>
                  <a:lnTo>
                    <a:pt x="315" y="0"/>
                  </a:lnTo>
                  <a:lnTo>
                    <a:pt x="335" y="8"/>
                  </a:lnTo>
                  <a:lnTo>
                    <a:pt x="350" y="23"/>
                  </a:lnTo>
                  <a:lnTo>
                    <a:pt x="362" y="41"/>
                  </a:lnTo>
                  <a:lnTo>
                    <a:pt x="677" y="872"/>
                  </a:lnTo>
                  <a:lnTo>
                    <a:pt x="1767" y="564"/>
                  </a:lnTo>
                  <a:lnTo>
                    <a:pt x="1786" y="561"/>
                  </a:lnTo>
                  <a:lnTo>
                    <a:pt x="1805" y="566"/>
                  </a:lnTo>
                  <a:lnTo>
                    <a:pt x="1822" y="574"/>
                  </a:lnTo>
                  <a:lnTo>
                    <a:pt x="1837" y="588"/>
                  </a:lnTo>
                  <a:lnTo>
                    <a:pt x="1846" y="604"/>
                  </a:lnTo>
                  <a:lnTo>
                    <a:pt x="1849" y="624"/>
                  </a:lnTo>
                  <a:lnTo>
                    <a:pt x="1849" y="699"/>
                  </a:lnTo>
                  <a:lnTo>
                    <a:pt x="1841" y="777"/>
                  </a:lnTo>
                  <a:lnTo>
                    <a:pt x="1829" y="851"/>
                  </a:lnTo>
                  <a:lnTo>
                    <a:pt x="1810" y="925"/>
                  </a:lnTo>
                  <a:lnTo>
                    <a:pt x="1784" y="997"/>
                  </a:lnTo>
                  <a:lnTo>
                    <a:pt x="1755" y="1067"/>
                  </a:lnTo>
                  <a:lnTo>
                    <a:pt x="2154" y="1574"/>
                  </a:lnTo>
                  <a:lnTo>
                    <a:pt x="1567" y="2117"/>
                  </a:lnTo>
                  <a:lnTo>
                    <a:pt x="1126" y="1559"/>
                  </a:lnTo>
                  <a:lnTo>
                    <a:pt x="1060" y="1572"/>
                  </a:lnTo>
                  <a:lnTo>
                    <a:pt x="993" y="1580"/>
                  </a:lnTo>
                  <a:lnTo>
                    <a:pt x="924" y="1581"/>
                  </a:lnTo>
                  <a:lnTo>
                    <a:pt x="839" y="1578"/>
                  </a:lnTo>
                  <a:lnTo>
                    <a:pt x="756" y="1566"/>
                  </a:lnTo>
                  <a:lnTo>
                    <a:pt x="674" y="1549"/>
                  </a:lnTo>
                  <a:lnTo>
                    <a:pt x="595" y="1522"/>
                  </a:lnTo>
                  <a:lnTo>
                    <a:pt x="519" y="1489"/>
                  </a:lnTo>
                  <a:lnTo>
                    <a:pt x="446" y="1450"/>
                  </a:lnTo>
                  <a:lnTo>
                    <a:pt x="377" y="1404"/>
                  </a:lnTo>
                  <a:lnTo>
                    <a:pt x="312" y="1352"/>
                  </a:lnTo>
                  <a:lnTo>
                    <a:pt x="252" y="1294"/>
                  </a:lnTo>
                  <a:lnTo>
                    <a:pt x="197" y="1229"/>
                  </a:lnTo>
                  <a:lnTo>
                    <a:pt x="146" y="1160"/>
                  </a:lnTo>
                  <a:lnTo>
                    <a:pt x="104" y="1088"/>
                  </a:lnTo>
                  <a:lnTo>
                    <a:pt x="69" y="1013"/>
                  </a:lnTo>
                  <a:lnTo>
                    <a:pt x="42" y="934"/>
                  </a:lnTo>
                  <a:lnTo>
                    <a:pt x="21" y="856"/>
                  </a:lnTo>
                  <a:lnTo>
                    <a:pt x="6" y="775"/>
                  </a:lnTo>
                  <a:lnTo>
                    <a:pt x="0" y="695"/>
                  </a:lnTo>
                  <a:lnTo>
                    <a:pt x="0" y="613"/>
                  </a:lnTo>
                  <a:lnTo>
                    <a:pt x="7" y="533"/>
                  </a:lnTo>
                  <a:lnTo>
                    <a:pt x="22" y="453"/>
                  </a:lnTo>
                  <a:lnTo>
                    <a:pt x="45" y="374"/>
                  </a:lnTo>
                  <a:lnTo>
                    <a:pt x="73" y="296"/>
                  </a:lnTo>
                  <a:lnTo>
                    <a:pt x="107" y="222"/>
                  </a:lnTo>
                  <a:lnTo>
                    <a:pt x="151" y="151"/>
                  </a:lnTo>
                  <a:lnTo>
                    <a:pt x="200" y="84"/>
                  </a:lnTo>
                  <a:lnTo>
                    <a:pt x="255" y="20"/>
                  </a:lnTo>
                  <a:lnTo>
                    <a:pt x="273" y="6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Oval 21"/>
          <p:cNvSpPr/>
          <p:nvPr/>
        </p:nvSpPr>
        <p:spPr>
          <a:xfrm>
            <a:off x="217715" y="4077490"/>
            <a:ext cx="642257" cy="6299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35"/>
          <p:cNvGrpSpPr>
            <a:grpSpLocks noChangeAspect="1"/>
          </p:cNvGrpSpPr>
          <p:nvPr/>
        </p:nvGrpSpPr>
        <p:grpSpPr bwMode="auto">
          <a:xfrm>
            <a:off x="331926" y="4264372"/>
            <a:ext cx="349280" cy="344898"/>
            <a:chOff x="2643" y="976"/>
            <a:chExt cx="2391" cy="2361"/>
          </a:xfrm>
          <a:solidFill>
            <a:schemeClr val="bg1"/>
          </a:solidFill>
        </p:grpSpPr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2643" y="2299"/>
              <a:ext cx="2295" cy="1038"/>
            </a:xfrm>
            <a:custGeom>
              <a:avLst/>
              <a:gdLst>
                <a:gd name="T0" fmla="*/ 3109 w 4591"/>
                <a:gd name="T1" fmla="*/ 26 h 2077"/>
                <a:gd name="T2" fmla="*/ 3170 w 4591"/>
                <a:gd name="T3" fmla="*/ 131 h 2077"/>
                <a:gd name="T4" fmla="*/ 3156 w 4591"/>
                <a:gd name="T5" fmla="*/ 283 h 2077"/>
                <a:gd name="T6" fmla="*/ 3048 w 4591"/>
                <a:gd name="T7" fmla="*/ 450 h 2077"/>
                <a:gd name="T8" fmla="*/ 2831 w 4591"/>
                <a:gd name="T9" fmla="*/ 594 h 2077"/>
                <a:gd name="T10" fmla="*/ 2706 w 4591"/>
                <a:gd name="T11" fmla="*/ 634 h 2077"/>
                <a:gd name="T12" fmla="*/ 2514 w 4591"/>
                <a:gd name="T13" fmla="*/ 688 h 2077"/>
                <a:gd name="T14" fmla="*/ 2327 w 4591"/>
                <a:gd name="T15" fmla="*/ 743 h 2077"/>
                <a:gd name="T16" fmla="*/ 2239 w 4591"/>
                <a:gd name="T17" fmla="*/ 778 h 2077"/>
                <a:gd name="T18" fmla="*/ 2335 w 4591"/>
                <a:gd name="T19" fmla="*/ 796 h 2077"/>
                <a:gd name="T20" fmla="*/ 2526 w 4591"/>
                <a:gd name="T21" fmla="*/ 822 h 2077"/>
                <a:gd name="T22" fmla="*/ 2778 w 4591"/>
                <a:gd name="T23" fmla="*/ 835 h 2077"/>
                <a:gd name="T24" fmla="*/ 3053 w 4591"/>
                <a:gd name="T25" fmla="*/ 814 h 2077"/>
                <a:gd name="T26" fmla="*/ 3314 w 4591"/>
                <a:gd name="T27" fmla="*/ 739 h 2077"/>
                <a:gd name="T28" fmla="*/ 3610 w 4591"/>
                <a:gd name="T29" fmla="*/ 587 h 2077"/>
                <a:gd name="T30" fmla="*/ 3899 w 4591"/>
                <a:gd name="T31" fmla="*/ 428 h 2077"/>
                <a:gd name="T32" fmla="*/ 4166 w 4591"/>
                <a:gd name="T33" fmla="*/ 317 h 2077"/>
                <a:gd name="T34" fmla="*/ 4354 w 4591"/>
                <a:gd name="T35" fmla="*/ 298 h 2077"/>
                <a:gd name="T36" fmla="*/ 4488 w 4591"/>
                <a:gd name="T37" fmla="*/ 338 h 2077"/>
                <a:gd name="T38" fmla="*/ 4578 w 4591"/>
                <a:gd name="T39" fmla="*/ 430 h 2077"/>
                <a:gd name="T40" fmla="*/ 4583 w 4591"/>
                <a:gd name="T41" fmla="*/ 546 h 2077"/>
                <a:gd name="T42" fmla="*/ 4505 w 4591"/>
                <a:gd name="T43" fmla="*/ 632 h 2077"/>
                <a:gd name="T44" fmla="*/ 4344 w 4591"/>
                <a:gd name="T45" fmla="*/ 771 h 2077"/>
                <a:gd name="T46" fmla="*/ 4119 w 4591"/>
                <a:gd name="T47" fmla="*/ 941 h 2077"/>
                <a:gd name="T48" fmla="*/ 3845 w 4591"/>
                <a:gd name="T49" fmla="*/ 1122 h 2077"/>
                <a:gd name="T50" fmla="*/ 3540 w 4591"/>
                <a:gd name="T51" fmla="*/ 1295 h 2077"/>
                <a:gd name="T52" fmla="*/ 3221 w 4591"/>
                <a:gd name="T53" fmla="*/ 1437 h 2077"/>
                <a:gd name="T54" fmla="*/ 3040 w 4591"/>
                <a:gd name="T55" fmla="*/ 1497 h 2077"/>
                <a:gd name="T56" fmla="*/ 2900 w 4591"/>
                <a:gd name="T57" fmla="*/ 1520 h 2077"/>
                <a:gd name="T58" fmla="*/ 2648 w 4591"/>
                <a:gd name="T59" fmla="*/ 1536 h 2077"/>
                <a:gd name="T60" fmla="*/ 2372 w 4591"/>
                <a:gd name="T61" fmla="*/ 1552 h 2077"/>
                <a:gd name="T62" fmla="*/ 2162 w 4591"/>
                <a:gd name="T63" fmla="*/ 1560 h 2077"/>
                <a:gd name="T64" fmla="*/ 1934 w 4591"/>
                <a:gd name="T65" fmla="*/ 1566 h 2077"/>
                <a:gd name="T66" fmla="*/ 1606 w 4591"/>
                <a:gd name="T67" fmla="*/ 1568 h 2077"/>
                <a:gd name="T68" fmla="*/ 1463 w 4591"/>
                <a:gd name="T69" fmla="*/ 1605 h 2077"/>
                <a:gd name="T70" fmla="*/ 1296 w 4591"/>
                <a:gd name="T71" fmla="*/ 1700 h 2077"/>
                <a:gd name="T72" fmla="*/ 1127 w 4591"/>
                <a:gd name="T73" fmla="*/ 1823 h 2077"/>
                <a:gd name="T74" fmla="*/ 981 w 4591"/>
                <a:gd name="T75" fmla="*/ 1945 h 2077"/>
                <a:gd name="T76" fmla="*/ 876 w 4591"/>
                <a:gd name="T77" fmla="*/ 2039 h 2077"/>
                <a:gd name="T78" fmla="*/ 837 w 4591"/>
                <a:gd name="T79" fmla="*/ 2077 h 2077"/>
                <a:gd name="T80" fmla="*/ 19 w 4591"/>
                <a:gd name="T81" fmla="*/ 1237 h 2077"/>
                <a:gd name="T82" fmla="*/ 96 w 4591"/>
                <a:gd name="T83" fmla="*/ 1121 h 2077"/>
                <a:gd name="T84" fmla="*/ 219 w 4591"/>
                <a:gd name="T85" fmla="*/ 945 h 2077"/>
                <a:gd name="T86" fmla="*/ 373 w 4591"/>
                <a:gd name="T87" fmla="*/ 742 h 2077"/>
                <a:gd name="T88" fmla="*/ 544 w 4591"/>
                <a:gd name="T89" fmla="*/ 542 h 2077"/>
                <a:gd name="T90" fmla="*/ 717 w 4591"/>
                <a:gd name="T91" fmla="*/ 375 h 2077"/>
                <a:gd name="T92" fmla="*/ 878 w 4591"/>
                <a:gd name="T93" fmla="*/ 275 h 2077"/>
                <a:gd name="T94" fmla="*/ 1136 w 4591"/>
                <a:gd name="T95" fmla="*/ 219 h 2077"/>
                <a:gd name="T96" fmla="*/ 1476 w 4591"/>
                <a:gd name="T97" fmla="*/ 193 h 2077"/>
                <a:gd name="T98" fmla="*/ 1847 w 4591"/>
                <a:gd name="T99" fmla="*/ 169 h 2077"/>
                <a:gd name="T100" fmla="*/ 2233 w 4591"/>
                <a:gd name="T101" fmla="*/ 118 h 2077"/>
                <a:gd name="T102" fmla="*/ 2539 w 4591"/>
                <a:gd name="T103" fmla="*/ 64 h 2077"/>
                <a:gd name="T104" fmla="*/ 2767 w 4591"/>
                <a:gd name="T105" fmla="*/ 23 h 2077"/>
                <a:gd name="T106" fmla="*/ 2970 w 4591"/>
                <a:gd name="T107" fmla="*/ 2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91" h="2077">
                  <a:moveTo>
                    <a:pt x="3025" y="0"/>
                  </a:moveTo>
                  <a:lnTo>
                    <a:pt x="3056" y="2"/>
                  </a:lnTo>
                  <a:lnTo>
                    <a:pt x="3085" y="12"/>
                  </a:lnTo>
                  <a:lnTo>
                    <a:pt x="3109" y="26"/>
                  </a:lnTo>
                  <a:lnTo>
                    <a:pt x="3131" y="45"/>
                  </a:lnTo>
                  <a:lnTo>
                    <a:pt x="3148" y="70"/>
                  </a:lnTo>
                  <a:lnTo>
                    <a:pt x="3162" y="99"/>
                  </a:lnTo>
                  <a:lnTo>
                    <a:pt x="3170" y="131"/>
                  </a:lnTo>
                  <a:lnTo>
                    <a:pt x="3175" y="166"/>
                  </a:lnTo>
                  <a:lnTo>
                    <a:pt x="3175" y="203"/>
                  </a:lnTo>
                  <a:lnTo>
                    <a:pt x="3167" y="243"/>
                  </a:lnTo>
                  <a:lnTo>
                    <a:pt x="3156" y="283"/>
                  </a:lnTo>
                  <a:lnTo>
                    <a:pt x="3138" y="325"/>
                  </a:lnTo>
                  <a:lnTo>
                    <a:pt x="3115" y="367"/>
                  </a:lnTo>
                  <a:lnTo>
                    <a:pt x="3085" y="409"/>
                  </a:lnTo>
                  <a:lnTo>
                    <a:pt x="3048" y="450"/>
                  </a:lnTo>
                  <a:lnTo>
                    <a:pt x="3005" y="489"/>
                  </a:lnTo>
                  <a:lnTo>
                    <a:pt x="2954" y="527"/>
                  </a:lnTo>
                  <a:lnTo>
                    <a:pt x="2896" y="562"/>
                  </a:lnTo>
                  <a:lnTo>
                    <a:pt x="2831" y="594"/>
                  </a:lnTo>
                  <a:lnTo>
                    <a:pt x="2810" y="602"/>
                  </a:lnTo>
                  <a:lnTo>
                    <a:pt x="2781" y="613"/>
                  </a:lnTo>
                  <a:lnTo>
                    <a:pt x="2747" y="623"/>
                  </a:lnTo>
                  <a:lnTo>
                    <a:pt x="2706" y="634"/>
                  </a:lnTo>
                  <a:lnTo>
                    <a:pt x="2662" y="647"/>
                  </a:lnTo>
                  <a:lnTo>
                    <a:pt x="2615" y="661"/>
                  </a:lnTo>
                  <a:lnTo>
                    <a:pt x="2565" y="675"/>
                  </a:lnTo>
                  <a:lnTo>
                    <a:pt x="2514" y="688"/>
                  </a:lnTo>
                  <a:lnTo>
                    <a:pt x="2465" y="703"/>
                  </a:lnTo>
                  <a:lnTo>
                    <a:pt x="2416" y="717"/>
                  </a:lnTo>
                  <a:lnTo>
                    <a:pt x="2369" y="730"/>
                  </a:lnTo>
                  <a:lnTo>
                    <a:pt x="2327" y="743"/>
                  </a:lnTo>
                  <a:lnTo>
                    <a:pt x="2291" y="755"/>
                  </a:lnTo>
                  <a:lnTo>
                    <a:pt x="2259" y="766"/>
                  </a:lnTo>
                  <a:lnTo>
                    <a:pt x="2234" y="777"/>
                  </a:lnTo>
                  <a:lnTo>
                    <a:pt x="2239" y="778"/>
                  </a:lnTo>
                  <a:lnTo>
                    <a:pt x="2252" y="781"/>
                  </a:lnTo>
                  <a:lnTo>
                    <a:pt x="2272" y="784"/>
                  </a:lnTo>
                  <a:lnTo>
                    <a:pt x="2300" y="790"/>
                  </a:lnTo>
                  <a:lnTo>
                    <a:pt x="2335" y="796"/>
                  </a:lnTo>
                  <a:lnTo>
                    <a:pt x="2375" y="803"/>
                  </a:lnTo>
                  <a:lnTo>
                    <a:pt x="2422" y="810"/>
                  </a:lnTo>
                  <a:lnTo>
                    <a:pt x="2472" y="816"/>
                  </a:lnTo>
                  <a:lnTo>
                    <a:pt x="2526" y="822"/>
                  </a:lnTo>
                  <a:lnTo>
                    <a:pt x="2586" y="827"/>
                  </a:lnTo>
                  <a:lnTo>
                    <a:pt x="2648" y="832"/>
                  </a:lnTo>
                  <a:lnTo>
                    <a:pt x="2712" y="835"/>
                  </a:lnTo>
                  <a:lnTo>
                    <a:pt x="2778" y="835"/>
                  </a:lnTo>
                  <a:lnTo>
                    <a:pt x="2847" y="833"/>
                  </a:lnTo>
                  <a:lnTo>
                    <a:pt x="2915" y="830"/>
                  </a:lnTo>
                  <a:lnTo>
                    <a:pt x="2985" y="823"/>
                  </a:lnTo>
                  <a:lnTo>
                    <a:pt x="3053" y="814"/>
                  </a:lnTo>
                  <a:lnTo>
                    <a:pt x="3121" y="801"/>
                  </a:lnTo>
                  <a:lnTo>
                    <a:pt x="3188" y="785"/>
                  </a:lnTo>
                  <a:lnTo>
                    <a:pt x="3251" y="764"/>
                  </a:lnTo>
                  <a:lnTo>
                    <a:pt x="3314" y="739"/>
                  </a:lnTo>
                  <a:lnTo>
                    <a:pt x="3388" y="704"/>
                  </a:lnTo>
                  <a:lnTo>
                    <a:pt x="3462" y="666"/>
                  </a:lnTo>
                  <a:lnTo>
                    <a:pt x="3536" y="627"/>
                  </a:lnTo>
                  <a:lnTo>
                    <a:pt x="3610" y="587"/>
                  </a:lnTo>
                  <a:lnTo>
                    <a:pt x="3682" y="544"/>
                  </a:lnTo>
                  <a:lnTo>
                    <a:pt x="3755" y="504"/>
                  </a:lnTo>
                  <a:lnTo>
                    <a:pt x="3827" y="465"/>
                  </a:lnTo>
                  <a:lnTo>
                    <a:pt x="3899" y="428"/>
                  </a:lnTo>
                  <a:lnTo>
                    <a:pt x="3967" y="394"/>
                  </a:lnTo>
                  <a:lnTo>
                    <a:pt x="4035" y="363"/>
                  </a:lnTo>
                  <a:lnTo>
                    <a:pt x="4102" y="337"/>
                  </a:lnTo>
                  <a:lnTo>
                    <a:pt x="4166" y="317"/>
                  </a:lnTo>
                  <a:lnTo>
                    <a:pt x="4226" y="302"/>
                  </a:lnTo>
                  <a:lnTo>
                    <a:pt x="4286" y="295"/>
                  </a:lnTo>
                  <a:lnTo>
                    <a:pt x="4321" y="295"/>
                  </a:lnTo>
                  <a:lnTo>
                    <a:pt x="4354" y="298"/>
                  </a:lnTo>
                  <a:lnTo>
                    <a:pt x="4390" y="302"/>
                  </a:lnTo>
                  <a:lnTo>
                    <a:pt x="4424" y="311"/>
                  </a:lnTo>
                  <a:lnTo>
                    <a:pt x="4457" y="322"/>
                  </a:lnTo>
                  <a:lnTo>
                    <a:pt x="4488" y="338"/>
                  </a:lnTo>
                  <a:lnTo>
                    <a:pt x="4517" y="356"/>
                  </a:lnTo>
                  <a:lnTo>
                    <a:pt x="4541" y="378"/>
                  </a:lnTo>
                  <a:lnTo>
                    <a:pt x="4562" y="402"/>
                  </a:lnTo>
                  <a:lnTo>
                    <a:pt x="4578" y="430"/>
                  </a:lnTo>
                  <a:lnTo>
                    <a:pt x="4588" y="462"/>
                  </a:lnTo>
                  <a:lnTo>
                    <a:pt x="4591" y="497"/>
                  </a:lnTo>
                  <a:lnTo>
                    <a:pt x="4588" y="534"/>
                  </a:lnTo>
                  <a:lnTo>
                    <a:pt x="4583" y="546"/>
                  </a:lnTo>
                  <a:lnTo>
                    <a:pt x="4572" y="560"/>
                  </a:lnTo>
                  <a:lnTo>
                    <a:pt x="4556" y="581"/>
                  </a:lnTo>
                  <a:lnTo>
                    <a:pt x="4533" y="604"/>
                  </a:lnTo>
                  <a:lnTo>
                    <a:pt x="4505" y="632"/>
                  </a:lnTo>
                  <a:lnTo>
                    <a:pt x="4472" y="662"/>
                  </a:lnTo>
                  <a:lnTo>
                    <a:pt x="4434" y="695"/>
                  </a:lnTo>
                  <a:lnTo>
                    <a:pt x="4390" y="732"/>
                  </a:lnTo>
                  <a:lnTo>
                    <a:pt x="4344" y="771"/>
                  </a:lnTo>
                  <a:lnTo>
                    <a:pt x="4293" y="810"/>
                  </a:lnTo>
                  <a:lnTo>
                    <a:pt x="4238" y="852"/>
                  </a:lnTo>
                  <a:lnTo>
                    <a:pt x="4180" y="896"/>
                  </a:lnTo>
                  <a:lnTo>
                    <a:pt x="4119" y="941"/>
                  </a:lnTo>
                  <a:lnTo>
                    <a:pt x="4054" y="986"/>
                  </a:lnTo>
                  <a:lnTo>
                    <a:pt x="3987" y="1031"/>
                  </a:lnTo>
                  <a:lnTo>
                    <a:pt x="3916" y="1077"/>
                  </a:lnTo>
                  <a:lnTo>
                    <a:pt x="3845" y="1122"/>
                  </a:lnTo>
                  <a:lnTo>
                    <a:pt x="3771" y="1167"/>
                  </a:lnTo>
                  <a:lnTo>
                    <a:pt x="3695" y="1211"/>
                  </a:lnTo>
                  <a:lnTo>
                    <a:pt x="3619" y="1253"/>
                  </a:lnTo>
                  <a:lnTo>
                    <a:pt x="3540" y="1295"/>
                  </a:lnTo>
                  <a:lnTo>
                    <a:pt x="3460" y="1334"/>
                  </a:lnTo>
                  <a:lnTo>
                    <a:pt x="3381" y="1370"/>
                  </a:lnTo>
                  <a:lnTo>
                    <a:pt x="3301" y="1405"/>
                  </a:lnTo>
                  <a:lnTo>
                    <a:pt x="3221" y="1437"/>
                  </a:lnTo>
                  <a:lnTo>
                    <a:pt x="3141" y="1466"/>
                  </a:lnTo>
                  <a:lnTo>
                    <a:pt x="3105" y="1478"/>
                  </a:lnTo>
                  <a:lnTo>
                    <a:pt x="3072" y="1488"/>
                  </a:lnTo>
                  <a:lnTo>
                    <a:pt x="3040" y="1497"/>
                  </a:lnTo>
                  <a:lnTo>
                    <a:pt x="3008" y="1504"/>
                  </a:lnTo>
                  <a:lnTo>
                    <a:pt x="2976" y="1510"/>
                  </a:lnTo>
                  <a:lnTo>
                    <a:pt x="2940" y="1515"/>
                  </a:lnTo>
                  <a:lnTo>
                    <a:pt x="2900" y="1520"/>
                  </a:lnTo>
                  <a:lnTo>
                    <a:pt x="2854" y="1524"/>
                  </a:lnTo>
                  <a:lnTo>
                    <a:pt x="2800" y="1527"/>
                  </a:lnTo>
                  <a:lnTo>
                    <a:pt x="2738" y="1531"/>
                  </a:lnTo>
                  <a:lnTo>
                    <a:pt x="2648" y="1536"/>
                  </a:lnTo>
                  <a:lnTo>
                    <a:pt x="2568" y="1540"/>
                  </a:lnTo>
                  <a:lnTo>
                    <a:pt x="2497" y="1544"/>
                  </a:lnTo>
                  <a:lnTo>
                    <a:pt x="2432" y="1547"/>
                  </a:lnTo>
                  <a:lnTo>
                    <a:pt x="2372" y="1552"/>
                  </a:lnTo>
                  <a:lnTo>
                    <a:pt x="2317" y="1555"/>
                  </a:lnTo>
                  <a:lnTo>
                    <a:pt x="2263" y="1556"/>
                  </a:lnTo>
                  <a:lnTo>
                    <a:pt x="2213" y="1559"/>
                  </a:lnTo>
                  <a:lnTo>
                    <a:pt x="2162" y="1560"/>
                  </a:lnTo>
                  <a:lnTo>
                    <a:pt x="2110" y="1563"/>
                  </a:lnTo>
                  <a:lnTo>
                    <a:pt x="2056" y="1565"/>
                  </a:lnTo>
                  <a:lnTo>
                    <a:pt x="1996" y="1565"/>
                  </a:lnTo>
                  <a:lnTo>
                    <a:pt x="1934" y="1566"/>
                  </a:lnTo>
                  <a:lnTo>
                    <a:pt x="1864" y="1566"/>
                  </a:lnTo>
                  <a:lnTo>
                    <a:pt x="1788" y="1568"/>
                  </a:lnTo>
                  <a:lnTo>
                    <a:pt x="1702" y="1568"/>
                  </a:lnTo>
                  <a:lnTo>
                    <a:pt x="1606" y="1568"/>
                  </a:lnTo>
                  <a:lnTo>
                    <a:pt x="1574" y="1571"/>
                  </a:lnTo>
                  <a:lnTo>
                    <a:pt x="1538" y="1578"/>
                  </a:lnTo>
                  <a:lnTo>
                    <a:pt x="1502" y="1589"/>
                  </a:lnTo>
                  <a:lnTo>
                    <a:pt x="1463" y="1605"/>
                  </a:lnTo>
                  <a:lnTo>
                    <a:pt x="1422" y="1624"/>
                  </a:lnTo>
                  <a:lnTo>
                    <a:pt x="1380" y="1647"/>
                  </a:lnTo>
                  <a:lnTo>
                    <a:pt x="1338" y="1672"/>
                  </a:lnTo>
                  <a:lnTo>
                    <a:pt x="1296" y="1700"/>
                  </a:lnTo>
                  <a:lnTo>
                    <a:pt x="1252" y="1729"/>
                  </a:lnTo>
                  <a:lnTo>
                    <a:pt x="1210" y="1759"/>
                  </a:lnTo>
                  <a:lnTo>
                    <a:pt x="1168" y="1791"/>
                  </a:lnTo>
                  <a:lnTo>
                    <a:pt x="1127" y="1823"/>
                  </a:lnTo>
                  <a:lnTo>
                    <a:pt x="1088" y="1855"/>
                  </a:lnTo>
                  <a:lnTo>
                    <a:pt x="1049" y="1885"/>
                  </a:lnTo>
                  <a:lnTo>
                    <a:pt x="1014" y="1916"/>
                  </a:lnTo>
                  <a:lnTo>
                    <a:pt x="981" y="1945"/>
                  </a:lnTo>
                  <a:lnTo>
                    <a:pt x="949" y="1973"/>
                  </a:lnTo>
                  <a:lnTo>
                    <a:pt x="921" y="1997"/>
                  </a:lnTo>
                  <a:lnTo>
                    <a:pt x="897" y="2020"/>
                  </a:lnTo>
                  <a:lnTo>
                    <a:pt x="876" y="2039"/>
                  </a:lnTo>
                  <a:lnTo>
                    <a:pt x="859" y="2055"/>
                  </a:lnTo>
                  <a:lnTo>
                    <a:pt x="847" y="2067"/>
                  </a:lnTo>
                  <a:lnTo>
                    <a:pt x="839" y="2076"/>
                  </a:lnTo>
                  <a:lnTo>
                    <a:pt x="837" y="2077"/>
                  </a:lnTo>
                  <a:lnTo>
                    <a:pt x="0" y="1267"/>
                  </a:lnTo>
                  <a:lnTo>
                    <a:pt x="3" y="1263"/>
                  </a:lnTo>
                  <a:lnTo>
                    <a:pt x="9" y="1253"/>
                  </a:lnTo>
                  <a:lnTo>
                    <a:pt x="19" y="1237"/>
                  </a:lnTo>
                  <a:lnTo>
                    <a:pt x="33" y="1215"/>
                  </a:lnTo>
                  <a:lnTo>
                    <a:pt x="51" y="1189"/>
                  </a:lnTo>
                  <a:lnTo>
                    <a:pt x="73" y="1157"/>
                  </a:lnTo>
                  <a:lnTo>
                    <a:pt x="96" y="1121"/>
                  </a:lnTo>
                  <a:lnTo>
                    <a:pt x="123" y="1081"/>
                  </a:lnTo>
                  <a:lnTo>
                    <a:pt x="152" y="1038"/>
                  </a:lnTo>
                  <a:lnTo>
                    <a:pt x="184" y="993"/>
                  </a:lnTo>
                  <a:lnTo>
                    <a:pt x="219" y="945"/>
                  </a:lnTo>
                  <a:lnTo>
                    <a:pt x="255" y="896"/>
                  </a:lnTo>
                  <a:lnTo>
                    <a:pt x="293" y="845"/>
                  </a:lnTo>
                  <a:lnTo>
                    <a:pt x="332" y="793"/>
                  </a:lnTo>
                  <a:lnTo>
                    <a:pt x="373" y="742"/>
                  </a:lnTo>
                  <a:lnTo>
                    <a:pt x="415" y="690"/>
                  </a:lnTo>
                  <a:lnTo>
                    <a:pt x="457" y="639"/>
                  </a:lnTo>
                  <a:lnTo>
                    <a:pt x="501" y="589"/>
                  </a:lnTo>
                  <a:lnTo>
                    <a:pt x="544" y="542"/>
                  </a:lnTo>
                  <a:lnTo>
                    <a:pt x="588" y="495"/>
                  </a:lnTo>
                  <a:lnTo>
                    <a:pt x="631" y="452"/>
                  </a:lnTo>
                  <a:lnTo>
                    <a:pt x="675" y="412"/>
                  </a:lnTo>
                  <a:lnTo>
                    <a:pt x="717" y="375"/>
                  </a:lnTo>
                  <a:lnTo>
                    <a:pt x="759" y="343"/>
                  </a:lnTo>
                  <a:lnTo>
                    <a:pt x="799" y="315"/>
                  </a:lnTo>
                  <a:lnTo>
                    <a:pt x="839" y="292"/>
                  </a:lnTo>
                  <a:lnTo>
                    <a:pt x="878" y="275"/>
                  </a:lnTo>
                  <a:lnTo>
                    <a:pt x="931" y="257"/>
                  </a:lnTo>
                  <a:lnTo>
                    <a:pt x="994" y="243"/>
                  </a:lnTo>
                  <a:lnTo>
                    <a:pt x="1062" y="230"/>
                  </a:lnTo>
                  <a:lnTo>
                    <a:pt x="1136" y="219"/>
                  </a:lnTo>
                  <a:lnTo>
                    <a:pt x="1216" y="212"/>
                  </a:lnTo>
                  <a:lnTo>
                    <a:pt x="1299" y="205"/>
                  </a:lnTo>
                  <a:lnTo>
                    <a:pt x="1386" y="199"/>
                  </a:lnTo>
                  <a:lnTo>
                    <a:pt x="1476" y="193"/>
                  </a:lnTo>
                  <a:lnTo>
                    <a:pt x="1567" y="187"/>
                  </a:lnTo>
                  <a:lnTo>
                    <a:pt x="1660" y="182"/>
                  </a:lnTo>
                  <a:lnTo>
                    <a:pt x="1754" y="176"/>
                  </a:lnTo>
                  <a:lnTo>
                    <a:pt x="1847" y="169"/>
                  </a:lnTo>
                  <a:lnTo>
                    <a:pt x="1940" y="158"/>
                  </a:lnTo>
                  <a:lnTo>
                    <a:pt x="2031" y="148"/>
                  </a:lnTo>
                  <a:lnTo>
                    <a:pt x="2136" y="132"/>
                  </a:lnTo>
                  <a:lnTo>
                    <a:pt x="2233" y="118"/>
                  </a:lnTo>
                  <a:lnTo>
                    <a:pt x="2320" y="103"/>
                  </a:lnTo>
                  <a:lnTo>
                    <a:pt x="2400" y="90"/>
                  </a:lnTo>
                  <a:lnTo>
                    <a:pt x="2472" y="77"/>
                  </a:lnTo>
                  <a:lnTo>
                    <a:pt x="2539" y="64"/>
                  </a:lnTo>
                  <a:lnTo>
                    <a:pt x="2601" y="52"/>
                  </a:lnTo>
                  <a:lnTo>
                    <a:pt x="2660" y="42"/>
                  </a:lnTo>
                  <a:lnTo>
                    <a:pt x="2715" y="32"/>
                  </a:lnTo>
                  <a:lnTo>
                    <a:pt x="2767" y="23"/>
                  </a:lnTo>
                  <a:lnTo>
                    <a:pt x="2818" y="16"/>
                  </a:lnTo>
                  <a:lnTo>
                    <a:pt x="2867" y="9"/>
                  </a:lnTo>
                  <a:lnTo>
                    <a:pt x="2918" y="5"/>
                  </a:lnTo>
                  <a:lnTo>
                    <a:pt x="2970" y="2"/>
                  </a:lnTo>
                  <a:lnTo>
                    <a:pt x="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4190" y="1035"/>
              <a:ext cx="844" cy="849"/>
            </a:xfrm>
            <a:custGeom>
              <a:avLst/>
              <a:gdLst>
                <a:gd name="T0" fmla="*/ 1666 w 1689"/>
                <a:gd name="T1" fmla="*/ 1 h 1699"/>
                <a:gd name="T2" fmla="*/ 1686 w 1689"/>
                <a:gd name="T3" fmla="*/ 22 h 1699"/>
                <a:gd name="T4" fmla="*/ 1676 w 1689"/>
                <a:gd name="T5" fmla="*/ 157 h 1699"/>
                <a:gd name="T6" fmla="*/ 1630 w 1689"/>
                <a:gd name="T7" fmla="*/ 392 h 1699"/>
                <a:gd name="T8" fmla="*/ 1556 w 1689"/>
                <a:gd name="T9" fmla="*/ 618 h 1699"/>
                <a:gd name="T10" fmla="*/ 1456 w 1689"/>
                <a:gd name="T11" fmla="*/ 830 h 1699"/>
                <a:gd name="T12" fmla="*/ 1345 w 1689"/>
                <a:gd name="T13" fmla="*/ 1003 h 1699"/>
                <a:gd name="T14" fmla="*/ 1223 w 1689"/>
                <a:gd name="T15" fmla="*/ 1152 h 1699"/>
                <a:gd name="T16" fmla="*/ 1081 w 1689"/>
                <a:gd name="T17" fmla="*/ 1297 h 1699"/>
                <a:gd name="T18" fmla="*/ 929 w 1689"/>
                <a:gd name="T19" fmla="*/ 1428 h 1699"/>
                <a:gd name="T20" fmla="*/ 811 w 1689"/>
                <a:gd name="T21" fmla="*/ 1512 h 1699"/>
                <a:gd name="T22" fmla="*/ 675 w 1689"/>
                <a:gd name="T23" fmla="*/ 1592 h 1699"/>
                <a:gd name="T24" fmla="*/ 526 w 1689"/>
                <a:gd name="T25" fmla="*/ 1656 h 1699"/>
                <a:gd name="T26" fmla="*/ 367 w 1689"/>
                <a:gd name="T27" fmla="*/ 1694 h 1699"/>
                <a:gd name="T28" fmla="*/ 248 w 1689"/>
                <a:gd name="T29" fmla="*/ 1698 h 1699"/>
                <a:gd name="T30" fmla="*/ 196 w 1689"/>
                <a:gd name="T31" fmla="*/ 1688 h 1699"/>
                <a:gd name="T32" fmla="*/ 180 w 1689"/>
                <a:gd name="T33" fmla="*/ 1660 h 1699"/>
                <a:gd name="T34" fmla="*/ 246 w 1689"/>
                <a:gd name="T35" fmla="*/ 1518 h 1699"/>
                <a:gd name="T36" fmla="*/ 395 w 1689"/>
                <a:gd name="T37" fmla="*/ 1260 h 1699"/>
                <a:gd name="T38" fmla="*/ 584 w 1689"/>
                <a:gd name="T39" fmla="*/ 1000 h 1699"/>
                <a:gd name="T40" fmla="*/ 808 w 1689"/>
                <a:gd name="T41" fmla="*/ 742 h 1699"/>
                <a:gd name="T42" fmla="*/ 836 w 1689"/>
                <a:gd name="T43" fmla="*/ 685 h 1699"/>
                <a:gd name="T44" fmla="*/ 646 w 1689"/>
                <a:gd name="T45" fmla="*/ 845 h 1699"/>
                <a:gd name="T46" fmla="*/ 476 w 1689"/>
                <a:gd name="T47" fmla="*/ 1017 h 1699"/>
                <a:gd name="T48" fmla="*/ 324 w 1689"/>
                <a:gd name="T49" fmla="*/ 1197 h 1699"/>
                <a:gd name="T50" fmla="*/ 190 w 1689"/>
                <a:gd name="T51" fmla="*/ 1379 h 1699"/>
                <a:gd name="T52" fmla="*/ 76 w 1689"/>
                <a:gd name="T53" fmla="*/ 1553 h 1699"/>
                <a:gd name="T54" fmla="*/ 53 w 1689"/>
                <a:gd name="T55" fmla="*/ 1569 h 1699"/>
                <a:gd name="T56" fmla="*/ 25 w 1689"/>
                <a:gd name="T57" fmla="*/ 1563 h 1699"/>
                <a:gd name="T58" fmla="*/ 10 w 1689"/>
                <a:gd name="T59" fmla="*/ 1540 h 1699"/>
                <a:gd name="T60" fmla="*/ 0 w 1689"/>
                <a:gd name="T61" fmla="*/ 1370 h 1699"/>
                <a:gd name="T62" fmla="*/ 22 w 1689"/>
                <a:gd name="T63" fmla="*/ 1197 h 1699"/>
                <a:gd name="T64" fmla="*/ 71 w 1689"/>
                <a:gd name="T65" fmla="*/ 1023 h 1699"/>
                <a:gd name="T66" fmla="*/ 153 w 1689"/>
                <a:gd name="T67" fmla="*/ 849 h 1699"/>
                <a:gd name="T68" fmla="*/ 235 w 1689"/>
                <a:gd name="T69" fmla="*/ 711 h 1699"/>
                <a:gd name="T70" fmla="*/ 301 w 1689"/>
                <a:gd name="T71" fmla="*/ 624 h 1699"/>
                <a:gd name="T72" fmla="*/ 360 w 1689"/>
                <a:gd name="T73" fmla="*/ 552 h 1699"/>
                <a:gd name="T74" fmla="*/ 411 w 1689"/>
                <a:gd name="T75" fmla="*/ 496 h 1699"/>
                <a:gd name="T76" fmla="*/ 446 w 1689"/>
                <a:gd name="T77" fmla="*/ 460 h 1699"/>
                <a:gd name="T78" fmla="*/ 463 w 1689"/>
                <a:gd name="T79" fmla="*/ 443 h 1699"/>
                <a:gd name="T80" fmla="*/ 597 w 1689"/>
                <a:gd name="T81" fmla="*/ 331 h 1699"/>
                <a:gd name="T82" fmla="*/ 743 w 1689"/>
                <a:gd name="T83" fmla="*/ 239 h 1699"/>
                <a:gd name="T84" fmla="*/ 900 w 1689"/>
                <a:gd name="T85" fmla="*/ 165 h 1699"/>
                <a:gd name="T86" fmla="*/ 1060 w 1689"/>
                <a:gd name="T87" fmla="*/ 109 h 1699"/>
                <a:gd name="T88" fmla="*/ 1215 w 1689"/>
                <a:gd name="T89" fmla="*/ 67 h 1699"/>
                <a:gd name="T90" fmla="*/ 1361 w 1689"/>
                <a:gd name="T91" fmla="*/ 36 h 1699"/>
                <a:gd name="T92" fmla="*/ 1495 w 1689"/>
                <a:gd name="T93" fmla="*/ 16 h 1699"/>
                <a:gd name="T94" fmla="*/ 1605 w 1689"/>
                <a:gd name="T95" fmla="*/ 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9" h="1699">
                  <a:moveTo>
                    <a:pt x="1651" y="0"/>
                  </a:moveTo>
                  <a:lnTo>
                    <a:pt x="1666" y="1"/>
                  </a:lnTo>
                  <a:lnTo>
                    <a:pt x="1679" y="10"/>
                  </a:lnTo>
                  <a:lnTo>
                    <a:pt x="1686" y="22"/>
                  </a:lnTo>
                  <a:lnTo>
                    <a:pt x="1689" y="38"/>
                  </a:lnTo>
                  <a:lnTo>
                    <a:pt x="1676" y="157"/>
                  </a:lnTo>
                  <a:lnTo>
                    <a:pt x="1657" y="274"/>
                  </a:lnTo>
                  <a:lnTo>
                    <a:pt x="1630" y="392"/>
                  </a:lnTo>
                  <a:lnTo>
                    <a:pt x="1596" y="507"/>
                  </a:lnTo>
                  <a:lnTo>
                    <a:pt x="1556" y="618"/>
                  </a:lnTo>
                  <a:lnTo>
                    <a:pt x="1509" y="726"/>
                  </a:lnTo>
                  <a:lnTo>
                    <a:pt x="1456" y="830"/>
                  </a:lnTo>
                  <a:lnTo>
                    <a:pt x="1396" y="929"/>
                  </a:lnTo>
                  <a:lnTo>
                    <a:pt x="1345" y="1003"/>
                  </a:lnTo>
                  <a:lnTo>
                    <a:pt x="1287" y="1078"/>
                  </a:lnTo>
                  <a:lnTo>
                    <a:pt x="1223" y="1152"/>
                  </a:lnTo>
                  <a:lnTo>
                    <a:pt x="1154" y="1226"/>
                  </a:lnTo>
                  <a:lnTo>
                    <a:pt x="1081" y="1297"/>
                  </a:lnTo>
                  <a:lnTo>
                    <a:pt x="1006" y="1364"/>
                  </a:lnTo>
                  <a:lnTo>
                    <a:pt x="929" y="1428"/>
                  </a:lnTo>
                  <a:lnTo>
                    <a:pt x="872" y="1470"/>
                  </a:lnTo>
                  <a:lnTo>
                    <a:pt x="811" y="1512"/>
                  </a:lnTo>
                  <a:lnTo>
                    <a:pt x="745" y="1553"/>
                  </a:lnTo>
                  <a:lnTo>
                    <a:pt x="675" y="1592"/>
                  </a:lnTo>
                  <a:lnTo>
                    <a:pt x="601" y="1627"/>
                  </a:lnTo>
                  <a:lnTo>
                    <a:pt x="526" y="1656"/>
                  </a:lnTo>
                  <a:lnTo>
                    <a:pt x="447" y="1679"/>
                  </a:lnTo>
                  <a:lnTo>
                    <a:pt x="367" y="1694"/>
                  </a:lnTo>
                  <a:lnTo>
                    <a:pt x="286" y="1699"/>
                  </a:lnTo>
                  <a:lnTo>
                    <a:pt x="248" y="1698"/>
                  </a:lnTo>
                  <a:lnTo>
                    <a:pt x="211" y="1694"/>
                  </a:lnTo>
                  <a:lnTo>
                    <a:pt x="196" y="1688"/>
                  </a:lnTo>
                  <a:lnTo>
                    <a:pt x="185" y="1676"/>
                  </a:lnTo>
                  <a:lnTo>
                    <a:pt x="180" y="1660"/>
                  </a:lnTo>
                  <a:lnTo>
                    <a:pt x="183" y="1644"/>
                  </a:lnTo>
                  <a:lnTo>
                    <a:pt x="246" y="1518"/>
                  </a:lnTo>
                  <a:lnTo>
                    <a:pt x="315" y="1389"/>
                  </a:lnTo>
                  <a:lnTo>
                    <a:pt x="395" y="1260"/>
                  </a:lnTo>
                  <a:lnTo>
                    <a:pt x="485" y="1131"/>
                  </a:lnTo>
                  <a:lnTo>
                    <a:pt x="584" y="1000"/>
                  </a:lnTo>
                  <a:lnTo>
                    <a:pt x="691" y="871"/>
                  </a:lnTo>
                  <a:lnTo>
                    <a:pt x="808" y="742"/>
                  </a:lnTo>
                  <a:lnTo>
                    <a:pt x="936" y="614"/>
                  </a:lnTo>
                  <a:lnTo>
                    <a:pt x="836" y="685"/>
                  </a:lnTo>
                  <a:lnTo>
                    <a:pt x="739" y="763"/>
                  </a:lnTo>
                  <a:lnTo>
                    <a:pt x="646" y="845"/>
                  </a:lnTo>
                  <a:lnTo>
                    <a:pt x="559" y="930"/>
                  </a:lnTo>
                  <a:lnTo>
                    <a:pt x="476" y="1017"/>
                  </a:lnTo>
                  <a:lnTo>
                    <a:pt x="398" y="1107"/>
                  </a:lnTo>
                  <a:lnTo>
                    <a:pt x="324" y="1197"/>
                  </a:lnTo>
                  <a:lnTo>
                    <a:pt x="254" y="1289"/>
                  </a:lnTo>
                  <a:lnTo>
                    <a:pt x="190" y="1379"/>
                  </a:lnTo>
                  <a:lnTo>
                    <a:pt x="131" y="1467"/>
                  </a:lnTo>
                  <a:lnTo>
                    <a:pt x="76" y="1553"/>
                  </a:lnTo>
                  <a:lnTo>
                    <a:pt x="66" y="1563"/>
                  </a:lnTo>
                  <a:lnTo>
                    <a:pt x="53" y="1569"/>
                  </a:lnTo>
                  <a:lnTo>
                    <a:pt x="38" y="1569"/>
                  </a:lnTo>
                  <a:lnTo>
                    <a:pt x="25" y="1563"/>
                  </a:lnTo>
                  <a:lnTo>
                    <a:pt x="16" y="1553"/>
                  </a:lnTo>
                  <a:lnTo>
                    <a:pt x="10" y="1540"/>
                  </a:lnTo>
                  <a:lnTo>
                    <a:pt x="2" y="1456"/>
                  </a:lnTo>
                  <a:lnTo>
                    <a:pt x="0" y="1370"/>
                  </a:lnTo>
                  <a:lnTo>
                    <a:pt x="8" y="1284"/>
                  </a:lnTo>
                  <a:lnTo>
                    <a:pt x="22" y="1197"/>
                  </a:lnTo>
                  <a:lnTo>
                    <a:pt x="42" y="1110"/>
                  </a:lnTo>
                  <a:lnTo>
                    <a:pt x="71" y="1023"/>
                  </a:lnTo>
                  <a:lnTo>
                    <a:pt x="109" y="936"/>
                  </a:lnTo>
                  <a:lnTo>
                    <a:pt x="153" y="849"/>
                  </a:lnTo>
                  <a:lnTo>
                    <a:pt x="203" y="762"/>
                  </a:lnTo>
                  <a:lnTo>
                    <a:pt x="235" y="711"/>
                  </a:lnTo>
                  <a:lnTo>
                    <a:pt x="269" y="666"/>
                  </a:lnTo>
                  <a:lnTo>
                    <a:pt x="301" y="624"/>
                  </a:lnTo>
                  <a:lnTo>
                    <a:pt x="331" y="585"/>
                  </a:lnTo>
                  <a:lnTo>
                    <a:pt x="360" y="552"/>
                  </a:lnTo>
                  <a:lnTo>
                    <a:pt x="386" y="521"/>
                  </a:lnTo>
                  <a:lnTo>
                    <a:pt x="411" y="496"/>
                  </a:lnTo>
                  <a:lnTo>
                    <a:pt x="430" y="475"/>
                  </a:lnTo>
                  <a:lnTo>
                    <a:pt x="446" y="460"/>
                  </a:lnTo>
                  <a:lnTo>
                    <a:pt x="457" y="448"/>
                  </a:lnTo>
                  <a:lnTo>
                    <a:pt x="463" y="443"/>
                  </a:lnTo>
                  <a:lnTo>
                    <a:pt x="528" y="385"/>
                  </a:lnTo>
                  <a:lnTo>
                    <a:pt x="597" y="331"/>
                  </a:lnTo>
                  <a:lnTo>
                    <a:pt x="669" y="283"/>
                  </a:lnTo>
                  <a:lnTo>
                    <a:pt x="743" y="239"/>
                  </a:lnTo>
                  <a:lnTo>
                    <a:pt x="822" y="200"/>
                  </a:lnTo>
                  <a:lnTo>
                    <a:pt x="900" y="165"/>
                  </a:lnTo>
                  <a:lnTo>
                    <a:pt x="980" y="135"/>
                  </a:lnTo>
                  <a:lnTo>
                    <a:pt x="1060" y="109"/>
                  </a:lnTo>
                  <a:lnTo>
                    <a:pt x="1138" y="86"/>
                  </a:lnTo>
                  <a:lnTo>
                    <a:pt x="1215" y="67"/>
                  </a:lnTo>
                  <a:lnTo>
                    <a:pt x="1290" y="49"/>
                  </a:lnTo>
                  <a:lnTo>
                    <a:pt x="1361" y="36"/>
                  </a:lnTo>
                  <a:lnTo>
                    <a:pt x="1431" y="25"/>
                  </a:lnTo>
                  <a:lnTo>
                    <a:pt x="1495" y="16"/>
                  </a:lnTo>
                  <a:lnTo>
                    <a:pt x="1553" y="9"/>
                  </a:lnTo>
                  <a:lnTo>
                    <a:pt x="1605" y="3"/>
                  </a:lnTo>
                  <a:lnTo>
                    <a:pt x="1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3368" y="1324"/>
              <a:ext cx="805" cy="810"/>
            </a:xfrm>
            <a:custGeom>
              <a:avLst/>
              <a:gdLst>
                <a:gd name="T0" fmla="*/ 83 w 1609"/>
                <a:gd name="T1" fmla="*/ 4 h 1620"/>
                <a:gd name="T2" fmla="*/ 197 w 1609"/>
                <a:gd name="T3" fmla="*/ 16 h 1620"/>
                <a:gd name="T4" fmla="*/ 334 w 1609"/>
                <a:gd name="T5" fmla="*/ 38 h 1620"/>
                <a:gd name="T6" fmla="*/ 485 w 1609"/>
                <a:gd name="T7" fmla="*/ 71 h 1620"/>
                <a:gd name="T8" fmla="*/ 644 w 1609"/>
                <a:gd name="T9" fmla="*/ 118 h 1620"/>
                <a:gd name="T10" fmla="*/ 804 w 1609"/>
                <a:gd name="T11" fmla="*/ 180 h 1620"/>
                <a:gd name="T12" fmla="*/ 960 w 1609"/>
                <a:gd name="T13" fmla="*/ 261 h 1620"/>
                <a:gd name="T14" fmla="*/ 1103 w 1609"/>
                <a:gd name="T15" fmla="*/ 363 h 1620"/>
                <a:gd name="T16" fmla="*/ 1174 w 1609"/>
                <a:gd name="T17" fmla="*/ 428 h 1620"/>
                <a:gd name="T18" fmla="*/ 1200 w 1609"/>
                <a:gd name="T19" fmla="*/ 453 h 1620"/>
                <a:gd name="T20" fmla="*/ 1242 w 1609"/>
                <a:gd name="T21" fmla="*/ 496 h 1620"/>
                <a:gd name="T22" fmla="*/ 1294 w 1609"/>
                <a:gd name="T23" fmla="*/ 557 h 1620"/>
                <a:gd name="T24" fmla="*/ 1354 w 1609"/>
                <a:gd name="T25" fmla="*/ 634 h 1620"/>
                <a:gd name="T26" fmla="*/ 1416 w 1609"/>
                <a:gd name="T27" fmla="*/ 726 h 1620"/>
                <a:gd name="T28" fmla="*/ 1516 w 1609"/>
                <a:gd name="T29" fmla="*/ 913 h 1620"/>
                <a:gd name="T30" fmla="*/ 1580 w 1609"/>
                <a:gd name="T31" fmla="*/ 1100 h 1620"/>
                <a:gd name="T32" fmla="*/ 1609 w 1609"/>
                <a:gd name="T33" fmla="*/ 1286 h 1620"/>
                <a:gd name="T34" fmla="*/ 1600 w 1609"/>
                <a:gd name="T35" fmla="*/ 1467 h 1620"/>
                <a:gd name="T36" fmla="*/ 1586 w 1609"/>
                <a:gd name="T37" fmla="*/ 1489 h 1620"/>
                <a:gd name="T38" fmla="*/ 1560 w 1609"/>
                <a:gd name="T39" fmla="*/ 1495 h 1620"/>
                <a:gd name="T40" fmla="*/ 1538 w 1609"/>
                <a:gd name="T41" fmla="*/ 1480 h 1620"/>
                <a:gd name="T42" fmla="*/ 1429 w 1609"/>
                <a:gd name="T43" fmla="*/ 1314 h 1620"/>
                <a:gd name="T44" fmla="*/ 1301 w 1609"/>
                <a:gd name="T45" fmla="*/ 1142 h 1620"/>
                <a:gd name="T46" fmla="*/ 1156 w 1609"/>
                <a:gd name="T47" fmla="*/ 970 h 1620"/>
                <a:gd name="T48" fmla="*/ 994 w 1609"/>
                <a:gd name="T49" fmla="*/ 806 h 1620"/>
                <a:gd name="T50" fmla="*/ 814 w 1609"/>
                <a:gd name="T51" fmla="*/ 653 h 1620"/>
                <a:gd name="T52" fmla="*/ 839 w 1609"/>
                <a:gd name="T53" fmla="*/ 707 h 1620"/>
                <a:gd name="T54" fmla="*/ 1055 w 1609"/>
                <a:gd name="T55" fmla="*/ 954 h 1620"/>
                <a:gd name="T56" fmla="*/ 1233 w 1609"/>
                <a:gd name="T57" fmla="*/ 1202 h 1620"/>
                <a:gd name="T58" fmla="*/ 1377 w 1609"/>
                <a:gd name="T59" fmla="*/ 1447 h 1620"/>
                <a:gd name="T60" fmla="*/ 1438 w 1609"/>
                <a:gd name="T61" fmla="*/ 1582 h 1620"/>
                <a:gd name="T62" fmla="*/ 1423 w 1609"/>
                <a:gd name="T63" fmla="*/ 1610 h 1620"/>
                <a:gd name="T64" fmla="*/ 1374 w 1609"/>
                <a:gd name="T65" fmla="*/ 1618 h 1620"/>
                <a:gd name="T66" fmla="*/ 1261 w 1609"/>
                <a:gd name="T67" fmla="*/ 1614 h 1620"/>
                <a:gd name="T68" fmla="*/ 1110 w 1609"/>
                <a:gd name="T69" fmla="*/ 1579 h 1620"/>
                <a:gd name="T70" fmla="*/ 966 w 1609"/>
                <a:gd name="T71" fmla="*/ 1517 h 1620"/>
                <a:gd name="T72" fmla="*/ 837 w 1609"/>
                <a:gd name="T73" fmla="*/ 1441 h 1620"/>
                <a:gd name="T74" fmla="*/ 725 w 1609"/>
                <a:gd name="T75" fmla="*/ 1361 h 1620"/>
                <a:gd name="T76" fmla="*/ 579 w 1609"/>
                <a:gd name="T77" fmla="*/ 1237 h 1620"/>
                <a:gd name="T78" fmla="*/ 444 w 1609"/>
                <a:gd name="T79" fmla="*/ 1099 h 1620"/>
                <a:gd name="T80" fmla="*/ 328 w 1609"/>
                <a:gd name="T81" fmla="*/ 957 h 1620"/>
                <a:gd name="T82" fmla="*/ 223 w 1609"/>
                <a:gd name="T83" fmla="*/ 791 h 1620"/>
                <a:gd name="T84" fmla="*/ 128 w 1609"/>
                <a:gd name="T85" fmla="*/ 589 h 1620"/>
                <a:gd name="T86" fmla="*/ 56 w 1609"/>
                <a:gd name="T87" fmla="*/ 373 h 1620"/>
                <a:gd name="T88" fmla="*/ 12 w 1609"/>
                <a:gd name="T89" fmla="*/ 150 h 1620"/>
                <a:gd name="T90" fmla="*/ 3 w 1609"/>
                <a:gd name="T91" fmla="*/ 22 h 1620"/>
                <a:gd name="T92" fmla="*/ 22 w 1609"/>
                <a:gd name="T93" fmla="*/ 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9" h="1620">
                  <a:moveTo>
                    <a:pt x="36" y="0"/>
                  </a:moveTo>
                  <a:lnTo>
                    <a:pt x="83" y="4"/>
                  </a:lnTo>
                  <a:lnTo>
                    <a:pt x="136" y="9"/>
                  </a:lnTo>
                  <a:lnTo>
                    <a:pt x="197" y="16"/>
                  </a:lnTo>
                  <a:lnTo>
                    <a:pt x="263" y="26"/>
                  </a:lnTo>
                  <a:lnTo>
                    <a:pt x="334" y="38"/>
                  </a:lnTo>
                  <a:lnTo>
                    <a:pt x="408" y="54"/>
                  </a:lnTo>
                  <a:lnTo>
                    <a:pt x="485" y="71"/>
                  </a:lnTo>
                  <a:lnTo>
                    <a:pt x="563" y="93"/>
                  </a:lnTo>
                  <a:lnTo>
                    <a:pt x="644" y="118"/>
                  </a:lnTo>
                  <a:lnTo>
                    <a:pt x="724" y="147"/>
                  </a:lnTo>
                  <a:lnTo>
                    <a:pt x="804" y="180"/>
                  </a:lnTo>
                  <a:lnTo>
                    <a:pt x="884" y="218"/>
                  </a:lnTo>
                  <a:lnTo>
                    <a:pt x="960" y="261"/>
                  </a:lnTo>
                  <a:lnTo>
                    <a:pt x="1033" y="309"/>
                  </a:lnTo>
                  <a:lnTo>
                    <a:pt x="1103" y="363"/>
                  </a:lnTo>
                  <a:lnTo>
                    <a:pt x="1168" y="422"/>
                  </a:lnTo>
                  <a:lnTo>
                    <a:pt x="1174" y="428"/>
                  </a:lnTo>
                  <a:lnTo>
                    <a:pt x="1185" y="438"/>
                  </a:lnTo>
                  <a:lnTo>
                    <a:pt x="1200" y="453"/>
                  </a:lnTo>
                  <a:lnTo>
                    <a:pt x="1219" y="473"/>
                  </a:lnTo>
                  <a:lnTo>
                    <a:pt x="1242" y="496"/>
                  </a:lnTo>
                  <a:lnTo>
                    <a:pt x="1267" y="525"/>
                  </a:lnTo>
                  <a:lnTo>
                    <a:pt x="1294" y="557"/>
                  </a:lnTo>
                  <a:lnTo>
                    <a:pt x="1323" y="594"/>
                  </a:lnTo>
                  <a:lnTo>
                    <a:pt x="1354" y="634"/>
                  </a:lnTo>
                  <a:lnTo>
                    <a:pt x="1386" y="679"/>
                  </a:lnTo>
                  <a:lnTo>
                    <a:pt x="1416" y="726"/>
                  </a:lnTo>
                  <a:lnTo>
                    <a:pt x="1471" y="819"/>
                  </a:lnTo>
                  <a:lnTo>
                    <a:pt x="1516" y="913"/>
                  </a:lnTo>
                  <a:lnTo>
                    <a:pt x="1552" y="1007"/>
                  </a:lnTo>
                  <a:lnTo>
                    <a:pt x="1580" y="1100"/>
                  </a:lnTo>
                  <a:lnTo>
                    <a:pt x="1599" y="1193"/>
                  </a:lnTo>
                  <a:lnTo>
                    <a:pt x="1609" y="1286"/>
                  </a:lnTo>
                  <a:lnTo>
                    <a:pt x="1609" y="1377"/>
                  </a:lnTo>
                  <a:lnTo>
                    <a:pt x="1600" y="1467"/>
                  </a:lnTo>
                  <a:lnTo>
                    <a:pt x="1594" y="1480"/>
                  </a:lnTo>
                  <a:lnTo>
                    <a:pt x="1586" y="1489"/>
                  </a:lnTo>
                  <a:lnTo>
                    <a:pt x="1573" y="1495"/>
                  </a:lnTo>
                  <a:lnTo>
                    <a:pt x="1560" y="1495"/>
                  </a:lnTo>
                  <a:lnTo>
                    <a:pt x="1548" y="1489"/>
                  </a:lnTo>
                  <a:lnTo>
                    <a:pt x="1538" y="1480"/>
                  </a:lnTo>
                  <a:lnTo>
                    <a:pt x="1486" y="1398"/>
                  </a:lnTo>
                  <a:lnTo>
                    <a:pt x="1429" y="1314"/>
                  </a:lnTo>
                  <a:lnTo>
                    <a:pt x="1368" y="1228"/>
                  </a:lnTo>
                  <a:lnTo>
                    <a:pt x="1301" y="1142"/>
                  </a:lnTo>
                  <a:lnTo>
                    <a:pt x="1232" y="1055"/>
                  </a:lnTo>
                  <a:lnTo>
                    <a:pt x="1156" y="970"/>
                  </a:lnTo>
                  <a:lnTo>
                    <a:pt x="1078" y="887"/>
                  </a:lnTo>
                  <a:lnTo>
                    <a:pt x="994" y="806"/>
                  </a:lnTo>
                  <a:lnTo>
                    <a:pt x="907" y="727"/>
                  </a:lnTo>
                  <a:lnTo>
                    <a:pt x="814" y="653"/>
                  </a:lnTo>
                  <a:lnTo>
                    <a:pt x="718" y="585"/>
                  </a:lnTo>
                  <a:lnTo>
                    <a:pt x="839" y="707"/>
                  </a:lnTo>
                  <a:lnTo>
                    <a:pt x="952" y="830"/>
                  </a:lnTo>
                  <a:lnTo>
                    <a:pt x="1055" y="954"/>
                  </a:lnTo>
                  <a:lnTo>
                    <a:pt x="1149" y="1077"/>
                  </a:lnTo>
                  <a:lnTo>
                    <a:pt x="1233" y="1202"/>
                  </a:lnTo>
                  <a:lnTo>
                    <a:pt x="1310" y="1325"/>
                  </a:lnTo>
                  <a:lnTo>
                    <a:pt x="1377" y="1447"/>
                  </a:lnTo>
                  <a:lnTo>
                    <a:pt x="1435" y="1568"/>
                  </a:lnTo>
                  <a:lnTo>
                    <a:pt x="1438" y="1582"/>
                  </a:lnTo>
                  <a:lnTo>
                    <a:pt x="1433" y="1598"/>
                  </a:lnTo>
                  <a:lnTo>
                    <a:pt x="1423" y="1610"/>
                  </a:lnTo>
                  <a:lnTo>
                    <a:pt x="1409" y="1614"/>
                  </a:lnTo>
                  <a:lnTo>
                    <a:pt x="1374" y="1618"/>
                  </a:lnTo>
                  <a:lnTo>
                    <a:pt x="1336" y="1620"/>
                  </a:lnTo>
                  <a:lnTo>
                    <a:pt x="1261" y="1614"/>
                  </a:lnTo>
                  <a:lnTo>
                    <a:pt x="1184" y="1601"/>
                  </a:lnTo>
                  <a:lnTo>
                    <a:pt x="1110" y="1579"/>
                  </a:lnTo>
                  <a:lnTo>
                    <a:pt x="1037" y="1550"/>
                  </a:lnTo>
                  <a:lnTo>
                    <a:pt x="966" y="1517"/>
                  </a:lnTo>
                  <a:lnTo>
                    <a:pt x="899" y="1480"/>
                  </a:lnTo>
                  <a:lnTo>
                    <a:pt x="837" y="1441"/>
                  </a:lnTo>
                  <a:lnTo>
                    <a:pt x="779" y="1401"/>
                  </a:lnTo>
                  <a:lnTo>
                    <a:pt x="725" y="1361"/>
                  </a:lnTo>
                  <a:lnTo>
                    <a:pt x="651" y="1300"/>
                  </a:lnTo>
                  <a:lnTo>
                    <a:pt x="579" y="1237"/>
                  </a:lnTo>
                  <a:lnTo>
                    <a:pt x="511" y="1168"/>
                  </a:lnTo>
                  <a:lnTo>
                    <a:pt x="444" y="1099"/>
                  </a:lnTo>
                  <a:lnTo>
                    <a:pt x="383" y="1028"/>
                  </a:lnTo>
                  <a:lnTo>
                    <a:pt x="328" y="957"/>
                  </a:lnTo>
                  <a:lnTo>
                    <a:pt x="280" y="885"/>
                  </a:lnTo>
                  <a:lnTo>
                    <a:pt x="223" y="791"/>
                  </a:lnTo>
                  <a:lnTo>
                    <a:pt x="173" y="692"/>
                  </a:lnTo>
                  <a:lnTo>
                    <a:pt x="128" y="589"/>
                  </a:lnTo>
                  <a:lnTo>
                    <a:pt x="88" y="482"/>
                  </a:lnTo>
                  <a:lnTo>
                    <a:pt x="56" y="373"/>
                  </a:lnTo>
                  <a:lnTo>
                    <a:pt x="30" y="261"/>
                  </a:lnTo>
                  <a:lnTo>
                    <a:pt x="12" y="1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3654" y="976"/>
              <a:ext cx="536" cy="539"/>
            </a:xfrm>
            <a:custGeom>
              <a:avLst/>
              <a:gdLst>
                <a:gd name="T0" fmla="*/ 61 w 1072"/>
                <a:gd name="T1" fmla="*/ 3 h 1079"/>
                <a:gd name="T2" fmla="*/ 150 w 1072"/>
                <a:gd name="T3" fmla="*/ 15 h 1079"/>
                <a:gd name="T4" fmla="*/ 257 w 1072"/>
                <a:gd name="T5" fmla="*/ 34 h 1079"/>
                <a:gd name="T6" fmla="*/ 376 w 1072"/>
                <a:gd name="T7" fmla="*/ 63 h 1079"/>
                <a:gd name="T8" fmla="*/ 498 w 1072"/>
                <a:gd name="T9" fmla="*/ 105 h 1079"/>
                <a:gd name="T10" fmla="*/ 618 w 1072"/>
                <a:gd name="T11" fmla="*/ 162 h 1079"/>
                <a:gd name="T12" fmla="*/ 728 w 1072"/>
                <a:gd name="T13" fmla="*/ 237 h 1079"/>
                <a:gd name="T14" fmla="*/ 784 w 1072"/>
                <a:gd name="T15" fmla="*/ 286 h 1079"/>
                <a:gd name="T16" fmla="*/ 808 w 1072"/>
                <a:gd name="T17" fmla="*/ 311 h 1079"/>
                <a:gd name="T18" fmla="*/ 846 w 1072"/>
                <a:gd name="T19" fmla="*/ 353 h 1079"/>
                <a:gd name="T20" fmla="*/ 894 w 1072"/>
                <a:gd name="T21" fmla="*/ 411 h 1079"/>
                <a:gd name="T22" fmla="*/ 943 w 1072"/>
                <a:gd name="T23" fmla="*/ 485 h 1079"/>
                <a:gd name="T24" fmla="*/ 1017 w 1072"/>
                <a:gd name="T25" fmla="*/ 627 h 1079"/>
                <a:gd name="T26" fmla="*/ 1061 w 1072"/>
                <a:gd name="T27" fmla="*/ 770 h 1079"/>
                <a:gd name="T28" fmla="*/ 1072 w 1072"/>
                <a:gd name="T29" fmla="*/ 909 h 1079"/>
                <a:gd name="T30" fmla="*/ 1064 w 1072"/>
                <a:gd name="T31" fmla="*/ 984 h 1079"/>
                <a:gd name="T32" fmla="*/ 1055 w 1072"/>
                <a:gd name="T33" fmla="*/ 995 h 1079"/>
                <a:gd name="T34" fmla="*/ 1039 w 1072"/>
                <a:gd name="T35" fmla="*/ 996 h 1079"/>
                <a:gd name="T36" fmla="*/ 1024 w 1072"/>
                <a:gd name="T37" fmla="*/ 986 h 1079"/>
                <a:gd name="T38" fmla="*/ 935 w 1072"/>
                <a:gd name="T39" fmla="*/ 851 h 1079"/>
                <a:gd name="T40" fmla="*/ 826 w 1072"/>
                <a:gd name="T41" fmla="*/ 710 h 1079"/>
                <a:gd name="T42" fmla="*/ 699 w 1072"/>
                <a:gd name="T43" fmla="*/ 574 h 1079"/>
                <a:gd name="T44" fmla="*/ 556 w 1072"/>
                <a:gd name="T45" fmla="*/ 447 h 1079"/>
                <a:gd name="T46" fmla="*/ 570 w 1072"/>
                <a:gd name="T47" fmla="*/ 484 h 1079"/>
                <a:gd name="T48" fmla="*/ 730 w 1072"/>
                <a:gd name="T49" fmla="*/ 671 h 1079"/>
                <a:gd name="T50" fmla="*/ 859 w 1072"/>
                <a:gd name="T51" fmla="*/ 860 h 1079"/>
                <a:gd name="T52" fmla="*/ 956 w 1072"/>
                <a:gd name="T53" fmla="*/ 1045 h 1079"/>
                <a:gd name="T54" fmla="*/ 958 w 1072"/>
                <a:gd name="T55" fmla="*/ 1058 h 1079"/>
                <a:gd name="T56" fmla="*/ 952 w 1072"/>
                <a:gd name="T57" fmla="*/ 1069 h 1079"/>
                <a:gd name="T58" fmla="*/ 945 w 1072"/>
                <a:gd name="T59" fmla="*/ 1074 h 1079"/>
                <a:gd name="T60" fmla="*/ 891 w 1072"/>
                <a:gd name="T61" fmla="*/ 1079 h 1079"/>
                <a:gd name="T62" fmla="*/ 760 w 1072"/>
                <a:gd name="T63" fmla="*/ 1058 h 1079"/>
                <a:gd name="T64" fmla="*/ 639 w 1072"/>
                <a:gd name="T65" fmla="*/ 1008 h 1079"/>
                <a:gd name="T66" fmla="*/ 530 w 1072"/>
                <a:gd name="T67" fmla="*/ 941 h 1079"/>
                <a:gd name="T68" fmla="*/ 427 w 1072"/>
                <a:gd name="T69" fmla="*/ 861 h 1079"/>
                <a:gd name="T70" fmla="*/ 318 w 1072"/>
                <a:gd name="T71" fmla="*/ 757 h 1079"/>
                <a:gd name="T72" fmla="*/ 225 w 1072"/>
                <a:gd name="T73" fmla="*/ 646 h 1079"/>
                <a:gd name="T74" fmla="*/ 144 w 1072"/>
                <a:gd name="T75" fmla="*/ 519 h 1079"/>
                <a:gd name="T76" fmla="*/ 74 w 1072"/>
                <a:gd name="T77" fmla="*/ 363 h 1079"/>
                <a:gd name="T78" fmla="*/ 25 w 1072"/>
                <a:gd name="T79" fmla="*/ 196 h 1079"/>
                <a:gd name="T80" fmla="*/ 0 w 1072"/>
                <a:gd name="T81" fmla="*/ 25 h 1079"/>
                <a:gd name="T82" fmla="*/ 3 w 1072"/>
                <a:gd name="T83" fmla="*/ 12 h 1079"/>
                <a:gd name="T84" fmla="*/ 12 w 1072"/>
                <a:gd name="T85" fmla="*/ 3 h 1079"/>
                <a:gd name="T86" fmla="*/ 25 w 1072"/>
                <a:gd name="T8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2" h="1079">
                  <a:moveTo>
                    <a:pt x="25" y="0"/>
                  </a:moveTo>
                  <a:lnTo>
                    <a:pt x="61" y="3"/>
                  </a:lnTo>
                  <a:lnTo>
                    <a:pt x="103" y="8"/>
                  </a:lnTo>
                  <a:lnTo>
                    <a:pt x="150" y="15"/>
                  </a:lnTo>
                  <a:lnTo>
                    <a:pt x="202" y="22"/>
                  </a:lnTo>
                  <a:lnTo>
                    <a:pt x="257" y="34"/>
                  </a:lnTo>
                  <a:lnTo>
                    <a:pt x="315" y="47"/>
                  </a:lnTo>
                  <a:lnTo>
                    <a:pt x="376" y="63"/>
                  </a:lnTo>
                  <a:lnTo>
                    <a:pt x="437" y="82"/>
                  </a:lnTo>
                  <a:lnTo>
                    <a:pt x="498" y="105"/>
                  </a:lnTo>
                  <a:lnTo>
                    <a:pt x="559" y="131"/>
                  </a:lnTo>
                  <a:lnTo>
                    <a:pt x="618" y="162"/>
                  </a:lnTo>
                  <a:lnTo>
                    <a:pt x="675" y="198"/>
                  </a:lnTo>
                  <a:lnTo>
                    <a:pt x="728" y="237"/>
                  </a:lnTo>
                  <a:lnTo>
                    <a:pt x="778" y="282"/>
                  </a:lnTo>
                  <a:lnTo>
                    <a:pt x="784" y="286"/>
                  </a:lnTo>
                  <a:lnTo>
                    <a:pt x="794" y="297"/>
                  </a:lnTo>
                  <a:lnTo>
                    <a:pt x="808" y="311"/>
                  </a:lnTo>
                  <a:lnTo>
                    <a:pt x="826" y="330"/>
                  </a:lnTo>
                  <a:lnTo>
                    <a:pt x="846" y="353"/>
                  </a:lnTo>
                  <a:lnTo>
                    <a:pt x="869" y="381"/>
                  </a:lnTo>
                  <a:lnTo>
                    <a:pt x="894" y="411"/>
                  </a:lnTo>
                  <a:lnTo>
                    <a:pt x="919" y="446"/>
                  </a:lnTo>
                  <a:lnTo>
                    <a:pt x="943" y="485"/>
                  </a:lnTo>
                  <a:lnTo>
                    <a:pt x="985" y="555"/>
                  </a:lnTo>
                  <a:lnTo>
                    <a:pt x="1017" y="627"/>
                  </a:lnTo>
                  <a:lnTo>
                    <a:pt x="1043" y="699"/>
                  </a:lnTo>
                  <a:lnTo>
                    <a:pt x="1061" y="770"/>
                  </a:lnTo>
                  <a:lnTo>
                    <a:pt x="1071" y="839"/>
                  </a:lnTo>
                  <a:lnTo>
                    <a:pt x="1072" y="909"/>
                  </a:lnTo>
                  <a:lnTo>
                    <a:pt x="1067" y="979"/>
                  </a:lnTo>
                  <a:lnTo>
                    <a:pt x="1064" y="984"/>
                  </a:lnTo>
                  <a:lnTo>
                    <a:pt x="1059" y="990"/>
                  </a:lnTo>
                  <a:lnTo>
                    <a:pt x="1055" y="995"/>
                  </a:lnTo>
                  <a:lnTo>
                    <a:pt x="1048" y="996"/>
                  </a:lnTo>
                  <a:lnTo>
                    <a:pt x="1039" y="996"/>
                  </a:lnTo>
                  <a:lnTo>
                    <a:pt x="1032" y="993"/>
                  </a:lnTo>
                  <a:lnTo>
                    <a:pt x="1024" y="986"/>
                  </a:lnTo>
                  <a:lnTo>
                    <a:pt x="982" y="919"/>
                  </a:lnTo>
                  <a:lnTo>
                    <a:pt x="935" y="851"/>
                  </a:lnTo>
                  <a:lnTo>
                    <a:pt x="882" y="781"/>
                  </a:lnTo>
                  <a:lnTo>
                    <a:pt x="826" y="710"/>
                  </a:lnTo>
                  <a:lnTo>
                    <a:pt x="765" y="640"/>
                  </a:lnTo>
                  <a:lnTo>
                    <a:pt x="699" y="574"/>
                  </a:lnTo>
                  <a:lnTo>
                    <a:pt x="630" y="508"/>
                  </a:lnTo>
                  <a:lnTo>
                    <a:pt x="556" y="447"/>
                  </a:lnTo>
                  <a:lnTo>
                    <a:pt x="479" y="391"/>
                  </a:lnTo>
                  <a:lnTo>
                    <a:pt x="570" y="484"/>
                  </a:lnTo>
                  <a:lnTo>
                    <a:pt x="654" y="577"/>
                  </a:lnTo>
                  <a:lnTo>
                    <a:pt x="730" y="671"/>
                  </a:lnTo>
                  <a:lnTo>
                    <a:pt x="798" y="765"/>
                  </a:lnTo>
                  <a:lnTo>
                    <a:pt x="859" y="860"/>
                  </a:lnTo>
                  <a:lnTo>
                    <a:pt x="911" y="953"/>
                  </a:lnTo>
                  <a:lnTo>
                    <a:pt x="956" y="1045"/>
                  </a:lnTo>
                  <a:lnTo>
                    <a:pt x="958" y="1051"/>
                  </a:lnTo>
                  <a:lnTo>
                    <a:pt x="958" y="1058"/>
                  </a:lnTo>
                  <a:lnTo>
                    <a:pt x="955" y="1064"/>
                  </a:lnTo>
                  <a:lnTo>
                    <a:pt x="952" y="1069"/>
                  </a:lnTo>
                  <a:lnTo>
                    <a:pt x="949" y="1073"/>
                  </a:lnTo>
                  <a:lnTo>
                    <a:pt x="945" y="1074"/>
                  </a:lnTo>
                  <a:lnTo>
                    <a:pt x="939" y="1076"/>
                  </a:lnTo>
                  <a:lnTo>
                    <a:pt x="891" y="1079"/>
                  </a:lnTo>
                  <a:lnTo>
                    <a:pt x="826" y="1074"/>
                  </a:lnTo>
                  <a:lnTo>
                    <a:pt x="760" y="1058"/>
                  </a:lnTo>
                  <a:lnTo>
                    <a:pt x="698" y="1037"/>
                  </a:lnTo>
                  <a:lnTo>
                    <a:pt x="639" y="1008"/>
                  </a:lnTo>
                  <a:lnTo>
                    <a:pt x="582" y="976"/>
                  </a:lnTo>
                  <a:lnTo>
                    <a:pt x="530" y="941"/>
                  </a:lnTo>
                  <a:lnTo>
                    <a:pt x="483" y="908"/>
                  </a:lnTo>
                  <a:lnTo>
                    <a:pt x="427" y="861"/>
                  </a:lnTo>
                  <a:lnTo>
                    <a:pt x="370" y="810"/>
                  </a:lnTo>
                  <a:lnTo>
                    <a:pt x="318" y="757"/>
                  </a:lnTo>
                  <a:lnTo>
                    <a:pt x="269" y="701"/>
                  </a:lnTo>
                  <a:lnTo>
                    <a:pt x="225" y="646"/>
                  </a:lnTo>
                  <a:lnTo>
                    <a:pt x="186" y="591"/>
                  </a:lnTo>
                  <a:lnTo>
                    <a:pt x="144" y="519"/>
                  </a:lnTo>
                  <a:lnTo>
                    <a:pt x="106" y="443"/>
                  </a:lnTo>
                  <a:lnTo>
                    <a:pt x="74" y="363"/>
                  </a:lnTo>
                  <a:lnTo>
                    <a:pt x="47" y="281"/>
                  </a:lnTo>
                  <a:lnTo>
                    <a:pt x="25" y="196"/>
                  </a:lnTo>
                  <a:lnTo>
                    <a:pt x="10" y="11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7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A4ED3C0-C757-41F9-BB87-484569C2818F}"/>
              </a:ext>
            </a:extLst>
          </p:cNvPr>
          <p:cNvGrpSpPr/>
          <p:nvPr/>
        </p:nvGrpSpPr>
        <p:grpSpPr>
          <a:xfrm>
            <a:off x="3109256" y="705184"/>
            <a:ext cx="6091267" cy="6313938"/>
            <a:chOff x="4491632" y="2186260"/>
            <a:chExt cx="3341728" cy="3341728"/>
          </a:xfrm>
          <a:solidFill>
            <a:schemeClr val="bg1">
              <a:lumMod val="95000"/>
            </a:schemeClr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40BACDDB-5644-4393-976C-E7044EBB478B}"/>
                </a:ext>
              </a:extLst>
            </p:cNvPr>
            <p:cNvSpPr/>
            <p:nvPr/>
          </p:nvSpPr>
          <p:spPr>
            <a:xfrm>
              <a:off x="5230316" y="2924944"/>
              <a:ext cx="1864360" cy="1864360"/>
            </a:xfrm>
            <a:prstGeom prst="donut">
              <a:avLst>
                <a:gd name="adj" fmla="val 222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76479620-E65C-465E-9007-1B767DCEBE21}"/>
                </a:ext>
              </a:extLst>
            </p:cNvPr>
            <p:cNvSpPr/>
            <p:nvPr/>
          </p:nvSpPr>
          <p:spPr>
            <a:xfrm>
              <a:off x="4491632" y="2186260"/>
              <a:ext cx="3341728" cy="3341728"/>
            </a:xfrm>
            <a:prstGeom prst="donut">
              <a:avLst>
                <a:gd name="adj" fmla="val 137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35104B-6CF2-4515-8914-E62ABA891799}"/>
              </a:ext>
            </a:extLst>
          </p:cNvPr>
          <p:cNvGrpSpPr/>
          <p:nvPr/>
        </p:nvGrpSpPr>
        <p:grpSpPr>
          <a:xfrm>
            <a:off x="130629" y="1068914"/>
            <a:ext cx="5923899" cy="2741828"/>
            <a:chOff x="609440" y="1340768"/>
            <a:chExt cx="5460544" cy="2438235"/>
          </a:xfrm>
          <a:effectLst/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FFA3A477-B460-401B-A803-33F4EAC03669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" name="Arrow: Chevron 5">
              <a:extLst>
                <a:ext uri="{FF2B5EF4-FFF2-40B4-BE49-F238E27FC236}">
                  <a16:creationId xmlns:a16="http://schemas.microsoft.com/office/drawing/2014/main" id="{3851688C-C9FF-4FC8-8CB4-4A38CF5C5DB2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D21C5-9B05-4C3E-9DAF-FE5999DC7DA0}"/>
              </a:ext>
            </a:extLst>
          </p:cNvPr>
          <p:cNvGrpSpPr/>
          <p:nvPr/>
        </p:nvGrpSpPr>
        <p:grpSpPr>
          <a:xfrm flipH="1">
            <a:off x="6154890" y="1068914"/>
            <a:ext cx="5923899" cy="2741828"/>
            <a:chOff x="609440" y="1340768"/>
            <a:chExt cx="5460544" cy="2438235"/>
          </a:xfrm>
          <a:solidFill>
            <a:schemeClr val="accent3"/>
          </a:solidFill>
        </p:grpSpPr>
        <p:sp>
          <p:nvSpPr>
            <p:cNvPr id="10" name="Arrow: Chevron 5">
              <a:extLst>
                <a:ext uri="{FF2B5EF4-FFF2-40B4-BE49-F238E27FC236}">
                  <a16:creationId xmlns:a16="http://schemas.microsoft.com/office/drawing/2014/main" id="{30AC135C-DC13-4F8F-BD47-4AF583722B82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5">
              <a:extLst>
                <a:ext uri="{FF2B5EF4-FFF2-40B4-BE49-F238E27FC236}">
                  <a16:creationId xmlns:a16="http://schemas.microsoft.com/office/drawing/2014/main" id="{35E41C2D-1547-4A9C-B846-0A63749A308D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EF6122-4552-49B5-BA53-7D837F6E4FEF}"/>
              </a:ext>
            </a:extLst>
          </p:cNvPr>
          <p:cNvGrpSpPr/>
          <p:nvPr/>
        </p:nvGrpSpPr>
        <p:grpSpPr>
          <a:xfrm flipV="1">
            <a:off x="130629" y="3913566"/>
            <a:ext cx="5923899" cy="2741828"/>
            <a:chOff x="609440" y="1340768"/>
            <a:chExt cx="5460544" cy="2438235"/>
          </a:xfrm>
          <a:solidFill>
            <a:schemeClr val="accent4"/>
          </a:solidFill>
          <a:effectLst/>
        </p:grpSpPr>
        <p:sp>
          <p:nvSpPr>
            <p:cNvPr id="18" name="Arrow: Chevron 5">
              <a:extLst>
                <a:ext uri="{FF2B5EF4-FFF2-40B4-BE49-F238E27FC236}">
                  <a16:creationId xmlns:a16="http://schemas.microsoft.com/office/drawing/2014/main" id="{FA4CDDDF-CE4D-401F-8013-205565CAED34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Arrow: Chevron 5">
              <a:extLst>
                <a:ext uri="{FF2B5EF4-FFF2-40B4-BE49-F238E27FC236}">
                  <a16:creationId xmlns:a16="http://schemas.microsoft.com/office/drawing/2014/main" id="{22FC6223-6E69-409A-9D20-E69CF942722E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024488-910E-4022-AB32-B5312D457AAC}"/>
              </a:ext>
            </a:extLst>
          </p:cNvPr>
          <p:cNvGrpSpPr/>
          <p:nvPr/>
        </p:nvGrpSpPr>
        <p:grpSpPr>
          <a:xfrm flipH="1" flipV="1">
            <a:off x="6154890" y="3913566"/>
            <a:ext cx="5923899" cy="2741828"/>
            <a:chOff x="609440" y="1340768"/>
            <a:chExt cx="5460544" cy="2438235"/>
          </a:xfrm>
          <a:solidFill>
            <a:schemeClr val="accent6"/>
          </a:solidFill>
        </p:grpSpPr>
        <p:sp>
          <p:nvSpPr>
            <p:cNvPr id="16" name="Arrow: Chevron 5">
              <a:extLst>
                <a:ext uri="{FF2B5EF4-FFF2-40B4-BE49-F238E27FC236}">
                  <a16:creationId xmlns:a16="http://schemas.microsoft.com/office/drawing/2014/main" id="{8FB82849-F9C1-43E8-A574-0FE18AF41B2D}"/>
                </a:ext>
              </a:extLst>
            </p:cNvPr>
            <p:cNvSpPr/>
            <p:nvPr/>
          </p:nvSpPr>
          <p:spPr>
            <a:xfrm flipH="1">
              <a:off x="609440" y="1340768"/>
              <a:ext cx="5460543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0543" h="2438235">
                  <a:moveTo>
                    <a:pt x="1343724" y="0"/>
                  </a:moveTo>
                  <a:lnTo>
                    <a:pt x="5107547" y="0"/>
                  </a:lnTo>
                  <a:lnTo>
                    <a:pt x="5460543" y="731355"/>
                  </a:lnTo>
                  <a:lnTo>
                    <a:pt x="5107547" y="1462709"/>
                  </a:ln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5">
              <a:extLst>
                <a:ext uri="{FF2B5EF4-FFF2-40B4-BE49-F238E27FC236}">
                  <a16:creationId xmlns:a16="http://schemas.microsoft.com/office/drawing/2014/main" id="{6418F76A-1E9F-4E7E-8D59-327F84D4647E}"/>
                </a:ext>
              </a:extLst>
            </p:cNvPr>
            <p:cNvSpPr/>
            <p:nvPr/>
          </p:nvSpPr>
          <p:spPr>
            <a:xfrm flipH="1">
              <a:off x="4726260" y="1340768"/>
              <a:ext cx="1343724" cy="2438235"/>
            </a:xfrm>
            <a:custGeom>
              <a:avLst/>
              <a:gdLst>
                <a:gd name="connsiteX0" fmla="*/ 0 w 4116819"/>
                <a:gd name="connsiteY0" fmla="*/ 0 h 1462709"/>
                <a:gd name="connsiteX1" fmla="*/ 3763823 w 4116819"/>
                <a:gd name="connsiteY1" fmla="*/ 0 h 1462709"/>
                <a:gd name="connsiteX2" fmla="*/ 4116819 w 4116819"/>
                <a:gd name="connsiteY2" fmla="*/ 731355 h 1462709"/>
                <a:gd name="connsiteX3" fmla="*/ 3763823 w 4116819"/>
                <a:gd name="connsiteY3" fmla="*/ 1462709 h 1462709"/>
                <a:gd name="connsiteX4" fmla="*/ 0 w 4116819"/>
                <a:gd name="connsiteY4" fmla="*/ 1462709 h 1462709"/>
                <a:gd name="connsiteX5" fmla="*/ 352996 w 4116819"/>
                <a:gd name="connsiteY5" fmla="*/ 731355 h 1462709"/>
                <a:gd name="connsiteX6" fmla="*/ 0 w 4116819"/>
                <a:gd name="connsiteY6" fmla="*/ 0 h 1462709"/>
                <a:gd name="connsiteX0" fmla="*/ 1343724 w 5460543"/>
                <a:gd name="connsiteY0" fmla="*/ 0 h 2438235"/>
                <a:gd name="connsiteX1" fmla="*/ 5107547 w 5460543"/>
                <a:gd name="connsiteY1" fmla="*/ 0 h 2438235"/>
                <a:gd name="connsiteX2" fmla="*/ 5460543 w 5460543"/>
                <a:gd name="connsiteY2" fmla="*/ 731355 h 2438235"/>
                <a:gd name="connsiteX3" fmla="*/ 5107547 w 5460543"/>
                <a:gd name="connsiteY3" fmla="*/ 1462709 h 2438235"/>
                <a:gd name="connsiteX4" fmla="*/ 1343724 w 5460543"/>
                <a:gd name="connsiteY4" fmla="*/ 1462709 h 2438235"/>
                <a:gd name="connsiteX5" fmla="*/ 0 w 5460543"/>
                <a:gd name="connsiteY5" fmla="*/ 2438235 h 2438235"/>
                <a:gd name="connsiteX6" fmla="*/ 1343724 w 5460543"/>
                <a:gd name="connsiteY6" fmla="*/ 0 h 2438235"/>
                <a:gd name="connsiteX0" fmla="*/ 1343724 w 5460543"/>
                <a:gd name="connsiteY0" fmla="*/ 0 h 2438235"/>
                <a:gd name="connsiteX1" fmla="*/ 5460543 w 5460543"/>
                <a:gd name="connsiteY1" fmla="*/ 731355 h 2438235"/>
                <a:gd name="connsiteX2" fmla="*/ 5107547 w 5460543"/>
                <a:gd name="connsiteY2" fmla="*/ 1462709 h 2438235"/>
                <a:gd name="connsiteX3" fmla="*/ 1343724 w 5460543"/>
                <a:gd name="connsiteY3" fmla="*/ 1462709 h 2438235"/>
                <a:gd name="connsiteX4" fmla="*/ 0 w 5460543"/>
                <a:gd name="connsiteY4" fmla="*/ 2438235 h 2438235"/>
                <a:gd name="connsiteX5" fmla="*/ 1343724 w 5460543"/>
                <a:gd name="connsiteY5" fmla="*/ 0 h 2438235"/>
                <a:gd name="connsiteX0" fmla="*/ 1343724 w 5107547"/>
                <a:gd name="connsiteY0" fmla="*/ 0 h 2438235"/>
                <a:gd name="connsiteX1" fmla="*/ 5107547 w 5107547"/>
                <a:gd name="connsiteY1" fmla="*/ 1462709 h 2438235"/>
                <a:gd name="connsiteX2" fmla="*/ 1343724 w 5107547"/>
                <a:gd name="connsiteY2" fmla="*/ 1462709 h 2438235"/>
                <a:gd name="connsiteX3" fmla="*/ 0 w 5107547"/>
                <a:gd name="connsiteY3" fmla="*/ 2438235 h 2438235"/>
                <a:gd name="connsiteX4" fmla="*/ 1343724 w 5107547"/>
                <a:gd name="connsiteY4" fmla="*/ 0 h 2438235"/>
                <a:gd name="connsiteX0" fmla="*/ 1343724 w 1343724"/>
                <a:gd name="connsiteY0" fmla="*/ 0 h 2438235"/>
                <a:gd name="connsiteX1" fmla="*/ 1343724 w 1343724"/>
                <a:gd name="connsiteY1" fmla="*/ 1462709 h 2438235"/>
                <a:gd name="connsiteX2" fmla="*/ 0 w 1343724"/>
                <a:gd name="connsiteY2" fmla="*/ 2438235 h 2438235"/>
                <a:gd name="connsiteX3" fmla="*/ 1343724 w 1343724"/>
                <a:gd name="connsiteY3" fmla="*/ 0 h 243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724" h="2438235">
                  <a:moveTo>
                    <a:pt x="1343724" y="0"/>
                  </a:moveTo>
                  <a:lnTo>
                    <a:pt x="1343724" y="1462709"/>
                  </a:lnTo>
                  <a:lnTo>
                    <a:pt x="0" y="2438235"/>
                  </a:lnTo>
                  <a:lnTo>
                    <a:pt x="134372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F2CC97-0329-4263-9C7D-524E0764088B}"/>
              </a:ext>
            </a:extLst>
          </p:cNvPr>
          <p:cNvSpPr txBox="1"/>
          <p:nvPr/>
        </p:nvSpPr>
        <p:spPr>
          <a:xfrm>
            <a:off x="1205578" y="1388462"/>
            <a:ext cx="31440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Describir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situación actual de la infraestructura tecnológica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respecto a estrategias y recursos para tratar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riesgos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puedan explotar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vulnerabilidades.</a:t>
            </a:r>
            <a:endParaRPr lang="es-EC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564C9-E9D7-4971-BB86-902069E365DD}"/>
              </a:ext>
            </a:extLst>
          </p:cNvPr>
          <p:cNvSpPr txBox="1"/>
          <p:nvPr/>
        </p:nvSpPr>
        <p:spPr>
          <a:xfrm>
            <a:off x="1151880" y="5484377"/>
            <a:ext cx="297313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Manejar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herramienta que automatice los procesos de análisis de riesgos como EAR/PILAR con la metodología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MAGERIT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91ECCE-B649-4C1C-AB52-A3418BCE5B3B}"/>
              </a:ext>
            </a:extLst>
          </p:cNvPr>
          <p:cNvSpPr txBox="1"/>
          <p:nvPr/>
        </p:nvSpPr>
        <p:spPr>
          <a:xfrm>
            <a:off x="7922421" y="1369006"/>
            <a:ext cx="297313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Proponer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BCP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basado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análisis de riesgos y en las buenas prácticas dictadas por instituciones de seguridad y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ISO 22301.</a:t>
            </a:r>
            <a:endParaRPr lang="en-IN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1B2123-7BFD-49E3-AA82-5EC938593596}"/>
              </a:ext>
            </a:extLst>
          </p:cNvPr>
          <p:cNvSpPr txBox="1"/>
          <p:nvPr/>
        </p:nvSpPr>
        <p:spPr>
          <a:xfrm>
            <a:off x="7921452" y="5292829"/>
            <a:ext cx="2954643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Recomendar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estrategias de recuperación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se ajusten a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cada tipo de incidente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s-EC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niveles de </a:t>
            </a:r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criticidad.</a:t>
            </a:r>
          </a:p>
          <a:p>
            <a:pPr algn="just"/>
            <a:endParaRPr lang="es-EC" sz="14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s-EC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Además, </a:t>
            </a:r>
            <a:r>
              <a:rPr lang="es-MX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s-MX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resentar </a:t>
            </a:r>
            <a:r>
              <a:rPr lang="es-MX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costo referencial de la implementación del BCP en la empresa.</a:t>
            </a:r>
            <a:endParaRPr lang="es-EC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en-IN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AE1B35-E803-4CC4-8373-ED0506DC4E2F}"/>
              </a:ext>
            </a:extLst>
          </p:cNvPr>
          <p:cNvSpPr txBox="1"/>
          <p:nvPr/>
        </p:nvSpPr>
        <p:spPr>
          <a:xfrm>
            <a:off x="400047" y="1469743"/>
            <a:ext cx="709942" cy="73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1C4571-E19E-45FB-8D36-2E75FD79FD9B}"/>
              </a:ext>
            </a:extLst>
          </p:cNvPr>
          <p:cNvSpPr txBox="1"/>
          <p:nvPr/>
        </p:nvSpPr>
        <p:spPr>
          <a:xfrm>
            <a:off x="11017358" y="1469743"/>
            <a:ext cx="728324" cy="73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DAAE6-E681-43A5-A9DD-7AFEDFD44EAF}"/>
              </a:ext>
            </a:extLst>
          </p:cNvPr>
          <p:cNvSpPr txBox="1"/>
          <p:nvPr/>
        </p:nvSpPr>
        <p:spPr>
          <a:xfrm>
            <a:off x="400048" y="5459767"/>
            <a:ext cx="728324" cy="73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7114F0-B42B-4B4D-B350-FE37C8DDF5B1}"/>
              </a:ext>
            </a:extLst>
          </p:cNvPr>
          <p:cNvSpPr txBox="1"/>
          <p:nvPr/>
        </p:nvSpPr>
        <p:spPr>
          <a:xfrm>
            <a:off x="11017358" y="5459767"/>
            <a:ext cx="730719" cy="73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A68E85-EBD3-4636-B6A1-25F15B71D529}"/>
              </a:ext>
            </a:extLst>
          </p:cNvPr>
          <p:cNvSpPr/>
          <p:nvPr/>
        </p:nvSpPr>
        <p:spPr>
          <a:xfrm>
            <a:off x="4379589" y="2151769"/>
            <a:ext cx="3523376" cy="3309418"/>
          </a:xfrm>
          <a:prstGeom prst="ellipse">
            <a:avLst/>
          </a:prstGeom>
          <a:ln>
            <a:noFill/>
          </a:ln>
          <a:effectLst>
            <a:outerShdw blurRad="304800" dist="177800" dir="5400000" algn="t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E896EDF-CE8F-4188-809A-BAE80EB3FDA1}"/>
              </a:ext>
            </a:extLst>
          </p:cNvPr>
          <p:cNvSpPr/>
          <p:nvPr/>
        </p:nvSpPr>
        <p:spPr>
          <a:xfrm>
            <a:off x="4631617" y="2424469"/>
            <a:ext cx="2995452" cy="276803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EC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C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</a:t>
            </a:r>
            <a:r>
              <a:rPr lang="es-EC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BCP para </a:t>
            </a:r>
            <a:r>
              <a:rPr lang="es-EC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Bagó</a:t>
            </a:r>
            <a:r>
              <a:rPr lang="es-EC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es-EC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permita detectar amenazas y vulnerabilidades, minimizar riesgos e implementar controles para mejorar la capacidad de reacción ante </a:t>
            </a:r>
            <a:r>
              <a:rPr lang="es-EC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desastres </a:t>
            </a:r>
            <a:r>
              <a:rPr lang="es-EC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aplicando una </a:t>
            </a:r>
            <a:r>
              <a:rPr lang="es-EC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estrategia </a:t>
            </a:r>
            <a:r>
              <a:rPr lang="es-EC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recuperación</a:t>
            </a:r>
            <a:r>
              <a:rPr lang="es-EC" sz="15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N" sz="15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0" y="2468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n-US" sz="48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3"/>
          <p:cNvSpPr/>
          <p:nvPr/>
        </p:nvSpPr>
        <p:spPr>
          <a:xfrm>
            <a:off x="5623456" y="1773261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3"/>
          <p:cNvSpPr/>
          <p:nvPr/>
        </p:nvSpPr>
        <p:spPr>
          <a:xfrm>
            <a:off x="451534" y="705184"/>
            <a:ext cx="183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Específicos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0FF8FC-4E51-436A-8E48-6CD3C7A7C51F}"/>
              </a:ext>
            </a:extLst>
          </p:cNvPr>
          <p:cNvGrpSpPr/>
          <p:nvPr/>
        </p:nvGrpSpPr>
        <p:grpSpPr>
          <a:xfrm>
            <a:off x="27856" y="-11195"/>
            <a:ext cx="12188825" cy="6895699"/>
            <a:chOff x="1347788" y="1054100"/>
            <a:chExt cx="7932738" cy="4487863"/>
          </a:xfrm>
          <a:solidFill>
            <a:schemeClr val="accent2">
              <a:alpha val="19000"/>
            </a:schemeClr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85BF8EAF-6F27-4B50-A7BC-A58F8F82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2646363"/>
              <a:ext cx="1303338" cy="833437"/>
            </a:xfrm>
            <a:custGeom>
              <a:avLst/>
              <a:gdLst>
                <a:gd name="T0" fmla="*/ 821 w 821"/>
                <a:gd name="T1" fmla="*/ 479 h 525"/>
                <a:gd name="T2" fmla="*/ 0 w 821"/>
                <a:gd name="T3" fmla="*/ 525 h 525"/>
                <a:gd name="T4" fmla="*/ 66 w 821"/>
                <a:gd name="T5" fmla="*/ 0 h 525"/>
                <a:gd name="T6" fmla="*/ 821 w 821"/>
                <a:gd name="T7" fmla="*/ 47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525">
                  <a:moveTo>
                    <a:pt x="821" y="479"/>
                  </a:moveTo>
                  <a:lnTo>
                    <a:pt x="0" y="525"/>
                  </a:lnTo>
                  <a:lnTo>
                    <a:pt x="66" y="0"/>
                  </a:lnTo>
                  <a:lnTo>
                    <a:pt x="821" y="479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EF3136F8-937A-4680-A688-EF298B69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482850"/>
              <a:ext cx="1736725" cy="1847850"/>
            </a:xfrm>
            <a:custGeom>
              <a:avLst/>
              <a:gdLst>
                <a:gd name="T0" fmla="*/ 1094 w 1094"/>
                <a:gd name="T1" fmla="*/ 0 h 1164"/>
                <a:gd name="T2" fmla="*/ 794 w 1094"/>
                <a:gd name="T3" fmla="*/ 1164 h 1164"/>
                <a:gd name="T4" fmla="*/ 0 w 1094"/>
                <a:gd name="T5" fmla="*/ 510 h 1164"/>
                <a:gd name="T6" fmla="*/ 1094 w 1094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4" h="1164">
                  <a:moveTo>
                    <a:pt x="1094" y="0"/>
                  </a:moveTo>
                  <a:lnTo>
                    <a:pt x="794" y="1164"/>
                  </a:lnTo>
                  <a:lnTo>
                    <a:pt x="0" y="51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89D3F5AB-29BD-4F49-B101-51EA9C88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925638" cy="1577975"/>
            </a:xfrm>
            <a:custGeom>
              <a:avLst/>
              <a:gdLst>
                <a:gd name="T0" fmla="*/ 119 w 1213"/>
                <a:gd name="T1" fmla="*/ 994 h 994"/>
                <a:gd name="T2" fmla="*/ 1213 w 1213"/>
                <a:gd name="T3" fmla="*/ 484 h 994"/>
                <a:gd name="T4" fmla="*/ 0 w 1213"/>
                <a:gd name="T5" fmla="*/ 0 h 994"/>
                <a:gd name="T6" fmla="*/ 119 w 1213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" h="994">
                  <a:moveTo>
                    <a:pt x="119" y="994"/>
                  </a:moveTo>
                  <a:lnTo>
                    <a:pt x="1213" y="484"/>
                  </a:lnTo>
                  <a:lnTo>
                    <a:pt x="0" y="0"/>
                  </a:lnTo>
                  <a:lnTo>
                    <a:pt x="119" y="994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F52E2BB9-D521-4381-BC00-B3CB0E0ED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479800"/>
              <a:ext cx="1358900" cy="1012825"/>
            </a:xfrm>
            <a:custGeom>
              <a:avLst/>
              <a:gdLst>
                <a:gd name="T0" fmla="*/ 0 w 856"/>
                <a:gd name="T1" fmla="*/ 638 h 638"/>
                <a:gd name="T2" fmla="*/ 750 w 856"/>
                <a:gd name="T3" fmla="*/ 0 h 638"/>
                <a:gd name="T4" fmla="*/ 856 w 856"/>
                <a:gd name="T5" fmla="*/ 473 h 638"/>
                <a:gd name="T6" fmla="*/ 0 w 856"/>
                <a:gd name="T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638">
                  <a:moveTo>
                    <a:pt x="0" y="638"/>
                  </a:moveTo>
                  <a:lnTo>
                    <a:pt x="750" y="0"/>
                  </a:lnTo>
                  <a:lnTo>
                    <a:pt x="856" y="473"/>
                  </a:lnTo>
                  <a:lnTo>
                    <a:pt x="0" y="63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FFFC470C-9A2B-47F1-B8A5-3029A5DD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2971800"/>
              <a:ext cx="1358900" cy="1520825"/>
            </a:xfrm>
            <a:custGeom>
              <a:avLst/>
              <a:gdLst>
                <a:gd name="T0" fmla="*/ 329 w 856"/>
                <a:gd name="T1" fmla="*/ 0 h 958"/>
                <a:gd name="T2" fmla="*/ 0 w 856"/>
                <a:gd name="T3" fmla="*/ 958 h 958"/>
                <a:gd name="T4" fmla="*/ 856 w 856"/>
                <a:gd name="T5" fmla="*/ 793 h 958"/>
                <a:gd name="T6" fmla="*/ 329 w 856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958">
                  <a:moveTo>
                    <a:pt x="329" y="0"/>
                  </a:moveTo>
                  <a:lnTo>
                    <a:pt x="0" y="958"/>
                  </a:lnTo>
                  <a:lnTo>
                    <a:pt x="856" y="79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9952519E-F9C7-41A2-A6AA-FFC2145C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482850"/>
              <a:ext cx="1328738" cy="1847850"/>
            </a:xfrm>
            <a:custGeom>
              <a:avLst/>
              <a:gdLst>
                <a:gd name="T0" fmla="*/ 837 w 837"/>
                <a:gd name="T1" fmla="*/ 633 h 1164"/>
                <a:gd name="T2" fmla="*/ 300 w 837"/>
                <a:gd name="T3" fmla="*/ 0 h 1164"/>
                <a:gd name="T4" fmla="*/ 0 w 837"/>
                <a:gd name="T5" fmla="*/ 1164 h 1164"/>
                <a:gd name="T6" fmla="*/ 837 w 837"/>
                <a:gd name="T7" fmla="*/ 63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164">
                  <a:moveTo>
                    <a:pt x="837" y="633"/>
                  </a:moveTo>
                  <a:lnTo>
                    <a:pt x="300" y="0"/>
                  </a:lnTo>
                  <a:lnTo>
                    <a:pt x="0" y="1164"/>
                  </a:lnTo>
                  <a:lnTo>
                    <a:pt x="837" y="633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83D010A1-E839-4780-8533-E428953F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292475"/>
              <a:ext cx="1676400" cy="1038225"/>
            </a:xfrm>
            <a:custGeom>
              <a:avLst/>
              <a:gdLst>
                <a:gd name="T0" fmla="*/ 0 w 1056"/>
                <a:gd name="T1" fmla="*/ 591 h 654"/>
                <a:gd name="T2" fmla="*/ 1056 w 1056"/>
                <a:gd name="T3" fmla="*/ 654 h 654"/>
                <a:gd name="T4" fmla="*/ 262 w 1056"/>
                <a:gd name="T5" fmla="*/ 0 h 654"/>
                <a:gd name="T6" fmla="*/ 0 w 1056"/>
                <a:gd name="T7" fmla="*/ 59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654">
                  <a:moveTo>
                    <a:pt x="0" y="591"/>
                  </a:moveTo>
                  <a:lnTo>
                    <a:pt x="1056" y="654"/>
                  </a:lnTo>
                  <a:lnTo>
                    <a:pt x="262" y="0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54">
              <a:extLst>
                <a:ext uri="{FF2B5EF4-FFF2-40B4-BE49-F238E27FC236}">
                  <a16:creationId xmlns:a16="http://schemas.microsoft.com/office/drawing/2014/main" id="{DE3FCC59-86A5-474F-8B2B-68A7BD98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2033588" cy="1211262"/>
            </a:xfrm>
            <a:custGeom>
              <a:avLst/>
              <a:gdLst>
                <a:gd name="T0" fmla="*/ 1281 w 1281"/>
                <a:gd name="T1" fmla="*/ 612 h 763"/>
                <a:gd name="T2" fmla="*/ 534 w 1281"/>
                <a:gd name="T3" fmla="*/ 0 h 763"/>
                <a:gd name="T4" fmla="*/ 0 w 1281"/>
                <a:gd name="T5" fmla="*/ 763 h 763"/>
                <a:gd name="T6" fmla="*/ 244 w 1281"/>
                <a:gd name="T7" fmla="*/ 763 h 763"/>
                <a:gd name="T8" fmla="*/ 1281 w 1281"/>
                <a:gd name="T9" fmla="*/ 61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763">
                  <a:moveTo>
                    <a:pt x="1281" y="612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244" y="763"/>
                  </a:lnTo>
                  <a:lnTo>
                    <a:pt x="1281" y="612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5">
              <a:extLst>
                <a:ext uri="{FF2B5EF4-FFF2-40B4-BE49-F238E27FC236}">
                  <a16:creationId xmlns:a16="http://schemas.microsoft.com/office/drawing/2014/main" id="{BEC9DADA-0CC9-4306-9899-2502C48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1714500"/>
              <a:ext cx="1346200" cy="1103312"/>
            </a:xfrm>
            <a:custGeom>
              <a:avLst/>
              <a:gdLst>
                <a:gd name="T0" fmla="*/ 183 w 848"/>
                <a:gd name="T1" fmla="*/ 0 h 695"/>
                <a:gd name="T2" fmla="*/ 0 w 848"/>
                <a:gd name="T3" fmla="*/ 587 h 695"/>
                <a:gd name="T4" fmla="*/ 848 w 848"/>
                <a:gd name="T5" fmla="*/ 695 h 695"/>
                <a:gd name="T6" fmla="*/ 183 w 848"/>
                <a:gd name="T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695">
                  <a:moveTo>
                    <a:pt x="183" y="0"/>
                  </a:moveTo>
                  <a:lnTo>
                    <a:pt x="0" y="587"/>
                  </a:lnTo>
                  <a:lnTo>
                    <a:pt x="848" y="695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6">
              <a:extLst>
                <a:ext uri="{FF2B5EF4-FFF2-40B4-BE49-F238E27FC236}">
                  <a16:creationId xmlns:a16="http://schemas.microsoft.com/office/drawing/2014/main" id="{F6A82127-6A4A-44A6-8C77-070A364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392238" cy="1103312"/>
            </a:xfrm>
            <a:custGeom>
              <a:avLst/>
              <a:gdLst>
                <a:gd name="T0" fmla="*/ 665 w 877"/>
                <a:gd name="T1" fmla="*/ 695 h 695"/>
                <a:gd name="T2" fmla="*/ 877 w 877"/>
                <a:gd name="T3" fmla="*/ 128 h 695"/>
                <a:gd name="T4" fmla="*/ 0 w 877"/>
                <a:gd name="T5" fmla="*/ 0 h 695"/>
                <a:gd name="T6" fmla="*/ 665 w 877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695">
                  <a:moveTo>
                    <a:pt x="665" y="695"/>
                  </a:moveTo>
                  <a:lnTo>
                    <a:pt x="877" y="128"/>
                  </a:lnTo>
                  <a:lnTo>
                    <a:pt x="0" y="0"/>
                  </a:lnTo>
                  <a:lnTo>
                    <a:pt x="665" y="695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7">
              <a:extLst>
                <a:ext uri="{FF2B5EF4-FFF2-40B4-BE49-F238E27FC236}">
                  <a16:creationId xmlns:a16="http://schemas.microsoft.com/office/drawing/2014/main" id="{F7CD39D0-0486-4FBC-85A0-1FA7E146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2646363"/>
              <a:ext cx="1192213" cy="1584325"/>
            </a:xfrm>
            <a:custGeom>
              <a:avLst/>
              <a:gdLst>
                <a:gd name="T0" fmla="*/ 40 w 751"/>
                <a:gd name="T1" fmla="*/ 998 h 998"/>
                <a:gd name="T2" fmla="*/ 751 w 751"/>
                <a:gd name="T3" fmla="*/ 479 h 998"/>
                <a:gd name="T4" fmla="*/ 0 w 751"/>
                <a:gd name="T5" fmla="*/ 0 h 998"/>
                <a:gd name="T6" fmla="*/ 40 w 751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1" h="998">
                  <a:moveTo>
                    <a:pt x="40" y="998"/>
                  </a:moveTo>
                  <a:lnTo>
                    <a:pt x="751" y="479"/>
                  </a:lnTo>
                  <a:lnTo>
                    <a:pt x="0" y="0"/>
                  </a:lnTo>
                  <a:lnTo>
                    <a:pt x="40" y="99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7E692DE-6DF0-4EE6-AB09-75A1196B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4230688"/>
              <a:ext cx="1358900" cy="1235075"/>
            </a:xfrm>
            <a:custGeom>
              <a:avLst/>
              <a:gdLst>
                <a:gd name="T0" fmla="*/ 474 w 856"/>
                <a:gd name="T1" fmla="*/ 778 h 778"/>
                <a:gd name="T2" fmla="*/ 856 w 856"/>
                <a:gd name="T3" fmla="*/ 0 h 778"/>
                <a:gd name="T4" fmla="*/ 0 w 856"/>
                <a:gd name="T5" fmla="*/ 165 h 778"/>
                <a:gd name="T6" fmla="*/ 474 w 856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778">
                  <a:moveTo>
                    <a:pt x="474" y="778"/>
                  </a:moveTo>
                  <a:lnTo>
                    <a:pt x="856" y="0"/>
                  </a:lnTo>
                  <a:lnTo>
                    <a:pt x="0" y="165"/>
                  </a:lnTo>
                  <a:lnTo>
                    <a:pt x="474" y="77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5BF715D6-663A-4F39-BE2A-B634470D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406775"/>
              <a:ext cx="1676400" cy="923925"/>
            </a:xfrm>
            <a:custGeom>
              <a:avLst/>
              <a:gdLst>
                <a:gd name="T0" fmla="*/ 711 w 1056"/>
                <a:gd name="T1" fmla="*/ 0 h 582"/>
                <a:gd name="T2" fmla="*/ 1056 w 1056"/>
                <a:gd name="T3" fmla="*/ 582 h 582"/>
                <a:gd name="T4" fmla="*/ 0 w 1056"/>
                <a:gd name="T5" fmla="*/ 519 h 582"/>
                <a:gd name="T6" fmla="*/ 711 w 1056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582">
                  <a:moveTo>
                    <a:pt x="711" y="0"/>
                  </a:moveTo>
                  <a:lnTo>
                    <a:pt x="1056" y="582"/>
                  </a:lnTo>
                  <a:lnTo>
                    <a:pt x="0" y="51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8F8EDC59-6D7A-45DE-8654-EC952D0E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524500"/>
              <a:ext cx="7938" cy="1746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16D6929C-761E-4822-A04E-9DBB0BE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817813"/>
              <a:ext cx="2316163" cy="588962"/>
            </a:xfrm>
            <a:custGeom>
              <a:avLst/>
              <a:gdLst>
                <a:gd name="T0" fmla="*/ 0 w 1459"/>
                <a:gd name="T1" fmla="*/ 371 h 371"/>
                <a:gd name="T2" fmla="*/ 1459 w 1459"/>
                <a:gd name="T3" fmla="*/ 154 h 371"/>
                <a:gd name="T4" fmla="*/ 97 w 1459"/>
                <a:gd name="T5" fmla="*/ 0 h 371"/>
                <a:gd name="T6" fmla="*/ 0 w 1459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9" h="371">
                  <a:moveTo>
                    <a:pt x="0" y="371"/>
                  </a:moveTo>
                  <a:lnTo>
                    <a:pt x="1459" y="154"/>
                  </a:lnTo>
                  <a:lnTo>
                    <a:pt x="97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E1B426B6-29B8-443B-8CA5-2CA41363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1370013"/>
              <a:ext cx="717550" cy="433387"/>
            </a:xfrm>
            <a:custGeom>
              <a:avLst/>
              <a:gdLst>
                <a:gd name="T0" fmla="*/ 181 w 452"/>
                <a:gd name="T1" fmla="*/ 0 h 273"/>
                <a:gd name="T2" fmla="*/ 452 w 452"/>
                <a:gd name="T3" fmla="*/ 130 h 273"/>
                <a:gd name="T4" fmla="*/ 0 w 452"/>
                <a:gd name="T5" fmla="*/ 273 h 273"/>
                <a:gd name="T6" fmla="*/ 181 w 452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73">
                  <a:moveTo>
                    <a:pt x="181" y="0"/>
                  </a:moveTo>
                  <a:lnTo>
                    <a:pt x="452" y="130"/>
                  </a:lnTo>
                  <a:lnTo>
                    <a:pt x="0" y="27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FA136DDE-246F-4385-A523-56DE1FF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1" y="1681163"/>
              <a:ext cx="1371600" cy="584200"/>
            </a:xfrm>
            <a:custGeom>
              <a:avLst/>
              <a:gdLst>
                <a:gd name="T0" fmla="*/ 0 w 864"/>
                <a:gd name="T1" fmla="*/ 368 h 368"/>
                <a:gd name="T2" fmla="*/ 485 w 864"/>
                <a:gd name="T3" fmla="*/ 0 h 368"/>
                <a:gd name="T4" fmla="*/ 864 w 864"/>
                <a:gd name="T5" fmla="*/ 294 h 368"/>
                <a:gd name="T6" fmla="*/ 0 w 86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68">
                  <a:moveTo>
                    <a:pt x="0" y="368"/>
                  </a:moveTo>
                  <a:lnTo>
                    <a:pt x="485" y="0"/>
                  </a:lnTo>
                  <a:lnTo>
                    <a:pt x="864" y="29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32F050D4-7061-4FBB-97E8-D364436C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71800"/>
              <a:ext cx="523875" cy="760412"/>
            </a:xfrm>
            <a:custGeom>
              <a:avLst/>
              <a:gdLst>
                <a:gd name="T0" fmla="*/ 92 w 330"/>
                <a:gd name="T1" fmla="*/ 479 h 479"/>
                <a:gd name="T2" fmla="*/ 0 w 330"/>
                <a:gd name="T3" fmla="*/ 9 h 479"/>
                <a:gd name="T4" fmla="*/ 330 w 330"/>
                <a:gd name="T5" fmla="*/ 0 h 479"/>
                <a:gd name="T6" fmla="*/ 92 w 330"/>
                <a:gd name="T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79">
                  <a:moveTo>
                    <a:pt x="92" y="479"/>
                  </a:moveTo>
                  <a:lnTo>
                    <a:pt x="0" y="9"/>
                  </a:lnTo>
                  <a:lnTo>
                    <a:pt x="330" y="0"/>
                  </a:lnTo>
                  <a:lnTo>
                    <a:pt x="92" y="479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C6CEF4F-DF75-4504-A4A0-B0C2D437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1827213"/>
              <a:ext cx="303213" cy="320675"/>
            </a:xfrm>
            <a:custGeom>
              <a:avLst/>
              <a:gdLst>
                <a:gd name="T0" fmla="*/ 46 w 191"/>
                <a:gd name="T1" fmla="*/ 0 h 202"/>
                <a:gd name="T2" fmla="*/ 0 w 191"/>
                <a:gd name="T3" fmla="*/ 202 h 202"/>
                <a:gd name="T4" fmla="*/ 191 w 191"/>
                <a:gd name="T5" fmla="*/ 100 h 202"/>
                <a:gd name="T6" fmla="*/ 46 w 191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02">
                  <a:moveTo>
                    <a:pt x="46" y="0"/>
                  </a:moveTo>
                  <a:lnTo>
                    <a:pt x="0" y="202"/>
                  </a:lnTo>
                  <a:lnTo>
                    <a:pt x="191" y="10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A29899A6-B2FE-4902-B501-02371202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283075"/>
              <a:ext cx="323850" cy="273050"/>
            </a:xfrm>
            <a:custGeom>
              <a:avLst/>
              <a:gdLst>
                <a:gd name="T0" fmla="*/ 204 w 204"/>
                <a:gd name="T1" fmla="*/ 0 h 172"/>
                <a:gd name="T2" fmla="*/ 0 w 204"/>
                <a:gd name="T3" fmla="*/ 34 h 172"/>
                <a:gd name="T4" fmla="*/ 167 w 204"/>
                <a:gd name="T5" fmla="*/ 172 h 172"/>
                <a:gd name="T6" fmla="*/ 204 w 2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72">
                  <a:moveTo>
                    <a:pt x="204" y="0"/>
                  </a:moveTo>
                  <a:lnTo>
                    <a:pt x="0" y="34"/>
                  </a:lnTo>
                  <a:lnTo>
                    <a:pt x="167" y="17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CB1DC27C-C8F6-426E-BCC6-37AF4B2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783013"/>
              <a:ext cx="876300" cy="981075"/>
            </a:xfrm>
            <a:custGeom>
              <a:avLst/>
              <a:gdLst>
                <a:gd name="T0" fmla="*/ 0 w 552"/>
                <a:gd name="T1" fmla="*/ 618 h 618"/>
                <a:gd name="T2" fmla="*/ 226 w 552"/>
                <a:gd name="T3" fmla="*/ 0 h 618"/>
                <a:gd name="T4" fmla="*/ 552 w 552"/>
                <a:gd name="T5" fmla="*/ 419 h 618"/>
                <a:gd name="T6" fmla="*/ 0 w 552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618">
                  <a:moveTo>
                    <a:pt x="0" y="618"/>
                  </a:moveTo>
                  <a:lnTo>
                    <a:pt x="226" y="0"/>
                  </a:lnTo>
                  <a:lnTo>
                    <a:pt x="552" y="419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1DBDD541-93CA-4036-8304-AFCF59C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773363"/>
              <a:ext cx="731838" cy="1036637"/>
            </a:xfrm>
            <a:custGeom>
              <a:avLst/>
              <a:gdLst>
                <a:gd name="T0" fmla="*/ 95 w 461"/>
                <a:gd name="T1" fmla="*/ 0 h 653"/>
                <a:gd name="T2" fmla="*/ 3 w 461"/>
                <a:gd name="T3" fmla="*/ 93 h 653"/>
                <a:gd name="T4" fmla="*/ 0 w 461"/>
                <a:gd name="T5" fmla="*/ 571 h 653"/>
                <a:gd name="T6" fmla="*/ 461 w 461"/>
                <a:gd name="T7" fmla="*/ 653 h 653"/>
                <a:gd name="T8" fmla="*/ 95 w 461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653">
                  <a:moveTo>
                    <a:pt x="95" y="0"/>
                  </a:moveTo>
                  <a:lnTo>
                    <a:pt x="3" y="93"/>
                  </a:lnTo>
                  <a:lnTo>
                    <a:pt x="0" y="571"/>
                  </a:lnTo>
                  <a:lnTo>
                    <a:pt x="461" y="65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79227A09-EB15-4652-9ADB-B570827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2501900"/>
              <a:ext cx="1847850" cy="2103437"/>
            </a:xfrm>
            <a:custGeom>
              <a:avLst/>
              <a:gdLst>
                <a:gd name="T0" fmla="*/ 1164 w 1164"/>
                <a:gd name="T1" fmla="*/ 1254 h 1325"/>
                <a:gd name="T2" fmla="*/ 765 w 1164"/>
                <a:gd name="T3" fmla="*/ 744 h 1325"/>
                <a:gd name="T4" fmla="*/ 708 w 1164"/>
                <a:gd name="T5" fmla="*/ 1325 h 1325"/>
                <a:gd name="T6" fmla="*/ 331 w 1164"/>
                <a:gd name="T7" fmla="*/ 230 h 1325"/>
                <a:gd name="T8" fmla="*/ 0 w 1164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1325">
                  <a:moveTo>
                    <a:pt x="1164" y="1254"/>
                  </a:moveTo>
                  <a:lnTo>
                    <a:pt x="765" y="744"/>
                  </a:lnTo>
                  <a:lnTo>
                    <a:pt x="708" y="1325"/>
                  </a:lnTo>
                  <a:lnTo>
                    <a:pt x="331" y="2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24A9A4D4-C3BD-4797-A1A5-D43DD288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4230688"/>
              <a:ext cx="1676400" cy="1311275"/>
            </a:xfrm>
            <a:custGeom>
              <a:avLst/>
              <a:gdLst>
                <a:gd name="T0" fmla="*/ 1056 w 1056"/>
                <a:gd name="T1" fmla="*/ 63 h 826"/>
                <a:gd name="T2" fmla="*/ 0 w 1056"/>
                <a:gd name="T3" fmla="*/ 0 h 826"/>
                <a:gd name="T4" fmla="*/ 345 w 1056"/>
                <a:gd name="T5" fmla="*/ 826 h 826"/>
                <a:gd name="T6" fmla="*/ 857 w 1056"/>
                <a:gd name="T7" fmla="*/ 826 h 826"/>
                <a:gd name="T8" fmla="*/ 1056 w 1056"/>
                <a:gd name="T9" fmla="*/ 6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26">
                  <a:moveTo>
                    <a:pt x="1056" y="63"/>
                  </a:moveTo>
                  <a:lnTo>
                    <a:pt x="0" y="0"/>
                  </a:lnTo>
                  <a:lnTo>
                    <a:pt x="345" y="826"/>
                  </a:lnTo>
                  <a:lnTo>
                    <a:pt x="857" y="826"/>
                  </a:lnTo>
                  <a:lnTo>
                    <a:pt x="1056" y="63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04F92355-016B-4E13-9908-D6611B3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774700" cy="833437"/>
            </a:xfrm>
            <a:custGeom>
              <a:avLst/>
              <a:gdLst>
                <a:gd name="T0" fmla="*/ 0 w 488"/>
                <a:gd name="T1" fmla="*/ 207 h 525"/>
                <a:gd name="T2" fmla="*/ 422 w 488"/>
                <a:gd name="T3" fmla="*/ 525 h 525"/>
                <a:gd name="T4" fmla="*/ 488 w 488"/>
                <a:gd name="T5" fmla="*/ 0 h 525"/>
                <a:gd name="T6" fmla="*/ 0 w 488"/>
                <a:gd name="T7" fmla="*/ 2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525">
                  <a:moveTo>
                    <a:pt x="0" y="207"/>
                  </a:moveTo>
                  <a:lnTo>
                    <a:pt x="422" y="525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51CAB70-6528-4C57-889C-9EABDB3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1254125" cy="646112"/>
            </a:xfrm>
            <a:custGeom>
              <a:avLst/>
              <a:gdLst>
                <a:gd name="T0" fmla="*/ 0 w 790"/>
                <a:gd name="T1" fmla="*/ 207 h 407"/>
                <a:gd name="T2" fmla="*/ 790 w 790"/>
                <a:gd name="T3" fmla="*/ 407 h 407"/>
                <a:gd name="T4" fmla="*/ 488 w 790"/>
                <a:gd name="T5" fmla="*/ 0 h 407"/>
                <a:gd name="T6" fmla="*/ 0 w 790"/>
                <a:gd name="T7" fmla="*/ 2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407">
                  <a:moveTo>
                    <a:pt x="0" y="207"/>
                  </a:moveTo>
                  <a:lnTo>
                    <a:pt x="790" y="407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747D1269-2611-43BC-BABD-34311719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406775"/>
              <a:ext cx="1870075" cy="1085850"/>
            </a:xfrm>
            <a:custGeom>
              <a:avLst/>
              <a:gdLst>
                <a:gd name="T0" fmla="*/ 0 w 1178"/>
                <a:gd name="T1" fmla="*/ 0 h 684"/>
                <a:gd name="T2" fmla="*/ 1178 w 1178"/>
                <a:gd name="T3" fmla="*/ 51 h 684"/>
                <a:gd name="T4" fmla="*/ 759 w 1178"/>
                <a:gd name="T5" fmla="*/ 684 h 684"/>
                <a:gd name="T6" fmla="*/ 0 w 1178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" h="684">
                  <a:moveTo>
                    <a:pt x="0" y="0"/>
                  </a:moveTo>
                  <a:lnTo>
                    <a:pt x="1178" y="51"/>
                  </a:lnTo>
                  <a:lnTo>
                    <a:pt x="759" y="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4">
              <a:extLst>
                <a:ext uri="{FF2B5EF4-FFF2-40B4-BE49-F238E27FC236}">
                  <a16:creationId xmlns:a16="http://schemas.microsoft.com/office/drawing/2014/main" id="{D1E27F88-2C90-4BCE-89EA-5108800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330700"/>
              <a:ext cx="663575" cy="866775"/>
            </a:xfrm>
            <a:custGeom>
              <a:avLst/>
              <a:gdLst>
                <a:gd name="T0" fmla="*/ 334 w 418"/>
                <a:gd name="T1" fmla="*/ 546 h 546"/>
                <a:gd name="T2" fmla="*/ 418 w 418"/>
                <a:gd name="T3" fmla="*/ 102 h 546"/>
                <a:gd name="T4" fmla="*/ 0 w 418"/>
                <a:gd name="T5" fmla="*/ 0 h 546"/>
                <a:gd name="T6" fmla="*/ 334 w 41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46">
                  <a:moveTo>
                    <a:pt x="334" y="546"/>
                  </a:moveTo>
                  <a:lnTo>
                    <a:pt x="418" y="102"/>
                  </a:lnTo>
                  <a:lnTo>
                    <a:pt x="0" y="0"/>
                  </a:lnTo>
                  <a:lnTo>
                    <a:pt x="334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2EE67B5B-2D22-4EE4-9E22-225842D7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413250"/>
              <a:ext cx="1268413" cy="784225"/>
            </a:xfrm>
            <a:custGeom>
              <a:avLst/>
              <a:gdLst>
                <a:gd name="T0" fmla="*/ 84 w 799"/>
                <a:gd name="T1" fmla="*/ 50 h 494"/>
                <a:gd name="T2" fmla="*/ 0 w 799"/>
                <a:gd name="T3" fmla="*/ 494 h 494"/>
                <a:gd name="T4" fmla="*/ 799 w 799"/>
                <a:gd name="T5" fmla="*/ 7 h 494"/>
                <a:gd name="T6" fmla="*/ 799 w 799"/>
                <a:gd name="T7" fmla="*/ 0 h 494"/>
                <a:gd name="T8" fmla="*/ 84 w 799"/>
                <a:gd name="T9" fmla="*/ 5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4">
                  <a:moveTo>
                    <a:pt x="84" y="50"/>
                  </a:moveTo>
                  <a:lnTo>
                    <a:pt x="0" y="494"/>
                  </a:lnTo>
                  <a:lnTo>
                    <a:pt x="799" y="7"/>
                  </a:lnTo>
                  <a:lnTo>
                    <a:pt x="799" y="0"/>
                  </a:lnTo>
                  <a:lnTo>
                    <a:pt x="84" y="5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D0A0A1FA-2721-4E13-918E-64FC4045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4411663"/>
              <a:ext cx="20638" cy="1270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8 h 8"/>
                <a:gd name="T4" fmla="*/ 13 w 13"/>
                <a:gd name="T5" fmla="*/ 0 h 8"/>
                <a:gd name="T6" fmla="*/ 0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ED34146A-DA1D-4C35-8DF1-6ECFCBE7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3487738"/>
              <a:ext cx="1135063" cy="1004887"/>
            </a:xfrm>
            <a:custGeom>
              <a:avLst/>
              <a:gdLst>
                <a:gd name="T0" fmla="*/ 419 w 715"/>
                <a:gd name="T1" fmla="*/ 0 h 633"/>
                <a:gd name="T2" fmla="*/ 0 w 715"/>
                <a:gd name="T3" fmla="*/ 633 h 633"/>
                <a:gd name="T4" fmla="*/ 715 w 715"/>
                <a:gd name="T5" fmla="*/ 583 h 633"/>
                <a:gd name="T6" fmla="*/ 715 w 715"/>
                <a:gd name="T7" fmla="*/ 558 h 633"/>
                <a:gd name="T8" fmla="*/ 419 w 71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33">
                  <a:moveTo>
                    <a:pt x="419" y="0"/>
                  </a:moveTo>
                  <a:lnTo>
                    <a:pt x="0" y="633"/>
                  </a:lnTo>
                  <a:lnTo>
                    <a:pt x="715" y="583"/>
                  </a:lnTo>
                  <a:lnTo>
                    <a:pt x="715" y="55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7F4740C6-2E91-4892-8E26-9D396BE7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054100"/>
              <a:ext cx="1925638" cy="1428750"/>
            </a:xfrm>
            <a:custGeom>
              <a:avLst/>
              <a:gdLst>
                <a:gd name="T0" fmla="*/ 488 w 895"/>
                <a:gd name="T1" fmla="*/ 0 h 665"/>
                <a:gd name="T2" fmla="*/ 0 w 895"/>
                <a:gd name="T3" fmla="*/ 307 h 665"/>
                <a:gd name="T4" fmla="*/ 895 w 895"/>
                <a:gd name="T5" fmla="*/ 665 h 665"/>
                <a:gd name="T6" fmla="*/ 577 w 895"/>
                <a:gd name="T7" fmla="*/ 0 h 665"/>
                <a:gd name="T8" fmla="*/ 488 w 895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65">
                  <a:moveTo>
                    <a:pt x="488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895" y="665"/>
                    <a:pt x="895" y="665"/>
                    <a:pt x="895" y="665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47" y="0"/>
                    <a:pt x="517" y="0"/>
                    <a:pt x="4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BF584FA3-93A3-4ECF-A797-24AEF334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054100"/>
              <a:ext cx="1133475" cy="1428750"/>
            </a:xfrm>
            <a:custGeom>
              <a:avLst/>
              <a:gdLst>
                <a:gd name="T0" fmla="*/ 400 w 527"/>
                <a:gd name="T1" fmla="*/ 0 h 665"/>
                <a:gd name="T2" fmla="*/ 0 w 527"/>
                <a:gd name="T3" fmla="*/ 402 h 665"/>
                <a:gd name="T4" fmla="*/ 248 w 527"/>
                <a:gd name="T5" fmla="*/ 665 h 665"/>
                <a:gd name="T6" fmla="*/ 527 w 527"/>
                <a:gd name="T7" fmla="*/ 1 h 665"/>
                <a:gd name="T8" fmla="*/ 400 w 527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665">
                  <a:moveTo>
                    <a:pt x="40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248" y="665"/>
                    <a:pt x="248" y="665"/>
                    <a:pt x="248" y="665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485" y="1"/>
                    <a:pt x="442" y="0"/>
                    <a:pt x="400" y="0"/>
                  </a:cubicBez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C62D33B-B786-4038-9C45-BF3FEDCC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619250"/>
              <a:ext cx="690563" cy="863600"/>
            </a:xfrm>
            <a:custGeom>
              <a:avLst/>
              <a:gdLst>
                <a:gd name="T0" fmla="*/ 0 w 435"/>
                <a:gd name="T1" fmla="*/ 188 h 544"/>
                <a:gd name="T2" fmla="*/ 435 w 435"/>
                <a:gd name="T3" fmla="*/ 0 h 544"/>
                <a:gd name="T4" fmla="*/ 336 w 435"/>
                <a:gd name="T5" fmla="*/ 544 h 544"/>
                <a:gd name="T6" fmla="*/ 0 w 435"/>
                <a:gd name="T7" fmla="*/ 1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44">
                  <a:moveTo>
                    <a:pt x="0" y="188"/>
                  </a:moveTo>
                  <a:lnTo>
                    <a:pt x="435" y="0"/>
                  </a:lnTo>
                  <a:lnTo>
                    <a:pt x="336" y="54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26F635B0-C047-4065-865F-63BA29D3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1377950" cy="1211262"/>
            </a:xfrm>
            <a:custGeom>
              <a:avLst/>
              <a:gdLst>
                <a:gd name="T0" fmla="*/ 868 w 868"/>
                <a:gd name="T1" fmla="*/ 546 h 763"/>
                <a:gd name="T2" fmla="*/ 534 w 868"/>
                <a:gd name="T3" fmla="*/ 0 h 763"/>
                <a:gd name="T4" fmla="*/ 0 w 868"/>
                <a:gd name="T5" fmla="*/ 763 h 763"/>
                <a:gd name="T6" fmla="*/ 110 w 868"/>
                <a:gd name="T7" fmla="*/ 763 h 763"/>
                <a:gd name="T8" fmla="*/ 868 w 868"/>
                <a:gd name="T9" fmla="*/ 54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763">
                  <a:moveTo>
                    <a:pt x="868" y="546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110" y="763"/>
                  </a:lnTo>
                  <a:lnTo>
                    <a:pt x="868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AFBED53-8220-4EF3-874F-BF5A05C6B049}"/>
              </a:ext>
            </a:extLst>
          </p:cNvPr>
          <p:cNvGrpSpPr/>
          <p:nvPr/>
        </p:nvGrpSpPr>
        <p:grpSpPr>
          <a:xfrm>
            <a:off x="10491167" y="4748924"/>
            <a:ext cx="1004081" cy="948445"/>
            <a:chOff x="5533352" y="854859"/>
            <a:chExt cx="1136426" cy="113642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1DDEBAB-82EE-473F-A291-142DBF17E21B}"/>
                </a:ext>
              </a:extLst>
            </p:cNvPr>
            <p:cNvSpPr/>
            <p:nvPr/>
          </p:nvSpPr>
          <p:spPr>
            <a:xfrm>
              <a:off x="5533352" y="854859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Freeform 24">
              <a:extLst>
                <a:ext uri="{FF2B5EF4-FFF2-40B4-BE49-F238E27FC236}">
                  <a16:creationId xmlns:a16="http://schemas.microsoft.com/office/drawing/2014/main" id="{21E67046-D79D-4074-B916-584EC5F6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750" y="1174930"/>
              <a:ext cx="279630" cy="496284"/>
            </a:xfrm>
            <a:custGeom>
              <a:avLst/>
              <a:gdLst>
                <a:gd name="T0" fmla="*/ 2416 w 3369"/>
                <a:gd name="T1" fmla="*/ 2727 h 6002"/>
                <a:gd name="T2" fmla="*/ 1683 w 3369"/>
                <a:gd name="T3" fmla="*/ 2394 h 6002"/>
                <a:gd name="T4" fmla="*/ 1280 w 3369"/>
                <a:gd name="T5" fmla="*/ 2169 h 6002"/>
                <a:gd name="T6" fmla="*/ 1367 w 3369"/>
                <a:gd name="T7" fmla="*/ 1546 h 6002"/>
                <a:gd name="T8" fmla="*/ 1613 w 3369"/>
                <a:gd name="T9" fmla="*/ 1495 h 6002"/>
                <a:gd name="T10" fmla="*/ 2540 w 3369"/>
                <a:gd name="T11" fmla="*/ 1678 h 6002"/>
                <a:gd name="T12" fmla="*/ 2784 w 3369"/>
                <a:gd name="T13" fmla="*/ 1574 h 6002"/>
                <a:gd name="T14" fmla="*/ 2928 w 3369"/>
                <a:gd name="T15" fmla="*/ 1087 h 6002"/>
                <a:gd name="T16" fmla="*/ 2818 w 3369"/>
                <a:gd name="T17" fmla="*/ 860 h 6002"/>
                <a:gd name="T18" fmla="*/ 2233 w 3369"/>
                <a:gd name="T19" fmla="*/ 686 h 6002"/>
                <a:gd name="T20" fmla="*/ 1967 w 3369"/>
                <a:gd name="T21" fmla="*/ 377 h 6002"/>
                <a:gd name="T22" fmla="*/ 1589 w 3369"/>
                <a:gd name="T23" fmla="*/ 2 h 6002"/>
                <a:gd name="T24" fmla="*/ 1425 w 3369"/>
                <a:gd name="T25" fmla="*/ 2 h 6002"/>
                <a:gd name="T26" fmla="*/ 1214 w 3369"/>
                <a:gd name="T27" fmla="*/ 215 h 6002"/>
                <a:gd name="T28" fmla="*/ 1213 w 3369"/>
                <a:gd name="T29" fmla="*/ 454 h 6002"/>
                <a:gd name="T30" fmla="*/ 985 w 3369"/>
                <a:gd name="T31" fmla="*/ 767 h 6002"/>
                <a:gd name="T32" fmla="*/ 67 w 3369"/>
                <a:gd name="T33" fmla="*/ 1932 h 6002"/>
                <a:gd name="T34" fmla="*/ 742 w 3369"/>
                <a:gd name="T35" fmla="*/ 3074 h 6002"/>
                <a:gd name="T36" fmla="*/ 1586 w 3369"/>
                <a:gd name="T37" fmla="*/ 3453 h 6002"/>
                <a:gd name="T38" fmla="*/ 1894 w 3369"/>
                <a:gd name="T39" fmla="*/ 3634 h 6002"/>
                <a:gd name="T40" fmla="*/ 1793 w 3369"/>
                <a:gd name="T41" fmla="*/ 4372 h 6002"/>
                <a:gd name="T42" fmla="*/ 1252 w 3369"/>
                <a:gd name="T43" fmla="*/ 4443 h 6002"/>
                <a:gd name="T44" fmla="*/ 426 w 3369"/>
                <a:gd name="T45" fmla="*/ 4196 h 6002"/>
                <a:gd name="T46" fmla="*/ 177 w 3369"/>
                <a:gd name="T47" fmla="*/ 4303 h 6002"/>
                <a:gd name="T48" fmla="*/ 53 w 3369"/>
                <a:gd name="T49" fmla="*/ 4733 h 6002"/>
                <a:gd name="T50" fmla="*/ 204 w 3369"/>
                <a:gd name="T51" fmla="*/ 5062 h 6002"/>
                <a:gd name="T52" fmla="*/ 948 w 3369"/>
                <a:gd name="T53" fmla="*/ 5276 h 6002"/>
                <a:gd name="T54" fmla="*/ 1157 w 3369"/>
                <a:gd name="T55" fmla="*/ 5525 h 6002"/>
                <a:gd name="T56" fmla="*/ 1160 w 3369"/>
                <a:gd name="T57" fmla="*/ 5808 h 6002"/>
                <a:gd name="T58" fmla="*/ 1341 w 3369"/>
                <a:gd name="T59" fmla="*/ 5999 h 6002"/>
                <a:gd name="T60" fmla="*/ 1758 w 3369"/>
                <a:gd name="T61" fmla="*/ 5998 h 6002"/>
                <a:gd name="T62" fmla="*/ 1931 w 3369"/>
                <a:gd name="T63" fmla="*/ 5818 h 6002"/>
                <a:gd name="T64" fmla="*/ 1932 w 3369"/>
                <a:gd name="T65" fmla="*/ 5430 h 6002"/>
                <a:gd name="T66" fmla="*/ 2109 w 3369"/>
                <a:gd name="T67" fmla="*/ 5198 h 6002"/>
                <a:gd name="T68" fmla="*/ 2839 w 3369"/>
                <a:gd name="T69" fmla="*/ 4729 h 6002"/>
                <a:gd name="T70" fmla="*/ 2416 w 3369"/>
                <a:gd name="T71" fmla="*/ 2727 h 6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9" h="6002">
                  <a:moveTo>
                    <a:pt x="2416" y="2727"/>
                  </a:moveTo>
                  <a:cubicBezTo>
                    <a:pt x="2181" y="2596"/>
                    <a:pt x="1931" y="2497"/>
                    <a:pt x="1683" y="2394"/>
                  </a:cubicBezTo>
                  <a:cubicBezTo>
                    <a:pt x="1539" y="2335"/>
                    <a:pt x="1402" y="2266"/>
                    <a:pt x="1280" y="2169"/>
                  </a:cubicBezTo>
                  <a:cubicBezTo>
                    <a:pt x="1041" y="1978"/>
                    <a:pt x="1087" y="1668"/>
                    <a:pt x="1367" y="1546"/>
                  </a:cubicBezTo>
                  <a:cubicBezTo>
                    <a:pt x="1446" y="1511"/>
                    <a:pt x="1529" y="1500"/>
                    <a:pt x="1613" y="1495"/>
                  </a:cubicBezTo>
                  <a:cubicBezTo>
                    <a:pt x="1938" y="1477"/>
                    <a:pt x="2247" y="1537"/>
                    <a:pt x="2540" y="1678"/>
                  </a:cubicBezTo>
                  <a:cubicBezTo>
                    <a:pt x="2687" y="1749"/>
                    <a:pt x="2735" y="1727"/>
                    <a:pt x="2784" y="1574"/>
                  </a:cubicBezTo>
                  <a:cubicBezTo>
                    <a:pt x="2837" y="1413"/>
                    <a:pt x="2880" y="1249"/>
                    <a:pt x="2928" y="1087"/>
                  </a:cubicBezTo>
                  <a:cubicBezTo>
                    <a:pt x="2960" y="978"/>
                    <a:pt x="2921" y="906"/>
                    <a:pt x="2818" y="860"/>
                  </a:cubicBezTo>
                  <a:cubicBezTo>
                    <a:pt x="2630" y="777"/>
                    <a:pt x="2436" y="718"/>
                    <a:pt x="2233" y="686"/>
                  </a:cubicBezTo>
                  <a:cubicBezTo>
                    <a:pt x="1968" y="645"/>
                    <a:pt x="1968" y="643"/>
                    <a:pt x="1967" y="377"/>
                  </a:cubicBezTo>
                  <a:cubicBezTo>
                    <a:pt x="1965" y="2"/>
                    <a:pt x="1965" y="2"/>
                    <a:pt x="1589" y="2"/>
                  </a:cubicBezTo>
                  <a:cubicBezTo>
                    <a:pt x="1534" y="2"/>
                    <a:pt x="1480" y="0"/>
                    <a:pt x="1425" y="2"/>
                  </a:cubicBezTo>
                  <a:cubicBezTo>
                    <a:pt x="1249" y="6"/>
                    <a:pt x="1219" y="37"/>
                    <a:pt x="1214" y="215"/>
                  </a:cubicBezTo>
                  <a:cubicBezTo>
                    <a:pt x="1212" y="294"/>
                    <a:pt x="1214" y="373"/>
                    <a:pt x="1213" y="454"/>
                  </a:cubicBezTo>
                  <a:cubicBezTo>
                    <a:pt x="1212" y="689"/>
                    <a:pt x="1211" y="686"/>
                    <a:pt x="985" y="767"/>
                  </a:cubicBezTo>
                  <a:cubicBezTo>
                    <a:pt x="440" y="966"/>
                    <a:pt x="103" y="1337"/>
                    <a:pt x="67" y="1932"/>
                  </a:cubicBezTo>
                  <a:cubicBezTo>
                    <a:pt x="35" y="2459"/>
                    <a:pt x="310" y="2815"/>
                    <a:pt x="742" y="3074"/>
                  </a:cubicBezTo>
                  <a:cubicBezTo>
                    <a:pt x="1009" y="3233"/>
                    <a:pt x="1304" y="3328"/>
                    <a:pt x="1586" y="3453"/>
                  </a:cubicBezTo>
                  <a:cubicBezTo>
                    <a:pt x="1696" y="3501"/>
                    <a:pt x="1802" y="3557"/>
                    <a:pt x="1894" y="3634"/>
                  </a:cubicBezTo>
                  <a:cubicBezTo>
                    <a:pt x="2165" y="3858"/>
                    <a:pt x="2115" y="4231"/>
                    <a:pt x="1793" y="4372"/>
                  </a:cubicBezTo>
                  <a:cubicBezTo>
                    <a:pt x="1621" y="4448"/>
                    <a:pt x="1439" y="4466"/>
                    <a:pt x="1252" y="4443"/>
                  </a:cubicBezTo>
                  <a:cubicBezTo>
                    <a:pt x="963" y="4407"/>
                    <a:pt x="687" y="4331"/>
                    <a:pt x="426" y="4196"/>
                  </a:cubicBezTo>
                  <a:cubicBezTo>
                    <a:pt x="274" y="4117"/>
                    <a:pt x="229" y="4138"/>
                    <a:pt x="177" y="4303"/>
                  </a:cubicBezTo>
                  <a:cubicBezTo>
                    <a:pt x="133" y="4445"/>
                    <a:pt x="93" y="4589"/>
                    <a:pt x="53" y="4733"/>
                  </a:cubicBezTo>
                  <a:cubicBezTo>
                    <a:pt x="0" y="4926"/>
                    <a:pt x="20" y="4972"/>
                    <a:pt x="204" y="5062"/>
                  </a:cubicBezTo>
                  <a:cubicBezTo>
                    <a:pt x="440" y="5176"/>
                    <a:pt x="691" y="5235"/>
                    <a:pt x="948" y="5276"/>
                  </a:cubicBezTo>
                  <a:cubicBezTo>
                    <a:pt x="1149" y="5308"/>
                    <a:pt x="1155" y="5316"/>
                    <a:pt x="1157" y="5525"/>
                  </a:cubicBezTo>
                  <a:cubicBezTo>
                    <a:pt x="1159" y="5619"/>
                    <a:pt x="1159" y="5714"/>
                    <a:pt x="1160" y="5808"/>
                  </a:cubicBezTo>
                  <a:cubicBezTo>
                    <a:pt x="1161" y="5927"/>
                    <a:pt x="1218" y="5997"/>
                    <a:pt x="1341" y="5999"/>
                  </a:cubicBezTo>
                  <a:cubicBezTo>
                    <a:pt x="1480" y="6002"/>
                    <a:pt x="1620" y="6002"/>
                    <a:pt x="1758" y="5998"/>
                  </a:cubicBezTo>
                  <a:cubicBezTo>
                    <a:pt x="1872" y="5996"/>
                    <a:pt x="1931" y="5934"/>
                    <a:pt x="1931" y="5818"/>
                  </a:cubicBezTo>
                  <a:cubicBezTo>
                    <a:pt x="1931" y="5689"/>
                    <a:pt x="1937" y="5559"/>
                    <a:pt x="1932" y="5430"/>
                  </a:cubicBezTo>
                  <a:cubicBezTo>
                    <a:pt x="1926" y="5299"/>
                    <a:pt x="1983" y="5232"/>
                    <a:pt x="2109" y="5198"/>
                  </a:cubicBezTo>
                  <a:cubicBezTo>
                    <a:pt x="2400" y="5118"/>
                    <a:pt x="2648" y="4962"/>
                    <a:pt x="2839" y="4729"/>
                  </a:cubicBezTo>
                  <a:cubicBezTo>
                    <a:pt x="3369" y="4085"/>
                    <a:pt x="3167" y="3142"/>
                    <a:pt x="2416" y="2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4FD08B-11C9-47B4-A37F-A045DB8AA12E}"/>
              </a:ext>
            </a:extLst>
          </p:cNvPr>
          <p:cNvGrpSpPr/>
          <p:nvPr/>
        </p:nvGrpSpPr>
        <p:grpSpPr>
          <a:xfrm>
            <a:off x="2575210" y="2957815"/>
            <a:ext cx="1136426" cy="1136426"/>
            <a:chOff x="2573622" y="2957815"/>
            <a:chExt cx="1136426" cy="1136426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3FD0751-841F-49EF-85E0-7B3EFBA22D83}"/>
                </a:ext>
              </a:extLst>
            </p:cNvPr>
            <p:cNvSpPr/>
            <p:nvPr/>
          </p:nvSpPr>
          <p:spPr>
            <a:xfrm>
              <a:off x="2573622" y="2957815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8462B66-AAD6-4F71-9BB0-47F67A07A174}"/>
                </a:ext>
              </a:extLst>
            </p:cNvPr>
            <p:cNvGrpSpPr/>
            <p:nvPr/>
          </p:nvGrpSpPr>
          <p:grpSpPr>
            <a:xfrm>
              <a:off x="2925112" y="3302190"/>
              <a:ext cx="433445" cy="430145"/>
              <a:chOff x="-3114676" y="415925"/>
              <a:chExt cx="4587876" cy="4552951"/>
            </a:xfrm>
            <a:solidFill>
              <a:schemeClr val="accent2"/>
            </a:solidFill>
          </p:grpSpPr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2F5029D5-6DA6-4561-A9EE-D3A0B57D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0863" y="4557713"/>
                <a:ext cx="4564063" cy="411163"/>
              </a:xfrm>
              <a:custGeom>
                <a:avLst/>
                <a:gdLst>
                  <a:gd name="T0" fmla="*/ 179 w 188"/>
                  <a:gd name="T1" fmla="*/ 0 h 17"/>
                  <a:gd name="T2" fmla="*/ 9 w 188"/>
                  <a:gd name="T3" fmla="*/ 0 h 17"/>
                  <a:gd name="T4" fmla="*/ 0 w 188"/>
                  <a:gd name="T5" fmla="*/ 8 h 17"/>
                  <a:gd name="T6" fmla="*/ 9 w 188"/>
                  <a:gd name="T7" fmla="*/ 17 h 17"/>
                  <a:gd name="T8" fmla="*/ 179 w 188"/>
                  <a:gd name="T9" fmla="*/ 17 h 17"/>
                  <a:gd name="T10" fmla="*/ 188 w 188"/>
                  <a:gd name="T11" fmla="*/ 8 h 17"/>
                  <a:gd name="T12" fmla="*/ 179 w 18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7">
                    <a:moveTo>
                      <a:pt x="17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84" y="17"/>
                      <a:pt x="188" y="13"/>
                      <a:pt x="188" y="8"/>
                    </a:cubicBezTo>
                    <a:cubicBezTo>
                      <a:pt x="188" y="4"/>
                      <a:pt x="184" y="0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0CD0BE7D-56E6-4E2E-AF3A-67C68CFAAE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4163" y="1941513"/>
                <a:ext cx="4030663" cy="2495550"/>
              </a:xfrm>
              <a:custGeom>
                <a:avLst/>
                <a:gdLst>
                  <a:gd name="T0" fmla="*/ 8 w 166"/>
                  <a:gd name="T1" fmla="*/ 86 h 103"/>
                  <a:gd name="T2" fmla="*/ 0 w 166"/>
                  <a:gd name="T3" fmla="*/ 94 h 103"/>
                  <a:gd name="T4" fmla="*/ 8 w 166"/>
                  <a:gd name="T5" fmla="*/ 103 h 103"/>
                  <a:gd name="T6" fmla="*/ 158 w 166"/>
                  <a:gd name="T7" fmla="*/ 103 h 103"/>
                  <a:gd name="T8" fmla="*/ 166 w 166"/>
                  <a:gd name="T9" fmla="*/ 94 h 103"/>
                  <a:gd name="T10" fmla="*/ 158 w 166"/>
                  <a:gd name="T11" fmla="*/ 86 h 103"/>
                  <a:gd name="T12" fmla="*/ 156 w 166"/>
                  <a:gd name="T13" fmla="*/ 86 h 103"/>
                  <a:gd name="T14" fmla="*/ 156 w 166"/>
                  <a:gd name="T15" fmla="*/ 9 h 103"/>
                  <a:gd name="T16" fmla="*/ 158 w 166"/>
                  <a:gd name="T17" fmla="*/ 9 h 103"/>
                  <a:gd name="T18" fmla="*/ 162 w 166"/>
                  <a:gd name="T19" fmla="*/ 5 h 103"/>
                  <a:gd name="T20" fmla="*/ 158 w 166"/>
                  <a:gd name="T21" fmla="*/ 0 h 103"/>
                  <a:gd name="T22" fmla="*/ 8 w 166"/>
                  <a:gd name="T23" fmla="*/ 0 h 103"/>
                  <a:gd name="T24" fmla="*/ 4 w 166"/>
                  <a:gd name="T25" fmla="*/ 5 h 103"/>
                  <a:gd name="T26" fmla="*/ 8 w 166"/>
                  <a:gd name="T27" fmla="*/ 9 h 103"/>
                  <a:gd name="T28" fmla="*/ 10 w 166"/>
                  <a:gd name="T29" fmla="*/ 9 h 103"/>
                  <a:gd name="T30" fmla="*/ 10 w 166"/>
                  <a:gd name="T31" fmla="*/ 86 h 103"/>
                  <a:gd name="T32" fmla="*/ 8 w 166"/>
                  <a:gd name="T33" fmla="*/ 86 h 103"/>
                  <a:gd name="T34" fmla="*/ 138 w 166"/>
                  <a:gd name="T35" fmla="*/ 9 h 103"/>
                  <a:gd name="T36" fmla="*/ 138 w 166"/>
                  <a:gd name="T37" fmla="*/ 86 h 103"/>
                  <a:gd name="T38" fmla="*/ 113 w 166"/>
                  <a:gd name="T39" fmla="*/ 86 h 103"/>
                  <a:gd name="T40" fmla="*/ 113 w 166"/>
                  <a:gd name="T41" fmla="*/ 9 h 103"/>
                  <a:gd name="T42" fmla="*/ 138 w 166"/>
                  <a:gd name="T43" fmla="*/ 9 h 103"/>
                  <a:gd name="T44" fmla="*/ 96 w 166"/>
                  <a:gd name="T45" fmla="*/ 9 h 103"/>
                  <a:gd name="T46" fmla="*/ 96 w 166"/>
                  <a:gd name="T47" fmla="*/ 86 h 103"/>
                  <a:gd name="T48" fmla="*/ 70 w 166"/>
                  <a:gd name="T49" fmla="*/ 86 h 103"/>
                  <a:gd name="T50" fmla="*/ 70 w 166"/>
                  <a:gd name="T51" fmla="*/ 9 h 103"/>
                  <a:gd name="T52" fmla="*/ 96 w 166"/>
                  <a:gd name="T53" fmla="*/ 9 h 103"/>
                  <a:gd name="T54" fmla="*/ 27 w 166"/>
                  <a:gd name="T55" fmla="*/ 9 h 103"/>
                  <a:gd name="T56" fmla="*/ 53 w 166"/>
                  <a:gd name="T57" fmla="*/ 9 h 103"/>
                  <a:gd name="T58" fmla="*/ 53 w 166"/>
                  <a:gd name="T59" fmla="*/ 86 h 103"/>
                  <a:gd name="T60" fmla="*/ 27 w 166"/>
                  <a:gd name="T61" fmla="*/ 86 h 103"/>
                  <a:gd name="T62" fmla="*/ 27 w 166"/>
                  <a:gd name="T63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03">
                    <a:moveTo>
                      <a:pt x="8" y="86"/>
                    </a:moveTo>
                    <a:cubicBezTo>
                      <a:pt x="3" y="86"/>
                      <a:pt x="0" y="89"/>
                      <a:pt x="0" y="94"/>
                    </a:cubicBezTo>
                    <a:cubicBezTo>
                      <a:pt x="0" y="99"/>
                      <a:pt x="3" y="103"/>
                      <a:pt x="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62" y="103"/>
                      <a:pt x="166" y="99"/>
                      <a:pt x="166" y="94"/>
                    </a:cubicBezTo>
                    <a:cubicBezTo>
                      <a:pt x="166" y="89"/>
                      <a:pt x="162" y="86"/>
                      <a:pt x="158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60" y="9"/>
                      <a:pt x="162" y="7"/>
                      <a:pt x="162" y="5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8" y="86"/>
                      <a:pt x="8" y="86"/>
                      <a:pt x="8" y="86"/>
                    </a:cubicBezTo>
                    <a:close/>
                    <a:moveTo>
                      <a:pt x="138" y="9"/>
                    </a:moveTo>
                    <a:cubicBezTo>
                      <a:pt x="138" y="86"/>
                      <a:pt x="138" y="86"/>
                      <a:pt x="138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9"/>
                      <a:pt x="113" y="9"/>
                      <a:pt x="113" y="9"/>
                    </a:cubicBezTo>
                    <a:lnTo>
                      <a:pt x="138" y="9"/>
                    </a:lnTo>
                    <a:close/>
                    <a:moveTo>
                      <a:pt x="96" y="9"/>
                    </a:moveTo>
                    <a:cubicBezTo>
                      <a:pt x="96" y="86"/>
                      <a:pt x="96" y="86"/>
                      <a:pt x="96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9"/>
                      <a:pt x="70" y="9"/>
                      <a:pt x="70" y="9"/>
                    </a:cubicBezTo>
                    <a:lnTo>
                      <a:pt x="96" y="9"/>
                    </a:lnTo>
                    <a:close/>
                    <a:moveTo>
                      <a:pt x="27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27" y="86"/>
                      <a:pt x="27" y="86"/>
                      <a:pt x="27" y="86"/>
                    </a:cubicBez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FE88AF83-2167-4532-93B4-8019034AA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4676" y="415925"/>
                <a:ext cx="4587875" cy="1355725"/>
              </a:xfrm>
              <a:custGeom>
                <a:avLst/>
                <a:gdLst>
                  <a:gd name="T0" fmla="*/ 10 w 189"/>
                  <a:gd name="T1" fmla="*/ 56 h 56"/>
                  <a:gd name="T2" fmla="*/ 180 w 189"/>
                  <a:gd name="T3" fmla="*/ 56 h 56"/>
                  <a:gd name="T4" fmla="*/ 180 w 189"/>
                  <a:gd name="T5" fmla="*/ 56 h 56"/>
                  <a:gd name="T6" fmla="*/ 189 w 189"/>
                  <a:gd name="T7" fmla="*/ 47 h 56"/>
                  <a:gd name="T8" fmla="*/ 183 w 189"/>
                  <a:gd name="T9" fmla="*/ 39 h 56"/>
                  <a:gd name="T10" fmla="*/ 98 w 189"/>
                  <a:gd name="T11" fmla="*/ 1 h 56"/>
                  <a:gd name="T12" fmla="*/ 91 w 189"/>
                  <a:gd name="T13" fmla="*/ 1 h 56"/>
                  <a:gd name="T14" fmla="*/ 6 w 189"/>
                  <a:gd name="T15" fmla="*/ 39 h 56"/>
                  <a:gd name="T16" fmla="*/ 1 w 189"/>
                  <a:gd name="T17" fmla="*/ 49 h 56"/>
                  <a:gd name="T18" fmla="*/ 10 w 189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6">
                    <a:moveTo>
                      <a:pt x="10" y="56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5" y="56"/>
                      <a:pt x="189" y="52"/>
                      <a:pt x="189" y="47"/>
                    </a:cubicBezTo>
                    <a:cubicBezTo>
                      <a:pt x="189" y="43"/>
                      <a:pt x="187" y="40"/>
                      <a:pt x="183" y="39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6" y="0"/>
                      <a:pt x="94" y="0"/>
                      <a:pt x="91" y="1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41"/>
                      <a:pt x="0" y="45"/>
                      <a:pt x="1" y="49"/>
                    </a:cubicBezTo>
                    <a:cubicBezTo>
                      <a:pt x="2" y="53"/>
                      <a:pt x="6" y="56"/>
                      <a:pt x="1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9EA766D-E97A-4E95-9A99-FCF42C702C2A}"/>
              </a:ext>
            </a:extLst>
          </p:cNvPr>
          <p:cNvGrpSpPr/>
          <p:nvPr/>
        </p:nvGrpSpPr>
        <p:grpSpPr>
          <a:xfrm>
            <a:off x="3815322" y="3857366"/>
            <a:ext cx="1136426" cy="1136426"/>
            <a:chOff x="3813734" y="3857366"/>
            <a:chExt cx="1136426" cy="113642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EDACB91-CA4F-4E12-8844-DA868E5A57C7}"/>
                </a:ext>
              </a:extLst>
            </p:cNvPr>
            <p:cNvSpPr/>
            <p:nvPr/>
          </p:nvSpPr>
          <p:spPr>
            <a:xfrm>
              <a:off x="3813734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5561F71-E6D1-49A1-A921-17F12ADD5A80}"/>
                </a:ext>
              </a:extLst>
            </p:cNvPr>
            <p:cNvGrpSpPr/>
            <p:nvPr/>
          </p:nvGrpSpPr>
          <p:grpSpPr>
            <a:xfrm>
              <a:off x="4158807" y="4203001"/>
              <a:ext cx="446281" cy="445157"/>
              <a:chOff x="3175" y="3175"/>
              <a:chExt cx="4410075" cy="4398963"/>
            </a:xfrm>
            <a:solidFill>
              <a:schemeClr val="accent2"/>
            </a:solidFill>
          </p:grpSpPr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F825DF7A-4BA1-425D-841A-E54394C1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" y="3175"/>
                <a:ext cx="3876675" cy="2578100"/>
              </a:xfrm>
              <a:custGeom>
                <a:avLst/>
                <a:gdLst>
                  <a:gd name="T0" fmla="*/ 180 w 1800"/>
                  <a:gd name="T1" fmla="*/ 960 h 1200"/>
                  <a:gd name="T2" fmla="*/ 305 w 1800"/>
                  <a:gd name="T3" fmla="*/ 909 h 1200"/>
                  <a:gd name="T4" fmla="*/ 482 w 1800"/>
                  <a:gd name="T5" fmla="*/ 998 h 1200"/>
                  <a:gd name="T6" fmla="*/ 480 w 1800"/>
                  <a:gd name="T7" fmla="*/ 1020 h 1200"/>
                  <a:gd name="T8" fmla="*/ 660 w 1800"/>
                  <a:gd name="T9" fmla="*/ 1200 h 1200"/>
                  <a:gd name="T10" fmla="*/ 840 w 1800"/>
                  <a:gd name="T11" fmla="*/ 1020 h 1200"/>
                  <a:gd name="T12" fmla="*/ 822 w 1800"/>
                  <a:gd name="T13" fmla="*/ 943 h 1200"/>
                  <a:gd name="T14" fmla="*/ 1063 w 1800"/>
                  <a:gd name="T15" fmla="*/ 702 h 1200"/>
                  <a:gd name="T16" fmla="*/ 1140 w 1800"/>
                  <a:gd name="T17" fmla="*/ 720 h 1200"/>
                  <a:gd name="T18" fmla="*/ 1320 w 1800"/>
                  <a:gd name="T19" fmla="*/ 540 h 1200"/>
                  <a:gd name="T20" fmla="*/ 1311 w 1800"/>
                  <a:gd name="T21" fmla="*/ 487 h 1200"/>
                  <a:gd name="T22" fmla="*/ 1520 w 1800"/>
                  <a:gd name="T23" fmla="*/ 330 h 1200"/>
                  <a:gd name="T24" fmla="*/ 1620 w 1800"/>
                  <a:gd name="T25" fmla="*/ 360 h 1200"/>
                  <a:gd name="T26" fmla="*/ 1800 w 1800"/>
                  <a:gd name="T27" fmla="*/ 180 h 1200"/>
                  <a:gd name="T28" fmla="*/ 1620 w 1800"/>
                  <a:gd name="T29" fmla="*/ 0 h 1200"/>
                  <a:gd name="T30" fmla="*/ 1440 w 1800"/>
                  <a:gd name="T31" fmla="*/ 180 h 1200"/>
                  <a:gd name="T32" fmla="*/ 1449 w 1800"/>
                  <a:gd name="T33" fmla="*/ 233 h 1200"/>
                  <a:gd name="T34" fmla="*/ 1240 w 1800"/>
                  <a:gd name="T35" fmla="*/ 390 h 1200"/>
                  <a:gd name="T36" fmla="*/ 1140 w 1800"/>
                  <a:gd name="T37" fmla="*/ 360 h 1200"/>
                  <a:gd name="T38" fmla="*/ 960 w 1800"/>
                  <a:gd name="T39" fmla="*/ 540 h 1200"/>
                  <a:gd name="T40" fmla="*/ 978 w 1800"/>
                  <a:gd name="T41" fmla="*/ 617 h 1200"/>
                  <a:gd name="T42" fmla="*/ 737 w 1800"/>
                  <a:gd name="T43" fmla="*/ 858 h 1200"/>
                  <a:gd name="T44" fmla="*/ 660 w 1800"/>
                  <a:gd name="T45" fmla="*/ 840 h 1200"/>
                  <a:gd name="T46" fmla="*/ 535 w 1800"/>
                  <a:gd name="T47" fmla="*/ 891 h 1200"/>
                  <a:gd name="T48" fmla="*/ 358 w 1800"/>
                  <a:gd name="T49" fmla="*/ 802 h 1200"/>
                  <a:gd name="T50" fmla="*/ 360 w 1800"/>
                  <a:gd name="T51" fmla="*/ 780 h 1200"/>
                  <a:gd name="T52" fmla="*/ 180 w 1800"/>
                  <a:gd name="T53" fmla="*/ 600 h 1200"/>
                  <a:gd name="T54" fmla="*/ 0 w 1800"/>
                  <a:gd name="T55" fmla="*/ 780 h 1200"/>
                  <a:gd name="T56" fmla="*/ 180 w 1800"/>
                  <a:gd name="T57" fmla="*/ 96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0" h="1200">
                    <a:moveTo>
                      <a:pt x="180" y="960"/>
                    </a:moveTo>
                    <a:cubicBezTo>
                      <a:pt x="228" y="960"/>
                      <a:pt x="272" y="941"/>
                      <a:pt x="305" y="909"/>
                    </a:cubicBezTo>
                    <a:cubicBezTo>
                      <a:pt x="482" y="998"/>
                      <a:pt x="482" y="998"/>
                      <a:pt x="482" y="998"/>
                    </a:cubicBezTo>
                    <a:cubicBezTo>
                      <a:pt x="481" y="1005"/>
                      <a:pt x="480" y="1013"/>
                      <a:pt x="480" y="1020"/>
                    </a:cubicBezTo>
                    <a:cubicBezTo>
                      <a:pt x="480" y="1119"/>
                      <a:pt x="561" y="1200"/>
                      <a:pt x="660" y="1200"/>
                    </a:cubicBezTo>
                    <a:cubicBezTo>
                      <a:pt x="759" y="1200"/>
                      <a:pt x="840" y="1119"/>
                      <a:pt x="840" y="1020"/>
                    </a:cubicBezTo>
                    <a:cubicBezTo>
                      <a:pt x="840" y="992"/>
                      <a:pt x="833" y="966"/>
                      <a:pt x="822" y="943"/>
                    </a:cubicBezTo>
                    <a:cubicBezTo>
                      <a:pt x="1063" y="702"/>
                      <a:pt x="1063" y="702"/>
                      <a:pt x="1063" y="702"/>
                    </a:cubicBezTo>
                    <a:cubicBezTo>
                      <a:pt x="1086" y="713"/>
                      <a:pt x="1112" y="720"/>
                      <a:pt x="1140" y="720"/>
                    </a:cubicBezTo>
                    <a:cubicBezTo>
                      <a:pt x="1239" y="720"/>
                      <a:pt x="1320" y="639"/>
                      <a:pt x="1320" y="540"/>
                    </a:cubicBezTo>
                    <a:cubicBezTo>
                      <a:pt x="1320" y="521"/>
                      <a:pt x="1316" y="504"/>
                      <a:pt x="1311" y="487"/>
                    </a:cubicBezTo>
                    <a:cubicBezTo>
                      <a:pt x="1520" y="330"/>
                      <a:pt x="1520" y="330"/>
                      <a:pt x="1520" y="330"/>
                    </a:cubicBezTo>
                    <a:cubicBezTo>
                      <a:pt x="1549" y="349"/>
                      <a:pt x="1583" y="360"/>
                      <a:pt x="1620" y="360"/>
                    </a:cubicBezTo>
                    <a:cubicBezTo>
                      <a:pt x="1719" y="360"/>
                      <a:pt x="1800" y="279"/>
                      <a:pt x="1800" y="180"/>
                    </a:cubicBezTo>
                    <a:cubicBezTo>
                      <a:pt x="1800" y="81"/>
                      <a:pt x="1719" y="0"/>
                      <a:pt x="1620" y="0"/>
                    </a:cubicBezTo>
                    <a:cubicBezTo>
                      <a:pt x="1521" y="0"/>
                      <a:pt x="1440" y="81"/>
                      <a:pt x="1440" y="180"/>
                    </a:cubicBezTo>
                    <a:cubicBezTo>
                      <a:pt x="1440" y="199"/>
                      <a:pt x="1444" y="216"/>
                      <a:pt x="1449" y="233"/>
                    </a:cubicBezTo>
                    <a:cubicBezTo>
                      <a:pt x="1240" y="390"/>
                      <a:pt x="1240" y="390"/>
                      <a:pt x="1240" y="390"/>
                    </a:cubicBezTo>
                    <a:cubicBezTo>
                      <a:pt x="1211" y="371"/>
                      <a:pt x="1177" y="360"/>
                      <a:pt x="1140" y="360"/>
                    </a:cubicBezTo>
                    <a:cubicBezTo>
                      <a:pt x="1041" y="360"/>
                      <a:pt x="960" y="441"/>
                      <a:pt x="960" y="540"/>
                    </a:cubicBezTo>
                    <a:cubicBezTo>
                      <a:pt x="960" y="568"/>
                      <a:pt x="967" y="594"/>
                      <a:pt x="978" y="617"/>
                    </a:cubicBezTo>
                    <a:cubicBezTo>
                      <a:pt x="737" y="858"/>
                      <a:pt x="737" y="858"/>
                      <a:pt x="737" y="858"/>
                    </a:cubicBezTo>
                    <a:cubicBezTo>
                      <a:pt x="714" y="847"/>
                      <a:pt x="688" y="840"/>
                      <a:pt x="660" y="840"/>
                    </a:cubicBezTo>
                    <a:cubicBezTo>
                      <a:pt x="612" y="840"/>
                      <a:pt x="568" y="859"/>
                      <a:pt x="535" y="891"/>
                    </a:cubicBezTo>
                    <a:cubicBezTo>
                      <a:pt x="358" y="802"/>
                      <a:pt x="358" y="802"/>
                      <a:pt x="358" y="802"/>
                    </a:cubicBezTo>
                    <a:cubicBezTo>
                      <a:pt x="359" y="795"/>
                      <a:pt x="360" y="787"/>
                      <a:pt x="360" y="780"/>
                    </a:cubicBezTo>
                    <a:cubicBezTo>
                      <a:pt x="360" y="681"/>
                      <a:pt x="279" y="600"/>
                      <a:pt x="180" y="600"/>
                    </a:cubicBezTo>
                    <a:cubicBezTo>
                      <a:pt x="81" y="600"/>
                      <a:pt x="0" y="681"/>
                      <a:pt x="0" y="780"/>
                    </a:cubicBezTo>
                    <a:cubicBezTo>
                      <a:pt x="0" y="879"/>
                      <a:pt x="81" y="960"/>
                      <a:pt x="180" y="9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FD72D47A-3569-4EAC-9577-271EAAF3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292225"/>
                <a:ext cx="4410075" cy="3109913"/>
              </a:xfrm>
              <a:custGeom>
                <a:avLst/>
                <a:gdLst>
                  <a:gd name="T0" fmla="*/ 1988 w 2048"/>
                  <a:gd name="T1" fmla="*/ 1328 h 1448"/>
                  <a:gd name="T2" fmla="*/ 1924 w 2048"/>
                  <a:gd name="T3" fmla="*/ 1328 h 1448"/>
                  <a:gd name="T4" fmla="*/ 1924 w 2048"/>
                  <a:gd name="T5" fmla="*/ 60 h 1448"/>
                  <a:gd name="T6" fmla="*/ 1864 w 2048"/>
                  <a:gd name="T7" fmla="*/ 0 h 1448"/>
                  <a:gd name="T8" fmla="*/ 1624 w 2048"/>
                  <a:gd name="T9" fmla="*/ 0 h 1448"/>
                  <a:gd name="T10" fmla="*/ 1564 w 2048"/>
                  <a:gd name="T11" fmla="*/ 60 h 1448"/>
                  <a:gd name="T12" fmla="*/ 1564 w 2048"/>
                  <a:gd name="T13" fmla="*/ 1328 h 1448"/>
                  <a:gd name="T14" fmla="*/ 1444 w 2048"/>
                  <a:gd name="T15" fmla="*/ 1328 h 1448"/>
                  <a:gd name="T16" fmla="*/ 1444 w 2048"/>
                  <a:gd name="T17" fmla="*/ 420 h 1448"/>
                  <a:gd name="T18" fmla="*/ 1384 w 2048"/>
                  <a:gd name="T19" fmla="*/ 360 h 1448"/>
                  <a:gd name="T20" fmla="*/ 1144 w 2048"/>
                  <a:gd name="T21" fmla="*/ 360 h 1448"/>
                  <a:gd name="T22" fmla="*/ 1084 w 2048"/>
                  <a:gd name="T23" fmla="*/ 420 h 1448"/>
                  <a:gd name="T24" fmla="*/ 1084 w 2048"/>
                  <a:gd name="T25" fmla="*/ 1328 h 1448"/>
                  <a:gd name="T26" fmla="*/ 964 w 2048"/>
                  <a:gd name="T27" fmla="*/ 1328 h 1448"/>
                  <a:gd name="T28" fmla="*/ 964 w 2048"/>
                  <a:gd name="T29" fmla="*/ 900 h 1448"/>
                  <a:gd name="T30" fmla="*/ 904 w 2048"/>
                  <a:gd name="T31" fmla="*/ 840 h 1448"/>
                  <a:gd name="T32" fmla="*/ 664 w 2048"/>
                  <a:gd name="T33" fmla="*/ 840 h 1448"/>
                  <a:gd name="T34" fmla="*/ 604 w 2048"/>
                  <a:gd name="T35" fmla="*/ 900 h 1448"/>
                  <a:gd name="T36" fmla="*/ 604 w 2048"/>
                  <a:gd name="T37" fmla="*/ 1328 h 1448"/>
                  <a:gd name="T38" fmla="*/ 484 w 2048"/>
                  <a:gd name="T39" fmla="*/ 1328 h 1448"/>
                  <a:gd name="T40" fmla="*/ 484 w 2048"/>
                  <a:gd name="T41" fmla="*/ 660 h 1448"/>
                  <a:gd name="T42" fmla="*/ 424 w 2048"/>
                  <a:gd name="T43" fmla="*/ 600 h 1448"/>
                  <a:gd name="T44" fmla="*/ 184 w 2048"/>
                  <a:gd name="T45" fmla="*/ 600 h 1448"/>
                  <a:gd name="T46" fmla="*/ 124 w 2048"/>
                  <a:gd name="T47" fmla="*/ 660 h 1448"/>
                  <a:gd name="T48" fmla="*/ 124 w 2048"/>
                  <a:gd name="T49" fmla="*/ 1328 h 1448"/>
                  <a:gd name="T50" fmla="*/ 60 w 2048"/>
                  <a:gd name="T51" fmla="*/ 1328 h 1448"/>
                  <a:gd name="T52" fmla="*/ 0 w 2048"/>
                  <a:gd name="T53" fmla="*/ 1388 h 1448"/>
                  <a:gd name="T54" fmla="*/ 60 w 2048"/>
                  <a:gd name="T55" fmla="*/ 1448 h 1448"/>
                  <a:gd name="T56" fmla="*/ 1988 w 2048"/>
                  <a:gd name="T57" fmla="*/ 1448 h 1448"/>
                  <a:gd name="T58" fmla="*/ 2048 w 2048"/>
                  <a:gd name="T59" fmla="*/ 1388 h 1448"/>
                  <a:gd name="T60" fmla="*/ 1988 w 2048"/>
                  <a:gd name="T61" fmla="*/ 13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8" h="1448">
                    <a:moveTo>
                      <a:pt x="1988" y="1328"/>
                    </a:moveTo>
                    <a:cubicBezTo>
                      <a:pt x="1924" y="1328"/>
                      <a:pt x="1924" y="1328"/>
                      <a:pt x="1924" y="1328"/>
                    </a:cubicBezTo>
                    <a:cubicBezTo>
                      <a:pt x="1924" y="60"/>
                      <a:pt x="1924" y="60"/>
                      <a:pt x="1924" y="60"/>
                    </a:cubicBezTo>
                    <a:cubicBezTo>
                      <a:pt x="1924" y="27"/>
                      <a:pt x="1897" y="0"/>
                      <a:pt x="1864" y="0"/>
                    </a:cubicBezTo>
                    <a:cubicBezTo>
                      <a:pt x="1624" y="0"/>
                      <a:pt x="1624" y="0"/>
                      <a:pt x="1624" y="0"/>
                    </a:cubicBezTo>
                    <a:cubicBezTo>
                      <a:pt x="1591" y="0"/>
                      <a:pt x="1564" y="27"/>
                      <a:pt x="1564" y="60"/>
                    </a:cubicBezTo>
                    <a:cubicBezTo>
                      <a:pt x="1564" y="1328"/>
                      <a:pt x="1564" y="1328"/>
                      <a:pt x="1564" y="1328"/>
                    </a:cubicBezTo>
                    <a:cubicBezTo>
                      <a:pt x="1444" y="1328"/>
                      <a:pt x="1444" y="1328"/>
                      <a:pt x="1444" y="1328"/>
                    </a:cubicBezTo>
                    <a:cubicBezTo>
                      <a:pt x="1444" y="420"/>
                      <a:pt x="1444" y="420"/>
                      <a:pt x="1444" y="420"/>
                    </a:cubicBezTo>
                    <a:cubicBezTo>
                      <a:pt x="1444" y="387"/>
                      <a:pt x="1417" y="360"/>
                      <a:pt x="1384" y="360"/>
                    </a:cubicBezTo>
                    <a:cubicBezTo>
                      <a:pt x="1144" y="360"/>
                      <a:pt x="1144" y="360"/>
                      <a:pt x="1144" y="360"/>
                    </a:cubicBezTo>
                    <a:cubicBezTo>
                      <a:pt x="1111" y="360"/>
                      <a:pt x="1084" y="387"/>
                      <a:pt x="1084" y="420"/>
                    </a:cubicBezTo>
                    <a:cubicBezTo>
                      <a:pt x="1084" y="1328"/>
                      <a:pt x="1084" y="1328"/>
                      <a:pt x="1084" y="1328"/>
                    </a:cubicBezTo>
                    <a:cubicBezTo>
                      <a:pt x="964" y="1328"/>
                      <a:pt x="964" y="1328"/>
                      <a:pt x="964" y="1328"/>
                    </a:cubicBezTo>
                    <a:cubicBezTo>
                      <a:pt x="964" y="900"/>
                      <a:pt x="964" y="900"/>
                      <a:pt x="964" y="900"/>
                    </a:cubicBezTo>
                    <a:cubicBezTo>
                      <a:pt x="964" y="867"/>
                      <a:pt x="937" y="840"/>
                      <a:pt x="904" y="840"/>
                    </a:cubicBezTo>
                    <a:cubicBezTo>
                      <a:pt x="664" y="840"/>
                      <a:pt x="664" y="840"/>
                      <a:pt x="664" y="840"/>
                    </a:cubicBezTo>
                    <a:cubicBezTo>
                      <a:pt x="631" y="840"/>
                      <a:pt x="604" y="867"/>
                      <a:pt x="604" y="900"/>
                    </a:cubicBezTo>
                    <a:cubicBezTo>
                      <a:pt x="604" y="1328"/>
                      <a:pt x="604" y="1328"/>
                      <a:pt x="604" y="1328"/>
                    </a:cubicBezTo>
                    <a:cubicBezTo>
                      <a:pt x="484" y="1328"/>
                      <a:pt x="484" y="1328"/>
                      <a:pt x="484" y="1328"/>
                    </a:cubicBezTo>
                    <a:cubicBezTo>
                      <a:pt x="484" y="660"/>
                      <a:pt x="484" y="660"/>
                      <a:pt x="484" y="660"/>
                    </a:cubicBezTo>
                    <a:cubicBezTo>
                      <a:pt x="484" y="627"/>
                      <a:pt x="457" y="600"/>
                      <a:pt x="424" y="600"/>
                    </a:cubicBezTo>
                    <a:cubicBezTo>
                      <a:pt x="184" y="600"/>
                      <a:pt x="184" y="600"/>
                      <a:pt x="184" y="600"/>
                    </a:cubicBezTo>
                    <a:cubicBezTo>
                      <a:pt x="151" y="600"/>
                      <a:pt x="124" y="627"/>
                      <a:pt x="124" y="660"/>
                    </a:cubicBezTo>
                    <a:cubicBezTo>
                      <a:pt x="124" y="1328"/>
                      <a:pt x="124" y="1328"/>
                      <a:pt x="124" y="1328"/>
                    </a:cubicBezTo>
                    <a:cubicBezTo>
                      <a:pt x="60" y="1328"/>
                      <a:pt x="60" y="1328"/>
                      <a:pt x="60" y="1328"/>
                    </a:cubicBezTo>
                    <a:cubicBezTo>
                      <a:pt x="27" y="1328"/>
                      <a:pt x="0" y="1355"/>
                      <a:pt x="0" y="1388"/>
                    </a:cubicBezTo>
                    <a:cubicBezTo>
                      <a:pt x="0" y="1421"/>
                      <a:pt x="27" y="1448"/>
                      <a:pt x="60" y="1448"/>
                    </a:cubicBezTo>
                    <a:cubicBezTo>
                      <a:pt x="1988" y="1448"/>
                      <a:pt x="1988" y="1448"/>
                      <a:pt x="1988" y="1448"/>
                    </a:cubicBezTo>
                    <a:cubicBezTo>
                      <a:pt x="2021" y="1448"/>
                      <a:pt x="2048" y="1421"/>
                      <a:pt x="2048" y="1388"/>
                    </a:cubicBezTo>
                    <a:cubicBezTo>
                      <a:pt x="2048" y="1355"/>
                      <a:pt x="2021" y="1328"/>
                      <a:pt x="1988" y="13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051024-8FA5-4677-AF76-53B49107A388}"/>
              </a:ext>
            </a:extLst>
          </p:cNvPr>
          <p:cNvGrpSpPr/>
          <p:nvPr/>
        </p:nvGrpSpPr>
        <p:grpSpPr>
          <a:xfrm>
            <a:off x="5534939" y="4853653"/>
            <a:ext cx="1136426" cy="1136426"/>
            <a:chOff x="5533351" y="4853653"/>
            <a:chExt cx="1136426" cy="113642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4AE8643-3F43-40A5-A8AC-E0CB349E2B1A}"/>
                </a:ext>
              </a:extLst>
            </p:cNvPr>
            <p:cNvSpPr/>
            <p:nvPr/>
          </p:nvSpPr>
          <p:spPr>
            <a:xfrm>
              <a:off x="5533351" y="485365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871D435-FD8A-4198-B661-009D30A070B9}"/>
                </a:ext>
              </a:extLst>
            </p:cNvPr>
            <p:cNvGrpSpPr/>
            <p:nvPr/>
          </p:nvGrpSpPr>
          <p:grpSpPr>
            <a:xfrm>
              <a:off x="5888360" y="5223147"/>
              <a:ext cx="426408" cy="423366"/>
              <a:chOff x="-13061951" y="-3851275"/>
              <a:chExt cx="12906376" cy="12814300"/>
            </a:xfrm>
            <a:solidFill>
              <a:schemeClr val="accent2"/>
            </a:solidFill>
          </p:grpSpPr>
          <p:sp>
            <p:nvSpPr>
              <p:cNvPr id="206" name="Oval 39">
                <a:extLst>
                  <a:ext uri="{FF2B5EF4-FFF2-40B4-BE49-F238E27FC236}">
                    <a16:creationId xmlns:a16="http://schemas.microsoft.com/office/drawing/2014/main" id="{C2128B7C-A052-4156-BB20-C74C27CC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43876" y="-3851275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181FE193-5357-43B7-8754-F09F832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91351" y="-347662"/>
                <a:ext cx="766763" cy="1898650"/>
              </a:xfrm>
              <a:custGeom>
                <a:avLst/>
                <a:gdLst>
                  <a:gd name="T0" fmla="*/ 328 w 356"/>
                  <a:gd name="T1" fmla="*/ 26 h 885"/>
                  <a:gd name="T2" fmla="*/ 266 w 356"/>
                  <a:gd name="T3" fmla="*/ 0 h 885"/>
                  <a:gd name="T4" fmla="*/ 90 w 356"/>
                  <a:gd name="T5" fmla="*/ 0 h 885"/>
                  <a:gd name="T6" fmla="*/ 28 w 356"/>
                  <a:gd name="T7" fmla="*/ 26 h 885"/>
                  <a:gd name="T8" fmla="*/ 17 w 356"/>
                  <a:gd name="T9" fmla="*/ 122 h 885"/>
                  <a:gd name="T10" fmla="*/ 111 w 356"/>
                  <a:gd name="T11" fmla="*/ 263 h 885"/>
                  <a:gd name="T12" fmla="*/ 67 w 356"/>
                  <a:gd name="T13" fmla="*/ 633 h 885"/>
                  <a:gd name="T14" fmla="*/ 153 w 356"/>
                  <a:gd name="T15" fmla="*/ 862 h 885"/>
                  <a:gd name="T16" fmla="*/ 203 w 356"/>
                  <a:gd name="T17" fmla="*/ 862 h 885"/>
                  <a:gd name="T18" fmla="*/ 289 w 356"/>
                  <a:gd name="T19" fmla="*/ 633 h 885"/>
                  <a:gd name="T20" fmla="*/ 245 w 356"/>
                  <a:gd name="T21" fmla="*/ 263 h 885"/>
                  <a:gd name="T22" fmla="*/ 339 w 356"/>
                  <a:gd name="T23" fmla="*/ 122 h 885"/>
                  <a:gd name="T24" fmla="*/ 328 w 356"/>
                  <a:gd name="T25" fmla="*/ 2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6" h="885">
                    <a:moveTo>
                      <a:pt x="328" y="26"/>
                    </a:moveTo>
                    <a:cubicBezTo>
                      <a:pt x="312" y="9"/>
                      <a:pt x="289" y="0"/>
                      <a:pt x="26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7" y="0"/>
                      <a:pt x="44" y="9"/>
                      <a:pt x="28" y="26"/>
                    </a:cubicBezTo>
                    <a:cubicBezTo>
                      <a:pt x="3" y="53"/>
                      <a:pt x="0" y="92"/>
                      <a:pt x="17" y="122"/>
                    </a:cubicBezTo>
                    <a:cubicBezTo>
                      <a:pt x="111" y="263"/>
                      <a:pt x="111" y="263"/>
                      <a:pt x="111" y="263"/>
                    </a:cubicBezTo>
                    <a:cubicBezTo>
                      <a:pt x="67" y="633"/>
                      <a:pt x="67" y="633"/>
                      <a:pt x="67" y="633"/>
                    </a:cubicBezTo>
                    <a:cubicBezTo>
                      <a:pt x="153" y="862"/>
                      <a:pt x="153" y="862"/>
                      <a:pt x="153" y="862"/>
                    </a:cubicBezTo>
                    <a:cubicBezTo>
                      <a:pt x="162" y="885"/>
                      <a:pt x="194" y="885"/>
                      <a:pt x="203" y="862"/>
                    </a:cubicBezTo>
                    <a:cubicBezTo>
                      <a:pt x="289" y="633"/>
                      <a:pt x="289" y="633"/>
                      <a:pt x="289" y="633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56" y="92"/>
                      <a:pt x="353" y="53"/>
                      <a:pt x="32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2BB97B55-257A-494D-BC24-D206D6C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191626" y="-358775"/>
                <a:ext cx="5167313" cy="3606800"/>
              </a:xfrm>
              <a:custGeom>
                <a:avLst/>
                <a:gdLst>
                  <a:gd name="T0" fmla="*/ 101 w 2402"/>
                  <a:gd name="T1" fmla="*/ 1681 h 1681"/>
                  <a:gd name="T2" fmla="*/ 2301 w 2402"/>
                  <a:gd name="T3" fmla="*/ 1681 h 1681"/>
                  <a:gd name="T4" fmla="*/ 2402 w 2402"/>
                  <a:gd name="T5" fmla="*/ 1579 h 1681"/>
                  <a:gd name="T6" fmla="*/ 2402 w 2402"/>
                  <a:gd name="T7" fmla="*/ 663 h 1681"/>
                  <a:gd name="T8" fmla="*/ 1972 w 2402"/>
                  <a:gd name="T9" fmla="*/ 73 h 1681"/>
                  <a:gd name="T10" fmla="*/ 1771 w 2402"/>
                  <a:gd name="T11" fmla="*/ 11 h 1681"/>
                  <a:gd name="T12" fmla="*/ 1682 w 2402"/>
                  <a:gd name="T13" fmla="*/ 56 h 1681"/>
                  <a:gd name="T14" fmla="*/ 1201 w 2402"/>
                  <a:gd name="T15" fmla="*/ 1375 h 1681"/>
                  <a:gd name="T16" fmla="*/ 720 w 2402"/>
                  <a:gd name="T17" fmla="*/ 55 h 1681"/>
                  <a:gd name="T18" fmla="*/ 652 w 2402"/>
                  <a:gd name="T19" fmla="*/ 8 h 1681"/>
                  <a:gd name="T20" fmla="*/ 631 w 2402"/>
                  <a:gd name="T21" fmla="*/ 11 h 1681"/>
                  <a:gd name="T22" fmla="*/ 432 w 2402"/>
                  <a:gd name="T23" fmla="*/ 72 h 1681"/>
                  <a:gd name="T24" fmla="*/ 0 w 2402"/>
                  <a:gd name="T25" fmla="*/ 663 h 1681"/>
                  <a:gd name="T26" fmla="*/ 0 w 2402"/>
                  <a:gd name="T27" fmla="*/ 1579 h 1681"/>
                  <a:gd name="T28" fmla="*/ 101 w 2402"/>
                  <a:gd name="T29" fmla="*/ 1681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2" h="1681">
                    <a:moveTo>
                      <a:pt x="101" y="1681"/>
                    </a:moveTo>
                    <a:cubicBezTo>
                      <a:pt x="2301" y="1681"/>
                      <a:pt x="2301" y="1681"/>
                      <a:pt x="2301" y="1681"/>
                    </a:cubicBezTo>
                    <a:cubicBezTo>
                      <a:pt x="2357" y="1681"/>
                      <a:pt x="2402" y="1635"/>
                      <a:pt x="2402" y="1579"/>
                    </a:cubicBezTo>
                    <a:cubicBezTo>
                      <a:pt x="2402" y="663"/>
                      <a:pt x="2402" y="663"/>
                      <a:pt x="2402" y="663"/>
                    </a:cubicBezTo>
                    <a:cubicBezTo>
                      <a:pt x="2402" y="396"/>
                      <a:pt x="2229" y="159"/>
                      <a:pt x="1972" y="73"/>
                    </a:cubicBezTo>
                    <a:cubicBezTo>
                      <a:pt x="1771" y="11"/>
                      <a:pt x="1771" y="11"/>
                      <a:pt x="1771" y="11"/>
                    </a:cubicBezTo>
                    <a:cubicBezTo>
                      <a:pt x="1734" y="0"/>
                      <a:pt x="1695" y="19"/>
                      <a:pt x="1682" y="56"/>
                    </a:cubicBezTo>
                    <a:cubicBezTo>
                      <a:pt x="1201" y="1375"/>
                      <a:pt x="1201" y="1375"/>
                      <a:pt x="1201" y="1375"/>
                    </a:cubicBezTo>
                    <a:cubicBezTo>
                      <a:pt x="720" y="55"/>
                      <a:pt x="720" y="55"/>
                      <a:pt x="720" y="55"/>
                    </a:cubicBezTo>
                    <a:cubicBezTo>
                      <a:pt x="710" y="26"/>
                      <a:pt x="682" y="8"/>
                      <a:pt x="652" y="8"/>
                    </a:cubicBezTo>
                    <a:cubicBezTo>
                      <a:pt x="645" y="8"/>
                      <a:pt x="638" y="9"/>
                      <a:pt x="631" y="1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173" y="159"/>
                      <a:pt x="0" y="396"/>
                      <a:pt x="0" y="663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0" y="1635"/>
                      <a:pt x="45" y="1681"/>
                      <a:pt x="101" y="16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Oval 42">
                <a:extLst>
                  <a:ext uri="{FF2B5EF4-FFF2-40B4-BE49-F238E27FC236}">
                    <a16:creationId xmlns:a16="http://schemas.microsoft.com/office/drawing/2014/main" id="{44140C0F-38CA-4B71-B576-C2AAF1DA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61951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7B7E4AC5-70FA-46AB-B285-3648B7CC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17488" y="409575"/>
                <a:ext cx="5143500" cy="8553450"/>
              </a:xfrm>
              <a:custGeom>
                <a:avLst/>
                <a:gdLst>
                  <a:gd name="T0" fmla="*/ 1863 w 2391"/>
                  <a:gd name="T1" fmla="*/ 1770 h 3986"/>
                  <a:gd name="T2" fmla="*/ 1294 w 2391"/>
                  <a:gd name="T3" fmla="*/ 1770 h 3986"/>
                  <a:gd name="T4" fmla="*/ 1294 w 2391"/>
                  <a:gd name="T5" fmla="*/ 647 h 3986"/>
                  <a:gd name="T6" fmla="*/ 647 w 2391"/>
                  <a:gd name="T7" fmla="*/ 0 h 3986"/>
                  <a:gd name="T8" fmla="*/ 0 w 2391"/>
                  <a:gd name="T9" fmla="*/ 647 h 3986"/>
                  <a:gd name="T10" fmla="*/ 0 w 2391"/>
                  <a:gd name="T11" fmla="*/ 2173 h 3986"/>
                  <a:gd name="T12" fmla="*/ 621 w 2391"/>
                  <a:gd name="T13" fmla="*/ 2794 h 3986"/>
                  <a:gd name="T14" fmla="*/ 1359 w 2391"/>
                  <a:gd name="T15" fmla="*/ 2794 h 3986"/>
                  <a:gd name="T16" fmla="*/ 1359 w 2391"/>
                  <a:gd name="T17" fmla="*/ 3810 h 3986"/>
                  <a:gd name="T18" fmla="*/ 1535 w 2391"/>
                  <a:gd name="T19" fmla="*/ 3986 h 3986"/>
                  <a:gd name="T20" fmla="*/ 2216 w 2391"/>
                  <a:gd name="T21" fmla="*/ 3986 h 3986"/>
                  <a:gd name="T22" fmla="*/ 2391 w 2391"/>
                  <a:gd name="T23" fmla="*/ 3810 h 3986"/>
                  <a:gd name="T24" fmla="*/ 2391 w 2391"/>
                  <a:gd name="T25" fmla="*/ 2299 h 3986"/>
                  <a:gd name="T26" fmla="*/ 1863 w 2391"/>
                  <a:gd name="T27" fmla="*/ 177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863" y="1770"/>
                    </a:moveTo>
                    <a:cubicBezTo>
                      <a:pt x="1294" y="1770"/>
                      <a:pt x="1294" y="1770"/>
                      <a:pt x="1294" y="1770"/>
                    </a:cubicBezTo>
                    <a:cubicBezTo>
                      <a:pt x="1294" y="647"/>
                      <a:pt x="1294" y="647"/>
                      <a:pt x="1294" y="647"/>
                    </a:cubicBezTo>
                    <a:cubicBezTo>
                      <a:pt x="1294" y="290"/>
                      <a:pt x="1004" y="0"/>
                      <a:pt x="647" y="0"/>
                    </a:cubicBezTo>
                    <a:cubicBezTo>
                      <a:pt x="290" y="0"/>
                      <a:pt x="0" y="290"/>
                      <a:pt x="0" y="647"/>
                    </a:cubicBezTo>
                    <a:cubicBezTo>
                      <a:pt x="0" y="2173"/>
                      <a:pt x="0" y="2173"/>
                      <a:pt x="0" y="2173"/>
                    </a:cubicBezTo>
                    <a:cubicBezTo>
                      <a:pt x="0" y="2516"/>
                      <a:pt x="278" y="2794"/>
                      <a:pt x="621" y="2794"/>
                    </a:cubicBezTo>
                    <a:cubicBezTo>
                      <a:pt x="1359" y="2794"/>
                      <a:pt x="1359" y="2794"/>
                      <a:pt x="1359" y="2794"/>
                    </a:cubicBezTo>
                    <a:cubicBezTo>
                      <a:pt x="1359" y="3810"/>
                      <a:pt x="1359" y="3810"/>
                      <a:pt x="1359" y="3810"/>
                    </a:cubicBezTo>
                    <a:cubicBezTo>
                      <a:pt x="1359" y="3907"/>
                      <a:pt x="1438" y="3986"/>
                      <a:pt x="1535" y="3986"/>
                    </a:cubicBezTo>
                    <a:cubicBezTo>
                      <a:pt x="2216" y="3986"/>
                      <a:pt x="2216" y="3986"/>
                      <a:pt x="2216" y="3986"/>
                    </a:cubicBezTo>
                    <a:cubicBezTo>
                      <a:pt x="2313" y="3986"/>
                      <a:pt x="2391" y="3907"/>
                      <a:pt x="2391" y="3810"/>
                    </a:cubicBezTo>
                    <a:cubicBezTo>
                      <a:pt x="2391" y="2299"/>
                      <a:pt x="2391" y="2299"/>
                      <a:pt x="2391" y="2299"/>
                    </a:cubicBezTo>
                    <a:cubicBezTo>
                      <a:pt x="2391" y="2007"/>
                      <a:pt x="2155" y="1770"/>
                      <a:pt x="1863" y="17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Oval 44">
                <a:extLst>
                  <a:ext uri="{FF2B5EF4-FFF2-40B4-BE49-F238E27FC236}">
                    <a16:creationId xmlns:a16="http://schemas.microsoft.com/office/drawing/2014/main" id="{F83356B3-32E6-442C-9FCA-9F1D2A96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27388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28A572BD-1DA3-4B78-94B5-B65DE96B7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41951" y="409575"/>
                <a:ext cx="5143500" cy="8553450"/>
              </a:xfrm>
              <a:custGeom>
                <a:avLst/>
                <a:gdLst>
                  <a:gd name="T0" fmla="*/ 1744 w 2391"/>
                  <a:gd name="T1" fmla="*/ 0 h 3986"/>
                  <a:gd name="T2" fmla="*/ 1097 w 2391"/>
                  <a:gd name="T3" fmla="*/ 647 h 3986"/>
                  <a:gd name="T4" fmla="*/ 1097 w 2391"/>
                  <a:gd name="T5" fmla="*/ 1770 h 3986"/>
                  <a:gd name="T6" fmla="*/ 529 w 2391"/>
                  <a:gd name="T7" fmla="*/ 1770 h 3986"/>
                  <a:gd name="T8" fmla="*/ 0 w 2391"/>
                  <a:gd name="T9" fmla="*/ 2299 h 3986"/>
                  <a:gd name="T10" fmla="*/ 0 w 2391"/>
                  <a:gd name="T11" fmla="*/ 3810 h 3986"/>
                  <a:gd name="T12" fmla="*/ 175 w 2391"/>
                  <a:gd name="T13" fmla="*/ 3986 h 3986"/>
                  <a:gd name="T14" fmla="*/ 856 w 2391"/>
                  <a:gd name="T15" fmla="*/ 3986 h 3986"/>
                  <a:gd name="T16" fmla="*/ 1032 w 2391"/>
                  <a:gd name="T17" fmla="*/ 3810 h 3986"/>
                  <a:gd name="T18" fmla="*/ 1032 w 2391"/>
                  <a:gd name="T19" fmla="*/ 2794 h 3986"/>
                  <a:gd name="T20" fmla="*/ 1770 w 2391"/>
                  <a:gd name="T21" fmla="*/ 2794 h 3986"/>
                  <a:gd name="T22" fmla="*/ 2391 w 2391"/>
                  <a:gd name="T23" fmla="*/ 2173 h 3986"/>
                  <a:gd name="T24" fmla="*/ 2391 w 2391"/>
                  <a:gd name="T25" fmla="*/ 647 h 3986"/>
                  <a:gd name="T26" fmla="*/ 1744 w 2391"/>
                  <a:gd name="T27" fmla="*/ 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744" y="0"/>
                    </a:moveTo>
                    <a:cubicBezTo>
                      <a:pt x="1387" y="0"/>
                      <a:pt x="1097" y="290"/>
                      <a:pt x="1097" y="647"/>
                    </a:cubicBezTo>
                    <a:cubicBezTo>
                      <a:pt x="1097" y="1770"/>
                      <a:pt x="1097" y="1770"/>
                      <a:pt x="1097" y="1770"/>
                    </a:cubicBezTo>
                    <a:cubicBezTo>
                      <a:pt x="529" y="1770"/>
                      <a:pt x="529" y="1770"/>
                      <a:pt x="529" y="1770"/>
                    </a:cubicBezTo>
                    <a:cubicBezTo>
                      <a:pt x="236" y="1770"/>
                      <a:pt x="0" y="2007"/>
                      <a:pt x="0" y="2299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907"/>
                      <a:pt x="78" y="3986"/>
                      <a:pt x="175" y="3986"/>
                    </a:cubicBezTo>
                    <a:cubicBezTo>
                      <a:pt x="856" y="3986"/>
                      <a:pt x="856" y="3986"/>
                      <a:pt x="856" y="3986"/>
                    </a:cubicBezTo>
                    <a:cubicBezTo>
                      <a:pt x="953" y="3986"/>
                      <a:pt x="1032" y="3907"/>
                      <a:pt x="1032" y="3810"/>
                    </a:cubicBezTo>
                    <a:cubicBezTo>
                      <a:pt x="1032" y="2794"/>
                      <a:pt x="1032" y="2794"/>
                      <a:pt x="1032" y="2794"/>
                    </a:cubicBezTo>
                    <a:cubicBezTo>
                      <a:pt x="1770" y="2794"/>
                      <a:pt x="1770" y="2794"/>
                      <a:pt x="1770" y="2794"/>
                    </a:cubicBezTo>
                    <a:cubicBezTo>
                      <a:pt x="2113" y="2794"/>
                      <a:pt x="2391" y="2516"/>
                      <a:pt x="2391" y="2173"/>
                    </a:cubicBezTo>
                    <a:cubicBezTo>
                      <a:pt x="2391" y="647"/>
                      <a:pt x="2391" y="647"/>
                      <a:pt x="2391" y="647"/>
                    </a:cubicBezTo>
                    <a:cubicBezTo>
                      <a:pt x="2391" y="290"/>
                      <a:pt x="2101" y="0"/>
                      <a:pt x="17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C83E55C-5416-4890-ADD2-CC261A212960}"/>
              </a:ext>
            </a:extLst>
          </p:cNvPr>
          <p:cNvGrpSpPr/>
          <p:nvPr/>
        </p:nvGrpSpPr>
        <p:grpSpPr>
          <a:xfrm>
            <a:off x="7254557" y="3857366"/>
            <a:ext cx="1136426" cy="1136426"/>
            <a:chOff x="7252969" y="3857366"/>
            <a:chExt cx="1136426" cy="113642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33D5890-0677-46DA-99C1-F5F17476E5FD}"/>
                </a:ext>
              </a:extLst>
            </p:cNvPr>
            <p:cNvSpPr/>
            <p:nvPr/>
          </p:nvSpPr>
          <p:spPr>
            <a:xfrm>
              <a:off x="7252969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B68CE59-3560-4714-8024-1D76CB36A7D2}"/>
                </a:ext>
              </a:extLst>
            </p:cNvPr>
            <p:cNvGrpSpPr/>
            <p:nvPr/>
          </p:nvGrpSpPr>
          <p:grpSpPr>
            <a:xfrm>
              <a:off x="7534050" y="4200961"/>
              <a:ext cx="574265" cy="478733"/>
              <a:chOff x="-3228975" y="198437"/>
              <a:chExt cx="3397251" cy="2832101"/>
            </a:xfrm>
            <a:solidFill>
              <a:schemeClr val="accent2"/>
            </a:solidFill>
          </p:grpSpPr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CA0274D2-1202-4C33-A15B-25389C9A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28975" y="361950"/>
                <a:ext cx="2959100" cy="2668588"/>
              </a:xfrm>
              <a:custGeom>
                <a:avLst/>
                <a:gdLst>
                  <a:gd name="T0" fmla="*/ 1048 w 1374"/>
                  <a:gd name="T1" fmla="*/ 132 h 1241"/>
                  <a:gd name="T2" fmla="*/ 530 w 1374"/>
                  <a:gd name="T3" fmla="*/ 87 h 1241"/>
                  <a:gd name="T4" fmla="*/ 371 w 1374"/>
                  <a:gd name="T5" fmla="*/ 437 h 1241"/>
                  <a:gd name="T6" fmla="*/ 463 w 1374"/>
                  <a:gd name="T7" fmla="*/ 570 h 1241"/>
                  <a:gd name="T8" fmla="*/ 601 w 1374"/>
                  <a:gd name="T9" fmla="*/ 506 h 1241"/>
                  <a:gd name="T10" fmla="*/ 675 w 1374"/>
                  <a:gd name="T11" fmla="*/ 384 h 1241"/>
                  <a:gd name="T12" fmla="*/ 1158 w 1374"/>
                  <a:gd name="T13" fmla="*/ 788 h 1241"/>
                  <a:gd name="T14" fmla="*/ 1101 w 1374"/>
                  <a:gd name="T15" fmla="*/ 846 h 1241"/>
                  <a:gd name="T16" fmla="*/ 956 w 1374"/>
                  <a:gd name="T17" fmla="*/ 747 h 1241"/>
                  <a:gd name="T18" fmla="*/ 1055 w 1374"/>
                  <a:gd name="T19" fmla="*/ 892 h 1241"/>
                  <a:gd name="T20" fmla="*/ 997 w 1374"/>
                  <a:gd name="T21" fmla="*/ 950 h 1241"/>
                  <a:gd name="T22" fmla="*/ 852 w 1374"/>
                  <a:gd name="T23" fmla="*/ 851 h 1241"/>
                  <a:gd name="T24" fmla="*/ 951 w 1374"/>
                  <a:gd name="T25" fmla="*/ 996 h 1241"/>
                  <a:gd name="T26" fmla="*/ 894 w 1374"/>
                  <a:gd name="T27" fmla="*/ 1053 h 1241"/>
                  <a:gd name="T28" fmla="*/ 749 w 1374"/>
                  <a:gd name="T29" fmla="*/ 954 h 1241"/>
                  <a:gd name="T30" fmla="*/ 847 w 1374"/>
                  <a:gd name="T31" fmla="*/ 1099 h 1241"/>
                  <a:gd name="T32" fmla="*/ 790 w 1374"/>
                  <a:gd name="T33" fmla="*/ 1157 h 1241"/>
                  <a:gd name="T34" fmla="*/ 657 w 1374"/>
                  <a:gd name="T35" fmla="*/ 948 h 1241"/>
                  <a:gd name="T36" fmla="*/ 553 w 1374"/>
                  <a:gd name="T37" fmla="*/ 844 h 1241"/>
                  <a:gd name="T38" fmla="*/ 449 w 1374"/>
                  <a:gd name="T39" fmla="*/ 741 h 1241"/>
                  <a:gd name="T40" fmla="*/ 346 w 1374"/>
                  <a:gd name="T41" fmla="*/ 637 h 1241"/>
                  <a:gd name="T42" fmla="*/ 59 w 1374"/>
                  <a:gd name="T43" fmla="*/ 432 h 1241"/>
                  <a:gd name="T44" fmla="*/ 12 w 1374"/>
                  <a:gd name="T45" fmla="*/ 478 h 1241"/>
                  <a:gd name="T46" fmla="*/ 149 w 1374"/>
                  <a:gd name="T47" fmla="*/ 730 h 1241"/>
                  <a:gd name="T48" fmla="*/ 253 w 1374"/>
                  <a:gd name="T49" fmla="*/ 834 h 1241"/>
                  <a:gd name="T50" fmla="*/ 356 w 1374"/>
                  <a:gd name="T51" fmla="*/ 937 h 1241"/>
                  <a:gd name="T52" fmla="*/ 460 w 1374"/>
                  <a:gd name="T53" fmla="*/ 1041 h 1241"/>
                  <a:gd name="T54" fmla="*/ 564 w 1374"/>
                  <a:gd name="T55" fmla="*/ 1144 h 1241"/>
                  <a:gd name="T56" fmla="*/ 744 w 1374"/>
                  <a:gd name="T57" fmla="*/ 1203 h 1241"/>
                  <a:gd name="T58" fmla="*/ 920 w 1374"/>
                  <a:gd name="T59" fmla="*/ 1126 h 1241"/>
                  <a:gd name="T60" fmla="*/ 1024 w 1374"/>
                  <a:gd name="T61" fmla="*/ 1022 h 1241"/>
                  <a:gd name="T62" fmla="*/ 1127 w 1374"/>
                  <a:gd name="T63" fmla="*/ 919 h 1241"/>
                  <a:gd name="T64" fmla="*/ 1204 w 1374"/>
                  <a:gd name="T65" fmla="*/ 742 h 1241"/>
                  <a:gd name="T66" fmla="*/ 1361 w 1374"/>
                  <a:gd name="T67" fmla="*/ 485 h 1241"/>
                  <a:gd name="T68" fmla="*/ 1062 w 1374"/>
                  <a:gd name="T69" fmla="*/ 14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1241">
                    <a:moveTo>
                      <a:pt x="1062" y="140"/>
                    </a:moveTo>
                    <a:cubicBezTo>
                      <a:pt x="1058" y="136"/>
                      <a:pt x="1053" y="133"/>
                      <a:pt x="1048" y="132"/>
                    </a:cubicBezTo>
                    <a:cubicBezTo>
                      <a:pt x="749" y="38"/>
                      <a:pt x="749" y="38"/>
                      <a:pt x="749" y="38"/>
                    </a:cubicBezTo>
                    <a:cubicBezTo>
                      <a:pt x="629" y="0"/>
                      <a:pt x="551" y="66"/>
                      <a:pt x="530" y="87"/>
                    </a:cubicBezTo>
                    <a:cubicBezTo>
                      <a:pt x="518" y="99"/>
                      <a:pt x="509" y="112"/>
                      <a:pt x="504" y="123"/>
                    </a:cubicBezTo>
                    <a:cubicBezTo>
                      <a:pt x="371" y="437"/>
                      <a:pt x="371" y="437"/>
                      <a:pt x="371" y="437"/>
                    </a:cubicBezTo>
                    <a:cubicBezTo>
                      <a:pt x="363" y="455"/>
                      <a:pt x="366" y="479"/>
                      <a:pt x="378" y="503"/>
                    </a:cubicBezTo>
                    <a:cubicBezTo>
                      <a:pt x="395" y="537"/>
                      <a:pt x="426" y="561"/>
                      <a:pt x="463" y="570"/>
                    </a:cubicBezTo>
                    <a:cubicBezTo>
                      <a:pt x="504" y="580"/>
                      <a:pt x="547" y="567"/>
                      <a:pt x="580" y="533"/>
                    </a:cubicBezTo>
                    <a:cubicBezTo>
                      <a:pt x="589" y="524"/>
                      <a:pt x="597" y="515"/>
                      <a:pt x="601" y="506"/>
                    </a:cubicBezTo>
                    <a:cubicBezTo>
                      <a:pt x="646" y="423"/>
                      <a:pt x="646" y="423"/>
                      <a:pt x="646" y="423"/>
                    </a:cubicBezTo>
                    <a:cubicBezTo>
                      <a:pt x="653" y="409"/>
                      <a:pt x="664" y="395"/>
                      <a:pt x="675" y="384"/>
                    </a:cubicBezTo>
                    <a:cubicBezTo>
                      <a:pt x="714" y="345"/>
                      <a:pt x="732" y="363"/>
                      <a:pt x="740" y="371"/>
                    </a:cubicBezTo>
                    <a:cubicBezTo>
                      <a:pt x="807" y="435"/>
                      <a:pt x="1158" y="788"/>
                      <a:pt x="1158" y="788"/>
                    </a:cubicBezTo>
                    <a:cubicBezTo>
                      <a:pt x="1171" y="801"/>
                      <a:pt x="1168" y="825"/>
                      <a:pt x="1153" y="840"/>
                    </a:cubicBezTo>
                    <a:cubicBezTo>
                      <a:pt x="1137" y="856"/>
                      <a:pt x="1113" y="858"/>
                      <a:pt x="1101" y="846"/>
                    </a:cubicBezTo>
                    <a:cubicBezTo>
                      <a:pt x="1002" y="747"/>
                      <a:pt x="1002" y="747"/>
                      <a:pt x="1002" y="747"/>
                    </a:cubicBezTo>
                    <a:cubicBezTo>
                      <a:pt x="989" y="735"/>
                      <a:pt x="969" y="735"/>
                      <a:pt x="956" y="747"/>
                    </a:cubicBezTo>
                    <a:cubicBezTo>
                      <a:pt x="943" y="760"/>
                      <a:pt x="943" y="781"/>
                      <a:pt x="956" y="793"/>
                    </a:cubicBezTo>
                    <a:cubicBezTo>
                      <a:pt x="1055" y="892"/>
                      <a:pt x="1055" y="892"/>
                      <a:pt x="1055" y="892"/>
                    </a:cubicBezTo>
                    <a:cubicBezTo>
                      <a:pt x="1067" y="905"/>
                      <a:pt x="1065" y="928"/>
                      <a:pt x="1049" y="944"/>
                    </a:cubicBezTo>
                    <a:cubicBezTo>
                      <a:pt x="1033" y="959"/>
                      <a:pt x="1010" y="962"/>
                      <a:pt x="997" y="950"/>
                    </a:cubicBezTo>
                    <a:cubicBezTo>
                      <a:pt x="898" y="851"/>
                      <a:pt x="898" y="851"/>
                      <a:pt x="898" y="851"/>
                    </a:cubicBezTo>
                    <a:cubicBezTo>
                      <a:pt x="886" y="838"/>
                      <a:pt x="865" y="838"/>
                      <a:pt x="852" y="851"/>
                    </a:cubicBezTo>
                    <a:cubicBezTo>
                      <a:pt x="840" y="863"/>
                      <a:pt x="840" y="884"/>
                      <a:pt x="852" y="897"/>
                    </a:cubicBezTo>
                    <a:cubicBezTo>
                      <a:pt x="951" y="996"/>
                      <a:pt x="951" y="996"/>
                      <a:pt x="951" y="996"/>
                    </a:cubicBezTo>
                    <a:cubicBezTo>
                      <a:pt x="964" y="1008"/>
                      <a:pt x="961" y="1032"/>
                      <a:pt x="945" y="1047"/>
                    </a:cubicBezTo>
                    <a:cubicBezTo>
                      <a:pt x="930" y="1063"/>
                      <a:pt x="906" y="1066"/>
                      <a:pt x="894" y="1053"/>
                    </a:cubicBezTo>
                    <a:cubicBezTo>
                      <a:pt x="795" y="954"/>
                      <a:pt x="795" y="954"/>
                      <a:pt x="795" y="954"/>
                    </a:cubicBezTo>
                    <a:cubicBezTo>
                      <a:pt x="782" y="942"/>
                      <a:pt x="761" y="942"/>
                      <a:pt x="749" y="954"/>
                    </a:cubicBezTo>
                    <a:cubicBezTo>
                      <a:pt x="736" y="967"/>
                      <a:pt x="736" y="988"/>
                      <a:pt x="749" y="1000"/>
                    </a:cubicBezTo>
                    <a:cubicBezTo>
                      <a:pt x="847" y="1099"/>
                      <a:pt x="847" y="1099"/>
                      <a:pt x="847" y="1099"/>
                    </a:cubicBezTo>
                    <a:cubicBezTo>
                      <a:pt x="860" y="1112"/>
                      <a:pt x="857" y="1136"/>
                      <a:pt x="842" y="1151"/>
                    </a:cubicBezTo>
                    <a:cubicBezTo>
                      <a:pt x="826" y="1167"/>
                      <a:pt x="802" y="1169"/>
                      <a:pt x="790" y="1157"/>
                    </a:cubicBezTo>
                    <a:cubicBezTo>
                      <a:pt x="670" y="1037"/>
                      <a:pt x="670" y="1037"/>
                      <a:pt x="670" y="1037"/>
                    </a:cubicBezTo>
                    <a:cubicBezTo>
                      <a:pt x="687" y="1011"/>
                      <a:pt x="682" y="973"/>
                      <a:pt x="657" y="948"/>
                    </a:cubicBezTo>
                    <a:cubicBezTo>
                      <a:pt x="628" y="919"/>
                      <a:pt x="584" y="917"/>
                      <a:pt x="559" y="942"/>
                    </a:cubicBezTo>
                    <a:cubicBezTo>
                      <a:pt x="584" y="917"/>
                      <a:pt x="582" y="873"/>
                      <a:pt x="553" y="844"/>
                    </a:cubicBezTo>
                    <a:cubicBezTo>
                      <a:pt x="524" y="816"/>
                      <a:pt x="481" y="813"/>
                      <a:pt x="455" y="838"/>
                    </a:cubicBezTo>
                    <a:cubicBezTo>
                      <a:pt x="481" y="813"/>
                      <a:pt x="478" y="769"/>
                      <a:pt x="449" y="741"/>
                    </a:cubicBezTo>
                    <a:cubicBezTo>
                      <a:pt x="421" y="712"/>
                      <a:pt x="377" y="709"/>
                      <a:pt x="352" y="735"/>
                    </a:cubicBezTo>
                    <a:cubicBezTo>
                      <a:pt x="377" y="709"/>
                      <a:pt x="374" y="665"/>
                      <a:pt x="346" y="637"/>
                    </a:cubicBezTo>
                    <a:cubicBezTo>
                      <a:pt x="319" y="610"/>
                      <a:pt x="279" y="606"/>
                      <a:pt x="253" y="627"/>
                    </a:cubicBezTo>
                    <a:cubicBezTo>
                      <a:pt x="59" y="432"/>
                      <a:pt x="59" y="432"/>
                      <a:pt x="59" y="432"/>
                    </a:cubicBezTo>
                    <a:cubicBezTo>
                      <a:pt x="46" y="419"/>
                      <a:pt x="25" y="419"/>
                      <a:pt x="12" y="432"/>
                    </a:cubicBezTo>
                    <a:cubicBezTo>
                      <a:pt x="0" y="445"/>
                      <a:pt x="0" y="465"/>
                      <a:pt x="12" y="478"/>
                    </a:cubicBezTo>
                    <a:cubicBezTo>
                      <a:pt x="207" y="672"/>
                      <a:pt x="207" y="672"/>
                      <a:pt x="207" y="672"/>
                    </a:cubicBezTo>
                    <a:cubicBezTo>
                      <a:pt x="149" y="730"/>
                      <a:pt x="149" y="730"/>
                      <a:pt x="149" y="730"/>
                    </a:cubicBezTo>
                    <a:cubicBezTo>
                      <a:pt x="124" y="755"/>
                      <a:pt x="126" y="799"/>
                      <a:pt x="155" y="828"/>
                    </a:cubicBezTo>
                    <a:cubicBezTo>
                      <a:pt x="184" y="856"/>
                      <a:pt x="227" y="859"/>
                      <a:pt x="253" y="834"/>
                    </a:cubicBezTo>
                    <a:cubicBezTo>
                      <a:pt x="227" y="859"/>
                      <a:pt x="230" y="903"/>
                      <a:pt x="259" y="931"/>
                    </a:cubicBezTo>
                    <a:cubicBezTo>
                      <a:pt x="287" y="960"/>
                      <a:pt x="331" y="963"/>
                      <a:pt x="356" y="937"/>
                    </a:cubicBezTo>
                    <a:cubicBezTo>
                      <a:pt x="331" y="963"/>
                      <a:pt x="334" y="1006"/>
                      <a:pt x="362" y="1035"/>
                    </a:cubicBezTo>
                    <a:cubicBezTo>
                      <a:pt x="391" y="1064"/>
                      <a:pt x="435" y="1066"/>
                      <a:pt x="460" y="1041"/>
                    </a:cubicBezTo>
                    <a:cubicBezTo>
                      <a:pt x="435" y="1066"/>
                      <a:pt x="437" y="1110"/>
                      <a:pt x="466" y="1139"/>
                    </a:cubicBezTo>
                    <a:cubicBezTo>
                      <a:pt x="494" y="1167"/>
                      <a:pt x="538" y="1170"/>
                      <a:pt x="564" y="1144"/>
                    </a:cubicBezTo>
                    <a:cubicBezTo>
                      <a:pt x="624" y="1084"/>
                      <a:pt x="624" y="1084"/>
                      <a:pt x="624" y="1084"/>
                    </a:cubicBezTo>
                    <a:cubicBezTo>
                      <a:pt x="744" y="1203"/>
                      <a:pt x="744" y="1203"/>
                      <a:pt x="744" y="1203"/>
                    </a:cubicBezTo>
                    <a:cubicBezTo>
                      <a:pt x="782" y="1241"/>
                      <a:pt x="847" y="1238"/>
                      <a:pt x="888" y="1197"/>
                    </a:cubicBezTo>
                    <a:cubicBezTo>
                      <a:pt x="908" y="1177"/>
                      <a:pt x="919" y="1151"/>
                      <a:pt x="920" y="1126"/>
                    </a:cubicBezTo>
                    <a:cubicBezTo>
                      <a:pt x="946" y="1125"/>
                      <a:pt x="971" y="1114"/>
                      <a:pt x="991" y="1094"/>
                    </a:cubicBezTo>
                    <a:cubicBezTo>
                      <a:pt x="1011" y="1073"/>
                      <a:pt x="1022" y="1048"/>
                      <a:pt x="1024" y="1022"/>
                    </a:cubicBezTo>
                    <a:cubicBezTo>
                      <a:pt x="1049" y="1021"/>
                      <a:pt x="1075" y="1010"/>
                      <a:pt x="1095" y="990"/>
                    </a:cubicBezTo>
                    <a:cubicBezTo>
                      <a:pt x="1115" y="970"/>
                      <a:pt x="1126" y="944"/>
                      <a:pt x="1127" y="919"/>
                    </a:cubicBezTo>
                    <a:cubicBezTo>
                      <a:pt x="1153" y="917"/>
                      <a:pt x="1179" y="907"/>
                      <a:pt x="1199" y="886"/>
                    </a:cubicBezTo>
                    <a:cubicBezTo>
                      <a:pt x="1240" y="845"/>
                      <a:pt x="1242" y="781"/>
                      <a:pt x="1204" y="742"/>
                    </a:cubicBezTo>
                    <a:cubicBezTo>
                      <a:pt x="1154" y="692"/>
                      <a:pt x="1154" y="692"/>
                      <a:pt x="1154" y="692"/>
                    </a:cubicBezTo>
                    <a:cubicBezTo>
                      <a:pt x="1361" y="485"/>
                      <a:pt x="1361" y="485"/>
                      <a:pt x="1361" y="485"/>
                    </a:cubicBezTo>
                    <a:cubicBezTo>
                      <a:pt x="1374" y="473"/>
                      <a:pt x="1374" y="452"/>
                      <a:pt x="1361" y="439"/>
                    </a:cubicBezTo>
                    <a:lnTo>
                      <a:pt x="106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87895975-8625-4D1D-A036-D2F73DC4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06462" y="198437"/>
                <a:ext cx="1074738" cy="1071563"/>
              </a:xfrm>
              <a:custGeom>
                <a:avLst/>
                <a:gdLst>
                  <a:gd name="T0" fmla="*/ 474 w 499"/>
                  <a:gd name="T1" fmla="*/ 289 h 498"/>
                  <a:gd name="T2" fmla="*/ 210 w 499"/>
                  <a:gd name="T3" fmla="*/ 25 h 498"/>
                  <a:gd name="T4" fmla="*/ 118 w 499"/>
                  <a:gd name="T5" fmla="*/ 25 h 498"/>
                  <a:gd name="T6" fmla="*/ 26 w 499"/>
                  <a:gd name="T7" fmla="*/ 117 h 498"/>
                  <a:gd name="T8" fmla="*/ 26 w 499"/>
                  <a:gd name="T9" fmla="*/ 209 h 498"/>
                  <a:gd name="T10" fmla="*/ 289 w 499"/>
                  <a:gd name="T11" fmla="*/ 473 h 498"/>
                  <a:gd name="T12" fmla="*/ 382 w 499"/>
                  <a:gd name="T13" fmla="*/ 473 h 498"/>
                  <a:gd name="T14" fmla="*/ 474 w 499"/>
                  <a:gd name="T15" fmla="*/ 381 h 498"/>
                  <a:gd name="T16" fmla="*/ 474 w 499"/>
                  <a:gd name="T17" fmla="*/ 289 h 498"/>
                  <a:gd name="T18" fmla="*/ 335 w 499"/>
                  <a:gd name="T19" fmla="*/ 423 h 498"/>
                  <a:gd name="T20" fmla="*/ 282 w 499"/>
                  <a:gd name="T21" fmla="*/ 369 h 498"/>
                  <a:gd name="T22" fmla="*/ 335 w 499"/>
                  <a:gd name="T23" fmla="*/ 316 h 498"/>
                  <a:gd name="T24" fmla="*/ 389 w 499"/>
                  <a:gd name="T25" fmla="*/ 369 h 498"/>
                  <a:gd name="T26" fmla="*/ 335 w 499"/>
                  <a:gd name="T27" fmla="*/ 42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9" h="498">
                    <a:moveTo>
                      <a:pt x="474" y="289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185" y="0"/>
                      <a:pt x="143" y="0"/>
                      <a:pt x="118" y="25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0" y="143"/>
                      <a:pt x="0" y="184"/>
                      <a:pt x="26" y="209"/>
                    </a:cubicBezTo>
                    <a:cubicBezTo>
                      <a:pt x="289" y="473"/>
                      <a:pt x="289" y="473"/>
                      <a:pt x="289" y="473"/>
                    </a:cubicBezTo>
                    <a:cubicBezTo>
                      <a:pt x="315" y="498"/>
                      <a:pt x="356" y="498"/>
                      <a:pt x="382" y="473"/>
                    </a:cubicBezTo>
                    <a:cubicBezTo>
                      <a:pt x="474" y="381"/>
                      <a:pt x="474" y="381"/>
                      <a:pt x="474" y="381"/>
                    </a:cubicBezTo>
                    <a:cubicBezTo>
                      <a:pt x="499" y="355"/>
                      <a:pt x="499" y="314"/>
                      <a:pt x="474" y="289"/>
                    </a:cubicBezTo>
                    <a:close/>
                    <a:moveTo>
                      <a:pt x="335" y="423"/>
                    </a:moveTo>
                    <a:cubicBezTo>
                      <a:pt x="306" y="423"/>
                      <a:pt x="282" y="399"/>
                      <a:pt x="282" y="369"/>
                    </a:cubicBezTo>
                    <a:cubicBezTo>
                      <a:pt x="282" y="340"/>
                      <a:pt x="306" y="316"/>
                      <a:pt x="335" y="316"/>
                    </a:cubicBezTo>
                    <a:cubicBezTo>
                      <a:pt x="365" y="316"/>
                      <a:pt x="389" y="340"/>
                      <a:pt x="389" y="369"/>
                    </a:cubicBezTo>
                    <a:cubicBezTo>
                      <a:pt x="389" y="399"/>
                      <a:pt x="365" y="423"/>
                      <a:pt x="335" y="4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D44552-62F8-4115-A20A-0FC77FB3E32A}"/>
              </a:ext>
            </a:extLst>
          </p:cNvPr>
          <p:cNvGrpSpPr/>
          <p:nvPr/>
        </p:nvGrpSpPr>
        <p:grpSpPr>
          <a:xfrm>
            <a:off x="9270008" y="3101642"/>
            <a:ext cx="1136426" cy="1136426"/>
            <a:chOff x="8452750" y="2001463"/>
            <a:chExt cx="1136426" cy="1136426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FFEFDC0-A4A3-4084-A0D4-52872F0FD542}"/>
                </a:ext>
              </a:extLst>
            </p:cNvPr>
            <p:cNvSpPr/>
            <p:nvPr/>
          </p:nvSpPr>
          <p:spPr>
            <a:xfrm>
              <a:off x="8452750" y="200146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C7100AB-B637-415C-8DBF-9E27F7BA9CA8}"/>
                </a:ext>
              </a:extLst>
            </p:cNvPr>
            <p:cNvGrpSpPr/>
            <p:nvPr/>
          </p:nvGrpSpPr>
          <p:grpSpPr>
            <a:xfrm>
              <a:off x="8797531" y="2373800"/>
              <a:ext cx="446864" cy="391753"/>
              <a:chOff x="12833350" y="2965450"/>
              <a:chExt cx="4749800" cy="4164013"/>
            </a:xfrm>
            <a:solidFill>
              <a:schemeClr val="accent2"/>
            </a:solidFill>
          </p:grpSpPr>
          <p:sp>
            <p:nvSpPr>
              <p:cNvPr id="182" name="Rectangle 18">
                <a:extLst>
                  <a:ext uri="{FF2B5EF4-FFF2-40B4-BE49-F238E27FC236}">
                    <a16:creationId xmlns:a16="http://schemas.microsoft.com/office/drawing/2014/main" id="{28B7CF24-186C-40AA-A415-792304B5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9150" y="5186363"/>
                <a:ext cx="835025" cy="276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id="{BBFC53EA-C5C2-43DA-B9AC-C6DD5BF0D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50" y="3681413"/>
                <a:ext cx="4749800" cy="3448050"/>
              </a:xfrm>
              <a:custGeom>
                <a:avLst/>
                <a:gdLst>
                  <a:gd name="T0" fmla="*/ 4867 w 6000"/>
                  <a:gd name="T1" fmla="*/ 2257 h 4366"/>
                  <a:gd name="T2" fmla="*/ 3879 w 6000"/>
                  <a:gd name="T3" fmla="*/ 2257 h 4366"/>
                  <a:gd name="T4" fmla="*/ 3879 w 6000"/>
                  <a:gd name="T5" fmla="*/ 2433 h 4366"/>
                  <a:gd name="T6" fmla="*/ 3703 w 6000"/>
                  <a:gd name="T7" fmla="*/ 2609 h 4366"/>
                  <a:gd name="T8" fmla="*/ 2297 w 6000"/>
                  <a:gd name="T9" fmla="*/ 2609 h 4366"/>
                  <a:gd name="T10" fmla="*/ 2121 w 6000"/>
                  <a:gd name="T11" fmla="*/ 2433 h 4366"/>
                  <a:gd name="T12" fmla="*/ 2121 w 6000"/>
                  <a:gd name="T13" fmla="*/ 2257 h 4366"/>
                  <a:gd name="T14" fmla="*/ 1132 w 6000"/>
                  <a:gd name="T15" fmla="*/ 2257 h 4366"/>
                  <a:gd name="T16" fmla="*/ 632 w 6000"/>
                  <a:gd name="T17" fmla="*/ 1897 h 4366"/>
                  <a:gd name="T18" fmla="*/ 0 w 6000"/>
                  <a:gd name="T19" fmla="*/ 0 h 4366"/>
                  <a:gd name="T20" fmla="*/ 0 w 6000"/>
                  <a:gd name="T21" fmla="*/ 3839 h 4366"/>
                  <a:gd name="T22" fmla="*/ 527 w 6000"/>
                  <a:gd name="T23" fmla="*/ 4366 h 4366"/>
                  <a:gd name="T24" fmla="*/ 5472 w 6000"/>
                  <a:gd name="T25" fmla="*/ 4366 h 4366"/>
                  <a:gd name="T26" fmla="*/ 6000 w 6000"/>
                  <a:gd name="T27" fmla="*/ 3839 h 4366"/>
                  <a:gd name="T28" fmla="*/ 6000 w 6000"/>
                  <a:gd name="T29" fmla="*/ 0 h 4366"/>
                  <a:gd name="T30" fmla="*/ 5368 w 6000"/>
                  <a:gd name="T31" fmla="*/ 1897 h 4366"/>
                  <a:gd name="T32" fmla="*/ 4867 w 6000"/>
                  <a:gd name="T33" fmla="*/ 2257 h 4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0" h="4366">
                    <a:moveTo>
                      <a:pt x="4867" y="2257"/>
                    </a:moveTo>
                    <a:cubicBezTo>
                      <a:pt x="3879" y="2257"/>
                      <a:pt x="3879" y="2257"/>
                      <a:pt x="3879" y="2257"/>
                    </a:cubicBezTo>
                    <a:cubicBezTo>
                      <a:pt x="3879" y="2433"/>
                      <a:pt x="3879" y="2433"/>
                      <a:pt x="3879" y="2433"/>
                    </a:cubicBezTo>
                    <a:cubicBezTo>
                      <a:pt x="3879" y="2530"/>
                      <a:pt x="3800" y="2609"/>
                      <a:pt x="3703" y="2609"/>
                    </a:cubicBezTo>
                    <a:cubicBezTo>
                      <a:pt x="2297" y="2609"/>
                      <a:pt x="2297" y="2609"/>
                      <a:pt x="2297" y="2609"/>
                    </a:cubicBezTo>
                    <a:cubicBezTo>
                      <a:pt x="2199" y="2609"/>
                      <a:pt x="2121" y="2530"/>
                      <a:pt x="2121" y="2433"/>
                    </a:cubicBezTo>
                    <a:cubicBezTo>
                      <a:pt x="2121" y="2257"/>
                      <a:pt x="2121" y="2257"/>
                      <a:pt x="2121" y="2257"/>
                    </a:cubicBezTo>
                    <a:cubicBezTo>
                      <a:pt x="1132" y="2257"/>
                      <a:pt x="1132" y="2257"/>
                      <a:pt x="1132" y="2257"/>
                    </a:cubicBezTo>
                    <a:cubicBezTo>
                      <a:pt x="905" y="2257"/>
                      <a:pt x="704" y="2112"/>
                      <a:pt x="632" y="18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39"/>
                      <a:pt x="0" y="3839"/>
                      <a:pt x="0" y="3839"/>
                    </a:cubicBezTo>
                    <a:cubicBezTo>
                      <a:pt x="0" y="4130"/>
                      <a:pt x="236" y="4366"/>
                      <a:pt x="527" y="4366"/>
                    </a:cubicBezTo>
                    <a:cubicBezTo>
                      <a:pt x="5472" y="4366"/>
                      <a:pt x="5472" y="4366"/>
                      <a:pt x="5472" y="4366"/>
                    </a:cubicBezTo>
                    <a:cubicBezTo>
                      <a:pt x="5763" y="4366"/>
                      <a:pt x="6000" y="4130"/>
                      <a:pt x="6000" y="3839"/>
                    </a:cubicBezTo>
                    <a:cubicBezTo>
                      <a:pt x="6000" y="0"/>
                      <a:pt x="6000" y="0"/>
                      <a:pt x="6000" y="0"/>
                    </a:cubicBezTo>
                    <a:cubicBezTo>
                      <a:pt x="5368" y="1897"/>
                      <a:pt x="5368" y="1897"/>
                      <a:pt x="5368" y="1897"/>
                    </a:cubicBezTo>
                    <a:cubicBezTo>
                      <a:pt x="5296" y="2112"/>
                      <a:pt x="5095" y="2257"/>
                      <a:pt x="4867" y="2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CCEEB939-10C6-45C9-8136-110AEF0DF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1475" y="2965450"/>
                <a:ext cx="4270375" cy="2220913"/>
              </a:xfrm>
              <a:custGeom>
                <a:avLst/>
                <a:gdLst>
                  <a:gd name="T0" fmla="*/ 3401 w 5395"/>
                  <a:gd name="T1" fmla="*/ 0 h 2813"/>
                  <a:gd name="T2" fmla="*/ 1995 w 5395"/>
                  <a:gd name="T3" fmla="*/ 0 h 2813"/>
                  <a:gd name="T4" fmla="*/ 1467 w 5395"/>
                  <a:gd name="T5" fmla="*/ 527 h 2813"/>
                  <a:gd name="T6" fmla="*/ 1467 w 5395"/>
                  <a:gd name="T7" fmla="*/ 703 h 2813"/>
                  <a:gd name="T8" fmla="*/ 0 w 5395"/>
                  <a:gd name="T9" fmla="*/ 703 h 2813"/>
                  <a:gd name="T10" fmla="*/ 663 w 5395"/>
                  <a:gd name="T11" fmla="*/ 2692 h 2813"/>
                  <a:gd name="T12" fmla="*/ 830 w 5395"/>
                  <a:gd name="T13" fmla="*/ 2813 h 2813"/>
                  <a:gd name="T14" fmla="*/ 1819 w 5395"/>
                  <a:gd name="T15" fmla="*/ 2813 h 2813"/>
                  <a:gd name="T16" fmla="*/ 1819 w 5395"/>
                  <a:gd name="T17" fmla="*/ 2637 h 2813"/>
                  <a:gd name="T18" fmla="*/ 1995 w 5395"/>
                  <a:gd name="T19" fmla="*/ 2461 h 2813"/>
                  <a:gd name="T20" fmla="*/ 3401 w 5395"/>
                  <a:gd name="T21" fmla="*/ 2461 h 2813"/>
                  <a:gd name="T22" fmla="*/ 3577 w 5395"/>
                  <a:gd name="T23" fmla="*/ 2637 h 2813"/>
                  <a:gd name="T24" fmla="*/ 3577 w 5395"/>
                  <a:gd name="T25" fmla="*/ 2813 h 2813"/>
                  <a:gd name="T26" fmla="*/ 4565 w 5395"/>
                  <a:gd name="T27" fmla="*/ 2813 h 2813"/>
                  <a:gd name="T28" fmla="*/ 4732 w 5395"/>
                  <a:gd name="T29" fmla="*/ 2692 h 2813"/>
                  <a:gd name="T30" fmla="*/ 5395 w 5395"/>
                  <a:gd name="T31" fmla="*/ 703 h 2813"/>
                  <a:gd name="T32" fmla="*/ 3928 w 5395"/>
                  <a:gd name="T33" fmla="*/ 703 h 2813"/>
                  <a:gd name="T34" fmla="*/ 3928 w 5395"/>
                  <a:gd name="T35" fmla="*/ 527 h 2813"/>
                  <a:gd name="T36" fmla="*/ 3401 w 5395"/>
                  <a:gd name="T37" fmla="*/ 0 h 2813"/>
                  <a:gd name="T38" fmla="*/ 1819 w 5395"/>
                  <a:gd name="T39" fmla="*/ 703 h 2813"/>
                  <a:gd name="T40" fmla="*/ 1819 w 5395"/>
                  <a:gd name="T41" fmla="*/ 527 h 2813"/>
                  <a:gd name="T42" fmla="*/ 1995 w 5395"/>
                  <a:gd name="T43" fmla="*/ 352 h 2813"/>
                  <a:gd name="T44" fmla="*/ 3401 w 5395"/>
                  <a:gd name="T45" fmla="*/ 352 h 2813"/>
                  <a:gd name="T46" fmla="*/ 3577 w 5395"/>
                  <a:gd name="T47" fmla="*/ 527 h 2813"/>
                  <a:gd name="T48" fmla="*/ 3577 w 5395"/>
                  <a:gd name="T49" fmla="*/ 703 h 2813"/>
                  <a:gd name="T50" fmla="*/ 1819 w 5395"/>
                  <a:gd name="T51" fmla="*/ 70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95" h="2813">
                    <a:moveTo>
                      <a:pt x="3401" y="0"/>
                    </a:moveTo>
                    <a:cubicBezTo>
                      <a:pt x="1995" y="0"/>
                      <a:pt x="1995" y="0"/>
                      <a:pt x="1995" y="0"/>
                    </a:cubicBezTo>
                    <a:cubicBezTo>
                      <a:pt x="1704" y="0"/>
                      <a:pt x="1467" y="237"/>
                      <a:pt x="1467" y="527"/>
                    </a:cubicBezTo>
                    <a:cubicBezTo>
                      <a:pt x="1467" y="703"/>
                      <a:pt x="1467" y="703"/>
                      <a:pt x="1467" y="703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663" y="2692"/>
                      <a:pt x="663" y="2692"/>
                      <a:pt x="663" y="2692"/>
                    </a:cubicBezTo>
                    <a:cubicBezTo>
                      <a:pt x="687" y="2764"/>
                      <a:pt x="754" y="2813"/>
                      <a:pt x="830" y="2813"/>
                    </a:cubicBezTo>
                    <a:cubicBezTo>
                      <a:pt x="1819" y="2813"/>
                      <a:pt x="1819" y="2813"/>
                      <a:pt x="1819" y="2813"/>
                    </a:cubicBezTo>
                    <a:cubicBezTo>
                      <a:pt x="1819" y="2637"/>
                      <a:pt x="1819" y="2637"/>
                      <a:pt x="1819" y="2637"/>
                    </a:cubicBezTo>
                    <a:cubicBezTo>
                      <a:pt x="1819" y="2540"/>
                      <a:pt x="1897" y="2461"/>
                      <a:pt x="1995" y="2461"/>
                    </a:cubicBezTo>
                    <a:cubicBezTo>
                      <a:pt x="3401" y="2461"/>
                      <a:pt x="3401" y="2461"/>
                      <a:pt x="3401" y="2461"/>
                    </a:cubicBezTo>
                    <a:cubicBezTo>
                      <a:pt x="3498" y="2461"/>
                      <a:pt x="3577" y="2540"/>
                      <a:pt x="3577" y="2637"/>
                    </a:cubicBezTo>
                    <a:cubicBezTo>
                      <a:pt x="3577" y="2813"/>
                      <a:pt x="3577" y="2813"/>
                      <a:pt x="3577" y="2813"/>
                    </a:cubicBezTo>
                    <a:cubicBezTo>
                      <a:pt x="4565" y="2813"/>
                      <a:pt x="4565" y="2813"/>
                      <a:pt x="4565" y="2813"/>
                    </a:cubicBezTo>
                    <a:cubicBezTo>
                      <a:pt x="4641" y="2813"/>
                      <a:pt x="4708" y="2764"/>
                      <a:pt x="4732" y="2692"/>
                    </a:cubicBezTo>
                    <a:cubicBezTo>
                      <a:pt x="5395" y="703"/>
                      <a:pt x="5395" y="703"/>
                      <a:pt x="5395" y="703"/>
                    </a:cubicBezTo>
                    <a:cubicBezTo>
                      <a:pt x="3928" y="703"/>
                      <a:pt x="3928" y="703"/>
                      <a:pt x="3928" y="703"/>
                    </a:cubicBezTo>
                    <a:cubicBezTo>
                      <a:pt x="3928" y="527"/>
                      <a:pt x="3928" y="527"/>
                      <a:pt x="3928" y="527"/>
                    </a:cubicBezTo>
                    <a:cubicBezTo>
                      <a:pt x="3928" y="237"/>
                      <a:pt x="3692" y="0"/>
                      <a:pt x="3401" y="0"/>
                    </a:cubicBezTo>
                    <a:close/>
                    <a:moveTo>
                      <a:pt x="1819" y="703"/>
                    </a:moveTo>
                    <a:cubicBezTo>
                      <a:pt x="1819" y="527"/>
                      <a:pt x="1819" y="527"/>
                      <a:pt x="1819" y="527"/>
                    </a:cubicBezTo>
                    <a:cubicBezTo>
                      <a:pt x="1819" y="430"/>
                      <a:pt x="1898" y="352"/>
                      <a:pt x="1995" y="352"/>
                    </a:cubicBezTo>
                    <a:cubicBezTo>
                      <a:pt x="3401" y="352"/>
                      <a:pt x="3401" y="352"/>
                      <a:pt x="3401" y="352"/>
                    </a:cubicBezTo>
                    <a:cubicBezTo>
                      <a:pt x="3498" y="352"/>
                      <a:pt x="3577" y="430"/>
                      <a:pt x="3577" y="527"/>
                    </a:cubicBezTo>
                    <a:cubicBezTo>
                      <a:pt x="3577" y="703"/>
                      <a:pt x="3577" y="703"/>
                      <a:pt x="3577" y="703"/>
                    </a:cubicBezTo>
                    <a:lnTo>
                      <a:pt x="1819" y="7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1138693" y="2284238"/>
            <a:ext cx="9758249" cy="68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gracias!</a:t>
            </a:r>
          </a:p>
          <a:p>
            <a:pPr lvl="0" algn="ctr"/>
            <a:endParaRPr lang="es-EC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C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cfzv59@hotmail.com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33"/>
          <p:cNvGrpSpPr/>
          <p:nvPr/>
        </p:nvGrpSpPr>
        <p:grpSpPr>
          <a:xfrm>
            <a:off x="4389919" y="3603391"/>
            <a:ext cx="387380" cy="375640"/>
            <a:chOff x="5260769" y="3505003"/>
            <a:chExt cx="640080" cy="639487"/>
          </a:xfrm>
        </p:grpSpPr>
        <p:sp>
          <p:nvSpPr>
            <p:cNvPr id="80" name="Oval 14"/>
            <p:cNvSpPr/>
            <p:nvPr/>
          </p:nvSpPr>
          <p:spPr>
            <a:xfrm>
              <a:off x="5260769" y="3505003"/>
              <a:ext cx="640080" cy="639487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14"/>
            <p:cNvGrpSpPr>
              <a:grpSpLocks noChangeAspect="1"/>
            </p:cNvGrpSpPr>
            <p:nvPr/>
          </p:nvGrpSpPr>
          <p:grpSpPr bwMode="auto">
            <a:xfrm>
              <a:off x="5410962" y="3701162"/>
              <a:ext cx="339692" cy="247167"/>
              <a:chOff x="2661" y="1301"/>
              <a:chExt cx="2357" cy="1715"/>
            </a:xfrm>
            <a:noFill/>
          </p:grpSpPr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2661" y="1301"/>
                <a:ext cx="2357" cy="1715"/>
              </a:xfrm>
              <a:custGeom>
                <a:avLst/>
                <a:gdLst>
                  <a:gd name="T0" fmla="*/ 320 w 4715"/>
                  <a:gd name="T1" fmla="*/ 319 h 3430"/>
                  <a:gd name="T2" fmla="*/ 320 w 4715"/>
                  <a:gd name="T3" fmla="*/ 3110 h 3430"/>
                  <a:gd name="T4" fmla="*/ 4394 w 4715"/>
                  <a:gd name="T5" fmla="*/ 3110 h 3430"/>
                  <a:gd name="T6" fmla="*/ 4394 w 4715"/>
                  <a:gd name="T7" fmla="*/ 319 h 3430"/>
                  <a:gd name="T8" fmla="*/ 320 w 4715"/>
                  <a:gd name="T9" fmla="*/ 319 h 3430"/>
                  <a:gd name="T10" fmla="*/ 160 w 4715"/>
                  <a:gd name="T11" fmla="*/ 0 h 3430"/>
                  <a:gd name="T12" fmla="*/ 4555 w 4715"/>
                  <a:gd name="T13" fmla="*/ 0 h 3430"/>
                  <a:gd name="T14" fmla="*/ 4592 w 4715"/>
                  <a:gd name="T15" fmla="*/ 4 h 3430"/>
                  <a:gd name="T16" fmla="*/ 4625 w 4715"/>
                  <a:gd name="T17" fmla="*/ 16 h 3430"/>
                  <a:gd name="T18" fmla="*/ 4655 w 4715"/>
                  <a:gd name="T19" fmla="*/ 34 h 3430"/>
                  <a:gd name="T20" fmla="*/ 4679 w 4715"/>
                  <a:gd name="T21" fmla="*/ 60 h 3430"/>
                  <a:gd name="T22" fmla="*/ 4697 w 4715"/>
                  <a:gd name="T23" fmla="*/ 89 h 3430"/>
                  <a:gd name="T24" fmla="*/ 4710 w 4715"/>
                  <a:gd name="T25" fmla="*/ 123 h 3430"/>
                  <a:gd name="T26" fmla="*/ 4715 w 4715"/>
                  <a:gd name="T27" fmla="*/ 160 h 3430"/>
                  <a:gd name="T28" fmla="*/ 4715 w 4715"/>
                  <a:gd name="T29" fmla="*/ 3270 h 3430"/>
                  <a:gd name="T30" fmla="*/ 4710 w 4715"/>
                  <a:gd name="T31" fmla="*/ 3307 h 3430"/>
                  <a:gd name="T32" fmla="*/ 4697 w 4715"/>
                  <a:gd name="T33" fmla="*/ 3340 h 3430"/>
                  <a:gd name="T34" fmla="*/ 4679 w 4715"/>
                  <a:gd name="T35" fmla="*/ 3370 h 3430"/>
                  <a:gd name="T36" fmla="*/ 4655 w 4715"/>
                  <a:gd name="T37" fmla="*/ 3395 h 3430"/>
                  <a:gd name="T38" fmla="*/ 4625 w 4715"/>
                  <a:gd name="T39" fmla="*/ 3415 h 3430"/>
                  <a:gd name="T40" fmla="*/ 4592 w 4715"/>
                  <a:gd name="T41" fmla="*/ 3426 h 3430"/>
                  <a:gd name="T42" fmla="*/ 4555 w 4715"/>
                  <a:gd name="T43" fmla="*/ 3430 h 3430"/>
                  <a:gd name="T44" fmla="*/ 160 w 4715"/>
                  <a:gd name="T45" fmla="*/ 3430 h 3430"/>
                  <a:gd name="T46" fmla="*/ 123 w 4715"/>
                  <a:gd name="T47" fmla="*/ 3426 h 3430"/>
                  <a:gd name="T48" fmla="*/ 90 w 4715"/>
                  <a:gd name="T49" fmla="*/ 3415 h 3430"/>
                  <a:gd name="T50" fmla="*/ 60 w 4715"/>
                  <a:gd name="T51" fmla="*/ 3395 h 3430"/>
                  <a:gd name="T52" fmla="*/ 36 w 4715"/>
                  <a:gd name="T53" fmla="*/ 3370 h 3430"/>
                  <a:gd name="T54" fmla="*/ 16 w 4715"/>
                  <a:gd name="T55" fmla="*/ 3340 h 3430"/>
                  <a:gd name="T56" fmla="*/ 4 w 4715"/>
                  <a:gd name="T57" fmla="*/ 3307 h 3430"/>
                  <a:gd name="T58" fmla="*/ 0 w 4715"/>
                  <a:gd name="T59" fmla="*/ 3270 h 3430"/>
                  <a:gd name="T60" fmla="*/ 0 w 4715"/>
                  <a:gd name="T61" fmla="*/ 160 h 3430"/>
                  <a:gd name="T62" fmla="*/ 4 w 4715"/>
                  <a:gd name="T63" fmla="*/ 123 h 3430"/>
                  <a:gd name="T64" fmla="*/ 16 w 4715"/>
                  <a:gd name="T65" fmla="*/ 89 h 3430"/>
                  <a:gd name="T66" fmla="*/ 36 w 4715"/>
                  <a:gd name="T67" fmla="*/ 60 h 3430"/>
                  <a:gd name="T68" fmla="*/ 60 w 4715"/>
                  <a:gd name="T69" fmla="*/ 34 h 3430"/>
                  <a:gd name="T70" fmla="*/ 90 w 4715"/>
                  <a:gd name="T71" fmla="*/ 16 h 3430"/>
                  <a:gd name="T72" fmla="*/ 123 w 4715"/>
                  <a:gd name="T73" fmla="*/ 4 h 3430"/>
                  <a:gd name="T74" fmla="*/ 160 w 4715"/>
                  <a:gd name="T75" fmla="*/ 0 h 3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15" h="3430">
                    <a:moveTo>
                      <a:pt x="320" y="319"/>
                    </a:moveTo>
                    <a:lnTo>
                      <a:pt x="320" y="3110"/>
                    </a:lnTo>
                    <a:lnTo>
                      <a:pt x="4394" y="3110"/>
                    </a:lnTo>
                    <a:lnTo>
                      <a:pt x="4394" y="319"/>
                    </a:lnTo>
                    <a:lnTo>
                      <a:pt x="320" y="319"/>
                    </a:lnTo>
                    <a:close/>
                    <a:moveTo>
                      <a:pt x="160" y="0"/>
                    </a:moveTo>
                    <a:lnTo>
                      <a:pt x="4555" y="0"/>
                    </a:lnTo>
                    <a:lnTo>
                      <a:pt x="4592" y="4"/>
                    </a:lnTo>
                    <a:lnTo>
                      <a:pt x="4625" y="16"/>
                    </a:lnTo>
                    <a:lnTo>
                      <a:pt x="4655" y="34"/>
                    </a:lnTo>
                    <a:lnTo>
                      <a:pt x="4679" y="60"/>
                    </a:lnTo>
                    <a:lnTo>
                      <a:pt x="4697" y="89"/>
                    </a:lnTo>
                    <a:lnTo>
                      <a:pt x="4710" y="123"/>
                    </a:lnTo>
                    <a:lnTo>
                      <a:pt x="4715" y="160"/>
                    </a:lnTo>
                    <a:lnTo>
                      <a:pt x="4715" y="3270"/>
                    </a:lnTo>
                    <a:lnTo>
                      <a:pt x="4710" y="3307"/>
                    </a:lnTo>
                    <a:lnTo>
                      <a:pt x="4697" y="3340"/>
                    </a:lnTo>
                    <a:lnTo>
                      <a:pt x="4679" y="3370"/>
                    </a:lnTo>
                    <a:lnTo>
                      <a:pt x="4655" y="3395"/>
                    </a:lnTo>
                    <a:lnTo>
                      <a:pt x="4625" y="3415"/>
                    </a:lnTo>
                    <a:lnTo>
                      <a:pt x="4592" y="3426"/>
                    </a:lnTo>
                    <a:lnTo>
                      <a:pt x="4555" y="3430"/>
                    </a:lnTo>
                    <a:lnTo>
                      <a:pt x="160" y="3430"/>
                    </a:lnTo>
                    <a:lnTo>
                      <a:pt x="123" y="3426"/>
                    </a:lnTo>
                    <a:lnTo>
                      <a:pt x="90" y="3415"/>
                    </a:lnTo>
                    <a:lnTo>
                      <a:pt x="60" y="3395"/>
                    </a:lnTo>
                    <a:lnTo>
                      <a:pt x="36" y="3370"/>
                    </a:lnTo>
                    <a:lnTo>
                      <a:pt x="16" y="3340"/>
                    </a:lnTo>
                    <a:lnTo>
                      <a:pt x="4" y="3307"/>
                    </a:lnTo>
                    <a:lnTo>
                      <a:pt x="0" y="3270"/>
                    </a:lnTo>
                    <a:lnTo>
                      <a:pt x="0" y="160"/>
                    </a:lnTo>
                    <a:lnTo>
                      <a:pt x="4" y="123"/>
                    </a:lnTo>
                    <a:lnTo>
                      <a:pt x="16" y="89"/>
                    </a:lnTo>
                    <a:lnTo>
                      <a:pt x="36" y="60"/>
                    </a:lnTo>
                    <a:lnTo>
                      <a:pt x="60" y="34"/>
                    </a:lnTo>
                    <a:lnTo>
                      <a:pt x="90" y="16"/>
                    </a:lnTo>
                    <a:lnTo>
                      <a:pt x="123" y="4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2993" y="1689"/>
                <a:ext cx="1694" cy="634"/>
              </a:xfrm>
              <a:custGeom>
                <a:avLst/>
                <a:gdLst>
                  <a:gd name="T0" fmla="*/ 3236 w 3388"/>
                  <a:gd name="T1" fmla="*/ 0 h 1267"/>
                  <a:gd name="T2" fmla="*/ 3266 w 3388"/>
                  <a:gd name="T3" fmla="*/ 4 h 1267"/>
                  <a:gd name="T4" fmla="*/ 3296 w 3388"/>
                  <a:gd name="T5" fmla="*/ 14 h 1267"/>
                  <a:gd name="T6" fmla="*/ 3321 w 3388"/>
                  <a:gd name="T7" fmla="*/ 30 h 1267"/>
                  <a:gd name="T8" fmla="*/ 3346 w 3388"/>
                  <a:gd name="T9" fmla="*/ 50 h 1267"/>
                  <a:gd name="T10" fmla="*/ 3366 w 3388"/>
                  <a:gd name="T11" fmla="*/ 76 h 1267"/>
                  <a:gd name="T12" fmla="*/ 3378 w 3388"/>
                  <a:gd name="T13" fmla="*/ 106 h 1267"/>
                  <a:gd name="T14" fmla="*/ 3387 w 3388"/>
                  <a:gd name="T15" fmla="*/ 136 h 1267"/>
                  <a:gd name="T16" fmla="*/ 3388 w 3388"/>
                  <a:gd name="T17" fmla="*/ 167 h 1267"/>
                  <a:gd name="T18" fmla="*/ 3384 w 3388"/>
                  <a:gd name="T19" fmla="*/ 197 h 1267"/>
                  <a:gd name="T20" fmla="*/ 3374 w 3388"/>
                  <a:gd name="T21" fmla="*/ 226 h 1267"/>
                  <a:gd name="T22" fmla="*/ 3358 w 3388"/>
                  <a:gd name="T23" fmla="*/ 253 h 1267"/>
                  <a:gd name="T24" fmla="*/ 3338 w 3388"/>
                  <a:gd name="T25" fmla="*/ 277 h 1267"/>
                  <a:gd name="T26" fmla="*/ 3313 w 3388"/>
                  <a:gd name="T27" fmla="*/ 296 h 1267"/>
                  <a:gd name="T28" fmla="*/ 1778 w 3388"/>
                  <a:gd name="T29" fmla="*/ 1243 h 1267"/>
                  <a:gd name="T30" fmla="*/ 1751 w 3388"/>
                  <a:gd name="T31" fmla="*/ 1256 h 1267"/>
                  <a:gd name="T32" fmla="*/ 1724 w 3388"/>
                  <a:gd name="T33" fmla="*/ 1264 h 1267"/>
                  <a:gd name="T34" fmla="*/ 1694 w 3388"/>
                  <a:gd name="T35" fmla="*/ 1267 h 1267"/>
                  <a:gd name="T36" fmla="*/ 1665 w 3388"/>
                  <a:gd name="T37" fmla="*/ 1264 h 1267"/>
                  <a:gd name="T38" fmla="*/ 1636 w 3388"/>
                  <a:gd name="T39" fmla="*/ 1256 h 1267"/>
                  <a:gd name="T40" fmla="*/ 1611 w 3388"/>
                  <a:gd name="T41" fmla="*/ 1243 h 1267"/>
                  <a:gd name="T42" fmla="*/ 76 w 3388"/>
                  <a:gd name="T43" fmla="*/ 296 h 1267"/>
                  <a:gd name="T44" fmla="*/ 50 w 3388"/>
                  <a:gd name="T45" fmla="*/ 277 h 1267"/>
                  <a:gd name="T46" fmla="*/ 29 w 3388"/>
                  <a:gd name="T47" fmla="*/ 253 h 1267"/>
                  <a:gd name="T48" fmla="*/ 14 w 3388"/>
                  <a:gd name="T49" fmla="*/ 226 h 1267"/>
                  <a:gd name="T50" fmla="*/ 4 w 3388"/>
                  <a:gd name="T51" fmla="*/ 197 h 1267"/>
                  <a:gd name="T52" fmla="*/ 0 w 3388"/>
                  <a:gd name="T53" fmla="*/ 167 h 1267"/>
                  <a:gd name="T54" fmla="*/ 2 w 3388"/>
                  <a:gd name="T55" fmla="*/ 136 h 1267"/>
                  <a:gd name="T56" fmla="*/ 9 w 3388"/>
                  <a:gd name="T57" fmla="*/ 106 h 1267"/>
                  <a:gd name="T58" fmla="*/ 23 w 3388"/>
                  <a:gd name="T59" fmla="*/ 76 h 1267"/>
                  <a:gd name="T60" fmla="*/ 43 w 3388"/>
                  <a:gd name="T61" fmla="*/ 50 h 1267"/>
                  <a:gd name="T62" fmla="*/ 67 w 3388"/>
                  <a:gd name="T63" fmla="*/ 30 h 1267"/>
                  <a:gd name="T64" fmla="*/ 93 w 3388"/>
                  <a:gd name="T65" fmla="*/ 14 h 1267"/>
                  <a:gd name="T66" fmla="*/ 123 w 3388"/>
                  <a:gd name="T67" fmla="*/ 4 h 1267"/>
                  <a:gd name="T68" fmla="*/ 153 w 3388"/>
                  <a:gd name="T69" fmla="*/ 0 h 1267"/>
                  <a:gd name="T70" fmla="*/ 184 w 3388"/>
                  <a:gd name="T71" fmla="*/ 3 h 1267"/>
                  <a:gd name="T72" fmla="*/ 214 w 3388"/>
                  <a:gd name="T73" fmla="*/ 10 h 1267"/>
                  <a:gd name="T74" fmla="*/ 243 w 3388"/>
                  <a:gd name="T75" fmla="*/ 24 h 1267"/>
                  <a:gd name="T76" fmla="*/ 1694 w 3388"/>
                  <a:gd name="T77" fmla="*/ 918 h 1267"/>
                  <a:gd name="T78" fmla="*/ 3146 w 3388"/>
                  <a:gd name="T79" fmla="*/ 24 h 1267"/>
                  <a:gd name="T80" fmla="*/ 3174 w 3388"/>
                  <a:gd name="T81" fmla="*/ 10 h 1267"/>
                  <a:gd name="T82" fmla="*/ 3204 w 3388"/>
                  <a:gd name="T83" fmla="*/ 3 h 1267"/>
                  <a:gd name="T84" fmla="*/ 3236 w 3388"/>
                  <a:gd name="T85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88" h="1267">
                    <a:moveTo>
                      <a:pt x="3236" y="0"/>
                    </a:moveTo>
                    <a:lnTo>
                      <a:pt x="3266" y="4"/>
                    </a:lnTo>
                    <a:lnTo>
                      <a:pt x="3296" y="14"/>
                    </a:lnTo>
                    <a:lnTo>
                      <a:pt x="3321" y="30"/>
                    </a:lnTo>
                    <a:lnTo>
                      <a:pt x="3346" y="50"/>
                    </a:lnTo>
                    <a:lnTo>
                      <a:pt x="3366" y="76"/>
                    </a:lnTo>
                    <a:lnTo>
                      <a:pt x="3378" y="106"/>
                    </a:lnTo>
                    <a:lnTo>
                      <a:pt x="3387" y="136"/>
                    </a:lnTo>
                    <a:lnTo>
                      <a:pt x="3388" y="167"/>
                    </a:lnTo>
                    <a:lnTo>
                      <a:pt x="3384" y="197"/>
                    </a:lnTo>
                    <a:lnTo>
                      <a:pt x="3374" y="226"/>
                    </a:lnTo>
                    <a:lnTo>
                      <a:pt x="3358" y="253"/>
                    </a:lnTo>
                    <a:lnTo>
                      <a:pt x="3338" y="277"/>
                    </a:lnTo>
                    <a:lnTo>
                      <a:pt x="3313" y="296"/>
                    </a:lnTo>
                    <a:lnTo>
                      <a:pt x="1778" y="1243"/>
                    </a:lnTo>
                    <a:lnTo>
                      <a:pt x="1751" y="1256"/>
                    </a:lnTo>
                    <a:lnTo>
                      <a:pt x="1724" y="1264"/>
                    </a:lnTo>
                    <a:lnTo>
                      <a:pt x="1694" y="1267"/>
                    </a:lnTo>
                    <a:lnTo>
                      <a:pt x="1665" y="1264"/>
                    </a:lnTo>
                    <a:lnTo>
                      <a:pt x="1636" y="1256"/>
                    </a:lnTo>
                    <a:lnTo>
                      <a:pt x="1611" y="1243"/>
                    </a:lnTo>
                    <a:lnTo>
                      <a:pt x="76" y="296"/>
                    </a:lnTo>
                    <a:lnTo>
                      <a:pt x="50" y="277"/>
                    </a:lnTo>
                    <a:lnTo>
                      <a:pt x="29" y="253"/>
                    </a:lnTo>
                    <a:lnTo>
                      <a:pt x="14" y="226"/>
                    </a:lnTo>
                    <a:lnTo>
                      <a:pt x="4" y="197"/>
                    </a:lnTo>
                    <a:lnTo>
                      <a:pt x="0" y="167"/>
                    </a:lnTo>
                    <a:lnTo>
                      <a:pt x="2" y="136"/>
                    </a:lnTo>
                    <a:lnTo>
                      <a:pt x="9" y="106"/>
                    </a:lnTo>
                    <a:lnTo>
                      <a:pt x="23" y="76"/>
                    </a:lnTo>
                    <a:lnTo>
                      <a:pt x="43" y="50"/>
                    </a:lnTo>
                    <a:lnTo>
                      <a:pt x="67" y="30"/>
                    </a:lnTo>
                    <a:lnTo>
                      <a:pt x="93" y="14"/>
                    </a:lnTo>
                    <a:lnTo>
                      <a:pt x="123" y="4"/>
                    </a:lnTo>
                    <a:lnTo>
                      <a:pt x="153" y="0"/>
                    </a:lnTo>
                    <a:lnTo>
                      <a:pt x="184" y="3"/>
                    </a:lnTo>
                    <a:lnTo>
                      <a:pt x="214" y="10"/>
                    </a:lnTo>
                    <a:lnTo>
                      <a:pt x="243" y="24"/>
                    </a:lnTo>
                    <a:lnTo>
                      <a:pt x="1694" y="918"/>
                    </a:lnTo>
                    <a:lnTo>
                      <a:pt x="3146" y="24"/>
                    </a:lnTo>
                    <a:lnTo>
                      <a:pt x="3174" y="10"/>
                    </a:lnTo>
                    <a:lnTo>
                      <a:pt x="3204" y="3"/>
                    </a:lnTo>
                    <a:lnTo>
                      <a:pt x="3236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4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0FF8FC-4E51-436A-8E48-6CD3C7A7C51F}"/>
              </a:ext>
            </a:extLst>
          </p:cNvPr>
          <p:cNvGrpSpPr/>
          <p:nvPr/>
        </p:nvGrpSpPr>
        <p:grpSpPr>
          <a:xfrm>
            <a:off x="27856" y="-11195"/>
            <a:ext cx="12188825" cy="6895699"/>
            <a:chOff x="1347788" y="1054100"/>
            <a:chExt cx="7932738" cy="4487863"/>
          </a:xfrm>
          <a:solidFill>
            <a:schemeClr val="accent2">
              <a:alpha val="19000"/>
            </a:schemeClr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85BF8EAF-6F27-4B50-A7BC-A58F8F82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2646363"/>
              <a:ext cx="1303338" cy="833437"/>
            </a:xfrm>
            <a:custGeom>
              <a:avLst/>
              <a:gdLst>
                <a:gd name="T0" fmla="*/ 821 w 821"/>
                <a:gd name="T1" fmla="*/ 479 h 525"/>
                <a:gd name="T2" fmla="*/ 0 w 821"/>
                <a:gd name="T3" fmla="*/ 525 h 525"/>
                <a:gd name="T4" fmla="*/ 66 w 821"/>
                <a:gd name="T5" fmla="*/ 0 h 525"/>
                <a:gd name="T6" fmla="*/ 821 w 821"/>
                <a:gd name="T7" fmla="*/ 47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525">
                  <a:moveTo>
                    <a:pt x="821" y="479"/>
                  </a:moveTo>
                  <a:lnTo>
                    <a:pt x="0" y="525"/>
                  </a:lnTo>
                  <a:lnTo>
                    <a:pt x="66" y="0"/>
                  </a:lnTo>
                  <a:lnTo>
                    <a:pt x="821" y="479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EF3136F8-937A-4680-A688-EF298B69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482850"/>
              <a:ext cx="1736725" cy="1847850"/>
            </a:xfrm>
            <a:custGeom>
              <a:avLst/>
              <a:gdLst>
                <a:gd name="T0" fmla="*/ 1094 w 1094"/>
                <a:gd name="T1" fmla="*/ 0 h 1164"/>
                <a:gd name="T2" fmla="*/ 794 w 1094"/>
                <a:gd name="T3" fmla="*/ 1164 h 1164"/>
                <a:gd name="T4" fmla="*/ 0 w 1094"/>
                <a:gd name="T5" fmla="*/ 510 h 1164"/>
                <a:gd name="T6" fmla="*/ 1094 w 1094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4" h="1164">
                  <a:moveTo>
                    <a:pt x="1094" y="0"/>
                  </a:moveTo>
                  <a:lnTo>
                    <a:pt x="794" y="1164"/>
                  </a:lnTo>
                  <a:lnTo>
                    <a:pt x="0" y="51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89D3F5AB-29BD-4F49-B101-51EA9C88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925638" cy="1577975"/>
            </a:xfrm>
            <a:custGeom>
              <a:avLst/>
              <a:gdLst>
                <a:gd name="T0" fmla="*/ 119 w 1213"/>
                <a:gd name="T1" fmla="*/ 994 h 994"/>
                <a:gd name="T2" fmla="*/ 1213 w 1213"/>
                <a:gd name="T3" fmla="*/ 484 h 994"/>
                <a:gd name="T4" fmla="*/ 0 w 1213"/>
                <a:gd name="T5" fmla="*/ 0 h 994"/>
                <a:gd name="T6" fmla="*/ 119 w 1213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" h="994">
                  <a:moveTo>
                    <a:pt x="119" y="994"/>
                  </a:moveTo>
                  <a:lnTo>
                    <a:pt x="1213" y="484"/>
                  </a:lnTo>
                  <a:lnTo>
                    <a:pt x="0" y="0"/>
                  </a:lnTo>
                  <a:lnTo>
                    <a:pt x="119" y="994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F52E2BB9-D521-4381-BC00-B3CB0E0ED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479800"/>
              <a:ext cx="1358900" cy="1012825"/>
            </a:xfrm>
            <a:custGeom>
              <a:avLst/>
              <a:gdLst>
                <a:gd name="T0" fmla="*/ 0 w 856"/>
                <a:gd name="T1" fmla="*/ 638 h 638"/>
                <a:gd name="T2" fmla="*/ 750 w 856"/>
                <a:gd name="T3" fmla="*/ 0 h 638"/>
                <a:gd name="T4" fmla="*/ 856 w 856"/>
                <a:gd name="T5" fmla="*/ 473 h 638"/>
                <a:gd name="T6" fmla="*/ 0 w 856"/>
                <a:gd name="T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638">
                  <a:moveTo>
                    <a:pt x="0" y="638"/>
                  </a:moveTo>
                  <a:lnTo>
                    <a:pt x="750" y="0"/>
                  </a:lnTo>
                  <a:lnTo>
                    <a:pt x="856" y="473"/>
                  </a:lnTo>
                  <a:lnTo>
                    <a:pt x="0" y="63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FFFC470C-9A2B-47F1-B8A5-3029A5DD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2971800"/>
              <a:ext cx="1358900" cy="1520825"/>
            </a:xfrm>
            <a:custGeom>
              <a:avLst/>
              <a:gdLst>
                <a:gd name="T0" fmla="*/ 329 w 856"/>
                <a:gd name="T1" fmla="*/ 0 h 958"/>
                <a:gd name="T2" fmla="*/ 0 w 856"/>
                <a:gd name="T3" fmla="*/ 958 h 958"/>
                <a:gd name="T4" fmla="*/ 856 w 856"/>
                <a:gd name="T5" fmla="*/ 793 h 958"/>
                <a:gd name="T6" fmla="*/ 329 w 856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958">
                  <a:moveTo>
                    <a:pt x="329" y="0"/>
                  </a:moveTo>
                  <a:lnTo>
                    <a:pt x="0" y="958"/>
                  </a:lnTo>
                  <a:lnTo>
                    <a:pt x="856" y="79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9952519E-F9C7-41A2-A6AA-FFC2145C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482850"/>
              <a:ext cx="1328738" cy="1847850"/>
            </a:xfrm>
            <a:custGeom>
              <a:avLst/>
              <a:gdLst>
                <a:gd name="T0" fmla="*/ 837 w 837"/>
                <a:gd name="T1" fmla="*/ 633 h 1164"/>
                <a:gd name="T2" fmla="*/ 300 w 837"/>
                <a:gd name="T3" fmla="*/ 0 h 1164"/>
                <a:gd name="T4" fmla="*/ 0 w 837"/>
                <a:gd name="T5" fmla="*/ 1164 h 1164"/>
                <a:gd name="T6" fmla="*/ 837 w 837"/>
                <a:gd name="T7" fmla="*/ 63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164">
                  <a:moveTo>
                    <a:pt x="837" y="633"/>
                  </a:moveTo>
                  <a:lnTo>
                    <a:pt x="300" y="0"/>
                  </a:lnTo>
                  <a:lnTo>
                    <a:pt x="0" y="1164"/>
                  </a:lnTo>
                  <a:lnTo>
                    <a:pt x="837" y="633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83D010A1-E839-4780-8533-E428953F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292475"/>
              <a:ext cx="1676400" cy="1038225"/>
            </a:xfrm>
            <a:custGeom>
              <a:avLst/>
              <a:gdLst>
                <a:gd name="T0" fmla="*/ 0 w 1056"/>
                <a:gd name="T1" fmla="*/ 591 h 654"/>
                <a:gd name="T2" fmla="*/ 1056 w 1056"/>
                <a:gd name="T3" fmla="*/ 654 h 654"/>
                <a:gd name="T4" fmla="*/ 262 w 1056"/>
                <a:gd name="T5" fmla="*/ 0 h 654"/>
                <a:gd name="T6" fmla="*/ 0 w 1056"/>
                <a:gd name="T7" fmla="*/ 59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654">
                  <a:moveTo>
                    <a:pt x="0" y="591"/>
                  </a:moveTo>
                  <a:lnTo>
                    <a:pt x="1056" y="654"/>
                  </a:lnTo>
                  <a:lnTo>
                    <a:pt x="262" y="0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54">
              <a:extLst>
                <a:ext uri="{FF2B5EF4-FFF2-40B4-BE49-F238E27FC236}">
                  <a16:creationId xmlns:a16="http://schemas.microsoft.com/office/drawing/2014/main" id="{DE3FCC59-86A5-474F-8B2B-68A7BD98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2033588" cy="1211262"/>
            </a:xfrm>
            <a:custGeom>
              <a:avLst/>
              <a:gdLst>
                <a:gd name="T0" fmla="*/ 1281 w 1281"/>
                <a:gd name="T1" fmla="*/ 612 h 763"/>
                <a:gd name="T2" fmla="*/ 534 w 1281"/>
                <a:gd name="T3" fmla="*/ 0 h 763"/>
                <a:gd name="T4" fmla="*/ 0 w 1281"/>
                <a:gd name="T5" fmla="*/ 763 h 763"/>
                <a:gd name="T6" fmla="*/ 244 w 1281"/>
                <a:gd name="T7" fmla="*/ 763 h 763"/>
                <a:gd name="T8" fmla="*/ 1281 w 1281"/>
                <a:gd name="T9" fmla="*/ 61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763">
                  <a:moveTo>
                    <a:pt x="1281" y="612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244" y="763"/>
                  </a:lnTo>
                  <a:lnTo>
                    <a:pt x="1281" y="612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5">
              <a:extLst>
                <a:ext uri="{FF2B5EF4-FFF2-40B4-BE49-F238E27FC236}">
                  <a16:creationId xmlns:a16="http://schemas.microsoft.com/office/drawing/2014/main" id="{BEC9DADA-0CC9-4306-9899-2502C48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1714500"/>
              <a:ext cx="1346200" cy="1103312"/>
            </a:xfrm>
            <a:custGeom>
              <a:avLst/>
              <a:gdLst>
                <a:gd name="T0" fmla="*/ 183 w 848"/>
                <a:gd name="T1" fmla="*/ 0 h 695"/>
                <a:gd name="T2" fmla="*/ 0 w 848"/>
                <a:gd name="T3" fmla="*/ 587 h 695"/>
                <a:gd name="T4" fmla="*/ 848 w 848"/>
                <a:gd name="T5" fmla="*/ 695 h 695"/>
                <a:gd name="T6" fmla="*/ 183 w 848"/>
                <a:gd name="T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695">
                  <a:moveTo>
                    <a:pt x="183" y="0"/>
                  </a:moveTo>
                  <a:lnTo>
                    <a:pt x="0" y="587"/>
                  </a:lnTo>
                  <a:lnTo>
                    <a:pt x="848" y="695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6">
              <a:extLst>
                <a:ext uri="{FF2B5EF4-FFF2-40B4-BE49-F238E27FC236}">
                  <a16:creationId xmlns:a16="http://schemas.microsoft.com/office/drawing/2014/main" id="{F6A82127-6A4A-44A6-8C77-070A364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392238" cy="1103312"/>
            </a:xfrm>
            <a:custGeom>
              <a:avLst/>
              <a:gdLst>
                <a:gd name="T0" fmla="*/ 665 w 877"/>
                <a:gd name="T1" fmla="*/ 695 h 695"/>
                <a:gd name="T2" fmla="*/ 877 w 877"/>
                <a:gd name="T3" fmla="*/ 128 h 695"/>
                <a:gd name="T4" fmla="*/ 0 w 877"/>
                <a:gd name="T5" fmla="*/ 0 h 695"/>
                <a:gd name="T6" fmla="*/ 665 w 877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695">
                  <a:moveTo>
                    <a:pt x="665" y="695"/>
                  </a:moveTo>
                  <a:lnTo>
                    <a:pt x="877" y="128"/>
                  </a:lnTo>
                  <a:lnTo>
                    <a:pt x="0" y="0"/>
                  </a:lnTo>
                  <a:lnTo>
                    <a:pt x="665" y="695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7">
              <a:extLst>
                <a:ext uri="{FF2B5EF4-FFF2-40B4-BE49-F238E27FC236}">
                  <a16:creationId xmlns:a16="http://schemas.microsoft.com/office/drawing/2014/main" id="{F7CD39D0-0486-4FBC-85A0-1FA7E146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2646363"/>
              <a:ext cx="1192213" cy="1584325"/>
            </a:xfrm>
            <a:custGeom>
              <a:avLst/>
              <a:gdLst>
                <a:gd name="T0" fmla="*/ 40 w 751"/>
                <a:gd name="T1" fmla="*/ 998 h 998"/>
                <a:gd name="T2" fmla="*/ 751 w 751"/>
                <a:gd name="T3" fmla="*/ 479 h 998"/>
                <a:gd name="T4" fmla="*/ 0 w 751"/>
                <a:gd name="T5" fmla="*/ 0 h 998"/>
                <a:gd name="T6" fmla="*/ 40 w 751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1" h="998">
                  <a:moveTo>
                    <a:pt x="40" y="998"/>
                  </a:moveTo>
                  <a:lnTo>
                    <a:pt x="751" y="479"/>
                  </a:lnTo>
                  <a:lnTo>
                    <a:pt x="0" y="0"/>
                  </a:lnTo>
                  <a:lnTo>
                    <a:pt x="40" y="99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7E692DE-6DF0-4EE6-AB09-75A1196B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4230688"/>
              <a:ext cx="1358900" cy="1235075"/>
            </a:xfrm>
            <a:custGeom>
              <a:avLst/>
              <a:gdLst>
                <a:gd name="T0" fmla="*/ 474 w 856"/>
                <a:gd name="T1" fmla="*/ 778 h 778"/>
                <a:gd name="T2" fmla="*/ 856 w 856"/>
                <a:gd name="T3" fmla="*/ 0 h 778"/>
                <a:gd name="T4" fmla="*/ 0 w 856"/>
                <a:gd name="T5" fmla="*/ 165 h 778"/>
                <a:gd name="T6" fmla="*/ 474 w 856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778">
                  <a:moveTo>
                    <a:pt x="474" y="778"/>
                  </a:moveTo>
                  <a:lnTo>
                    <a:pt x="856" y="0"/>
                  </a:lnTo>
                  <a:lnTo>
                    <a:pt x="0" y="165"/>
                  </a:lnTo>
                  <a:lnTo>
                    <a:pt x="474" y="77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5BF715D6-663A-4F39-BE2A-B634470D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406775"/>
              <a:ext cx="1676400" cy="923925"/>
            </a:xfrm>
            <a:custGeom>
              <a:avLst/>
              <a:gdLst>
                <a:gd name="T0" fmla="*/ 711 w 1056"/>
                <a:gd name="T1" fmla="*/ 0 h 582"/>
                <a:gd name="T2" fmla="*/ 1056 w 1056"/>
                <a:gd name="T3" fmla="*/ 582 h 582"/>
                <a:gd name="T4" fmla="*/ 0 w 1056"/>
                <a:gd name="T5" fmla="*/ 519 h 582"/>
                <a:gd name="T6" fmla="*/ 711 w 1056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582">
                  <a:moveTo>
                    <a:pt x="711" y="0"/>
                  </a:moveTo>
                  <a:lnTo>
                    <a:pt x="1056" y="582"/>
                  </a:lnTo>
                  <a:lnTo>
                    <a:pt x="0" y="51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8F8EDC59-6D7A-45DE-8654-EC952D0E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524500"/>
              <a:ext cx="7938" cy="1746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16D6929C-761E-4822-A04E-9DBB0BE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817813"/>
              <a:ext cx="2316163" cy="588962"/>
            </a:xfrm>
            <a:custGeom>
              <a:avLst/>
              <a:gdLst>
                <a:gd name="T0" fmla="*/ 0 w 1459"/>
                <a:gd name="T1" fmla="*/ 371 h 371"/>
                <a:gd name="T2" fmla="*/ 1459 w 1459"/>
                <a:gd name="T3" fmla="*/ 154 h 371"/>
                <a:gd name="T4" fmla="*/ 97 w 1459"/>
                <a:gd name="T5" fmla="*/ 0 h 371"/>
                <a:gd name="T6" fmla="*/ 0 w 1459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9" h="371">
                  <a:moveTo>
                    <a:pt x="0" y="371"/>
                  </a:moveTo>
                  <a:lnTo>
                    <a:pt x="1459" y="154"/>
                  </a:lnTo>
                  <a:lnTo>
                    <a:pt x="97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E1B426B6-29B8-443B-8CA5-2CA41363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1370013"/>
              <a:ext cx="717550" cy="433387"/>
            </a:xfrm>
            <a:custGeom>
              <a:avLst/>
              <a:gdLst>
                <a:gd name="T0" fmla="*/ 181 w 452"/>
                <a:gd name="T1" fmla="*/ 0 h 273"/>
                <a:gd name="T2" fmla="*/ 452 w 452"/>
                <a:gd name="T3" fmla="*/ 130 h 273"/>
                <a:gd name="T4" fmla="*/ 0 w 452"/>
                <a:gd name="T5" fmla="*/ 273 h 273"/>
                <a:gd name="T6" fmla="*/ 181 w 452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73">
                  <a:moveTo>
                    <a:pt x="181" y="0"/>
                  </a:moveTo>
                  <a:lnTo>
                    <a:pt x="452" y="130"/>
                  </a:lnTo>
                  <a:lnTo>
                    <a:pt x="0" y="27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FA136DDE-246F-4385-A523-56DE1FF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1" y="1681163"/>
              <a:ext cx="1371600" cy="584200"/>
            </a:xfrm>
            <a:custGeom>
              <a:avLst/>
              <a:gdLst>
                <a:gd name="T0" fmla="*/ 0 w 864"/>
                <a:gd name="T1" fmla="*/ 368 h 368"/>
                <a:gd name="T2" fmla="*/ 485 w 864"/>
                <a:gd name="T3" fmla="*/ 0 h 368"/>
                <a:gd name="T4" fmla="*/ 864 w 864"/>
                <a:gd name="T5" fmla="*/ 294 h 368"/>
                <a:gd name="T6" fmla="*/ 0 w 86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68">
                  <a:moveTo>
                    <a:pt x="0" y="368"/>
                  </a:moveTo>
                  <a:lnTo>
                    <a:pt x="485" y="0"/>
                  </a:lnTo>
                  <a:lnTo>
                    <a:pt x="864" y="29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32F050D4-7061-4FBB-97E8-D364436C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71800"/>
              <a:ext cx="523875" cy="760412"/>
            </a:xfrm>
            <a:custGeom>
              <a:avLst/>
              <a:gdLst>
                <a:gd name="T0" fmla="*/ 92 w 330"/>
                <a:gd name="T1" fmla="*/ 479 h 479"/>
                <a:gd name="T2" fmla="*/ 0 w 330"/>
                <a:gd name="T3" fmla="*/ 9 h 479"/>
                <a:gd name="T4" fmla="*/ 330 w 330"/>
                <a:gd name="T5" fmla="*/ 0 h 479"/>
                <a:gd name="T6" fmla="*/ 92 w 330"/>
                <a:gd name="T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79">
                  <a:moveTo>
                    <a:pt x="92" y="479"/>
                  </a:moveTo>
                  <a:lnTo>
                    <a:pt x="0" y="9"/>
                  </a:lnTo>
                  <a:lnTo>
                    <a:pt x="330" y="0"/>
                  </a:lnTo>
                  <a:lnTo>
                    <a:pt x="92" y="479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C6CEF4F-DF75-4504-A4A0-B0C2D437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1827213"/>
              <a:ext cx="303213" cy="320675"/>
            </a:xfrm>
            <a:custGeom>
              <a:avLst/>
              <a:gdLst>
                <a:gd name="T0" fmla="*/ 46 w 191"/>
                <a:gd name="T1" fmla="*/ 0 h 202"/>
                <a:gd name="T2" fmla="*/ 0 w 191"/>
                <a:gd name="T3" fmla="*/ 202 h 202"/>
                <a:gd name="T4" fmla="*/ 191 w 191"/>
                <a:gd name="T5" fmla="*/ 100 h 202"/>
                <a:gd name="T6" fmla="*/ 46 w 191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02">
                  <a:moveTo>
                    <a:pt x="46" y="0"/>
                  </a:moveTo>
                  <a:lnTo>
                    <a:pt x="0" y="202"/>
                  </a:lnTo>
                  <a:lnTo>
                    <a:pt x="191" y="10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A29899A6-B2FE-4902-B501-02371202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283075"/>
              <a:ext cx="323850" cy="273050"/>
            </a:xfrm>
            <a:custGeom>
              <a:avLst/>
              <a:gdLst>
                <a:gd name="T0" fmla="*/ 204 w 204"/>
                <a:gd name="T1" fmla="*/ 0 h 172"/>
                <a:gd name="T2" fmla="*/ 0 w 204"/>
                <a:gd name="T3" fmla="*/ 34 h 172"/>
                <a:gd name="T4" fmla="*/ 167 w 204"/>
                <a:gd name="T5" fmla="*/ 172 h 172"/>
                <a:gd name="T6" fmla="*/ 204 w 2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72">
                  <a:moveTo>
                    <a:pt x="204" y="0"/>
                  </a:moveTo>
                  <a:lnTo>
                    <a:pt x="0" y="34"/>
                  </a:lnTo>
                  <a:lnTo>
                    <a:pt x="167" y="17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CB1DC27C-C8F6-426E-BCC6-37AF4B2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783013"/>
              <a:ext cx="876300" cy="981075"/>
            </a:xfrm>
            <a:custGeom>
              <a:avLst/>
              <a:gdLst>
                <a:gd name="T0" fmla="*/ 0 w 552"/>
                <a:gd name="T1" fmla="*/ 618 h 618"/>
                <a:gd name="T2" fmla="*/ 226 w 552"/>
                <a:gd name="T3" fmla="*/ 0 h 618"/>
                <a:gd name="T4" fmla="*/ 552 w 552"/>
                <a:gd name="T5" fmla="*/ 419 h 618"/>
                <a:gd name="T6" fmla="*/ 0 w 552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618">
                  <a:moveTo>
                    <a:pt x="0" y="618"/>
                  </a:moveTo>
                  <a:lnTo>
                    <a:pt x="226" y="0"/>
                  </a:lnTo>
                  <a:lnTo>
                    <a:pt x="552" y="419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1DBDD541-93CA-4036-8304-AFCF59C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773363"/>
              <a:ext cx="731838" cy="1036637"/>
            </a:xfrm>
            <a:custGeom>
              <a:avLst/>
              <a:gdLst>
                <a:gd name="T0" fmla="*/ 95 w 461"/>
                <a:gd name="T1" fmla="*/ 0 h 653"/>
                <a:gd name="T2" fmla="*/ 3 w 461"/>
                <a:gd name="T3" fmla="*/ 93 h 653"/>
                <a:gd name="T4" fmla="*/ 0 w 461"/>
                <a:gd name="T5" fmla="*/ 571 h 653"/>
                <a:gd name="T6" fmla="*/ 461 w 461"/>
                <a:gd name="T7" fmla="*/ 653 h 653"/>
                <a:gd name="T8" fmla="*/ 95 w 461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653">
                  <a:moveTo>
                    <a:pt x="95" y="0"/>
                  </a:moveTo>
                  <a:lnTo>
                    <a:pt x="3" y="93"/>
                  </a:lnTo>
                  <a:lnTo>
                    <a:pt x="0" y="571"/>
                  </a:lnTo>
                  <a:lnTo>
                    <a:pt x="461" y="65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79227A09-EB15-4652-9ADB-B570827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2501900"/>
              <a:ext cx="1847850" cy="2103437"/>
            </a:xfrm>
            <a:custGeom>
              <a:avLst/>
              <a:gdLst>
                <a:gd name="T0" fmla="*/ 1164 w 1164"/>
                <a:gd name="T1" fmla="*/ 1254 h 1325"/>
                <a:gd name="T2" fmla="*/ 765 w 1164"/>
                <a:gd name="T3" fmla="*/ 744 h 1325"/>
                <a:gd name="T4" fmla="*/ 708 w 1164"/>
                <a:gd name="T5" fmla="*/ 1325 h 1325"/>
                <a:gd name="T6" fmla="*/ 331 w 1164"/>
                <a:gd name="T7" fmla="*/ 230 h 1325"/>
                <a:gd name="T8" fmla="*/ 0 w 1164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1325">
                  <a:moveTo>
                    <a:pt x="1164" y="1254"/>
                  </a:moveTo>
                  <a:lnTo>
                    <a:pt x="765" y="744"/>
                  </a:lnTo>
                  <a:lnTo>
                    <a:pt x="708" y="1325"/>
                  </a:lnTo>
                  <a:lnTo>
                    <a:pt x="331" y="2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24A9A4D4-C3BD-4797-A1A5-D43DD288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4230688"/>
              <a:ext cx="1676400" cy="1311275"/>
            </a:xfrm>
            <a:custGeom>
              <a:avLst/>
              <a:gdLst>
                <a:gd name="T0" fmla="*/ 1056 w 1056"/>
                <a:gd name="T1" fmla="*/ 63 h 826"/>
                <a:gd name="T2" fmla="*/ 0 w 1056"/>
                <a:gd name="T3" fmla="*/ 0 h 826"/>
                <a:gd name="T4" fmla="*/ 345 w 1056"/>
                <a:gd name="T5" fmla="*/ 826 h 826"/>
                <a:gd name="T6" fmla="*/ 857 w 1056"/>
                <a:gd name="T7" fmla="*/ 826 h 826"/>
                <a:gd name="T8" fmla="*/ 1056 w 1056"/>
                <a:gd name="T9" fmla="*/ 6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26">
                  <a:moveTo>
                    <a:pt x="1056" y="63"/>
                  </a:moveTo>
                  <a:lnTo>
                    <a:pt x="0" y="0"/>
                  </a:lnTo>
                  <a:lnTo>
                    <a:pt x="345" y="826"/>
                  </a:lnTo>
                  <a:lnTo>
                    <a:pt x="857" y="826"/>
                  </a:lnTo>
                  <a:lnTo>
                    <a:pt x="1056" y="63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04F92355-016B-4E13-9908-D6611B3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774700" cy="833437"/>
            </a:xfrm>
            <a:custGeom>
              <a:avLst/>
              <a:gdLst>
                <a:gd name="T0" fmla="*/ 0 w 488"/>
                <a:gd name="T1" fmla="*/ 207 h 525"/>
                <a:gd name="T2" fmla="*/ 422 w 488"/>
                <a:gd name="T3" fmla="*/ 525 h 525"/>
                <a:gd name="T4" fmla="*/ 488 w 488"/>
                <a:gd name="T5" fmla="*/ 0 h 525"/>
                <a:gd name="T6" fmla="*/ 0 w 488"/>
                <a:gd name="T7" fmla="*/ 2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525">
                  <a:moveTo>
                    <a:pt x="0" y="207"/>
                  </a:moveTo>
                  <a:lnTo>
                    <a:pt x="422" y="525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51CAB70-6528-4C57-889C-9EABDB3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1254125" cy="646112"/>
            </a:xfrm>
            <a:custGeom>
              <a:avLst/>
              <a:gdLst>
                <a:gd name="T0" fmla="*/ 0 w 790"/>
                <a:gd name="T1" fmla="*/ 207 h 407"/>
                <a:gd name="T2" fmla="*/ 790 w 790"/>
                <a:gd name="T3" fmla="*/ 407 h 407"/>
                <a:gd name="T4" fmla="*/ 488 w 790"/>
                <a:gd name="T5" fmla="*/ 0 h 407"/>
                <a:gd name="T6" fmla="*/ 0 w 790"/>
                <a:gd name="T7" fmla="*/ 2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407">
                  <a:moveTo>
                    <a:pt x="0" y="207"/>
                  </a:moveTo>
                  <a:lnTo>
                    <a:pt x="790" y="407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747D1269-2611-43BC-BABD-34311719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406775"/>
              <a:ext cx="1870075" cy="1085850"/>
            </a:xfrm>
            <a:custGeom>
              <a:avLst/>
              <a:gdLst>
                <a:gd name="T0" fmla="*/ 0 w 1178"/>
                <a:gd name="T1" fmla="*/ 0 h 684"/>
                <a:gd name="T2" fmla="*/ 1178 w 1178"/>
                <a:gd name="T3" fmla="*/ 51 h 684"/>
                <a:gd name="T4" fmla="*/ 759 w 1178"/>
                <a:gd name="T5" fmla="*/ 684 h 684"/>
                <a:gd name="T6" fmla="*/ 0 w 1178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" h="684">
                  <a:moveTo>
                    <a:pt x="0" y="0"/>
                  </a:moveTo>
                  <a:lnTo>
                    <a:pt x="1178" y="51"/>
                  </a:lnTo>
                  <a:lnTo>
                    <a:pt x="759" y="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4">
              <a:extLst>
                <a:ext uri="{FF2B5EF4-FFF2-40B4-BE49-F238E27FC236}">
                  <a16:creationId xmlns:a16="http://schemas.microsoft.com/office/drawing/2014/main" id="{D1E27F88-2C90-4BCE-89EA-5108800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330700"/>
              <a:ext cx="663575" cy="866775"/>
            </a:xfrm>
            <a:custGeom>
              <a:avLst/>
              <a:gdLst>
                <a:gd name="T0" fmla="*/ 334 w 418"/>
                <a:gd name="T1" fmla="*/ 546 h 546"/>
                <a:gd name="T2" fmla="*/ 418 w 418"/>
                <a:gd name="T3" fmla="*/ 102 h 546"/>
                <a:gd name="T4" fmla="*/ 0 w 418"/>
                <a:gd name="T5" fmla="*/ 0 h 546"/>
                <a:gd name="T6" fmla="*/ 334 w 41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46">
                  <a:moveTo>
                    <a:pt x="334" y="546"/>
                  </a:moveTo>
                  <a:lnTo>
                    <a:pt x="418" y="102"/>
                  </a:lnTo>
                  <a:lnTo>
                    <a:pt x="0" y="0"/>
                  </a:lnTo>
                  <a:lnTo>
                    <a:pt x="334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2EE67B5B-2D22-4EE4-9E22-225842D7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413250"/>
              <a:ext cx="1268413" cy="784225"/>
            </a:xfrm>
            <a:custGeom>
              <a:avLst/>
              <a:gdLst>
                <a:gd name="T0" fmla="*/ 84 w 799"/>
                <a:gd name="T1" fmla="*/ 50 h 494"/>
                <a:gd name="T2" fmla="*/ 0 w 799"/>
                <a:gd name="T3" fmla="*/ 494 h 494"/>
                <a:gd name="T4" fmla="*/ 799 w 799"/>
                <a:gd name="T5" fmla="*/ 7 h 494"/>
                <a:gd name="T6" fmla="*/ 799 w 799"/>
                <a:gd name="T7" fmla="*/ 0 h 494"/>
                <a:gd name="T8" fmla="*/ 84 w 799"/>
                <a:gd name="T9" fmla="*/ 5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4">
                  <a:moveTo>
                    <a:pt x="84" y="50"/>
                  </a:moveTo>
                  <a:lnTo>
                    <a:pt x="0" y="494"/>
                  </a:lnTo>
                  <a:lnTo>
                    <a:pt x="799" y="7"/>
                  </a:lnTo>
                  <a:lnTo>
                    <a:pt x="799" y="0"/>
                  </a:lnTo>
                  <a:lnTo>
                    <a:pt x="84" y="5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D0A0A1FA-2721-4E13-918E-64FC4045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4411663"/>
              <a:ext cx="20638" cy="1270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8 h 8"/>
                <a:gd name="T4" fmla="*/ 13 w 13"/>
                <a:gd name="T5" fmla="*/ 0 h 8"/>
                <a:gd name="T6" fmla="*/ 0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ED34146A-DA1D-4C35-8DF1-6ECFCBE7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3487738"/>
              <a:ext cx="1135063" cy="1004887"/>
            </a:xfrm>
            <a:custGeom>
              <a:avLst/>
              <a:gdLst>
                <a:gd name="T0" fmla="*/ 419 w 715"/>
                <a:gd name="T1" fmla="*/ 0 h 633"/>
                <a:gd name="T2" fmla="*/ 0 w 715"/>
                <a:gd name="T3" fmla="*/ 633 h 633"/>
                <a:gd name="T4" fmla="*/ 715 w 715"/>
                <a:gd name="T5" fmla="*/ 583 h 633"/>
                <a:gd name="T6" fmla="*/ 715 w 715"/>
                <a:gd name="T7" fmla="*/ 558 h 633"/>
                <a:gd name="T8" fmla="*/ 419 w 71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33">
                  <a:moveTo>
                    <a:pt x="419" y="0"/>
                  </a:moveTo>
                  <a:lnTo>
                    <a:pt x="0" y="633"/>
                  </a:lnTo>
                  <a:lnTo>
                    <a:pt x="715" y="583"/>
                  </a:lnTo>
                  <a:lnTo>
                    <a:pt x="715" y="55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7F4740C6-2E91-4892-8E26-9D396BE7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054100"/>
              <a:ext cx="1925638" cy="1428750"/>
            </a:xfrm>
            <a:custGeom>
              <a:avLst/>
              <a:gdLst>
                <a:gd name="T0" fmla="*/ 488 w 895"/>
                <a:gd name="T1" fmla="*/ 0 h 665"/>
                <a:gd name="T2" fmla="*/ 0 w 895"/>
                <a:gd name="T3" fmla="*/ 307 h 665"/>
                <a:gd name="T4" fmla="*/ 895 w 895"/>
                <a:gd name="T5" fmla="*/ 665 h 665"/>
                <a:gd name="T6" fmla="*/ 577 w 895"/>
                <a:gd name="T7" fmla="*/ 0 h 665"/>
                <a:gd name="T8" fmla="*/ 488 w 895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65">
                  <a:moveTo>
                    <a:pt x="488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895" y="665"/>
                    <a:pt x="895" y="665"/>
                    <a:pt x="895" y="665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47" y="0"/>
                    <a:pt x="517" y="0"/>
                    <a:pt x="4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BF584FA3-93A3-4ECF-A797-24AEF334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054100"/>
              <a:ext cx="1133475" cy="1428750"/>
            </a:xfrm>
            <a:custGeom>
              <a:avLst/>
              <a:gdLst>
                <a:gd name="T0" fmla="*/ 400 w 527"/>
                <a:gd name="T1" fmla="*/ 0 h 665"/>
                <a:gd name="T2" fmla="*/ 0 w 527"/>
                <a:gd name="T3" fmla="*/ 402 h 665"/>
                <a:gd name="T4" fmla="*/ 248 w 527"/>
                <a:gd name="T5" fmla="*/ 665 h 665"/>
                <a:gd name="T6" fmla="*/ 527 w 527"/>
                <a:gd name="T7" fmla="*/ 1 h 665"/>
                <a:gd name="T8" fmla="*/ 400 w 527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665">
                  <a:moveTo>
                    <a:pt x="40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248" y="665"/>
                    <a:pt x="248" y="665"/>
                    <a:pt x="248" y="665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485" y="1"/>
                    <a:pt x="442" y="0"/>
                    <a:pt x="400" y="0"/>
                  </a:cubicBez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C62D33B-B786-4038-9C45-BF3FEDCC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619250"/>
              <a:ext cx="690563" cy="863600"/>
            </a:xfrm>
            <a:custGeom>
              <a:avLst/>
              <a:gdLst>
                <a:gd name="T0" fmla="*/ 0 w 435"/>
                <a:gd name="T1" fmla="*/ 188 h 544"/>
                <a:gd name="T2" fmla="*/ 435 w 435"/>
                <a:gd name="T3" fmla="*/ 0 h 544"/>
                <a:gd name="T4" fmla="*/ 336 w 435"/>
                <a:gd name="T5" fmla="*/ 544 h 544"/>
                <a:gd name="T6" fmla="*/ 0 w 435"/>
                <a:gd name="T7" fmla="*/ 1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44">
                  <a:moveTo>
                    <a:pt x="0" y="188"/>
                  </a:moveTo>
                  <a:lnTo>
                    <a:pt x="435" y="0"/>
                  </a:lnTo>
                  <a:lnTo>
                    <a:pt x="336" y="54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26F635B0-C047-4065-865F-63BA29D3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1377950" cy="1211262"/>
            </a:xfrm>
            <a:custGeom>
              <a:avLst/>
              <a:gdLst>
                <a:gd name="T0" fmla="*/ 868 w 868"/>
                <a:gd name="T1" fmla="*/ 546 h 763"/>
                <a:gd name="T2" fmla="*/ 534 w 868"/>
                <a:gd name="T3" fmla="*/ 0 h 763"/>
                <a:gd name="T4" fmla="*/ 0 w 868"/>
                <a:gd name="T5" fmla="*/ 763 h 763"/>
                <a:gd name="T6" fmla="*/ 110 w 868"/>
                <a:gd name="T7" fmla="*/ 763 h 763"/>
                <a:gd name="T8" fmla="*/ 868 w 868"/>
                <a:gd name="T9" fmla="*/ 54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763">
                  <a:moveTo>
                    <a:pt x="868" y="546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110" y="763"/>
                  </a:lnTo>
                  <a:lnTo>
                    <a:pt x="868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AFBED53-8220-4EF3-874F-BF5A05C6B049}"/>
              </a:ext>
            </a:extLst>
          </p:cNvPr>
          <p:cNvGrpSpPr/>
          <p:nvPr/>
        </p:nvGrpSpPr>
        <p:grpSpPr>
          <a:xfrm>
            <a:off x="10491167" y="4748924"/>
            <a:ext cx="1004081" cy="948445"/>
            <a:chOff x="5533352" y="854859"/>
            <a:chExt cx="1136426" cy="113642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1DDEBAB-82EE-473F-A291-142DBF17E21B}"/>
                </a:ext>
              </a:extLst>
            </p:cNvPr>
            <p:cNvSpPr/>
            <p:nvPr/>
          </p:nvSpPr>
          <p:spPr>
            <a:xfrm>
              <a:off x="5533352" y="854859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Freeform 24">
              <a:extLst>
                <a:ext uri="{FF2B5EF4-FFF2-40B4-BE49-F238E27FC236}">
                  <a16:creationId xmlns:a16="http://schemas.microsoft.com/office/drawing/2014/main" id="{21E67046-D79D-4074-B916-584EC5F6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750" y="1174930"/>
              <a:ext cx="279630" cy="496284"/>
            </a:xfrm>
            <a:custGeom>
              <a:avLst/>
              <a:gdLst>
                <a:gd name="T0" fmla="*/ 2416 w 3369"/>
                <a:gd name="T1" fmla="*/ 2727 h 6002"/>
                <a:gd name="T2" fmla="*/ 1683 w 3369"/>
                <a:gd name="T3" fmla="*/ 2394 h 6002"/>
                <a:gd name="T4" fmla="*/ 1280 w 3369"/>
                <a:gd name="T5" fmla="*/ 2169 h 6002"/>
                <a:gd name="T6" fmla="*/ 1367 w 3369"/>
                <a:gd name="T7" fmla="*/ 1546 h 6002"/>
                <a:gd name="T8" fmla="*/ 1613 w 3369"/>
                <a:gd name="T9" fmla="*/ 1495 h 6002"/>
                <a:gd name="T10" fmla="*/ 2540 w 3369"/>
                <a:gd name="T11" fmla="*/ 1678 h 6002"/>
                <a:gd name="T12" fmla="*/ 2784 w 3369"/>
                <a:gd name="T13" fmla="*/ 1574 h 6002"/>
                <a:gd name="T14" fmla="*/ 2928 w 3369"/>
                <a:gd name="T15" fmla="*/ 1087 h 6002"/>
                <a:gd name="T16" fmla="*/ 2818 w 3369"/>
                <a:gd name="T17" fmla="*/ 860 h 6002"/>
                <a:gd name="T18" fmla="*/ 2233 w 3369"/>
                <a:gd name="T19" fmla="*/ 686 h 6002"/>
                <a:gd name="T20" fmla="*/ 1967 w 3369"/>
                <a:gd name="T21" fmla="*/ 377 h 6002"/>
                <a:gd name="T22" fmla="*/ 1589 w 3369"/>
                <a:gd name="T23" fmla="*/ 2 h 6002"/>
                <a:gd name="T24" fmla="*/ 1425 w 3369"/>
                <a:gd name="T25" fmla="*/ 2 h 6002"/>
                <a:gd name="T26" fmla="*/ 1214 w 3369"/>
                <a:gd name="T27" fmla="*/ 215 h 6002"/>
                <a:gd name="T28" fmla="*/ 1213 w 3369"/>
                <a:gd name="T29" fmla="*/ 454 h 6002"/>
                <a:gd name="T30" fmla="*/ 985 w 3369"/>
                <a:gd name="T31" fmla="*/ 767 h 6002"/>
                <a:gd name="T32" fmla="*/ 67 w 3369"/>
                <a:gd name="T33" fmla="*/ 1932 h 6002"/>
                <a:gd name="T34" fmla="*/ 742 w 3369"/>
                <a:gd name="T35" fmla="*/ 3074 h 6002"/>
                <a:gd name="T36" fmla="*/ 1586 w 3369"/>
                <a:gd name="T37" fmla="*/ 3453 h 6002"/>
                <a:gd name="T38" fmla="*/ 1894 w 3369"/>
                <a:gd name="T39" fmla="*/ 3634 h 6002"/>
                <a:gd name="T40" fmla="*/ 1793 w 3369"/>
                <a:gd name="T41" fmla="*/ 4372 h 6002"/>
                <a:gd name="T42" fmla="*/ 1252 w 3369"/>
                <a:gd name="T43" fmla="*/ 4443 h 6002"/>
                <a:gd name="T44" fmla="*/ 426 w 3369"/>
                <a:gd name="T45" fmla="*/ 4196 h 6002"/>
                <a:gd name="T46" fmla="*/ 177 w 3369"/>
                <a:gd name="T47" fmla="*/ 4303 h 6002"/>
                <a:gd name="T48" fmla="*/ 53 w 3369"/>
                <a:gd name="T49" fmla="*/ 4733 h 6002"/>
                <a:gd name="T50" fmla="*/ 204 w 3369"/>
                <a:gd name="T51" fmla="*/ 5062 h 6002"/>
                <a:gd name="T52" fmla="*/ 948 w 3369"/>
                <a:gd name="T53" fmla="*/ 5276 h 6002"/>
                <a:gd name="T54" fmla="*/ 1157 w 3369"/>
                <a:gd name="T55" fmla="*/ 5525 h 6002"/>
                <a:gd name="T56" fmla="*/ 1160 w 3369"/>
                <a:gd name="T57" fmla="*/ 5808 h 6002"/>
                <a:gd name="T58" fmla="*/ 1341 w 3369"/>
                <a:gd name="T59" fmla="*/ 5999 h 6002"/>
                <a:gd name="T60" fmla="*/ 1758 w 3369"/>
                <a:gd name="T61" fmla="*/ 5998 h 6002"/>
                <a:gd name="T62" fmla="*/ 1931 w 3369"/>
                <a:gd name="T63" fmla="*/ 5818 h 6002"/>
                <a:gd name="T64" fmla="*/ 1932 w 3369"/>
                <a:gd name="T65" fmla="*/ 5430 h 6002"/>
                <a:gd name="T66" fmla="*/ 2109 w 3369"/>
                <a:gd name="T67" fmla="*/ 5198 h 6002"/>
                <a:gd name="T68" fmla="*/ 2839 w 3369"/>
                <a:gd name="T69" fmla="*/ 4729 h 6002"/>
                <a:gd name="T70" fmla="*/ 2416 w 3369"/>
                <a:gd name="T71" fmla="*/ 2727 h 6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9" h="6002">
                  <a:moveTo>
                    <a:pt x="2416" y="2727"/>
                  </a:moveTo>
                  <a:cubicBezTo>
                    <a:pt x="2181" y="2596"/>
                    <a:pt x="1931" y="2497"/>
                    <a:pt x="1683" y="2394"/>
                  </a:cubicBezTo>
                  <a:cubicBezTo>
                    <a:pt x="1539" y="2335"/>
                    <a:pt x="1402" y="2266"/>
                    <a:pt x="1280" y="2169"/>
                  </a:cubicBezTo>
                  <a:cubicBezTo>
                    <a:pt x="1041" y="1978"/>
                    <a:pt x="1087" y="1668"/>
                    <a:pt x="1367" y="1546"/>
                  </a:cubicBezTo>
                  <a:cubicBezTo>
                    <a:pt x="1446" y="1511"/>
                    <a:pt x="1529" y="1500"/>
                    <a:pt x="1613" y="1495"/>
                  </a:cubicBezTo>
                  <a:cubicBezTo>
                    <a:pt x="1938" y="1477"/>
                    <a:pt x="2247" y="1537"/>
                    <a:pt x="2540" y="1678"/>
                  </a:cubicBezTo>
                  <a:cubicBezTo>
                    <a:pt x="2687" y="1749"/>
                    <a:pt x="2735" y="1727"/>
                    <a:pt x="2784" y="1574"/>
                  </a:cubicBezTo>
                  <a:cubicBezTo>
                    <a:pt x="2837" y="1413"/>
                    <a:pt x="2880" y="1249"/>
                    <a:pt x="2928" y="1087"/>
                  </a:cubicBezTo>
                  <a:cubicBezTo>
                    <a:pt x="2960" y="978"/>
                    <a:pt x="2921" y="906"/>
                    <a:pt x="2818" y="860"/>
                  </a:cubicBezTo>
                  <a:cubicBezTo>
                    <a:pt x="2630" y="777"/>
                    <a:pt x="2436" y="718"/>
                    <a:pt x="2233" y="686"/>
                  </a:cubicBezTo>
                  <a:cubicBezTo>
                    <a:pt x="1968" y="645"/>
                    <a:pt x="1968" y="643"/>
                    <a:pt x="1967" y="377"/>
                  </a:cubicBezTo>
                  <a:cubicBezTo>
                    <a:pt x="1965" y="2"/>
                    <a:pt x="1965" y="2"/>
                    <a:pt x="1589" y="2"/>
                  </a:cubicBezTo>
                  <a:cubicBezTo>
                    <a:pt x="1534" y="2"/>
                    <a:pt x="1480" y="0"/>
                    <a:pt x="1425" y="2"/>
                  </a:cubicBezTo>
                  <a:cubicBezTo>
                    <a:pt x="1249" y="6"/>
                    <a:pt x="1219" y="37"/>
                    <a:pt x="1214" y="215"/>
                  </a:cubicBezTo>
                  <a:cubicBezTo>
                    <a:pt x="1212" y="294"/>
                    <a:pt x="1214" y="373"/>
                    <a:pt x="1213" y="454"/>
                  </a:cubicBezTo>
                  <a:cubicBezTo>
                    <a:pt x="1212" y="689"/>
                    <a:pt x="1211" y="686"/>
                    <a:pt x="985" y="767"/>
                  </a:cubicBezTo>
                  <a:cubicBezTo>
                    <a:pt x="440" y="966"/>
                    <a:pt x="103" y="1337"/>
                    <a:pt x="67" y="1932"/>
                  </a:cubicBezTo>
                  <a:cubicBezTo>
                    <a:pt x="35" y="2459"/>
                    <a:pt x="310" y="2815"/>
                    <a:pt x="742" y="3074"/>
                  </a:cubicBezTo>
                  <a:cubicBezTo>
                    <a:pt x="1009" y="3233"/>
                    <a:pt x="1304" y="3328"/>
                    <a:pt x="1586" y="3453"/>
                  </a:cubicBezTo>
                  <a:cubicBezTo>
                    <a:pt x="1696" y="3501"/>
                    <a:pt x="1802" y="3557"/>
                    <a:pt x="1894" y="3634"/>
                  </a:cubicBezTo>
                  <a:cubicBezTo>
                    <a:pt x="2165" y="3858"/>
                    <a:pt x="2115" y="4231"/>
                    <a:pt x="1793" y="4372"/>
                  </a:cubicBezTo>
                  <a:cubicBezTo>
                    <a:pt x="1621" y="4448"/>
                    <a:pt x="1439" y="4466"/>
                    <a:pt x="1252" y="4443"/>
                  </a:cubicBezTo>
                  <a:cubicBezTo>
                    <a:pt x="963" y="4407"/>
                    <a:pt x="687" y="4331"/>
                    <a:pt x="426" y="4196"/>
                  </a:cubicBezTo>
                  <a:cubicBezTo>
                    <a:pt x="274" y="4117"/>
                    <a:pt x="229" y="4138"/>
                    <a:pt x="177" y="4303"/>
                  </a:cubicBezTo>
                  <a:cubicBezTo>
                    <a:pt x="133" y="4445"/>
                    <a:pt x="93" y="4589"/>
                    <a:pt x="53" y="4733"/>
                  </a:cubicBezTo>
                  <a:cubicBezTo>
                    <a:pt x="0" y="4926"/>
                    <a:pt x="20" y="4972"/>
                    <a:pt x="204" y="5062"/>
                  </a:cubicBezTo>
                  <a:cubicBezTo>
                    <a:pt x="440" y="5176"/>
                    <a:pt x="691" y="5235"/>
                    <a:pt x="948" y="5276"/>
                  </a:cubicBezTo>
                  <a:cubicBezTo>
                    <a:pt x="1149" y="5308"/>
                    <a:pt x="1155" y="5316"/>
                    <a:pt x="1157" y="5525"/>
                  </a:cubicBezTo>
                  <a:cubicBezTo>
                    <a:pt x="1159" y="5619"/>
                    <a:pt x="1159" y="5714"/>
                    <a:pt x="1160" y="5808"/>
                  </a:cubicBezTo>
                  <a:cubicBezTo>
                    <a:pt x="1161" y="5927"/>
                    <a:pt x="1218" y="5997"/>
                    <a:pt x="1341" y="5999"/>
                  </a:cubicBezTo>
                  <a:cubicBezTo>
                    <a:pt x="1480" y="6002"/>
                    <a:pt x="1620" y="6002"/>
                    <a:pt x="1758" y="5998"/>
                  </a:cubicBezTo>
                  <a:cubicBezTo>
                    <a:pt x="1872" y="5996"/>
                    <a:pt x="1931" y="5934"/>
                    <a:pt x="1931" y="5818"/>
                  </a:cubicBezTo>
                  <a:cubicBezTo>
                    <a:pt x="1931" y="5689"/>
                    <a:pt x="1937" y="5559"/>
                    <a:pt x="1932" y="5430"/>
                  </a:cubicBezTo>
                  <a:cubicBezTo>
                    <a:pt x="1926" y="5299"/>
                    <a:pt x="1983" y="5232"/>
                    <a:pt x="2109" y="5198"/>
                  </a:cubicBezTo>
                  <a:cubicBezTo>
                    <a:pt x="2400" y="5118"/>
                    <a:pt x="2648" y="4962"/>
                    <a:pt x="2839" y="4729"/>
                  </a:cubicBezTo>
                  <a:cubicBezTo>
                    <a:pt x="3369" y="4085"/>
                    <a:pt x="3167" y="3142"/>
                    <a:pt x="2416" y="2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4FD08B-11C9-47B4-A37F-A045DB8AA12E}"/>
              </a:ext>
            </a:extLst>
          </p:cNvPr>
          <p:cNvGrpSpPr/>
          <p:nvPr/>
        </p:nvGrpSpPr>
        <p:grpSpPr>
          <a:xfrm>
            <a:off x="2575210" y="2957815"/>
            <a:ext cx="1136426" cy="1136426"/>
            <a:chOff x="2573622" y="2957815"/>
            <a:chExt cx="1136426" cy="1136426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3FD0751-841F-49EF-85E0-7B3EFBA22D83}"/>
                </a:ext>
              </a:extLst>
            </p:cNvPr>
            <p:cNvSpPr/>
            <p:nvPr/>
          </p:nvSpPr>
          <p:spPr>
            <a:xfrm>
              <a:off x="2573622" y="2957815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8462B66-AAD6-4F71-9BB0-47F67A07A174}"/>
                </a:ext>
              </a:extLst>
            </p:cNvPr>
            <p:cNvGrpSpPr/>
            <p:nvPr/>
          </p:nvGrpSpPr>
          <p:grpSpPr>
            <a:xfrm>
              <a:off x="2925112" y="3302190"/>
              <a:ext cx="433445" cy="430145"/>
              <a:chOff x="-3114676" y="415925"/>
              <a:chExt cx="4587876" cy="4552951"/>
            </a:xfrm>
            <a:solidFill>
              <a:schemeClr val="accent2"/>
            </a:solidFill>
          </p:grpSpPr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2F5029D5-6DA6-4561-A9EE-D3A0B57D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0863" y="4557713"/>
                <a:ext cx="4564063" cy="411163"/>
              </a:xfrm>
              <a:custGeom>
                <a:avLst/>
                <a:gdLst>
                  <a:gd name="T0" fmla="*/ 179 w 188"/>
                  <a:gd name="T1" fmla="*/ 0 h 17"/>
                  <a:gd name="T2" fmla="*/ 9 w 188"/>
                  <a:gd name="T3" fmla="*/ 0 h 17"/>
                  <a:gd name="T4" fmla="*/ 0 w 188"/>
                  <a:gd name="T5" fmla="*/ 8 h 17"/>
                  <a:gd name="T6" fmla="*/ 9 w 188"/>
                  <a:gd name="T7" fmla="*/ 17 h 17"/>
                  <a:gd name="T8" fmla="*/ 179 w 188"/>
                  <a:gd name="T9" fmla="*/ 17 h 17"/>
                  <a:gd name="T10" fmla="*/ 188 w 188"/>
                  <a:gd name="T11" fmla="*/ 8 h 17"/>
                  <a:gd name="T12" fmla="*/ 179 w 18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7">
                    <a:moveTo>
                      <a:pt x="17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84" y="17"/>
                      <a:pt x="188" y="13"/>
                      <a:pt x="188" y="8"/>
                    </a:cubicBezTo>
                    <a:cubicBezTo>
                      <a:pt x="188" y="4"/>
                      <a:pt x="184" y="0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0CD0BE7D-56E6-4E2E-AF3A-67C68CFAAE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4163" y="1941513"/>
                <a:ext cx="4030663" cy="2495550"/>
              </a:xfrm>
              <a:custGeom>
                <a:avLst/>
                <a:gdLst>
                  <a:gd name="T0" fmla="*/ 8 w 166"/>
                  <a:gd name="T1" fmla="*/ 86 h 103"/>
                  <a:gd name="T2" fmla="*/ 0 w 166"/>
                  <a:gd name="T3" fmla="*/ 94 h 103"/>
                  <a:gd name="T4" fmla="*/ 8 w 166"/>
                  <a:gd name="T5" fmla="*/ 103 h 103"/>
                  <a:gd name="T6" fmla="*/ 158 w 166"/>
                  <a:gd name="T7" fmla="*/ 103 h 103"/>
                  <a:gd name="T8" fmla="*/ 166 w 166"/>
                  <a:gd name="T9" fmla="*/ 94 h 103"/>
                  <a:gd name="T10" fmla="*/ 158 w 166"/>
                  <a:gd name="T11" fmla="*/ 86 h 103"/>
                  <a:gd name="T12" fmla="*/ 156 w 166"/>
                  <a:gd name="T13" fmla="*/ 86 h 103"/>
                  <a:gd name="T14" fmla="*/ 156 w 166"/>
                  <a:gd name="T15" fmla="*/ 9 h 103"/>
                  <a:gd name="T16" fmla="*/ 158 w 166"/>
                  <a:gd name="T17" fmla="*/ 9 h 103"/>
                  <a:gd name="T18" fmla="*/ 162 w 166"/>
                  <a:gd name="T19" fmla="*/ 5 h 103"/>
                  <a:gd name="T20" fmla="*/ 158 w 166"/>
                  <a:gd name="T21" fmla="*/ 0 h 103"/>
                  <a:gd name="T22" fmla="*/ 8 w 166"/>
                  <a:gd name="T23" fmla="*/ 0 h 103"/>
                  <a:gd name="T24" fmla="*/ 4 w 166"/>
                  <a:gd name="T25" fmla="*/ 5 h 103"/>
                  <a:gd name="T26" fmla="*/ 8 w 166"/>
                  <a:gd name="T27" fmla="*/ 9 h 103"/>
                  <a:gd name="T28" fmla="*/ 10 w 166"/>
                  <a:gd name="T29" fmla="*/ 9 h 103"/>
                  <a:gd name="T30" fmla="*/ 10 w 166"/>
                  <a:gd name="T31" fmla="*/ 86 h 103"/>
                  <a:gd name="T32" fmla="*/ 8 w 166"/>
                  <a:gd name="T33" fmla="*/ 86 h 103"/>
                  <a:gd name="T34" fmla="*/ 138 w 166"/>
                  <a:gd name="T35" fmla="*/ 9 h 103"/>
                  <a:gd name="T36" fmla="*/ 138 w 166"/>
                  <a:gd name="T37" fmla="*/ 86 h 103"/>
                  <a:gd name="T38" fmla="*/ 113 w 166"/>
                  <a:gd name="T39" fmla="*/ 86 h 103"/>
                  <a:gd name="T40" fmla="*/ 113 w 166"/>
                  <a:gd name="T41" fmla="*/ 9 h 103"/>
                  <a:gd name="T42" fmla="*/ 138 w 166"/>
                  <a:gd name="T43" fmla="*/ 9 h 103"/>
                  <a:gd name="T44" fmla="*/ 96 w 166"/>
                  <a:gd name="T45" fmla="*/ 9 h 103"/>
                  <a:gd name="T46" fmla="*/ 96 w 166"/>
                  <a:gd name="T47" fmla="*/ 86 h 103"/>
                  <a:gd name="T48" fmla="*/ 70 w 166"/>
                  <a:gd name="T49" fmla="*/ 86 h 103"/>
                  <a:gd name="T50" fmla="*/ 70 w 166"/>
                  <a:gd name="T51" fmla="*/ 9 h 103"/>
                  <a:gd name="T52" fmla="*/ 96 w 166"/>
                  <a:gd name="T53" fmla="*/ 9 h 103"/>
                  <a:gd name="T54" fmla="*/ 27 w 166"/>
                  <a:gd name="T55" fmla="*/ 9 h 103"/>
                  <a:gd name="T56" fmla="*/ 53 w 166"/>
                  <a:gd name="T57" fmla="*/ 9 h 103"/>
                  <a:gd name="T58" fmla="*/ 53 w 166"/>
                  <a:gd name="T59" fmla="*/ 86 h 103"/>
                  <a:gd name="T60" fmla="*/ 27 w 166"/>
                  <a:gd name="T61" fmla="*/ 86 h 103"/>
                  <a:gd name="T62" fmla="*/ 27 w 166"/>
                  <a:gd name="T63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03">
                    <a:moveTo>
                      <a:pt x="8" y="86"/>
                    </a:moveTo>
                    <a:cubicBezTo>
                      <a:pt x="3" y="86"/>
                      <a:pt x="0" y="89"/>
                      <a:pt x="0" y="94"/>
                    </a:cubicBezTo>
                    <a:cubicBezTo>
                      <a:pt x="0" y="99"/>
                      <a:pt x="3" y="103"/>
                      <a:pt x="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62" y="103"/>
                      <a:pt x="166" y="99"/>
                      <a:pt x="166" y="94"/>
                    </a:cubicBezTo>
                    <a:cubicBezTo>
                      <a:pt x="166" y="89"/>
                      <a:pt x="162" y="86"/>
                      <a:pt x="158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60" y="9"/>
                      <a:pt x="162" y="7"/>
                      <a:pt x="162" y="5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8" y="86"/>
                      <a:pt x="8" y="86"/>
                      <a:pt x="8" y="86"/>
                    </a:cubicBezTo>
                    <a:close/>
                    <a:moveTo>
                      <a:pt x="138" y="9"/>
                    </a:moveTo>
                    <a:cubicBezTo>
                      <a:pt x="138" y="86"/>
                      <a:pt x="138" y="86"/>
                      <a:pt x="138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9"/>
                      <a:pt x="113" y="9"/>
                      <a:pt x="113" y="9"/>
                    </a:cubicBezTo>
                    <a:lnTo>
                      <a:pt x="138" y="9"/>
                    </a:lnTo>
                    <a:close/>
                    <a:moveTo>
                      <a:pt x="96" y="9"/>
                    </a:moveTo>
                    <a:cubicBezTo>
                      <a:pt x="96" y="86"/>
                      <a:pt x="96" y="86"/>
                      <a:pt x="96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9"/>
                      <a:pt x="70" y="9"/>
                      <a:pt x="70" y="9"/>
                    </a:cubicBezTo>
                    <a:lnTo>
                      <a:pt x="96" y="9"/>
                    </a:lnTo>
                    <a:close/>
                    <a:moveTo>
                      <a:pt x="27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27" y="86"/>
                      <a:pt x="27" y="86"/>
                      <a:pt x="27" y="86"/>
                    </a:cubicBez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FE88AF83-2167-4532-93B4-8019034AA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4676" y="415925"/>
                <a:ext cx="4587875" cy="1355725"/>
              </a:xfrm>
              <a:custGeom>
                <a:avLst/>
                <a:gdLst>
                  <a:gd name="T0" fmla="*/ 10 w 189"/>
                  <a:gd name="T1" fmla="*/ 56 h 56"/>
                  <a:gd name="T2" fmla="*/ 180 w 189"/>
                  <a:gd name="T3" fmla="*/ 56 h 56"/>
                  <a:gd name="T4" fmla="*/ 180 w 189"/>
                  <a:gd name="T5" fmla="*/ 56 h 56"/>
                  <a:gd name="T6" fmla="*/ 189 w 189"/>
                  <a:gd name="T7" fmla="*/ 47 h 56"/>
                  <a:gd name="T8" fmla="*/ 183 w 189"/>
                  <a:gd name="T9" fmla="*/ 39 h 56"/>
                  <a:gd name="T10" fmla="*/ 98 w 189"/>
                  <a:gd name="T11" fmla="*/ 1 h 56"/>
                  <a:gd name="T12" fmla="*/ 91 w 189"/>
                  <a:gd name="T13" fmla="*/ 1 h 56"/>
                  <a:gd name="T14" fmla="*/ 6 w 189"/>
                  <a:gd name="T15" fmla="*/ 39 h 56"/>
                  <a:gd name="T16" fmla="*/ 1 w 189"/>
                  <a:gd name="T17" fmla="*/ 49 h 56"/>
                  <a:gd name="T18" fmla="*/ 10 w 189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6">
                    <a:moveTo>
                      <a:pt x="10" y="56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5" y="56"/>
                      <a:pt x="189" y="52"/>
                      <a:pt x="189" y="47"/>
                    </a:cubicBezTo>
                    <a:cubicBezTo>
                      <a:pt x="189" y="43"/>
                      <a:pt x="187" y="40"/>
                      <a:pt x="183" y="39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6" y="0"/>
                      <a:pt x="94" y="0"/>
                      <a:pt x="91" y="1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41"/>
                      <a:pt x="0" y="45"/>
                      <a:pt x="1" y="49"/>
                    </a:cubicBezTo>
                    <a:cubicBezTo>
                      <a:pt x="2" y="53"/>
                      <a:pt x="6" y="56"/>
                      <a:pt x="1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9EA766D-E97A-4E95-9A99-FCF42C702C2A}"/>
              </a:ext>
            </a:extLst>
          </p:cNvPr>
          <p:cNvGrpSpPr/>
          <p:nvPr/>
        </p:nvGrpSpPr>
        <p:grpSpPr>
          <a:xfrm>
            <a:off x="3815322" y="3857366"/>
            <a:ext cx="1136426" cy="1136426"/>
            <a:chOff x="3813734" y="3857366"/>
            <a:chExt cx="1136426" cy="113642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EDACB91-CA4F-4E12-8844-DA868E5A57C7}"/>
                </a:ext>
              </a:extLst>
            </p:cNvPr>
            <p:cNvSpPr/>
            <p:nvPr/>
          </p:nvSpPr>
          <p:spPr>
            <a:xfrm>
              <a:off x="3813734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5561F71-E6D1-49A1-A921-17F12ADD5A80}"/>
                </a:ext>
              </a:extLst>
            </p:cNvPr>
            <p:cNvGrpSpPr/>
            <p:nvPr/>
          </p:nvGrpSpPr>
          <p:grpSpPr>
            <a:xfrm>
              <a:off x="4158807" y="4203001"/>
              <a:ext cx="446281" cy="445157"/>
              <a:chOff x="3175" y="3175"/>
              <a:chExt cx="4410075" cy="4398963"/>
            </a:xfrm>
            <a:solidFill>
              <a:schemeClr val="accent2"/>
            </a:solidFill>
          </p:grpSpPr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F825DF7A-4BA1-425D-841A-E54394C1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" y="3175"/>
                <a:ext cx="3876675" cy="2578100"/>
              </a:xfrm>
              <a:custGeom>
                <a:avLst/>
                <a:gdLst>
                  <a:gd name="T0" fmla="*/ 180 w 1800"/>
                  <a:gd name="T1" fmla="*/ 960 h 1200"/>
                  <a:gd name="T2" fmla="*/ 305 w 1800"/>
                  <a:gd name="T3" fmla="*/ 909 h 1200"/>
                  <a:gd name="T4" fmla="*/ 482 w 1800"/>
                  <a:gd name="T5" fmla="*/ 998 h 1200"/>
                  <a:gd name="T6" fmla="*/ 480 w 1800"/>
                  <a:gd name="T7" fmla="*/ 1020 h 1200"/>
                  <a:gd name="T8" fmla="*/ 660 w 1800"/>
                  <a:gd name="T9" fmla="*/ 1200 h 1200"/>
                  <a:gd name="T10" fmla="*/ 840 w 1800"/>
                  <a:gd name="T11" fmla="*/ 1020 h 1200"/>
                  <a:gd name="T12" fmla="*/ 822 w 1800"/>
                  <a:gd name="T13" fmla="*/ 943 h 1200"/>
                  <a:gd name="T14" fmla="*/ 1063 w 1800"/>
                  <a:gd name="T15" fmla="*/ 702 h 1200"/>
                  <a:gd name="T16" fmla="*/ 1140 w 1800"/>
                  <a:gd name="T17" fmla="*/ 720 h 1200"/>
                  <a:gd name="T18" fmla="*/ 1320 w 1800"/>
                  <a:gd name="T19" fmla="*/ 540 h 1200"/>
                  <a:gd name="T20" fmla="*/ 1311 w 1800"/>
                  <a:gd name="T21" fmla="*/ 487 h 1200"/>
                  <a:gd name="T22" fmla="*/ 1520 w 1800"/>
                  <a:gd name="T23" fmla="*/ 330 h 1200"/>
                  <a:gd name="T24" fmla="*/ 1620 w 1800"/>
                  <a:gd name="T25" fmla="*/ 360 h 1200"/>
                  <a:gd name="T26" fmla="*/ 1800 w 1800"/>
                  <a:gd name="T27" fmla="*/ 180 h 1200"/>
                  <a:gd name="T28" fmla="*/ 1620 w 1800"/>
                  <a:gd name="T29" fmla="*/ 0 h 1200"/>
                  <a:gd name="T30" fmla="*/ 1440 w 1800"/>
                  <a:gd name="T31" fmla="*/ 180 h 1200"/>
                  <a:gd name="T32" fmla="*/ 1449 w 1800"/>
                  <a:gd name="T33" fmla="*/ 233 h 1200"/>
                  <a:gd name="T34" fmla="*/ 1240 w 1800"/>
                  <a:gd name="T35" fmla="*/ 390 h 1200"/>
                  <a:gd name="T36" fmla="*/ 1140 w 1800"/>
                  <a:gd name="T37" fmla="*/ 360 h 1200"/>
                  <a:gd name="T38" fmla="*/ 960 w 1800"/>
                  <a:gd name="T39" fmla="*/ 540 h 1200"/>
                  <a:gd name="T40" fmla="*/ 978 w 1800"/>
                  <a:gd name="T41" fmla="*/ 617 h 1200"/>
                  <a:gd name="T42" fmla="*/ 737 w 1800"/>
                  <a:gd name="T43" fmla="*/ 858 h 1200"/>
                  <a:gd name="T44" fmla="*/ 660 w 1800"/>
                  <a:gd name="T45" fmla="*/ 840 h 1200"/>
                  <a:gd name="T46" fmla="*/ 535 w 1800"/>
                  <a:gd name="T47" fmla="*/ 891 h 1200"/>
                  <a:gd name="T48" fmla="*/ 358 w 1800"/>
                  <a:gd name="T49" fmla="*/ 802 h 1200"/>
                  <a:gd name="T50" fmla="*/ 360 w 1800"/>
                  <a:gd name="T51" fmla="*/ 780 h 1200"/>
                  <a:gd name="T52" fmla="*/ 180 w 1800"/>
                  <a:gd name="T53" fmla="*/ 600 h 1200"/>
                  <a:gd name="T54" fmla="*/ 0 w 1800"/>
                  <a:gd name="T55" fmla="*/ 780 h 1200"/>
                  <a:gd name="T56" fmla="*/ 180 w 1800"/>
                  <a:gd name="T57" fmla="*/ 96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0" h="1200">
                    <a:moveTo>
                      <a:pt x="180" y="960"/>
                    </a:moveTo>
                    <a:cubicBezTo>
                      <a:pt x="228" y="960"/>
                      <a:pt x="272" y="941"/>
                      <a:pt x="305" y="909"/>
                    </a:cubicBezTo>
                    <a:cubicBezTo>
                      <a:pt x="482" y="998"/>
                      <a:pt x="482" y="998"/>
                      <a:pt x="482" y="998"/>
                    </a:cubicBezTo>
                    <a:cubicBezTo>
                      <a:pt x="481" y="1005"/>
                      <a:pt x="480" y="1013"/>
                      <a:pt x="480" y="1020"/>
                    </a:cubicBezTo>
                    <a:cubicBezTo>
                      <a:pt x="480" y="1119"/>
                      <a:pt x="561" y="1200"/>
                      <a:pt x="660" y="1200"/>
                    </a:cubicBezTo>
                    <a:cubicBezTo>
                      <a:pt x="759" y="1200"/>
                      <a:pt x="840" y="1119"/>
                      <a:pt x="840" y="1020"/>
                    </a:cubicBezTo>
                    <a:cubicBezTo>
                      <a:pt x="840" y="992"/>
                      <a:pt x="833" y="966"/>
                      <a:pt x="822" y="943"/>
                    </a:cubicBezTo>
                    <a:cubicBezTo>
                      <a:pt x="1063" y="702"/>
                      <a:pt x="1063" y="702"/>
                      <a:pt x="1063" y="702"/>
                    </a:cubicBezTo>
                    <a:cubicBezTo>
                      <a:pt x="1086" y="713"/>
                      <a:pt x="1112" y="720"/>
                      <a:pt x="1140" y="720"/>
                    </a:cubicBezTo>
                    <a:cubicBezTo>
                      <a:pt x="1239" y="720"/>
                      <a:pt x="1320" y="639"/>
                      <a:pt x="1320" y="540"/>
                    </a:cubicBezTo>
                    <a:cubicBezTo>
                      <a:pt x="1320" y="521"/>
                      <a:pt x="1316" y="504"/>
                      <a:pt x="1311" y="487"/>
                    </a:cubicBezTo>
                    <a:cubicBezTo>
                      <a:pt x="1520" y="330"/>
                      <a:pt x="1520" y="330"/>
                      <a:pt x="1520" y="330"/>
                    </a:cubicBezTo>
                    <a:cubicBezTo>
                      <a:pt x="1549" y="349"/>
                      <a:pt x="1583" y="360"/>
                      <a:pt x="1620" y="360"/>
                    </a:cubicBezTo>
                    <a:cubicBezTo>
                      <a:pt x="1719" y="360"/>
                      <a:pt x="1800" y="279"/>
                      <a:pt x="1800" y="180"/>
                    </a:cubicBezTo>
                    <a:cubicBezTo>
                      <a:pt x="1800" y="81"/>
                      <a:pt x="1719" y="0"/>
                      <a:pt x="1620" y="0"/>
                    </a:cubicBezTo>
                    <a:cubicBezTo>
                      <a:pt x="1521" y="0"/>
                      <a:pt x="1440" y="81"/>
                      <a:pt x="1440" y="180"/>
                    </a:cubicBezTo>
                    <a:cubicBezTo>
                      <a:pt x="1440" y="199"/>
                      <a:pt x="1444" y="216"/>
                      <a:pt x="1449" y="233"/>
                    </a:cubicBezTo>
                    <a:cubicBezTo>
                      <a:pt x="1240" y="390"/>
                      <a:pt x="1240" y="390"/>
                      <a:pt x="1240" y="390"/>
                    </a:cubicBezTo>
                    <a:cubicBezTo>
                      <a:pt x="1211" y="371"/>
                      <a:pt x="1177" y="360"/>
                      <a:pt x="1140" y="360"/>
                    </a:cubicBezTo>
                    <a:cubicBezTo>
                      <a:pt x="1041" y="360"/>
                      <a:pt x="960" y="441"/>
                      <a:pt x="960" y="540"/>
                    </a:cubicBezTo>
                    <a:cubicBezTo>
                      <a:pt x="960" y="568"/>
                      <a:pt x="967" y="594"/>
                      <a:pt x="978" y="617"/>
                    </a:cubicBezTo>
                    <a:cubicBezTo>
                      <a:pt x="737" y="858"/>
                      <a:pt x="737" y="858"/>
                      <a:pt x="737" y="858"/>
                    </a:cubicBezTo>
                    <a:cubicBezTo>
                      <a:pt x="714" y="847"/>
                      <a:pt x="688" y="840"/>
                      <a:pt x="660" y="840"/>
                    </a:cubicBezTo>
                    <a:cubicBezTo>
                      <a:pt x="612" y="840"/>
                      <a:pt x="568" y="859"/>
                      <a:pt x="535" y="891"/>
                    </a:cubicBezTo>
                    <a:cubicBezTo>
                      <a:pt x="358" y="802"/>
                      <a:pt x="358" y="802"/>
                      <a:pt x="358" y="802"/>
                    </a:cubicBezTo>
                    <a:cubicBezTo>
                      <a:pt x="359" y="795"/>
                      <a:pt x="360" y="787"/>
                      <a:pt x="360" y="780"/>
                    </a:cubicBezTo>
                    <a:cubicBezTo>
                      <a:pt x="360" y="681"/>
                      <a:pt x="279" y="600"/>
                      <a:pt x="180" y="600"/>
                    </a:cubicBezTo>
                    <a:cubicBezTo>
                      <a:pt x="81" y="600"/>
                      <a:pt x="0" y="681"/>
                      <a:pt x="0" y="780"/>
                    </a:cubicBezTo>
                    <a:cubicBezTo>
                      <a:pt x="0" y="879"/>
                      <a:pt x="81" y="960"/>
                      <a:pt x="180" y="9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FD72D47A-3569-4EAC-9577-271EAAF3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292225"/>
                <a:ext cx="4410075" cy="3109913"/>
              </a:xfrm>
              <a:custGeom>
                <a:avLst/>
                <a:gdLst>
                  <a:gd name="T0" fmla="*/ 1988 w 2048"/>
                  <a:gd name="T1" fmla="*/ 1328 h 1448"/>
                  <a:gd name="T2" fmla="*/ 1924 w 2048"/>
                  <a:gd name="T3" fmla="*/ 1328 h 1448"/>
                  <a:gd name="T4" fmla="*/ 1924 w 2048"/>
                  <a:gd name="T5" fmla="*/ 60 h 1448"/>
                  <a:gd name="T6" fmla="*/ 1864 w 2048"/>
                  <a:gd name="T7" fmla="*/ 0 h 1448"/>
                  <a:gd name="T8" fmla="*/ 1624 w 2048"/>
                  <a:gd name="T9" fmla="*/ 0 h 1448"/>
                  <a:gd name="T10" fmla="*/ 1564 w 2048"/>
                  <a:gd name="T11" fmla="*/ 60 h 1448"/>
                  <a:gd name="T12" fmla="*/ 1564 w 2048"/>
                  <a:gd name="T13" fmla="*/ 1328 h 1448"/>
                  <a:gd name="T14" fmla="*/ 1444 w 2048"/>
                  <a:gd name="T15" fmla="*/ 1328 h 1448"/>
                  <a:gd name="T16" fmla="*/ 1444 w 2048"/>
                  <a:gd name="T17" fmla="*/ 420 h 1448"/>
                  <a:gd name="T18" fmla="*/ 1384 w 2048"/>
                  <a:gd name="T19" fmla="*/ 360 h 1448"/>
                  <a:gd name="T20" fmla="*/ 1144 w 2048"/>
                  <a:gd name="T21" fmla="*/ 360 h 1448"/>
                  <a:gd name="T22" fmla="*/ 1084 w 2048"/>
                  <a:gd name="T23" fmla="*/ 420 h 1448"/>
                  <a:gd name="T24" fmla="*/ 1084 w 2048"/>
                  <a:gd name="T25" fmla="*/ 1328 h 1448"/>
                  <a:gd name="T26" fmla="*/ 964 w 2048"/>
                  <a:gd name="T27" fmla="*/ 1328 h 1448"/>
                  <a:gd name="T28" fmla="*/ 964 w 2048"/>
                  <a:gd name="T29" fmla="*/ 900 h 1448"/>
                  <a:gd name="T30" fmla="*/ 904 w 2048"/>
                  <a:gd name="T31" fmla="*/ 840 h 1448"/>
                  <a:gd name="T32" fmla="*/ 664 w 2048"/>
                  <a:gd name="T33" fmla="*/ 840 h 1448"/>
                  <a:gd name="T34" fmla="*/ 604 w 2048"/>
                  <a:gd name="T35" fmla="*/ 900 h 1448"/>
                  <a:gd name="T36" fmla="*/ 604 w 2048"/>
                  <a:gd name="T37" fmla="*/ 1328 h 1448"/>
                  <a:gd name="T38" fmla="*/ 484 w 2048"/>
                  <a:gd name="T39" fmla="*/ 1328 h 1448"/>
                  <a:gd name="T40" fmla="*/ 484 w 2048"/>
                  <a:gd name="T41" fmla="*/ 660 h 1448"/>
                  <a:gd name="T42" fmla="*/ 424 w 2048"/>
                  <a:gd name="T43" fmla="*/ 600 h 1448"/>
                  <a:gd name="T44" fmla="*/ 184 w 2048"/>
                  <a:gd name="T45" fmla="*/ 600 h 1448"/>
                  <a:gd name="T46" fmla="*/ 124 w 2048"/>
                  <a:gd name="T47" fmla="*/ 660 h 1448"/>
                  <a:gd name="T48" fmla="*/ 124 w 2048"/>
                  <a:gd name="T49" fmla="*/ 1328 h 1448"/>
                  <a:gd name="T50" fmla="*/ 60 w 2048"/>
                  <a:gd name="T51" fmla="*/ 1328 h 1448"/>
                  <a:gd name="T52" fmla="*/ 0 w 2048"/>
                  <a:gd name="T53" fmla="*/ 1388 h 1448"/>
                  <a:gd name="T54" fmla="*/ 60 w 2048"/>
                  <a:gd name="T55" fmla="*/ 1448 h 1448"/>
                  <a:gd name="T56" fmla="*/ 1988 w 2048"/>
                  <a:gd name="T57" fmla="*/ 1448 h 1448"/>
                  <a:gd name="T58" fmla="*/ 2048 w 2048"/>
                  <a:gd name="T59" fmla="*/ 1388 h 1448"/>
                  <a:gd name="T60" fmla="*/ 1988 w 2048"/>
                  <a:gd name="T61" fmla="*/ 13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8" h="1448">
                    <a:moveTo>
                      <a:pt x="1988" y="1328"/>
                    </a:moveTo>
                    <a:cubicBezTo>
                      <a:pt x="1924" y="1328"/>
                      <a:pt x="1924" y="1328"/>
                      <a:pt x="1924" y="1328"/>
                    </a:cubicBezTo>
                    <a:cubicBezTo>
                      <a:pt x="1924" y="60"/>
                      <a:pt x="1924" y="60"/>
                      <a:pt x="1924" y="60"/>
                    </a:cubicBezTo>
                    <a:cubicBezTo>
                      <a:pt x="1924" y="27"/>
                      <a:pt x="1897" y="0"/>
                      <a:pt x="1864" y="0"/>
                    </a:cubicBezTo>
                    <a:cubicBezTo>
                      <a:pt x="1624" y="0"/>
                      <a:pt x="1624" y="0"/>
                      <a:pt x="1624" y="0"/>
                    </a:cubicBezTo>
                    <a:cubicBezTo>
                      <a:pt x="1591" y="0"/>
                      <a:pt x="1564" y="27"/>
                      <a:pt x="1564" y="60"/>
                    </a:cubicBezTo>
                    <a:cubicBezTo>
                      <a:pt x="1564" y="1328"/>
                      <a:pt x="1564" y="1328"/>
                      <a:pt x="1564" y="1328"/>
                    </a:cubicBezTo>
                    <a:cubicBezTo>
                      <a:pt x="1444" y="1328"/>
                      <a:pt x="1444" y="1328"/>
                      <a:pt x="1444" y="1328"/>
                    </a:cubicBezTo>
                    <a:cubicBezTo>
                      <a:pt x="1444" y="420"/>
                      <a:pt x="1444" y="420"/>
                      <a:pt x="1444" y="420"/>
                    </a:cubicBezTo>
                    <a:cubicBezTo>
                      <a:pt x="1444" y="387"/>
                      <a:pt x="1417" y="360"/>
                      <a:pt x="1384" y="360"/>
                    </a:cubicBezTo>
                    <a:cubicBezTo>
                      <a:pt x="1144" y="360"/>
                      <a:pt x="1144" y="360"/>
                      <a:pt x="1144" y="360"/>
                    </a:cubicBezTo>
                    <a:cubicBezTo>
                      <a:pt x="1111" y="360"/>
                      <a:pt x="1084" y="387"/>
                      <a:pt x="1084" y="420"/>
                    </a:cubicBezTo>
                    <a:cubicBezTo>
                      <a:pt x="1084" y="1328"/>
                      <a:pt x="1084" y="1328"/>
                      <a:pt x="1084" y="1328"/>
                    </a:cubicBezTo>
                    <a:cubicBezTo>
                      <a:pt x="964" y="1328"/>
                      <a:pt x="964" y="1328"/>
                      <a:pt x="964" y="1328"/>
                    </a:cubicBezTo>
                    <a:cubicBezTo>
                      <a:pt x="964" y="900"/>
                      <a:pt x="964" y="900"/>
                      <a:pt x="964" y="900"/>
                    </a:cubicBezTo>
                    <a:cubicBezTo>
                      <a:pt x="964" y="867"/>
                      <a:pt x="937" y="840"/>
                      <a:pt x="904" y="840"/>
                    </a:cubicBezTo>
                    <a:cubicBezTo>
                      <a:pt x="664" y="840"/>
                      <a:pt x="664" y="840"/>
                      <a:pt x="664" y="840"/>
                    </a:cubicBezTo>
                    <a:cubicBezTo>
                      <a:pt x="631" y="840"/>
                      <a:pt x="604" y="867"/>
                      <a:pt x="604" y="900"/>
                    </a:cubicBezTo>
                    <a:cubicBezTo>
                      <a:pt x="604" y="1328"/>
                      <a:pt x="604" y="1328"/>
                      <a:pt x="604" y="1328"/>
                    </a:cubicBezTo>
                    <a:cubicBezTo>
                      <a:pt x="484" y="1328"/>
                      <a:pt x="484" y="1328"/>
                      <a:pt x="484" y="1328"/>
                    </a:cubicBezTo>
                    <a:cubicBezTo>
                      <a:pt x="484" y="660"/>
                      <a:pt x="484" y="660"/>
                      <a:pt x="484" y="660"/>
                    </a:cubicBezTo>
                    <a:cubicBezTo>
                      <a:pt x="484" y="627"/>
                      <a:pt x="457" y="600"/>
                      <a:pt x="424" y="600"/>
                    </a:cubicBezTo>
                    <a:cubicBezTo>
                      <a:pt x="184" y="600"/>
                      <a:pt x="184" y="600"/>
                      <a:pt x="184" y="600"/>
                    </a:cubicBezTo>
                    <a:cubicBezTo>
                      <a:pt x="151" y="600"/>
                      <a:pt x="124" y="627"/>
                      <a:pt x="124" y="660"/>
                    </a:cubicBezTo>
                    <a:cubicBezTo>
                      <a:pt x="124" y="1328"/>
                      <a:pt x="124" y="1328"/>
                      <a:pt x="124" y="1328"/>
                    </a:cubicBezTo>
                    <a:cubicBezTo>
                      <a:pt x="60" y="1328"/>
                      <a:pt x="60" y="1328"/>
                      <a:pt x="60" y="1328"/>
                    </a:cubicBezTo>
                    <a:cubicBezTo>
                      <a:pt x="27" y="1328"/>
                      <a:pt x="0" y="1355"/>
                      <a:pt x="0" y="1388"/>
                    </a:cubicBezTo>
                    <a:cubicBezTo>
                      <a:pt x="0" y="1421"/>
                      <a:pt x="27" y="1448"/>
                      <a:pt x="60" y="1448"/>
                    </a:cubicBezTo>
                    <a:cubicBezTo>
                      <a:pt x="1988" y="1448"/>
                      <a:pt x="1988" y="1448"/>
                      <a:pt x="1988" y="1448"/>
                    </a:cubicBezTo>
                    <a:cubicBezTo>
                      <a:pt x="2021" y="1448"/>
                      <a:pt x="2048" y="1421"/>
                      <a:pt x="2048" y="1388"/>
                    </a:cubicBezTo>
                    <a:cubicBezTo>
                      <a:pt x="2048" y="1355"/>
                      <a:pt x="2021" y="1328"/>
                      <a:pt x="1988" y="13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051024-8FA5-4677-AF76-53B49107A388}"/>
              </a:ext>
            </a:extLst>
          </p:cNvPr>
          <p:cNvGrpSpPr/>
          <p:nvPr/>
        </p:nvGrpSpPr>
        <p:grpSpPr>
          <a:xfrm>
            <a:off x="5534939" y="4853653"/>
            <a:ext cx="1136426" cy="1136426"/>
            <a:chOff x="5533351" y="4853653"/>
            <a:chExt cx="1136426" cy="113642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4AE8643-3F43-40A5-A8AC-E0CB349E2B1A}"/>
                </a:ext>
              </a:extLst>
            </p:cNvPr>
            <p:cNvSpPr/>
            <p:nvPr/>
          </p:nvSpPr>
          <p:spPr>
            <a:xfrm>
              <a:off x="5533351" y="485365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871D435-FD8A-4198-B661-009D30A070B9}"/>
                </a:ext>
              </a:extLst>
            </p:cNvPr>
            <p:cNvGrpSpPr/>
            <p:nvPr/>
          </p:nvGrpSpPr>
          <p:grpSpPr>
            <a:xfrm>
              <a:off x="5888360" y="5223147"/>
              <a:ext cx="426408" cy="423366"/>
              <a:chOff x="-13061951" y="-3851275"/>
              <a:chExt cx="12906376" cy="12814300"/>
            </a:xfrm>
            <a:solidFill>
              <a:schemeClr val="accent2"/>
            </a:solidFill>
          </p:grpSpPr>
          <p:sp>
            <p:nvSpPr>
              <p:cNvPr id="206" name="Oval 39">
                <a:extLst>
                  <a:ext uri="{FF2B5EF4-FFF2-40B4-BE49-F238E27FC236}">
                    <a16:creationId xmlns:a16="http://schemas.microsoft.com/office/drawing/2014/main" id="{C2128B7C-A052-4156-BB20-C74C27CC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43876" y="-3851275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181FE193-5357-43B7-8754-F09F832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91351" y="-347662"/>
                <a:ext cx="766763" cy="1898650"/>
              </a:xfrm>
              <a:custGeom>
                <a:avLst/>
                <a:gdLst>
                  <a:gd name="T0" fmla="*/ 328 w 356"/>
                  <a:gd name="T1" fmla="*/ 26 h 885"/>
                  <a:gd name="T2" fmla="*/ 266 w 356"/>
                  <a:gd name="T3" fmla="*/ 0 h 885"/>
                  <a:gd name="T4" fmla="*/ 90 w 356"/>
                  <a:gd name="T5" fmla="*/ 0 h 885"/>
                  <a:gd name="T6" fmla="*/ 28 w 356"/>
                  <a:gd name="T7" fmla="*/ 26 h 885"/>
                  <a:gd name="T8" fmla="*/ 17 w 356"/>
                  <a:gd name="T9" fmla="*/ 122 h 885"/>
                  <a:gd name="T10" fmla="*/ 111 w 356"/>
                  <a:gd name="T11" fmla="*/ 263 h 885"/>
                  <a:gd name="T12" fmla="*/ 67 w 356"/>
                  <a:gd name="T13" fmla="*/ 633 h 885"/>
                  <a:gd name="T14" fmla="*/ 153 w 356"/>
                  <a:gd name="T15" fmla="*/ 862 h 885"/>
                  <a:gd name="T16" fmla="*/ 203 w 356"/>
                  <a:gd name="T17" fmla="*/ 862 h 885"/>
                  <a:gd name="T18" fmla="*/ 289 w 356"/>
                  <a:gd name="T19" fmla="*/ 633 h 885"/>
                  <a:gd name="T20" fmla="*/ 245 w 356"/>
                  <a:gd name="T21" fmla="*/ 263 h 885"/>
                  <a:gd name="T22" fmla="*/ 339 w 356"/>
                  <a:gd name="T23" fmla="*/ 122 h 885"/>
                  <a:gd name="T24" fmla="*/ 328 w 356"/>
                  <a:gd name="T25" fmla="*/ 2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6" h="885">
                    <a:moveTo>
                      <a:pt x="328" y="26"/>
                    </a:moveTo>
                    <a:cubicBezTo>
                      <a:pt x="312" y="9"/>
                      <a:pt x="289" y="0"/>
                      <a:pt x="26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7" y="0"/>
                      <a:pt x="44" y="9"/>
                      <a:pt x="28" y="26"/>
                    </a:cubicBezTo>
                    <a:cubicBezTo>
                      <a:pt x="3" y="53"/>
                      <a:pt x="0" y="92"/>
                      <a:pt x="17" y="122"/>
                    </a:cubicBezTo>
                    <a:cubicBezTo>
                      <a:pt x="111" y="263"/>
                      <a:pt x="111" y="263"/>
                      <a:pt x="111" y="263"/>
                    </a:cubicBezTo>
                    <a:cubicBezTo>
                      <a:pt x="67" y="633"/>
                      <a:pt x="67" y="633"/>
                      <a:pt x="67" y="633"/>
                    </a:cubicBezTo>
                    <a:cubicBezTo>
                      <a:pt x="153" y="862"/>
                      <a:pt x="153" y="862"/>
                      <a:pt x="153" y="862"/>
                    </a:cubicBezTo>
                    <a:cubicBezTo>
                      <a:pt x="162" y="885"/>
                      <a:pt x="194" y="885"/>
                      <a:pt x="203" y="862"/>
                    </a:cubicBezTo>
                    <a:cubicBezTo>
                      <a:pt x="289" y="633"/>
                      <a:pt x="289" y="633"/>
                      <a:pt x="289" y="633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56" y="92"/>
                      <a:pt x="353" y="53"/>
                      <a:pt x="32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2BB97B55-257A-494D-BC24-D206D6C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191626" y="-358775"/>
                <a:ext cx="5167313" cy="3606800"/>
              </a:xfrm>
              <a:custGeom>
                <a:avLst/>
                <a:gdLst>
                  <a:gd name="T0" fmla="*/ 101 w 2402"/>
                  <a:gd name="T1" fmla="*/ 1681 h 1681"/>
                  <a:gd name="T2" fmla="*/ 2301 w 2402"/>
                  <a:gd name="T3" fmla="*/ 1681 h 1681"/>
                  <a:gd name="T4" fmla="*/ 2402 w 2402"/>
                  <a:gd name="T5" fmla="*/ 1579 h 1681"/>
                  <a:gd name="T6" fmla="*/ 2402 w 2402"/>
                  <a:gd name="T7" fmla="*/ 663 h 1681"/>
                  <a:gd name="T8" fmla="*/ 1972 w 2402"/>
                  <a:gd name="T9" fmla="*/ 73 h 1681"/>
                  <a:gd name="T10" fmla="*/ 1771 w 2402"/>
                  <a:gd name="T11" fmla="*/ 11 h 1681"/>
                  <a:gd name="T12" fmla="*/ 1682 w 2402"/>
                  <a:gd name="T13" fmla="*/ 56 h 1681"/>
                  <a:gd name="T14" fmla="*/ 1201 w 2402"/>
                  <a:gd name="T15" fmla="*/ 1375 h 1681"/>
                  <a:gd name="T16" fmla="*/ 720 w 2402"/>
                  <a:gd name="T17" fmla="*/ 55 h 1681"/>
                  <a:gd name="T18" fmla="*/ 652 w 2402"/>
                  <a:gd name="T19" fmla="*/ 8 h 1681"/>
                  <a:gd name="T20" fmla="*/ 631 w 2402"/>
                  <a:gd name="T21" fmla="*/ 11 h 1681"/>
                  <a:gd name="T22" fmla="*/ 432 w 2402"/>
                  <a:gd name="T23" fmla="*/ 72 h 1681"/>
                  <a:gd name="T24" fmla="*/ 0 w 2402"/>
                  <a:gd name="T25" fmla="*/ 663 h 1681"/>
                  <a:gd name="T26" fmla="*/ 0 w 2402"/>
                  <a:gd name="T27" fmla="*/ 1579 h 1681"/>
                  <a:gd name="T28" fmla="*/ 101 w 2402"/>
                  <a:gd name="T29" fmla="*/ 1681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2" h="1681">
                    <a:moveTo>
                      <a:pt x="101" y="1681"/>
                    </a:moveTo>
                    <a:cubicBezTo>
                      <a:pt x="2301" y="1681"/>
                      <a:pt x="2301" y="1681"/>
                      <a:pt x="2301" y="1681"/>
                    </a:cubicBezTo>
                    <a:cubicBezTo>
                      <a:pt x="2357" y="1681"/>
                      <a:pt x="2402" y="1635"/>
                      <a:pt x="2402" y="1579"/>
                    </a:cubicBezTo>
                    <a:cubicBezTo>
                      <a:pt x="2402" y="663"/>
                      <a:pt x="2402" y="663"/>
                      <a:pt x="2402" y="663"/>
                    </a:cubicBezTo>
                    <a:cubicBezTo>
                      <a:pt x="2402" y="396"/>
                      <a:pt x="2229" y="159"/>
                      <a:pt x="1972" y="73"/>
                    </a:cubicBezTo>
                    <a:cubicBezTo>
                      <a:pt x="1771" y="11"/>
                      <a:pt x="1771" y="11"/>
                      <a:pt x="1771" y="11"/>
                    </a:cubicBezTo>
                    <a:cubicBezTo>
                      <a:pt x="1734" y="0"/>
                      <a:pt x="1695" y="19"/>
                      <a:pt x="1682" y="56"/>
                    </a:cubicBezTo>
                    <a:cubicBezTo>
                      <a:pt x="1201" y="1375"/>
                      <a:pt x="1201" y="1375"/>
                      <a:pt x="1201" y="1375"/>
                    </a:cubicBezTo>
                    <a:cubicBezTo>
                      <a:pt x="720" y="55"/>
                      <a:pt x="720" y="55"/>
                      <a:pt x="720" y="55"/>
                    </a:cubicBezTo>
                    <a:cubicBezTo>
                      <a:pt x="710" y="26"/>
                      <a:pt x="682" y="8"/>
                      <a:pt x="652" y="8"/>
                    </a:cubicBezTo>
                    <a:cubicBezTo>
                      <a:pt x="645" y="8"/>
                      <a:pt x="638" y="9"/>
                      <a:pt x="631" y="1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173" y="159"/>
                      <a:pt x="0" y="396"/>
                      <a:pt x="0" y="663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0" y="1635"/>
                      <a:pt x="45" y="1681"/>
                      <a:pt x="101" y="16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Oval 42">
                <a:extLst>
                  <a:ext uri="{FF2B5EF4-FFF2-40B4-BE49-F238E27FC236}">
                    <a16:creationId xmlns:a16="http://schemas.microsoft.com/office/drawing/2014/main" id="{44140C0F-38CA-4B71-B576-C2AAF1DA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61951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7B7E4AC5-70FA-46AB-B285-3648B7CC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17488" y="409575"/>
                <a:ext cx="5143500" cy="8553450"/>
              </a:xfrm>
              <a:custGeom>
                <a:avLst/>
                <a:gdLst>
                  <a:gd name="T0" fmla="*/ 1863 w 2391"/>
                  <a:gd name="T1" fmla="*/ 1770 h 3986"/>
                  <a:gd name="T2" fmla="*/ 1294 w 2391"/>
                  <a:gd name="T3" fmla="*/ 1770 h 3986"/>
                  <a:gd name="T4" fmla="*/ 1294 w 2391"/>
                  <a:gd name="T5" fmla="*/ 647 h 3986"/>
                  <a:gd name="T6" fmla="*/ 647 w 2391"/>
                  <a:gd name="T7" fmla="*/ 0 h 3986"/>
                  <a:gd name="T8" fmla="*/ 0 w 2391"/>
                  <a:gd name="T9" fmla="*/ 647 h 3986"/>
                  <a:gd name="T10" fmla="*/ 0 w 2391"/>
                  <a:gd name="T11" fmla="*/ 2173 h 3986"/>
                  <a:gd name="T12" fmla="*/ 621 w 2391"/>
                  <a:gd name="T13" fmla="*/ 2794 h 3986"/>
                  <a:gd name="T14" fmla="*/ 1359 w 2391"/>
                  <a:gd name="T15" fmla="*/ 2794 h 3986"/>
                  <a:gd name="T16" fmla="*/ 1359 w 2391"/>
                  <a:gd name="T17" fmla="*/ 3810 h 3986"/>
                  <a:gd name="T18" fmla="*/ 1535 w 2391"/>
                  <a:gd name="T19" fmla="*/ 3986 h 3986"/>
                  <a:gd name="T20" fmla="*/ 2216 w 2391"/>
                  <a:gd name="T21" fmla="*/ 3986 h 3986"/>
                  <a:gd name="T22" fmla="*/ 2391 w 2391"/>
                  <a:gd name="T23" fmla="*/ 3810 h 3986"/>
                  <a:gd name="T24" fmla="*/ 2391 w 2391"/>
                  <a:gd name="T25" fmla="*/ 2299 h 3986"/>
                  <a:gd name="T26" fmla="*/ 1863 w 2391"/>
                  <a:gd name="T27" fmla="*/ 177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863" y="1770"/>
                    </a:moveTo>
                    <a:cubicBezTo>
                      <a:pt x="1294" y="1770"/>
                      <a:pt x="1294" y="1770"/>
                      <a:pt x="1294" y="1770"/>
                    </a:cubicBezTo>
                    <a:cubicBezTo>
                      <a:pt x="1294" y="647"/>
                      <a:pt x="1294" y="647"/>
                      <a:pt x="1294" y="647"/>
                    </a:cubicBezTo>
                    <a:cubicBezTo>
                      <a:pt x="1294" y="290"/>
                      <a:pt x="1004" y="0"/>
                      <a:pt x="647" y="0"/>
                    </a:cubicBezTo>
                    <a:cubicBezTo>
                      <a:pt x="290" y="0"/>
                      <a:pt x="0" y="290"/>
                      <a:pt x="0" y="647"/>
                    </a:cubicBezTo>
                    <a:cubicBezTo>
                      <a:pt x="0" y="2173"/>
                      <a:pt x="0" y="2173"/>
                      <a:pt x="0" y="2173"/>
                    </a:cubicBezTo>
                    <a:cubicBezTo>
                      <a:pt x="0" y="2516"/>
                      <a:pt x="278" y="2794"/>
                      <a:pt x="621" y="2794"/>
                    </a:cubicBezTo>
                    <a:cubicBezTo>
                      <a:pt x="1359" y="2794"/>
                      <a:pt x="1359" y="2794"/>
                      <a:pt x="1359" y="2794"/>
                    </a:cubicBezTo>
                    <a:cubicBezTo>
                      <a:pt x="1359" y="3810"/>
                      <a:pt x="1359" y="3810"/>
                      <a:pt x="1359" y="3810"/>
                    </a:cubicBezTo>
                    <a:cubicBezTo>
                      <a:pt x="1359" y="3907"/>
                      <a:pt x="1438" y="3986"/>
                      <a:pt x="1535" y="3986"/>
                    </a:cubicBezTo>
                    <a:cubicBezTo>
                      <a:pt x="2216" y="3986"/>
                      <a:pt x="2216" y="3986"/>
                      <a:pt x="2216" y="3986"/>
                    </a:cubicBezTo>
                    <a:cubicBezTo>
                      <a:pt x="2313" y="3986"/>
                      <a:pt x="2391" y="3907"/>
                      <a:pt x="2391" y="3810"/>
                    </a:cubicBezTo>
                    <a:cubicBezTo>
                      <a:pt x="2391" y="2299"/>
                      <a:pt x="2391" y="2299"/>
                      <a:pt x="2391" y="2299"/>
                    </a:cubicBezTo>
                    <a:cubicBezTo>
                      <a:pt x="2391" y="2007"/>
                      <a:pt x="2155" y="1770"/>
                      <a:pt x="1863" y="17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Oval 44">
                <a:extLst>
                  <a:ext uri="{FF2B5EF4-FFF2-40B4-BE49-F238E27FC236}">
                    <a16:creationId xmlns:a16="http://schemas.microsoft.com/office/drawing/2014/main" id="{F83356B3-32E6-442C-9FCA-9F1D2A96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27388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28A572BD-1DA3-4B78-94B5-B65DE96B7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41951" y="409575"/>
                <a:ext cx="5143500" cy="8553450"/>
              </a:xfrm>
              <a:custGeom>
                <a:avLst/>
                <a:gdLst>
                  <a:gd name="T0" fmla="*/ 1744 w 2391"/>
                  <a:gd name="T1" fmla="*/ 0 h 3986"/>
                  <a:gd name="T2" fmla="*/ 1097 w 2391"/>
                  <a:gd name="T3" fmla="*/ 647 h 3986"/>
                  <a:gd name="T4" fmla="*/ 1097 w 2391"/>
                  <a:gd name="T5" fmla="*/ 1770 h 3986"/>
                  <a:gd name="T6" fmla="*/ 529 w 2391"/>
                  <a:gd name="T7" fmla="*/ 1770 h 3986"/>
                  <a:gd name="T8" fmla="*/ 0 w 2391"/>
                  <a:gd name="T9" fmla="*/ 2299 h 3986"/>
                  <a:gd name="T10" fmla="*/ 0 w 2391"/>
                  <a:gd name="T11" fmla="*/ 3810 h 3986"/>
                  <a:gd name="T12" fmla="*/ 175 w 2391"/>
                  <a:gd name="T13" fmla="*/ 3986 h 3986"/>
                  <a:gd name="T14" fmla="*/ 856 w 2391"/>
                  <a:gd name="T15" fmla="*/ 3986 h 3986"/>
                  <a:gd name="T16" fmla="*/ 1032 w 2391"/>
                  <a:gd name="T17" fmla="*/ 3810 h 3986"/>
                  <a:gd name="T18" fmla="*/ 1032 w 2391"/>
                  <a:gd name="T19" fmla="*/ 2794 h 3986"/>
                  <a:gd name="T20" fmla="*/ 1770 w 2391"/>
                  <a:gd name="T21" fmla="*/ 2794 h 3986"/>
                  <a:gd name="T22" fmla="*/ 2391 w 2391"/>
                  <a:gd name="T23" fmla="*/ 2173 h 3986"/>
                  <a:gd name="T24" fmla="*/ 2391 w 2391"/>
                  <a:gd name="T25" fmla="*/ 647 h 3986"/>
                  <a:gd name="T26" fmla="*/ 1744 w 2391"/>
                  <a:gd name="T27" fmla="*/ 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744" y="0"/>
                    </a:moveTo>
                    <a:cubicBezTo>
                      <a:pt x="1387" y="0"/>
                      <a:pt x="1097" y="290"/>
                      <a:pt x="1097" y="647"/>
                    </a:cubicBezTo>
                    <a:cubicBezTo>
                      <a:pt x="1097" y="1770"/>
                      <a:pt x="1097" y="1770"/>
                      <a:pt x="1097" y="1770"/>
                    </a:cubicBezTo>
                    <a:cubicBezTo>
                      <a:pt x="529" y="1770"/>
                      <a:pt x="529" y="1770"/>
                      <a:pt x="529" y="1770"/>
                    </a:cubicBezTo>
                    <a:cubicBezTo>
                      <a:pt x="236" y="1770"/>
                      <a:pt x="0" y="2007"/>
                      <a:pt x="0" y="2299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907"/>
                      <a:pt x="78" y="3986"/>
                      <a:pt x="175" y="3986"/>
                    </a:cubicBezTo>
                    <a:cubicBezTo>
                      <a:pt x="856" y="3986"/>
                      <a:pt x="856" y="3986"/>
                      <a:pt x="856" y="3986"/>
                    </a:cubicBezTo>
                    <a:cubicBezTo>
                      <a:pt x="953" y="3986"/>
                      <a:pt x="1032" y="3907"/>
                      <a:pt x="1032" y="3810"/>
                    </a:cubicBezTo>
                    <a:cubicBezTo>
                      <a:pt x="1032" y="2794"/>
                      <a:pt x="1032" y="2794"/>
                      <a:pt x="1032" y="2794"/>
                    </a:cubicBezTo>
                    <a:cubicBezTo>
                      <a:pt x="1770" y="2794"/>
                      <a:pt x="1770" y="2794"/>
                      <a:pt x="1770" y="2794"/>
                    </a:cubicBezTo>
                    <a:cubicBezTo>
                      <a:pt x="2113" y="2794"/>
                      <a:pt x="2391" y="2516"/>
                      <a:pt x="2391" y="2173"/>
                    </a:cubicBezTo>
                    <a:cubicBezTo>
                      <a:pt x="2391" y="647"/>
                      <a:pt x="2391" y="647"/>
                      <a:pt x="2391" y="647"/>
                    </a:cubicBezTo>
                    <a:cubicBezTo>
                      <a:pt x="2391" y="290"/>
                      <a:pt x="2101" y="0"/>
                      <a:pt x="17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C83E55C-5416-4890-ADD2-CC261A212960}"/>
              </a:ext>
            </a:extLst>
          </p:cNvPr>
          <p:cNvGrpSpPr/>
          <p:nvPr/>
        </p:nvGrpSpPr>
        <p:grpSpPr>
          <a:xfrm>
            <a:off x="7254557" y="3857366"/>
            <a:ext cx="1136426" cy="1136426"/>
            <a:chOff x="7252969" y="3857366"/>
            <a:chExt cx="1136426" cy="113642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33D5890-0677-46DA-99C1-F5F17476E5FD}"/>
                </a:ext>
              </a:extLst>
            </p:cNvPr>
            <p:cNvSpPr/>
            <p:nvPr/>
          </p:nvSpPr>
          <p:spPr>
            <a:xfrm>
              <a:off x="7252969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B68CE59-3560-4714-8024-1D76CB36A7D2}"/>
                </a:ext>
              </a:extLst>
            </p:cNvPr>
            <p:cNvGrpSpPr/>
            <p:nvPr/>
          </p:nvGrpSpPr>
          <p:grpSpPr>
            <a:xfrm>
              <a:off x="7534050" y="4200961"/>
              <a:ext cx="574265" cy="478733"/>
              <a:chOff x="-3228975" y="198437"/>
              <a:chExt cx="3397251" cy="2832101"/>
            </a:xfrm>
            <a:solidFill>
              <a:schemeClr val="accent2"/>
            </a:solidFill>
          </p:grpSpPr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CA0274D2-1202-4C33-A15B-25389C9A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28975" y="361950"/>
                <a:ext cx="2959100" cy="2668588"/>
              </a:xfrm>
              <a:custGeom>
                <a:avLst/>
                <a:gdLst>
                  <a:gd name="T0" fmla="*/ 1048 w 1374"/>
                  <a:gd name="T1" fmla="*/ 132 h 1241"/>
                  <a:gd name="T2" fmla="*/ 530 w 1374"/>
                  <a:gd name="T3" fmla="*/ 87 h 1241"/>
                  <a:gd name="T4" fmla="*/ 371 w 1374"/>
                  <a:gd name="T5" fmla="*/ 437 h 1241"/>
                  <a:gd name="T6" fmla="*/ 463 w 1374"/>
                  <a:gd name="T7" fmla="*/ 570 h 1241"/>
                  <a:gd name="T8" fmla="*/ 601 w 1374"/>
                  <a:gd name="T9" fmla="*/ 506 h 1241"/>
                  <a:gd name="T10" fmla="*/ 675 w 1374"/>
                  <a:gd name="T11" fmla="*/ 384 h 1241"/>
                  <a:gd name="T12" fmla="*/ 1158 w 1374"/>
                  <a:gd name="T13" fmla="*/ 788 h 1241"/>
                  <a:gd name="T14" fmla="*/ 1101 w 1374"/>
                  <a:gd name="T15" fmla="*/ 846 h 1241"/>
                  <a:gd name="T16" fmla="*/ 956 w 1374"/>
                  <a:gd name="T17" fmla="*/ 747 h 1241"/>
                  <a:gd name="T18" fmla="*/ 1055 w 1374"/>
                  <a:gd name="T19" fmla="*/ 892 h 1241"/>
                  <a:gd name="T20" fmla="*/ 997 w 1374"/>
                  <a:gd name="T21" fmla="*/ 950 h 1241"/>
                  <a:gd name="T22" fmla="*/ 852 w 1374"/>
                  <a:gd name="T23" fmla="*/ 851 h 1241"/>
                  <a:gd name="T24" fmla="*/ 951 w 1374"/>
                  <a:gd name="T25" fmla="*/ 996 h 1241"/>
                  <a:gd name="T26" fmla="*/ 894 w 1374"/>
                  <a:gd name="T27" fmla="*/ 1053 h 1241"/>
                  <a:gd name="T28" fmla="*/ 749 w 1374"/>
                  <a:gd name="T29" fmla="*/ 954 h 1241"/>
                  <a:gd name="T30" fmla="*/ 847 w 1374"/>
                  <a:gd name="T31" fmla="*/ 1099 h 1241"/>
                  <a:gd name="T32" fmla="*/ 790 w 1374"/>
                  <a:gd name="T33" fmla="*/ 1157 h 1241"/>
                  <a:gd name="T34" fmla="*/ 657 w 1374"/>
                  <a:gd name="T35" fmla="*/ 948 h 1241"/>
                  <a:gd name="T36" fmla="*/ 553 w 1374"/>
                  <a:gd name="T37" fmla="*/ 844 h 1241"/>
                  <a:gd name="T38" fmla="*/ 449 w 1374"/>
                  <a:gd name="T39" fmla="*/ 741 h 1241"/>
                  <a:gd name="T40" fmla="*/ 346 w 1374"/>
                  <a:gd name="T41" fmla="*/ 637 h 1241"/>
                  <a:gd name="T42" fmla="*/ 59 w 1374"/>
                  <a:gd name="T43" fmla="*/ 432 h 1241"/>
                  <a:gd name="T44" fmla="*/ 12 w 1374"/>
                  <a:gd name="T45" fmla="*/ 478 h 1241"/>
                  <a:gd name="T46" fmla="*/ 149 w 1374"/>
                  <a:gd name="T47" fmla="*/ 730 h 1241"/>
                  <a:gd name="T48" fmla="*/ 253 w 1374"/>
                  <a:gd name="T49" fmla="*/ 834 h 1241"/>
                  <a:gd name="T50" fmla="*/ 356 w 1374"/>
                  <a:gd name="T51" fmla="*/ 937 h 1241"/>
                  <a:gd name="T52" fmla="*/ 460 w 1374"/>
                  <a:gd name="T53" fmla="*/ 1041 h 1241"/>
                  <a:gd name="T54" fmla="*/ 564 w 1374"/>
                  <a:gd name="T55" fmla="*/ 1144 h 1241"/>
                  <a:gd name="T56" fmla="*/ 744 w 1374"/>
                  <a:gd name="T57" fmla="*/ 1203 h 1241"/>
                  <a:gd name="T58" fmla="*/ 920 w 1374"/>
                  <a:gd name="T59" fmla="*/ 1126 h 1241"/>
                  <a:gd name="T60" fmla="*/ 1024 w 1374"/>
                  <a:gd name="T61" fmla="*/ 1022 h 1241"/>
                  <a:gd name="T62" fmla="*/ 1127 w 1374"/>
                  <a:gd name="T63" fmla="*/ 919 h 1241"/>
                  <a:gd name="T64" fmla="*/ 1204 w 1374"/>
                  <a:gd name="T65" fmla="*/ 742 h 1241"/>
                  <a:gd name="T66" fmla="*/ 1361 w 1374"/>
                  <a:gd name="T67" fmla="*/ 485 h 1241"/>
                  <a:gd name="T68" fmla="*/ 1062 w 1374"/>
                  <a:gd name="T69" fmla="*/ 14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1241">
                    <a:moveTo>
                      <a:pt x="1062" y="140"/>
                    </a:moveTo>
                    <a:cubicBezTo>
                      <a:pt x="1058" y="136"/>
                      <a:pt x="1053" y="133"/>
                      <a:pt x="1048" y="132"/>
                    </a:cubicBezTo>
                    <a:cubicBezTo>
                      <a:pt x="749" y="38"/>
                      <a:pt x="749" y="38"/>
                      <a:pt x="749" y="38"/>
                    </a:cubicBezTo>
                    <a:cubicBezTo>
                      <a:pt x="629" y="0"/>
                      <a:pt x="551" y="66"/>
                      <a:pt x="530" y="87"/>
                    </a:cubicBezTo>
                    <a:cubicBezTo>
                      <a:pt x="518" y="99"/>
                      <a:pt x="509" y="112"/>
                      <a:pt x="504" y="123"/>
                    </a:cubicBezTo>
                    <a:cubicBezTo>
                      <a:pt x="371" y="437"/>
                      <a:pt x="371" y="437"/>
                      <a:pt x="371" y="437"/>
                    </a:cubicBezTo>
                    <a:cubicBezTo>
                      <a:pt x="363" y="455"/>
                      <a:pt x="366" y="479"/>
                      <a:pt x="378" y="503"/>
                    </a:cubicBezTo>
                    <a:cubicBezTo>
                      <a:pt x="395" y="537"/>
                      <a:pt x="426" y="561"/>
                      <a:pt x="463" y="570"/>
                    </a:cubicBezTo>
                    <a:cubicBezTo>
                      <a:pt x="504" y="580"/>
                      <a:pt x="547" y="567"/>
                      <a:pt x="580" y="533"/>
                    </a:cubicBezTo>
                    <a:cubicBezTo>
                      <a:pt x="589" y="524"/>
                      <a:pt x="597" y="515"/>
                      <a:pt x="601" y="506"/>
                    </a:cubicBezTo>
                    <a:cubicBezTo>
                      <a:pt x="646" y="423"/>
                      <a:pt x="646" y="423"/>
                      <a:pt x="646" y="423"/>
                    </a:cubicBezTo>
                    <a:cubicBezTo>
                      <a:pt x="653" y="409"/>
                      <a:pt x="664" y="395"/>
                      <a:pt x="675" y="384"/>
                    </a:cubicBezTo>
                    <a:cubicBezTo>
                      <a:pt x="714" y="345"/>
                      <a:pt x="732" y="363"/>
                      <a:pt x="740" y="371"/>
                    </a:cubicBezTo>
                    <a:cubicBezTo>
                      <a:pt x="807" y="435"/>
                      <a:pt x="1158" y="788"/>
                      <a:pt x="1158" y="788"/>
                    </a:cubicBezTo>
                    <a:cubicBezTo>
                      <a:pt x="1171" y="801"/>
                      <a:pt x="1168" y="825"/>
                      <a:pt x="1153" y="840"/>
                    </a:cubicBezTo>
                    <a:cubicBezTo>
                      <a:pt x="1137" y="856"/>
                      <a:pt x="1113" y="858"/>
                      <a:pt x="1101" y="846"/>
                    </a:cubicBezTo>
                    <a:cubicBezTo>
                      <a:pt x="1002" y="747"/>
                      <a:pt x="1002" y="747"/>
                      <a:pt x="1002" y="747"/>
                    </a:cubicBezTo>
                    <a:cubicBezTo>
                      <a:pt x="989" y="735"/>
                      <a:pt x="969" y="735"/>
                      <a:pt x="956" y="747"/>
                    </a:cubicBezTo>
                    <a:cubicBezTo>
                      <a:pt x="943" y="760"/>
                      <a:pt x="943" y="781"/>
                      <a:pt x="956" y="793"/>
                    </a:cubicBezTo>
                    <a:cubicBezTo>
                      <a:pt x="1055" y="892"/>
                      <a:pt x="1055" y="892"/>
                      <a:pt x="1055" y="892"/>
                    </a:cubicBezTo>
                    <a:cubicBezTo>
                      <a:pt x="1067" y="905"/>
                      <a:pt x="1065" y="928"/>
                      <a:pt x="1049" y="944"/>
                    </a:cubicBezTo>
                    <a:cubicBezTo>
                      <a:pt x="1033" y="959"/>
                      <a:pt x="1010" y="962"/>
                      <a:pt x="997" y="950"/>
                    </a:cubicBezTo>
                    <a:cubicBezTo>
                      <a:pt x="898" y="851"/>
                      <a:pt x="898" y="851"/>
                      <a:pt x="898" y="851"/>
                    </a:cubicBezTo>
                    <a:cubicBezTo>
                      <a:pt x="886" y="838"/>
                      <a:pt x="865" y="838"/>
                      <a:pt x="852" y="851"/>
                    </a:cubicBezTo>
                    <a:cubicBezTo>
                      <a:pt x="840" y="863"/>
                      <a:pt x="840" y="884"/>
                      <a:pt x="852" y="897"/>
                    </a:cubicBezTo>
                    <a:cubicBezTo>
                      <a:pt x="951" y="996"/>
                      <a:pt x="951" y="996"/>
                      <a:pt x="951" y="996"/>
                    </a:cubicBezTo>
                    <a:cubicBezTo>
                      <a:pt x="964" y="1008"/>
                      <a:pt x="961" y="1032"/>
                      <a:pt x="945" y="1047"/>
                    </a:cubicBezTo>
                    <a:cubicBezTo>
                      <a:pt x="930" y="1063"/>
                      <a:pt x="906" y="1066"/>
                      <a:pt x="894" y="1053"/>
                    </a:cubicBezTo>
                    <a:cubicBezTo>
                      <a:pt x="795" y="954"/>
                      <a:pt x="795" y="954"/>
                      <a:pt x="795" y="954"/>
                    </a:cubicBezTo>
                    <a:cubicBezTo>
                      <a:pt x="782" y="942"/>
                      <a:pt x="761" y="942"/>
                      <a:pt x="749" y="954"/>
                    </a:cubicBezTo>
                    <a:cubicBezTo>
                      <a:pt x="736" y="967"/>
                      <a:pt x="736" y="988"/>
                      <a:pt x="749" y="1000"/>
                    </a:cubicBezTo>
                    <a:cubicBezTo>
                      <a:pt x="847" y="1099"/>
                      <a:pt x="847" y="1099"/>
                      <a:pt x="847" y="1099"/>
                    </a:cubicBezTo>
                    <a:cubicBezTo>
                      <a:pt x="860" y="1112"/>
                      <a:pt x="857" y="1136"/>
                      <a:pt x="842" y="1151"/>
                    </a:cubicBezTo>
                    <a:cubicBezTo>
                      <a:pt x="826" y="1167"/>
                      <a:pt x="802" y="1169"/>
                      <a:pt x="790" y="1157"/>
                    </a:cubicBezTo>
                    <a:cubicBezTo>
                      <a:pt x="670" y="1037"/>
                      <a:pt x="670" y="1037"/>
                      <a:pt x="670" y="1037"/>
                    </a:cubicBezTo>
                    <a:cubicBezTo>
                      <a:pt x="687" y="1011"/>
                      <a:pt x="682" y="973"/>
                      <a:pt x="657" y="948"/>
                    </a:cubicBezTo>
                    <a:cubicBezTo>
                      <a:pt x="628" y="919"/>
                      <a:pt x="584" y="917"/>
                      <a:pt x="559" y="942"/>
                    </a:cubicBezTo>
                    <a:cubicBezTo>
                      <a:pt x="584" y="917"/>
                      <a:pt x="582" y="873"/>
                      <a:pt x="553" y="844"/>
                    </a:cubicBezTo>
                    <a:cubicBezTo>
                      <a:pt x="524" y="816"/>
                      <a:pt x="481" y="813"/>
                      <a:pt x="455" y="838"/>
                    </a:cubicBezTo>
                    <a:cubicBezTo>
                      <a:pt x="481" y="813"/>
                      <a:pt x="478" y="769"/>
                      <a:pt x="449" y="741"/>
                    </a:cubicBezTo>
                    <a:cubicBezTo>
                      <a:pt x="421" y="712"/>
                      <a:pt x="377" y="709"/>
                      <a:pt x="352" y="735"/>
                    </a:cubicBezTo>
                    <a:cubicBezTo>
                      <a:pt x="377" y="709"/>
                      <a:pt x="374" y="665"/>
                      <a:pt x="346" y="637"/>
                    </a:cubicBezTo>
                    <a:cubicBezTo>
                      <a:pt x="319" y="610"/>
                      <a:pt x="279" y="606"/>
                      <a:pt x="253" y="627"/>
                    </a:cubicBezTo>
                    <a:cubicBezTo>
                      <a:pt x="59" y="432"/>
                      <a:pt x="59" y="432"/>
                      <a:pt x="59" y="432"/>
                    </a:cubicBezTo>
                    <a:cubicBezTo>
                      <a:pt x="46" y="419"/>
                      <a:pt x="25" y="419"/>
                      <a:pt x="12" y="432"/>
                    </a:cubicBezTo>
                    <a:cubicBezTo>
                      <a:pt x="0" y="445"/>
                      <a:pt x="0" y="465"/>
                      <a:pt x="12" y="478"/>
                    </a:cubicBezTo>
                    <a:cubicBezTo>
                      <a:pt x="207" y="672"/>
                      <a:pt x="207" y="672"/>
                      <a:pt x="207" y="672"/>
                    </a:cubicBezTo>
                    <a:cubicBezTo>
                      <a:pt x="149" y="730"/>
                      <a:pt x="149" y="730"/>
                      <a:pt x="149" y="730"/>
                    </a:cubicBezTo>
                    <a:cubicBezTo>
                      <a:pt x="124" y="755"/>
                      <a:pt x="126" y="799"/>
                      <a:pt x="155" y="828"/>
                    </a:cubicBezTo>
                    <a:cubicBezTo>
                      <a:pt x="184" y="856"/>
                      <a:pt x="227" y="859"/>
                      <a:pt x="253" y="834"/>
                    </a:cubicBezTo>
                    <a:cubicBezTo>
                      <a:pt x="227" y="859"/>
                      <a:pt x="230" y="903"/>
                      <a:pt x="259" y="931"/>
                    </a:cubicBezTo>
                    <a:cubicBezTo>
                      <a:pt x="287" y="960"/>
                      <a:pt x="331" y="963"/>
                      <a:pt x="356" y="937"/>
                    </a:cubicBezTo>
                    <a:cubicBezTo>
                      <a:pt x="331" y="963"/>
                      <a:pt x="334" y="1006"/>
                      <a:pt x="362" y="1035"/>
                    </a:cubicBezTo>
                    <a:cubicBezTo>
                      <a:pt x="391" y="1064"/>
                      <a:pt x="435" y="1066"/>
                      <a:pt x="460" y="1041"/>
                    </a:cubicBezTo>
                    <a:cubicBezTo>
                      <a:pt x="435" y="1066"/>
                      <a:pt x="437" y="1110"/>
                      <a:pt x="466" y="1139"/>
                    </a:cubicBezTo>
                    <a:cubicBezTo>
                      <a:pt x="494" y="1167"/>
                      <a:pt x="538" y="1170"/>
                      <a:pt x="564" y="1144"/>
                    </a:cubicBezTo>
                    <a:cubicBezTo>
                      <a:pt x="624" y="1084"/>
                      <a:pt x="624" y="1084"/>
                      <a:pt x="624" y="1084"/>
                    </a:cubicBezTo>
                    <a:cubicBezTo>
                      <a:pt x="744" y="1203"/>
                      <a:pt x="744" y="1203"/>
                      <a:pt x="744" y="1203"/>
                    </a:cubicBezTo>
                    <a:cubicBezTo>
                      <a:pt x="782" y="1241"/>
                      <a:pt x="847" y="1238"/>
                      <a:pt x="888" y="1197"/>
                    </a:cubicBezTo>
                    <a:cubicBezTo>
                      <a:pt x="908" y="1177"/>
                      <a:pt x="919" y="1151"/>
                      <a:pt x="920" y="1126"/>
                    </a:cubicBezTo>
                    <a:cubicBezTo>
                      <a:pt x="946" y="1125"/>
                      <a:pt x="971" y="1114"/>
                      <a:pt x="991" y="1094"/>
                    </a:cubicBezTo>
                    <a:cubicBezTo>
                      <a:pt x="1011" y="1073"/>
                      <a:pt x="1022" y="1048"/>
                      <a:pt x="1024" y="1022"/>
                    </a:cubicBezTo>
                    <a:cubicBezTo>
                      <a:pt x="1049" y="1021"/>
                      <a:pt x="1075" y="1010"/>
                      <a:pt x="1095" y="990"/>
                    </a:cubicBezTo>
                    <a:cubicBezTo>
                      <a:pt x="1115" y="970"/>
                      <a:pt x="1126" y="944"/>
                      <a:pt x="1127" y="919"/>
                    </a:cubicBezTo>
                    <a:cubicBezTo>
                      <a:pt x="1153" y="917"/>
                      <a:pt x="1179" y="907"/>
                      <a:pt x="1199" y="886"/>
                    </a:cubicBezTo>
                    <a:cubicBezTo>
                      <a:pt x="1240" y="845"/>
                      <a:pt x="1242" y="781"/>
                      <a:pt x="1204" y="742"/>
                    </a:cubicBezTo>
                    <a:cubicBezTo>
                      <a:pt x="1154" y="692"/>
                      <a:pt x="1154" y="692"/>
                      <a:pt x="1154" y="692"/>
                    </a:cubicBezTo>
                    <a:cubicBezTo>
                      <a:pt x="1361" y="485"/>
                      <a:pt x="1361" y="485"/>
                      <a:pt x="1361" y="485"/>
                    </a:cubicBezTo>
                    <a:cubicBezTo>
                      <a:pt x="1374" y="473"/>
                      <a:pt x="1374" y="452"/>
                      <a:pt x="1361" y="439"/>
                    </a:cubicBezTo>
                    <a:lnTo>
                      <a:pt x="106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87895975-8625-4D1D-A036-D2F73DC4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06462" y="198437"/>
                <a:ext cx="1074738" cy="1071563"/>
              </a:xfrm>
              <a:custGeom>
                <a:avLst/>
                <a:gdLst>
                  <a:gd name="T0" fmla="*/ 474 w 499"/>
                  <a:gd name="T1" fmla="*/ 289 h 498"/>
                  <a:gd name="T2" fmla="*/ 210 w 499"/>
                  <a:gd name="T3" fmla="*/ 25 h 498"/>
                  <a:gd name="T4" fmla="*/ 118 w 499"/>
                  <a:gd name="T5" fmla="*/ 25 h 498"/>
                  <a:gd name="T6" fmla="*/ 26 w 499"/>
                  <a:gd name="T7" fmla="*/ 117 h 498"/>
                  <a:gd name="T8" fmla="*/ 26 w 499"/>
                  <a:gd name="T9" fmla="*/ 209 h 498"/>
                  <a:gd name="T10" fmla="*/ 289 w 499"/>
                  <a:gd name="T11" fmla="*/ 473 h 498"/>
                  <a:gd name="T12" fmla="*/ 382 w 499"/>
                  <a:gd name="T13" fmla="*/ 473 h 498"/>
                  <a:gd name="T14" fmla="*/ 474 w 499"/>
                  <a:gd name="T15" fmla="*/ 381 h 498"/>
                  <a:gd name="T16" fmla="*/ 474 w 499"/>
                  <a:gd name="T17" fmla="*/ 289 h 498"/>
                  <a:gd name="T18" fmla="*/ 335 w 499"/>
                  <a:gd name="T19" fmla="*/ 423 h 498"/>
                  <a:gd name="T20" fmla="*/ 282 w 499"/>
                  <a:gd name="T21" fmla="*/ 369 h 498"/>
                  <a:gd name="T22" fmla="*/ 335 w 499"/>
                  <a:gd name="T23" fmla="*/ 316 h 498"/>
                  <a:gd name="T24" fmla="*/ 389 w 499"/>
                  <a:gd name="T25" fmla="*/ 369 h 498"/>
                  <a:gd name="T26" fmla="*/ 335 w 499"/>
                  <a:gd name="T27" fmla="*/ 42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9" h="498">
                    <a:moveTo>
                      <a:pt x="474" y="289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185" y="0"/>
                      <a:pt x="143" y="0"/>
                      <a:pt x="118" y="25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0" y="143"/>
                      <a:pt x="0" y="184"/>
                      <a:pt x="26" y="209"/>
                    </a:cubicBezTo>
                    <a:cubicBezTo>
                      <a:pt x="289" y="473"/>
                      <a:pt x="289" y="473"/>
                      <a:pt x="289" y="473"/>
                    </a:cubicBezTo>
                    <a:cubicBezTo>
                      <a:pt x="315" y="498"/>
                      <a:pt x="356" y="498"/>
                      <a:pt x="382" y="473"/>
                    </a:cubicBezTo>
                    <a:cubicBezTo>
                      <a:pt x="474" y="381"/>
                      <a:pt x="474" y="381"/>
                      <a:pt x="474" y="381"/>
                    </a:cubicBezTo>
                    <a:cubicBezTo>
                      <a:pt x="499" y="355"/>
                      <a:pt x="499" y="314"/>
                      <a:pt x="474" y="289"/>
                    </a:cubicBezTo>
                    <a:close/>
                    <a:moveTo>
                      <a:pt x="335" y="423"/>
                    </a:moveTo>
                    <a:cubicBezTo>
                      <a:pt x="306" y="423"/>
                      <a:pt x="282" y="399"/>
                      <a:pt x="282" y="369"/>
                    </a:cubicBezTo>
                    <a:cubicBezTo>
                      <a:pt x="282" y="340"/>
                      <a:pt x="306" y="316"/>
                      <a:pt x="335" y="316"/>
                    </a:cubicBezTo>
                    <a:cubicBezTo>
                      <a:pt x="365" y="316"/>
                      <a:pt x="389" y="340"/>
                      <a:pt x="389" y="369"/>
                    </a:cubicBezTo>
                    <a:cubicBezTo>
                      <a:pt x="389" y="399"/>
                      <a:pt x="365" y="423"/>
                      <a:pt x="335" y="4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D44552-62F8-4115-A20A-0FC77FB3E32A}"/>
              </a:ext>
            </a:extLst>
          </p:cNvPr>
          <p:cNvGrpSpPr/>
          <p:nvPr/>
        </p:nvGrpSpPr>
        <p:grpSpPr>
          <a:xfrm>
            <a:off x="9270008" y="3101642"/>
            <a:ext cx="1136426" cy="1136426"/>
            <a:chOff x="8452750" y="2001463"/>
            <a:chExt cx="1136426" cy="1136426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FFEFDC0-A4A3-4084-A0D4-52872F0FD542}"/>
                </a:ext>
              </a:extLst>
            </p:cNvPr>
            <p:cNvSpPr/>
            <p:nvPr/>
          </p:nvSpPr>
          <p:spPr>
            <a:xfrm>
              <a:off x="8452750" y="200146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C7100AB-B637-415C-8DBF-9E27F7BA9CA8}"/>
                </a:ext>
              </a:extLst>
            </p:cNvPr>
            <p:cNvGrpSpPr/>
            <p:nvPr/>
          </p:nvGrpSpPr>
          <p:grpSpPr>
            <a:xfrm>
              <a:off x="8797531" y="2373800"/>
              <a:ext cx="446864" cy="391753"/>
              <a:chOff x="12833350" y="2965450"/>
              <a:chExt cx="4749800" cy="4164013"/>
            </a:xfrm>
            <a:solidFill>
              <a:schemeClr val="accent2"/>
            </a:solidFill>
          </p:grpSpPr>
          <p:sp>
            <p:nvSpPr>
              <p:cNvPr id="182" name="Rectangle 18">
                <a:extLst>
                  <a:ext uri="{FF2B5EF4-FFF2-40B4-BE49-F238E27FC236}">
                    <a16:creationId xmlns:a16="http://schemas.microsoft.com/office/drawing/2014/main" id="{28B7CF24-186C-40AA-A415-792304B5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9150" y="5186363"/>
                <a:ext cx="835025" cy="276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id="{BBFC53EA-C5C2-43DA-B9AC-C6DD5BF0D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50" y="3681413"/>
                <a:ext cx="4749800" cy="3448050"/>
              </a:xfrm>
              <a:custGeom>
                <a:avLst/>
                <a:gdLst>
                  <a:gd name="T0" fmla="*/ 4867 w 6000"/>
                  <a:gd name="T1" fmla="*/ 2257 h 4366"/>
                  <a:gd name="T2" fmla="*/ 3879 w 6000"/>
                  <a:gd name="T3" fmla="*/ 2257 h 4366"/>
                  <a:gd name="T4" fmla="*/ 3879 w 6000"/>
                  <a:gd name="T5" fmla="*/ 2433 h 4366"/>
                  <a:gd name="T6" fmla="*/ 3703 w 6000"/>
                  <a:gd name="T7" fmla="*/ 2609 h 4366"/>
                  <a:gd name="T8" fmla="*/ 2297 w 6000"/>
                  <a:gd name="T9" fmla="*/ 2609 h 4366"/>
                  <a:gd name="T10" fmla="*/ 2121 w 6000"/>
                  <a:gd name="T11" fmla="*/ 2433 h 4366"/>
                  <a:gd name="T12" fmla="*/ 2121 w 6000"/>
                  <a:gd name="T13" fmla="*/ 2257 h 4366"/>
                  <a:gd name="T14" fmla="*/ 1132 w 6000"/>
                  <a:gd name="T15" fmla="*/ 2257 h 4366"/>
                  <a:gd name="T16" fmla="*/ 632 w 6000"/>
                  <a:gd name="T17" fmla="*/ 1897 h 4366"/>
                  <a:gd name="T18" fmla="*/ 0 w 6000"/>
                  <a:gd name="T19" fmla="*/ 0 h 4366"/>
                  <a:gd name="T20" fmla="*/ 0 w 6000"/>
                  <a:gd name="T21" fmla="*/ 3839 h 4366"/>
                  <a:gd name="T22" fmla="*/ 527 w 6000"/>
                  <a:gd name="T23" fmla="*/ 4366 h 4366"/>
                  <a:gd name="T24" fmla="*/ 5472 w 6000"/>
                  <a:gd name="T25" fmla="*/ 4366 h 4366"/>
                  <a:gd name="T26" fmla="*/ 6000 w 6000"/>
                  <a:gd name="T27" fmla="*/ 3839 h 4366"/>
                  <a:gd name="T28" fmla="*/ 6000 w 6000"/>
                  <a:gd name="T29" fmla="*/ 0 h 4366"/>
                  <a:gd name="T30" fmla="*/ 5368 w 6000"/>
                  <a:gd name="T31" fmla="*/ 1897 h 4366"/>
                  <a:gd name="T32" fmla="*/ 4867 w 6000"/>
                  <a:gd name="T33" fmla="*/ 2257 h 4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0" h="4366">
                    <a:moveTo>
                      <a:pt x="4867" y="2257"/>
                    </a:moveTo>
                    <a:cubicBezTo>
                      <a:pt x="3879" y="2257"/>
                      <a:pt x="3879" y="2257"/>
                      <a:pt x="3879" y="2257"/>
                    </a:cubicBezTo>
                    <a:cubicBezTo>
                      <a:pt x="3879" y="2433"/>
                      <a:pt x="3879" y="2433"/>
                      <a:pt x="3879" y="2433"/>
                    </a:cubicBezTo>
                    <a:cubicBezTo>
                      <a:pt x="3879" y="2530"/>
                      <a:pt x="3800" y="2609"/>
                      <a:pt x="3703" y="2609"/>
                    </a:cubicBezTo>
                    <a:cubicBezTo>
                      <a:pt x="2297" y="2609"/>
                      <a:pt x="2297" y="2609"/>
                      <a:pt x="2297" y="2609"/>
                    </a:cubicBezTo>
                    <a:cubicBezTo>
                      <a:pt x="2199" y="2609"/>
                      <a:pt x="2121" y="2530"/>
                      <a:pt x="2121" y="2433"/>
                    </a:cubicBezTo>
                    <a:cubicBezTo>
                      <a:pt x="2121" y="2257"/>
                      <a:pt x="2121" y="2257"/>
                      <a:pt x="2121" y="2257"/>
                    </a:cubicBezTo>
                    <a:cubicBezTo>
                      <a:pt x="1132" y="2257"/>
                      <a:pt x="1132" y="2257"/>
                      <a:pt x="1132" y="2257"/>
                    </a:cubicBezTo>
                    <a:cubicBezTo>
                      <a:pt x="905" y="2257"/>
                      <a:pt x="704" y="2112"/>
                      <a:pt x="632" y="18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39"/>
                      <a:pt x="0" y="3839"/>
                      <a:pt x="0" y="3839"/>
                    </a:cubicBezTo>
                    <a:cubicBezTo>
                      <a:pt x="0" y="4130"/>
                      <a:pt x="236" y="4366"/>
                      <a:pt x="527" y="4366"/>
                    </a:cubicBezTo>
                    <a:cubicBezTo>
                      <a:pt x="5472" y="4366"/>
                      <a:pt x="5472" y="4366"/>
                      <a:pt x="5472" y="4366"/>
                    </a:cubicBezTo>
                    <a:cubicBezTo>
                      <a:pt x="5763" y="4366"/>
                      <a:pt x="6000" y="4130"/>
                      <a:pt x="6000" y="3839"/>
                    </a:cubicBezTo>
                    <a:cubicBezTo>
                      <a:pt x="6000" y="0"/>
                      <a:pt x="6000" y="0"/>
                      <a:pt x="6000" y="0"/>
                    </a:cubicBezTo>
                    <a:cubicBezTo>
                      <a:pt x="5368" y="1897"/>
                      <a:pt x="5368" y="1897"/>
                      <a:pt x="5368" y="1897"/>
                    </a:cubicBezTo>
                    <a:cubicBezTo>
                      <a:pt x="5296" y="2112"/>
                      <a:pt x="5095" y="2257"/>
                      <a:pt x="4867" y="2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CCEEB939-10C6-45C9-8136-110AEF0DF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1475" y="2965450"/>
                <a:ext cx="4270375" cy="2220913"/>
              </a:xfrm>
              <a:custGeom>
                <a:avLst/>
                <a:gdLst>
                  <a:gd name="T0" fmla="*/ 3401 w 5395"/>
                  <a:gd name="T1" fmla="*/ 0 h 2813"/>
                  <a:gd name="T2" fmla="*/ 1995 w 5395"/>
                  <a:gd name="T3" fmla="*/ 0 h 2813"/>
                  <a:gd name="T4" fmla="*/ 1467 w 5395"/>
                  <a:gd name="T5" fmla="*/ 527 h 2813"/>
                  <a:gd name="T6" fmla="*/ 1467 w 5395"/>
                  <a:gd name="T7" fmla="*/ 703 h 2813"/>
                  <a:gd name="T8" fmla="*/ 0 w 5395"/>
                  <a:gd name="T9" fmla="*/ 703 h 2813"/>
                  <a:gd name="T10" fmla="*/ 663 w 5395"/>
                  <a:gd name="T11" fmla="*/ 2692 h 2813"/>
                  <a:gd name="T12" fmla="*/ 830 w 5395"/>
                  <a:gd name="T13" fmla="*/ 2813 h 2813"/>
                  <a:gd name="T14" fmla="*/ 1819 w 5395"/>
                  <a:gd name="T15" fmla="*/ 2813 h 2813"/>
                  <a:gd name="T16" fmla="*/ 1819 w 5395"/>
                  <a:gd name="T17" fmla="*/ 2637 h 2813"/>
                  <a:gd name="T18" fmla="*/ 1995 w 5395"/>
                  <a:gd name="T19" fmla="*/ 2461 h 2813"/>
                  <a:gd name="T20" fmla="*/ 3401 w 5395"/>
                  <a:gd name="T21" fmla="*/ 2461 h 2813"/>
                  <a:gd name="T22" fmla="*/ 3577 w 5395"/>
                  <a:gd name="T23" fmla="*/ 2637 h 2813"/>
                  <a:gd name="T24" fmla="*/ 3577 w 5395"/>
                  <a:gd name="T25" fmla="*/ 2813 h 2813"/>
                  <a:gd name="T26" fmla="*/ 4565 w 5395"/>
                  <a:gd name="T27" fmla="*/ 2813 h 2813"/>
                  <a:gd name="T28" fmla="*/ 4732 w 5395"/>
                  <a:gd name="T29" fmla="*/ 2692 h 2813"/>
                  <a:gd name="T30" fmla="*/ 5395 w 5395"/>
                  <a:gd name="T31" fmla="*/ 703 h 2813"/>
                  <a:gd name="T32" fmla="*/ 3928 w 5395"/>
                  <a:gd name="T33" fmla="*/ 703 h 2813"/>
                  <a:gd name="T34" fmla="*/ 3928 w 5395"/>
                  <a:gd name="T35" fmla="*/ 527 h 2813"/>
                  <a:gd name="T36" fmla="*/ 3401 w 5395"/>
                  <a:gd name="T37" fmla="*/ 0 h 2813"/>
                  <a:gd name="T38" fmla="*/ 1819 w 5395"/>
                  <a:gd name="T39" fmla="*/ 703 h 2813"/>
                  <a:gd name="T40" fmla="*/ 1819 w 5395"/>
                  <a:gd name="T41" fmla="*/ 527 h 2813"/>
                  <a:gd name="T42" fmla="*/ 1995 w 5395"/>
                  <a:gd name="T43" fmla="*/ 352 h 2813"/>
                  <a:gd name="T44" fmla="*/ 3401 w 5395"/>
                  <a:gd name="T45" fmla="*/ 352 h 2813"/>
                  <a:gd name="T46" fmla="*/ 3577 w 5395"/>
                  <a:gd name="T47" fmla="*/ 527 h 2813"/>
                  <a:gd name="T48" fmla="*/ 3577 w 5395"/>
                  <a:gd name="T49" fmla="*/ 703 h 2813"/>
                  <a:gd name="T50" fmla="*/ 1819 w 5395"/>
                  <a:gd name="T51" fmla="*/ 70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95" h="2813">
                    <a:moveTo>
                      <a:pt x="3401" y="0"/>
                    </a:moveTo>
                    <a:cubicBezTo>
                      <a:pt x="1995" y="0"/>
                      <a:pt x="1995" y="0"/>
                      <a:pt x="1995" y="0"/>
                    </a:cubicBezTo>
                    <a:cubicBezTo>
                      <a:pt x="1704" y="0"/>
                      <a:pt x="1467" y="237"/>
                      <a:pt x="1467" y="527"/>
                    </a:cubicBezTo>
                    <a:cubicBezTo>
                      <a:pt x="1467" y="703"/>
                      <a:pt x="1467" y="703"/>
                      <a:pt x="1467" y="703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663" y="2692"/>
                      <a:pt x="663" y="2692"/>
                      <a:pt x="663" y="2692"/>
                    </a:cubicBezTo>
                    <a:cubicBezTo>
                      <a:pt x="687" y="2764"/>
                      <a:pt x="754" y="2813"/>
                      <a:pt x="830" y="2813"/>
                    </a:cubicBezTo>
                    <a:cubicBezTo>
                      <a:pt x="1819" y="2813"/>
                      <a:pt x="1819" y="2813"/>
                      <a:pt x="1819" y="2813"/>
                    </a:cubicBezTo>
                    <a:cubicBezTo>
                      <a:pt x="1819" y="2637"/>
                      <a:pt x="1819" y="2637"/>
                      <a:pt x="1819" y="2637"/>
                    </a:cubicBezTo>
                    <a:cubicBezTo>
                      <a:pt x="1819" y="2540"/>
                      <a:pt x="1897" y="2461"/>
                      <a:pt x="1995" y="2461"/>
                    </a:cubicBezTo>
                    <a:cubicBezTo>
                      <a:pt x="3401" y="2461"/>
                      <a:pt x="3401" y="2461"/>
                      <a:pt x="3401" y="2461"/>
                    </a:cubicBezTo>
                    <a:cubicBezTo>
                      <a:pt x="3498" y="2461"/>
                      <a:pt x="3577" y="2540"/>
                      <a:pt x="3577" y="2637"/>
                    </a:cubicBezTo>
                    <a:cubicBezTo>
                      <a:pt x="3577" y="2813"/>
                      <a:pt x="3577" y="2813"/>
                      <a:pt x="3577" y="2813"/>
                    </a:cubicBezTo>
                    <a:cubicBezTo>
                      <a:pt x="4565" y="2813"/>
                      <a:pt x="4565" y="2813"/>
                      <a:pt x="4565" y="2813"/>
                    </a:cubicBezTo>
                    <a:cubicBezTo>
                      <a:pt x="4641" y="2813"/>
                      <a:pt x="4708" y="2764"/>
                      <a:pt x="4732" y="2692"/>
                    </a:cubicBezTo>
                    <a:cubicBezTo>
                      <a:pt x="5395" y="703"/>
                      <a:pt x="5395" y="703"/>
                      <a:pt x="5395" y="703"/>
                    </a:cubicBezTo>
                    <a:cubicBezTo>
                      <a:pt x="3928" y="703"/>
                      <a:pt x="3928" y="703"/>
                      <a:pt x="3928" y="703"/>
                    </a:cubicBezTo>
                    <a:cubicBezTo>
                      <a:pt x="3928" y="527"/>
                      <a:pt x="3928" y="527"/>
                      <a:pt x="3928" y="527"/>
                    </a:cubicBezTo>
                    <a:cubicBezTo>
                      <a:pt x="3928" y="237"/>
                      <a:pt x="3692" y="0"/>
                      <a:pt x="3401" y="0"/>
                    </a:cubicBezTo>
                    <a:close/>
                    <a:moveTo>
                      <a:pt x="1819" y="703"/>
                    </a:moveTo>
                    <a:cubicBezTo>
                      <a:pt x="1819" y="527"/>
                      <a:pt x="1819" y="527"/>
                      <a:pt x="1819" y="527"/>
                    </a:cubicBezTo>
                    <a:cubicBezTo>
                      <a:pt x="1819" y="430"/>
                      <a:pt x="1898" y="352"/>
                      <a:pt x="1995" y="352"/>
                    </a:cubicBezTo>
                    <a:cubicBezTo>
                      <a:pt x="3401" y="352"/>
                      <a:pt x="3401" y="352"/>
                      <a:pt x="3401" y="352"/>
                    </a:cubicBezTo>
                    <a:cubicBezTo>
                      <a:pt x="3498" y="352"/>
                      <a:pt x="3577" y="430"/>
                      <a:pt x="3577" y="527"/>
                    </a:cubicBezTo>
                    <a:cubicBezTo>
                      <a:pt x="3577" y="703"/>
                      <a:pt x="3577" y="703"/>
                      <a:pt x="3577" y="703"/>
                    </a:cubicBezTo>
                    <a:lnTo>
                      <a:pt x="1819" y="7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1138693" y="2284238"/>
            <a:ext cx="9758249" cy="68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del Arte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35880" y="1430566"/>
            <a:ext cx="1920240" cy="3931920"/>
            <a:chOff x="5700156" y="1781299"/>
            <a:chExt cx="1828800" cy="3586347"/>
          </a:xfrm>
        </p:grpSpPr>
        <p:sp>
          <p:nvSpPr>
            <p:cNvPr id="5" name="Donut 4"/>
            <p:cNvSpPr/>
            <p:nvPr/>
          </p:nvSpPr>
          <p:spPr>
            <a:xfrm>
              <a:off x="5700156" y="3538846"/>
              <a:ext cx="1828800" cy="182880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nut 3"/>
            <p:cNvSpPr/>
            <p:nvPr/>
          </p:nvSpPr>
          <p:spPr>
            <a:xfrm>
              <a:off x="5700156" y="2952997"/>
              <a:ext cx="1828800" cy="18288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nut 2"/>
            <p:cNvSpPr/>
            <p:nvPr/>
          </p:nvSpPr>
          <p:spPr>
            <a:xfrm>
              <a:off x="5700156" y="2367148"/>
              <a:ext cx="1828800" cy="18288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Donut 1"/>
            <p:cNvSpPr/>
            <p:nvPr/>
          </p:nvSpPr>
          <p:spPr>
            <a:xfrm>
              <a:off x="5700156" y="1781299"/>
              <a:ext cx="1828800" cy="18288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0" dist="38100" dir="12600000" sx="108000" sy="108000" algn="t" rotWithShape="0">
                <a:prstClr val="black">
                  <a:alpha val="13000"/>
                </a:prstClr>
              </a:outerShdw>
            </a:effectLst>
            <a:scene3d>
              <a:camera prst="isometricTopUp"/>
              <a:lightRig rig="threePt" dir="t"/>
            </a:scene3d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Prácticas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Criterios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Normas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Estrategias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9747" y="22501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n-US" sz="4800" spc="-15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r>
              <a:rPr lang="en-US" sz="4800" spc="-15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spc="-15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endParaRPr lang="en-US" sz="4800" spc="-1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02083" y="1941008"/>
            <a:ext cx="1005840" cy="10058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02083" y="3967728"/>
            <a:ext cx="1005840" cy="10058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84078" y="1941008"/>
            <a:ext cx="1005840" cy="10058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0140" y="2130316"/>
            <a:ext cx="232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22301:2012</a:t>
            </a:r>
          </a:p>
          <a:p>
            <a:pPr algn="r"/>
            <a:r>
              <a:rPr lang="es-EC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2019 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00358" y="1982263"/>
            <a:ext cx="2928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INTERNATONAL ORGANIZATION</a:t>
            </a:r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STANDARDIZATION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20140" y="4174740"/>
            <a:ext cx="232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00359" y="4026687"/>
            <a:ext cx="2928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INCIBE: INSTITUTO NACIONAL DE CIBERSEGURIAD DE ESPAÑA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402083" y="3985432"/>
            <a:ext cx="1005840" cy="10058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84078" y="3985432"/>
            <a:ext cx="1005840" cy="100584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627853" y="2169790"/>
            <a:ext cx="554300" cy="548276"/>
            <a:chOff x="304" y="696"/>
            <a:chExt cx="276" cy="273"/>
          </a:xfrm>
          <a:noFill/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04" y="696"/>
              <a:ext cx="164" cy="163"/>
            </a:xfrm>
            <a:custGeom>
              <a:avLst/>
              <a:gdLst>
                <a:gd name="T0" fmla="*/ 859 w 1962"/>
                <a:gd name="T1" fmla="*/ 645 h 1957"/>
                <a:gd name="T2" fmla="*/ 724 w 1962"/>
                <a:gd name="T3" fmla="*/ 739 h 1957"/>
                <a:gd name="T4" fmla="*/ 645 w 1962"/>
                <a:gd name="T5" fmla="*/ 885 h 1957"/>
                <a:gd name="T6" fmla="*/ 645 w 1962"/>
                <a:gd name="T7" fmla="*/ 1056 h 1957"/>
                <a:gd name="T8" fmla="*/ 724 w 1962"/>
                <a:gd name="T9" fmla="*/ 1202 h 1957"/>
                <a:gd name="T10" fmla="*/ 859 w 1962"/>
                <a:gd name="T11" fmla="*/ 1296 h 1957"/>
                <a:gd name="T12" fmla="*/ 1030 w 1962"/>
                <a:gd name="T13" fmla="*/ 1317 h 1957"/>
                <a:gd name="T14" fmla="*/ 1185 w 1962"/>
                <a:gd name="T15" fmla="*/ 1257 h 1957"/>
                <a:gd name="T16" fmla="*/ 1295 w 1962"/>
                <a:gd name="T17" fmla="*/ 1135 h 1957"/>
                <a:gd name="T18" fmla="*/ 1336 w 1962"/>
                <a:gd name="T19" fmla="*/ 971 h 1957"/>
                <a:gd name="T20" fmla="*/ 1295 w 1962"/>
                <a:gd name="T21" fmla="*/ 807 h 1957"/>
                <a:gd name="T22" fmla="*/ 1185 w 1962"/>
                <a:gd name="T23" fmla="*/ 684 h 1957"/>
                <a:gd name="T24" fmla="*/ 1030 w 1962"/>
                <a:gd name="T25" fmla="*/ 624 h 1957"/>
                <a:gd name="T26" fmla="*/ 1113 w 1962"/>
                <a:gd name="T27" fmla="*/ 3 h 1957"/>
                <a:gd name="T28" fmla="*/ 1175 w 1962"/>
                <a:gd name="T29" fmla="*/ 58 h 1957"/>
                <a:gd name="T30" fmla="*/ 1295 w 1962"/>
                <a:gd name="T31" fmla="*/ 235 h 1957"/>
                <a:gd name="T32" fmla="*/ 1500 w 1962"/>
                <a:gd name="T33" fmla="*/ 197 h 1957"/>
                <a:gd name="T34" fmla="*/ 1572 w 1962"/>
                <a:gd name="T35" fmla="*/ 194 h 1957"/>
                <a:gd name="T36" fmla="*/ 1766 w 1962"/>
                <a:gd name="T37" fmla="*/ 381 h 1957"/>
                <a:gd name="T38" fmla="*/ 1771 w 1962"/>
                <a:gd name="T39" fmla="*/ 463 h 1957"/>
                <a:gd name="T40" fmla="*/ 1738 w 1962"/>
                <a:gd name="T41" fmla="*/ 701 h 1957"/>
                <a:gd name="T42" fmla="*/ 1924 w 1962"/>
                <a:gd name="T43" fmla="*/ 795 h 1957"/>
                <a:gd name="T44" fmla="*/ 1962 w 1962"/>
                <a:gd name="T45" fmla="*/ 868 h 1957"/>
                <a:gd name="T46" fmla="*/ 1940 w 1962"/>
                <a:gd name="T47" fmla="*/ 1139 h 1957"/>
                <a:gd name="T48" fmla="*/ 1756 w 1962"/>
                <a:gd name="T49" fmla="*/ 1183 h 1957"/>
                <a:gd name="T50" fmla="*/ 1760 w 1962"/>
                <a:gd name="T51" fmla="*/ 1473 h 1957"/>
                <a:gd name="T52" fmla="*/ 1778 w 1962"/>
                <a:gd name="T53" fmla="*/ 1543 h 1957"/>
                <a:gd name="T54" fmla="*/ 1603 w 1962"/>
                <a:gd name="T55" fmla="*/ 1742 h 1957"/>
                <a:gd name="T56" fmla="*/ 1524 w 1962"/>
                <a:gd name="T57" fmla="*/ 1767 h 1957"/>
                <a:gd name="T58" fmla="*/ 1317 w 1962"/>
                <a:gd name="T59" fmla="*/ 1697 h 1957"/>
                <a:gd name="T60" fmla="*/ 1167 w 1962"/>
                <a:gd name="T61" fmla="*/ 1899 h 1957"/>
                <a:gd name="T62" fmla="*/ 1105 w 1962"/>
                <a:gd name="T63" fmla="*/ 1954 h 1957"/>
                <a:gd name="T64" fmla="*/ 829 w 1962"/>
                <a:gd name="T65" fmla="*/ 1946 h 1957"/>
                <a:gd name="T66" fmla="*/ 782 w 1962"/>
                <a:gd name="T67" fmla="*/ 1878 h 1957"/>
                <a:gd name="T68" fmla="*/ 587 w 1962"/>
                <a:gd name="T69" fmla="*/ 1663 h 1957"/>
                <a:gd name="T70" fmla="*/ 427 w 1962"/>
                <a:gd name="T71" fmla="*/ 1768 h 1957"/>
                <a:gd name="T72" fmla="*/ 359 w 1962"/>
                <a:gd name="T73" fmla="*/ 1742 h 1957"/>
                <a:gd name="T74" fmla="*/ 184 w 1962"/>
                <a:gd name="T75" fmla="*/ 1534 h 1957"/>
                <a:gd name="T76" fmla="*/ 289 w 1962"/>
                <a:gd name="T77" fmla="*/ 1363 h 1957"/>
                <a:gd name="T78" fmla="*/ 79 w 1962"/>
                <a:gd name="T79" fmla="*/ 1177 h 1957"/>
                <a:gd name="T80" fmla="*/ 10 w 1962"/>
                <a:gd name="T81" fmla="*/ 1130 h 1957"/>
                <a:gd name="T82" fmla="*/ 3 w 1962"/>
                <a:gd name="T83" fmla="*/ 855 h 1957"/>
                <a:gd name="T84" fmla="*/ 58 w 1962"/>
                <a:gd name="T85" fmla="*/ 793 h 1957"/>
                <a:gd name="T86" fmla="*/ 254 w 1962"/>
                <a:gd name="T87" fmla="*/ 647 h 1957"/>
                <a:gd name="T88" fmla="*/ 186 w 1962"/>
                <a:gd name="T89" fmla="*/ 449 h 1957"/>
                <a:gd name="T90" fmla="*/ 197 w 1962"/>
                <a:gd name="T91" fmla="*/ 379 h 1957"/>
                <a:gd name="T92" fmla="*/ 396 w 1962"/>
                <a:gd name="T93" fmla="*/ 192 h 1957"/>
                <a:gd name="T94" fmla="*/ 479 w 1962"/>
                <a:gd name="T95" fmla="*/ 208 h 1957"/>
                <a:gd name="T96" fmla="*/ 724 w 1962"/>
                <a:gd name="T97" fmla="*/ 216 h 1957"/>
                <a:gd name="T98" fmla="*/ 806 w 1962"/>
                <a:gd name="T99" fmla="*/ 39 h 1957"/>
                <a:gd name="T100" fmla="*/ 879 w 1962"/>
                <a:gd name="T101" fmla="*/ 0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2" h="1957">
                  <a:moveTo>
                    <a:pt x="986" y="621"/>
                  </a:moveTo>
                  <a:lnTo>
                    <a:pt x="941" y="624"/>
                  </a:lnTo>
                  <a:lnTo>
                    <a:pt x="899" y="632"/>
                  </a:lnTo>
                  <a:lnTo>
                    <a:pt x="859" y="645"/>
                  </a:lnTo>
                  <a:lnTo>
                    <a:pt x="821" y="662"/>
                  </a:lnTo>
                  <a:lnTo>
                    <a:pt x="786" y="684"/>
                  </a:lnTo>
                  <a:lnTo>
                    <a:pt x="753" y="710"/>
                  </a:lnTo>
                  <a:lnTo>
                    <a:pt x="724" y="739"/>
                  </a:lnTo>
                  <a:lnTo>
                    <a:pt x="698" y="771"/>
                  </a:lnTo>
                  <a:lnTo>
                    <a:pt x="676" y="807"/>
                  </a:lnTo>
                  <a:lnTo>
                    <a:pt x="658" y="845"/>
                  </a:lnTo>
                  <a:lnTo>
                    <a:pt x="645" y="885"/>
                  </a:lnTo>
                  <a:lnTo>
                    <a:pt x="637" y="927"/>
                  </a:lnTo>
                  <a:lnTo>
                    <a:pt x="635" y="971"/>
                  </a:lnTo>
                  <a:lnTo>
                    <a:pt x="637" y="1014"/>
                  </a:lnTo>
                  <a:lnTo>
                    <a:pt x="645" y="1056"/>
                  </a:lnTo>
                  <a:lnTo>
                    <a:pt x="658" y="1097"/>
                  </a:lnTo>
                  <a:lnTo>
                    <a:pt x="676" y="1135"/>
                  </a:lnTo>
                  <a:lnTo>
                    <a:pt x="698" y="1170"/>
                  </a:lnTo>
                  <a:lnTo>
                    <a:pt x="724" y="1202"/>
                  </a:lnTo>
                  <a:lnTo>
                    <a:pt x="753" y="1232"/>
                  </a:lnTo>
                  <a:lnTo>
                    <a:pt x="786" y="1257"/>
                  </a:lnTo>
                  <a:lnTo>
                    <a:pt x="821" y="1279"/>
                  </a:lnTo>
                  <a:lnTo>
                    <a:pt x="859" y="1296"/>
                  </a:lnTo>
                  <a:lnTo>
                    <a:pt x="899" y="1309"/>
                  </a:lnTo>
                  <a:lnTo>
                    <a:pt x="941" y="1317"/>
                  </a:lnTo>
                  <a:lnTo>
                    <a:pt x="986" y="1320"/>
                  </a:lnTo>
                  <a:lnTo>
                    <a:pt x="1030" y="1317"/>
                  </a:lnTo>
                  <a:lnTo>
                    <a:pt x="1072" y="1309"/>
                  </a:lnTo>
                  <a:lnTo>
                    <a:pt x="1112" y="1296"/>
                  </a:lnTo>
                  <a:lnTo>
                    <a:pt x="1150" y="1279"/>
                  </a:lnTo>
                  <a:lnTo>
                    <a:pt x="1185" y="1257"/>
                  </a:lnTo>
                  <a:lnTo>
                    <a:pt x="1218" y="1232"/>
                  </a:lnTo>
                  <a:lnTo>
                    <a:pt x="1248" y="1202"/>
                  </a:lnTo>
                  <a:lnTo>
                    <a:pt x="1274" y="1170"/>
                  </a:lnTo>
                  <a:lnTo>
                    <a:pt x="1295" y="1135"/>
                  </a:lnTo>
                  <a:lnTo>
                    <a:pt x="1313" y="1097"/>
                  </a:lnTo>
                  <a:lnTo>
                    <a:pt x="1326" y="1056"/>
                  </a:lnTo>
                  <a:lnTo>
                    <a:pt x="1334" y="1014"/>
                  </a:lnTo>
                  <a:lnTo>
                    <a:pt x="1336" y="971"/>
                  </a:lnTo>
                  <a:lnTo>
                    <a:pt x="1334" y="927"/>
                  </a:lnTo>
                  <a:lnTo>
                    <a:pt x="1326" y="885"/>
                  </a:lnTo>
                  <a:lnTo>
                    <a:pt x="1313" y="845"/>
                  </a:lnTo>
                  <a:lnTo>
                    <a:pt x="1295" y="807"/>
                  </a:lnTo>
                  <a:lnTo>
                    <a:pt x="1274" y="771"/>
                  </a:lnTo>
                  <a:lnTo>
                    <a:pt x="1248" y="739"/>
                  </a:lnTo>
                  <a:lnTo>
                    <a:pt x="1218" y="710"/>
                  </a:lnTo>
                  <a:lnTo>
                    <a:pt x="1185" y="684"/>
                  </a:lnTo>
                  <a:lnTo>
                    <a:pt x="1150" y="662"/>
                  </a:lnTo>
                  <a:lnTo>
                    <a:pt x="1112" y="645"/>
                  </a:lnTo>
                  <a:lnTo>
                    <a:pt x="1072" y="632"/>
                  </a:lnTo>
                  <a:lnTo>
                    <a:pt x="1030" y="624"/>
                  </a:lnTo>
                  <a:lnTo>
                    <a:pt x="986" y="621"/>
                  </a:lnTo>
                  <a:close/>
                  <a:moveTo>
                    <a:pt x="879" y="0"/>
                  </a:moveTo>
                  <a:lnTo>
                    <a:pt x="1091" y="0"/>
                  </a:lnTo>
                  <a:lnTo>
                    <a:pt x="1113" y="3"/>
                  </a:lnTo>
                  <a:lnTo>
                    <a:pt x="1133" y="10"/>
                  </a:lnTo>
                  <a:lnTo>
                    <a:pt x="1151" y="23"/>
                  </a:lnTo>
                  <a:lnTo>
                    <a:pt x="1165" y="39"/>
                  </a:lnTo>
                  <a:lnTo>
                    <a:pt x="1175" y="58"/>
                  </a:lnTo>
                  <a:lnTo>
                    <a:pt x="1180" y="79"/>
                  </a:lnTo>
                  <a:lnTo>
                    <a:pt x="1194" y="201"/>
                  </a:lnTo>
                  <a:lnTo>
                    <a:pt x="1246" y="216"/>
                  </a:lnTo>
                  <a:lnTo>
                    <a:pt x="1295" y="235"/>
                  </a:lnTo>
                  <a:lnTo>
                    <a:pt x="1343" y="257"/>
                  </a:lnTo>
                  <a:lnTo>
                    <a:pt x="1390" y="282"/>
                  </a:lnTo>
                  <a:lnTo>
                    <a:pt x="1484" y="208"/>
                  </a:lnTo>
                  <a:lnTo>
                    <a:pt x="1500" y="197"/>
                  </a:lnTo>
                  <a:lnTo>
                    <a:pt x="1517" y="191"/>
                  </a:lnTo>
                  <a:lnTo>
                    <a:pt x="1536" y="188"/>
                  </a:lnTo>
                  <a:lnTo>
                    <a:pt x="1554" y="189"/>
                  </a:lnTo>
                  <a:lnTo>
                    <a:pt x="1572" y="194"/>
                  </a:lnTo>
                  <a:lnTo>
                    <a:pt x="1589" y="202"/>
                  </a:lnTo>
                  <a:lnTo>
                    <a:pt x="1603" y="214"/>
                  </a:lnTo>
                  <a:lnTo>
                    <a:pt x="1752" y="363"/>
                  </a:lnTo>
                  <a:lnTo>
                    <a:pt x="1766" y="381"/>
                  </a:lnTo>
                  <a:lnTo>
                    <a:pt x="1775" y="401"/>
                  </a:lnTo>
                  <a:lnTo>
                    <a:pt x="1778" y="422"/>
                  </a:lnTo>
                  <a:lnTo>
                    <a:pt x="1777" y="443"/>
                  </a:lnTo>
                  <a:lnTo>
                    <a:pt x="1771" y="463"/>
                  </a:lnTo>
                  <a:lnTo>
                    <a:pt x="1759" y="482"/>
                  </a:lnTo>
                  <a:lnTo>
                    <a:pt x="1683" y="580"/>
                  </a:lnTo>
                  <a:lnTo>
                    <a:pt x="1713" y="639"/>
                  </a:lnTo>
                  <a:lnTo>
                    <a:pt x="1738" y="701"/>
                  </a:lnTo>
                  <a:lnTo>
                    <a:pt x="1758" y="765"/>
                  </a:lnTo>
                  <a:lnTo>
                    <a:pt x="1883" y="779"/>
                  </a:lnTo>
                  <a:lnTo>
                    <a:pt x="1905" y="784"/>
                  </a:lnTo>
                  <a:lnTo>
                    <a:pt x="1924" y="795"/>
                  </a:lnTo>
                  <a:lnTo>
                    <a:pt x="1940" y="809"/>
                  </a:lnTo>
                  <a:lnTo>
                    <a:pt x="1952" y="826"/>
                  </a:lnTo>
                  <a:lnTo>
                    <a:pt x="1960" y="846"/>
                  </a:lnTo>
                  <a:lnTo>
                    <a:pt x="1962" y="868"/>
                  </a:lnTo>
                  <a:lnTo>
                    <a:pt x="1962" y="1079"/>
                  </a:lnTo>
                  <a:lnTo>
                    <a:pt x="1960" y="1101"/>
                  </a:lnTo>
                  <a:lnTo>
                    <a:pt x="1952" y="1121"/>
                  </a:lnTo>
                  <a:lnTo>
                    <a:pt x="1940" y="1139"/>
                  </a:lnTo>
                  <a:lnTo>
                    <a:pt x="1924" y="1153"/>
                  </a:lnTo>
                  <a:lnTo>
                    <a:pt x="1905" y="1163"/>
                  </a:lnTo>
                  <a:lnTo>
                    <a:pt x="1883" y="1168"/>
                  </a:lnTo>
                  <a:lnTo>
                    <a:pt x="1756" y="1183"/>
                  </a:lnTo>
                  <a:lnTo>
                    <a:pt x="1735" y="1247"/>
                  </a:lnTo>
                  <a:lnTo>
                    <a:pt x="1709" y="1309"/>
                  </a:lnTo>
                  <a:lnTo>
                    <a:pt x="1678" y="1369"/>
                  </a:lnTo>
                  <a:lnTo>
                    <a:pt x="1760" y="1473"/>
                  </a:lnTo>
                  <a:lnTo>
                    <a:pt x="1770" y="1489"/>
                  </a:lnTo>
                  <a:lnTo>
                    <a:pt x="1776" y="1507"/>
                  </a:lnTo>
                  <a:lnTo>
                    <a:pt x="1779" y="1525"/>
                  </a:lnTo>
                  <a:lnTo>
                    <a:pt x="1778" y="1543"/>
                  </a:lnTo>
                  <a:lnTo>
                    <a:pt x="1773" y="1561"/>
                  </a:lnTo>
                  <a:lnTo>
                    <a:pt x="1765" y="1577"/>
                  </a:lnTo>
                  <a:lnTo>
                    <a:pt x="1753" y="1592"/>
                  </a:lnTo>
                  <a:lnTo>
                    <a:pt x="1603" y="1742"/>
                  </a:lnTo>
                  <a:lnTo>
                    <a:pt x="1586" y="1756"/>
                  </a:lnTo>
                  <a:lnTo>
                    <a:pt x="1566" y="1765"/>
                  </a:lnTo>
                  <a:lnTo>
                    <a:pt x="1545" y="1768"/>
                  </a:lnTo>
                  <a:lnTo>
                    <a:pt x="1524" y="1767"/>
                  </a:lnTo>
                  <a:lnTo>
                    <a:pt x="1503" y="1761"/>
                  </a:lnTo>
                  <a:lnTo>
                    <a:pt x="1484" y="1749"/>
                  </a:lnTo>
                  <a:lnTo>
                    <a:pt x="1378" y="1666"/>
                  </a:lnTo>
                  <a:lnTo>
                    <a:pt x="1317" y="1697"/>
                  </a:lnTo>
                  <a:lnTo>
                    <a:pt x="1254" y="1723"/>
                  </a:lnTo>
                  <a:lnTo>
                    <a:pt x="1187" y="1743"/>
                  </a:lnTo>
                  <a:lnTo>
                    <a:pt x="1172" y="1878"/>
                  </a:lnTo>
                  <a:lnTo>
                    <a:pt x="1167" y="1899"/>
                  </a:lnTo>
                  <a:lnTo>
                    <a:pt x="1157" y="1918"/>
                  </a:lnTo>
                  <a:lnTo>
                    <a:pt x="1142" y="1934"/>
                  </a:lnTo>
                  <a:lnTo>
                    <a:pt x="1125" y="1946"/>
                  </a:lnTo>
                  <a:lnTo>
                    <a:pt x="1105" y="1954"/>
                  </a:lnTo>
                  <a:lnTo>
                    <a:pt x="1083" y="1957"/>
                  </a:lnTo>
                  <a:lnTo>
                    <a:pt x="871" y="1957"/>
                  </a:lnTo>
                  <a:lnTo>
                    <a:pt x="849" y="1954"/>
                  </a:lnTo>
                  <a:lnTo>
                    <a:pt x="829" y="1946"/>
                  </a:lnTo>
                  <a:lnTo>
                    <a:pt x="811" y="1934"/>
                  </a:lnTo>
                  <a:lnTo>
                    <a:pt x="797" y="1918"/>
                  </a:lnTo>
                  <a:lnTo>
                    <a:pt x="787" y="1899"/>
                  </a:lnTo>
                  <a:lnTo>
                    <a:pt x="782" y="1878"/>
                  </a:lnTo>
                  <a:lnTo>
                    <a:pt x="766" y="1738"/>
                  </a:lnTo>
                  <a:lnTo>
                    <a:pt x="705" y="1718"/>
                  </a:lnTo>
                  <a:lnTo>
                    <a:pt x="644" y="1693"/>
                  </a:lnTo>
                  <a:lnTo>
                    <a:pt x="587" y="1663"/>
                  </a:lnTo>
                  <a:lnTo>
                    <a:pt x="479" y="1749"/>
                  </a:lnTo>
                  <a:lnTo>
                    <a:pt x="463" y="1759"/>
                  </a:lnTo>
                  <a:lnTo>
                    <a:pt x="445" y="1765"/>
                  </a:lnTo>
                  <a:lnTo>
                    <a:pt x="427" y="1768"/>
                  </a:lnTo>
                  <a:lnTo>
                    <a:pt x="408" y="1767"/>
                  </a:lnTo>
                  <a:lnTo>
                    <a:pt x="390" y="1762"/>
                  </a:lnTo>
                  <a:lnTo>
                    <a:pt x="374" y="1754"/>
                  </a:lnTo>
                  <a:lnTo>
                    <a:pt x="359" y="1742"/>
                  </a:lnTo>
                  <a:lnTo>
                    <a:pt x="209" y="1592"/>
                  </a:lnTo>
                  <a:lnTo>
                    <a:pt x="196" y="1574"/>
                  </a:lnTo>
                  <a:lnTo>
                    <a:pt x="187" y="1555"/>
                  </a:lnTo>
                  <a:lnTo>
                    <a:pt x="184" y="1534"/>
                  </a:lnTo>
                  <a:lnTo>
                    <a:pt x="185" y="1512"/>
                  </a:lnTo>
                  <a:lnTo>
                    <a:pt x="191" y="1492"/>
                  </a:lnTo>
                  <a:lnTo>
                    <a:pt x="203" y="1473"/>
                  </a:lnTo>
                  <a:lnTo>
                    <a:pt x="289" y="1363"/>
                  </a:lnTo>
                  <a:lnTo>
                    <a:pt x="261" y="1309"/>
                  </a:lnTo>
                  <a:lnTo>
                    <a:pt x="237" y="1252"/>
                  </a:lnTo>
                  <a:lnTo>
                    <a:pt x="218" y="1193"/>
                  </a:lnTo>
                  <a:lnTo>
                    <a:pt x="79" y="1177"/>
                  </a:lnTo>
                  <a:lnTo>
                    <a:pt x="58" y="1172"/>
                  </a:lnTo>
                  <a:lnTo>
                    <a:pt x="39" y="1162"/>
                  </a:lnTo>
                  <a:lnTo>
                    <a:pt x="23" y="1148"/>
                  </a:lnTo>
                  <a:lnTo>
                    <a:pt x="10" y="1130"/>
                  </a:lnTo>
                  <a:lnTo>
                    <a:pt x="3" y="1110"/>
                  </a:lnTo>
                  <a:lnTo>
                    <a:pt x="0" y="1088"/>
                  </a:lnTo>
                  <a:lnTo>
                    <a:pt x="0" y="877"/>
                  </a:lnTo>
                  <a:lnTo>
                    <a:pt x="3" y="855"/>
                  </a:lnTo>
                  <a:lnTo>
                    <a:pt x="10" y="835"/>
                  </a:lnTo>
                  <a:lnTo>
                    <a:pt x="23" y="817"/>
                  </a:lnTo>
                  <a:lnTo>
                    <a:pt x="39" y="803"/>
                  </a:lnTo>
                  <a:lnTo>
                    <a:pt x="58" y="793"/>
                  </a:lnTo>
                  <a:lnTo>
                    <a:pt x="79" y="788"/>
                  </a:lnTo>
                  <a:lnTo>
                    <a:pt x="210" y="773"/>
                  </a:lnTo>
                  <a:lnTo>
                    <a:pt x="230" y="709"/>
                  </a:lnTo>
                  <a:lnTo>
                    <a:pt x="254" y="647"/>
                  </a:lnTo>
                  <a:lnTo>
                    <a:pt x="284" y="587"/>
                  </a:lnTo>
                  <a:lnTo>
                    <a:pt x="203" y="483"/>
                  </a:lnTo>
                  <a:lnTo>
                    <a:pt x="192" y="467"/>
                  </a:lnTo>
                  <a:lnTo>
                    <a:pt x="186" y="449"/>
                  </a:lnTo>
                  <a:lnTo>
                    <a:pt x="183" y="431"/>
                  </a:lnTo>
                  <a:lnTo>
                    <a:pt x="184" y="413"/>
                  </a:lnTo>
                  <a:lnTo>
                    <a:pt x="189" y="395"/>
                  </a:lnTo>
                  <a:lnTo>
                    <a:pt x="197" y="379"/>
                  </a:lnTo>
                  <a:lnTo>
                    <a:pt x="209" y="364"/>
                  </a:lnTo>
                  <a:lnTo>
                    <a:pt x="359" y="214"/>
                  </a:lnTo>
                  <a:lnTo>
                    <a:pt x="376" y="201"/>
                  </a:lnTo>
                  <a:lnTo>
                    <a:pt x="396" y="192"/>
                  </a:lnTo>
                  <a:lnTo>
                    <a:pt x="418" y="189"/>
                  </a:lnTo>
                  <a:lnTo>
                    <a:pt x="439" y="190"/>
                  </a:lnTo>
                  <a:lnTo>
                    <a:pt x="460" y="196"/>
                  </a:lnTo>
                  <a:lnTo>
                    <a:pt x="479" y="208"/>
                  </a:lnTo>
                  <a:lnTo>
                    <a:pt x="576" y="285"/>
                  </a:lnTo>
                  <a:lnTo>
                    <a:pt x="624" y="259"/>
                  </a:lnTo>
                  <a:lnTo>
                    <a:pt x="673" y="236"/>
                  </a:lnTo>
                  <a:lnTo>
                    <a:pt x="724" y="216"/>
                  </a:lnTo>
                  <a:lnTo>
                    <a:pt x="776" y="201"/>
                  </a:lnTo>
                  <a:lnTo>
                    <a:pt x="790" y="79"/>
                  </a:lnTo>
                  <a:lnTo>
                    <a:pt x="796" y="58"/>
                  </a:lnTo>
                  <a:lnTo>
                    <a:pt x="806" y="39"/>
                  </a:lnTo>
                  <a:lnTo>
                    <a:pt x="820" y="23"/>
                  </a:lnTo>
                  <a:lnTo>
                    <a:pt x="837" y="10"/>
                  </a:lnTo>
                  <a:lnTo>
                    <a:pt x="857" y="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446" y="780"/>
              <a:ext cx="134" cy="134"/>
            </a:xfrm>
            <a:custGeom>
              <a:avLst/>
              <a:gdLst>
                <a:gd name="T0" fmla="*/ 711 w 1613"/>
                <a:gd name="T1" fmla="*/ 529 h 1610"/>
                <a:gd name="T2" fmla="*/ 590 w 1613"/>
                <a:gd name="T3" fmla="*/ 613 h 1610"/>
                <a:gd name="T4" fmla="*/ 527 w 1613"/>
                <a:gd name="T5" fmla="*/ 746 h 1610"/>
                <a:gd name="T6" fmla="*/ 540 w 1613"/>
                <a:gd name="T7" fmla="*/ 898 h 1610"/>
                <a:gd name="T8" fmla="*/ 624 w 1613"/>
                <a:gd name="T9" fmla="*/ 1017 h 1610"/>
                <a:gd name="T10" fmla="*/ 757 w 1613"/>
                <a:gd name="T11" fmla="*/ 1080 h 1610"/>
                <a:gd name="T12" fmla="*/ 908 w 1613"/>
                <a:gd name="T13" fmla="*/ 1067 h 1610"/>
                <a:gd name="T14" fmla="*/ 1029 w 1613"/>
                <a:gd name="T15" fmla="*/ 983 h 1610"/>
                <a:gd name="T16" fmla="*/ 1092 w 1613"/>
                <a:gd name="T17" fmla="*/ 851 h 1610"/>
                <a:gd name="T18" fmla="*/ 1079 w 1613"/>
                <a:gd name="T19" fmla="*/ 700 h 1610"/>
                <a:gd name="T20" fmla="*/ 995 w 1613"/>
                <a:gd name="T21" fmla="*/ 579 h 1610"/>
                <a:gd name="T22" fmla="*/ 862 w 1613"/>
                <a:gd name="T23" fmla="*/ 517 h 1610"/>
                <a:gd name="T24" fmla="*/ 858 w 1613"/>
                <a:gd name="T25" fmla="*/ 7 h 1610"/>
                <a:gd name="T26" fmla="*/ 910 w 1613"/>
                <a:gd name="T27" fmla="*/ 71 h 1610"/>
                <a:gd name="T28" fmla="*/ 1092 w 1613"/>
                <a:gd name="T29" fmla="*/ 209 h 1610"/>
                <a:gd name="T30" fmla="*/ 1213 w 1613"/>
                <a:gd name="T31" fmla="*/ 127 h 1610"/>
                <a:gd name="T32" fmla="*/ 1384 w 1613"/>
                <a:gd name="T33" fmla="*/ 242 h 1610"/>
                <a:gd name="T34" fmla="*/ 1415 w 1613"/>
                <a:gd name="T35" fmla="*/ 306 h 1610"/>
                <a:gd name="T36" fmla="*/ 1351 w 1613"/>
                <a:gd name="T37" fmla="*/ 432 h 1610"/>
                <a:gd name="T38" fmla="*/ 1515 w 1613"/>
                <a:gd name="T39" fmla="*/ 580 h 1610"/>
                <a:gd name="T40" fmla="*/ 1586 w 1613"/>
                <a:gd name="T41" fmla="*/ 621 h 1610"/>
                <a:gd name="T42" fmla="*/ 1612 w 1613"/>
                <a:gd name="T43" fmla="*/ 830 h 1610"/>
                <a:gd name="T44" fmla="*/ 1563 w 1613"/>
                <a:gd name="T45" fmla="*/ 895 h 1610"/>
                <a:gd name="T46" fmla="*/ 1423 w 1613"/>
                <a:gd name="T47" fmla="*/ 1027 h 1610"/>
                <a:gd name="T48" fmla="*/ 1488 w 1613"/>
                <a:gd name="T49" fmla="*/ 1184 h 1610"/>
                <a:gd name="T50" fmla="*/ 1469 w 1613"/>
                <a:gd name="T51" fmla="*/ 1264 h 1610"/>
                <a:gd name="T52" fmla="*/ 1329 w 1613"/>
                <a:gd name="T53" fmla="*/ 1404 h 1610"/>
                <a:gd name="T54" fmla="*/ 1259 w 1613"/>
                <a:gd name="T55" fmla="*/ 1392 h 1610"/>
                <a:gd name="T56" fmla="*/ 1028 w 1613"/>
                <a:gd name="T57" fmla="*/ 1415 h 1610"/>
                <a:gd name="T58" fmla="*/ 1000 w 1613"/>
                <a:gd name="T59" fmla="*/ 1570 h 1610"/>
                <a:gd name="T60" fmla="*/ 797 w 1613"/>
                <a:gd name="T61" fmla="*/ 1610 h 1610"/>
                <a:gd name="T62" fmla="*/ 721 w 1613"/>
                <a:gd name="T63" fmla="*/ 1578 h 1610"/>
                <a:gd name="T64" fmla="*/ 631 w 1613"/>
                <a:gd name="T65" fmla="*/ 1427 h 1610"/>
                <a:gd name="T66" fmla="*/ 442 w 1613"/>
                <a:gd name="T67" fmla="*/ 1472 h 1610"/>
                <a:gd name="T68" fmla="*/ 359 w 1613"/>
                <a:gd name="T69" fmla="*/ 1474 h 1610"/>
                <a:gd name="T70" fmla="*/ 207 w 1613"/>
                <a:gd name="T71" fmla="*/ 1339 h 1610"/>
                <a:gd name="T72" fmla="*/ 204 w 1613"/>
                <a:gd name="T73" fmla="*/ 1268 h 1610"/>
                <a:gd name="T74" fmla="*/ 218 w 1613"/>
                <a:gd name="T75" fmla="*/ 1080 h 1610"/>
                <a:gd name="T76" fmla="*/ 56 w 1613"/>
                <a:gd name="T77" fmla="*/ 1018 h 1610"/>
                <a:gd name="T78" fmla="*/ 12 w 1613"/>
                <a:gd name="T79" fmla="*/ 949 h 1610"/>
                <a:gd name="T80" fmla="*/ 17 w 1613"/>
                <a:gd name="T81" fmla="*/ 743 h 1610"/>
                <a:gd name="T82" fmla="*/ 163 w 1613"/>
                <a:gd name="T83" fmla="*/ 691 h 1610"/>
                <a:gd name="T84" fmla="*/ 146 w 1613"/>
                <a:gd name="T85" fmla="*/ 464 h 1610"/>
                <a:gd name="T86" fmla="*/ 124 w 1613"/>
                <a:gd name="T87" fmla="*/ 385 h 1610"/>
                <a:gd name="T88" fmla="*/ 251 w 1613"/>
                <a:gd name="T89" fmla="*/ 221 h 1610"/>
                <a:gd name="T90" fmla="*/ 319 w 1613"/>
                <a:gd name="T91" fmla="*/ 204 h 1610"/>
                <a:gd name="T92" fmla="*/ 478 w 1613"/>
                <a:gd name="T93" fmla="*/ 234 h 1610"/>
                <a:gd name="T94" fmla="*/ 591 w 1613"/>
                <a:gd name="T95" fmla="*/ 76 h 1610"/>
                <a:gd name="T96" fmla="*/ 649 w 1613"/>
                <a:gd name="T97" fmla="*/ 17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3" h="1610">
                  <a:moveTo>
                    <a:pt x="824" y="512"/>
                  </a:moveTo>
                  <a:lnTo>
                    <a:pt x="785" y="513"/>
                  </a:lnTo>
                  <a:lnTo>
                    <a:pt x="747" y="519"/>
                  </a:lnTo>
                  <a:lnTo>
                    <a:pt x="711" y="529"/>
                  </a:lnTo>
                  <a:lnTo>
                    <a:pt x="676" y="545"/>
                  </a:lnTo>
                  <a:lnTo>
                    <a:pt x="644" y="564"/>
                  </a:lnTo>
                  <a:lnTo>
                    <a:pt x="615" y="587"/>
                  </a:lnTo>
                  <a:lnTo>
                    <a:pt x="590" y="613"/>
                  </a:lnTo>
                  <a:lnTo>
                    <a:pt x="568" y="644"/>
                  </a:lnTo>
                  <a:lnTo>
                    <a:pt x="550" y="676"/>
                  </a:lnTo>
                  <a:lnTo>
                    <a:pt x="537" y="710"/>
                  </a:lnTo>
                  <a:lnTo>
                    <a:pt x="527" y="746"/>
                  </a:lnTo>
                  <a:lnTo>
                    <a:pt x="523" y="784"/>
                  </a:lnTo>
                  <a:lnTo>
                    <a:pt x="524" y="823"/>
                  </a:lnTo>
                  <a:lnTo>
                    <a:pt x="529" y="861"/>
                  </a:lnTo>
                  <a:lnTo>
                    <a:pt x="540" y="898"/>
                  </a:lnTo>
                  <a:lnTo>
                    <a:pt x="555" y="932"/>
                  </a:lnTo>
                  <a:lnTo>
                    <a:pt x="575" y="963"/>
                  </a:lnTo>
                  <a:lnTo>
                    <a:pt x="598" y="992"/>
                  </a:lnTo>
                  <a:lnTo>
                    <a:pt x="624" y="1017"/>
                  </a:lnTo>
                  <a:lnTo>
                    <a:pt x="654" y="1039"/>
                  </a:lnTo>
                  <a:lnTo>
                    <a:pt x="686" y="1057"/>
                  </a:lnTo>
                  <a:lnTo>
                    <a:pt x="721" y="1071"/>
                  </a:lnTo>
                  <a:lnTo>
                    <a:pt x="757" y="1080"/>
                  </a:lnTo>
                  <a:lnTo>
                    <a:pt x="795" y="1084"/>
                  </a:lnTo>
                  <a:lnTo>
                    <a:pt x="834" y="1084"/>
                  </a:lnTo>
                  <a:lnTo>
                    <a:pt x="872" y="1078"/>
                  </a:lnTo>
                  <a:lnTo>
                    <a:pt x="908" y="1067"/>
                  </a:lnTo>
                  <a:lnTo>
                    <a:pt x="943" y="1052"/>
                  </a:lnTo>
                  <a:lnTo>
                    <a:pt x="975" y="1033"/>
                  </a:lnTo>
                  <a:lnTo>
                    <a:pt x="1004" y="1010"/>
                  </a:lnTo>
                  <a:lnTo>
                    <a:pt x="1029" y="983"/>
                  </a:lnTo>
                  <a:lnTo>
                    <a:pt x="1051" y="954"/>
                  </a:lnTo>
                  <a:lnTo>
                    <a:pt x="1069" y="922"/>
                  </a:lnTo>
                  <a:lnTo>
                    <a:pt x="1082" y="888"/>
                  </a:lnTo>
                  <a:lnTo>
                    <a:pt x="1092" y="851"/>
                  </a:lnTo>
                  <a:lnTo>
                    <a:pt x="1096" y="814"/>
                  </a:lnTo>
                  <a:lnTo>
                    <a:pt x="1095" y="775"/>
                  </a:lnTo>
                  <a:lnTo>
                    <a:pt x="1089" y="736"/>
                  </a:lnTo>
                  <a:lnTo>
                    <a:pt x="1079" y="700"/>
                  </a:lnTo>
                  <a:lnTo>
                    <a:pt x="1064" y="666"/>
                  </a:lnTo>
                  <a:lnTo>
                    <a:pt x="1044" y="634"/>
                  </a:lnTo>
                  <a:lnTo>
                    <a:pt x="1021" y="605"/>
                  </a:lnTo>
                  <a:lnTo>
                    <a:pt x="995" y="579"/>
                  </a:lnTo>
                  <a:lnTo>
                    <a:pt x="965" y="558"/>
                  </a:lnTo>
                  <a:lnTo>
                    <a:pt x="933" y="540"/>
                  </a:lnTo>
                  <a:lnTo>
                    <a:pt x="898" y="526"/>
                  </a:lnTo>
                  <a:lnTo>
                    <a:pt x="862" y="517"/>
                  </a:lnTo>
                  <a:lnTo>
                    <a:pt x="824" y="512"/>
                  </a:lnTo>
                  <a:close/>
                  <a:moveTo>
                    <a:pt x="815" y="0"/>
                  </a:moveTo>
                  <a:lnTo>
                    <a:pt x="837" y="1"/>
                  </a:lnTo>
                  <a:lnTo>
                    <a:pt x="858" y="7"/>
                  </a:lnTo>
                  <a:lnTo>
                    <a:pt x="876" y="17"/>
                  </a:lnTo>
                  <a:lnTo>
                    <a:pt x="891" y="32"/>
                  </a:lnTo>
                  <a:lnTo>
                    <a:pt x="903" y="50"/>
                  </a:lnTo>
                  <a:lnTo>
                    <a:pt x="910" y="71"/>
                  </a:lnTo>
                  <a:lnTo>
                    <a:pt x="928" y="156"/>
                  </a:lnTo>
                  <a:lnTo>
                    <a:pt x="984" y="168"/>
                  </a:lnTo>
                  <a:lnTo>
                    <a:pt x="1039" y="186"/>
                  </a:lnTo>
                  <a:lnTo>
                    <a:pt x="1092" y="209"/>
                  </a:lnTo>
                  <a:lnTo>
                    <a:pt x="1154" y="151"/>
                  </a:lnTo>
                  <a:lnTo>
                    <a:pt x="1171" y="138"/>
                  </a:lnTo>
                  <a:lnTo>
                    <a:pt x="1191" y="130"/>
                  </a:lnTo>
                  <a:lnTo>
                    <a:pt x="1213" y="127"/>
                  </a:lnTo>
                  <a:lnTo>
                    <a:pt x="1234" y="129"/>
                  </a:lnTo>
                  <a:lnTo>
                    <a:pt x="1254" y="136"/>
                  </a:lnTo>
                  <a:lnTo>
                    <a:pt x="1272" y="148"/>
                  </a:lnTo>
                  <a:lnTo>
                    <a:pt x="1384" y="242"/>
                  </a:lnTo>
                  <a:lnTo>
                    <a:pt x="1397" y="256"/>
                  </a:lnTo>
                  <a:lnTo>
                    <a:pt x="1406" y="271"/>
                  </a:lnTo>
                  <a:lnTo>
                    <a:pt x="1412" y="288"/>
                  </a:lnTo>
                  <a:lnTo>
                    <a:pt x="1415" y="306"/>
                  </a:lnTo>
                  <a:lnTo>
                    <a:pt x="1414" y="324"/>
                  </a:lnTo>
                  <a:lnTo>
                    <a:pt x="1409" y="342"/>
                  </a:lnTo>
                  <a:lnTo>
                    <a:pt x="1400" y="359"/>
                  </a:lnTo>
                  <a:lnTo>
                    <a:pt x="1351" y="432"/>
                  </a:lnTo>
                  <a:lnTo>
                    <a:pt x="1380" y="478"/>
                  </a:lnTo>
                  <a:lnTo>
                    <a:pt x="1405" y="527"/>
                  </a:lnTo>
                  <a:lnTo>
                    <a:pt x="1425" y="577"/>
                  </a:lnTo>
                  <a:lnTo>
                    <a:pt x="1515" y="580"/>
                  </a:lnTo>
                  <a:lnTo>
                    <a:pt x="1537" y="584"/>
                  </a:lnTo>
                  <a:lnTo>
                    <a:pt x="1556" y="592"/>
                  </a:lnTo>
                  <a:lnTo>
                    <a:pt x="1573" y="605"/>
                  </a:lnTo>
                  <a:lnTo>
                    <a:pt x="1586" y="621"/>
                  </a:lnTo>
                  <a:lnTo>
                    <a:pt x="1596" y="641"/>
                  </a:lnTo>
                  <a:lnTo>
                    <a:pt x="1600" y="662"/>
                  </a:lnTo>
                  <a:lnTo>
                    <a:pt x="1613" y="808"/>
                  </a:lnTo>
                  <a:lnTo>
                    <a:pt x="1612" y="830"/>
                  </a:lnTo>
                  <a:lnTo>
                    <a:pt x="1606" y="850"/>
                  </a:lnTo>
                  <a:lnTo>
                    <a:pt x="1595" y="868"/>
                  </a:lnTo>
                  <a:lnTo>
                    <a:pt x="1580" y="883"/>
                  </a:lnTo>
                  <a:lnTo>
                    <a:pt x="1563" y="895"/>
                  </a:lnTo>
                  <a:lnTo>
                    <a:pt x="1542" y="902"/>
                  </a:lnTo>
                  <a:lnTo>
                    <a:pt x="1452" y="920"/>
                  </a:lnTo>
                  <a:lnTo>
                    <a:pt x="1440" y="974"/>
                  </a:lnTo>
                  <a:lnTo>
                    <a:pt x="1423" y="1027"/>
                  </a:lnTo>
                  <a:lnTo>
                    <a:pt x="1401" y="1078"/>
                  </a:lnTo>
                  <a:lnTo>
                    <a:pt x="1466" y="1146"/>
                  </a:lnTo>
                  <a:lnTo>
                    <a:pt x="1480" y="1164"/>
                  </a:lnTo>
                  <a:lnTo>
                    <a:pt x="1488" y="1184"/>
                  </a:lnTo>
                  <a:lnTo>
                    <a:pt x="1491" y="1204"/>
                  </a:lnTo>
                  <a:lnTo>
                    <a:pt x="1489" y="1225"/>
                  </a:lnTo>
                  <a:lnTo>
                    <a:pt x="1482" y="1245"/>
                  </a:lnTo>
                  <a:lnTo>
                    <a:pt x="1469" y="1264"/>
                  </a:lnTo>
                  <a:lnTo>
                    <a:pt x="1375" y="1375"/>
                  </a:lnTo>
                  <a:lnTo>
                    <a:pt x="1362" y="1388"/>
                  </a:lnTo>
                  <a:lnTo>
                    <a:pt x="1346" y="1398"/>
                  </a:lnTo>
                  <a:lnTo>
                    <a:pt x="1329" y="1404"/>
                  </a:lnTo>
                  <a:lnTo>
                    <a:pt x="1311" y="1407"/>
                  </a:lnTo>
                  <a:lnTo>
                    <a:pt x="1293" y="1406"/>
                  </a:lnTo>
                  <a:lnTo>
                    <a:pt x="1275" y="1401"/>
                  </a:lnTo>
                  <a:lnTo>
                    <a:pt x="1259" y="1392"/>
                  </a:lnTo>
                  <a:lnTo>
                    <a:pt x="1177" y="1339"/>
                  </a:lnTo>
                  <a:lnTo>
                    <a:pt x="1130" y="1368"/>
                  </a:lnTo>
                  <a:lnTo>
                    <a:pt x="1080" y="1394"/>
                  </a:lnTo>
                  <a:lnTo>
                    <a:pt x="1028" y="1415"/>
                  </a:lnTo>
                  <a:lnTo>
                    <a:pt x="1025" y="1512"/>
                  </a:lnTo>
                  <a:lnTo>
                    <a:pt x="1021" y="1534"/>
                  </a:lnTo>
                  <a:lnTo>
                    <a:pt x="1013" y="1554"/>
                  </a:lnTo>
                  <a:lnTo>
                    <a:pt x="1000" y="1570"/>
                  </a:lnTo>
                  <a:lnTo>
                    <a:pt x="984" y="1584"/>
                  </a:lnTo>
                  <a:lnTo>
                    <a:pt x="965" y="1593"/>
                  </a:lnTo>
                  <a:lnTo>
                    <a:pt x="944" y="1598"/>
                  </a:lnTo>
                  <a:lnTo>
                    <a:pt x="797" y="1610"/>
                  </a:lnTo>
                  <a:lnTo>
                    <a:pt x="775" y="1609"/>
                  </a:lnTo>
                  <a:lnTo>
                    <a:pt x="755" y="1603"/>
                  </a:lnTo>
                  <a:lnTo>
                    <a:pt x="737" y="1592"/>
                  </a:lnTo>
                  <a:lnTo>
                    <a:pt x="721" y="1578"/>
                  </a:lnTo>
                  <a:lnTo>
                    <a:pt x="710" y="1560"/>
                  </a:lnTo>
                  <a:lnTo>
                    <a:pt x="703" y="1539"/>
                  </a:lnTo>
                  <a:lnTo>
                    <a:pt x="683" y="1439"/>
                  </a:lnTo>
                  <a:lnTo>
                    <a:pt x="631" y="1427"/>
                  </a:lnTo>
                  <a:lnTo>
                    <a:pt x="581" y="1411"/>
                  </a:lnTo>
                  <a:lnTo>
                    <a:pt x="532" y="1391"/>
                  </a:lnTo>
                  <a:lnTo>
                    <a:pt x="459" y="1459"/>
                  </a:lnTo>
                  <a:lnTo>
                    <a:pt x="442" y="1472"/>
                  </a:lnTo>
                  <a:lnTo>
                    <a:pt x="422" y="1480"/>
                  </a:lnTo>
                  <a:lnTo>
                    <a:pt x="401" y="1483"/>
                  </a:lnTo>
                  <a:lnTo>
                    <a:pt x="380" y="1481"/>
                  </a:lnTo>
                  <a:lnTo>
                    <a:pt x="359" y="1474"/>
                  </a:lnTo>
                  <a:lnTo>
                    <a:pt x="341" y="1462"/>
                  </a:lnTo>
                  <a:lnTo>
                    <a:pt x="229" y="1368"/>
                  </a:lnTo>
                  <a:lnTo>
                    <a:pt x="216" y="1354"/>
                  </a:lnTo>
                  <a:lnTo>
                    <a:pt x="207" y="1339"/>
                  </a:lnTo>
                  <a:lnTo>
                    <a:pt x="200" y="1322"/>
                  </a:lnTo>
                  <a:lnTo>
                    <a:pt x="198" y="1304"/>
                  </a:lnTo>
                  <a:lnTo>
                    <a:pt x="199" y="1286"/>
                  </a:lnTo>
                  <a:lnTo>
                    <a:pt x="204" y="1268"/>
                  </a:lnTo>
                  <a:lnTo>
                    <a:pt x="213" y="1251"/>
                  </a:lnTo>
                  <a:lnTo>
                    <a:pt x="268" y="1168"/>
                  </a:lnTo>
                  <a:lnTo>
                    <a:pt x="241" y="1125"/>
                  </a:lnTo>
                  <a:lnTo>
                    <a:pt x="218" y="1080"/>
                  </a:lnTo>
                  <a:lnTo>
                    <a:pt x="198" y="1033"/>
                  </a:lnTo>
                  <a:lnTo>
                    <a:pt x="98" y="1030"/>
                  </a:lnTo>
                  <a:lnTo>
                    <a:pt x="76" y="1027"/>
                  </a:lnTo>
                  <a:lnTo>
                    <a:pt x="56" y="1018"/>
                  </a:lnTo>
                  <a:lnTo>
                    <a:pt x="39" y="1006"/>
                  </a:lnTo>
                  <a:lnTo>
                    <a:pt x="26" y="989"/>
                  </a:lnTo>
                  <a:lnTo>
                    <a:pt x="17" y="970"/>
                  </a:lnTo>
                  <a:lnTo>
                    <a:pt x="12" y="949"/>
                  </a:lnTo>
                  <a:lnTo>
                    <a:pt x="0" y="803"/>
                  </a:lnTo>
                  <a:lnTo>
                    <a:pt x="1" y="782"/>
                  </a:lnTo>
                  <a:lnTo>
                    <a:pt x="7" y="761"/>
                  </a:lnTo>
                  <a:lnTo>
                    <a:pt x="17" y="743"/>
                  </a:lnTo>
                  <a:lnTo>
                    <a:pt x="32" y="728"/>
                  </a:lnTo>
                  <a:lnTo>
                    <a:pt x="50" y="716"/>
                  </a:lnTo>
                  <a:lnTo>
                    <a:pt x="70" y="709"/>
                  </a:lnTo>
                  <a:lnTo>
                    <a:pt x="163" y="691"/>
                  </a:lnTo>
                  <a:lnTo>
                    <a:pt x="175" y="637"/>
                  </a:lnTo>
                  <a:lnTo>
                    <a:pt x="191" y="583"/>
                  </a:lnTo>
                  <a:lnTo>
                    <a:pt x="211" y="532"/>
                  </a:lnTo>
                  <a:lnTo>
                    <a:pt x="146" y="464"/>
                  </a:lnTo>
                  <a:lnTo>
                    <a:pt x="133" y="446"/>
                  </a:lnTo>
                  <a:lnTo>
                    <a:pt x="125" y="426"/>
                  </a:lnTo>
                  <a:lnTo>
                    <a:pt x="122" y="406"/>
                  </a:lnTo>
                  <a:lnTo>
                    <a:pt x="124" y="385"/>
                  </a:lnTo>
                  <a:lnTo>
                    <a:pt x="131" y="365"/>
                  </a:lnTo>
                  <a:lnTo>
                    <a:pt x="143" y="346"/>
                  </a:lnTo>
                  <a:lnTo>
                    <a:pt x="237" y="234"/>
                  </a:lnTo>
                  <a:lnTo>
                    <a:pt x="251" y="221"/>
                  </a:lnTo>
                  <a:lnTo>
                    <a:pt x="267" y="211"/>
                  </a:lnTo>
                  <a:lnTo>
                    <a:pt x="284" y="205"/>
                  </a:lnTo>
                  <a:lnTo>
                    <a:pt x="301" y="203"/>
                  </a:lnTo>
                  <a:lnTo>
                    <a:pt x="319" y="204"/>
                  </a:lnTo>
                  <a:lnTo>
                    <a:pt x="337" y="209"/>
                  </a:lnTo>
                  <a:lnTo>
                    <a:pt x="354" y="217"/>
                  </a:lnTo>
                  <a:lnTo>
                    <a:pt x="428" y="266"/>
                  </a:lnTo>
                  <a:lnTo>
                    <a:pt x="478" y="234"/>
                  </a:lnTo>
                  <a:lnTo>
                    <a:pt x="530" y="206"/>
                  </a:lnTo>
                  <a:lnTo>
                    <a:pt x="585" y="184"/>
                  </a:lnTo>
                  <a:lnTo>
                    <a:pt x="588" y="97"/>
                  </a:lnTo>
                  <a:lnTo>
                    <a:pt x="591" y="76"/>
                  </a:lnTo>
                  <a:lnTo>
                    <a:pt x="600" y="56"/>
                  </a:lnTo>
                  <a:lnTo>
                    <a:pt x="612" y="39"/>
                  </a:lnTo>
                  <a:lnTo>
                    <a:pt x="629" y="26"/>
                  </a:lnTo>
                  <a:lnTo>
                    <a:pt x="649" y="17"/>
                  </a:lnTo>
                  <a:lnTo>
                    <a:pt x="670" y="12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358" y="860"/>
              <a:ext cx="109" cy="109"/>
            </a:xfrm>
            <a:custGeom>
              <a:avLst/>
              <a:gdLst>
                <a:gd name="T0" fmla="*/ 587 w 1310"/>
                <a:gd name="T1" fmla="*/ 425 h 1305"/>
                <a:gd name="T2" fmla="*/ 495 w 1310"/>
                <a:gd name="T3" fmla="*/ 480 h 1305"/>
                <a:gd name="T4" fmla="*/ 437 w 1310"/>
                <a:gd name="T5" fmla="*/ 571 h 1305"/>
                <a:gd name="T6" fmla="*/ 427 w 1310"/>
                <a:gd name="T7" fmla="*/ 682 h 1305"/>
                <a:gd name="T8" fmla="*/ 468 w 1310"/>
                <a:gd name="T9" fmla="*/ 783 h 1305"/>
                <a:gd name="T10" fmla="*/ 548 w 1310"/>
                <a:gd name="T11" fmla="*/ 853 h 1305"/>
                <a:gd name="T12" fmla="*/ 656 w 1310"/>
                <a:gd name="T13" fmla="*/ 881 h 1305"/>
                <a:gd name="T14" fmla="*/ 763 w 1310"/>
                <a:gd name="T15" fmla="*/ 856 h 1305"/>
                <a:gd name="T16" fmla="*/ 845 w 1310"/>
                <a:gd name="T17" fmla="*/ 787 h 1305"/>
                <a:gd name="T18" fmla="*/ 889 w 1310"/>
                <a:gd name="T19" fmla="*/ 687 h 1305"/>
                <a:gd name="T20" fmla="*/ 881 w 1310"/>
                <a:gd name="T21" fmla="*/ 576 h 1305"/>
                <a:gd name="T22" fmla="*/ 825 w 1310"/>
                <a:gd name="T23" fmla="*/ 484 h 1305"/>
                <a:gd name="T24" fmla="*/ 735 w 1310"/>
                <a:gd name="T25" fmla="*/ 427 h 1305"/>
                <a:gd name="T26" fmla="*/ 622 w 1310"/>
                <a:gd name="T27" fmla="*/ 0 h 1305"/>
                <a:gd name="T28" fmla="*/ 753 w 1310"/>
                <a:gd name="T29" fmla="*/ 11 h 1305"/>
                <a:gd name="T30" fmla="*/ 793 w 1310"/>
                <a:gd name="T31" fmla="*/ 59 h 1305"/>
                <a:gd name="T32" fmla="*/ 849 w 1310"/>
                <a:gd name="T33" fmla="*/ 150 h 1305"/>
                <a:gd name="T34" fmla="*/ 977 w 1310"/>
                <a:gd name="T35" fmla="*/ 158 h 1305"/>
                <a:gd name="T36" fmla="*/ 1037 w 1310"/>
                <a:gd name="T37" fmla="*/ 140 h 1305"/>
                <a:gd name="T38" fmla="*/ 1094 w 1310"/>
                <a:gd name="T39" fmla="*/ 167 h 1305"/>
                <a:gd name="T40" fmla="*/ 1179 w 1310"/>
                <a:gd name="T41" fmla="*/ 268 h 1305"/>
                <a:gd name="T42" fmla="*/ 1175 w 1310"/>
                <a:gd name="T43" fmla="*/ 329 h 1305"/>
                <a:gd name="T44" fmla="*/ 1146 w 1310"/>
                <a:gd name="T45" fmla="*/ 432 h 1305"/>
                <a:gd name="T46" fmla="*/ 1233 w 1310"/>
                <a:gd name="T47" fmla="*/ 523 h 1305"/>
                <a:gd name="T48" fmla="*/ 1289 w 1310"/>
                <a:gd name="T49" fmla="*/ 553 h 1305"/>
                <a:gd name="T50" fmla="*/ 1310 w 1310"/>
                <a:gd name="T51" fmla="*/ 612 h 1305"/>
                <a:gd name="T52" fmla="*/ 1298 w 1310"/>
                <a:gd name="T53" fmla="*/ 743 h 1305"/>
                <a:gd name="T54" fmla="*/ 1251 w 1310"/>
                <a:gd name="T55" fmla="*/ 785 h 1305"/>
                <a:gd name="T56" fmla="*/ 1157 w 1310"/>
                <a:gd name="T57" fmla="*/ 839 h 1305"/>
                <a:gd name="T58" fmla="*/ 1155 w 1310"/>
                <a:gd name="T59" fmla="*/ 969 h 1305"/>
                <a:gd name="T60" fmla="*/ 1174 w 1310"/>
                <a:gd name="T61" fmla="*/ 1029 h 1305"/>
                <a:gd name="T62" fmla="*/ 1146 w 1310"/>
                <a:gd name="T63" fmla="*/ 1086 h 1305"/>
                <a:gd name="T64" fmla="*/ 1045 w 1310"/>
                <a:gd name="T65" fmla="*/ 1171 h 1305"/>
                <a:gd name="T66" fmla="*/ 983 w 1310"/>
                <a:gd name="T67" fmla="*/ 1166 h 1305"/>
                <a:gd name="T68" fmla="*/ 874 w 1310"/>
                <a:gd name="T69" fmla="*/ 1134 h 1305"/>
                <a:gd name="T70" fmla="*/ 779 w 1310"/>
                <a:gd name="T71" fmla="*/ 1228 h 1305"/>
                <a:gd name="T72" fmla="*/ 749 w 1310"/>
                <a:gd name="T73" fmla="*/ 1284 h 1305"/>
                <a:gd name="T74" fmla="*/ 690 w 1310"/>
                <a:gd name="T75" fmla="*/ 1305 h 1305"/>
                <a:gd name="T76" fmla="*/ 558 w 1310"/>
                <a:gd name="T77" fmla="*/ 1293 h 1305"/>
                <a:gd name="T78" fmla="*/ 517 w 1310"/>
                <a:gd name="T79" fmla="*/ 1246 h 1305"/>
                <a:gd name="T80" fmla="*/ 465 w 1310"/>
                <a:gd name="T81" fmla="*/ 1143 h 1305"/>
                <a:gd name="T82" fmla="*/ 335 w 1310"/>
                <a:gd name="T83" fmla="*/ 1146 h 1305"/>
                <a:gd name="T84" fmla="*/ 273 w 1310"/>
                <a:gd name="T85" fmla="*/ 1165 h 1305"/>
                <a:gd name="T86" fmla="*/ 216 w 1310"/>
                <a:gd name="T87" fmla="*/ 1138 h 1305"/>
                <a:gd name="T88" fmla="*/ 132 w 1310"/>
                <a:gd name="T89" fmla="*/ 1037 h 1305"/>
                <a:gd name="T90" fmla="*/ 137 w 1310"/>
                <a:gd name="T91" fmla="*/ 975 h 1305"/>
                <a:gd name="T92" fmla="*/ 172 w 1310"/>
                <a:gd name="T93" fmla="*/ 868 h 1305"/>
                <a:gd name="T94" fmla="*/ 78 w 1310"/>
                <a:gd name="T95" fmla="*/ 782 h 1305"/>
                <a:gd name="T96" fmla="*/ 22 w 1310"/>
                <a:gd name="T97" fmla="*/ 751 h 1305"/>
                <a:gd name="T98" fmla="*/ 0 w 1310"/>
                <a:gd name="T99" fmla="*/ 692 h 1305"/>
                <a:gd name="T100" fmla="*/ 12 w 1310"/>
                <a:gd name="T101" fmla="*/ 561 h 1305"/>
                <a:gd name="T102" fmla="*/ 60 w 1310"/>
                <a:gd name="T103" fmla="*/ 520 h 1305"/>
                <a:gd name="T104" fmla="*/ 157 w 1310"/>
                <a:gd name="T105" fmla="*/ 466 h 1305"/>
                <a:gd name="T106" fmla="*/ 156 w 1310"/>
                <a:gd name="T107" fmla="*/ 336 h 1305"/>
                <a:gd name="T108" fmla="*/ 138 w 1310"/>
                <a:gd name="T109" fmla="*/ 276 h 1305"/>
                <a:gd name="T110" fmla="*/ 164 w 1310"/>
                <a:gd name="T111" fmla="*/ 219 h 1305"/>
                <a:gd name="T112" fmla="*/ 266 w 1310"/>
                <a:gd name="T113" fmla="*/ 134 h 1305"/>
                <a:gd name="T114" fmla="*/ 329 w 1310"/>
                <a:gd name="T115" fmla="*/ 139 h 1305"/>
                <a:gd name="T116" fmla="*/ 434 w 1310"/>
                <a:gd name="T117" fmla="*/ 164 h 1305"/>
                <a:gd name="T118" fmla="*/ 532 w 1310"/>
                <a:gd name="T119" fmla="*/ 77 h 1305"/>
                <a:gd name="T120" fmla="*/ 562 w 1310"/>
                <a:gd name="T121" fmla="*/ 21 h 1305"/>
                <a:gd name="T122" fmla="*/ 622 w 1310"/>
                <a:gd name="T123" fmla="*/ 0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0" h="1305">
                  <a:moveTo>
                    <a:pt x="661" y="414"/>
                  </a:moveTo>
                  <a:lnTo>
                    <a:pt x="624" y="417"/>
                  </a:lnTo>
                  <a:lnTo>
                    <a:pt x="587" y="425"/>
                  </a:lnTo>
                  <a:lnTo>
                    <a:pt x="553" y="439"/>
                  </a:lnTo>
                  <a:lnTo>
                    <a:pt x="522" y="457"/>
                  </a:lnTo>
                  <a:lnTo>
                    <a:pt x="495" y="480"/>
                  </a:lnTo>
                  <a:lnTo>
                    <a:pt x="471" y="507"/>
                  </a:lnTo>
                  <a:lnTo>
                    <a:pt x="452" y="537"/>
                  </a:lnTo>
                  <a:lnTo>
                    <a:pt x="437" y="571"/>
                  </a:lnTo>
                  <a:lnTo>
                    <a:pt x="428" y="606"/>
                  </a:lnTo>
                  <a:lnTo>
                    <a:pt x="425" y="644"/>
                  </a:lnTo>
                  <a:lnTo>
                    <a:pt x="427" y="682"/>
                  </a:lnTo>
                  <a:lnTo>
                    <a:pt x="436" y="718"/>
                  </a:lnTo>
                  <a:lnTo>
                    <a:pt x="449" y="751"/>
                  </a:lnTo>
                  <a:lnTo>
                    <a:pt x="468" y="783"/>
                  </a:lnTo>
                  <a:lnTo>
                    <a:pt x="491" y="810"/>
                  </a:lnTo>
                  <a:lnTo>
                    <a:pt x="518" y="834"/>
                  </a:lnTo>
                  <a:lnTo>
                    <a:pt x="548" y="853"/>
                  </a:lnTo>
                  <a:lnTo>
                    <a:pt x="581" y="868"/>
                  </a:lnTo>
                  <a:lnTo>
                    <a:pt x="618" y="877"/>
                  </a:lnTo>
                  <a:lnTo>
                    <a:pt x="656" y="881"/>
                  </a:lnTo>
                  <a:lnTo>
                    <a:pt x="693" y="878"/>
                  </a:lnTo>
                  <a:lnTo>
                    <a:pt x="729" y="870"/>
                  </a:lnTo>
                  <a:lnTo>
                    <a:pt x="763" y="856"/>
                  </a:lnTo>
                  <a:lnTo>
                    <a:pt x="794" y="837"/>
                  </a:lnTo>
                  <a:lnTo>
                    <a:pt x="821" y="814"/>
                  </a:lnTo>
                  <a:lnTo>
                    <a:pt x="845" y="787"/>
                  </a:lnTo>
                  <a:lnTo>
                    <a:pt x="864" y="756"/>
                  </a:lnTo>
                  <a:lnTo>
                    <a:pt x="880" y="723"/>
                  </a:lnTo>
                  <a:lnTo>
                    <a:pt x="889" y="687"/>
                  </a:lnTo>
                  <a:lnTo>
                    <a:pt x="892" y="650"/>
                  </a:lnTo>
                  <a:lnTo>
                    <a:pt x="890" y="612"/>
                  </a:lnTo>
                  <a:lnTo>
                    <a:pt x="881" y="576"/>
                  </a:lnTo>
                  <a:lnTo>
                    <a:pt x="867" y="542"/>
                  </a:lnTo>
                  <a:lnTo>
                    <a:pt x="848" y="512"/>
                  </a:lnTo>
                  <a:lnTo>
                    <a:pt x="825" y="484"/>
                  </a:lnTo>
                  <a:lnTo>
                    <a:pt x="798" y="460"/>
                  </a:lnTo>
                  <a:lnTo>
                    <a:pt x="768" y="441"/>
                  </a:lnTo>
                  <a:lnTo>
                    <a:pt x="735" y="427"/>
                  </a:lnTo>
                  <a:lnTo>
                    <a:pt x="699" y="417"/>
                  </a:lnTo>
                  <a:lnTo>
                    <a:pt x="661" y="414"/>
                  </a:lnTo>
                  <a:close/>
                  <a:moveTo>
                    <a:pt x="622" y="0"/>
                  </a:moveTo>
                  <a:lnTo>
                    <a:pt x="711" y="1"/>
                  </a:lnTo>
                  <a:lnTo>
                    <a:pt x="733" y="3"/>
                  </a:lnTo>
                  <a:lnTo>
                    <a:pt x="753" y="11"/>
                  </a:lnTo>
                  <a:lnTo>
                    <a:pt x="770" y="24"/>
                  </a:lnTo>
                  <a:lnTo>
                    <a:pt x="784" y="40"/>
                  </a:lnTo>
                  <a:lnTo>
                    <a:pt x="793" y="59"/>
                  </a:lnTo>
                  <a:lnTo>
                    <a:pt x="798" y="80"/>
                  </a:lnTo>
                  <a:lnTo>
                    <a:pt x="804" y="135"/>
                  </a:lnTo>
                  <a:lnTo>
                    <a:pt x="849" y="150"/>
                  </a:lnTo>
                  <a:lnTo>
                    <a:pt x="893" y="169"/>
                  </a:lnTo>
                  <a:lnTo>
                    <a:pt x="934" y="191"/>
                  </a:lnTo>
                  <a:lnTo>
                    <a:pt x="977" y="158"/>
                  </a:lnTo>
                  <a:lnTo>
                    <a:pt x="996" y="147"/>
                  </a:lnTo>
                  <a:lnTo>
                    <a:pt x="1016" y="141"/>
                  </a:lnTo>
                  <a:lnTo>
                    <a:pt x="1037" y="140"/>
                  </a:lnTo>
                  <a:lnTo>
                    <a:pt x="1058" y="144"/>
                  </a:lnTo>
                  <a:lnTo>
                    <a:pt x="1077" y="153"/>
                  </a:lnTo>
                  <a:lnTo>
                    <a:pt x="1094" y="167"/>
                  </a:lnTo>
                  <a:lnTo>
                    <a:pt x="1158" y="231"/>
                  </a:lnTo>
                  <a:lnTo>
                    <a:pt x="1171" y="248"/>
                  </a:lnTo>
                  <a:lnTo>
                    <a:pt x="1179" y="268"/>
                  </a:lnTo>
                  <a:lnTo>
                    <a:pt x="1183" y="288"/>
                  </a:lnTo>
                  <a:lnTo>
                    <a:pt x="1181" y="309"/>
                  </a:lnTo>
                  <a:lnTo>
                    <a:pt x="1175" y="329"/>
                  </a:lnTo>
                  <a:lnTo>
                    <a:pt x="1163" y="348"/>
                  </a:lnTo>
                  <a:lnTo>
                    <a:pt x="1126" y="392"/>
                  </a:lnTo>
                  <a:lnTo>
                    <a:pt x="1146" y="432"/>
                  </a:lnTo>
                  <a:lnTo>
                    <a:pt x="1163" y="473"/>
                  </a:lnTo>
                  <a:lnTo>
                    <a:pt x="1176" y="516"/>
                  </a:lnTo>
                  <a:lnTo>
                    <a:pt x="1233" y="523"/>
                  </a:lnTo>
                  <a:lnTo>
                    <a:pt x="1254" y="529"/>
                  </a:lnTo>
                  <a:lnTo>
                    <a:pt x="1273" y="539"/>
                  </a:lnTo>
                  <a:lnTo>
                    <a:pt x="1289" y="553"/>
                  </a:lnTo>
                  <a:lnTo>
                    <a:pt x="1300" y="570"/>
                  </a:lnTo>
                  <a:lnTo>
                    <a:pt x="1308" y="590"/>
                  </a:lnTo>
                  <a:lnTo>
                    <a:pt x="1310" y="612"/>
                  </a:lnTo>
                  <a:lnTo>
                    <a:pt x="1309" y="702"/>
                  </a:lnTo>
                  <a:lnTo>
                    <a:pt x="1306" y="723"/>
                  </a:lnTo>
                  <a:lnTo>
                    <a:pt x="1298" y="743"/>
                  </a:lnTo>
                  <a:lnTo>
                    <a:pt x="1286" y="760"/>
                  </a:lnTo>
                  <a:lnTo>
                    <a:pt x="1270" y="775"/>
                  </a:lnTo>
                  <a:lnTo>
                    <a:pt x="1251" y="785"/>
                  </a:lnTo>
                  <a:lnTo>
                    <a:pt x="1230" y="790"/>
                  </a:lnTo>
                  <a:lnTo>
                    <a:pt x="1171" y="796"/>
                  </a:lnTo>
                  <a:lnTo>
                    <a:pt x="1157" y="839"/>
                  </a:lnTo>
                  <a:lnTo>
                    <a:pt x="1138" y="880"/>
                  </a:lnTo>
                  <a:lnTo>
                    <a:pt x="1116" y="920"/>
                  </a:lnTo>
                  <a:lnTo>
                    <a:pt x="1155" y="969"/>
                  </a:lnTo>
                  <a:lnTo>
                    <a:pt x="1166" y="988"/>
                  </a:lnTo>
                  <a:lnTo>
                    <a:pt x="1173" y="1008"/>
                  </a:lnTo>
                  <a:lnTo>
                    <a:pt x="1174" y="1029"/>
                  </a:lnTo>
                  <a:lnTo>
                    <a:pt x="1170" y="1050"/>
                  </a:lnTo>
                  <a:lnTo>
                    <a:pt x="1161" y="1069"/>
                  </a:lnTo>
                  <a:lnTo>
                    <a:pt x="1146" y="1086"/>
                  </a:lnTo>
                  <a:lnTo>
                    <a:pt x="1082" y="1149"/>
                  </a:lnTo>
                  <a:lnTo>
                    <a:pt x="1065" y="1162"/>
                  </a:lnTo>
                  <a:lnTo>
                    <a:pt x="1045" y="1171"/>
                  </a:lnTo>
                  <a:lnTo>
                    <a:pt x="1024" y="1174"/>
                  </a:lnTo>
                  <a:lnTo>
                    <a:pt x="1003" y="1172"/>
                  </a:lnTo>
                  <a:lnTo>
                    <a:pt x="983" y="1166"/>
                  </a:lnTo>
                  <a:lnTo>
                    <a:pt x="965" y="1154"/>
                  </a:lnTo>
                  <a:lnTo>
                    <a:pt x="915" y="1114"/>
                  </a:lnTo>
                  <a:lnTo>
                    <a:pt x="874" y="1134"/>
                  </a:lnTo>
                  <a:lnTo>
                    <a:pt x="831" y="1151"/>
                  </a:lnTo>
                  <a:lnTo>
                    <a:pt x="787" y="1164"/>
                  </a:lnTo>
                  <a:lnTo>
                    <a:pt x="779" y="1228"/>
                  </a:lnTo>
                  <a:lnTo>
                    <a:pt x="773" y="1249"/>
                  </a:lnTo>
                  <a:lnTo>
                    <a:pt x="763" y="1268"/>
                  </a:lnTo>
                  <a:lnTo>
                    <a:pt x="749" y="1284"/>
                  </a:lnTo>
                  <a:lnTo>
                    <a:pt x="731" y="1296"/>
                  </a:lnTo>
                  <a:lnTo>
                    <a:pt x="711" y="1303"/>
                  </a:lnTo>
                  <a:lnTo>
                    <a:pt x="690" y="1305"/>
                  </a:lnTo>
                  <a:lnTo>
                    <a:pt x="600" y="1304"/>
                  </a:lnTo>
                  <a:lnTo>
                    <a:pt x="577" y="1301"/>
                  </a:lnTo>
                  <a:lnTo>
                    <a:pt x="558" y="1293"/>
                  </a:lnTo>
                  <a:lnTo>
                    <a:pt x="540" y="1281"/>
                  </a:lnTo>
                  <a:lnTo>
                    <a:pt x="527" y="1265"/>
                  </a:lnTo>
                  <a:lnTo>
                    <a:pt x="517" y="1246"/>
                  </a:lnTo>
                  <a:lnTo>
                    <a:pt x="512" y="1225"/>
                  </a:lnTo>
                  <a:lnTo>
                    <a:pt x="505" y="1157"/>
                  </a:lnTo>
                  <a:lnTo>
                    <a:pt x="465" y="1143"/>
                  </a:lnTo>
                  <a:lnTo>
                    <a:pt x="425" y="1126"/>
                  </a:lnTo>
                  <a:lnTo>
                    <a:pt x="388" y="1106"/>
                  </a:lnTo>
                  <a:lnTo>
                    <a:pt x="335" y="1146"/>
                  </a:lnTo>
                  <a:lnTo>
                    <a:pt x="315" y="1158"/>
                  </a:lnTo>
                  <a:lnTo>
                    <a:pt x="294" y="1164"/>
                  </a:lnTo>
                  <a:lnTo>
                    <a:pt x="273" y="1165"/>
                  </a:lnTo>
                  <a:lnTo>
                    <a:pt x="253" y="1161"/>
                  </a:lnTo>
                  <a:lnTo>
                    <a:pt x="233" y="1152"/>
                  </a:lnTo>
                  <a:lnTo>
                    <a:pt x="216" y="1138"/>
                  </a:lnTo>
                  <a:lnTo>
                    <a:pt x="154" y="1074"/>
                  </a:lnTo>
                  <a:lnTo>
                    <a:pt x="140" y="1057"/>
                  </a:lnTo>
                  <a:lnTo>
                    <a:pt x="132" y="1037"/>
                  </a:lnTo>
                  <a:lnTo>
                    <a:pt x="129" y="1017"/>
                  </a:lnTo>
                  <a:lnTo>
                    <a:pt x="130" y="996"/>
                  </a:lnTo>
                  <a:lnTo>
                    <a:pt x="137" y="975"/>
                  </a:lnTo>
                  <a:lnTo>
                    <a:pt x="148" y="957"/>
                  </a:lnTo>
                  <a:lnTo>
                    <a:pt x="191" y="904"/>
                  </a:lnTo>
                  <a:lnTo>
                    <a:pt x="172" y="868"/>
                  </a:lnTo>
                  <a:lnTo>
                    <a:pt x="157" y="829"/>
                  </a:lnTo>
                  <a:lnTo>
                    <a:pt x="144" y="790"/>
                  </a:lnTo>
                  <a:lnTo>
                    <a:pt x="78" y="782"/>
                  </a:lnTo>
                  <a:lnTo>
                    <a:pt x="57" y="776"/>
                  </a:lnTo>
                  <a:lnTo>
                    <a:pt x="37" y="766"/>
                  </a:lnTo>
                  <a:lnTo>
                    <a:pt x="22" y="751"/>
                  </a:lnTo>
                  <a:lnTo>
                    <a:pt x="10" y="733"/>
                  </a:lnTo>
                  <a:lnTo>
                    <a:pt x="3" y="714"/>
                  </a:lnTo>
                  <a:lnTo>
                    <a:pt x="0" y="692"/>
                  </a:lnTo>
                  <a:lnTo>
                    <a:pt x="1" y="602"/>
                  </a:lnTo>
                  <a:lnTo>
                    <a:pt x="4" y="580"/>
                  </a:lnTo>
                  <a:lnTo>
                    <a:pt x="12" y="561"/>
                  </a:lnTo>
                  <a:lnTo>
                    <a:pt x="24" y="544"/>
                  </a:lnTo>
                  <a:lnTo>
                    <a:pt x="40" y="530"/>
                  </a:lnTo>
                  <a:lnTo>
                    <a:pt x="60" y="520"/>
                  </a:lnTo>
                  <a:lnTo>
                    <a:pt x="81" y="515"/>
                  </a:lnTo>
                  <a:lnTo>
                    <a:pt x="143" y="509"/>
                  </a:lnTo>
                  <a:lnTo>
                    <a:pt x="157" y="466"/>
                  </a:lnTo>
                  <a:lnTo>
                    <a:pt x="174" y="425"/>
                  </a:lnTo>
                  <a:lnTo>
                    <a:pt x="194" y="385"/>
                  </a:lnTo>
                  <a:lnTo>
                    <a:pt x="156" y="336"/>
                  </a:lnTo>
                  <a:lnTo>
                    <a:pt x="145" y="317"/>
                  </a:lnTo>
                  <a:lnTo>
                    <a:pt x="139" y="297"/>
                  </a:lnTo>
                  <a:lnTo>
                    <a:pt x="138" y="276"/>
                  </a:lnTo>
                  <a:lnTo>
                    <a:pt x="142" y="255"/>
                  </a:lnTo>
                  <a:lnTo>
                    <a:pt x="151" y="236"/>
                  </a:lnTo>
                  <a:lnTo>
                    <a:pt x="164" y="219"/>
                  </a:lnTo>
                  <a:lnTo>
                    <a:pt x="229" y="156"/>
                  </a:lnTo>
                  <a:lnTo>
                    <a:pt x="246" y="142"/>
                  </a:lnTo>
                  <a:lnTo>
                    <a:pt x="266" y="134"/>
                  </a:lnTo>
                  <a:lnTo>
                    <a:pt x="286" y="130"/>
                  </a:lnTo>
                  <a:lnTo>
                    <a:pt x="307" y="132"/>
                  </a:lnTo>
                  <a:lnTo>
                    <a:pt x="329" y="139"/>
                  </a:lnTo>
                  <a:lnTo>
                    <a:pt x="347" y="150"/>
                  </a:lnTo>
                  <a:lnTo>
                    <a:pt x="391" y="186"/>
                  </a:lnTo>
                  <a:lnTo>
                    <a:pt x="434" y="164"/>
                  </a:lnTo>
                  <a:lnTo>
                    <a:pt x="479" y="146"/>
                  </a:lnTo>
                  <a:lnTo>
                    <a:pt x="525" y="132"/>
                  </a:lnTo>
                  <a:lnTo>
                    <a:pt x="532" y="77"/>
                  </a:lnTo>
                  <a:lnTo>
                    <a:pt x="537" y="55"/>
                  </a:lnTo>
                  <a:lnTo>
                    <a:pt x="547" y="37"/>
                  </a:lnTo>
                  <a:lnTo>
                    <a:pt x="562" y="21"/>
                  </a:lnTo>
                  <a:lnTo>
                    <a:pt x="579" y="9"/>
                  </a:lnTo>
                  <a:lnTo>
                    <a:pt x="600" y="2"/>
                  </a:lnTo>
                  <a:lnTo>
                    <a:pt x="622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1"/>
          <p:cNvGrpSpPr>
            <a:grpSpLocks noChangeAspect="1"/>
          </p:cNvGrpSpPr>
          <p:nvPr/>
        </p:nvGrpSpPr>
        <p:grpSpPr bwMode="auto">
          <a:xfrm>
            <a:off x="3695987" y="4215253"/>
            <a:ext cx="418032" cy="510790"/>
            <a:chOff x="524" y="510"/>
            <a:chExt cx="338" cy="413"/>
          </a:xfrm>
          <a:noFill/>
        </p:grpSpPr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572" y="556"/>
              <a:ext cx="290" cy="367"/>
            </a:xfrm>
            <a:custGeom>
              <a:avLst/>
              <a:gdLst>
                <a:gd name="T0" fmla="*/ 2046 w 2325"/>
                <a:gd name="T1" fmla="*/ 0 h 2937"/>
                <a:gd name="T2" fmla="*/ 2143 w 2325"/>
                <a:gd name="T3" fmla="*/ 0 h 2937"/>
                <a:gd name="T4" fmla="*/ 2175 w 2325"/>
                <a:gd name="T5" fmla="*/ 3 h 2937"/>
                <a:gd name="T6" fmla="*/ 2206 w 2325"/>
                <a:gd name="T7" fmla="*/ 11 h 2937"/>
                <a:gd name="T8" fmla="*/ 2235 w 2325"/>
                <a:gd name="T9" fmla="*/ 24 h 2937"/>
                <a:gd name="T10" fmla="*/ 2261 w 2325"/>
                <a:gd name="T11" fmla="*/ 43 h 2937"/>
                <a:gd name="T12" fmla="*/ 2282 w 2325"/>
                <a:gd name="T13" fmla="*/ 65 h 2937"/>
                <a:gd name="T14" fmla="*/ 2300 w 2325"/>
                <a:gd name="T15" fmla="*/ 91 h 2937"/>
                <a:gd name="T16" fmla="*/ 2314 w 2325"/>
                <a:gd name="T17" fmla="*/ 119 h 2937"/>
                <a:gd name="T18" fmla="*/ 2322 w 2325"/>
                <a:gd name="T19" fmla="*/ 150 h 2937"/>
                <a:gd name="T20" fmla="*/ 2325 w 2325"/>
                <a:gd name="T21" fmla="*/ 182 h 2937"/>
                <a:gd name="T22" fmla="*/ 2325 w 2325"/>
                <a:gd name="T23" fmla="*/ 2754 h 2937"/>
                <a:gd name="T24" fmla="*/ 2322 w 2325"/>
                <a:gd name="T25" fmla="*/ 2787 h 2937"/>
                <a:gd name="T26" fmla="*/ 2314 w 2325"/>
                <a:gd name="T27" fmla="*/ 2817 h 2937"/>
                <a:gd name="T28" fmla="*/ 2300 w 2325"/>
                <a:gd name="T29" fmla="*/ 2846 h 2937"/>
                <a:gd name="T30" fmla="*/ 2282 w 2325"/>
                <a:gd name="T31" fmla="*/ 2872 h 2937"/>
                <a:gd name="T32" fmla="*/ 2260 w 2325"/>
                <a:gd name="T33" fmla="*/ 2894 h 2937"/>
                <a:gd name="T34" fmla="*/ 2235 w 2325"/>
                <a:gd name="T35" fmla="*/ 2912 h 2937"/>
                <a:gd name="T36" fmla="*/ 2206 w 2325"/>
                <a:gd name="T37" fmla="*/ 2925 h 2937"/>
                <a:gd name="T38" fmla="*/ 2175 w 2325"/>
                <a:gd name="T39" fmla="*/ 2934 h 2937"/>
                <a:gd name="T40" fmla="*/ 2142 w 2325"/>
                <a:gd name="T41" fmla="*/ 2937 h 2937"/>
                <a:gd name="T42" fmla="*/ 183 w 2325"/>
                <a:gd name="T43" fmla="*/ 2937 h 2937"/>
                <a:gd name="T44" fmla="*/ 150 w 2325"/>
                <a:gd name="T45" fmla="*/ 2934 h 2937"/>
                <a:gd name="T46" fmla="*/ 119 w 2325"/>
                <a:gd name="T47" fmla="*/ 2925 h 2937"/>
                <a:gd name="T48" fmla="*/ 90 w 2325"/>
                <a:gd name="T49" fmla="*/ 2912 h 2937"/>
                <a:gd name="T50" fmla="*/ 64 w 2325"/>
                <a:gd name="T51" fmla="*/ 2894 h 2937"/>
                <a:gd name="T52" fmla="*/ 42 w 2325"/>
                <a:gd name="T53" fmla="*/ 2872 h 2937"/>
                <a:gd name="T54" fmla="*/ 25 w 2325"/>
                <a:gd name="T55" fmla="*/ 2846 h 2937"/>
                <a:gd name="T56" fmla="*/ 11 w 2325"/>
                <a:gd name="T57" fmla="*/ 2817 h 2937"/>
                <a:gd name="T58" fmla="*/ 3 w 2325"/>
                <a:gd name="T59" fmla="*/ 2787 h 2937"/>
                <a:gd name="T60" fmla="*/ 0 w 2325"/>
                <a:gd name="T61" fmla="*/ 2754 h 2937"/>
                <a:gd name="T62" fmla="*/ 0 w 2325"/>
                <a:gd name="T63" fmla="*/ 2665 h 2937"/>
                <a:gd name="T64" fmla="*/ 1759 w 2325"/>
                <a:gd name="T65" fmla="*/ 2665 h 2937"/>
                <a:gd name="T66" fmla="*/ 1801 w 2325"/>
                <a:gd name="T67" fmla="*/ 2662 h 2937"/>
                <a:gd name="T68" fmla="*/ 1842 w 2325"/>
                <a:gd name="T69" fmla="*/ 2653 h 2937"/>
                <a:gd name="T70" fmla="*/ 1880 w 2325"/>
                <a:gd name="T71" fmla="*/ 2639 h 2937"/>
                <a:gd name="T72" fmla="*/ 1915 w 2325"/>
                <a:gd name="T73" fmla="*/ 2619 h 2937"/>
                <a:gd name="T74" fmla="*/ 1947 w 2325"/>
                <a:gd name="T75" fmla="*/ 2595 h 2937"/>
                <a:gd name="T76" fmla="*/ 1975 w 2325"/>
                <a:gd name="T77" fmla="*/ 2567 h 2937"/>
                <a:gd name="T78" fmla="*/ 1999 w 2325"/>
                <a:gd name="T79" fmla="*/ 2535 h 2937"/>
                <a:gd name="T80" fmla="*/ 2019 w 2325"/>
                <a:gd name="T81" fmla="*/ 2499 h 2937"/>
                <a:gd name="T82" fmla="*/ 2033 w 2325"/>
                <a:gd name="T83" fmla="*/ 2461 h 2937"/>
                <a:gd name="T84" fmla="*/ 2043 w 2325"/>
                <a:gd name="T85" fmla="*/ 2421 h 2937"/>
                <a:gd name="T86" fmla="*/ 2046 w 2325"/>
                <a:gd name="T87" fmla="*/ 2379 h 2937"/>
                <a:gd name="T88" fmla="*/ 2046 w 2325"/>
                <a:gd name="T89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5" h="2937">
                  <a:moveTo>
                    <a:pt x="2046" y="0"/>
                  </a:moveTo>
                  <a:lnTo>
                    <a:pt x="2143" y="0"/>
                  </a:lnTo>
                  <a:lnTo>
                    <a:pt x="2175" y="3"/>
                  </a:lnTo>
                  <a:lnTo>
                    <a:pt x="2206" y="11"/>
                  </a:lnTo>
                  <a:lnTo>
                    <a:pt x="2235" y="24"/>
                  </a:lnTo>
                  <a:lnTo>
                    <a:pt x="2261" y="43"/>
                  </a:lnTo>
                  <a:lnTo>
                    <a:pt x="2282" y="65"/>
                  </a:lnTo>
                  <a:lnTo>
                    <a:pt x="2300" y="91"/>
                  </a:lnTo>
                  <a:lnTo>
                    <a:pt x="2314" y="119"/>
                  </a:lnTo>
                  <a:lnTo>
                    <a:pt x="2322" y="150"/>
                  </a:lnTo>
                  <a:lnTo>
                    <a:pt x="2325" y="182"/>
                  </a:lnTo>
                  <a:lnTo>
                    <a:pt x="2325" y="2754"/>
                  </a:lnTo>
                  <a:lnTo>
                    <a:pt x="2322" y="2787"/>
                  </a:lnTo>
                  <a:lnTo>
                    <a:pt x="2314" y="2817"/>
                  </a:lnTo>
                  <a:lnTo>
                    <a:pt x="2300" y="2846"/>
                  </a:lnTo>
                  <a:lnTo>
                    <a:pt x="2282" y="2872"/>
                  </a:lnTo>
                  <a:lnTo>
                    <a:pt x="2260" y="2894"/>
                  </a:lnTo>
                  <a:lnTo>
                    <a:pt x="2235" y="2912"/>
                  </a:lnTo>
                  <a:lnTo>
                    <a:pt x="2206" y="2925"/>
                  </a:lnTo>
                  <a:lnTo>
                    <a:pt x="2175" y="2934"/>
                  </a:lnTo>
                  <a:lnTo>
                    <a:pt x="2142" y="2937"/>
                  </a:lnTo>
                  <a:lnTo>
                    <a:pt x="183" y="2937"/>
                  </a:lnTo>
                  <a:lnTo>
                    <a:pt x="150" y="2934"/>
                  </a:lnTo>
                  <a:lnTo>
                    <a:pt x="119" y="2925"/>
                  </a:lnTo>
                  <a:lnTo>
                    <a:pt x="90" y="2912"/>
                  </a:lnTo>
                  <a:lnTo>
                    <a:pt x="64" y="2894"/>
                  </a:lnTo>
                  <a:lnTo>
                    <a:pt x="42" y="2872"/>
                  </a:lnTo>
                  <a:lnTo>
                    <a:pt x="25" y="2846"/>
                  </a:lnTo>
                  <a:lnTo>
                    <a:pt x="11" y="2817"/>
                  </a:lnTo>
                  <a:lnTo>
                    <a:pt x="3" y="2787"/>
                  </a:lnTo>
                  <a:lnTo>
                    <a:pt x="0" y="2754"/>
                  </a:lnTo>
                  <a:lnTo>
                    <a:pt x="0" y="2665"/>
                  </a:lnTo>
                  <a:lnTo>
                    <a:pt x="1759" y="2665"/>
                  </a:lnTo>
                  <a:lnTo>
                    <a:pt x="1801" y="2662"/>
                  </a:lnTo>
                  <a:lnTo>
                    <a:pt x="1842" y="2653"/>
                  </a:lnTo>
                  <a:lnTo>
                    <a:pt x="1880" y="2639"/>
                  </a:lnTo>
                  <a:lnTo>
                    <a:pt x="1915" y="2619"/>
                  </a:lnTo>
                  <a:lnTo>
                    <a:pt x="1947" y="2595"/>
                  </a:lnTo>
                  <a:lnTo>
                    <a:pt x="1975" y="2567"/>
                  </a:lnTo>
                  <a:lnTo>
                    <a:pt x="1999" y="2535"/>
                  </a:lnTo>
                  <a:lnTo>
                    <a:pt x="2019" y="2499"/>
                  </a:lnTo>
                  <a:lnTo>
                    <a:pt x="2033" y="2461"/>
                  </a:lnTo>
                  <a:lnTo>
                    <a:pt x="2043" y="2421"/>
                  </a:lnTo>
                  <a:lnTo>
                    <a:pt x="2046" y="2379"/>
                  </a:lnTo>
                  <a:lnTo>
                    <a:pt x="204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524" y="510"/>
              <a:ext cx="291" cy="367"/>
            </a:xfrm>
            <a:custGeom>
              <a:avLst/>
              <a:gdLst>
                <a:gd name="T0" fmla="*/ 517 w 2325"/>
                <a:gd name="T1" fmla="*/ 2154 h 2937"/>
                <a:gd name="T2" fmla="*/ 476 w 2325"/>
                <a:gd name="T3" fmla="*/ 2205 h 2937"/>
                <a:gd name="T4" fmla="*/ 486 w 2325"/>
                <a:gd name="T5" fmla="*/ 2272 h 2937"/>
                <a:gd name="T6" fmla="*/ 538 w 2325"/>
                <a:gd name="T7" fmla="*/ 2312 h 2937"/>
                <a:gd name="T8" fmla="*/ 1222 w 2325"/>
                <a:gd name="T9" fmla="*/ 2312 h 2937"/>
                <a:gd name="T10" fmla="*/ 1274 w 2325"/>
                <a:gd name="T11" fmla="*/ 2272 h 2937"/>
                <a:gd name="T12" fmla="*/ 1283 w 2325"/>
                <a:gd name="T13" fmla="*/ 2205 h 2937"/>
                <a:gd name="T14" fmla="*/ 1243 w 2325"/>
                <a:gd name="T15" fmla="*/ 2154 h 2937"/>
                <a:gd name="T16" fmla="*/ 560 w 2325"/>
                <a:gd name="T17" fmla="*/ 2142 h 2937"/>
                <a:gd name="T18" fmla="*/ 517 w 2325"/>
                <a:gd name="T19" fmla="*/ 1712 h 2937"/>
                <a:gd name="T20" fmla="*/ 476 w 2325"/>
                <a:gd name="T21" fmla="*/ 1765 h 2937"/>
                <a:gd name="T22" fmla="*/ 486 w 2325"/>
                <a:gd name="T23" fmla="*/ 1831 h 2937"/>
                <a:gd name="T24" fmla="*/ 538 w 2325"/>
                <a:gd name="T25" fmla="*/ 1870 h 2937"/>
                <a:gd name="T26" fmla="*/ 1862 w 2325"/>
                <a:gd name="T27" fmla="*/ 1870 h 2937"/>
                <a:gd name="T28" fmla="*/ 1913 w 2325"/>
                <a:gd name="T29" fmla="*/ 1831 h 2937"/>
                <a:gd name="T30" fmla="*/ 1922 w 2325"/>
                <a:gd name="T31" fmla="*/ 1765 h 2937"/>
                <a:gd name="T32" fmla="*/ 1882 w 2325"/>
                <a:gd name="T33" fmla="*/ 1712 h 2937"/>
                <a:gd name="T34" fmla="*/ 560 w 2325"/>
                <a:gd name="T35" fmla="*/ 1701 h 2937"/>
                <a:gd name="T36" fmla="*/ 517 w 2325"/>
                <a:gd name="T37" fmla="*/ 1244 h 2937"/>
                <a:gd name="T38" fmla="*/ 476 w 2325"/>
                <a:gd name="T39" fmla="*/ 1296 h 2937"/>
                <a:gd name="T40" fmla="*/ 486 w 2325"/>
                <a:gd name="T41" fmla="*/ 1362 h 2937"/>
                <a:gd name="T42" fmla="*/ 538 w 2325"/>
                <a:gd name="T43" fmla="*/ 1402 h 2937"/>
                <a:gd name="T44" fmla="*/ 1862 w 2325"/>
                <a:gd name="T45" fmla="*/ 1402 h 2937"/>
                <a:gd name="T46" fmla="*/ 1913 w 2325"/>
                <a:gd name="T47" fmla="*/ 1362 h 2937"/>
                <a:gd name="T48" fmla="*/ 1922 w 2325"/>
                <a:gd name="T49" fmla="*/ 1296 h 2937"/>
                <a:gd name="T50" fmla="*/ 1882 w 2325"/>
                <a:gd name="T51" fmla="*/ 1244 h 2937"/>
                <a:gd name="T52" fmla="*/ 560 w 2325"/>
                <a:gd name="T53" fmla="*/ 1232 h 2937"/>
                <a:gd name="T54" fmla="*/ 2175 w 2325"/>
                <a:gd name="T55" fmla="*/ 3 h 2937"/>
                <a:gd name="T56" fmla="*/ 2260 w 2325"/>
                <a:gd name="T57" fmla="*/ 43 h 2937"/>
                <a:gd name="T58" fmla="*/ 2313 w 2325"/>
                <a:gd name="T59" fmla="*/ 119 h 2937"/>
                <a:gd name="T60" fmla="*/ 2325 w 2325"/>
                <a:gd name="T61" fmla="*/ 2754 h 2937"/>
                <a:gd name="T62" fmla="*/ 2300 w 2325"/>
                <a:gd name="T63" fmla="*/ 2846 h 2937"/>
                <a:gd name="T64" fmla="*/ 2235 w 2325"/>
                <a:gd name="T65" fmla="*/ 2912 h 2937"/>
                <a:gd name="T66" fmla="*/ 2142 w 2325"/>
                <a:gd name="T67" fmla="*/ 2937 h 2937"/>
                <a:gd name="T68" fmla="*/ 119 w 2325"/>
                <a:gd name="T69" fmla="*/ 2926 h 2937"/>
                <a:gd name="T70" fmla="*/ 43 w 2325"/>
                <a:gd name="T71" fmla="*/ 2871 h 2937"/>
                <a:gd name="T72" fmla="*/ 3 w 2325"/>
                <a:gd name="T73" fmla="*/ 2787 h 2937"/>
                <a:gd name="T74" fmla="*/ 63 w 2325"/>
                <a:gd name="T75" fmla="*/ 838 h 2937"/>
                <a:gd name="T76" fmla="*/ 580 w 2325"/>
                <a:gd name="T77" fmla="*/ 839 h 2937"/>
                <a:gd name="T78" fmla="*/ 689 w 2325"/>
                <a:gd name="T79" fmla="*/ 815 h 2937"/>
                <a:gd name="T80" fmla="*/ 774 w 2325"/>
                <a:gd name="T81" fmla="*/ 750 h 2937"/>
                <a:gd name="T82" fmla="*/ 826 w 2325"/>
                <a:gd name="T83" fmla="*/ 655 h 2937"/>
                <a:gd name="T84" fmla="*/ 837 w 2325"/>
                <a:gd name="T85" fmla="*/ 8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5" h="2937">
                  <a:moveTo>
                    <a:pt x="560" y="2142"/>
                  </a:moveTo>
                  <a:lnTo>
                    <a:pt x="538" y="2145"/>
                  </a:lnTo>
                  <a:lnTo>
                    <a:pt x="517" y="2154"/>
                  </a:lnTo>
                  <a:lnTo>
                    <a:pt x="500" y="2167"/>
                  </a:lnTo>
                  <a:lnTo>
                    <a:pt x="486" y="2185"/>
                  </a:lnTo>
                  <a:lnTo>
                    <a:pt x="476" y="2205"/>
                  </a:lnTo>
                  <a:lnTo>
                    <a:pt x="473" y="2228"/>
                  </a:lnTo>
                  <a:lnTo>
                    <a:pt x="476" y="2252"/>
                  </a:lnTo>
                  <a:lnTo>
                    <a:pt x="486" y="2272"/>
                  </a:lnTo>
                  <a:lnTo>
                    <a:pt x="500" y="2290"/>
                  </a:lnTo>
                  <a:lnTo>
                    <a:pt x="517" y="2303"/>
                  </a:lnTo>
                  <a:lnTo>
                    <a:pt x="538" y="2312"/>
                  </a:lnTo>
                  <a:lnTo>
                    <a:pt x="560" y="2315"/>
                  </a:lnTo>
                  <a:lnTo>
                    <a:pt x="1199" y="2315"/>
                  </a:lnTo>
                  <a:lnTo>
                    <a:pt x="1222" y="2312"/>
                  </a:lnTo>
                  <a:lnTo>
                    <a:pt x="1242" y="2303"/>
                  </a:lnTo>
                  <a:lnTo>
                    <a:pt x="1261" y="2290"/>
                  </a:lnTo>
                  <a:lnTo>
                    <a:pt x="1274" y="2272"/>
                  </a:lnTo>
                  <a:lnTo>
                    <a:pt x="1283" y="2252"/>
                  </a:lnTo>
                  <a:lnTo>
                    <a:pt x="1286" y="2228"/>
                  </a:lnTo>
                  <a:lnTo>
                    <a:pt x="1283" y="2205"/>
                  </a:lnTo>
                  <a:lnTo>
                    <a:pt x="1274" y="2185"/>
                  </a:lnTo>
                  <a:lnTo>
                    <a:pt x="1261" y="2167"/>
                  </a:lnTo>
                  <a:lnTo>
                    <a:pt x="1243" y="2154"/>
                  </a:lnTo>
                  <a:lnTo>
                    <a:pt x="1222" y="2145"/>
                  </a:lnTo>
                  <a:lnTo>
                    <a:pt x="1199" y="2142"/>
                  </a:lnTo>
                  <a:lnTo>
                    <a:pt x="560" y="2142"/>
                  </a:lnTo>
                  <a:close/>
                  <a:moveTo>
                    <a:pt x="560" y="1701"/>
                  </a:moveTo>
                  <a:lnTo>
                    <a:pt x="538" y="1704"/>
                  </a:lnTo>
                  <a:lnTo>
                    <a:pt x="517" y="1712"/>
                  </a:lnTo>
                  <a:lnTo>
                    <a:pt x="500" y="1726"/>
                  </a:lnTo>
                  <a:lnTo>
                    <a:pt x="486" y="1744"/>
                  </a:lnTo>
                  <a:lnTo>
                    <a:pt x="476" y="1765"/>
                  </a:lnTo>
                  <a:lnTo>
                    <a:pt x="473" y="1787"/>
                  </a:lnTo>
                  <a:lnTo>
                    <a:pt x="476" y="1810"/>
                  </a:lnTo>
                  <a:lnTo>
                    <a:pt x="486" y="1831"/>
                  </a:lnTo>
                  <a:lnTo>
                    <a:pt x="500" y="1848"/>
                  </a:lnTo>
                  <a:lnTo>
                    <a:pt x="517" y="1862"/>
                  </a:lnTo>
                  <a:lnTo>
                    <a:pt x="538" y="1870"/>
                  </a:lnTo>
                  <a:lnTo>
                    <a:pt x="560" y="1873"/>
                  </a:lnTo>
                  <a:lnTo>
                    <a:pt x="1838" y="1873"/>
                  </a:lnTo>
                  <a:lnTo>
                    <a:pt x="1862" y="1870"/>
                  </a:lnTo>
                  <a:lnTo>
                    <a:pt x="1882" y="1862"/>
                  </a:lnTo>
                  <a:lnTo>
                    <a:pt x="1900" y="1848"/>
                  </a:lnTo>
                  <a:lnTo>
                    <a:pt x="1913" y="1831"/>
                  </a:lnTo>
                  <a:lnTo>
                    <a:pt x="1922" y="1810"/>
                  </a:lnTo>
                  <a:lnTo>
                    <a:pt x="1925" y="1787"/>
                  </a:lnTo>
                  <a:lnTo>
                    <a:pt x="1922" y="1765"/>
                  </a:lnTo>
                  <a:lnTo>
                    <a:pt x="1913" y="1744"/>
                  </a:lnTo>
                  <a:lnTo>
                    <a:pt x="1900" y="1726"/>
                  </a:lnTo>
                  <a:lnTo>
                    <a:pt x="1882" y="1712"/>
                  </a:lnTo>
                  <a:lnTo>
                    <a:pt x="1862" y="1704"/>
                  </a:lnTo>
                  <a:lnTo>
                    <a:pt x="1838" y="1701"/>
                  </a:lnTo>
                  <a:lnTo>
                    <a:pt x="560" y="1701"/>
                  </a:lnTo>
                  <a:close/>
                  <a:moveTo>
                    <a:pt x="560" y="1232"/>
                  </a:moveTo>
                  <a:lnTo>
                    <a:pt x="538" y="1235"/>
                  </a:lnTo>
                  <a:lnTo>
                    <a:pt x="517" y="1244"/>
                  </a:lnTo>
                  <a:lnTo>
                    <a:pt x="500" y="1258"/>
                  </a:lnTo>
                  <a:lnTo>
                    <a:pt x="486" y="1275"/>
                  </a:lnTo>
                  <a:lnTo>
                    <a:pt x="476" y="1296"/>
                  </a:lnTo>
                  <a:lnTo>
                    <a:pt x="473" y="1319"/>
                  </a:lnTo>
                  <a:lnTo>
                    <a:pt x="476" y="1342"/>
                  </a:lnTo>
                  <a:lnTo>
                    <a:pt x="486" y="1362"/>
                  </a:lnTo>
                  <a:lnTo>
                    <a:pt x="500" y="1379"/>
                  </a:lnTo>
                  <a:lnTo>
                    <a:pt x="517" y="1393"/>
                  </a:lnTo>
                  <a:lnTo>
                    <a:pt x="538" y="1402"/>
                  </a:lnTo>
                  <a:lnTo>
                    <a:pt x="560" y="1405"/>
                  </a:lnTo>
                  <a:lnTo>
                    <a:pt x="1838" y="1405"/>
                  </a:lnTo>
                  <a:lnTo>
                    <a:pt x="1862" y="1402"/>
                  </a:lnTo>
                  <a:lnTo>
                    <a:pt x="1882" y="1393"/>
                  </a:lnTo>
                  <a:lnTo>
                    <a:pt x="1900" y="1379"/>
                  </a:lnTo>
                  <a:lnTo>
                    <a:pt x="1913" y="1362"/>
                  </a:lnTo>
                  <a:lnTo>
                    <a:pt x="1922" y="1342"/>
                  </a:lnTo>
                  <a:lnTo>
                    <a:pt x="1925" y="1319"/>
                  </a:lnTo>
                  <a:lnTo>
                    <a:pt x="1922" y="1296"/>
                  </a:lnTo>
                  <a:lnTo>
                    <a:pt x="1913" y="1275"/>
                  </a:lnTo>
                  <a:lnTo>
                    <a:pt x="1900" y="1258"/>
                  </a:lnTo>
                  <a:lnTo>
                    <a:pt x="1882" y="1244"/>
                  </a:lnTo>
                  <a:lnTo>
                    <a:pt x="1862" y="1235"/>
                  </a:lnTo>
                  <a:lnTo>
                    <a:pt x="1838" y="1232"/>
                  </a:lnTo>
                  <a:lnTo>
                    <a:pt x="560" y="1232"/>
                  </a:lnTo>
                  <a:close/>
                  <a:moveTo>
                    <a:pt x="836" y="0"/>
                  </a:moveTo>
                  <a:lnTo>
                    <a:pt x="2142" y="0"/>
                  </a:lnTo>
                  <a:lnTo>
                    <a:pt x="2175" y="3"/>
                  </a:lnTo>
                  <a:lnTo>
                    <a:pt x="2205" y="11"/>
                  </a:lnTo>
                  <a:lnTo>
                    <a:pt x="2235" y="25"/>
                  </a:lnTo>
                  <a:lnTo>
                    <a:pt x="2260" y="43"/>
                  </a:lnTo>
                  <a:lnTo>
                    <a:pt x="2282" y="65"/>
                  </a:lnTo>
                  <a:lnTo>
                    <a:pt x="2300" y="91"/>
                  </a:lnTo>
                  <a:lnTo>
                    <a:pt x="2313" y="119"/>
                  </a:lnTo>
                  <a:lnTo>
                    <a:pt x="2322" y="150"/>
                  </a:lnTo>
                  <a:lnTo>
                    <a:pt x="2325" y="183"/>
                  </a:lnTo>
                  <a:lnTo>
                    <a:pt x="2325" y="2754"/>
                  </a:lnTo>
                  <a:lnTo>
                    <a:pt x="2322" y="2787"/>
                  </a:lnTo>
                  <a:lnTo>
                    <a:pt x="2313" y="2818"/>
                  </a:lnTo>
                  <a:lnTo>
                    <a:pt x="2300" y="2846"/>
                  </a:lnTo>
                  <a:lnTo>
                    <a:pt x="2282" y="2871"/>
                  </a:lnTo>
                  <a:lnTo>
                    <a:pt x="2260" y="2893"/>
                  </a:lnTo>
                  <a:lnTo>
                    <a:pt x="2235" y="2912"/>
                  </a:lnTo>
                  <a:lnTo>
                    <a:pt x="2205" y="2926"/>
                  </a:lnTo>
                  <a:lnTo>
                    <a:pt x="2175" y="2934"/>
                  </a:lnTo>
                  <a:lnTo>
                    <a:pt x="2142" y="2937"/>
                  </a:lnTo>
                  <a:lnTo>
                    <a:pt x="183" y="2937"/>
                  </a:lnTo>
                  <a:lnTo>
                    <a:pt x="150" y="2934"/>
                  </a:lnTo>
                  <a:lnTo>
                    <a:pt x="119" y="2926"/>
                  </a:lnTo>
                  <a:lnTo>
                    <a:pt x="90" y="2912"/>
                  </a:lnTo>
                  <a:lnTo>
                    <a:pt x="64" y="2893"/>
                  </a:lnTo>
                  <a:lnTo>
                    <a:pt x="43" y="2871"/>
                  </a:lnTo>
                  <a:lnTo>
                    <a:pt x="25" y="2846"/>
                  </a:lnTo>
                  <a:lnTo>
                    <a:pt x="11" y="2818"/>
                  </a:lnTo>
                  <a:lnTo>
                    <a:pt x="3" y="2787"/>
                  </a:lnTo>
                  <a:lnTo>
                    <a:pt x="0" y="2754"/>
                  </a:lnTo>
                  <a:lnTo>
                    <a:pt x="0" y="838"/>
                  </a:lnTo>
                  <a:lnTo>
                    <a:pt x="63" y="838"/>
                  </a:lnTo>
                  <a:lnTo>
                    <a:pt x="71" y="838"/>
                  </a:lnTo>
                  <a:lnTo>
                    <a:pt x="79" y="839"/>
                  </a:lnTo>
                  <a:lnTo>
                    <a:pt x="580" y="839"/>
                  </a:lnTo>
                  <a:lnTo>
                    <a:pt x="618" y="836"/>
                  </a:lnTo>
                  <a:lnTo>
                    <a:pt x="654" y="828"/>
                  </a:lnTo>
                  <a:lnTo>
                    <a:pt x="689" y="815"/>
                  </a:lnTo>
                  <a:lnTo>
                    <a:pt x="720" y="797"/>
                  </a:lnTo>
                  <a:lnTo>
                    <a:pt x="749" y="776"/>
                  </a:lnTo>
                  <a:lnTo>
                    <a:pt x="774" y="750"/>
                  </a:lnTo>
                  <a:lnTo>
                    <a:pt x="796" y="721"/>
                  </a:lnTo>
                  <a:lnTo>
                    <a:pt x="813" y="689"/>
                  </a:lnTo>
                  <a:lnTo>
                    <a:pt x="826" y="655"/>
                  </a:lnTo>
                  <a:lnTo>
                    <a:pt x="834" y="619"/>
                  </a:lnTo>
                  <a:lnTo>
                    <a:pt x="837" y="581"/>
                  </a:lnTo>
                  <a:lnTo>
                    <a:pt x="837" y="80"/>
                  </a:lnTo>
                  <a:lnTo>
                    <a:pt x="836" y="60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524" y="510"/>
              <a:ext cx="92" cy="91"/>
            </a:xfrm>
            <a:custGeom>
              <a:avLst/>
              <a:gdLst>
                <a:gd name="T0" fmla="*/ 654 w 732"/>
                <a:gd name="T1" fmla="*/ 0 h 731"/>
                <a:gd name="T2" fmla="*/ 670 w 732"/>
                <a:gd name="T3" fmla="*/ 2 h 731"/>
                <a:gd name="T4" fmla="*/ 687 w 732"/>
                <a:gd name="T5" fmla="*/ 7 h 731"/>
                <a:gd name="T6" fmla="*/ 701 w 732"/>
                <a:gd name="T7" fmla="*/ 15 h 731"/>
                <a:gd name="T8" fmla="*/ 714 w 732"/>
                <a:gd name="T9" fmla="*/ 27 h 731"/>
                <a:gd name="T10" fmla="*/ 723 w 732"/>
                <a:gd name="T11" fmla="*/ 41 h 731"/>
                <a:gd name="T12" fmla="*/ 729 w 732"/>
                <a:gd name="T13" fmla="*/ 58 h 731"/>
                <a:gd name="T14" fmla="*/ 732 w 732"/>
                <a:gd name="T15" fmla="*/ 77 h 731"/>
                <a:gd name="T16" fmla="*/ 732 w 732"/>
                <a:gd name="T17" fmla="*/ 580 h 731"/>
                <a:gd name="T18" fmla="*/ 728 w 732"/>
                <a:gd name="T19" fmla="*/ 611 h 731"/>
                <a:gd name="T20" fmla="*/ 719 w 732"/>
                <a:gd name="T21" fmla="*/ 639 h 731"/>
                <a:gd name="T22" fmla="*/ 705 w 732"/>
                <a:gd name="T23" fmla="*/ 664 h 731"/>
                <a:gd name="T24" fmla="*/ 687 w 732"/>
                <a:gd name="T25" fmla="*/ 687 h 731"/>
                <a:gd name="T26" fmla="*/ 664 w 732"/>
                <a:gd name="T27" fmla="*/ 705 h 731"/>
                <a:gd name="T28" fmla="*/ 638 w 732"/>
                <a:gd name="T29" fmla="*/ 719 h 731"/>
                <a:gd name="T30" fmla="*/ 610 w 732"/>
                <a:gd name="T31" fmla="*/ 728 h 731"/>
                <a:gd name="T32" fmla="*/ 579 w 732"/>
                <a:gd name="T33" fmla="*/ 731 h 731"/>
                <a:gd name="T34" fmla="*/ 77 w 732"/>
                <a:gd name="T35" fmla="*/ 731 h 731"/>
                <a:gd name="T36" fmla="*/ 57 w 732"/>
                <a:gd name="T37" fmla="*/ 729 h 731"/>
                <a:gd name="T38" fmla="*/ 40 w 732"/>
                <a:gd name="T39" fmla="*/ 722 h 731"/>
                <a:gd name="T40" fmla="*/ 26 w 732"/>
                <a:gd name="T41" fmla="*/ 712 h 731"/>
                <a:gd name="T42" fmla="*/ 14 w 732"/>
                <a:gd name="T43" fmla="*/ 699 h 731"/>
                <a:gd name="T44" fmla="*/ 6 w 732"/>
                <a:gd name="T45" fmla="*/ 684 h 731"/>
                <a:gd name="T46" fmla="*/ 1 w 732"/>
                <a:gd name="T47" fmla="*/ 668 h 731"/>
                <a:gd name="T48" fmla="*/ 0 w 732"/>
                <a:gd name="T49" fmla="*/ 650 h 731"/>
                <a:gd name="T50" fmla="*/ 3 w 732"/>
                <a:gd name="T51" fmla="*/ 633 h 731"/>
                <a:gd name="T52" fmla="*/ 11 w 732"/>
                <a:gd name="T53" fmla="*/ 616 h 731"/>
                <a:gd name="T54" fmla="*/ 23 w 732"/>
                <a:gd name="T55" fmla="*/ 601 h 731"/>
                <a:gd name="T56" fmla="*/ 600 w 732"/>
                <a:gd name="T57" fmla="*/ 22 h 731"/>
                <a:gd name="T58" fmla="*/ 612 w 732"/>
                <a:gd name="T59" fmla="*/ 12 h 731"/>
                <a:gd name="T60" fmla="*/ 626 w 732"/>
                <a:gd name="T61" fmla="*/ 5 h 731"/>
                <a:gd name="T62" fmla="*/ 639 w 732"/>
                <a:gd name="T63" fmla="*/ 1 h 731"/>
                <a:gd name="T64" fmla="*/ 654 w 732"/>
                <a:gd name="T65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2" h="731">
                  <a:moveTo>
                    <a:pt x="654" y="0"/>
                  </a:moveTo>
                  <a:lnTo>
                    <a:pt x="670" y="2"/>
                  </a:lnTo>
                  <a:lnTo>
                    <a:pt x="687" y="7"/>
                  </a:lnTo>
                  <a:lnTo>
                    <a:pt x="701" y="15"/>
                  </a:lnTo>
                  <a:lnTo>
                    <a:pt x="714" y="27"/>
                  </a:lnTo>
                  <a:lnTo>
                    <a:pt x="723" y="41"/>
                  </a:lnTo>
                  <a:lnTo>
                    <a:pt x="729" y="58"/>
                  </a:lnTo>
                  <a:lnTo>
                    <a:pt x="732" y="77"/>
                  </a:lnTo>
                  <a:lnTo>
                    <a:pt x="732" y="580"/>
                  </a:lnTo>
                  <a:lnTo>
                    <a:pt x="728" y="611"/>
                  </a:lnTo>
                  <a:lnTo>
                    <a:pt x="719" y="639"/>
                  </a:lnTo>
                  <a:lnTo>
                    <a:pt x="705" y="664"/>
                  </a:lnTo>
                  <a:lnTo>
                    <a:pt x="687" y="687"/>
                  </a:lnTo>
                  <a:lnTo>
                    <a:pt x="664" y="705"/>
                  </a:lnTo>
                  <a:lnTo>
                    <a:pt x="638" y="719"/>
                  </a:lnTo>
                  <a:lnTo>
                    <a:pt x="610" y="728"/>
                  </a:lnTo>
                  <a:lnTo>
                    <a:pt x="579" y="731"/>
                  </a:lnTo>
                  <a:lnTo>
                    <a:pt x="77" y="731"/>
                  </a:lnTo>
                  <a:lnTo>
                    <a:pt x="57" y="729"/>
                  </a:lnTo>
                  <a:lnTo>
                    <a:pt x="40" y="722"/>
                  </a:lnTo>
                  <a:lnTo>
                    <a:pt x="26" y="712"/>
                  </a:lnTo>
                  <a:lnTo>
                    <a:pt x="14" y="699"/>
                  </a:lnTo>
                  <a:lnTo>
                    <a:pt x="6" y="684"/>
                  </a:lnTo>
                  <a:lnTo>
                    <a:pt x="1" y="668"/>
                  </a:lnTo>
                  <a:lnTo>
                    <a:pt x="0" y="650"/>
                  </a:lnTo>
                  <a:lnTo>
                    <a:pt x="3" y="633"/>
                  </a:lnTo>
                  <a:lnTo>
                    <a:pt x="11" y="616"/>
                  </a:lnTo>
                  <a:lnTo>
                    <a:pt x="23" y="601"/>
                  </a:lnTo>
                  <a:lnTo>
                    <a:pt x="600" y="22"/>
                  </a:lnTo>
                  <a:lnTo>
                    <a:pt x="612" y="12"/>
                  </a:lnTo>
                  <a:lnTo>
                    <a:pt x="626" y="5"/>
                  </a:lnTo>
                  <a:lnTo>
                    <a:pt x="639" y="1"/>
                  </a:lnTo>
                  <a:lnTo>
                    <a:pt x="65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18"/>
          <p:cNvGrpSpPr>
            <a:grpSpLocks noChangeAspect="1"/>
          </p:cNvGrpSpPr>
          <p:nvPr/>
        </p:nvGrpSpPr>
        <p:grpSpPr bwMode="auto">
          <a:xfrm>
            <a:off x="8032998" y="2173828"/>
            <a:ext cx="508000" cy="541338"/>
            <a:chOff x="419" y="545"/>
            <a:chExt cx="320" cy="341"/>
          </a:xfrm>
          <a:noFill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419" y="631"/>
              <a:ext cx="154" cy="255"/>
            </a:xfrm>
            <a:custGeom>
              <a:avLst/>
              <a:gdLst>
                <a:gd name="T0" fmla="*/ 702 w 1536"/>
                <a:gd name="T1" fmla="*/ 965 h 2552"/>
                <a:gd name="T2" fmla="*/ 659 w 1536"/>
                <a:gd name="T3" fmla="*/ 993 h 2552"/>
                <a:gd name="T4" fmla="*/ 625 w 1536"/>
                <a:gd name="T5" fmla="*/ 1041 h 2552"/>
                <a:gd name="T6" fmla="*/ 601 w 1536"/>
                <a:gd name="T7" fmla="*/ 1104 h 2552"/>
                <a:gd name="T8" fmla="*/ 591 w 1536"/>
                <a:gd name="T9" fmla="*/ 1180 h 2552"/>
                <a:gd name="T10" fmla="*/ 597 w 1536"/>
                <a:gd name="T11" fmla="*/ 1262 h 2552"/>
                <a:gd name="T12" fmla="*/ 616 w 1536"/>
                <a:gd name="T13" fmla="*/ 1335 h 2552"/>
                <a:gd name="T14" fmla="*/ 647 w 1536"/>
                <a:gd name="T15" fmla="*/ 1395 h 2552"/>
                <a:gd name="T16" fmla="*/ 688 w 1536"/>
                <a:gd name="T17" fmla="*/ 1439 h 2552"/>
                <a:gd name="T18" fmla="*/ 733 w 1536"/>
                <a:gd name="T19" fmla="*/ 1460 h 2552"/>
                <a:gd name="T20" fmla="*/ 783 w 1536"/>
                <a:gd name="T21" fmla="*/ 1457 h 2552"/>
                <a:gd name="T22" fmla="*/ 826 w 1536"/>
                <a:gd name="T23" fmla="*/ 1429 h 2552"/>
                <a:gd name="T24" fmla="*/ 861 w 1536"/>
                <a:gd name="T25" fmla="*/ 1382 h 2552"/>
                <a:gd name="T26" fmla="*/ 884 w 1536"/>
                <a:gd name="T27" fmla="*/ 1319 h 2552"/>
                <a:gd name="T28" fmla="*/ 894 w 1536"/>
                <a:gd name="T29" fmla="*/ 1243 h 2552"/>
                <a:gd name="T30" fmla="*/ 889 w 1536"/>
                <a:gd name="T31" fmla="*/ 1161 h 2552"/>
                <a:gd name="T32" fmla="*/ 869 w 1536"/>
                <a:gd name="T33" fmla="*/ 1087 h 2552"/>
                <a:gd name="T34" fmla="*/ 838 w 1536"/>
                <a:gd name="T35" fmla="*/ 1027 h 2552"/>
                <a:gd name="T36" fmla="*/ 798 w 1536"/>
                <a:gd name="T37" fmla="*/ 984 h 2552"/>
                <a:gd name="T38" fmla="*/ 751 w 1536"/>
                <a:gd name="T39" fmla="*/ 962 h 2552"/>
                <a:gd name="T40" fmla="*/ 93 w 1536"/>
                <a:gd name="T41" fmla="*/ 0 h 2552"/>
                <a:gd name="T42" fmla="*/ 136 w 1536"/>
                <a:gd name="T43" fmla="*/ 9 h 2552"/>
                <a:gd name="T44" fmla="*/ 1498 w 1536"/>
                <a:gd name="T45" fmla="*/ 619 h 2552"/>
                <a:gd name="T46" fmla="*/ 1526 w 1536"/>
                <a:gd name="T47" fmla="*/ 653 h 2552"/>
                <a:gd name="T48" fmla="*/ 1536 w 1536"/>
                <a:gd name="T49" fmla="*/ 696 h 2552"/>
                <a:gd name="T50" fmla="*/ 1533 w 1536"/>
                <a:gd name="T51" fmla="*/ 2478 h 2552"/>
                <a:gd name="T52" fmla="*/ 1514 w 1536"/>
                <a:gd name="T53" fmla="*/ 2516 h 2552"/>
                <a:gd name="T54" fmla="*/ 1483 w 1536"/>
                <a:gd name="T55" fmla="*/ 2541 h 2552"/>
                <a:gd name="T56" fmla="*/ 1443 w 1536"/>
                <a:gd name="T57" fmla="*/ 2552 h 2552"/>
                <a:gd name="T58" fmla="*/ 1400 w 1536"/>
                <a:gd name="T59" fmla="*/ 2543 h 2552"/>
                <a:gd name="T60" fmla="*/ 86 w 1536"/>
                <a:gd name="T61" fmla="*/ 1955 h 2552"/>
                <a:gd name="T62" fmla="*/ 40 w 1536"/>
                <a:gd name="T63" fmla="*/ 1911 h 2552"/>
                <a:gd name="T64" fmla="*/ 10 w 1536"/>
                <a:gd name="T65" fmla="*/ 1856 h 2552"/>
                <a:gd name="T66" fmla="*/ 0 w 1536"/>
                <a:gd name="T67" fmla="*/ 1794 h 2552"/>
                <a:gd name="T68" fmla="*/ 3 w 1536"/>
                <a:gd name="T69" fmla="*/ 74 h 2552"/>
                <a:gd name="T70" fmla="*/ 21 w 1536"/>
                <a:gd name="T71" fmla="*/ 37 h 2552"/>
                <a:gd name="T72" fmla="*/ 53 w 1536"/>
                <a:gd name="T73" fmla="*/ 11 h 2552"/>
                <a:gd name="T74" fmla="*/ 93 w 1536"/>
                <a:gd name="T75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2552">
                  <a:moveTo>
                    <a:pt x="727" y="961"/>
                  </a:moveTo>
                  <a:lnTo>
                    <a:pt x="702" y="965"/>
                  </a:lnTo>
                  <a:lnTo>
                    <a:pt x="679" y="977"/>
                  </a:lnTo>
                  <a:lnTo>
                    <a:pt x="659" y="993"/>
                  </a:lnTo>
                  <a:lnTo>
                    <a:pt x="641" y="1015"/>
                  </a:lnTo>
                  <a:lnTo>
                    <a:pt x="625" y="1041"/>
                  </a:lnTo>
                  <a:lnTo>
                    <a:pt x="611" y="1071"/>
                  </a:lnTo>
                  <a:lnTo>
                    <a:pt x="601" y="1104"/>
                  </a:lnTo>
                  <a:lnTo>
                    <a:pt x="595" y="1141"/>
                  </a:lnTo>
                  <a:lnTo>
                    <a:pt x="591" y="1180"/>
                  </a:lnTo>
                  <a:lnTo>
                    <a:pt x="591" y="1221"/>
                  </a:lnTo>
                  <a:lnTo>
                    <a:pt x="597" y="1262"/>
                  </a:lnTo>
                  <a:lnTo>
                    <a:pt x="605" y="1300"/>
                  </a:lnTo>
                  <a:lnTo>
                    <a:pt x="616" y="1335"/>
                  </a:lnTo>
                  <a:lnTo>
                    <a:pt x="630" y="1367"/>
                  </a:lnTo>
                  <a:lnTo>
                    <a:pt x="647" y="1395"/>
                  </a:lnTo>
                  <a:lnTo>
                    <a:pt x="666" y="1419"/>
                  </a:lnTo>
                  <a:lnTo>
                    <a:pt x="688" y="1439"/>
                  </a:lnTo>
                  <a:lnTo>
                    <a:pt x="709" y="1452"/>
                  </a:lnTo>
                  <a:lnTo>
                    <a:pt x="733" y="1460"/>
                  </a:lnTo>
                  <a:lnTo>
                    <a:pt x="758" y="1462"/>
                  </a:lnTo>
                  <a:lnTo>
                    <a:pt x="783" y="1457"/>
                  </a:lnTo>
                  <a:lnTo>
                    <a:pt x="805" y="1446"/>
                  </a:lnTo>
                  <a:lnTo>
                    <a:pt x="826" y="1429"/>
                  </a:lnTo>
                  <a:lnTo>
                    <a:pt x="844" y="1408"/>
                  </a:lnTo>
                  <a:lnTo>
                    <a:pt x="861" y="1382"/>
                  </a:lnTo>
                  <a:lnTo>
                    <a:pt x="873" y="1352"/>
                  </a:lnTo>
                  <a:lnTo>
                    <a:pt x="884" y="1319"/>
                  </a:lnTo>
                  <a:lnTo>
                    <a:pt x="891" y="1281"/>
                  </a:lnTo>
                  <a:lnTo>
                    <a:pt x="894" y="1243"/>
                  </a:lnTo>
                  <a:lnTo>
                    <a:pt x="893" y="1201"/>
                  </a:lnTo>
                  <a:lnTo>
                    <a:pt x="889" y="1161"/>
                  </a:lnTo>
                  <a:lnTo>
                    <a:pt x="880" y="1123"/>
                  </a:lnTo>
                  <a:lnTo>
                    <a:pt x="869" y="1087"/>
                  </a:lnTo>
                  <a:lnTo>
                    <a:pt x="855" y="1055"/>
                  </a:lnTo>
                  <a:lnTo>
                    <a:pt x="838" y="1027"/>
                  </a:lnTo>
                  <a:lnTo>
                    <a:pt x="818" y="1003"/>
                  </a:lnTo>
                  <a:lnTo>
                    <a:pt x="798" y="984"/>
                  </a:lnTo>
                  <a:lnTo>
                    <a:pt x="775" y="970"/>
                  </a:lnTo>
                  <a:lnTo>
                    <a:pt x="751" y="962"/>
                  </a:lnTo>
                  <a:lnTo>
                    <a:pt x="727" y="961"/>
                  </a:lnTo>
                  <a:close/>
                  <a:moveTo>
                    <a:pt x="93" y="0"/>
                  </a:moveTo>
                  <a:lnTo>
                    <a:pt x="114" y="1"/>
                  </a:lnTo>
                  <a:lnTo>
                    <a:pt x="136" y="9"/>
                  </a:lnTo>
                  <a:lnTo>
                    <a:pt x="1479" y="608"/>
                  </a:lnTo>
                  <a:lnTo>
                    <a:pt x="1498" y="619"/>
                  </a:lnTo>
                  <a:lnTo>
                    <a:pt x="1514" y="635"/>
                  </a:lnTo>
                  <a:lnTo>
                    <a:pt x="1526" y="653"/>
                  </a:lnTo>
                  <a:lnTo>
                    <a:pt x="1533" y="674"/>
                  </a:lnTo>
                  <a:lnTo>
                    <a:pt x="1536" y="696"/>
                  </a:lnTo>
                  <a:lnTo>
                    <a:pt x="1536" y="2455"/>
                  </a:lnTo>
                  <a:lnTo>
                    <a:pt x="1533" y="2478"/>
                  </a:lnTo>
                  <a:lnTo>
                    <a:pt x="1526" y="2498"/>
                  </a:lnTo>
                  <a:lnTo>
                    <a:pt x="1514" y="2516"/>
                  </a:lnTo>
                  <a:lnTo>
                    <a:pt x="1500" y="2530"/>
                  </a:lnTo>
                  <a:lnTo>
                    <a:pt x="1483" y="2541"/>
                  </a:lnTo>
                  <a:lnTo>
                    <a:pt x="1464" y="2549"/>
                  </a:lnTo>
                  <a:lnTo>
                    <a:pt x="1443" y="2552"/>
                  </a:lnTo>
                  <a:lnTo>
                    <a:pt x="1421" y="2551"/>
                  </a:lnTo>
                  <a:lnTo>
                    <a:pt x="1400" y="2543"/>
                  </a:lnTo>
                  <a:lnTo>
                    <a:pt x="114" y="1970"/>
                  </a:lnTo>
                  <a:lnTo>
                    <a:pt x="86" y="1955"/>
                  </a:lnTo>
                  <a:lnTo>
                    <a:pt x="61" y="1935"/>
                  </a:lnTo>
                  <a:lnTo>
                    <a:pt x="40" y="1911"/>
                  </a:lnTo>
                  <a:lnTo>
                    <a:pt x="23" y="1885"/>
                  </a:lnTo>
                  <a:lnTo>
                    <a:pt x="10" y="1856"/>
                  </a:lnTo>
                  <a:lnTo>
                    <a:pt x="3" y="1826"/>
                  </a:lnTo>
                  <a:lnTo>
                    <a:pt x="0" y="1794"/>
                  </a:lnTo>
                  <a:lnTo>
                    <a:pt x="0" y="97"/>
                  </a:lnTo>
                  <a:lnTo>
                    <a:pt x="3" y="74"/>
                  </a:lnTo>
                  <a:lnTo>
                    <a:pt x="9" y="54"/>
                  </a:lnTo>
                  <a:lnTo>
                    <a:pt x="21" y="37"/>
                  </a:lnTo>
                  <a:lnTo>
                    <a:pt x="35" y="22"/>
                  </a:lnTo>
                  <a:lnTo>
                    <a:pt x="53" y="11"/>
                  </a:lnTo>
                  <a:lnTo>
                    <a:pt x="72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586" y="631"/>
              <a:ext cx="153" cy="255"/>
            </a:xfrm>
            <a:custGeom>
              <a:avLst/>
              <a:gdLst>
                <a:gd name="T0" fmla="*/ 483 w 1535"/>
                <a:gd name="T1" fmla="*/ 1488 h 2552"/>
                <a:gd name="T2" fmla="*/ 437 w 1535"/>
                <a:gd name="T3" fmla="*/ 1510 h 2552"/>
                <a:gd name="T4" fmla="*/ 396 w 1535"/>
                <a:gd name="T5" fmla="*/ 1554 h 2552"/>
                <a:gd name="T6" fmla="*/ 365 w 1535"/>
                <a:gd name="T7" fmla="*/ 1614 h 2552"/>
                <a:gd name="T8" fmla="*/ 346 w 1535"/>
                <a:gd name="T9" fmla="*/ 1687 h 2552"/>
                <a:gd name="T10" fmla="*/ 341 w 1535"/>
                <a:gd name="T11" fmla="*/ 1769 h 2552"/>
                <a:gd name="T12" fmla="*/ 351 w 1535"/>
                <a:gd name="T13" fmla="*/ 1844 h 2552"/>
                <a:gd name="T14" fmla="*/ 375 w 1535"/>
                <a:gd name="T15" fmla="*/ 1908 h 2552"/>
                <a:gd name="T16" fmla="*/ 409 w 1535"/>
                <a:gd name="T17" fmla="*/ 1956 h 2552"/>
                <a:gd name="T18" fmla="*/ 452 w 1535"/>
                <a:gd name="T19" fmla="*/ 1984 h 2552"/>
                <a:gd name="T20" fmla="*/ 501 w 1535"/>
                <a:gd name="T21" fmla="*/ 1987 h 2552"/>
                <a:gd name="T22" fmla="*/ 548 w 1535"/>
                <a:gd name="T23" fmla="*/ 1964 h 2552"/>
                <a:gd name="T24" fmla="*/ 587 w 1535"/>
                <a:gd name="T25" fmla="*/ 1922 h 2552"/>
                <a:gd name="T26" fmla="*/ 619 w 1535"/>
                <a:gd name="T27" fmla="*/ 1862 h 2552"/>
                <a:gd name="T28" fmla="*/ 638 w 1535"/>
                <a:gd name="T29" fmla="*/ 1788 h 2552"/>
                <a:gd name="T30" fmla="*/ 643 w 1535"/>
                <a:gd name="T31" fmla="*/ 1706 h 2552"/>
                <a:gd name="T32" fmla="*/ 634 w 1535"/>
                <a:gd name="T33" fmla="*/ 1631 h 2552"/>
                <a:gd name="T34" fmla="*/ 610 w 1535"/>
                <a:gd name="T35" fmla="*/ 1567 h 2552"/>
                <a:gd name="T36" fmla="*/ 576 w 1535"/>
                <a:gd name="T37" fmla="*/ 1520 h 2552"/>
                <a:gd name="T38" fmla="*/ 532 w 1535"/>
                <a:gd name="T39" fmla="*/ 1492 h 2552"/>
                <a:gd name="T40" fmla="*/ 1078 w 1535"/>
                <a:gd name="T41" fmla="*/ 509 h 2552"/>
                <a:gd name="T42" fmla="*/ 1029 w 1535"/>
                <a:gd name="T43" fmla="*/ 519 h 2552"/>
                <a:gd name="T44" fmla="*/ 986 w 1535"/>
                <a:gd name="T45" fmla="*/ 552 h 2552"/>
                <a:gd name="T46" fmla="*/ 950 w 1535"/>
                <a:gd name="T47" fmla="*/ 604 h 2552"/>
                <a:gd name="T48" fmla="*/ 924 w 1535"/>
                <a:gd name="T49" fmla="*/ 672 h 2552"/>
                <a:gd name="T50" fmla="*/ 911 w 1535"/>
                <a:gd name="T51" fmla="*/ 751 h 2552"/>
                <a:gd name="T52" fmla="*/ 914 w 1535"/>
                <a:gd name="T53" fmla="*/ 830 h 2552"/>
                <a:gd name="T54" fmla="*/ 931 w 1535"/>
                <a:gd name="T55" fmla="*/ 900 h 2552"/>
                <a:gd name="T56" fmla="*/ 960 w 1535"/>
                <a:gd name="T57" fmla="*/ 957 h 2552"/>
                <a:gd name="T58" fmla="*/ 999 w 1535"/>
                <a:gd name="T59" fmla="*/ 994 h 2552"/>
                <a:gd name="T60" fmla="*/ 1046 w 1535"/>
                <a:gd name="T61" fmla="*/ 1011 h 2552"/>
                <a:gd name="T62" fmla="*/ 1095 w 1535"/>
                <a:gd name="T63" fmla="*/ 1000 h 2552"/>
                <a:gd name="T64" fmla="*/ 1138 w 1535"/>
                <a:gd name="T65" fmla="*/ 967 h 2552"/>
                <a:gd name="T66" fmla="*/ 1174 w 1535"/>
                <a:gd name="T67" fmla="*/ 915 h 2552"/>
                <a:gd name="T68" fmla="*/ 1200 w 1535"/>
                <a:gd name="T69" fmla="*/ 848 h 2552"/>
                <a:gd name="T70" fmla="*/ 1213 w 1535"/>
                <a:gd name="T71" fmla="*/ 769 h 2552"/>
                <a:gd name="T72" fmla="*/ 1211 w 1535"/>
                <a:gd name="T73" fmla="*/ 689 h 2552"/>
                <a:gd name="T74" fmla="*/ 1193 w 1535"/>
                <a:gd name="T75" fmla="*/ 619 h 2552"/>
                <a:gd name="T76" fmla="*/ 1164 w 1535"/>
                <a:gd name="T77" fmla="*/ 563 h 2552"/>
                <a:gd name="T78" fmla="*/ 1125 w 1535"/>
                <a:gd name="T79" fmla="*/ 525 h 2552"/>
                <a:gd name="T80" fmla="*/ 1078 w 1535"/>
                <a:gd name="T81" fmla="*/ 509 h 2552"/>
                <a:gd name="T82" fmla="*/ 1463 w 1535"/>
                <a:gd name="T83" fmla="*/ 3 h 2552"/>
                <a:gd name="T84" fmla="*/ 1500 w 1535"/>
                <a:gd name="T85" fmla="*/ 21 h 2552"/>
                <a:gd name="T86" fmla="*/ 1525 w 1535"/>
                <a:gd name="T87" fmla="*/ 54 h 2552"/>
                <a:gd name="T88" fmla="*/ 1535 w 1535"/>
                <a:gd name="T89" fmla="*/ 97 h 2552"/>
                <a:gd name="T90" fmla="*/ 1533 w 1535"/>
                <a:gd name="T91" fmla="*/ 1825 h 2552"/>
                <a:gd name="T92" fmla="*/ 1512 w 1535"/>
                <a:gd name="T93" fmla="*/ 1885 h 2552"/>
                <a:gd name="T94" fmla="*/ 1475 w 1535"/>
                <a:gd name="T95" fmla="*/ 1935 h 2552"/>
                <a:gd name="T96" fmla="*/ 1422 w 1535"/>
                <a:gd name="T97" fmla="*/ 1969 h 2552"/>
                <a:gd name="T98" fmla="*/ 115 w 1535"/>
                <a:gd name="T99" fmla="*/ 2551 h 2552"/>
                <a:gd name="T100" fmla="*/ 72 w 1535"/>
                <a:gd name="T101" fmla="*/ 2549 h 2552"/>
                <a:gd name="T102" fmla="*/ 36 w 1535"/>
                <a:gd name="T103" fmla="*/ 2530 h 2552"/>
                <a:gd name="T104" fmla="*/ 10 w 1535"/>
                <a:gd name="T105" fmla="*/ 2498 h 2552"/>
                <a:gd name="T106" fmla="*/ 0 w 1535"/>
                <a:gd name="T107" fmla="*/ 2455 h 2552"/>
                <a:gd name="T108" fmla="*/ 3 w 1535"/>
                <a:gd name="T109" fmla="*/ 674 h 2552"/>
                <a:gd name="T110" fmla="*/ 21 w 1535"/>
                <a:gd name="T111" fmla="*/ 635 h 2552"/>
                <a:gd name="T112" fmla="*/ 57 w 1535"/>
                <a:gd name="T113" fmla="*/ 608 h 2552"/>
                <a:gd name="T114" fmla="*/ 1421 w 1535"/>
                <a:gd name="T115" fmla="*/ 1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2552">
                  <a:moveTo>
                    <a:pt x="508" y="1487"/>
                  </a:moveTo>
                  <a:lnTo>
                    <a:pt x="483" y="1488"/>
                  </a:lnTo>
                  <a:lnTo>
                    <a:pt x="460" y="1497"/>
                  </a:lnTo>
                  <a:lnTo>
                    <a:pt x="437" y="1510"/>
                  </a:lnTo>
                  <a:lnTo>
                    <a:pt x="416" y="1530"/>
                  </a:lnTo>
                  <a:lnTo>
                    <a:pt x="396" y="1554"/>
                  </a:lnTo>
                  <a:lnTo>
                    <a:pt x="380" y="1582"/>
                  </a:lnTo>
                  <a:lnTo>
                    <a:pt x="365" y="1614"/>
                  </a:lnTo>
                  <a:lnTo>
                    <a:pt x="354" y="1649"/>
                  </a:lnTo>
                  <a:lnTo>
                    <a:pt x="346" y="1687"/>
                  </a:lnTo>
                  <a:lnTo>
                    <a:pt x="342" y="1728"/>
                  </a:lnTo>
                  <a:lnTo>
                    <a:pt x="341" y="1769"/>
                  </a:lnTo>
                  <a:lnTo>
                    <a:pt x="344" y="1808"/>
                  </a:lnTo>
                  <a:lnTo>
                    <a:pt x="351" y="1844"/>
                  </a:lnTo>
                  <a:lnTo>
                    <a:pt x="361" y="1878"/>
                  </a:lnTo>
                  <a:lnTo>
                    <a:pt x="375" y="1908"/>
                  </a:lnTo>
                  <a:lnTo>
                    <a:pt x="390" y="1934"/>
                  </a:lnTo>
                  <a:lnTo>
                    <a:pt x="409" y="1956"/>
                  </a:lnTo>
                  <a:lnTo>
                    <a:pt x="430" y="1972"/>
                  </a:lnTo>
                  <a:lnTo>
                    <a:pt x="452" y="1984"/>
                  </a:lnTo>
                  <a:lnTo>
                    <a:pt x="476" y="1988"/>
                  </a:lnTo>
                  <a:lnTo>
                    <a:pt x="501" y="1987"/>
                  </a:lnTo>
                  <a:lnTo>
                    <a:pt x="525" y="1979"/>
                  </a:lnTo>
                  <a:lnTo>
                    <a:pt x="548" y="1964"/>
                  </a:lnTo>
                  <a:lnTo>
                    <a:pt x="568" y="1946"/>
                  </a:lnTo>
                  <a:lnTo>
                    <a:pt x="587" y="1922"/>
                  </a:lnTo>
                  <a:lnTo>
                    <a:pt x="605" y="1894"/>
                  </a:lnTo>
                  <a:lnTo>
                    <a:pt x="619" y="1862"/>
                  </a:lnTo>
                  <a:lnTo>
                    <a:pt x="631" y="1826"/>
                  </a:lnTo>
                  <a:lnTo>
                    <a:pt x="638" y="1788"/>
                  </a:lnTo>
                  <a:lnTo>
                    <a:pt x="643" y="1748"/>
                  </a:lnTo>
                  <a:lnTo>
                    <a:pt x="643" y="1706"/>
                  </a:lnTo>
                  <a:lnTo>
                    <a:pt x="640" y="1668"/>
                  </a:lnTo>
                  <a:lnTo>
                    <a:pt x="634" y="1631"/>
                  </a:lnTo>
                  <a:lnTo>
                    <a:pt x="623" y="1597"/>
                  </a:lnTo>
                  <a:lnTo>
                    <a:pt x="610" y="1567"/>
                  </a:lnTo>
                  <a:lnTo>
                    <a:pt x="594" y="1541"/>
                  </a:lnTo>
                  <a:lnTo>
                    <a:pt x="576" y="1520"/>
                  </a:lnTo>
                  <a:lnTo>
                    <a:pt x="555" y="1503"/>
                  </a:lnTo>
                  <a:lnTo>
                    <a:pt x="532" y="1492"/>
                  </a:lnTo>
                  <a:lnTo>
                    <a:pt x="508" y="1487"/>
                  </a:lnTo>
                  <a:close/>
                  <a:moveTo>
                    <a:pt x="1078" y="509"/>
                  </a:moveTo>
                  <a:lnTo>
                    <a:pt x="1053" y="511"/>
                  </a:lnTo>
                  <a:lnTo>
                    <a:pt x="1029" y="519"/>
                  </a:lnTo>
                  <a:lnTo>
                    <a:pt x="1007" y="533"/>
                  </a:lnTo>
                  <a:lnTo>
                    <a:pt x="986" y="552"/>
                  </a:lnTo>
                  <a:lnTo>
                    <a:pt x="966" y="575"/>
                  </a:lnTo>
                  <a:lnTo>
                    <a:pt x="950" y="604"/>
                  </a:lnTo>
                  <a:lnTo>
                    <a:pt x="935" y="637"/>
                  </a:lnTo>
                  <a:lnTo>
                    <a:pt x="924" y="672"/>
                  </a:lnTo>
                  <a:lnTo>
                    <a:pt x="915" y="710"/>
                  </a:lnTo>
                  <a:lnTo>
                    <a:pt x="911" y="751"/>
                  </a:lnTo>
                  <a:lnTo>
                    <a:pt x="910" y="791"/>
                  </a:lnTo>
                  <a:lnTo>
                    <a:pt x="914" y="830"/>
                  </a:lnTo>
                  <a:lnTo>
                    <a:pt x="921" y="867"/>
                  </a:lnTo>
                  <a:lnTo>
                    <a:pt x="931" y="900"/>
                  </a:lnTo>
                  <a:lnTo>
                    <a:pt x="944" y="930"/>
                  </a:lnTo>
                  <a:lnTo>
                    <a:pt x="960" y="957"/>
                  </a:lnTo>
                  <a:lnTo>
                    <a:pt x="979" y="978"/>
                  </a:lnTo>
                  <a:lnTo>
                    <a:pt x="999" y="994"/>
                  </a:lnTo>
                  <a:lnTo>
                    <a:pt x="1022" y="1006"/>
                  </a:lnTo>
                  <a:lnTo>
                    <a:pt x="1046" y="1011"/>
                  </a:lnTo>
                  <a:lnTo>
                    <a:pt x="1071" y="1009"/>
                  </a:lnTo>
                  <a:lnTo>
                    <a:pt x="1095" y="1000"/>
                  </a:lnTo>
                  <a:lnTo>
                    <a:pt x="1117" y="987"/>
                  </a:lnTo>
                  <a:lnTo>
                    <a:pt x="1138" y="967"/>
                  </a:lnTo>
                  <a:lnTo>
                    <a:pt x="1158" y="943"/>
                  </a:lnTo>
                  <a:lnTo>
                    <a:pt x="1174" y="915"/>
                  </a:lnTo>
                  <a:lnTo>
                    <a:pt x="1189" y="883"/>
                  </a:lnTo>
                  <a:lnTo>
                    <a:pt x="1200" y="848"/>
                  </a:lnTo>
                  <a:lnTo>
                    <a:pt x="1209" y="810"/>
                  </a:lnTo>
                  <a:lnTo>
                    <a:pt x="1213" y="769"/>
                  </a:lnTo>
                  <a:lnTo>
                    <a:pt x="1214" y="729"/>
                  </a:lnTo>
                  <a:lnTo>
                    <a:pt x="1211" y="689"/>
                  </a:lnTo>
                  <a:lnTo>
                    <a:pt x="1203" y="653"/>
                  </a:lnTo>
                  <a:lnTo>
                    <a:pt x="1193" y="619"/>
                  </a:lnTo>
                  <a:lnTo>
                    <a:pt x="1180" y="589"/>
                  </a:lnTo>
                  <a:lnTo>
                    <a:pt x="1164" y="563"/>
                  </a:lnTo>
                  <a:lnTo>
                    <a:pt x="1145" y="541"/>
                  </a:lnTo>
                  <a:lnTo>
                    <a:pt x="1125" y="525"/>
                  </a:lnTo>
                  <a:lnTo>
                    <a:pt x="1102" y="514"/>
                  </a:lnTo>
                  <a:lnTo>
                    <a:pt x="1078" y="509"/>
                  </a:lnTo>
                  <a:close/>
                  <a:moveTo>
                    <a:pt x="1443" y="0"/>
                  </a:moveTo>
                  <a:lnTo>
                    <a:pt x="1463" y="3"/>
                  </a:lnTo>
                  <a:lnTo>
                    <a:pt x="1482" y="11"/>
                  </a:lnTo>
                  <a:lnTo>
                    <a:pt x="1500" y="21"/>
                  </a:lnTo>
                  <a:lnTo>
                    <a:pt x="1514" y="37"/>
                  </a:lnTo>
                  <a:lnTo>
                    <a:pt x="1525" y="54"/>
                  </a:lnTo>
                  <a:lnTo>
                    <a:pt x="1533" y="74"/>
                  </a:lnTo>
                  <a:lnTo>
                    <a:pt x="1535" y="97"/>
                  </a:lnTo>
                  <a:lnTo>
                    <a:pt x="1535" y="1793"/>
                  </a:lnTo>
                  <a:lnTo>
                    <a:pt x="1533" y="1825"/>
                  </a:lnTo>
                  <a:lnTo>
                    <a:pt x="1524" y="1856"/>
                  </a:lnTo>
                  <a:lnTo>
                    <a:pt x="1512" y="1885"/>
                  </a:lnTo>
                  <a:lnTo>
                    <a:pt x="1495" y="1911"/>
                  </a:lnTo>
                  <a:lnTo>
                    <a:pt x="1475" y="1935"/>
                  </a:lnTo>
                  <a:lnTo>
                    <a:pt x="1450" y="1954"/>
                  </a:lnTo>
                  <a:lnTo>
                    <a:pt x="1422" y="1969"/>
                  </a:lnTo>
                  <a:lnTo>
                    <a:pt x="135" y="2543"/>
                  </a:lnTo>
                  <a:lnTo>
                    <a:pt x="115" y="2551"/>
                  </a:lnTo>
                  <a:lnTo>
                    <a:pt x="93" y="2552"/>
                  </a:lnTo>
                  <a:lnTo>
                    <a:pt x="72" y="2549"/>
                  </a:lnTo>
                  <a:lnTo>
                    <a:pt x="53" y="2541"/>
                  </a:lnTo>
                  <a:lnTo>
                    <a:pt x="36" y="2530"/>
                  </a:lnTo>
                  <a:lnTo>
                    <a:pt x="20" y="2516"/>
                  </a:lnTo>
                  <a:lnTo>
                    <a:pt x="10" y="2498"/>
                  </a:lnTo>
                  <a:lnTo>
                    <a:pt x="3" y="2478"/>
                  </a:lnTo>
                  <a:lnTo>
                    <a:pt x="0" y="2455"/>
                  </a:lnTo>
                  <a:lnTo>
                    <a:pt x="0" y="696"/>
                  </a:lnTo>
                  <a:lnTo>
                    <a:pt x="3" y="674"/>
                  </a:lnTo>
                  <a:lnTo>
                    <a:pt x="10" y="653"/>
                  </a:lnTo>
                  <a:lnTo>
                    <a:pt x="21" y="635"/>
                  </a:lnTo>
                  <a:lnTo>
                    <a:pt x="38" y="619"/>
                  </a:lnTo>
                  <a:lnTo>
                    <a:pt x="57" y="608"/>
                  </a:lnTo>
                  <a:lnTo>
                    <a:pt x="1399" y="9"/>
                  </a:lnTo>
                  <a:lnTo>
                    <a:pt x="1421" y="1"/>
                  </a:lnTo>
                  <a:lnTo>
                    <a:pt x="144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434" y="545"/>
              <a:ext cx="291" cy="137"/>
            </a:xfrm>
            <a:custGeom>
              <a:avLst/>
              <a:gdLst>
                <a:gd name="T0" fmla="*/ 2112 w 2915"/>
                <a:gd name="T1" fmla="*/ 510 h 1366"/>
                <a:gd name="T2" fmla="*/ 2015 w 2915"/>
                <a:gd name="T3" fmla="*/ 547 h 1366"/>
                <a:gd name="T4" fmla="*/ 1955 w 2915"/>
                <a:gd name="T5" fmla="*/ 607 h 1366"/>
                <a:gd name="T6" fmla="*/ 1945 w 2915"/>
                <a:gd name="T7" fmla="*/ 680 h 1366"/>
                <a:gd name="T8" fmla="*/ 1991 w 2915"/>
                <a:gd name="T9" fmla="*/ 744 h 1366"/>
                <a:gd name="T10" fmla="*/ 2078 w 2915"/>
                <a:gd name="T11" fmla="*/ 790 h 1366"/>
                <a:gd name="T12" fmla="*/ 2193 w 2915"/>
                <a:gd name="T13" fmla="*/ 805 h 1366"/>
                <a:gd name="T14" fmla="*/ 2309 w 2915"/>
                <a:gd name="T15" fmla="*/ 789 h 1366"/>
                <a:gd name="T16" fmla="*/ 2395 w 2915"/>
                <a:gd name="T17" fmla="*/ 743 h 1366"/>
                <a:gd name="T18" fmla="*/ 2440 w 2915"/>
                <a:gd name="T19" fmla="*/ 678 h 1366"/>
                <a:gd name="T20" fmla="*/ 2430 w 2915"/>
                <a:gd name="T21" fmla="*/ 605 h 1366"/>
                <a:gd name="T22" fmla="*/ 2369 w 2915"/>
                <a:gd name="T23" fmla="*/ 546 h 1366"/>
                <a:gd name="T24" fmla="*/ 2271 w 2915"/>
                <a:gd name="T25" fmla="*/ 510 h 1366"/>
                <a:gd name="T26" fmla="*/ 1456 w 2915"/>
                <a:gd name="T27" fmla="*/ 503 h 1366"/>
                <a:gd name="T28" fmla="*/ 1341 w 2915"/>
                <a:gd name="T29" fmla="*/ 519 h 1366"/>
                <a:gd name="T30" fmla="*/ 1254 w 2915"/>
                <a:gd name="T31" fmla="*/ 566 h 1366"/>
                <a:gd name="T32" fmla="*/ 1210 w 2915"/>
                <a:gd name="T33" fmla="*/ 630 h 1366"/>
                <a:gd name="T34" fmla="*/ 1219 w 2915"/>
                <a:gd name="T35" fmla="*/ 703 h 1366"/>
                <a:gd name="T36" fmla="*/ 1280 w 2915"/>
                <a:gd name="T37" fmla="*/ 762 h 1366"/>
                <a:gd name="T38" fmla="*/ 1379 w 2915"/>
                <a:gd name="T39" fmla="*/ 798 h 1366"/>
                <a:gd name="T40" fmla="*/ 1499 w 2915"/>
                <a:gd name="T41" fmla="*/ 803 h 1366"/>
                <a:gd name="T42" fmla="*/ 1606 w 2915"/>
                <a:gd name="T43" fmla="*/ 776 h 1366"/>
                <a:gd name="T44" fmla="*/ 1680 w 2915"/>
                <a:gd name="T45" fmla="*/ 722 h 1366"/>
                <a:gd name="T46" fmla="*/ 1708 w 2915"/>
                <a:gd name="T47" fmla="*/ 653 h 1366"/>
                <a:gd name="T48" fmla="*/ 1680 w 2915"/>
                <a:gd name="T49" fmla="*/ 584 h 1366"/>
                <a:gd name="T50" fmla="*/ 1604 w 2915"/>
                <a:gd name="T51" fmla="*/ 531 h 1366"/>
                <a:gd name="T52" fmla="*/ 1497 w 2915"/>
                <a:gd name="T53" fmla="*/ 504 h 1366"/>
                <a:gd name="T54" fmla="*/ 681 w 2915"/>
                <a:gd name="T55" fmla="*/ 505 h 1366"/>
                <a:gd name="T56" fmla="*/ 574 w 2915"/>
                <a:gd name="T57" fmla="*/ 533 h 1366"/>
                <a:gd name="T58" fmla="*/ 499 w 2915"/>
                <a:gd name="T59" fmla="*/ 586 h 1366"/>
                <a:gd name="T60" fmla="*/ 471 w 2915"/>
                <a:gd name="T61" fmla="*/ 655 h 1366"/>
                <a:gd name="T62" fmla="*/ 500 w 2915"/>
                <a:gd name="T63" fmla="*/ 724 h 1366"/>
                <a:gd name="T64" fmla="*/ 575 w 2915"/>
                <a:gd name="T65" fmla="*/ 777 h 1366"/>
                <a:gd name="T66" fmla="*/ 683 w 2915"/>
                <a:gd name="T67" fmla="*/ 804 h 1366"/>
                <a:gd name="T68" fmla="*/ 802 w 2915"/>
                <a:gd name="T69" fmla="*/ 798 h 1366"/>
                <a:gd name="T70" fmla="*/ 900 w 2915"/>
                <a:gd name="T71" fmla="*/ 761 h 1366"/>
                <a:gd name="T72" fmla="*/ 960 w 2915"/>
                <a:gd name="T73" fmla="*/ 701 h 1366"/>
                <a:gd name="T74" fmla="*/ 970 w 2915"/>
                <a:gd name="T75" fmla="*/ 628 h 1366"/>
                <a:gd name="T76" fmla="*/ 924 w 2915"/>
                <a:gd name="T77" fmla="*/ 564 h 1366"/>
                <a:gd name="T78" fmla="*/ 837 w 2915"/>
                <a:gd name="T79" fmla="*/ 519 h 1366"/>
                <a:gd name="T80" fmla="*/ 722 w 2915"/>
                <a:gd name="T81" fmla="*/ 503 h 1366"/>
                <a:gd name="T82" fmla="*/ 1508 w 2915"/>
                <a:gd name="T83" fmla="*/ 6 h 1366"/>
                <a:gd name="T84" fmla="*/ 2875 w 2915"/>
                <a:gd name="T85" fmla="*/ 585 h 1366"/>
                <a:gd name="T86" fmla="*/ 2911 w 2915"/>
                <a:gd name="T87" fmla="*/ 632 h 1366"/>
                <a:gd name="T88" fmla="*/ 2911 w 2915"/>
                <a:gd name="T89" fmla="*/ 690 h 1366"/>
                <a:gd name="T90" fmla="*/ 2876 w 2915"/>
                <a:gd name="T91" fmla="*/ 739 h 1366"/>
                <a:gd name="T92" fmla="*/ 1477 w 2915"/>
                <a:gd name="T93" fmla="*/ 1364 h 1366"/>
                <a:gd name="T94" fmla="*/ 1418 w 2915"/>
                <a:gd name="T95" fmla="*/ 1358 h 1366"/>
                <a:gd name="T96" fmla="*/ 23 w 2915"/>
                <a:gd name="T97" fmla="*/ 726 h 1366"/>
                <a:gd name="T98" fmla="*/ 0 w 2915"/>
                <a:gd name="T99" fmla="*/ 672 h 1366"/>
                <a:gd name="T100" fmla="*/ 12 w 2915"/>
                <a:gd name="T101" fmla="*/ 615 h 1366"/>
                <a:gd name="T102" fmla="*/ 58 w 2915"/>
                <a:gd name="T103" fmla="*/ 573 h 1366"/>
                <a:gd name="T104" fmla="*/ 1432 w 2915"/>
                <a:gd name="T105" fmla="*/ 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5" h="1366">
                  <a:moveTo>
                    <a:pt x="2192" y="503"/>
                  </a:moveTo>
                  <a:lnTo>
                    <a:pt x="2151" y="505"/>
                  </a:lnTo>
                  <a:lnTo>
                    <a:pt x="2112" y="510"/>
                  </a:lnTo>
                  <a:lnTo>
                    <a:pt x="2077" y="519"/>
                  </a:lnTo>
                  <a:lnTo>
                    <a:pt x="2044" y="533"/>
                  </a:lnTo>
                  <a:lnTo>
                    <a:pt x="2015" y="547"/>
                  </a:lnTo>
                  <a:lnTo>
                    <a:pt x="1990" y="566"/>
                  </a:lnTo>
                  <a:lnTo>
                    <a:pt x="1969" y="586"/>
                  </a:lnTo>
                  <a:lnTo>
                    <a:pt x="1955" y="607"/>
                  </a:lnTo>
                  <a:lnTo>
                    <a:pt x="1945" y="630"/>
                  </a:lnTo>
                  <a:lnTo>
                    <a:pt x="1942" y="655"/>
                  </a:lnTo>
                  <a:lnTo>
                    <a:pt x="1945" y="680"/>
                  </a:lnTo>
                  <a:lnTo>
                    <a:pt x="1955" y="703"/>
                  </a:lnTo>
                  <a:lnTo>
                    <a:pt x="1970" y="724"/>
                  </a:lnTo>
                  <a:lnTo>
                    <a:pt x="1991" y="744"/>
                  </a:lnTo>
                  <a:lnTo>
                    <a:pt x="2016" y="762"/>
                  </a:lnTo>
                  <a:lnTo>
                    <a:pt x="2045" y="777"/>
                  </a:lnTo>
                  <a:lnTo>
                    <a:pt x="2078" y="790"/>
                  </a:lnTo>
                  <a:lnTo>
                    <a:pt x="2114" y="798"/>
                  </a:lnTo>
                  <a:lnTo>
                    <a:pt x="2152" y="804"/>
                  </a:lnTo>
                  <a:lnTo>
                    <a:pt x="2193" y="805"/>
                  </a:lnTo>
                  <a:lnTo>
                    <a:pt x="2234" y="803"/>
                  </a:lnTo>
                  <a:lnTo>
                    <a:pt x="2273" y="798"/>
                  </a:lnTo>
                  <a:lnTo>
                    <a:pt x="2309" y="789"/>
                  </a:lnTo>
                  <a:lnTo>
                    <a:pt x="2341" y="776"/>
                  </a:lnTo>
                  <a:lnTo>
                    <a:pt x="2370" y="761"/>
                  </a:lnTo>
                  <a:lnTo>
                    <a:pt x="2395" y="743"/>
                  </a:lnTo>
                  <a:lnTo>
                    <a:pt x="2416" y="722"/>
                  </a:lnTo>
                  <a:lnTo>
                    <a:pt x="2431" y="701"/>
                  </a:lnTo>
                  <a:lnTo>
                    <a:pt x="2440" y="678"/>
                  </a:lnTo>
                  <a:lnTo>
                    <a:pt x="2444" y="653"/>
                  </a:lnTo>
                  <a:lnTo>
                    <a:pt x="2439" y="628"/>
                  </a:lnTo>
                  <a:lnTo>
                    <a:pt x="2430" y="605"/>
                  </a:lnTo>
                  <a:lnTo>
                    <a:pt x="2415" y="584"/>
                  </a:lnTo>
                  <a:lnTo>
                    <a:pt x="2395" y="564"/>
                  </a:lnTo>
                  <a:lnTo>
                    <a:pt x="2369" y="546"/>
                  </a:lnTo>
                  <a:lnTo>
                    <a:pt x="2340" y="531"/>
                  </a:lnTo>
                  <a:lnTo>
                    <a:pt x="2307" y="519"/>
                  </a:lnTo>
                  <a:lnTo>
                    <a:pt x="2271" y="510"/>
                  </a:lnTo>
                  <a:lnTo>
                    <a:pt x="2232" y="504"/>
                  </a:lnTo>
                  <a:lnTo>
                    <a:pt x="2192" y="503"/>
                  </a:lnTo>
                  <a:close/>
                  <a:moveTo>
                    <a:pt x="1456" y="503"/>
                  </a:moveTo>
                  <a:lnTo>
                    <a:pt x="1416" y="505"/>
                  </a:lnTo>
                  <a:lnTo>
                    <a:pt x="1378" y="510"/>
                  </a:lnTo>
                  <a:lnTo>
                    <a:pt x="1341" y="519"/>
                  </a:lnTo>
                  <a:lnTo>
                    <a:pt x="1308" y="533"/>
                  </a:lnTo>
                  <a:lnTo>
                    <a:pt x="1279" y="547"/>
                  </a:lnTo>
                  <a:lnTo>
                    <a:pt x="1254" y="566"/>
                  </a:lnTo>
                  <a:lnTo>
                    <a:pt x="1235" y="586"/>
                  </a:lnTo>
                  <a:lnTo>
                    <a:pt x="1219" y="607"/>
                  </a:lnTo>
                  <a:lnTo>
                    <a:pt x="1210" y="630"/>
                  </a:lnTo>
                  <a:lnTo>
                    <a:pt x="1207" y="655"/>
                  </a:lnTo>
                  <a:lnTo>
                    <a:pt x="1210" y="680"/>
                  </a:lnTo>
                  <a:lnTo>
                    <a:pt x="1219" y="703"/>
                  </a:lnTo>
                  <a:lnTo>
                    <a:pt x="1235" y="724"/>
                  </a:lnTo>
                  <a:lnTo>
                    <a:pt x="1255" y="744"/>
                  </a:lnTo>
                  <a:lnTo>
                    <a:pt x="1280" y="762"/>
                  </a:lnTo>
                  <a:lnTo>
                    <a:pt x="1310" y="777"/>
                  </a:lnTo>
                  <a:lnTo>
                    <a:pt x="1342" y="790"/>
                  </a:lnTo>
                  <a:lnTo>
                    <a:pt x="1379" y="798"/>
                  </a:lnTo>
                  <a:lnTo>
                    <a:pt x="1417" y="804"/>
                  </a:lnTo>
                  <a:lnTo>
                    <a:pt x="1458" y="805"/>
                  </a:lnTo>
                  <a:lnTo>
                    <a:pt x="1499" y="803"/>
                  </a:lnTo>
                  <a:lnTo>
                    <a:pt x="1537" y="798"/>
                  </a:lnTo>
                  <a:lnTo>
                    <a:pt x="1573" y="789"/>
                  </a:lnTo>
                  <a:lnTo>
                    <a:pt x="1606" y="776"/>
                  </a:lnTo>
                  <a:lnTo>
                    <a:pt x="1636" y="761"/>
                  </a:lnTo>
                  <a:lnTo>
                    <a:pt x="1660" y="743"/>
                  </a:lnTo>
                  <a:lnTo>
                    <a:pt x="1680" y="722"/>
                  </a:lnTo>
                  <a:lnTo>
                    <a:pt x="1696" y="701"/>
                  </a:lnTo>
                  <a:lnTo>
                    <a:pt x="1705" y="678"/>
                  </a:lnTo>
                  <a:lnTo>
                    <a:pt x="1708" y="653"/>
                  </a:lnTo>
                  <a:lnTo>
                    <a:pt x="1705" y="628"/>
                  </a:lnTo>
                  <a:lnTo>
                    <a:pt x="1695" y="605"/>
                  </a:lnTo>
                  <a:lnTo>
                    <a:pt x="1680" y="584"/>
                  </a:lnTo>
                  <a:lnTo>
                    <a:pt x="1659" y="564"/>
                  </a:lnTo>
                  <a:lnTo>
                    <a:pt x="1635" y="546"/>
                  </a:lnTo>
                  <a:lnTo>
                    <a:pt x="1604" y="531"/>
                  </a:lnTo>
                  <a:lnTo>
                    <a:pt x="1572" y="519"/>
                  </a:lnTo>
                  <a:lnTo>
                    <a:pt x="1536" y="510"/>
                  </a:lnTo>
                  <a:lnTo>
                    <a:pt x="1497" y="504"/>
                  </a:lnTo>
                  <a:lnTo>
                    <a:pt x="1456" y="503"/>
                  </a:lnTo>
                  <a:close/>
                  <a:moveTo>
                    <a:pt x="722" y="503"/>
                  </a:moveTo>
                  <a:lnTo>
                    <a:pt x="681" y="505"/>
                  </a:lnTo>
                  <a:lnTo>
                    <a:pt x="642" y="510"/>
                  </a:lnTo>
                  <a:lnTo>
                    <a:pt x="606" y="519"/>
                  </a:lnTo>
                  <a:lnTo>
                    <a:pt x="574" y="533"/>
                  </a:lnTo>
                  <a:lnTo>
                    <a:pt x="545" y="547"/>
                  </a:lnTo>
                  <a:lnTo>
                    <a:pt x="519" y="566"/>
                  </a:lnTo>
                  <a:lnTo>
                    <a:pt x="499" y="586"/>
                  </a:lnTo>
                  <a:lnTo>
                    <a:pt x="484" y="607"/>
                  </a:lnTo>
                  <a:lnTo>
                    <a:pt x="474" y="630"/>
                  </a:lnTo>
                  <a:lnTo>
                    <a:pt x="471" y="655"/>
                  </a:lnTo>
                  <a:lnTo>
                    <a:pt x="474" y="680"/>
                  </a:lnTo>
                  <a:lnTo>
                    <a:pt x="485" y="703"/>
                  </a:lnTo>
                  <a:lnTo>
                    <a:pt x="500" y="724"/>
                  </a:lnTo>
                  <a:lnTo>
                    <a:pt x="520" y="744"/>
                  </a:lnTo>
                  <a:lnTo>
                    <a:pt x="546" y="762"/>
                  </a:lnTo>
                  <a:lnTo>
                    <a:pt x="575" y="777"/>
                  </a:lnTo>
                  <a:lnTo>
                    <a:pt x="608" y="789"/>
                  </a:lnTo>
                  <a:lnTo>
                    <a:pt x="643" y="798"/>
                  </a:lnTo>
                  <a:lnTo>
                    <a:pt x="683" y="804"/>
                  </a:lnTo>
                  <a:lnTo>
                    <a:pt x="723" y="805"/>
                  </a:lnTo>
                  <a:lnTo>
                    <a:pt x="763" y="803"/>
                  </a:lnTo>
                  <a:lnTo>
                    <a:pt x="802" y="798"/>
                  </a:lnTo>
                  <a:lnTo>
                    <a:pt x="838" y="789"/>
                  </a:lnTo>
                  <a:lnTo>
                    <a:pt x="871" y="776"/>
                  </a:lnTo>
                  <a:lnTo>
                    <a:pt x="900" y="761"/>
                  </a:lnTo>
                  <a:lnTo>
                    <a:pt x="925" y="743"/>
                  </a:lnTo>
                  <a:lnTo>
                    <a:pt x="946" y="722"/>
                  </a:lnTo>
                  <a:lnTo>
                    <a:pt x="960" y="701"/>
                  </a:lnTo>
                  <a:lnTo>
                    <a:pt x="970" y="678"/>
                  </a:lnTo>
                  <a:lnTo>
                    <a:pt x="973" y="653"/>
                  </a:lnTo>
                  <a:lnTo>
                    <a:pt x="970" y="628"/>
                  </a:lnTo>
                  <a:lnTo>
                    <a:pt x="960" y="605"/>
                  </a:lnTo>
                  <a:lnTo>
                    <a:pt x="945" y="584"/>
                  </a:lnTo>
                  <a:lnTo>
                    <a:pt x="924" y="564"/>
                  </a:lnTo>
                  <a:lnTo>
                    <a:pt x="899" y="546"/>
                  </a:lnTo>
                  <a:lnTo>
                    <a:pt x="870" y="531"/>
                  </a:lnTo>
                  <a:lnTo>
                    <a:pt x="837" y="519"/>
                  </a:lnTo>
                  <a:lnTo>
                    <a:pt x="801" y="510"/>
                  </a:lnTo>
                  <a:lnTo>
                    <a:pt x="762" y="504"/>
                  </a:lnTo>
                  <a:lnTo>
                    <a:pt x="722" y="503"/>
                  </a:lnTo>
                  <a:close/>
                  <a:moveTo>
                    <a:pt x="1457" y="0"/>
                  </a:moveTo>
                  <a:lnTo>
                    <a:pt x="1482" y="1"/>
                  </a:lnTo>
                  <a:lnTo>
                    <a:pt x="1508" y="6"/>
                  </a:lnTo>
                  <a:lnTo>
                    <a:pt x="1532" y="15"/>
                  </a:lnTo>
                  <a:lnTo>
                    <a:pt x="2856" y="573"/>
                  </a:lnTo>
                  <a:lnTo>
                    <a:pt x="2875" y="585"/>
                  </a:lnTo>
                  <a:lnTo>
                    <a:pt x="2891" y="598"/>
                  </a:lnTo>
                  <a:lnTo>
                    <a:pt x="2902" y="615"/>
                  </a:lnTo>
                  <a:lnTo>
                    <a:pt x="2911" y="632"/>
                  </a:lnTo>
                  <a:lnTo>
                    <a:pt x="2915" y="652"/>
                  </a:lnTo>
                  <a:lnTo>
                    <a:pt x="2915" y="672"/>
                  </a:lnTo>
                  <a:lnTo>
                    <a:pt x="2911" y="690"/>
                  </a:lnTo>
                  <a:lnTo>
                    <a:pt x="2903" y="709"/>
                  </a:lnTo>
                  <a:lnTo>
                    <a:pt x="2892" y="726"/>
                  </a:lnTo>
                  <a:lnTo>
                    <a:pt x="2876" y="739"/>
                  </a:lnTo>
                  <a:lnTo>
                    <a:pt x="2858" y="750"/>
                  </a:lnTo>
                  <a:lnTo>
                    <a:pt x="1497" y="1358"/>
                  </a:lnTo>
                  <a:lnTo>
                    <a:pt x="1477" y="1364"/>
                  </a:lnTo>
                  <a:lnTo>
                    <a:pt x="1457" y="1366"/>
                  </a:lnTo>
                  <a:lnTo>
                    <a:pt x="1438" y="1364"/>
                  </a:lnTo>
                  <a:lnTo>
                    <a:pt x="1418" y="1358"/>
                  </a:lnTo>
                  <a:lnTo>
                    <a:pt x="57" y="750"/>
                  </a:lnTo>
                  <a:lnTo>
                    <a:pt x="37" y="739"/>
                  </a:lnTo>
                  <a:lnTo>
                    <a:pt x="23" y="726"/>
                  </a:lnTo>
                  <a:lnTo>
                    <a:pt x="11" y="709"/>
                  </a:lnTo>
                  <a:lnTo>
                    <a:pt x="4" y="690"/>
                  </a:lnTo>
                  <a:lnTo>
                    <a:pt x="0" y="672"/>
                  </a:lnTo>
                  <a:lnTo>
                    <a:pt x="0" y="652"/>
                  </a:lnTo>
                  <a:lnTo>
                    <a:pt x="4" y="632"/>
                  </a:lnTo>
                  <a:lnTo>
                    <a:pt x="12" y="615"/>
                  </a:lnTo>
                  <a:lnTo>
                    <a:pt x="24" y="598"/>
                  </a:lnTo>
                  <a:lnTo>
                    <a:pt x="39" y="585"/>
                  </a:lnTo>
                  <a:lnTo>
                    <a:pt x="58" y="573"/>
                  </a:lnTo>
                  <a:lnTo>
                    <a:pt x="1383" y="15"/>
                  </a:lnTo>
                  <a:lnTo>
                    <a:pt x="1407" y="6"/>
                  </a:lnTo>
                  <a:lnTo>
                    <a:pt x="1432" y="1"/>
                  </a:lnTo>
                  <a:lnTo>
                    <a:pt x="1457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25"/>
          <p:cNvGrpSpPr>
            <a:grpSpLocks noChangeAspect="1"/>
          </p:cNvGrpSpPr>
          <p:nvPr/>
        </p:nvGrpSpPr>
        <p:grpSpPr bwMode="auto">
          <a:xfrm>
            <a:off x="8021638" y="4220198"/>
            <a:ext cx="531812" cy="542925"/>
            <a:chOff x="5053" y="2812"/>
            <a:chExt cx="335" cy="342"/>
          </a:xfrm>
          <a:noFill/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5110" y="2831"/>
              <a:ext cx="20" cy="78"/>
            </a:xfrm>
            <a:custGeom>
              <a:avLst/>
              <a:gdLst>
                <a:gd name="T0" fmla="*/ 187 w 195"/>
                <a:gd name="T1" fmla="*/ 0 h 777"/>
                <a:gd name="T2" fmla="*/ 195 w 195"/>
                <a:gd name="T3" fmla="*/ 0 h 777"/>
                <a:gd name="T4" fmla="*/ 195 w 195"/>
                <a:gd name="T5" fmla="*/ 777 h 777"/>
                <a:gd name="T6" fmla="*/ 0 w 195"/>
                <a:gd name="T7" fmla="*/ 777 h 777"/>
                <a:gd name="T8" fmla="*/ 0 w 195"/>
                <a:gd name="T9" fmla="*/ 186 h 777"/>
                <a:gd name="T10" fmla="*/ 4 w 195"/>
                <a:gd name="T11" fmla="*/ 152 h 777"/>
                <a:gd name="T12" fmla="*/ 12 w 195"/>
                <a:gd name="T13" fmla="*/ 121 h 777"/>
                <a:gd name="T14" fmla="*/ 26 w 195"/>
                <a:gd name="T15" fmla="*/ 92 h 777"/>
                <a:gd name="T16" fmla="*/ 45 w 195"/>
                <a:gd name="T17" fmla="*/ 66 h 777"/>
                <a:gd name="T18" fmla="*/ 67 w 195"/>
                <a:gd name="T19" fmla="*/ 43 h 777"/>
                <a:gd name="T20" fmla="*/ 94 w 195"/>
                <a:gd name="T21" fmla="*/ 25 h 777"/>
                <a:gd name="T22" fmla="*/ 123 w 195"/>
                <a:gd name="T23" fmla="*/ 11 h 777"/>
                <a:gd name="T24" fmla="*/ 154 w 195"/>
                <a:gd name="T25" fmla="*/ 2 h 777"/>
                <a:gd name="T26" fmla="*/ 187 w 195"/>
                <a:gd name="T2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" h="777">
                  <a:moveTo>
                    <a:pt x="187" y="0"/>
                  </a:moveTo>
                  <a:lnTo>
                    <a:pt x="195" y="0"/>
                  </a:lnTo>
                  <a:lnTo>
                    <a:pt x="195" y="777"/>
                  </a:lnTo>
                  <a:lnTo>
                    <a:pt x="0" y="777"/>
                  </a:lnTo>
                  <a:lnTo>
                    <a:pt x="0" y="186"/>
                  </a:lnTo>
                  <a:lnTo>
                    <a:pt x="4" y="152"/>
                  </a:lnTo>
                  <a:lnTo>
                    <a:pt x="12" y="121"/>
                  </a:lnTo>
                  <a:lnTo>
                    <a:pt x="26" y="92"/>
                  </a:lnTo>
                  <a:lnTo>
                    <a:pt x="45" y="66"/>
                  </a:lnTo>
                  <a:lnTo>
                    <a:pt x="67" y="43"/>
                  </a:lnTo>
                  <a:lnTo>
                    <a:pt x="94" y="25"/>
                  </a:lnTo>
                  <a:lnTo>
                    <a:pt x="123" y="11"/>
                  </a:lnTo>
                  <a:lnTo>
                    <a:pt x="154" y="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5311" y="2831"/>
              <a:ext cx="20" cy="78"/>
            </a:xfrm>
            <a:custGeom>
              <a:avLst/>
              <a:gdLst>
                <a:gd name="T0" fmla="*/ 0 w 194"/>
                <a:gd name="T1" fmla="*/ 0 h 777"/>
                <a:gd name="T2" fmla="*/ 8 w 194"/>
                <a:gd name="T3" fmla="*/ 0 h 777"/>
                <a:gd name="T4" fmla="*/ 41 w 194"/>
                <a:gd name="T5" fmla="*/ 2 h 777"/>
                <a:gd name="T6" fmla="*/ 73 w 194"/>
                <a:gd name="T7" fmla="*/ 11 h 777"/>
                <a:gd name="T8" fmla="*/ 102 w 194"/>
                <a:gd name="T9" fmla="*/ 25 h 777"/>
                <a:gd name="T10" fmla="*/ 128 w 194"/>
                <a:gd name="T11" fmla="*/ 43 h 777"/>
                <a:gd name="T12" fmla="*/ 151 w 194"/>
                <a:gd name="T13" fmla="*/ 66 h 777"/>
                <a:gd name="T14" fmla="*/ 169 w 194"/>
                <a:gd name="T15" fmla="*/ 92 h 777"/>
                <a:gd name="T16" fmla="*/ 183 w 194"/>
                <a:gd name="T17" fmla="*/ 121 h 777"/>
                <a:gd name="T18" fmla="*/ 191 w 194"/>
                <a:gd name="T19" fmla="*/ 152 h 777"/>
                <a:gd name="T20" fmla="*/ 194 w 194"/>
                <a:gd name="T21" fmla="*/ 186 h 777"/>
                <a:gd name="T22" fmla="*/ 194 w 194"/>
                <a:gd name="T23" fmla="*/ 777 h 777"/>
                <a:gd name="T24" fmla="*/ 0 w 194"/>
                <a:gd name="T25" fmla="*/ 777 h 777"/>
                <a:gd name="T26" fmla="*/ 0 w 194"/>
                <a:gd name="T2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777">
                  <a:moveTo>
                    <a:pt x="0" y="0"/>
                  </a:moveTo>
                  <a:lnTo>
                    <a:pt x="8" y="0"/>
                  </a:lnTo>
                  <a:lnTo>
                    <a:pt x="41" y="2"/>
                  </a:lnTo>
                  <a:lnTo>
                    <a:pt x="73" y="11"/>
                  </a:lnTo>
                  <a:lnTo>
                    <a:pt x="102" y="25"/>
                  </a:lnTo>
                  <a:lnTo>
                    <a:pt x="128" y="43"/>
                  </a:lnTo>
                  <a:lnTo>
                    <a:pt x="151" y="66"/>
                  </a:lnTo>
                  <a:lnTo>
                    <a:pt x="169" y="92"/>
                  </a:lnTo>
                  <a:lnTo>
                    <a:pt x="183" y="121"/>
                  </a:lnTo>
                  <a:lnTo>
                    <a:pt x="191" y="152"/>
                  </a:lnTo>
                  <a:lnTo>
                    <a:pt x="194" y="186"/>
                  </a:lnTo>
                  <a:lnTo>
                    <a:pt x="194" y="777"/>
                  </a:lnTo>
                  <a:lnTo>
                    <a:pt x="0" y="7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5141" y="2812"/>
              <a:ext cx="159" cy="97"/>
            </a:xfrm>
            <a:custGeom>
              <a:avLst/>
              <a:gdLst>
                <a:gd name="T0" fmla="*/ 186 w 1590"/>
                <a:gd name="T1" fmla="*/ 0 h 972"/>
                <a:gd name="T2" fmla="*/ 1404 w 1590"/>
                <a:gd name="T3" fmla="*/ 0 h 972"/>
                <a:gd name="T4" fmla="*/ 1437 w 1590"/>
                <a:gd name="T5" fmla="*/ 3 h 972"/>
                <a:gd name="T6" fmla="*/ 1469 w 1590"/>
                <a:gd name="T7" fmla="*/ 11 h 972"/>
                <a:gd name="T8" fmla="*/ 1498 w 1590"/>
                <a:gd name="T9" fmla="*/ 26 h 972"/>
                <a:gd name="T10" fmla="*/ 1524 w 1590"/>
                <a:gd name="T11" fmla="*/ 44 h 972"/>
                <a:gd name="T12" fmla="*/ 1547 w 1590"/>
                <a:gd name="T13" fmla="*/ 66 h 972"/>
                <a:gd name="T14" fmla="*/ 1565 w 1590"/>
                <a:gd name="T15" fmla="*/ 92 h 972"/>
                <a:gd name="T16" fmla="*/ 1579 w 1590"/>
                <a:gd name="T17" fmla="*/ 121 h 972"/>
                <a:gd name="T18" fmla="*/ 1587 w 1590"/>
                <a:gd name="T19" fmla="*/ 153 h 972"/>
                <a:gd name="T20" fmla="*/ 1590 w 1590"/>
                <a:gd name="T21" fmla="*/ 187 h 972"/>
                <a:gd name="T22" fmla="*/ 1590 w 1590"/>
                <a:gd name="T23" fmla="*/ 972 h 972"/>
                <a:gd name="T24" fmla="*/ 0 w 1590"/>
                <a:gd name="T25" fmla="*/ 972 h 972"/>
                <a:gd name="T26" fmla="*/ 0 w 1590"/>
                <a:gd name="T27" fmla="*/ 187 h 972"/>
                <a:gd name="T28" fmla="*/ 3 w 1590"/>
                <a:gd name="T29" fmla="*/ 153 h 972"/>
                <a:gd name="T30" fmla="*/ 11 w 1590"/>
                <a:gd name="T31" fmla="*/ 121 h 972"/>
                <a:gd name="T32" fmla="*/ 26 w 1590"/>
                <a:gd name="T33" fmla="*/ 92 h 972"/>
                <a:gd name="T34" fmla="*/ 43 w 1590"/>
                <a:gd name="T35" fmla="*/ 66 h 972"/>
                <a:gd name="T36" fmla="*/ 66 w 1590"/>
                <a:gd name="T37" fmla="*/ 44 h 972"/>
                <a:gd name="T38" fmla="*/ 92 w 1590"/>
                <a:gd name="T39" fmla="*/ 26 h 972"/>
                <a:gd name="T40" fmla="*/ 121 w 1590"/>
                <a:gd name="T41" fmla="*/ 11 h 972"/>
                <a:gd name="T42" fmla="*/ 153 w 1590"/>
                <a:gd name="T43" fmla="*/ 3 h 972"/>
                <a:gd name="T44" fmla="*/ 186 w 1590"/>
                <a:gd name="T45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0" h="972">
                  <a:moveTo>
                    <a:pt x="186" y="0"/>
                  </a:moveTo>
                  <a:lnTo>
                    <a:pt x="1404" y="0"/>
                  </a:lnTo>
                  <a:lnTo>
                    <a:pt x="1437" y="3"/>
                  </a:lnTo>
                  <a:lnTo>
                    <a:pt x="1469" y="11"/>
                  </a:lnTo>
                  <a:lnTo>
                    <a:pt x="1498" y="26"/>
                  </a:lnTo>
                  <a:lnTo>
                    <a:pt x="1524" y="44"/>
                  </a:lnTo>
                  <a:lnTo>
                    <a:pt x="1547" y="66"/>
                  </a:lnTo>
                  <a:lnTo>
                    <a:pt x="1565" y="92"/>
                  </a:lnTo>
                  <a:lnTo>
                    <a:pt x="1579" y="121"/>
                  </a:lnTo>
                  <a:lnTo>
                    <a:pt x="1587" y="153"/>
                  </a:lnTo>
                  <a:lnTo>
                    <a:pt x="1590" y="187"/>
                  </a:lnTo>
                  <a:lnTo>
                    <a:pt x="1590" y="972"/>
                  </a:lnTo>
                  <a:lnTo>
                    <a:pt x="0" y="972"/>
                  </a:lnTo>
                  <a:lnTo>
                    <a:pt x="0" y="187"/>
                  </a:lnTo>
                  <a:lnTo>
                    <a:pt x="3" y="153"/>
                  </a:lnTo>
                  <a:lnTo>
                    <a:pt x="11" y="121"/>
                  </a:lnTo>
                  <a:lnTo>
                    <a:pt x="26" y="92"/>
                  </a:lnTo>
                  <a:lnTo>
                    <a:pt x="43" y="66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1"/>
                  </a:lnTo>
                  <a:lnTo>
                    <a:pt x="153" y="3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5053" y="2920"/>
              <a:ext cx="335" cy="169"/>
            </a:xfrm>
            <a:custGeom>
              <a:avLst/>
              <a:gdLst>
                <a:gd name="T0" fmla="*/ 2394 w 3349"/>
                <a:gd name="T1" fmla="*/ 271 h 1689"/>
                <a:gd name="T2" fmla="*/ 2357 w 3349"/>
                <a:gd name="T3" fmla="*/ 288 h 1689"/>
                <a:gd name="T4" fmla="*/ 2332 w 3349"/>
                <a:gd name="T5" fmla="*/ 320 h 1689"/>
                <a:gd name="T6" fmla="*/ 2323 w 3349"/>
                <a:gd name="T7" fmla="*/ 362 h 1689"/>
                <a:gd name="T8" fmla="*/ 2326 w 3349"/>
                <a:gd name="T9" fmla="*/ 452 h 1689"/>
                <a:gd name="T10" fmla="*/ 2348 w 3349"/>
                <a:gd name="T11" fmla="*/ 492 h 1689"/>
                <a:gd name="T12" fmla="*/ 2378 w 3349"/>
                <a:gd name="T13" fmla="*/ 514 h 1689"/>
                <a:gd name="T14" fmla="*/ 2416 w 3349"/>
                <a:gd name="T15" fmla="*/ 522 h 1689"/>
                <a:gd name="T16" fmla="*/ 2795 w 3349"/>
                <a:gd name="T17" fmla="*/ 519 h 1689"/>
                <a:gd name="T18" fmla="*/ 2831 w 3349"/>
                <a:gd name="T19" fmla="*/ 502 h 1689"/>
                <a:gd name="T20" fmla="*/ 2857 w 3349"/>
                <a:gd name="T21" fmla="*/ 470 h 1689"/>
                <a:gd name="T22" fmla="*/ 2867 w 3349"/>
                <a:gd name="T23" fmla="*/ 429 h 1689"/>
                <a:gd name="T24" fmla="*/ 2864 w 3349"/>
                <a:gd name="T25" fmla="*/ 340 h 1689"/>
                <a:gd name="T26" fmla="*/ 2847 w 3349"/>
                <a:gd name="T27" fmla="*/ 304 h 1689"/>
                <a:gd name="T28" fmla="*/ 2816 w 3349"/>
                <a:gd name="T29" fmla="*/ 278 h 1689"/>
                <a:gd name="T30" fmla="*/ 2775 w 3349"/>
                <a:gd name="T31" fmla="*/ 267 h 1689"/>
                <a:gd name="T32" fmla="*/ 186 w 3349"/>
                <a:gd name="T33" fmla="*/ 0 h 1689"/>
                <a:gd name="T34" fmla="*/ 3196 w 3349"/>
                <a:gd name="T35" fmla="*/ 3 h 1689"/>
                <a:gd name="T36" fmla="*/ 3256 w 3349"/>
                <a:gd name="T37" fmla="*/ 26 h 1689"/>
                <a:gd name="T38" fmla="*/ 3304 w 3349"/>
                <a:gd name="T39" fmla="*/ 66 h 1689"/>
                <a:gd name="T40" fmla="*/ 3337 w 3349"/>
                <a:gd name="T41" fmla="*/ 121 h 1689"/>
                <a:gd name="T42" fmla="*/ 3349 w 3349"/>
                <a:gd name="T43" fmla="*/ 187 h 1689"/>
                <a:gd name="T44" fmla="*/ 3346 w 3349"/>
                <a:gd name="T45" fmla="*/ 1536 h 1689"/>
                <a:gd name="T46" fmla="*/ 3323 w 3349"/>
                <a:gd name="T47" fmla="*/ 1597 h 1689"/>
                <a:gd name="T48" fmla="*/ 3282 w 3349"/>
                <a:gd name="T49" fmla="*/ 1646 h 1689"/>
                <a:gd name="T50" fmla="*/ 3227 w 3349"/>
                <a:gd name="T51" fmla="*/ 1678 h 1689"/>
                <a:gd name="T52" fmla="*/ 3162 w 3349"/>
                <a:gd name="T53" fmla="*/ 1689 h 1689"/>
                <a:gd name="T54" fmla="*/ 2562 w 3349"/>
                <a:gd name="T55" fmla="*/ 1269 h 1689"/>
                <a:gd name="T56" fmla="*/ 2736 w 3349"/>
                <a:gd name="T57" fmla="*/ 1265 h 1689"/>
                <a:gd name="T58" fmla="*/ 2766 w 3349"/>
                <a:gd name="T59" fmla="*/ 1244 h 1689"/>
                <a:gd name="T60" fmla="*/ 2779 w 3349"/>
                <a:gd name="T61" fmla="*/ 1207 h 1689"/>
                <a:gd name="T62" fmla="*/ 2767 w 3349"/>
                <a:gd name="T63" fmla="*/ 1171 h 1689"/>
                <a:gd name="T64" fmla="*/ 2737 w 3349"/>
                <a:gd name="T65" fmla="*/ 1149 h 1689"/>
                <a:gd name="T66" fmla="*/ 630 w 3349"/>
                <a:gd name="T67" fmla="*/ 1146 h 1689"/>
                <a:gd name="T68" fmla="*/ 595 w 3349"/>
                <a:gd name="T69" fmla="*/ 1158 h 1689"/>
                <a:gd name="T70" fmla="*/ 572 w 3349"/>
                <a:gd name="T71" fmla="*/ 1188 h 1689"/>
                <a:gd name="T72" fmla="*/ 572 w 3349"/>
                <a:gd name="T73" fmla="*/ 1226 h 1689"/>
                <a:gd name="T74" fmla="*/ 594 w 3349"/>
                <a:gd name="T75" fmla="*/ 1256 h 1689"/>
                <a:gd name="T76" fmla="*/ 630 w 3349"/>
                <a:gd name="T77" fmla="*/ 1269 h 1689"/>
                <a:gd name="T78" fmla="*/ 786 w 3349"/>
                <a:gd name="T79" fmla="*/ 1689 h 1689"/>
                <a:gd name="T80" fmla="*/ 152 w 3349"/>
                <a:gd name="T81" fmla="*/ 1686 h 1689"/>
                <a:gd name="T82" fmla="*/ 92 w 3349"/>
                <a:gd name="T83" fmla="*/ 1663 h 1689"/>
                <a:gd name="T84" fmla="*/ 43 w 3349"/>
                <a:gd name="T85" fmla="*/ 1623 h 1689"/>
                <a:gd name="T86" fmla="*/ 11 w 3349"/>
                <a:gd name="T87" fmla="*/ 1568 h 1689"/>
                <a:gd name="T88" fmla="*/ 0 w 3349"/>
                <a:gd name="T89" fmla="*/ 1503 h 1689"/>
                <a:gd name="T90" fmla="*/ 2 w 3349"/>
                <a:gd name="T91" fmla="*/ 153 h 1689"/>
                <a:gd name="T92" fmla="*/ 25 w 3349"/>
                <a:gd name="T93" fmla="*/ 92 h 1689"/>
                <a:gd name="T94" fmla="*/ 66 w 3349"/>
                <a:gd name="T95" fmla="*/ 44 h 1689"/>
                <a:gd name="T96" fmla="*/ 121 w 3349"/>
                <a:gd name="T97" fmla="*/ 11 h 1689"/>
                <a:gd name="T98" fmla="*/ 186 w 3349"/>
                <a:gd name="T99" fmla="*/ 0 h 1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49" h="1689">
                  <a:moveTo>
                    <a:pt x="2416" y="267"/>
                  </a:moveTo>
                  <a:lnTo>
                    <a:pt x="2394" y="271"/>
                  </a:lnTo>
                  <a:lnTo>
                    <a:pt x="2375" y="278"/>
                  </a:lnTo>
                  <a:lnTo>
                    <a:pt x="2357" y="288"/>
                  </a:lnTo>
                  <a:lnTo>
                    <a:pt x="2343" y="303"/>
                  </a:lnTo>
                  <a:lnTo>
                    <a:pt x="2332" y="320"/>
                  </a:lnTo>
                  <a:lnTo>
                    <a:pt x="2325" y="340"/>
                  </a:lnTo>
                  <a:lnTo>
                    <a:pt x="2323" y="362"/>
                  </a:lnTo>
                  <a:lnTo>
                    <a:pt x="2323" y="429"/>
                  </a:lnTo>
                  <a:lnTo>
                    <a:pt x="2326" y="452"/>
                  </a:lnTo>
                  <a:lnTo>
                    <a:pt x="2334" y="474"/>
                  </a:lnTo>
                  <a:lnTo>
                    <a:pt x="2348" y="492"/>
                  </a:lnTo>
                  <a:lnTo>
                    <a:pt x="2361" y="505"/>
                  </a:lnTo>
                  <a:lnTo>
                    <a:pt x="2378" y="514"/>
                  </a:lnTo>
                  <a:lnTo>
                    <a:pt x="2397" y="520"/>
                  </a:lnTo>
                  <a:lnTo>
                    <a:pt x="2416" y="522"/>
                  </a:lnTo>
                  <a:lnTo>
                    <a:pt x="2773" y="522"/>
                  </a:lnTo>
                  <a:lnTo>
                    <a:pt x="2795" y="519"/>
                  </a:lnTo>
                  <a:lnTo>
                    <a:pt x="2815" y="513"/>
                  </a:lnTo>
                  <a:lnTo>
                    <a:pt x="2831" y="502"/>
                  </a:lnTo>
                  <a:lnTo>
                    <a:pt x="2846" y="487"/>
                  </a:lnTo>
                  <a:lnTo>
                    <a:pt x="2857" y="470"/>
                  </a:lnTo>
                  <a:lnTo>
                    <a:pt x="2864" y="450"/>
                  </a:lnTo>
                  <a:lnTo>
                    <a:pt x="2867" y="429"/>
                  </a:lnTo>
                  <a:lnTo>
                    <a:pt x="2867" y="362"/>
                  </a:lnTo>
                  <a:lnTo>
                    <a:pt x="2864" y="340"/>
                  </a:lnTo>
                  <a:lnTo>
                    <a:pt x="2857" y="321"/>
                  </a:lnTo>
                  <a:lnTo>
                    <a:pt x="2847" y="304"/>
                  </a:lnTo>
                  <a:lnTo>
                    <a:pt x="2832" y="289"/>
                  </a:lnTo>
                  <a:lnTo>
                    <a:pt x="2816" y="278"/>
                  </a:lnTo>
                  <a:lnTo>
                    <a:pt x="2796" y="271"/>
                  </a:lnTo>
                  <a:lnTo>
                    <a:pt x="2775" y="267"/>
                  </a:lnTo>
                  <a:lnTo>
                    <a:pt x="2416" y="267"/>
                  </a:lnTo>
                  <a:close/>
                  <a:moveTo>
                    <a:pt x="186" y="0"/>
                  </a:moveTo>
                  <a:lnTo>
                    <a:pt x="3162" y="0"/>
                  </a:lnTo>
                  <a:lnTo>
                    <a:pt x="3196" y="3"/>
                  </a:lnTo>
                  <a:lnTo>
                    <a:pt x="3227" y="11"/>
                  </a:lnTo>
                  <a:lnTo>
                    <a:pt x="3256" y="26"/>
                  </a:lnTo>
                  <a:lnTo>
                    <a:pt x="3282" y="44"/>
                  </a:lnTo>
                  <a:lnTo>
                    <a:pt x="3304" y="66"/>
                  </a:lnTo>
                  <a:lnTo>
                    <a:pt x="3323" y="92"/>
                  </a:lnTo>
                  <a:lnTo>
                    <a:pt x="3337" y="121"/>
                  </a:lnTo>
                  <a:lnTo>
                    <a:pt x="3346" y="153"/>
                  </a:lnTo>
                  <a:lnTo>
                    <a:pt x="3349" y="187"/>
                  </a:lnTo>
                  <a:lnTo>
                    <a:pt x="3349" y="1503"/>
                  </a:lnTo>
                  <a:lnTo>
                    <a:pt x="3346" y="1536"/>
                  </a:lnTo>
                  <a:lnTo>
                    <a:pt x="3337" y="1568"/>
                  </a:lnTo>
                  <a:lnTo>
                    <a:pt x="3323" y="1597"/>
                  </a:lnTo>
                  <a:lnTo>
                    <a:pt x="3304" y="1623"/>
                  </a:lnTo>
                  <a:lnTo>
                    <a:pt x="3282" y="1646"/>
                  </a:lnTo>
                  <a:lnTo>
                    <a:pt x="3256" y="1663"/>
                  </a:lnTo>
                  <a:lnTo>
                    <a:pt x="3227" y="1678"/>
                  </a:lnTo>
                  <a:lnTo>
                    <a:pt x="3196" y="1686"/>
                  </a:lnTo>
                  <a:lnTo>
                    <a:pt x="3162" y="1689"/>
                  </a:lnTo>
                  <a:lnTo>
                    <a:pt x="2562" y="1689"/>
                  </a:lnTo>
                  <a:lnTo>
                    <a:pt x="2562" y="1269"/>
                  </a:lnTo>
                  <a:lnTo>
                    <a:pt x="2717" y="1269"/>
                  </a:lnTo>
                  <a:lnTo>
                    <a:pt x="2736" y="1265"/>
                  </a:lnTo>
                  <a:lnTo>
                    <a:pt x="2754" y="1256"/>
                  </a:lnTo>
                  <a:lnTo>
                    <a:pt x="2766" y="1244"/>
                  </a:lnTo>
                  <a:lnTo>
                    <a:pt x="2775" y="1226"/>
                  </a:lnTo>
                  <a:lnTo>
                    <a:pt x="2779" y="1207"/>
                  </a:lnTo>
                  <a:lnTo>
                    <a:pt x="2775" y="1188"/>
                  </a:lnTo>
                  <a:lnTo>
                    <a:pt x="2767" y="1171"/>
                  </a:lnTo>
                  <a:lnTo>
                    <a:pt x="2754" y="1158"/>
                  </a:lnTo>
                  <a:lnTo>
                    <a:pt x="2737" y="1149"/>
                  </a:lnTo>
                  <a:lnTo>
                    <a:pt x="2717" y="1146"/>
                  </a:lnTo>
                  <a:lnTo>
                    <a:pt x="630" y="1146"/>
                  </a:lnTo>
                  <a:lnTo>
                    <a:pt x="612" y="1149"/>
                  </a:lnTo>
                  <a:lnTo>
                    <a:pt x="595" y="1158"/>
                  </a:lnTo>
                  <a:lnTo>
                    <a:pt x="582" y="1171"/>
                  </a:lnTo>
                  <a:lnTo>
                    <a:pt x="572" y="1188"/>
                  </a:lnTo>
                  <a:lnTo>
                    <a:pt x="569" y="1207"/>
                  </a:lnTo>
                  <a:lnTo>
                    <a:pt x="572" y="1226"/>
                  </a:lnTo>
                  <a:lnTo>
                    <a:pt x="582" y="1244"/>
                  </a:lnTo>
                  <a:lnTo>
                    <a:pt x="594" y="1256"/>
                  </a:lnTo>
                  <a:lnTo>
                    <a:pt x="612" y="1265"/>
                  </a:lnTo>
                  <a:lnTo>
                    <a:pt x="630" y="1269"/>
                  </a:lnTo>
                  <a:lnTo>
                    <a:pt x="786" y="1269"/>
                  </a:lnTo>
                  <a:lnTo>
                    <a:pt x="786" y="1689"/>
                  </a:lnTo>
                  <a:lnTo>
                    <a:pt x="186" y="1689"/>
                  </a:lnTo>
                  <a:lnTo>
                    <a:pt x="152" y="1686"/>
                  </a:lnTo>
                  <a:lnTo>
                    <a:pt x="121" y="1678"/>
                  </a:lnTo>
                  <a:lnTo>
                    <a:pt x="92" y="1663"/>
                  </a:lnTo>
                  <a:lnTo>
                    <a:pt x="66" y="1646"/>
                  </a:lnTo>
                  <a:lnTo>
                    <a:pt x="43" y="1623"/>
                  </a:lnTo>
                  <a:lnTo>
                    <a:pt x="25" y="1597"/>
                  </a:lnTo>
                  <a:lnTo>
                    <a:pt x="11" y="1568"/>
                  </a:lnTo>
                  <a:lnTo>
                    <a:pt x="2" y="1536"/>
                  </a:lnTo>
                  <a:lnTo>
                    <a:pt x="0" y="1503"/>
                  </a:lnTo>
                  <a:lnTo>
                    <a:pt x="0" y="187"/>
                  </a:lnTo>
                  <a:lnTo>
                    <a:pt x="2" y="153"/>
                  </a:lnTo>
                  <a:lnTo>
                    <a:pt x="11" y="121"/>
                  </a:lnTo>
                  <a:lnTo>
                    <a:pt x="25" y="92"/>
                  </a:lnTo>
                  <a:lnTo>
                    <a:pt x="43" y="66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1"/>
                  </a:lnTo>
                  <a:lnTo>
                    <a:pt x="152" y="3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5141" y="3047"/>
              <a:ext cx="159" cy="107"/>
            </a:xfrm>
            <a:custGeom>
              <a:avLst/>
              <a:gdLst>
                <a:gd name="T0" fmla="*/ 446 w 1590"/>
                <a:gd name="T1" fmla="*/ 512 h 1067"/>
                <a:gd name="T2" fmla="*/ 417 w 1590"/>
                <a:gd name="T3" fmla="*/ 532 h 1067"/>
                <a:gd name="T4" fmla="*/ 406 w 1590"/>
                <a:gd name="T5" fmla="*/ 556 h 1067"/>
                <a:gd name="T6" fmla="*/ 407 w 1590"/>
                <a:gd name="T7" fmla="*/ 589 h 1067"/>
                <a:gd name="T8" fmla="*/ 428 w 1590"/>
                <a:gd name="T9" fmla="*/ 619 h 1067"/>
                <a:gd name="T10" fmla="*/ 465 w 1590"/>
                <a:gd name="T11" fmla="*/ 632 h 1067"/>
                <a:gd name="T12" fmla="*/ 1145 w 1590"/>
                <a:gd name="T13" fmla="*/ 629 h 1067"/>
                <a:gd name="T14" fmla="*/ 1175 w 1590"/>
                <a:gd name="T15" fmla="*/ 607 h 1067"/>
                <a:gd name="T16" fmla="*/ 1187 w 1590"/>
                <a:gd name="T17" fmla="*/ 571 h 1067"/>
                <a:gd name="T18" fmla="*/ 1181 w 1590"/>
                <a:gd name="T19" fmla="*/ 544 h 1067"/>
                <a:gd name="T20" fmla="*/ 1160 w 1590"/>
                <a:gd name="T21" fmla="*/ 520 h 1067"/>
                <a:gd name="T22" fmla="*/ 1125 w 1590"/>
                <a:gd name="T23" fmla="*/ 509 h 1067"/>
                <a:gd name="T24" fmla="*/ 465 w 1590"/>
                <a:gd name="T25" fmla="*/ 209 h 1067"/>
                <a:gd name="T26" fmla="*/ 428 w 1590"/>
                <a:gd name="T27" fmla="*/ 221 h 1067"/>
                <a:gd name="T28" fmla="*/ 407 w 1590"/>
                <a:gd name="T29" fmla="*/ 251 h 1067"/>
                <a:gd name="T30" fmla="*/ 407 w 1590"/>
                <a:gd name="T31" fmla="*/ 290 h 1067"/>
                <a:gd name="T32" fmla="*/ 428 w 1590"/>
                <a:gd name="T33" fmla="*/ 320 h 1067"/>
                <a:gd name="T34" fmla="*/ 465 w 1590"/>
                <a:gd name="T35" fmla="*/ 332 h 1067"/>
                <a:gd name="T36" fmla="*/ 1145 w 1590"/>
                <a:gd name="T37" fmla="*/ 329 h 1067"/>
                <a:gd name="T38" fmla="*/ 1175 w 1590"/>
                <a:gd name="T39" fmla="*/ 306 h 1067"/>
                <a:gd name="T40" fmla="*/ 1186 w 1590"/>
                <a:gd name="T41" fmla="*/ 270 h 1067"/>
                <a:gd name="T42" fmla="*/ 1175 w 1590"/>
                <a:gd name="T43" fmla="*/ 235 h 1067"/>
                <a:gd name="T44" fmla="*/ 1145 w 1590"/>
                <a:gd name="T45" fmla="*/ 212 h 1067"/>
                <a:gd name="T46" fmla="*/ 465 w 1590"/>
                <a:gd name="T47" fmla="*/ 209 h 1067"/>
                <a:gd name="T48" fmla="*/ 1590 w 1590"/>
                <a:gd name="T49" fmla="*/ 0 h 1067"/>
                <a:gd name="T50" fmla="*/ 1587 w 1590"/>
                <a:gd name="T51" fmla="*/ 914 h 1067"/>
                <a:gd name="T52" fmla="*/ 1565 w 1590"/>
                <a:gd name="T53" fmla="*/ 975 h 1067"/>
                <a:gd name="T54" fmla="*/ 1524 w 1590"/>
                <a:gd name="T55" fmla="*/ 1023 h 1067"/>
                <a:gd name="T56" fmla="*/ 1469 w 1590"/>
                <a:gd name="T57" fmla="*/ 1056 h 1067"/>
                <a:gd name="T58" fmla="*/ 1404 w 1590"/>
                <a:gd name="T59" fmla="*/ 1067 h 1067"/>
                <a:gd name="T60" fmla="*/ 153 w 1590"/>
                <a:gd name="T61" fmla="*/ 1064 h 1067"/>
                <a:gd name="T62" fmla="*/ 92 w 1590"/>
                <a:gd name="T63" fmla="*/ 1041 h 1067"/>
                <a:gd name="T64" fmla="*/ 43 w 1590"/>
                <a:gd name="T65" fmla="*/ 1001 h 1067"/>
                <a:gd name="T66" fmla="*/ 11 w 1590"/>
                <a:gd name="T67" fmla="*/ 946 h 1067"/>
                <a:gd name="T68" fmla="*/ 0 w 1590"/>
                <a:gd name="T69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0" h="1067">
                  <a:moveTo>
                    <a:pt x="465" y="509"/>
                  </a:moveTo>
                  <a:lnTo>
                    <a:pt x="446" y="512"/>
                  </a:lnTo>
                  <a:lnTo>
                    <a:pt x="430" y="520"/>
                  </a:lnTo>
                  <a:lnTo>
                    <a:pt x="417" y="532"/>
                  </a:lnTo>
                  <a:lnTo>
                    <a:pt x="410" y="544"/>
                  </a:lnTo>
                  <a:lnTo>
                    <a:pt x="406" y="556"/>
                  </a:lnTo>
                  <a:lnTo>
                    <a:pt x="404" y="571"/>
                  </a:lnTo>
                  <a:lnTo>
                    <a:pt x="407" y="589"/>
                  </a:lnTo>
                  <a:lnTo>
                    <a:pt x="416" y="607"/>
                  </a:lnTo>
                  <a:lnTo>
                    <a:pt x="428" y="619"/>
                  </a:lnTo>
                  <a:lnTo>
                    <a:pt x="446" y="629"/>
                  </a:lnTo>
                  <a:lnTo>
                    <a:pt x="465" y="632"/>
                  </a:lnTo>
                  <a:lnTo>
                    <a:pt x="1126" y="632"/>
                  </a:lnTo>
                  <a:lnTo>
                    <a:pt x="1145" y="629"/>
                  </a:lnTo>
                  <a:lnTo>
                    <a:pt x="1161" y="619"/>
                  </a:lnTo>
                  <a:lnTo>
                    <a:pt x="1175" y="607"/>
                  </a:lnTo>
                  <a:lnTo>
                    <a:pt x="1184" y="589"/>
                  </a:lnTo>
                  <a:lnTo>
                    <a:pt x="1187" y="571"/>
                  </a:lnTo>
                  <a:lnTo>
                    <a:pt x="1185" y="556"/>
                  </a:lnTo>
                  <a:lnTo>
                    <a:pt x="1181" y="544"/>
                  </a:lnTo>
                  <a:lnTo>
                    <a:pt x="1174" y="532"/>
                  </a:lnTo>
                  <a:lnTo>
                    <a:pt x="1160" y="520"/>
                  </a:lnTo>
                  <a:lnTo>
                    <a:pt x="1144" y="512"/>
                  </a:lnTo>
                  <a:lnTo>
                    <a:pt x="1125" y="509"/>
                  </a:lnTo>
                  <a:lnTo>
                    <a:pt x="465" y="509"/>
                  </a:lnTo>
                  <a:close/>
                  <a:moveTo>
                    <a:pt x="465" y="209"/>
                  </a:moveTo>
                  <a:lnTo>
                    <a:pt x="446" y="212"/>
                  </a:lnTo>
                  <a:lnTo>
                    <a:pt x="428" y="221"/>
                  </a:lnTo>
                  <a:lnTo>
                    <a:pt x="416" y="235"/>
                  </a:lnTo>
                  <a:lnTo>
                    <a:pt x="407" y="251"/>
                  </a:lnTo>
                  <a:lnTo>
                    <a:pt x="404" y="270"/>
                  </a:lnTo>
                  <a:lnTo>
                    <a:pt x="407" y="290"/>
                  </a:lnTo>
                  <a:lnTo>
                    <a:pt x="416" y="306"/>
                  </a:lnTo>
                  <a:lnTo>
                    <a:pt x="428" y="320"/>
                  </a:lnTo>
                  <a:lnTo>
                    <a:pt x="446" y="329"/>
                  </a:lnTo>
                  <a:lnTo>
                    <a:pt x="465" y="332"/>
                  </a:lnTo>
                  <a:lnTo>
                    <a:pt x="1125" y="332"/>
                  </a:lnTo>
                  <a:lnTo>
                    <a:pt x="1145" y="329"/>
                  </a:lnTo>
                  <a:lnTo>
                    <a:pt x="1161" y="320"/>
                  </a:lnTo>
                  <a:lnTo>
                    <a:pt x="1175" y="306"/>
                  </a:lnTo>
                  <a:lnTo>
                    <a:pt x="1183" y="290"/>
                  </a:lnTo>
                  <a:lnTo>
                    <a:pt x="1186" y="270"/>
                  </a:lnTo>
                  <a:lnTo>
                    <a:pt x="1183" y="251"/>
                  </a:lnTo>
                  <a:lnTo>
                    <a:pt x="1175" y="235"/>
                  </a:lnTo>
                  <a:lnTo>
                    <a:pt x="1161" y="221"/>
                  </a:lnTo>
                  <a:lnTo>
                    <a:pt x="1145" y="212"/>
                  </a:lnTo>
                  <a:lnTo>
                    <a:pt x="1125" y="209"/>
                  </a:lnTo>
                  <a:lnTo>
                    <a:pt x="465" y="209"/>
                  </a:lnTo>
                  <a:close/>
                  <a:moveTo>
                    <a:pt x="0" y="0"/>
                  </a:moveTo>
                  <a:lnTo>
                    <a:pt x="1590" y="0"/>
                  </a:lnTo>
                  <a:lnTo>
                    <a:pt x="1590" y="880"/>
                  </a:lnTo>
                  <a:lnTo>
                    <a:pt x="1587" y="914"/>
                  </a:lnTo>
                  <a:lnTo>
                    <a:pt x="1579" y="946"/>
                  </a:lnTo>
                  <a:lnTo>
                    <a:pt x="1565" y="975"/>
                  </a:lnTo>
                  <a:lnTo>
                    <a:pt x="1547" y="1001"/>
                  </a:lnTo>
                  <a:lnTo>
                    <a:pt x="1524" y="1023"/>
                  </a:lnTo>
                  <a:lnTo>
                    <a:pt x="1498" y="1041"/>
                  </a:lnTo>
                  <a:lnTo>
                    <a:pt x="1469" y="1056"/>
                  </a:lnTo>
                  <a:lnTo>
                    <a:pt x="1437" y="1064"/>
                  </a:lnTo>
                  <a:lnTo>
                    <a:pt x="1404" y="1067"/>
                  </a:lnTo>
                  <a:lnTo>
                    <a:pt x="186" y="1067"/>
                  </a:lnTo>
                  <a:lnTo>
                    <a:pt x="153" y="1064"/>
                  </a:lnTo>
                  <a:lnTo>
                    <a:pt x="121" y="1056"/>
                  </a:lnTo>
                  <a:lnTo>
                    <a:pt x="92" y="1041"/>
                  </a:lnTo>
                  <a:lnTo>
                    <a:pt x="66" y="1023"/>
                  </a:lnTo>
                  <a:lnTo>
                    <a:pt x="43" y="1001"/>
                  </a:lnTo>
                  <a:lnTo>
                    <a:pt x="26" y="975"/>
                  </a:lnTo>
                  <a:lnTo>
                    <a:pt x="11" y="946"/>
                  </a:lnTo>
                  <a:lnTo>
                    <a:pt x="3" y="914"/>
                  </a:lnTo>
                  <a:lnTo>
                    <a:pt x="0" y="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Rectangle 13"/>
          <p:cNvSpPr/>
          <p:nvPr/>
        </p:nvSpPr>
        <p:spPr>
          <a:xfrm>
            <a:off x="2148266" y="5880034"/>
            <a:ext cx="868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Aplicable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independietemente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  <a:r>
              <a:rPr lang="en-US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304426" y="6591962"/>
            <a:ext cx="41034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Business </a:t>
            </a:r>
            <a:r>
              <a:rPr lang="es-ES" sz="10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continuity</a:t>
            </a:r>
            <a:r>
              <a:rPr lang="es-E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ISO </a:t>
            </a:r>
            <a:r>
              <a:rPr lang="es-E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22301, 2019) </a:t>
            </a:r>
            <a:endParaRPr lang="es-EC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869370" y="977736"/>
            <a:ext cx="766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NTE INEN</a:t>
            </a:r>
          </a:p>
          <a:p>
            <a:pPr lvl="0"/>
            <a:r>
              <a:rPr lang="es-EC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Marco </a:t>
            </a:r>
            <a:r>
              <a:rPr lang="es-EC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s-EC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vigente: </a:t>
            </a:r>
            <a:r>
              <a:rPr lang="es-EC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Aplica </a:t>
            </a: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únicamente a instituciones financieras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566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6B43C8-5872-4395-8450-E29AC54EDF14}"/>
              </a:ext>
            </a:extLst>
          </p:cNvPr>
          <p:cNvSpPr/>
          <p:nvPr/>
        </p:nvSpPr>
        <p:spPr>
          <a:xfrm>
            <a:off x="7326810" y="2160451"/>
            <a:ext cx="1465941" cy="1205706"/>
          </a:xfrm>
          <a:custGeom>
            <a:avLst/>
            <a:gdLst>
              <a:gd name="connsiteX0" fmla="*/ 0 w 1003662"/>
              <a:gd name="connsiteY0" fmla="*/ 840377 h 840377"/>
              <a:gd name="connsiteX1" fmla="*/ 501831 w 1003662"/>
              <a:gd name="connsiteY1" fmla="*/ 0 h 840377"/>
              <a:gd name="connsiteX2" fmla="*/ 501831 w 1003662"/>
              <a:gd name="connsiteY2" fmla="*/ 0 h 840377"/>
              <a:gd name="connsiteX3" fmla="*/ 1003662 w 1003662"/>
              <a:gd name="connsiteY3" fmla="*/ 840377 h 840377"/>
              <a:gd name="connsiteX4" fmla="*/ 0 w 1003662"/>
              <a:gd name="connsiteY4" fmla="*/ 840377 h 8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662" h="840377">
                <a:moveTo>
                  <a:pt x="0" y="840377"/>
                </a:moveTo>
                <a:lnTo>
                  <a:pt x="501831" y="0"/>
                </a:lnTo>
                <a:lnTo>
                  <a:pt x="501831" y="0"/>
                </a:lnTo>
                <a:lnTo>
                  <a:pt x="1003662" y="840377"/>
                </a:lnTo>
                <a:lnTo>
                  <a:pt x="0" y="84037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DRP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889F19-2C1A-435A-88BA-596CBCDBB821}"/>
              </a:ext>
            </a:extLst>
          </p:cNvPr>
          <p:cNvSpPr/>
          <p:nvPr/>
        </p:nvSpPr>
        <p:spPr>
          <a:xfrm>
            <a:off x="6593840" y="3391147"/>
            <a:ext cx="2931883" cy="1205706"/>
          </a:xfrm>
          <a:custGeom>
            <a:avLst/>
            <a:gdLst>
              <a:gd name="connsiteX0" fmla="*/ 0 w 2007325"/>
              <a:gd name="connsiteY0" fmla="*/ 840377 h 840377"/>
              <a:gd name="connsiteX1" fmla="*/ 501831 w 2007325"/>
              <a:gd name="connsiteY1" fmla="*/ 0 h 840377"/>
              <a:gd name="connsiteX2" fmla="*/ 1505494 w 2007325"/>
              <a:gd name="connsiteY2" fmla="*/ 0 h 840377"/>
              <a:gd name="connsiteX3" fmla="*/ 2007325 w 2007325"/>
              <a:gd name="connsiteY3" fmla="*/ 840377 h 840377"/>
              <a:gd name="connsiteX4" fmla="*/ 0 w 2007325"/>
              <a:gd name="connsiteY4" fmla="*/ 840377 h 8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325" h="840377">
                <a:moveTo>
                  <a:pt x="0" y="840377"/>
                </a:moveTo>
                <a:lnTo>
                  <a:pt x="501831" y="0"/>
                </a:lnTo>
                <a:lnTo>
                  <a:pt x="1505494" y="0"/>
                </a:lnTo>
                <a:lnTo>
                  <a:pt x="2007325" y="840377"/>
                </a:lnTo>
                <a:lnTo>
                  <a:pt x="0" y="8403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13756"/>
              <a:satOff val="5511"/>
              <a:lumOff val="-4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142" tIns="22860" rIns="374142" bIns="2286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TIC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5D1DE5-E755-4581-ABDF-EC22F4CFCCB0}"/>
              </a:ext>
            </a:extLst>
          </p:cNvPr>
          <p:cNvSpPr/>
          <p:nvPr/>
        </p:nvSpPr>
        <p:spPr>
          <a:xfrm>
            <a:off x="5860868" y="4602913"/>
            <a:ext cx="4397827" cy="1205706"/>
          </a:xfrm>
          <a:custGeom>
            <a:avLst/>
            <a:gdLst>
              <a:gd name="connsiteX0" fmla="*/ 0 w 3010989"/>
              <a:gd name="connsiteY0" fmla="*/ 840377 h 840377"/>
              <a:gd name="connsiteX1" fmla="*/ 501831 w 3010989"/>
              <a:gd name="connsiteY1" fmla="*/ 0 h 840377"/>
              <a:gd name="connsiteX2" fmla="*/ 2509158 w 3010989"/>
              <a:gd name="connsiteY2" fmla="*/ 0 h 840377"/>
              <a:gd name="connsiteX3" fmla="*/ 3010989 w 3010989"/>
              <a:gd name="connsiteY3" fmla="*/ 840377 h 840377"/>
              <a:gd name="connsiteX4" fmla="*/ 0 w 3010989"/>
              <a:gd name="connsiteY4" fmla="*/ 840377 h 84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0989" h="840377">
                <a:moveTo>
                  <a:pt x="0" y="840377"/>
                </a:moveTo>
                <a:lnTo>
                  <a:pt x="501831" y="0"/>
                </a:lnTo>
                <a:lnTo>
                  <a:pt x="2509158" y="0"/>
                </a:lnTo>
                <a:lnTo>
                  <a:pt x="3010989" y="840377"/>
                </a:lnTo>
                <a:lnTo>
                  <a:pt x="0" y="840377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827512"/>
              <a:satOff val="11022"/>
              <a:lumOff val="-84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784" tIns="22860" rIns="549783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19058" y="2190967"/>
            <a:ext cx="5442" cy="371704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68579" y="2759529"/>
            <a:ext cx="1350615" cy="133894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2196340" y="2886186"/>
            <a:ext cx="1095093" cy="1085628"/>
          </a:xfrm>
          <a:prstGeom prst="blockArc">
            <a:avLst>
              <a:gd name="adj1" fmla="val 5371911"/>
              <a:gd name="adj2" fmla="val 21559441"/>
              <a:gd name="adj3" fmla="val 126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3819" y="3021889"/>
            <a:ext cx="820135" cy="814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513713" y="3223250"/>
            <a:ext cx="460347" cy="411500"/>
            <a:chOff x="2316" y="799"/>
            <a:chExt cx="3044" cy="272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2316" y="799"/>
              <a:ext cx="3044" cy="2721"/>
            </a:xfrm>
            <a:custGeom>
              <a:avLst/>
              <a:gdLst>
                <a:gd name="T0" fmla="*/ 3645 w 6089"/>
                <a:gd name="T1" fmla="*/ 419 h 5440"/>
                <a:gd name="T2" fmla="*/ 3065 w 6089"/>
                <a:gd name="T3" fmla="*/ 816 h 5440"/>
                <a:gd name="T4" fmla="*/ 3033 w 6089"/>
                <a:gd name="T5" fmla="*/ 1193 h 5440"/>
                <a:gd name="T6" fmla="*/ 3242 w 6089"/>
                <a:gd name="T7" fmla="*/ 1504 h 5440"/>
                <a:gd name="T8" fmla="*/ 3279 w 6089"/>
                <a:gd name="T9" fmla="*/ 2071 h 5440"/>
                <a:gd name="T10" fmla="*/ 3331 w 6089"/>
                <a:gd name="T11" fmla="*/ 2161 h 5440"/>
                <a:gd name="T12" fmla="*/ 3307 w 6089"/>
                <a:gd name="T13" fmla="*/ 2424 h 5440"/>
                <a:gd name="T14" fmla="*/ 3562 w 6089"/>
                <a:gd name="T15" fmla="*/ 2734 h 5440"/>
                <a:gd name="T16" fmla="*/ 4221 w 6089"/>
                <a:gd name="T17" fmla="*/ 2891 h 5440"/>
                <a:gd name="T18" fmla="*/ 4326 w 6089"/>
                <a:gd name="T19" fmla="*/ 3379 h 5440"/>
                <a:gd name="T20" fmla="*/ 5241 w 6089"/>
                <a:gd name="T21" fmla="*/ 2586 h 5440"/>
                <a:gd name="T22" fmla="*/ 5666 w 6089"/>
                <a:gd name="T23" fmla="*/ 2097 h 5440"/>
                <a:gd name="T24" fmla="*/ 5782 w 6089"/>
                <a:gd name="T25" fmla="*/ 1481 h 5440"/>
                <a:gd name="T26" fmla="*/ 5536 w 6089"/>
                <a:gd name="T27" fmla="*/ 883 h 5440"/>
                <a:gd name="T28" fmla="*/ 5001 w 6089"/>
                <a:gd name="T29" fmla="*/ 462 h 5440"/>
                <a:gd name="T30" fmla="*/ 4275 w 6089"/>
                <a:gd name="T31" fmla="*/ 301 h 5440"/>
                <a:gd name="T32" fmla="*/ 4980 w 6089"/>
                <a:gd name="T33" fmla="*/ 125 h 5440"/>
                <a:gd name="T34" fmla="*/ 5651 w 6089"/>
                <a:gd name="T35" fmla="*/ 556 h 5440"/>
                <a:gd name="T36" fmla="*/ 6037 w 6089"/>
                <a:gd name="T37" fmla="*/ 1212 h 5440"/>
                <a:gd name="T38" fmla="*/ 6048 w 6089"/>
                <a:gd name="T39" fmla="*/ 1938 h 5440"/>
                <a:gd name="T40" fmla="*/ 5715 w 6089"/>
                <a:gd name="T41" fmla="*/ 2562 h 5440"/>
                <a:gd name="T42" fmla="*/ 5080 w 6089"/>
                <a:gd name="T43" fmla="*/ 3022 h 5440"/>
                <a:gd name="T44" fmla="*/ 4147 w 6089"/>
                <a:gd name="T45" fmla="*/ 3907 h 5440"/>
                <a:gd name="T46" fmla="*/ 4023 w 6089"/>
                <a:gd name="T47" fmla="*/ 3759 h 5440"/>
                <a:gd name="T48" fmla="*/ 3377 w 6089"/>
                <a:gd name="T49" fmla="*/ 2980 h 5440"/>
                <a:gd name="T50" fmla="*/ 3072 w 6089"/>
                <a:gd name="T51" fmla="*/ 3013 h 5440"/>
                <a:gd name="T52" fmla="*/ 3011 w 6089"/>
                <a:gd name="T53" fmla="*/ 3294 h 5440"/>
                <a:gd name="T54" fmla="*/ 3050 w 6089"/>
                <a:gd name="T55" fmla="*/ 3408 h 5440"/>
                <a:gd name="T56" fmla="*/ 3133 w 6089"/>
                <a:gd name="T57" fmla="*/ 3558 h 5440"/>
                <a:gd name="T58" fmla="*/ 3231 w 6089"/>
                <a:gd name="T59" fmla="*/ 3757 h 5440"/>
                <a:gd name="T60" fmla="*/ 4153 w 6089"/>
                <a:gd name="T61" fmla="*/ 4142 h 5440"/>
                <a:gd name="T62" fmla="*/ 4504 w 6089"/>
                <a:gd name="T63" fmla="*/ 4461 h 5440"/>
                <a:gd name="T64" fmla="*/ 4635 w 6089"/>
                <a:gd name="T65" fmla="*/ 4892 h 5440"/>
                <a:gd name="T66" fmla="*/ 4692 w 6089"/>
                <a:gd name="T67" fmla="*/ 5267 h 5440"/>
                <a:gd name="T68" fmla="*/ 4696 w 6089"/>
                <a:gd name="T69" fmla="*/ 5405 h 5440"/>
                <a:gd name="T70" fmla="*/ 46 w 6089"/>
                <a:gd name="T71" fmla="*/ 5439 h 5440"/>
                <a:gd name="T72" fmla="*/ 2 w 6089"/>
                <a:gd name="T73" fmla="*/ 5361 h 5440"/>
                <a:gd name="T74" fmla="*/ 31 w 6089"/>
                <a:gd name="T75" fmla="*/ 5100 h 5440"/>
                <a:gd name="T76" fmla="*/ 122 w 6089"/>
                <a:gd name="T77" fmla="*/ 4668 h 5440"/>
                <a:gd name="T78" fmla="*/ 299 w 6089"/>
                <a:gd name="T79" fmla="*/ 4299 h 5440"/>
                <a:gd name="T80" fmla="*/ 1068 w 6089"/>
                <a:gd name="T81" fmla="*/ 3913 h 5440"/>
                <a:gd name="T82" fmla="*/ 1507 w 6089"/>
                <a:gd name="T83" fmla="*/ 3733 h 5440"/>
                <a:gd name="T84" fmla="*/ 1594 w 6089"/>
                <a:gd name="T85" fmla="*/ 3484 h 5440"/>
                <a:gd name="T86" fmla="*/ 1687 w 6089"/>
                <a:gd name="T87" fmla="*/ 3379 h 5440"/>
                <a:gd name="T88" fmla="*/ 1679 w 6089"/>
                <a:gd name="T89" fmla="*/ 3159 h 5440"/>
                <a:gd name="T90" fmla="*/ 1559 w 6089"/>
                <a:gd name="T91" fmla="*/ 2887 h 5440"/>
                <a:gd name="T92" fmla="*/ 1509 w 6089"/>
                <a:gd name="T93" fmla="*/ 2630 h 5440"/>
                <a:gd name="T94" fmla="*/ 1406 w 6089"/>
                <a:gd name="T95" fmla="*/ 2455 h 5440"/>
                <a:gd name="T96" fmla="*/ 1371 w 6089"/>
                <a:gd name="T97" fmla="*/ 2193 h 5440"/>
                <a:gd name="T98" fmla="*/ 1409 w 6089"/>
                <a:gd name="T99" fmla="*/ 2076 h 5440"/>
                <a:gd name="T100" fmla="*/ 1448 w 6089"/>
                <a:gd name="T101" fmla="*/ 1662 h 5440"/>
                <a:gd name="T102" fmla="*/ 1554 w 6089"/>
                <a:gd name="T103" fmla="*/ 1302 h 5440"/>
                <a:gd name="T104" fmla="*/ 1993 w 6089"/>
                <a:gd name="T105" fmla="*/ 1023 h 5440"/>
                <a:gd name="T106" fmla="*/ 2429 w 6089"/>
                <a:gd name="T107" fmla="*/ 940 h 5440"/>
                <a:gd name="T108" fmla="*/ 2745 w 6089"/>
                <a:gd name="T109" fmla="*/ 735 h 5440"/>
                <a:gd name="T110" fmla="*/ 3331 w 6089"/>
                <a:gd name="T111" fmla="*/ 233 h 5440"/>
                <a:gd name="T112" fmla="*/ 4127 w 6089"/>
                <a:gd name="T113" fmla="*/ 5 h 5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89" h="5440">
                  <a:moveTo>
                    <a:pt x="4275" y="301"/>
                  </a:moveTo>
                  <a:lnTo>
                    <a:pt x="4140" y="306"/>
                  </a:lnTo>
                  <a:lnTo>
                    <a:pt x="4010" y="321"/>
                  </a:lnTo>
                  <a:lnTo>
                    <a:pt x="3885" y="345"/>
                  </a:lnTo>
                  <a:lnTo>
                    <a:pt x="3763" y="377"/>
                  </a:lnTo>
                  <a:lnTo>
                    <a:pt x="3645" y="419"/>
                  </a:lnTo>
                  <a:lnTo>
                    <a:pt x="3532" y="467"/>
                  </a:lnTo>
                  <a:lnTo>
                    <a:pt x="3427" y="524"/>
                  </a:lnTo>
                  <a:lnTo>
                    <a:pt x="3325" y="587"/>
                  </a:lnTo>
                  <a:lnTo>
                    <a:pt x="3231" y="657"/>
                  </a:lnTo>
                  <a:lnTo>
                    <a:pt x="3144" y="733"/>
                  </a:lnTo>
                  <a:lnTo>
                    <a:pt x="3065" y="816"/>
                  </a:lnTo>
                  <a:lnTo>
                    <a:pt x="2994" y="905"/>
                  </a:lnTo>
                  <a:lnTo>
                    <a:pt x="2932" y="997"/>
                  </a:lnTo>
                  <a:lnTo>
                    <a:pt x="2878" y="1095"/>
                  </a:lnTo>
                  <a:lnTo>
                    <a:pt x="2917" y="1121"/>
                  </a:lnTo>
                  <a:lnTo>
                    <a:pt x="2957" y="1147"/>
                  </a:lnTo>
                  <a:lnTo>
                    <a:pt x="3033" y="1193"/>
                  </a:lnTo>
                  <a:lnTo>
                    <a:pt x="3103" y="1245"/>
                  </a:lnTo>
                  <a:lnTo>
                    <a:pt x="3144" y="1282"/>
                  </a:lnTo>
                  <a:lnTo>
                    <a:pt x="3177" y="1326"/>
                  </a:lnTo>
                  <a:lnTo>
                    <a:pt x="3205" y="1378"/>
                  </a:lnTo>
                  <a:lnTo>
                    <a:pt x="3227" y="1437"/>
                  </a:lnTo>
                  <a:lnTo>
                    <a:pt x="3242" y="1504"/>
                  </a:lnTo>
                  <a:lnTo>
                    <a:pt x="3251" y="1579"/>
                  </a:lnTo>
                  <a:lnTo>
                    <a:pt x="3255" y="1662"/>
                  </a:lnTo>
                  <a:lnTo>
                    <a:pt x="3255" y="2061"/>
                  </a:lnTo>
                  <a:lnTo>
                    <a:pt x="3255" y="2061"/>
                  </a:lnTo>
                  <a:lnTo>
                    <a:pt x="3262" y="2065"/>
                  </a:lnTo>
                  <a:lnTo>
                    <a:pt x="3279" y="2071"/>
                  </a:lnTo>
                  <a:lnTo>
                    <a:pt x="3294" y="2076"/>
                  </a:lnTo>
                  <a:lnTo>
                    <a:pt x="3305" y="2084"/>
                  </a:lnTo>
                  <a:lnTo>
                    <a:pt x="3314" y="2093"/>
                  </a:lnTo>
                  <a:lnTo>
                    <a:pt x="3321" y="2108"/>
                  </a:lnTo>
                  <a:lnTo>
                    <a:pt x="3327" y="2130"/>
                  </a:lnTo>
                  <a:lnTo>
                    <a:pt x="3331" y="2161"/>
                  </a:lnTo>
                  <a:lnTo>
                    <a:pt x="3332" y="2194"/>
                  </a:lnTo>
                  <a:lnTo>
                    <a:pt x="3331" y="2233"/>
                  </a:lnTo>
                  <a:lnTo>
                    <a:pt x="3329" y="2278"/>
                  </a:lnTo>
                  <a:lnTo>
                    <a:pt x="3323" y="2326"/>
                  </a:lnTo>
                  <a:lnTo>
                    <a:pt x="3316" y="2374"/>
                  </a:lnTo>
                  <a:lnTo>
                    <a:pt x="3307" y="2424"/>
                  </a:lnTo>
                  <a:lnTo>
                    <a:pt x="3292" y="2470"/>
                  </a:lnTo>
                  <a:lnTo>
                    <a:pt x="3275" y="2512"/>
                  </a:lnTo>
                  <a:lnTo>
                    <a:pt x="3253" y="2547"/>
                  </a:lnTo>
                  <a:lnTo>
                    <a:pt x="3349" y="2618"/>
                  </a:lnTo>
                  <a:lnTo>
                    <a:pt x="3453" y="2679"/>
                  </a:lnTo>
                  <a:lnTo>
                    <a:pt x="3562" y="2734"/>
                  </a:lnTo>
                  <a:lnTo>
                    <a:pt x="3676" y="2782"/>
                  </a:lnTo>
                  <a:lnTo>
                    <a:pt x="3796" y="2821"/>
                  </a:lnTo>
                  <a:lnTo>
                    <a:pt x="3922" y="2850"/>
                  </a:lnTo>
                  <a:lnTo>
                    <a:pt x="4049" y="2872"/>
                  </a:lnTo>
                  <a:lnTo>
                    <a:pt x="4182" y="2884"/>
                  </a:lnTo>
                  <a:lnTo>
                    <a:pt x="4221" y="2891"/>
                  </a:lnTo>
                  <a:lnTo>
                    <a:pt x="4256" y="2906"/>
                  </a:lnTo>
                  <a:lnTo>
                    <a:pt x="4284" y="2930"/>
                  </a:lnTo>
                  <a:lnTo>
                    <a:pt x="4306" y="2959"/>
                  </a:lnTo>
                  <a:lnTo>
                    <a:pt x="4321" y="2996"/>
                  </a:lnTo>
                  <a:lnTo>
                    <a:pt x="4326" y="3035"/>
                  </a:lnTo>
                  <a:lnTo>
                    <a:pt x="4326" y="3379"/>
                  </a:lnTo>
                  <a:lnTo>
                    <a:pt x="4882" y="2793"/>
                  </a:lnTo>
                  <a:lnTo>
                    <a:pt x="4906" y="2771"/>
                  </a:lnTo>
                  <a:lnTo>
                    <a:pt x="4934" y="2756"/>
                  </a:lnTo>
                  <a:lnTo>
                    <a:pt x="5041" y="2706"/>
                  </a:lnTo>
                  <a:lnTo>
                    <a:pt x="5145" y="2651"/>
                  </a:lnTo>
                  <a:lnTo>
                    <a:pt x="5241" y="2586"/>
                  </a:lnTo>
                  <a:lnTo>
                    <a:pt x="5329" y="2518"/>
                  </a:lnTo>
                  <a:lnTo>
                    <a:pt x="5413" y="2444"/>
                  </a:lnTo>
                  <a:lnTo>
                    <a:pt x="5486" y="2363"/>
                  </a:lnTo>
                  <a:lnTo>
                    <a:pt x="5555" y="2278"/>
                  </a:lnTo>
                  <a:lnTo>
                    <a:pt x="5614" y="2189"/>
                  </a:lnTo>
                  <a:lnTo>
                    <a:pt x="5666" y="2097"/>
                  </a:lnTo>
                  <a:lnTo>
                    <a:pt x="5708" y="2001"/>
                  </a:lnTo>
                  <a:lnTo>
                    <a:pt x="5743" y="1903"/>
                  </a:lnTo>
                  <a:lnTo>
                    <a:pt x="5767" y="1801"/>
                  </a:lnTo>
                  <a:lnTo>
                    <a:pt x="5782" y="1698"/>
                  </a:lnTo>
                  <a:lnTo>
                    <a:pt x="5788" y="1594"/>
                  </a:lnTo>
                  <a:lnTo>
                    <a:pt x="5782" y="1481"/>
                  </a:lnTo>
                  <a:lnTo>
                    <a:pt x="5765" y="1374"/>
                  </a:lnTo>
                  <a:lnTo>
                    <a:pt x="5738" y="1267"/>
                  </a:lnTo>
                  <a:lnTo>
                    <a:pt x="5703" y="1165"/>
                  </a:lnTo>
                  <a:lnTo>
                    <a:pt x="5656" y="1068"/>
                  </a:lnTo>
                  <a:lnTo>
                    <a:pt x="5601" y="973"/>
                  </a:lnTo>
                  <a:lnTo>
                    <a:pt x="5536" y="883"/>
                  </a:lnTo>
                  <a:lnTo>
                    <a:pt x="5464" y="798"/>
                  </a:lnTo>
                  <a:lnTo>
                    <a:pt x="5387" y="718"/>
                  </a:lnTo>
                  <a:lnTo>
                    <a:pt x="5300" y="645"/>
                  </a:lnTo>
                  <a:lnTo>
                    <a:pt x="5206" y="576"/>
                  </a:lnTo>
                  <a:lnTo>
                    <a:pt x="5106" y="515"/>
                  </a:lnTo>
                  <a:lnTo>
                    <a:pt x="5001" y="462"/>
                  </a:lnTo>
                  <a:lnTo>
                    <a:pt x="4892" y="414"/>
                  </a:lnTo>
                  <a:lnTo>
                    <a:pt x="4775" y="375"/>
                  </a:lnTo>
                  <a:lnTo>
                    <a:pt x="4655" y="343"/>
                  </a:lnTo>
                  <a:lnTo>
                    <a:pt x="4531" y="319"/>
                  </a:lnTo>
                  <a:lnTo>
                    <a:pt x="4404" y="306"/>
                  </a:lnTo>
                  <a:lnTo>
                    <a:pt x="4275" y="301"/>
                  </a:lnTo>
                  <a:close/>
                  <a:moveTo>
                    <a:pt x="4275" y="0"/>
                  </a:moveTo>
                  <a:lnTo>
                    <a:pt x="4422" y="5"/>
                  </a:lnTo>
                  <a:lnTo>
                    <a:pt x="4568" y="20"/>
                  </a:lnTo>
                  <a:lnTo>
                    <a:pt x="4709" y="46"/>
                  </a:lnTo>
                  <a:lnTo>
                    <a:pt x="4847" y="81"/>
                  </a:lnTo>
                  <a:lnTo>
                    <a:pt x="4980" y="125"/>
                  </a:lnTo>
                  <a:lnTo>
                    <a:pt x="5108" y="177"/>
                  </a:lnTo>
                  <a:lnTo>
                    <a:pt x="5230" y="238"/>
                  </a:lnTo>
                  <a:lnTo>
                    <a:pt x="5346" y="306"/>
                  </a:lnTo>
                  <a:lnTo>
                    <a:pt x="5455" y="384"/>
                  </a:lnTo>
                  <a:lnTo>
                    <a:pt x="5557" y="467"/>
                  </a:lnTo>
                  <a:lnTo>
                    <a:pt x="5651" y="556"/>
                  </a:lnTo>
                  <a:lnTo>
                    <a:pt x="5738" y="652"/>
                  </a:lnTo>
                  <a:lnTo>
                    <a:pt x="5817" y="754"/>
                  </a:lnTo>
                  <a:lnTo>
                    <a:pt x="5887" y="861"/>
                  </a:lnTo>
                  <a:lnTo>
                    <a:pt x="5946" y="973"/>
                  </a:lnTo>
                  <a:lnTo>
                    <a:pt x="5996" y="1090"/>
                  </a:lnTo>
                  <a:lnTo>
                    <a:pt x="6037" y="1212"/>
                  </a:lnTo>
                  <a:lnTo>
                    <a:pt x="6065" y="1335"/>
                  </a:lnTo>
                  <a:lnTo>
                    <a:pt x="6083" y="1463"/>
                  </a:lnTo>
                  <a:lnTo>
                    <a:pt x="6089" y="1594"/>
                  </a:lnTo>
                  <a:lnTo>
                    <a:pt x="6085" y="1709"/>
                  </a:lnTo>
                  <a:lnTo>
                    <a:pt x="6070" y="1823"/>
                  </a:lnTo>
                  <a:lnTo>
                    <a:pt x="6048" y="1938"/>
                  </a:lnTo>
                  <a:lnTo>
                    <a:pt x="6015" y="2049"/>
                  </a:lnTo>
                  <a:lnTo>
                    <a:pt x="5974" y="2156"/>
                  </a:lnTo>
                  <a:lnTo>
                    <a:pt x="5922" y="2261"/>
                  </a:lnTo>
                  <a:lnTo>
                    <a:pt x="5863" y="2364"/>
                  </a:lnTo>
                  <a:lnTo>
                    <a:pt x="5797" y="2462"/>
                  </a:lnTo>
                  <a:lnTo>
                    <a:pt x="5715" y="2562"/>
                  </a:lnTo>
                  <a:lnTo>
                    <a:pt x="5627" y="2656"/>
                  </a:lnTo>
                  <a:lnTo>
                    <a:pt x="5531" y="2745"/>
                  </a:lnTo>
                  <a:lnTo>
                    <a:pt x="5427" y="2824"/>
                  </a:lnTo>
                  <a:lnTo>
                    <a:pt x="5318" y="2898"/>
                  </a:lnTo>
                  <a:lnTo>
                    <a:pt x="5202" y="2965"/>
                  </a:lnTo>
                  <a:lnTo>
                    <a:pt x="5080" y="3022"/>
                  </a:lnTo>
                  <a:lnTo>
                    <a:pt x="4286" y="3863"/>
                  </a:lnTo>
                  <a:lnTo>
                    <a:pt x="4262" y="3883"/>
                  </a:lnTo>
                  <a:lnTo>
                    <a:pt x="4234" y="3898"/>
                  </a:lnTo>
                  <a:lnTo>
                    <a:pt x="4204" y="3907"/>
                  </a:lnTo>
                  <a:lnTo>
                    <a:pt x="4175" y="3909"/>
                  </a:lnTo>
                  <a:lnTo>
                    <a:pt x="4147" y="3907"/>
                  </a:lnTo>
                  <a:lnTo>
                    <a:pt x="4119" y="3900"/>
                  </a:lnTo>
                  <a:lnTo>
                    <a:pt x="4088" y="3881"/>
                  </a:lnTo>
                  <a:lnTo>
                    <a:pt x="4060" y="3857"/>
                  </a:lnTo>
                  <a:lnTo>
                    <a:pt x="4040" y="3828"/>
                  </a:lnTo>
                  <a:lnTo>
                    <a:pt x="4029" y="3794"/>
                  </a:lnTo>
                  <a:lnTo>
                    <a:pt x="4023" y="3759"/>
                  </a:lnTo>
                  <a:lnTo>
                    <a:pt x="4023" y="3174"/>
                  </a:lnTo>
                  <a:lnTo>
                    <a:pt x="3887" y="3151"/>
                  </a:lnTo>
                  <a:lnTo>
                    <a:pt x="3752" y="3122"/>
                  </a:lnTo>
                  <a:lnTo>
                    <a:pt x="3623" y="3083"/>
                  </a:lnTo>
                  <a:lnTo>
                    <a:pt x="3497" y="3035"/>
                  </a:lnTo>
                  <a:lnTo>
                    <a:pt x="3377" y="2980"/>
                  </a:lnTo>
                  <a:lnTo>
                    <a:pt x="3262" y="2919"/>
                  </a:lnTo>
                  <a:lnTo>
                    <a:pt x="3155" y="2848"/>
                  </a:lnTo>
                  <a:lnTo>
                    <a:pt x="3140" y="2891"/>
                  </a:lnTo>
                  <a:lnTo>
                    <a:pt x="3124" y="2932"/>
                  </a:lnTo>
                  <a:lnTo>
                    <a:pt x="3102" y="2967"/>
                  </a:lnTo>
                  <a:lnTo>
                    <a:pt x="3072" y="3013"/>
                  </a:lnTo>
                  <a:lnTo>
                    <a:pt x="3050" y="3061"/>
                  </a:lnTo>
                  <a:lnTo>
                    <a:pt x="3033" y="3109"/>
                  </a:lnTo>
                  <a:lnTo>
                    <a:pt x="3022" y="3159"/>
                  </a:lnTo>
                  <a:lnTo>
                    <a:pt x="3015" y="3207"/>
                  </a:lnTo>
                  <a:lnTo>
                    <a:pt x="3011" y="3253"/>
                  </a:lnTo>
                  <a:lnTo>
                    <a:pt x="3011" y="3294"/>
                  </a:lnTo>
                  <a:lnTo>
                    <a:pt x="3011" y="3329"/>
                  </a:lnTo>
                  <a:lnTo>
                    <a:pt x="3013" y="3358"/>
                  </a:lnTo>
                  <a:lnTo>
                    <a:pt x="3015" y="3379"/>
                  </a:lnTo>
                  <a:lnTo>
                    <a:pt x="3017" y="3388"/>
                  </a:lnTo>
                  <a:lnTo>
                    <a:pt x="3018" y="3390"/>
                  </a:lnTo>
                  <a:lnTo>
                    <a:pt x="3050" y="3408"/>
                  </a:lnTo>
                  <a:lnTo>
                    <a:pt x="3076" y="3430"/>
                  </a:lnTo>
                  <a:lnTo>
                    <a:pt x="3094" y="3456"/>
                  </a:lnTo>
                  <a:lnTo>
                    <a:pt x="3107" y="3484"/>
                  </a:lnTo>
                  <a:lnTo>
                    <a:pt x="3118" y="3510"/>
                  </a:lnTo>
                  <a:lnTo>
                    <a:pt x="3126" y="3534"/>
                  </a:lnTo>
                  <a:lnTo>
                    <a:pt x="3133" y="3558"/>
                  </a:lnTo>
                  <a:lnTo>
                    <a:pt x="3151" y="3619"/>
                  </a:lnTo>
                  <a:lnTo>
                    <a:pt x="3172" y="3676"/>
                  </a:lnTo>
                  <a:lnTo>
                    <a:pt x="3194" y="3733"/>
                  </a:lnTo>
                  <a:lnTo>
                    <a:pt x="3201" y="3741"/>
                  </a:lnTo>
                  <a:lnTo>
                    <a:pt x="3214" y="3748"/>
                  </a:lnTo>
                  <a:lnTo>
                    <a:pt x="3231" y="3757"/>
                  </a:lnTo>
                  <a:lnTo>
                    <a:pt x="3286" y="3778"/>
                  </a:lnTo>
                  <a:lnTo>
                    <a:pt x="3460" y="3844"/>
                  </a:lnTo>
                  <a:lnTo>
                    <a:pt x="3634" y="3913"/>
                  </a:lnTo>
                  <a:lnTo>
                    <a:pt x="3807" y="3985"/>
                  </a:lnTo>
                  <a:lnTo>
                    <a:pt x="3981" y="4060"/>
                  </a:lnTo>
                  <a:lnTo>
                    <a:pt x="4153" y="4142"/>
                  </a:lnTo>
                  <a:lnTo>
                    <a:pt x="4319" y="4230"/>
                  </a:lnTo>
                  <a:lnTo>
                    <a:pt x="4363" y="4260"/>
                  </a:lnTo>
                  <a:lnTo>
                    <a:pt x="4402" y="4299"/>
                  </a:lnTo>
                  <a:lnTo>
                    <a:pt x="4439" y="4347"/>
                  </a:lnTo>
                  <a:lnTo>
                    <a:pt x="4474" y="4400"/>
                  </a:lnTo>
                  <a:lnTo>
                    <a:pt x="4504" y="4461"/>
                  </a:lnTo>
                  <a:lnTo>
                    <a:pt x="4531" y="4528"/>
                  </a:lnTo>
                  <a:lnTo>
                    <a:pt x="4557" y="4596"/>
                  </a:lnTo>
                  <a:lnTo>
                    <a:pt x="4581" y="4668"/>
                  </a:lnTo>
                  <a:lnTo>
                    <a:pt x="4602" y="4742"/>
                  </a:lnTo>
                  <a:lnTo>
                    <a:pt x="4618" y="4818"/>
                  </a:lnTo>
                  <a:lnTo>
                    <a:pt x="4635" y="4892"/>
                  </a:lnTo>
                  <a:lnTo>
                    <a:pt x="4650" y="4964"/>
                  </a:lnTo>
                  <a:lnTo>
                    <a:pt x="4661" y="5034"/>
                  </a:lnTo>
                  <a:lnTo>
                    <a:pt x="4672" y="5100"/>
                  </a:lnTo>
                  <a:lnTo>
                    <a:pt x="4679" y="5163"/>
                  </a:lnTo>
                  <a:lnTo>
                    <a:pt x="4687" y="5219"/>
                  </a:lnTo>
                  <a:lnTo>
                    <a:pt x="4692" y="5267"/>
                  </a:lnTo>
                  <a:lnTo>
                    <a:pt x="4696" y="5307"/>
                  </a:lnTo>
                  <a:lnTo>
                    <a:pt x="4699" y="5341"/>
                  </a:lnTo>
                  <a:lnTo>
                    <a:pt x="4701" y="5361"/>
                  </a:lnTo>
                  <a:lnTo>
                    <a:pt x="4701" y="5372"/>
                  </a:lnTo>
                  <a:lnTo>
                    <a:pt x="4701" y="5389"/>
                  </a:lnTo>
                  <a:lnTo>
                    <a:pt x="4696" y="5405"/>
                  </a:lnTo>
                  <a:lnTo>
                    <a:pt x="4685" y="5420"/>
                  </a:lnTo>
                  <a:lnTo>
                    <a:pt x="4672" y="5431"/>
                  </a:lnTo>
                  <a:lnTo>
                    <a:pt x="4655" y="5439"/>
                  </a:lnTo>
                  <a:lnTo>
                    <a:pt x="4639" y="5440"/>
                  </a:lnTo>
                  <a:lnTo>
                    <a:pt x="65" y="5440"/>
                  </a:lnTo>
                  <a:lnTo>
                    <a:pt x="46" y="5439"/>
                  </a:lnTo>
                  <a:lnTo>
                    <a:pt x="30" y="5431"/>
                  </a:lnTo>
                  <a:lnTo>
                    <a:pt x="17" y="5420"/>
                  </a:lnTo>
                  <a:lnTo>
                    <a:pt x="7" y="5405"/>
                  </a:lnTo>
                  <a:lnTo>
                    <a:pt x="2" y="5389"/>
                  </a:lnTo>
                  <a:lnTo>
                    <a:pt x="0" y="5372"/>
                  </a:lnTo>
                  <a:lnTo>
                    <a:pt x="2" y="5361"/>
                  </a:lnTo>
                  <a:lnTo>
                    <a:pt x="4" y="5341"/>
                  </a:lnTo>
                  <a:lnTo>
                    <a:pt x="6" y="5307"/>
                  </a:lnTo>
                  <a:lnTo>
                    <a:pt x="9" y="5267"/>
                  </a:lnTo>
                  <a:lnTo>
                    <a:pt x="15" y="5219"/>
                  </a:lnTo>
                  <a:lnTo>
                    <a:pt x="22" y="5163"/>
                  </a:lnTo>
                  <a:lnTo>
                    <a:pt x="31" y="5100"/>
                  </a:lnTo>
                  <a:lnTo>
                    <a:pt x="41" y="5034"/>
                  </a:lnTo>
                  <a:lnTo>
                    <a:pt x="54" y="4964"/>
                  </a:lnTo>
                  <a:lnTo>
                    <a:pt x="67" y="4892"/>
                  </a:lnTo>
                  <a:lnTo>
                    <a:pt x="83" y="4818"/>
                  </a:lnTo>
                  <a:lnTo>
                    <a:pt x="102" y="4742"/>
                  </a:lnTo>
                  <a:lnTo>
                    <a:pt x="122" y="4668"/>
                  </a:lnTo>
                  <a:lnTo>
                    <a:pt x="144" y="4596"/>
                  </a:lnTo>
                  <a:lnTo>
                    <a:pt x="170" y="4528"/>
                  </a:lnTo>
                  <a:lnTo>
                    <a:pt x="198" y="4461"/>
                  </a:lnTo>
                  <a:lnTo>
                    <a:pt x="229" y="4400"/>
                  </a:lnTo>
                  <a:lnTo>
                    <a:pt x="262" y="4347"/>
                  </a:lnTo>
                  <a:lnTo>
                    <a:pt x="299" y="4299"/>
                  </a:lnTo>
                  <a:lnTo>
                    <a:pt x="340" y="4260"/>
                  </a:lnTo>
                  <a:lnTo>
                    <a:pt x="382" y="4230"/>
                  </a:lnTo>
                  <a:lnTo>
                    <a:pt x="550" y="4142"/>
                  </a:lnTo>
                  <a:lnTo>
                    <a:pt x="720" y="4060"/>
                  </a:lnTo>
                  <a:lnTo>
                    <a:pt x="894" y="3985"/>
                  </a:lnTo>
                  <a:lnTo>
                    <a:pt x="1068" y="3913"/>
                  </a:lnTo>
                  <a:lnTo>
                    <a:pt x="1243" y="3844"/>
                  </a:lnTo>
                  <a:lnTo>
                    <a:pt x="1417" y="3778"/>
                  </a:lnTo>
                  <a:lnTo>
                    <a:pt x="1470" y="3757"/>
                  </a:lnTo>
                  <a:lnTo>
                    <a:pt x="1487" y="3748"/>
                  </a:lnTo>
                  <a:lnTo>
                    <a:pt x="1500" y="3741"/>
                  </a:lnTo>
                  <a:lnTo>
                    <a:pt x="1507" y="3733"/>
                  </a:lnTo>
                  <a:lnTo>
                    <a:pt x="1530" y="3676"/>
                  </a:lnTo>
                  <a:lnTo>
                    <a:pt x="1550" y="3619"/>
                  </a:lnTo>
                  <a:lnTo>
                    <a:pt x="1570" y="3558"/>
                  </a:lnTo>
                  <a:lnTo>
                    <a:pt x="1578" y="3534"/>
                  </a:lnTo>
                  <a:lnTo>
                    <a:pt x="1585" y="3510"/>
                  </a:lnTo>
                  <a:lnTo>
                    <a:pt x="1594" y="3484"/>
                  </a:lnTo>
                  <a:lnTo>
                    <a:pt x="1609" y="3456"/>
                  </a:lnTo>
                  <a:lnTo>
                    <a:pt x="1627" y="3430"/>
                  </a:lnTo>
                  <a:lnTo>
                    <a:pt x="1651" y="3408"/>
                  </a:lnTo>
                  <a:lnTo>
                    <a:pt x="1685" y="3390"/>
                  </a:lnTo>
                  <a:lnTo>
                    <a:pt x="1687" y="3388"/>
                  </a:lnTo>
                  <a:lnTo>
                    <a:pt x="1687" y="3379"/>
                  </a:lnTo>
                  <a:lnTo>
                    <a:pt x="1688" y="3358"/>
                  </a:lnTo>
                  <a:lnTo>
                    <a:pt x="1690" y="3329"/>
                  </a:lnTo>
                  <a:lnTo>
                    <a:pt x="1692" y="3294"/>
                  </a:lnTo>
                  <a:lnTo>
                    <a:pt x="1690" y="3253"/>
                  </a:lnTo>
                  <a:lnTo>
                    <a:pt x="1687" y="3207"/>
                  </a:lnTo>
                  <a:lnTo>
                    <a:pt x="1679" y="3159"/>
                  </a:lnTo>
                  <a:lnTo>
                    <a:pt x="1668" y="3109"/>
                  </a:lnTo>
                  <a:lnTo>
                    <a:pt x="1651" y="3061"/>
                  </a:lnTo>
                  <a:lnTo>
                    <a:pt x="1629" y="3013"/>
                  </a:lnTo>
                  <a:lnTo>
                    <a:pt x="1600" y="2967"/>
                  </a:lnTo>
                  <a:lnTo>
                    <a:pt x="1578" y="2930"/>
                  </a:lnTo>
                  <a:lnTo>
                    <a:pt x="1559" y="2887"/>
                  </a:lnTo>
                  <a:lnTo>
                    <a:pt x="1546" y="2843"/>
                  </a:lnTo>
                  <a:lnTo>
                    <a:pt x="1537" y="2795"/>
                  </a:lnTo>
                  <a:lnTo>
                    <a:pt x="1528" y="2747"/>
                  </a:lnTo>
                  <a:lnTo>
                    <a:pt x="1522" y="2699"/>
                  </a:lnTo>
                  <a:lnTo>
                    <a:pt x="1517" y="2662"/>
                  </a:lnTo>
                  <a:lnTo>
                    <a:pt x="1509" y="2630"/>
                  </a:lnTo>
                  <a:lnTo>
                    <a:pt x="1500" y="2605"/>
                  </a:lnTo>
                  <a:lnTo>
                    <a:pt x="1489" y="2588"/>
                  </a:lnTo>
                  <a:lnTo>
                    <a:pt x="1463" y="2566"/>
                  </a:lnTo>
                  <a:lnTo>
                    <a:pt x="1439" y="2534"/>
                  </a:lnTo>
                  <a:lnTo>
                    <a:pt x="1421" y="2497"/>
                  </a:lnTo>
                  <a:lnTo>
                    <a:pt x="1406" y="2455"/>
                  </a:lnTo>
                  <a:lnTo>
                    <a:pt x="1393" y="2411"/>
                  </a:lnTo>
                  <a:lnTo>
                    <a:pt x="1384" y="2364"/>
                  </a:lnTo>
                  <a:lnTo>
                    <a:pt x="1378" y="2316"/>
                  </a:lnTo>
                  <a:lnTo>
                    <a:pt x="1373" y="2272"/>
                  </a:lnTo>
                  <a:lnTo>
                    <a:pt x="1371" y="2230"/>
                  </a:lnTo>
                  <a:lnTo>
                    <a:pt x="1371" y="2193"/>
                  </a:lnTo>
                  <a:lnTo>
                    <a:pt x="1371" y="2161"/>
                  </a:lnTo>
                  <a:lnTo>
                    <a:pt x="1374" y="2130"/>
                  </a:lnTo>
                  <a:lnTo>
                    <a:pt x="1380" y="2108"/>
                  </a:lnTo>
                  <a:lnTo>
                    <a:pt x="1387" y="2093"/>
                  </a:lnTo>
                  <a:lnTo>
                    <a:pt x="1397" y="2084"/>
                  </a:lnTo>
                  <a:lnTo>
                    <a:pt x="1409" y="2076"/>
                  </a:lnTo>
                  <a:lnTo>
                    <a:pt x="1422" y="2071"/>
                  </a:lnTo>
                  <a:lnTo>
                    <a:pt x="1439" y="2065"/>
                  </a:lnTo>
                  <a:lnTo>
                    <a:pt x="1448" y="2061"/>
                  </a:lnTo>
                  <a:lnTo>
                    <a:pt x="1448" y="2061"/>
                  </a:lnTo>
                  <a:lnTo>
                    <a:pt x="1448" y="1662"/>
                  </a:lnTo>
                  <a:lnTo>
                    <a:pt x="1448" y="1662"/>
                  </a:lnTo>
                  <a:lnTo>
                    <a:pt x="1448" y="1661"/>
                  </a:lnTo>
                  <a:lnTo>
                    <a:pt x="1454" y="1574"/>
                  </a:lnTo>
                  <a:lnTo>
                    <a:pt x="1469" y="1496"/>
                  </a:lnTo>
                  <a:lnTo>
                    <a:pt x="1489" y="1426"/>
                  </a:lnTo>
                  <a:lnTo>
                    <a:pt x="1518" y="1361"/>
                  </a:lnTo>
                  <a:lnTo>
                    <a:pt x="1554" y="1302"/>
                  </a:lnTo>
                  <a:lnTo>
                    <a:pt x="1598" y="1249"/>
                  </a:lnTo>
                  <a:lnTo>
                    <a:pt x="1651" y="1201"/>
                  </a:lnTo>
                  <a:lnTo>
                    <a:pt x="1712" y="1158"/>
                  </a:lnTo>
                  <a:lnTo>
                    <a:pt x="1807" y="1105"/>
                  </a:lnTo>
                  <a:lnTo>
                    <a:pt x="1901" y="1060"/>
                  </a:lnTo>
                  <a:lnTo>
                    <a:pt x="1993" y="1023"/>
                  </a:lnTo>
                  <a:lnTo>
                    <a:pt x="2082" y="996"/>
                  </a:lnTo>
                  <a:lnTo>
                    <a:pt x="2165" y="973"/>
                  </a:lnTo>
                  <a:lnTo>
                    <a:pt x="2243" y="959"/>
                  </a:lnTo>
                  <a:lnTo>
                    <a:pt x="2313" y="949"/>
                  </a:lnTo>
                  <a:lnTo>
                    <a:pt x="2376" y="942"/>
                  </a:lnTo>
                  <a:lnTo>
                    <a:pt x="2429" y="940"/>
                  </a:lnTo>
                  <a:lnTo>
                    <a:pt x="2472" y="938"/>
                  </a:lnTo>
                  <a:lnTo>
                    <a:pt x="2510" y="940"/>
                  </a:lnTo>
                  <a:lnTo>
                    <a:pt x="2560" y="942"/>
                  </a:lnTo>
                  <a:lnTo>
                    <a:pt x="2614" y="947"/>
                  </a:lnTo>
                  <a:lnTo>
                    <a:pt x="2675" y="838"/>
                  </a:lnTo>
                  <a:lnTo>
                    <a:pt x="2745" y="735"/>
                  </a:lnTo>
                  <a:lnTo>
                    <a:pt x="2824" y="635"/>
                  </a:lnTo>
                  <a:lnTo>
                    <a:pt x="2911" y="541"/>
                  </a:lnTo>
                  <a:lnTo>
                    <a:pt x="3006" y="454"/>
                  </a:lnTo>
                  <a:lnTo>
                    <a:pt x="3107" y="373"/>
                  </a:lnTo>
                  <a:lnTo>
                    <a:pt x="3216" y="299"/>
                  </a:lnTo>
                  <a:lnTo>
                    <a:pt x="3331" y="233"/>
                  </a:lnTo>
                  <a:lnTo>
                    <a:pt x="3451" y="172"/>
                  </a:lnTo>
                  <a:lnTo>
                    <a:pt x="3578" y="122"/>
                  </a:lnTo>
                  <a:lnTo>
                    <a:pt x="3709" y="79"/>
                  </a:lnTo>
                  <a:lnTo>
                    <a:pt x="3844" y="44"/>
                  </a:lnTo>
                  <a:lnTo>
                    <a:pt x="3985" y="20"/>
                  </a:lnTo>
                  <a:lnTo>
                    <a:pt x="4127" y="5"/>
                  </a:lnTo>
                  <a:lnTo>
                    <a:pt x="4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4052" y="1491"/>
              <a:ext cx="190" cy="191"/>
            </a:xfrm>
            <a:custGeom>
              <a:avLst/>
              <a:gdLst>
                <a:gd name="T0" fmla="*/ 190 w 381"/>
                <a:gd name="T1" fmla="*/ 0 h 381"/>
                <a:gd name="T2" fmla="*/ 235 w 381"/>
                <a:gd name="T3" fmla="*/ 4 h 381"/>
                <a:gd name="T4" fmla="*/ 273 w 381"/>
                <a:gd name="T5" fmla="*/ 19 h 381"/>
                <a:gd name="T6" fmla="*/ 309 w 381"/>
                <a:gd name="T7" fmla="*/ 41 h 381"/>
                <a:gd name="T8" fmla="*/ 338 w 381"/>
                <a:gd name="T9" fmla="*/ 71 h 381"/>
                <a:gd name="T10" fmla="*/ 362 w 381"/>
                <a:gd name="T11" fmla="*/ 106 h 381"/>
                <a:gd name="T12" fmla="*/ 375 w 381"/>
                <a:gd name="T13" fmla="*/ 146 h 381"/>
                <a:gd name="T14" fmla="*/ 381 w 381"/>
                <a:gd name="T15" fmla="*/ 191 h 381"/>
                <a:gd name="T16" fmla="*/ 375 w 381"/>
                <a:gd name="T17" fmla="*/ 233 h 381"/>
                <a:gd name="T18" fmla="*/ 362 w 381"/>
                <a:gd name="T19" fmla="*/ 274 h 381"/>
                <a:gd name="T20" fmla="*/ 338 w 381"/>
                <a:gd name="T21" fmla="*/ 309 h 381"/>
                <a:gd name="T22" fmla="*/ 309 w 381"/>
                <a:gd name="T23" fmla="*/ 339 h 381"/>
                <a:gd name="T24" fmla="*/ 273 w 381"/>
                <a:gd name="T25" fmla="*/ 361 h 381"/>
                <a:gd name="T26" fmla="*/ 235 w 381"/>
                <a:gd name="T27" fmla="*/ 376 h 381"/>
                <a:gd name="T28" fmla="*/ 190 w 381"/>
                <a:gd name="T29" fmla="*/ 381 h 381"/>
                <a:gd name="T30" fmla="*/ 146 w 381"/>
                <a:gd name="T31" fmla="*/ 376 h 381"/>
                <a:gd name="T32" fmla="*/ 107 w 381"/>
                <a:gd name="T33" fmla="*/ 361 h 381"/>
                <a:gd name="T34" fmla="*/ 70 w 381"/>
                <a:gd name="T35" fmla="*/ 339 h 381"/>
                <a:gd name="T36" fmla="*/ 41 w 381"/>
                <a:gd name="T37" fmla="*/ 309 h 381"/>
                <a:gd name="T38" fmla="*/ 18 w 381"/>
                <a:gd name="T39" fmla="*/ 274 h 381"/>
                <a:gd name="T40" fmla="*/ 6 w 381"/>
                <a:gd name="T41" fmla="*/ 233 h 381"/>
                <a:gd name="T42" fmla="*/ 0 w 381"/>
                <a:gd name="T43" fmla="*/ 191 h 381"/>
                <a:gd name="T44" fmla="*/ 6 w 381"/>
                <a:gd name="T45" fmla="*/ 146 h 381"/>
                <a:gd name="T46" fmla="*/ 18 w 381"/>
                <a:gd name="T47" fmla="*/ 106 h 381"/>
                <a:gd name="T48" fmla="*/ 41 w 381"/>
                <a:gd name="T49" fmla="*/ 71 h 381"/>
                <a:gd name="T50" fmla="*/ 70 w 381"/>
                <a:gd name="T51" fmla="*/ 41 h 381"/>
                <a:gd name="T52" fmla="*/ 107 w 381"/>
                <a:gd name="T53" fmla="*/ 19 h 381"/>
                <a:gd name="T54" fmla="*/ 146 w 381"/>
                <a:gd name="T55" fmla="*/ 4 h 381"/>
                <a:gd name="T56" fmla="*/ 190 w 381"/>
                <a:gd name="T5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1" h="381">
                  <a:moveTo>
                    <a:pt x="190" y="0"/>
                  </a:moveTo>
                  <a:lnTo>
                    <a:pt x="235" y="4"/>
                  </a:lnTo>
                  <a:lnTo>
                    <a:pt x="273" y="19"/>
                  </a:lnTo>
                  <a:lnTo>
                    <a:pt x="309" y="41"/>
                  </a:lnTo>
                  <a:lnTo>
                    <a:pt x="338" y="71"/>
                  </a:lnTo>
                  <a:lnTo>
                    <a:pt x="362" y="106"/>
                  </a:lnTo>
                  <a:lnTo>
                    <a:pt x="375" y="146"/>
                  </a:lnTo>
                  <a:lnTo>
                    <a:pt x="381" y="191"/>
                  </a:lnTo>
                  <a:lnTo>
                    <a:pt x="375" y="233"/>
                  </a:lnTo>
                  <a:lnTo>
                    <a:pt x="362" y="274"/>
                  </a:lnTo>
                  <a:lnTo>
                    <a:pt x="338" y="309"/>
                  </a:lnTo>
                  <a:lnTo>
                    <a:pt x="309" y="339"/>
                  </a:lnTo>
                  <a:lnTo>
                    <a:pt x="273" y="361"/>
                  </a:lnTo>
                  <a:lnTo>
                    <a:pt x="235" y="376"/>
                  </a:lnTo>
                  <a:lnTo>
                    <a:pt x="190" y="381"/>
                  </a:lnTo>
                  <a:lnTo>
                    <a:pt x="146" y="376"/>
                  </a:lnTo>
                  <a:lnTo>
                    <a:pt x="107" y="361"/>
                  </a:lnTo>
                  <a:lnTo>
                    <a:pt x="70" y="339"/>
                  </a:lnTo>
                  <a:lnTo>
                    <a:pt x="41" y="309"/>
                  </a:lnTo>
                  <a:lnTo>
                    <a:pt x="18" y="274"/>
                  </a:lnTo>
                  <a:lnTo>
                    <a:pt x="6" y="233"/>
                  </a:lnTo>
                  <a:lnTo>
                    <a:pt x="0" y="191"/>
                  </a:lnTo>
                  <a:lnTo>
                    <a:pt x="6" y="146"/>
                  </a:lnTo>
                  <a:lnTo>
                    <a:pt x="18" y="106"/>
                  </a:lnTo>
                  <a:lnTo>
                    <a:pt x="41" y="71"/>
                  </a:lnTo>
                  <a:lnTo>
                    <a:pt x="70" y="41"/>
                  </a:lnTo>
                  <a:lnTo>
                    <a:pt x="107" y="19"/>
                  </a:lnTo>
                  <a:lnTo>
                    <a:pt x="146" y="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357" y="1491"/>
              <a:ext cx="191" cy="191"/>
            </a:xfrm>
            <a:custGeom>
              <a:avLst/>
              <a:gdLst>
                <a:gd name="T0" fmla="*/ 191 w 383"/>
                <a:gd name="T1" fmla="*/ 0 h 381"/>
                <a:gd name="T2" fmla="*/ 235 w 383"/>
                <a:gd name="T3" fmla="*/ 4 h 381"/>
                <a:gd name="T4" fmla="*/ 276 w 383"/>
                <a:gd name="T5" fmla="*/ 19 h 381"/>
                <a:gd name="T6" fmla="*/ 311 w 383"/>
                <a:gd name="T7" fmla="*/ 41 h 381"/>
                <a:gd name="T8" fmla="*/ 340 w 383"/>
                <a:gd name="T9" fmla="*/ 71 h 381"/>
                <a:gd name="T10" fmla="*/ 363 w 383"/>
                <a:gd name="T11" fmla="*/ 106 h 381"/>
                <a:gd name="T12" fmla="*/ 377 w 383"/>
                <a:gd name="T13" fmla="*/ 146 h 381"/>
                <a:gd name="T14" fmla="*/ 383 w 383"/>
                <a:gd name="T15" fmla="*/ 191 h 381"/>
                <a:gd name="T16" fmla="*/ 377 w 383"/>
                <a:gd name="T17" fmla="*/ 233 h 381"/>
                <a:gd name="T18" fmla="*/ 363 w 383"/>
                <a:gd name="T19" fmla="*/ 274 h 381"/>
                <a:gd name="T20" fmla="*/ 340 w 383"/>
                <a:gd name="T21" fmla="*/ 309 h 381"/>
                <a:gd name="T22" fmla="*/ 311 w 383"/>
                <a:gd name="T23" fmla="*/ 339 h 381"/>
                <a:gd name="T24" fmla="*/ 276 w 383"/>
                <a:gd name="T25" fmla="*/ 361 h 381"/>
                <a:gd name="T26" fmla="*/ 235 w 383"/>
                <a:gd name="T27" fmla="*/ 376 h 381"/>
                <a:gd name="T28" fmla="*/ 191 w 383"/>
                <a:gd name="T29" fmla="*/ 381 h 381"/>
                <a:gd name="T30" fmla="*/ 148 w 383"/>
                <a:gd name="T31" fmla="*/ 376 h 381"/>
                <a:gd name="T32" fmla="*/ 108 w 383"/>
                <a:gd name="T33" fmla="*/ 361 h 381"/>
                <a:gd name="T34" fmla="*/ 73 w 383"/>
                <a:gd name="T35" fmla="*/ 339 h 381"/>
                <a:gd name="T36" fmla="*/ 43 w 383"/>
                <a:gd name="T37" fmla="*/ 309 h 381"/>
                <a:gd name="T38" fmla="*/ 21 w 383"/>
                <a:gd name="T39" fmla="*/ 274 h 381"/>
                <a:gd name="T40" fmla="*/ 6 w 383"/>
                <a:gd name="T41" fmla="*/ 233 h 381"/>
                <a:gd name="T42" fmla="*/ 0 w 383"/>
                <a:gd name="T43" fmla="*/ 191 h 381"/>
                <a:gd name="T44" fmla="*/ 6 w 383"/>
                <a:gd name="T45" fmla="*/ 146 h 381"/>
                <a:gd name="T46" fmla="*/ 21 w 383"/>
                <a:gd name="T47" fmla="*/ 106 h 381"/>
                <a:gd name="T48" fmla="*/ 43 w 383"/>
                <a:gd name="T49" fmla="*/ 71 h 381"/>
                <a:gd name="T50" fmla="*/ 73 w 383"/>
                <a:gd name="T51" fmla="*/ 41 h 381"/>
                <a:gd name="T52" fmla="*/ 108 w 383"/>
                <a:gd name="T53" fmla="*/ 19 h 381"/>
                <a:gd name="T54" fmla="*/ 148 w 383"/>
                <a:gd name="T55" fmla="*/ 4 h 381"/>
                <a:gd name="T56" fmla="*/ 191 w 383"/>
                <a:gd name="T5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1">
                  <a:moveTo>
                    <a:pt x="191" y="0"/>
                  </a:moveTo>
                  <a:lnTo>
                    <a:pt x="235" y="4"/>
                  </a:lnTo>
                  <a:lnTo>
                    <a:pt x="276" y="19"/>
                  </a:lnTo>
                  <a:lnTo>
                    <a:pt x="311" y="41"/>
                  </a:lnTo>
                  <a:lnTo>
                    <a:pt x="340" y="71"/>
                  </a:lnTo>
                  <a:lnTo>
                    <a:pt x="363" y="106"/>
                  </a:lnTo>
                  <a:lnTo>
                    <a:pt x="377" y="146"/>
                  </a:lnTo>
                  <a:lnTo>
                    <a:pt x="383" y="191"/>
                  </a:lnTo>
                  <a:lnTo>
                    <a:pt x="377" y="233"/>
                  </a:lnTo>
                  <a:lnTo>
                    <a:pt x="363" y="274"/>
                  </a:lnTo>
                  <a:lnTo>
                    <a:pt x="340" y="309"/>
                  </a:lnTo>
                  <a:lnTo>
                    <a:pt x="311" y="339"/>
                  </a:lnTo>
                  <a:lnTo>
                    <a:pt x="276" y="361"/>
                  </a:lnTo>
                  <a:lnTo>
                    <a:pt x="235" y="376"/>
                  </a:lnTo>
                  <a:lnTo>
                    <a:pt x="191" y="381"/>
                  </a:lnTo>
                  <a:lnTo>
                    <a:pt x="148" y="376"/>
                  </a:lnTo>
                  <a:lnTo>
                    <a:pt x="108" y="361"/>
                  </a:lnTo>
                  <a:lnTo>
                    <a:pt x="73" y="339"/>
                  </a:lnTo>
                  <a:lnTo>
                    <a:pt x="43" y="309"/>
                  </a:lnTo>
                  <a:lnTo>
                    <a:pt x="21" y="274"/>
                  </a:lnTo>
                  <a:lnTo>
                    <a:pt x="6" y="233"/>
                  </a:lnTo>
                  <a:lnTo>
                    <a:pt x="0" y="191"/>
                  </a:lnTo>
                  <a:lnTo>
                    <a:pt x="6" y="146"/>
                  </a:lnTo>
                  <a:lnTo>
                    <a:pt x="21" y="106"/>
                  </a:lnTo>
                  <a:lnTo>
                    <a:pt x="43" y="71"/>
                  </a:lnTo>
                  <a:lnTo>
                    <a:pt x="73" y="41"/>
                  </a:lnTo>
                  <a:lnTo>
                    <a:pt x="108" y="19"/>
                  </a:lnTo>
                  <a:lnTo>
                    <a:pt x="148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4664" y="1491"/>
              <a:ext cx="190" cy="191"/>
            </a:xfrm>
            <a:custGeom>
              <a:avLst/>
              <a:gdLst>
                <a:gd name="T0" fmla="*/ 190 w 380"/>
                <a:gd name="T1" fmla="*/ 0 h 381"/>
                <a:gd name="T2" fmla="*/ 234 w 380"/>
                <a:gd name="T3" fmla="*/ 4 h 381"/>
                <a:gd name="T4" fmla="*/ 273 w 380"/>
                <a:gd name="T5" fmla="*/ 19 h 381"/>
                <a:gd name="T6" fmla="*/ 310 w 380"/>
                <a:gd name="T7" fmla="*/ 41 h 381"/>
                <a:gd name="T8" fmla="*/ 340 w 380"/>
                <a:gd name="T9" fmla="*/ 71 h 381"/>
                <a:gd name="T10" fmla="*/ 362 w 380"/>
                <a:gd name="T11" fmla="*/ 106 h 381"/>
                <a:gd name="T12" fmla="*/ 375 w 380"/>
                <a:gd name="T13" fmla="*/ 146 h 381"/>
                <a:gd name="T14" fmla="*/ 380 w 380"/>
                <a:gd name="T15" fmla="*/ 191 h 381"/>
                <a:gd name="T16" fmla="*/ 375 w 380"/>
                <a:gd name="T17" fmla="*/ 233 h 381"/>
                <a:gd name="T18" fmla="*/ 362 w 380"/>
                <a:gd name="T19" fmla="*/ 274 h 381"/>
                <a:gd name="T20" fmla="*/ 340 w 380"/>
                <a:gd name="T21" fmla="*/ 309 h 381"/>
                <a:gd name="T22" fmla="*/ 310 w 380"/>
                <a:gd name="T23" fmla="*/ 339 h 381"/>
                <a:gd name="T24" fmla="*/ 273 w 380"/>
                <a:gd name="T25" fmla="*/ 361 h 381"/>
                <a:gd name="T26" fmla="*/ 234 w 380"/>
                <a:gd name="T27" fmla="*/ 376 h 381"/>
                <a:gd name="T28" fmla="*/ 190 w 380"/>
                <a:gd name="T29" fmla="*/ 381 h 381"/>
                <a:gd name="T30" fmla="*/ 146 w 380"/>
                <a:gd name="T31" fmla="*/ 376 h 381"/>
                <a:gd name="T32" fmla="*/ 107 w 380"/>
                <a:gd name="T33" fmla="*/ 361 h 381"/>
                <a:gd name="T34" fmla="*/ 72 w 380"/>
                <a:gd name="T35" fmla="*/ 339 h 381"/>
                <a:gd name="T36" fmla="*/ 42 w 380"/>
                <a:gd name="T37" fmla="*/ 309 h 381"/>
                <a:gd name="T38" fmla="*/ 18 w 380"/>
                <a:gd name="T39" fmla="*/ 274 h 381"/>
                <a:gd name="T40" fmla="*/ 5 w 380"/>
                <a:gd name="T41" fmla="*/ 233 h 381"/>
                <a:gd name="T42" fmla="*/ 0 w 380"/>
                <a:gd name="T43" fmla="*/ 191 h 381"/>
                <a:gd name="T44" fmla="*/ 5 w 380"/>
                <a:gd name="T45" fmla="*/ 146 h 381"/>
                <a:gd name="T46" fmla="*/ 18 w 380"/>
                <a:gd name="T47" fmla="*/ 106 h 381"/>
                <a:gd name="T48" fmla="*/ 42 w 380"/>
                <a:gd name="T49" fmla="*/ 71 h 381"/>
                <a:gd name="T50" fmla="*/ 72 w 380"/>
                <a:gd name="T51" fmla="*/ 41 h 381"/>
                <a:gd name="T52" fmla="*/ 107 w 380"/>
                <a:gd name="T53" fmla="*/ 19 h 381"/>
                <a:gd name="T54" fmla="*/ 146 w 380"/>
                <a:gd name="T55" fmla="*/ 4 h 381"/>
                <a:gd name="T56" fmla="*/ 190 w 380"/>
                <a:gd name="T5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0" h="381">
                  <a:moveTo>
                    <a:pt x="190" y="0"/>
                  </a:moveTo>
                  <a:lnTo>
                    <a:pt x="234" y="4"/>
                  </a:lnTo>
                  <a:lnTo>
                    <a:pt x="273" y="19"/>
                  </a:lnTo>
                  <a:lnTo>
                    <a:pt x="310" y="41"/>
                  </a:lnTo>
                  <a:lnTo>
                    <a:pt x="340" y="71"/>
                  </a:lnTo>
                  <a:lnTo>
                    <a:pt x="362" y="106"/>
                  </a:lnTo>
                  <a:lnTo>
                    <a:pt x="375" y="146"/>
                  </a:lnTo>
                  <a:lnTo>
                    <a:pt x="380" y="191"/>
                  </a:lnTo>
                  <a:lnTo>
                    <a:pt x="375" y="233"/>
                  </a:lnTo>
                  <a:lnTo>
                    <a:pt x="362" y="274"/>
                  </a:lnTo>
                  <a:lnTo>
                    <a:pt x="340" y="309"/>
                  </a:lnTo>
                  <a:lnTo>
                    <a:pt x="310" y="339"/>
                  </a:lnTo>
                  <a:lnTo>
                    <a:pt x="273" y="361"/>
                  </a:lnTo>
                  <a:lnTo>
                    <a:pt x="234" y="376"/>
                  </a:lnTo>
                  <a:lnTo>
                    <a:pt x="190" y="381"/>
                  </a:lnTo>
                  <a:lnTo>
                    <a:pt x="146" y="376"/>
                  </a:lnTo>
                  <a:lnTo>
                    <a:pt x="107" y="361"/>
                  </a:lnTo>
                  <a:lnTo>
                    <a:pt x="72" y="339"/>
                  </a:lnTo>
                  <a:lnTo>
                    <a:pt x="42" y="309"/>
                  </a:lnTo>
                  <a:lnTo>
                    <a:pt x="18" y="274"/>
                  </a:lnTo>
                  <a:lnTo>
                    <a:pt x="5" y="233"/>
                  </a:lnTo>
                  <a:lnTo>
                    <a:pt x="0" y="191"/>
                  </a:lnTo>
                  <a:lnTo>
                    <a:pt x="5" y="146"/>
                  </a:lnTo>
                  <a:lnTo>
                    <a:pt x="18" y="106"/>
                  </a:lnTo>
                  <a:lnTo>
                    <a:pt x="42" y="71"/>
                  </a:lnTo>
                  <a:lnTo>
                    <a:pt x="72" y="41"/>
                  </a:lnTo>
                  <a:lnTo>
                    <a:pt x="107" y="19"/>
                  </a:lnTo>
                  <a:lnTo>
                    <a:pt x="146" y="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54516" y="4474062"/>
            <a:ext cx="417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proyectos de continuidad son inclusivos. Se integran o son parte del mismo.</a:t>
            </a:r>
            <a:endParaRPr lang="es-EC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2640" y="128234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</a:t>
            </a:r>
            <a:r>
              <a:rPr lang="es-EC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proyectos de continuidad de </a:t>
            </a:r>
            <a:r>
              <a:rPr lang="es-EC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mond 19">
            <a:extLst>
              <a:ext uri="{FF2B5EF4-FFF2-40B4-BE49-F238E27FC236}">
                <a16:creationId xmlns:a16="http://schemas.microsoft.com/office/drawing/2014/main" id="{CF7B19BB-5927-4BBF-BCE5-0CD42B2AF479}"/>
              </a:ext>
            </a:extLst>
          </p:cNvPr>
          <p:cNvSpPr/>
          <p:nvPr/>
        </p:nvSpPr>
        <p:spPr>
          <a:xfrm>
            <a:off x="10258695" y="3295348"/>
            <a:ext cx="1706883" cy="127175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BCP</a:t>
            </a:r>
            <a:endParaRPr lang="en-IN" sz="1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IN" sz="1400" b="1" dirty="0" err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Bagó</a:t>
            </a:r>
            <a:r>
              <a:rPr lang="en-IN" sz="1400" b="1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IT</a:t>
            </a:r>
            <a:endParaRPr lang="en-IN" sz="14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>
            <a:endCxn id="22" idx="0"/>
          </p:cNvCxnSpPr>
          <p:nvPr/>
        </p:nvCxnSpPr>
        <p:spPr>
          <a:xfrm>
            <a:off x="8435701" y="2775740"/>
            <a:ext cx="2676436" cy="51960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endCxn id="22" idx="3"/>
          </p:cNvCxnSpPr>
          <p:nvPr/>
        </p:nvCxnSpPr>
        <p:spPr>
          <a:xfrm flipV="1">
            <a:off x="9901644" y="4567104"/>
            <a:ext cx="1210493" cy="6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92126" y="6505659"/>
            <a:ext cx="11537484" cy="35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INCIBE. (2016). Plan de Contingencia y Continuidad de Negocio. Obtenido </a:t>
            </a:r>
            <a:r>
              <a:rPr lang="es-E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https</a:t>
            </a:r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://www.incibe.es/sites/default/files/contenidos/dosieres/metad_plan_de_contingencia_y_continuidad_de_negocio.pdf</a:t>
            </a:r>
            <a:endParaRPr lang="es-EC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966651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677" y="389500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C" sz="4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Fases </a:t>
              </a:r>
              <a:r>
                <a:rPr lang="es-EC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un Plan de Continuidad de Negocio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4756892B-0C9D-48CD-9DF6-E9221C06B30D}"/>
              </a:ext>
            </a:extLst>
          </p:cNvPr>
          <p:cNvSpPr/>
          <p:nvPr/>
        </p:nvSpPr>
        <p:spPr>
          <a:xfrm>
            <a:off x="2065349" y="2257478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Análisis</a:t>
            </a:r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organización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50CB85A-15DE-45CB-B927-994AE748FC57}"/>
              </a:ext>
            </a:extLst>
          </p:cNvPr>
          <p:cNvSpPr/>
          <p:nvPr/>
        </p:nvSpPr>
        <p:spPr>
          <a:xfrm>
            <a:off x="4131204" y="2218566"/>
            <a:ext cx="1838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Determinación de la estrategia de continuidad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0E92B6-4F5A-49AD-ABE1-8A567522F218}"/>
              </a:ext>
            </a:extLst>
          </p:cNvPr>
          <p:cNvSpPr/>
          <p:nvPr/>
        </p:nvSpPr>
        <p:spPr>
          <a:xfrm>
            <a:off x="6290669" y="2255122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Respuesta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a la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contingencia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45FE2C-4E08-4CCB-BD17-F171258D60D0}"/>
              </a:ext>
            </a:extLst>
          </p:cNvPr>
          <p:cNvSpPr/>
          <p:nvPr/>
        </p:nvSpPr>
        <p:spPr>
          <a:xfrm>
            <a:off x="8392812" y="2228767"/>
            <a:ext cx="1838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Prueba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mantenimiento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revisión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9423D7-F5B2-47FE-80C0-70FB40A93D57}"/>
              </a:ext>
            </a:extLst>
          </p:cNvPr>
          <p:cNvSpPr/>
          <p:nvPr/>
        </p:nvSpPr>
        <p:spPr>
          <a:xfrm>
            <a:off x="10469049" y="2413596"/>
            <a:ext cx="183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Concienciación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2126" y="6514368"/>
            <a:ext cx="11537484" cy="35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0"/>
              </a:spcAft>
            </a:pPr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INCIBE. (2016). Plan de Contingencia y Continuidad de Negocio. Obtenido </a:t>
            </a:r>
            <a:r>
              <a:rPr lang="es-ES" sz="1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https</a:t>
            </a:r>
            <a:r>
              <a:rPr lang="es-ES" sz="1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://www.incibe.es/sites/default/files/contenidos/dosieres/metad_plan_de_contingencia_y_continuidad_de_negocio.pdf</a:t>
            </a:r>
            <a:endParaRPr lang="es-EC" sz="10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87">
            <a:extLst>
              <a:ext uri="{FF2B5EF4-FFF2-40B4-BE49-F238E27FC236}">
                <a16:creationId xmlns:a16="http://schemas.microsoft.com/office/drawing/2014/main" id="{4756892B-0C9D-48CD-9DF6-E9221C06B30D}"/>
              </a:ext>
            </a:extLst>
          </p:cNvPr>
          <p:cNvSpPr/>
          <p:nvPr/>
        </p:nvSpPr>
        <p:spPr>
          <a:xfrm>
            <a:off x="2338004" y="4827703"/>
            <a:ext cx="183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Liderazgo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88">
            <a:extLst>
              <a:ext uri="{FF2B5EF4-FFF2-40B4-BE49-F238E27FC236}">
                <a16:creationId xmlns:a16="http://schemas.microsoft.com/office/drawing/2014/main" id="{B50CB85A-15DE-45CB-B927-994AE748FC57}"/>
              </a:ext>
            </a:extLst>
          </p:cNvPr>
          <p:cNvSpPr/>
          <p:nvPr/>
        </p:nvSpPr>
        <p:spPr>
          <a:xfrm>
            <a:off x="4277398" y="4827703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6. Planificación</a:t>
            </a:r>
          </a:p>
          <a:p>
            <a:pPr lvl="0"/>
            <a:r>
              <a:rPr lang="es-EC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7. Soporte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89">
            <a:extLst>
              <a:ext uri="{FF2B5EF4-FFF2-40B4-BE49-F238E27FC236}">
                <a16:creationId xmlns:a16="http://schemas.microsoft.com/office/drawing/2014/main" id="{160E92B6-4F5A-49AD-ABE1-8A567522F218}"/>
              </a:ext>
            </a:extLst>
          </p:cNvPr>
          <p:cNvSpPr/>
          <p:nvPr/>
        </p:nvSpPr>
        <p:spPr>
          <a:xfrm>
            <a:off x="6601001" y="4837904"/>
            <a:ext cx="183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Operación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90">
            <a:extLst>
              <a:ext uri="{FF2B5EF4-FFF2-40B4-BE49-F238E27FC236}">
                <a16:creationId xmlns:a16="http://schemas.microsoft.com/office/drawing/2014/main" id="{6345FE2C-4E08-4CCB-BD17-F171258D60D0}"/>
              </a:ext>
            </a:extLst>
          </p:cNvPr>
          <p:cNvSpPr/>
          <p:nvPr/>
        </p:nvSpPr>
        <p:spPr>
          <a:xfrm>
            <a:off x="8616827" y="4837904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Evaluación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desempeño</a:t>
            </a:r>
            <a:endParaRPr lang="en-US" sz="1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3972134" y="5896979"/>
            <a:ext cx="300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22301 </a:t>
            </a:r>
            <a:endParaRPr lang="en-US" sz="2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14"/>
          <p:cNvSpPr/>
          <p:nvPr/>
        </p:nvSpPr>
        <p:spPr>
          <a:xfrm>
            <a:off x="3411045" y="1296855"/>
            <a:ext cx="4561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</a:t>
            </a:r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  <a:r>
              <a:rPr lang="en-US" sz="24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endParaRPr lang="en-US" sz="2400" dirty="0"/>
          </a:p>
        </p:txBody>
      </p:sp>
      <p:sp>
        <p:nvSpPr>
          <p:cNvPr id="78" name="Rectangle 87">
            <a:extLst>
              <a:ext uri="{FF2B5EF4-FFF2-40B4-BE49-F238E27FC236}">
                <a16:creationId xmlns:a16="http://schemas.microsoft.com/office/drawing/2014/main" id="{4756892B-0C9D-48CD-9DF6-E9221C06B30D}"/>
              </a:ext>
            </a:extLst>
          </p:cNvPr>
          <p:cNvSpPr/>
          <p:nvPr/>
        </p:nvSpPr>
        <p:spPr>
          <a:xfrm>
            <a:off x="156490" y="4832054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Contexto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organización</a:t>
            </a:r>
            <a:endParaRPr 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87">
            <a:extLst>
              <a:ext uri="{FF2B5EF4-FFF2-40B4-BE49-F238E27FC236}">
                <a16:creationId xmlns:a16="http://schemas.microsoft.com/office/drawing/2014/main" id="{4756892B-0C9D-48CD-9DF6-E9221C06B30D}"/>
              </a:ext>
            </a:extLst>
          </p:cNvPr>
          <p:cNvSpPr/>
          <p:nvPr/>
        </p:nvSpPr>
        <p:spPr>
          <a:xfrm>
            <a:off x="-6564" y="2235704"/>
            <a:ext cx="183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Determinación</a:t>
            </a:r>
            <a:r>
              <a:rPr 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14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alcance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90">
            <a:extLst>
              <a:ext uri="{FF2B5EF4-FFF2-40B4-BE49-F238E27FC236}">
                <a16:creationId xmlns:a16="http://schemas.microsoft.com/office/drawing/2014/main" id="{6345FE2C-4E08-4CCB-BD17-F171258D60D0}"/>
              </a:ext>
            </a:extLst>
          </p:cNvPr>
          <p:cNvSpPr/>
          <p:nvPr/>
        </p:nvSpPr>
        <p:spPr>
          <a:xfrm>
            <a:off x="10737384" y="4824833"/>
            <a:ext cx="183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US" sz="140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Mejora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2289818" y="3196060"/>
            <a:ext cx="1254039" cy="1287484"/>
            <a:chOff x="1195754" y="2274277"/>
            <a:chExt cx="2103120" cy="2255520"/>
          </a:xfrm>
        </p:grpSpPr>
        <p:sp>
          <p:nvSpPr>
            <p:cNvPr id="50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Straight Connector 53">
            <a:extLst>
              <a:ext uri="{FF2B5EF4-FFF2-40B4-BE49-F238E27FC236}">
                <a16:creationId xmlns:a16="http://schemas.microsoft.com/office/drawing/2014/main" id="{DD4EFF75-1821-4565-B3C2-8FD75EB893F4}"/>
              </a:ext>
            </a:extLst>
          </p:cNvPr>
          <p:cNvCxnSpPr/>
          <p:nvPr/>
        </p:nvCxnSpPr>
        <p:spPr>
          <a:xfrm>
            <a:off x="2304097" y="4598751"/>
            <a:ext cx="116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61">
            <a:extLst>
              <a:ext uri="{FF2B5EF4-FFF2-40B4-BE49-F238E27FC236}">
                <a16:creationId xmlns:a16="http://schemas.microsoft.com/office/drawing/2014/main" id="{CEBE701E-476C-4370-B671-4C0E53390DF4}"/>
              </a:ext>
            </a:extLst>
          </p:cNvPr>
          <p:cNvCxnSpPr/>
          <p:nvPr/>
        </p:nvCxnSpPr>
        <p:spPr>
          <a:xfrm>
            <a:off x="4406932" y="4616175"/>
            <a:ext cx="11608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69">
            <a:extLst>
              <a:ext uri="{FF2B5EF4-FFF2-40B4-BE49-F238E27FC236}">
                <a16:creationId xmlns:a16="http://schemas.microsoft.com/office/drawing/2014/main" id="{2AF6D69B-FF81-473E-98D5-34DA61628B74}"/>
              </a:ext>
            </a:extLst>
          </p:cNvPr>
          <p:cNvCxnSpPr/>
          <p:nvPr/>
        </p:nvCxnSpPr>
        <p:spPr>
          <a:xfrm>
            <a:off x="6506145" y="4638954"/>
            <a:ext cx="116085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81">
            <a:extLst>
              <a:ext uri="{FF2B5EF4-FFF2-40B4-BE49-F238E27FC236}">
                <a16:creationId xmlns:a16="http://schemas.microsoft.com/office/drawing/2014/main" id="{6F66300F-E668-44CD-87B0-347278211F59}"/>
              </a:ext>
            </a:extLst>
          </p:cNvPr>
          <p:cNvCxnSpPr/>
          <p:nvPr/>
        </p:nvCxnSpPr>
        <p:spPr>
          <a:xfrm>
            <a:off x="8600346" y="4653024"/>
            <a:ext cx="116085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86">
            <a:extLst>
              <a:ext uri="{FF2B5EF4-FFF2-40B4-BE49-F238E27FC236}">
                <a16:creationId xmlns:a16="http://schemas.microsoft.com/office/drawing/2014/main" id="{3CB3DCCA-0B95-4AA2-A7A1-C9E474EFA747}"/>
              </a:ext>
            </a:extLst>
          </p:cNvPr>
          <p:cNvCxnSpPr/>
          <p:nvPr/>
        </p:nvCxnSpPr>
        <p:spPr>
          <a:xfrm>
            <a:off x="10707804" y="4660732"/>
            <a:ext cx="1160859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59" name="Group 92">
            <a:extLst>
              <a:ext uri="{FF2B5EF4-FFF2-40B4-BE49-F238E27FC236}">
                <a16:creationId xmlns:a16="http://schemas.microsoft.com/office/drawing/2014/main" id="{51AD4F14-4954-488D-BAB8-017EC0575AD6}"/>
              </a:ext>
            </a:extLst>
          </p:cNvPr>
          <p:cNvGrpSpPr/>
          <p:nvPr/>
        </p:nvGrpSpPr>
        <p:grpSpPr>
          <a:xfrm>
            <a:off x="4392652" y="3180161"/>
            <a:ext cx="1254039" cy="1287484"/>
            <a:chOff x="1195754" y="2274277"/>
            <a:chExt cx="2103120" cy="2255520"/>
          </a:xfrm>
        </p:grpSpPr>
        <p:sp>
          <p:nvSpPr>
            <p:cNvPr id="60" name="Diamond 93">
              <a:extLst>
                <a:ext uri="{FF2B5EF4-FFF2-40B4-BE49-F238E27FC236}">
                  <a16:creationId xmlns:a16="http://schemas.microsoft.com/office/drawing/2014/main" id="{C476C67D-FAA6-4ED2-B995-2D26475EC3FE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Diamond 94">
              <a:extLst>
                <a:ext uri="{FF2B5EF4-FFF2-40B4-BE49-F238E27FC236}">
                  <a16:creationId xmlns:a16="http://schemas.microsoft.com/office/drawing/2014/main" id="{1F849762-20D1-47D5-BE3E-5E0C3CFD4C9D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95">
            <a:extLst>
              <a:ext uri="{FF2B5EF4-FFF2-40B4-BE49-F238E27FC236}">
                <a16:creationId xmlns:a16="http://schemas.microsoft.com/office/drawing/2014/main" id="{D36065BF-5CEF-4B57-BFAD-9CE9F33A803B}"/>
              </a:ext>
            </a:extLst>
          </p:cNvPr>
          <p:cNvGrpSpPr/>
          <p:nvPr/>
        </p:nvGrpSpPr>
        <p:grpSpPr>
          <a:xfrm>
            <a:off x="6491864" y="3172971"/>
            <a:ext cx="1254039" cy="1287484"/>
            <a:chOff x="1195754" y="2274277"/>
            <a:chExt cx="2103120" cy="2255520"/>
          </a:xfrm>
        </p:grpSpPr>
        <p:sp>
          <p:nvSpPr>
            <p:cNvPr id="66" name="Diamond 96">
              <a:extLst>
                <a:ext uri="{FF2B5EF4-FFF2-40B4-BE49-F238E27FC236}">
                  <a16:creationId xmlns:a16="http://schemas.microsoft.com/office/drawing/2014/main" id="{6A3AD780-1242-4EAA-A1B8-98D9224FF881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Diamond 97">
              <a:extLst>
                <a:ext uri="{FF2B5EF4-FFF2-40B4-BE49-F238E27FC236}">
                  <a16:creationId xmlns:a16="http://schemas.microsoft.com/office/drawing/2014/main" id="{F20FBCF9-31BF-4CFC-A21F-10B36BFECE18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98">
            <a:extLst>
              <a:ext uri="{FF2B5EF4-FFF2-40B4-BE49-F238E27FC236}">
                <a16:creationId xmlns:a16="http://schemas.microsoft.com/office/drawing/2014/main" id="{A900B8AD-2B8D-4766-AD6E-DE102286DA3F}"/>
              </a:ext>
            </a:extLst>
          </p:cNvPr>
          <p:cNvGrpSpPr/>
          <p:nvPr/>
        </p:nvGrpSpPr>
        <p:grpSpPr>
          <a:xfrm>
            <a:off x="8586064" y="3157072"/>
            <a:ext cx="1254039" cy="1287484"/>
            <a:chOff x="1195754" y="2274277"/>
            <a:chExt cx="2103120" cy="2255520"/>
          </a:xfrm>
        </p:grpSpPr>
        <p:sp>
          <p:nvSpPr>
            <p:cNvPr id="69" name="Diamond 99">
              <a:extLst>
                <a:ext uri="{FF2B5EF4-FFF2-40B4-BE49-F238E27FC236}">
                  <a16:creationId xmlns:a16="http://schemas.microsoft.com/office/drawing/2014/main" id="{521C4797-2FD7-45AA-8394-C498FCB40261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Diamond 100">
              <a:extLst>
                <a:ext uri="{FF2B5EF4-FFF2-40B4-BE49-F238E27FC236}">
                  <a16:creationId xmlns:a16="http://schemas.microsoft.com/office/drawing/2014/main" id="{93870515-7A8E-42C4-840F-F3ECA16C0C8F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101">
            <a:extLst>
              <a:ext uri="{FF2B5EF4-FFF2-40B4-BE49-F238E27FC236}">
                <a16:creationId xmlns:a16="http://schemas.microsoft.com/office/drawing/2014/main" id="{57672CCE-920D-4206-8A5C-D0E73E2B6994}"/>
              </a:ext>
            </a:extLst>
          </p:cNvPr>
          <p:cNvGrpSpPr/>
          <p:nvPr/>
        </p:nvGrpSpPr>
        <p:grpSpPr>
          <a:xfrm>
            <a:off x="10693519" y="3132464"/>
            <a:ext cx="1254039" cy="1287484"/>
            <a:chOff x="1195754" y="2274277"/>
            <a:chExt cx="2103120" cy="2255520"/>
          </a:xfrm>
        </p:grpSpPr>
        <p:sp>
          <p:nvSpPr>
            <p:cNvPr id="73" name="Diamond 102">
              <a:extLst>
                <a:ext uri="{FF2B5EF4-FFF2-40B4-BE49-F238E27FC236}">
                  <a16:creationId xmlns:a16="http://schemas.microsoft.com/office/drawing/2014/main" id="{92E54E85-99A8-48DD-BF2A-D4CE63609D23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Diamond 103">
              <a:extLst>
                <a:ext uri="{FF2B5EF4-FFF2-40B4-BE49-F238E27FC236}">
                  <a16:creationId xmlns:a16="http://schemas.microsoft.com/office/drawing/2014/main" id="{09897793-F69A-494D-8586-1FD0743F6D35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0" name="Straight Connector 61">
            <a:extLst>
              <a:ext uri="{FF2B5EF4-FFF2-40B4-BE49-F238E27FC236}">
                <a16:creationId xmlns:a16="http://schemas.microsoft.com/office/drawing/2014/main" id="{CEBE701E-476C-4370-B671-4C0E53390DF4}"/>
              </a:ext>
            </a:extLst>
          </p:cNvPr>
          <p:cNvCxnSpPr/>
          <p:nvPr/>
        </p:nvCxnSpPr>
        <p:spPr>
          <a:xfrm>
            <a:off x="200935" y="4629231"/>
            <a:ext cx="11608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1" name="Group 92">
            <a:extLst>
              <a:ext uri="{FF2B5EF4-FFF2-40B4-BE49-F238E27FC236}">
                <a16:creationId xmlns:a16="http://schemas.microsoft.com/office/drawing/2014/main" id="{51AD4F14-4954-488D-BAB8-017EC0575AD6}"/>
              </a:ext>
            </a:extLst>
          </p:cNvPr>
          <p:cNvGrpSpPr/>
          <p:nvPr/>
        </p:nvGrpSpPr>
        <p:grpSpPr>
          <a:xfrm>
            <a:off x="186655" y="3193217"/>
            <a:ext cx="1254039" cy="1287484"/>
            <a:chOff x="1195754" y="2274277"/>
            <a:chExt cx="2103120" cy="2255520"/>
          </a:xfrm>
        </p:grpSpPr>
        <p:sp>
          <p:nvSpPr>
            <p:cNvPr id="83" name="Diamond 93">
              <a:extLst>
                <a:ext uri="{FF2B5EF4-FFF2-40B4-BE49-F238E27FC236}">
                  <a16:creationId xmlns:a16="http://schemas.microsoft.com/office/drawing/2014/main" id="{C476C67D-FAA6-4ED2-B995-2D26475EC3FE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5" name="Diamond 94">
              <a:extLst>
                <a:ext uri="{FF2B5EF4-FFF2-40B4-BE49-F238E27FC236}">
                  <a16:creationId xmlns:a16="http://schemas.microsoft.com/office/drawing/2014/main" id="{1F849762-20D1-47D5-BE3E-5E0C3CFD4C9D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6" name="Straight Connector 53">
            <a:extLst>
              <a:ext uri="{FF2B5EF4-FFF2-40B4-BE49-F238E27FC236}">
                <a16:creationId xmlns:a16="http://schemas.microsoft.com/office/drawing/2014/main" id="{DD4EFF75-1821-4565-B3C2-8FD75EB893F4}"/>
              </a:ext>
            </a:extLst>
          </p:cNvPr>
          <p:cNvCxnSpPr/>
          <p:nvPr/>
        </p:nvCxnSpPr>
        <p:spPr>
          <a:xfrm>
            <a:off x="2382997" y="2939769"/>
            <a:ext cx="1160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61">
            <a:extLst>
              <a:ext uri="{FF2B5EF4-FFF2-40B4-BE49-F238E27FC236}">
                <a16:creationId xmlns:a16="http://schemas.microsoft.com/office/drawing/2014/main" id="{CEBE701E-476C-4370-B671-4C0E53390DF4}"/>
              </a:ext>
            </a:extLst>
          </p:cNvPr>
          <p:cNvCxnSpPr/>
          <p:nvPr/>
        </p:nvCxnSpPr>
        <p:spPr>
          <a:xfrm>
            <a:off x="4485832" y="2957193"/>
            <a:ext cx="11608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69">
            <a:extLst>
              <a:ext uri="{FF2B5EF4-FFF2-40B4-BE49-F238E27FC236}">
                <a16:creationId xmlns:a16="http://schemas.microsoft.com/office/drawing/2014/main" id="{2AF6D69B-FF81-473E-98D5-34DA61628B74}"/>
              </a:ext>
            </a:extLst>
          </p:cNvPr>
          <p:cNvCxnSpPr/>
          <p:nvPr/>
        </p:nvCxnSpPr>
        <p:spPr>
          <a:xfrm>
            <a:off x="6585045" y="2979972"/>
            <a:ext cx="116085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Connector 81">
            <a:extLst>
              <a:ext uri="{FF2B5EF4-FFF2-40B4-BE49-F238E27FC236}">
                <a16:creationId xmlns:a16="http://schemas.microsoft.com/office/drawing/2014/main" id="{6F66300F-E668-44CD-87B0-347278211F59}"/>
              </a:ext>
            </a:extLst>
          </p:cNvPr>
          <p:cNvCxnSpPr/>
          <p:nvPr/>
        </p:nvCxnSpPr>
        <p:spPr>
          <a:xfrm>
            <a:off x="8679246" y="2994042"/>
            <a:ext cx="116085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86">
            <a:extLst>
              <a:ext uri="{FF2B5EF4-FFF2-40B4-BE49-F238E27FC236}">
                <a16:creationId xmlns:a16="http://schemas.microsoft.com/office/drawing/2014/main" id="{3CB3DCCA-0B95-4AA2-A7A1-C9E474EFA747}"/>
              </a:ext>
            </a:extLst>
          </p:cNvPr>
          <p:cNvCxnSpPr/>
          <p:nvPr/>
        </p:nvCxnSpPr>
        <p:spPr>
          <a:xfrm>
            <a:off x="10786704" y="3001750"/>
            <a:ext cx="1160859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Straight Connector 61">
            <a:extLst>
              <a:ext uri="{FF2B5EF4-FFF2-40B4-BE49-F238E27FC236}">
                <a16:creationId xmlns:a16="http://schemas.microsoft.com/office/drawing/2014/main" id="{CEBE701E-476C-4370-B671-4C0E53390DF4}"/>
              </a:ext>
            </a:extLst>
          </p:cNvPr>
          <p:cNvCxnSpPr/>
          <p:nvPr/>
        </p:nvCxnSpPr>
        <p:spPr>
          <a:xfrm>
            <a:off x="279835" y="2970249"/>
            <a:ext cx="116085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6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0FF8FC-4E51-436A-8E48-6CD3C7A7C51F}"/>
              </a:ext>
            </a:extLst>
          </p:cNvPr>
          <p:cNvGrpSpPr/>
          <p:nvPr/>
        </p:nvGrpSpPr>
        <p:grpSpPr>
          <a:xfrm>
            <a:off x="27856" y="-11195"/>
            <a:ext cx="12188825" cy="6895699"/>
            <a:chOff x="1347788" y="1054100"/>
            <a:chExt cx="7932738" cy="4487863"/>
          </a:xfrm>
          <a:solidFill>
            <a:schemeClr val="accent2">
              <a:alpha val="19000"/>
            </a:schemeClr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85BF8EAF-6F27-4B50-A7BC-A58F8F82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2646363"/>
              <a:ext cx="1303338" cy="833437"/>
            </a:xfrm>
            <a:custGeom>
              <a:avLst/>
              <a:gdLst>
                <a:gd name="T0" fmla="*/ 821 w 821"/>
                <a:gd name="T1" fmla="*/ 479 h 525"/>
                <a:gd name="T2" fmla="*/ 0 w 821"/>
                <a:gd name="T3" fmla="*/ 525 h 525"/>
                <a:gd name="T4" fmla="*/ 66 w 821"/>
                <a:gd name="T5" fmla="*/ 0 h 525"/>
                <a:gd name="T6" fmla="*/ 821 w 821"/>
                <a:gd name="T7" fmla="*/ 47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525">
                  <a:moveTo>
                    <a:pt x="821" y="479"/>
                  </a:moveTo>
                  <a:lnTo>
                    <a:pt x="0" y="525"/>
                  </a:lnTo>
                  <a:lnTo>
                    <a:pt x="66" y="0"/>
                  </a:lnTo>
                  <a:lnTo>
                    <a:pt x="821" y="479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EF3136F8-937A-4680-A688-EF298B69F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2482850"/>
              <a:ext cx="1736725" cy="1847850"/>
            </a:xfrm>
            <a:custGeom>
              <a:avLst/>
              <a:gdLst>
                <a:gd name="T0" fmla="*/ 1094 w 1094"/>
                <a:gd name="T1" fmla="*/ 0 h 1164"/>
                <a:gd name="T2" fmla="*/ 794 w 1094"/>
                <a:gd name="T3" fmla="*/ 1164 h 1164"/>
                <a:gd name="T4" fmla="*/ 0 w 1094"/>
                <a:gd name="T5" fmla="*/ 510 h 1164"/>
                <a:gd name="T6" fmla="*/ 1094 w 1094"/>
                <a:gd name="T7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4" h="1164">
                  <a:moveTo>
                    <a:pt x="1094" y="0"/>
                  </a:moveTo>
                  <a:lnTo>
                    <a:pt x="794" y="1164"/>
                  </a:lnTo>
                  <a:lnTo>
                    <a:pt x="0" y="510"/>
                  </a:lnTo>
                  <a:lnTo>
                    <a:pt x="109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89D3F5AB-29BD-4F49-B101-51EA9C88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925638" cy="1577975"/>
            </a:xfrm>
            <a:custGeom>
              <a:avLst/>
              <a:gdLst>
                <a:gd name="T0" fmla="*/ 119 w 1213"/>
                <a:gd name="T1" fmla="*/ 994 h 994"/>
                <a:gd name="T2" fmla="*/ 1213 w 1213"/>
                <a:gd name="T3" fmla="*/ 484 h 994"/>
                <a:gd name="T4" fmla="*/ 0 w 1213"/>
                <a:gd name="T5" fmla="*/ 0 h 994"/>
                <a:gd name="T6" fmla="*/ 119 w 1213"/>
                <a:gd name="T7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3" h="994">
                  <a:moveTo>
                    <a:pt x="119" y="994"/>
                  </a:moveTo>
                  <a:lnTo>
                    <a:pt x="1213" y="484"/>
                  </a:lnTo>
                  <a:lnTo>
                    <a:pt x="0" y="0"/>
                  </a:lnTo>
                  <a:lnTo>
                    <a:pt x="119" y="994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F52E2BB9-D521-4381-BC00-B3CB0E0ED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3479800"/>
              <a:ext cx="1358900" cy="1012825"/>
            </a:xfrm>
            <a:custGeom>
              <a:avLst/>
              <a:gdLst>
                <a:gd name="T0" fmla="*/ 0 w 856"/>
                <a:gd name="T1" fmla="*/ 638 h 638"/>
                <a:gd name="T2" fmla="*/ 750 w 856"/>
                <a:gd name="T3" fmla="*/ 0 h 638"/>
                <a:gd name="T4" fmla="*/ 856 w 856"/>
                <a:gd name="T5" fmla="*/ 473 h 638"/>
                <a:gd name="T6" fmla="*/ 0 w 856"/>
                <a:gd name="T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638">
                  <a:moveTo>
                    <a:pt x="0" y="638"/>
                  </a:moveTo>
                  <a:lnTo>
                    <a:pt x="750" y="0"/>
                  </a:lnTo>
                  <a:lnTo>
                    <a:pt x="856" y="473"/>
                  </a:lnTo>
                  <a:lnTo>
                    <a:pt x="0" y="63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1" name="Freeform 50">
              <a:extLst>
                <a:ext uri="{FF2B5EF4-FFF2-40B4-BE49-F238E27FC236}">
                  <a16:creationId xmlns:a16="http://schemas.microsoft.com/office/drawing/2014/main" id="{FFFC470C-9A2B-47F1-B8A5-3029A5DD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2971800"/>
              <a:ext cx="1358900" cy="1520825"/>
            </a:xfrm>
            <a:custGeom>
              <a:avLst/>
              <a:gdLst>
                <a:gd name="T0" fmla="*/ 329 w 856"/>
                <a:gd name="T1" fmla="*/ 0 h 958"/>
                <a:gd name="T2" fmla="*/ 0 w 856"/>
                <a:gd name="T3" fmla="*/ 958 h 958"/>
                <a:gd name="T4" fmla="*/ 856 w 856"/>
                <a:gd name="T5" fmla="*/ 793 h 958"/>
                <a:gd name="T6" fmla="*/ 329 w 856"/>
                <a:gd name="T7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958">
                  <a:moveTo>
                    <a:pt x="329" y="0"/>
                  </a:moveTo>
                  <a:lnTo>
                    <a:pt x="0" y="958"/>
                  </a:lnTo>
                  <a:lnTo>
                    <a:pt x="856" y="79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51">
              <a:extLst>
                <a:ext uri="{FF2B5EF4-FFF2-40B4-BE49-F238E27FC236}">
                  <a16:creationId xmlns:a16="http://schemas.microsoft.com/office/drawing/2014/main" id="{9952519E-F9C7-41A2-A6AA-FFC2145CB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482850"/>
              <a:ext cx="1328738" cy="1847850"/>
            </a:xfrm>
            <a:custGeom>
              <a:avLst/>
              <a:gdLst>
                <a:gd name="T0" fmla="*/ 837 w 837"/>
                <a:gd name="T1" fmla="*/ 633 h 1164"/>
                <a:gd name="T2" fmla="*/ 300 w 837"/>
                <a:gd name="T3" fmla="*/ 0 h 1164"/>
                <a:gd name="T4" fmla="*/ 0 w 837"/>
                <a:gd name="T5" fmla="*/ 1164 h 1164"/>
                <a:gd name="T6" fmla="*/ 837 w 837"/>
                <a:gd name="T7" fmla="*/ 63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7" h="1164">
                  <a:moveTo>
                    <a:pt x="837" y="633"/>
                  </a:moveTo>
                  <a:lnTo>
                    <a:pt x="300" y="0"/>
                  </a:lnTo>
                  <a:lnTo>
                    <a:pt x="0" y="1164"/>
                  </a:lnTo>
                  <a:lnTo>
                    <a:pt x="837" y="633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53">
              <a:extLst>
                <a:ext uri="{FF2B5EF4-FFF2-40B4-BE49-F238E27FC236}">
                  <a16:creationId xmlns:a16="http://schemas.microsoft.com/office/drawing/2014/main" id="{83D010A1-E839-4780-8533-E428953F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292475"/>
              <a:ext cx="1676400" cy="1038225"/>
            </a:xfrm>
            <a:custGeom>
              <a:avLst/>
              <a:gdLst>
                <a:gd name="T0" fmla="*/ 0 w 1056"/>
                <a:gd name="T1" fmla="*/ 591 h 654"/>
                <a:gd name="T2" fmla="*/ 1056 w 1056"/>
                <a:gd name="T3" fmla="*/ 654 h 654"/>
                <a:gd name="T4" fmla="*/ 262 w 1056"/>
                <a:gd name="T5" fmla="*/ 0 h 654"/>
                <a:gd name="T6" fmla="*/ 0 w 1056"/>
                <a:gd name="T7" fmla="*/ 591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654">
                  <a:moveTo>
                    <a:pt x="0" y="591"/>
                  </a:moveTo>
                  <a:lnTo>
                    <a:pt x="1056" y="654"/>
                  </a:lnTo>
                  <a:lnTo>
                    <a:pt x="262" y="0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5" name="Freeform 54">
              <a:extLst>
                <a:ext uri="{FF2B5EF4-FFF2-40B4-BE49-F238E27FC236}">
                  <a16:creationId xmlns:a16="http://schemas.microsoft.com/office/drawing/2014/main" id="{DE3FCC59-86A5-474F-8B2B-68A7BD98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2033588" cy="1211262"/>
            </a:xfrm>
            <a:custGeom>
              <a:avLst/>
              <a:gdLst>
                <a:gd name="T0" fmla="*/ 1281 w 1281"/>
                <a:gd name="T1" fmla="*/ 612 h 763"/>
                <a:gd name="T2" fmla="*/ 534 w 1281"/>
                <a:gd name="T3" fmla="*/ 0 h 763"/>
                <a:gd name="T4" fmla="*/ 0 w 1281"/>
                <a:gd name="T5" fmla="*/ 763 h 763"/>
                <a:gd name="T6" fmla="*/ 244 w 1281"/>
                <a:gd name="T7" fmla="*/ 763 h 763"/>
                <a:gd name="T8" fmla="*/ 1281 w 1281"/>
                <a:gd name="T9" fmla="*/ 612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763">
                  <a:moveTo>
                    <a:pt x="1281" y="612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244" y="763"/>
                  </a:lnTo>
                  <a:lnTo>
                    <a:pt x="1281" y="612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6" name="Freeform 55">
              <a:extLst>
                <a:ext uri="{FF2B5EF4-FFF2-40B4-BE49-F238E27FC236}">
                  <a16:creationId xmlns:a16="http://schemas.microsoft.com/office/drawing/2014/main" id="{BEC9DADA-0CC9-4306-9899-2502C48AD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1714500"/>
              <a:ext cx="1346200" cy="1103312"/>
            </a:xfrm>
            <a:custGeom>
              <a:avLst/>
              <a:gdLst>
                <a:gd name="T0" fmla="*/ 183 w 848"/>
                <a:gd name="T1" fmla="*/ 0 h 695"/>
                <a:gd name="T2" fmla="*/ 0 w 848"/>
                <a:gd name="T3" fmla="*/ 587 h 695"/>
                <a:gd name="T4" fmla="*/ 848 w 848"/>
                <a:gd name="T5" fmla="*/ 695 h 695"/>
                <a:gd name="T6" fmla="*/ 183 w 848"/>
                <a:gd name="T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8" h="695">
                  <a:moveTo>
                    <a:pt x="183" y="0"/>
                  </a:moveTo>
                  <a:lnTo>
                    <a:pt x="0" y="587"/>
                  </a:lnTo>
                  <a:lnTo>
                    <a:pt x="848" y="695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7" name="Freeform 56">
              <a:extLst>
                <a:ext uri="{FF2B5EF4-FFF2-40B4-BE49-F238E27FC236}">
                  <a16:creationId xmlns:a16="http://schemas.microsoft.com/office/drawing/2014/main" id="{F6A82127-6A4A-44A6-8C77-070A3643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714500"/>
              <a:ext cx="1392238" cy="1103312"/>
            </a:xfrm>
            <a:custGeom>
              <a:avLst/>
              <a:gdLst>
                <a:gd name="T0" fmla="*/ 665 w 877"/>
                <a:gd name="T1" fmla="*/ 695 h 695"/>
                <a:gd name="T2" fmla="*/ 877 w 877"/>
                <a:gd name="T3" fmla="*/ 128 h 695"/>
                <a:gd name="T4" fmla="*/ 0 w 877"/>
                <a:gd name="T5" fmla="*/ 0 h 695"/>
                <a:gd name="T6" fmla="*/ 665 w 877"/>
                <a:gd name="T7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695">
                  <a:moveTo>
                    <a:pt x="665" y="695"/>
                  </a:moveTo>
                  <a:lnTo>
                    <a:pt x="877" y="128"/>
                  </a:lnTo>
                  <a:lnTo>
                    <a:pt x="0" y="0"/>
                  </a:lnTo>
                  <a:lnTo>
                    <a:pt x="665" y="695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8" name="Freeform 57">
              <a:extLst>
                <a:ext uri="{FF2B5EF4-FFF2-40B4-BE49-F238E27FC236}">
                  <a16:creationId xmlns:a16="http://schemas.microsoft.com/office/drawing/2014/main" id="{F7CD39D0-0486-4FBC-85A0-1FA7E146D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1" y="2646363"/>
              <a:ext cx="1192213" cy="1584325"/>
            </a:xfrm>
            <a:custGeom>
              <a:avLst/>
              <a:gdLst>
                <a:gd name="T0" fmla="*/ 40 w 751"/>
                <a:gd name="T1" fmla="*/ 998 h 998"/>
                <a:gd name="T2" fmla="*/ 751 w 751"/>
                <a:gd name="T3" fmla="*/ 479 h 998"/>
                <a:gd name="T4" fmla="*/ 0 w 751"/>
                <a:gd name="T5" fmla="*/ 0 h 998"/>
                <a:gd name="T6" fmla="*/ 40 w 751"/>
                <a:gd name="T7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1" h="998">
                  <a:moveTo>
                    <a:pt x="40" y="998"/>
                  </a:moveTo>
                  <a:lnTo>
                    <a:pt x="751" y="479"/>
                  </a:lnTo>
                  <a:lnTo>
                    <a:pt x="0" y="0"/>
                  </a:lnTo>
                  <a:lnTo>
                    <a:pt x="40" y="99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9" name="Freeform 58">
              <a:extLst>
                <a:ext uri="{FF2B5EF4-FFF2-40B4-BE49-F238E27FC236}">
                  <a16:creationId xmlns:a16="http://schemas.microsoft.com/office/drawing/2014/main" id="{37E692DE-6DF0-4EE6-AB09-75A1196B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951" y="4230688"/>
              <a:ext cx="1358900" cy="1235075"/>
            </a:xfrm>
            <a:custGeom>
              <a:avLst/>
              <a:gdLst>
                <a:gd name="T0" fmla="*/ 474 w 856"/>
                <a:gd name="T1" fmla="*/ 778 h 778"/>
                <a:gd name="T2" fmla="*/ 856 w 856"/>
                <a:gd name="T3" fmla="*/ 0 h 778"/>
                <a:gd name="T4" fmla="*/ 0 w 856"/>
                <a:gd name="T5" fmla="*/ 165 h 778"/>
                <a:gd name="T6" fmla="*/ 474 w 856"/>
                <a:gd name="T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6" h="778">
                  <a:moveTo>
                    <a:pt x="474" y="778"/>
                  </a:moveTo>
                  <a:lnTo>
                    <a:pt x="856" y="0"/>
                  </a:lnTo>
                  <a:lnTo>
                    <a:pt x="0" y="165"/>
                  </a:lnTo>
                  <a:lnTo>
                    <a:pt x="474" y="77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5BF715D6-663A-4F39-BE2A-B634470D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3406775"/>
              <a:ext cx="1676400" cy="923925"/>
            </a:xfrm>
            <a:custGeom>
              <a:avLst/>
              <a:gdLst>
                <a:gd name="T0" fmla="*/ 711 w 1056"/>
                <a:gd name="T1" fmla="*/ 0 h 582"/>
                <a:gd name="T2" fmla="*/ 1056 w 1056"/>
                <a:gd name="T3" fmla="*/ 582 h 582"/>
                <a:gd name="T4" fmla="*/ 0 w 1056"/>
                <a:gd name="T5" fmla="*/ 519 h 582"/>
                <a:gd name="T6" fmla="*/ 711 w 1056"/>
                <a:gd name="T7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6" h="582">
                  <a:moveTo>
                    <a:pt x="711" y="0"/>
                  </a:moveTo>
                  <a:lnTo>
                    <a:pt x="1056" y="582"/>
                  </a:lnTo>
                  <a:lnTo>
                    <a:pt x="0" y="51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1" name="Freeform 60">
              <a:extLst>
                <a:ext uri="{FF2B5EF4-FFF2-40B4-BE49-F238E27FC236}">
                  <a16:creationId xmlns:a16="http://schemas.microsoft.com/office/drawing/2014/main" id="{8F8EDC59-6D7A-45DE-8654-EC952D0E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951" y="5524500"/>
              <a:ext cx="7938" cy="17462"/>
            </a:xfrm>
            <a:custGeom>
              <a:avLst/>
              <a:gdLst>
                <a:gd name="T0" fmla="*/ 5 w 5"/>
                <a:gd name="T1" fmla="*/ 0 h 11"/>
                <a:gd name="T2" fmla="*/ 0 w 5"/>
                <a:gd name="T3" fmla="*/ 11 h 11"/>
                <a:gd name="T4" fmla="*/ 5 w 5"/>
                <a:gd name="T5" fmla="*/ 11 h 11"/>
                <a:gd name="T6" fmla="*/ 5 w 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2" name="Freeform 61">
              <a:extLst>
                <a:ext uri="{FF2B5EF4-FFF2-40B4-BE49-F238E27FC236}">
                  <a16:creationId xmlns:a16="http://schemas.microsoft.com/office/drawing/2014/main" id="{16D6929C-761E-4822-A04E-9DBB0BED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3563" y="2817813"/>
              <a:ext cx="2316163" cy="588962"/>
            </a:xfrm>
            <a:custGeom>
              <a:avLst/>
              <a:gdLst>
                <a:gd name="T0" fmla="*/ 0 w 1459"/>
                <a:gd name="T1" fmla="*/ 371 h 371"/>
                <a:gd name="T2" fmla="*/ 1459 w 1459"/>
                <a:gd name="T3" fmla="*/ 154 h 371"/>
                <a:gd name="T4" fmla="*/ 97 w 1459"/>
                <a:gd name="T5" fmla="*/ 0 h 371"/>
                <a:gd name="T6" fmla="*/ 0 w 1459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9" h="371">
                  <a:moveTo>
                    <a:pt x="0" y="371"/>
                  </a:moveTo>
                  <a:lnTo>
                    <a:pt x="1459" y="154"/>
                  </a:lnTo>
                  <a:lnTo>
                    <a:pt x="97" y="0"/>
                  </a:lnTo>
                  <a:lnTo>
                    <a:pt x="0" y="37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3" name="Freeform 62">
              <a:extLst>
                <a:ext uri="{FF2B5EF4-FFF2-40B4-BE49-F238E27FC236}">
                  <a16:creationId xmlns:a16="http://schemas.microsoft.com/office/drawing/2014/main" id="{E1B426B6-29B8-443B-8CA5-2CA413635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1370013"/>
              <a:ext cx="717550" cy="433387"/>
            </a:xfrm>
            <a:custGeom>
              <a:avLst/>
              <a:gdLst>
                <a:gd name="T0" fmla="*/ 181 w 452"/>
                <a:gd name="T1" fmla="*/ 0 h 273"/>
                <a:gd name="T2" fmla="*/ 452 w 452"/>
                <a:gd name="T3" fmla="*/ 130 h 273"/>
                <a:gd name="T4" fmla="*/ 0 w 452"/>
                <a:gd name="T5" fmla="*/ 273 h 273"/>
                <a:gd name="T6" fmla="*/ 181 w 452"/>
                <a:gd name="T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2" h="273">
                  <a:moveTo>
                    <a:pt x="181" y="0"/>
                  </a:moveTo>
                  <a:lnTo>
                    <a:pt x="452" y="130"/>
                  </a:lnTo>
                  <a:lnTo>
                    <a:pt x="0" y="27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4" name="Freeform 63">
              <a:extLst>
                <a:ext uri="{FF2B5EF4-FFF2-40B4-BE49-F238E27FC236}">
                  <a16:creationId xmlns:a16="http://schemas.microsoft.com/office/drawing/2014/main" id="{FA136DDE-246F-4385-A523-56DE1FF6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1" y="1681163"/>
              <a:ext cx="1371600" cy="584200"/>
            </a:xfrm>
            <a:custGeom>
              <a:avLst/>
              <a:gdLst>
                <a:gd name="T0" fmla="*/ 0 w 864"/>
                <a:gd name="T1" fmla="*/ 368 h 368"/>
                <a:gd name="T2" fmla="*/ 485 w 864"/>
                <a:gd name="T3" fmla="*/ 0 h 368"/>
                <a:gd name="T4" fmla="*/ 864 w 864"/>
                <a:gd name="T5" fmla="*/ 294 h 368"/>
                <a:gd name="T6" fmla="*/ 0 w 864"/>
                <a:gd name="T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368">
                  <a:moveTo>
                    <a:pt x="0" y="368"/>
                  </a:moveTo>
                  <a:lnTo>
                    <a:pt x="485" y="0"/>
                  </a:lnTo>
                  <a:lnTo>
                    <a:pt x="864" y="294"/>
                  </a:lnTo>
                  <a:lnTo>
                    <a:pt x="0" y="36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5" name="Freeform 64">
              <a:extLst>
                <a:ext uri="{FF2B5EF4-FFF2-40B4-BE49-F238E27FC236}">
                  <a16:creationId xmlns:a16="http://schemas.microsoft.com/office/drawing/2014/main" id="{32F050D4-7061-4FBB-97E8-D364436C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3" y="2971800"/>
              <a:ext cx="523875" cy="760412"/>
            </a:xfrm>
            <a:custGeom>
              <a:avLst/>
              <a:gdLst>
                <a:gd name="T0" fmla="*/ 92 w 330"/>
                <a:gd name="T1" fmla="*/ 479 h 479"/>
                <a:gd name="T2" fmla="*/ 0 w 330"/>
                <a:gd name="T3" fmla="*/ 9 h 479"/>
                <a:gd name="T4" fmla="*/ 330 w 330"/>
                <a:gd name="T5" fmla="*/ 0 h 479"/>
                <a:gd name="T6" fmla="*/ 92 w 330"/>
                <a:gd name="T7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79">
                  <a:moveTo>
                    <a:pt x="92" y="479"/>
                  </a:moveTo>
                  <a:lnTo>
                    <a:pt x="0" y="9"/>
                  </a:lnTo>
                  <a:lnTo>
                    <a:pt x="330" y="0"/>
                  </a:lnTo>
                  <a:lnTo>
                    <a:pt x="92" y="479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6" name="Freeform 65">
              <a:extLst>
                <a:ext uri="{FF2B5EF4-FFF2-40B4-BE49-F238E27FC236}">
                  <a16:creationId xmlns:a16="http://schemas.microsoft.com/office/drawing/2014/main" id="{EC6CEF4F-DF75-4504-A4A0-B0C2D437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1" y="1827213"/>
              <a:ext cx="303213" cy="320675"/>
            </a:xfrm>
            <a:custGeom>
              <a:avLst/>
              <a:gdLst>
                <a:gd name="T0" fmla="*/ 46 w 191"/>
                <a:gd name="T1" fmla="*/ 0 h 202"/>
                <a:gd name="T2" fmla="*/ 0 w 191"/>
                <a:gd name="T3" fmla="*/ 202 h 202"/>
                <a:gd name="T4" fmla="*/ 191 w 191"/>
                <a:gd name="T5" fmla="*/ 100 h 202"/>
                <a:gd name="T6" fmla="*/ 46 w 191"/>
                <a:gd name="T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202">
                  <a:moveTo>
                    <a:pt x="46" y="0"/>
                  </a:moveTo>
                  <a:lnTo>
                    <a:pt x="0" y="202"/>
                  </a:lnTo>
                  <a:lnTo>
                    <a:pt x="191" y="10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7" name="Freeform 66">
              <a:extLst>
                <a:ext uri="{FF2B5EF4-FFF2-40B4-BE49-F238E27FC236}">
                  <a16:creationId xmlns:a16="http://schemas.microsoft.com/office/drawing/2014/main" id="{A29899A6-B2FE-4902-B501-02371202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1" y="4283075"/>
              <a:ext cx="323850" cy="273050"/>
            </a:xfrm>
            <a:custGeom>
              <a:avLst/>
              <a:gdLst>
                <a:gd name="T0" fmla="*/ 204 w 204"/>
                <a:gd name="T1" fmla="*/ 0 h 172"/>
                <a:gd name="T2" fmla="*/ 0 w 204"/>
                <a:gd name="T3" fmla="*/ 34 h 172"/>
                <a:gd name="T4" fmla="*/ 167 w 204"/>
                <a:gd name="T5" fmla="*/ 172 h 172"/>
                <a:gd name="T6" fmla="*/ 204 w 204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72">
                  <a:moveTo>
                    <a:pt x="204" y="0"/>
                  </a:moveTo>
                  <a:lnTo>
                    <a:pt x="0" y="34"/>
                  </a:lnTo>
                  <a:lnTo>
                    <a:pt x="167" y="17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8" name="Freeform 67">
              <a:extLst>
                <a:ext uri="{FF2B5EF4-FFF2-40B4-BE49-F238E27FC236}">
                  <a16:creationId xmlns:a16="http://schemas.microsoft.com/office/drawing/2014/main" id="{CB1DC27C-C8F6-426E-BCC6-37AF4B23A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6" y="3783013"/>
              <a:ext cx="876300" cy="981075"/>
            </a:xfrm>
            <a:custGeom>
              <a:avLst/>
              <a:gdLst>
                <a:gd name="T0" fmla="*/ 0 w 552"/>
                <a:gd name="T1" fmla="*/ 618 h 618"/>
                <a:gd name="T2" fmla="*/ 226 w 552"/>
                <a:gd name="T3" fmla="*/ 0 h 618"/>
                <a:gd name="T4" fmla="*/ 552 w 552"/>
                <a:gd name="T5" fmla="*/ 419 h 618"/>
                <a:gd name="T6" fmla="*/ 0 w 552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618">
                  <a:moveTo>
                    <a:pt x="0" y="618"/>
                  </a:moveTo>
                  <a:lnTo>
                    <a:pt x="226" y="0"/>
                  </a:lnTo>
                  <a:lnTo>
                    <a:pt x="552" y="419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9" name="Freeform 68">
              <a:extLst>
                <a:ext uri="{FF2B5EF4-FFF2-40B4-BE49-F238E27FC236}">
                  <a16:creationId xmlns:a16="http://schemas.microsoft.com/office/drawing/2014/main" id="{1DBDD541-93CA-4036-8304-AFCF59C39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773363"/>
              <a:ext cx="731838" cy="1036637"/>
            </a:xfrm>
            <a:custGeom>
              <a:avLst/>
              <a:gdLst>
                <a:gd name="T0" fmla="*/ 95 w 461"/>
                <a:gd name="T1" fmla="*/ 0 h 653"/>
                <a:gd name="T2" fmla="*/ 3 w 461"/>
                <a:gd name="T3" fmla="*/ 93 h 653"/>
                <a:gd name="T4" fmla="*/ 0 w 461"/>
                <a:gd name="T5" fmla="*/ 571 h 653"/>
                <a:gd name="T6" fmla="*/ 461 w 461"/>
                <a:gd name="T7" fmla="*/ 653 h 653"/>
                <a:gd name="T8" fmla="*/ 95 w 461"/>
                <a:gd name="T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653">
                  <a:moveTo>
                    <a:pt x="95" y="0"/>
                  </a:moveTo>
                  <a:lnTo>
                    <a:pt x="3" y="93"/>
                  </a:lnTo>
                  <a:lnTo>
                    <a:pt x="0" y="571"/>
                  </a:lnTo>
                  <a:lnTo>
                    <a:pt x="461" y="65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0" name="Freeform 69">
              <a:extLst>
                <a:ext uri="{FF2B5EF4-FFF2-40B4-BE49-F238E27FC236}">
                  <a16:creationId xmlns:a16="http://schemas.microsoft.com/office/drawing/2014/main" id="{79227A09-EB15-4652-9ADB-B570827C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101" y="2501900"/>
              <a:ext cx="1847850" cy="2103437"/>
            </a:xfrm>
            <a:custGeom>
              <a:avLst/>
              <a:gdLst>
                <a:gd name="T0" fmla="*/ 1164 w 1164"/>
                <a:gd name="T1" fmla="*/ 1254 h 1325"/>
                <a:gd name="T2" fmla="*/ 765 w 1164"/>
                <a:gd name="T3" fmla="*/ 744 h 1325"/>
                <a:gd name="T4" fmla="*/ 708 w 1164"/>
                <a:gd name="T5" fmla="*/ 1325 h 1325"/>
                <a:gd name="T6" fmla="*/ 331 w 1164"/>
                <a:gd name="T7" fmla="*/ 230 h 1325"/>
                <a:gd name="T8" fmla="*/ 0 w 1164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4" h="1325">
                  <a:moveTo>
                    <a:pt x="1164" y="1254"/>
                  </a:moveTo>
                  <a:lnTo>
                    <a:pt x="765" y="744"/>
                  </a:lnTo>
                  <a:lnTo>
                    <a:pt x="708" y="1325"/>
                  </a:lnTo>
                  <a:lnTo>
                    <a:pt x="331" y="2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1" name="Freeform 70">
              <a:extLst>
                <a:ext uri="{FF2B5EF4-FFF2-40B4-BE49-F238E27FC236}">
                  <a16:creationId xmlns:a16="http://schemas.microsoft.com/office/drawing/2014/main" id="{24A9A4D4-C3BD-4797-A1A5-D43DD288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1" y="4230688"/>
              <a:ext cx="1676400" cy="1311275"/>
            </a:xfrm>
            <a:custGeom>
              <a:avLst/>
              <a:gdLst>
                <a:gd name="T0" fmla="*/ 1056 w 1056"/>
                <a:gd name="T1" fmla="*/ 63 h 826"/>
                <a:gd name="T2" fmla="*/ 0 w 1056"/>
                <a:gd name="T3" fmla="*/ 0 h 826"/>
                <a:gd name="T4" fmla="*/ 345 w 1056"/>
                <a:gd name="T5" fmla="*/ 826 h 826"/>
                <a:gd name="T6" fmla="*/ 857 w 1056"/>
                <a:gd name="T7" fmla="*/ 826 h 826"/>
                <a:gd name="T8" fmla="*/ 1056 w 1056"/>
                <a:gd name="T9" fmla="*/ 6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826">
                  <a:moveTo>
                    <a:pt x="1056" y="63"/>
                  </a:moveTo>
                  <a:lnTo>
                    <a:pt x="0" y="0"/>
                  </a:lnTo>
                  <a:lnTo>
                    <a:pt x="345" y="826"/>
                  </a:lnTo>
                  <a:lnTo>
                    <a:pt x="857" y="826"/>
                  </a:lnTo>
                  <a:lnTo>
                    <a:pt x="1056" y="63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2" name="Freeform 71">
              <a:extLst>
                <a:ext uri="{FF2B5EF4-FFF2-40B4-BE49-F238E27FC236}">
                  <a16:creationId xmlns:a16="http://schemas.microsoft.com/office/drawing/2014/main" id="{04F92355-016B-4E13-9908-D6611B3DF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774700" cy="833437"/>
            </a:xfrm>
            <a:custGeom>
              <a:avLst/>
              <a:gdLst>
                <a:gd name="T0" fmla="*/ 0 w 488"/>
                <a:gd name="T1" fmla="*/ 207 h 525"/>
                <a:gd name="T2" fmla="*/ 422 w 488"/>
                <a:gd name="T3" fmla="*/ 525 h 525"/>
                <a:gd name="T4" fmla="*/ 488 w 488"/>
                <a:gd name="T5" fmla="*/ 0 h 525"/>
                <a:gd name="T6" fmla="*/ 0 w 488"/>
                <a:gd name="T7" fmla="*/ 2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525">
                  <a:moveTo>
                    <a:pt x="0" y="207"/>
                  </a:moveTo>
                  <a:lnTo>
                    <a:pt x="422" y="525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3" name="Freeform 72">
              <a:extLst>
                <a:ext uri="{FF2B5EF4-FFF2-40B4-BE49-F238E27FC236}">
                  <a16:creationId xmlns:a16="http://schemas.microsoft.com/office/drawing/2014/main" id="{651CAB70-6528-4C57-889C-9EABDB34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651" y="2646363"/>
              <a:ext cx="1254125" cy="646112"/>
            </a:xfrm>
            <a:custGeom>
              <a:avLst/>
              <a:gdLst>
                <a:gd name="T0" fmla="*/ 0 w 790"/>
                <a:gd name="T1" fmla="*/ 207 h 407"/>
                <a:gd name="T2" fmla="*/ 790 w 790"/>
                <a:gd name="T3" fmla="*/ 407 h 407"/>
                <a:gd name="T4" fmla="*/ 488 w 790"/>
                <a:gd name="T5" fmla="*/ 0 h 407"/>
                <a:gd name="T6" fmla="*/ 0 w 790"/>
                <a:gd name="T7" fmla="*/ 2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407">
                  <a:moveTo>
                    <a:pt x="0" y="207"/>
                  </a:moveTo>
                  <a:lnTo>
                    <a:pt x="790" y="407"/>
                  </a:lnTo>
                  <a:lnTo>
                    <a:pt x="488" y="0"/>
                  </a:lnTo>
                  <a:lnTo>
                    <a:pt x="0" y="207"/>
                  </a:ln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4" name="Freeform 73">
              <a:extLst>
                <a:ext uri="{FF2B5EF4-FFF2-40B4-BE49-F238E27FC236}">
                  <a16:creationId xmlns:a16="http://schemas.microsoft.com/office/drawing/2014/main" id="{747D1269-2611-43BC-BABD-343117191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913" y="3406775"/>
              <a:ext cx="1870075" cy="1085850"/>
            </a:xfrm>
            <a:custGeom>
              <a:avLst/>
              <a:gdLst>
                <a:gd name="T0" fmla="*/ 0 w 1178"/>
                <a:gd name="T1" fmla="*/ 0 h 684"/>
                <a:gd name="T2" fmla="*/ 1178 w 1178"/>
                <a:gd name="T3" fmla="*/ 51 h 684"/>
                <a:gd name="T4" fmla="*/ 759 w 1178"/>
                <a:gd name="T5" fmla="*/ 684 h 684"/>
                <a:gd name="T6" fmla="*/ 0 w 1178"/>
                <a:gd name="T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" h="684">
                  <a:moveTo>
                    <a:pt x="0" y="0"/>
                  </a:moveTo>
                  <a:lnTo>
                    <a:pt x="1178" y="51"/>
                  </a:lnTo>
                  <a:lnTo>
                    <a:pt x="759" y="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5" name="Freeform 74">
              <a:extLst>
                <a:ext uri="{FF2B5EF4-FFF2-40B4-BE49-F238E27FC236}">
                  <a16:creationId xmlns:a16="http://schemas.microsoft.com/office/drawing/2014/main" id="{D1E27F88-2C90-4BCE-89EA-5108800C5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4330700"/>
              <a:ext cx="663575" cy="866775"/>
            </a:xfrm>
            <a:custGeom>
              <a:avLst/>
              <a:gdLst>
                <a:gd name="T0" fmla="*/ 334 w 418"/>
                <a:gd name="T1" fmla="*/ 546 h 546"/>
                <a:gd name="T2" fmla="*/ 418 w 418"/>
                <a:gd name="T3" fmla="*/ 102 h 546"/>
                <a:gd name="T4" fmla="*/ 0 w 418"/>
                <a:gd name="T5" fmla="*/ 0 h 546"/>
                <a:gd name="T6" fmla="*/ 334 w 418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546">
                  <a:moveTo>
                    <a:pt x="334" y="546"/>
                  </a:moveTo>
                  <a:lnTo>
                    <a:pt x="418" y="102"/>
                  </a:lnTo>
                  <a:lnTo>
                    <a:pt x="0" y="0"/>
                  </a:lnTo>
                  <a:lnTo>
                    <a:pt x="334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6" name="Freeform 75">
              <a:extLst>
                <a:ext uri="{FF2B5EF4-FFF2-40B4-BE49-F238E27FC236}">
                  <a16:creationId xmlns:a16="http://schemas.microsoft.com/office/drawing/2014/main" id="{2EE67B5B-2D22-4EE4-9E22-225842D7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413250"/>
              <a:ext cx="1268413" cy="784225"/>
            </a:xfrm>
            <a:custGeom>
              <a:avLst/>
              <a:gdLst>
                <a:gd name="T0" fmla="*/ 84 w 799"/>
                <a:gd name="T1" fmla="*/ 50 h 494"/>
                <a:gd name="T2" fmla="*/ 0 w 799"/>
                <a:gd name="T3" fmla="*/ 494 h 494"/>
                <a:gd name="T4" fmla="*/ 799 w 799"/>
                <a:gd name="T5" fmla="*/ 7 h 494"/>
                <a:gd name="T6" fmla="*/ 799 w 799"/>
                <a:gd name="T7" fmla="*/ 0 h 494"/>
                <a:gd name="T8" fmla="*/ 84 w 799"/>
                <a:gd name="T9" fmla="*/ 5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494">
                  <a:moveTo>
                    <a:pt x="84" y="50"/>
                  </a:moveTo>
                  <a:lnTo>
                    <a:pt x="0" y="494"/>
                  </a:lnTo>
                  <a:lnTo>
                    <a:pt x="799" y="7"/>
                  </a:lnTo>
                  <a:lnTo>
                    <a:pt x="799" y="0"/>
                  </a:lnTo>
                  <a:lnTo>
                    <a:pt x="84" y="5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7" name="Freeform 76">
              <a:extLst>
                <a:ext uri="{FF2B5EF4-FFF2-40B4-BE49-F238E27FC236}">
                  <a16:creationId xmlns:a16="http://schemas.microsoft.com/office/drawing/2014/main" id="{D0A0A1FA-2721-4E13-918E-64FC4045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9888" y="4411663"/>
              <a:ext cx="20638" cy="12700"/>
            </a:xfrm>
            <a:custGeom>
              <a:avLst/>
              <a:gdLst>
                <a:gd name="T0" fmla="*/ 0 w 13"/>
                <a:gd name="T1" fmla="*/ 1 h 8"/>
                <a:gd name="T2" fmla="*/ 0 w 13"/>
                <a:gd name="T3" fmla="*/ 8 h 8"/>
                <a:gd name="T4" fmla="*/ 13 w 13"/>
                <a:gd name="T5" fmla="*/ 0 h 8"/>
                <a:gd name="T6" fmla="*/ 0 w 1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8">
                  <a:moveTo>
                    <a:pt x="0" y="1"/>
                  </a:moveTo>
                  <a:lnTo>
                    <a:pt x="0" y="8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8" name="Freeform 77">
              <a:extLst>
                <a:ext uri="{FF2B5EF4-FFF2-40B4-BE49-F238E27FC236}">
                  <a16:creationId xmlns:a16="http://schemas.microsoft.com/office/drawing/2014/main" id="{ED34146A-DA1D-4C35-8DF1-6ECFCBE7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826" y="3487738"/>
              <a:ext cx="1135063" cy="1004887"/>
            </a:xfrm>
            <a:custGeom>
              <a:avLst/>
              <a:gdLst>
                <a:gd name="T0" fmla="*/ 419 w 715"/>
                <a:gd name="T1" fmla="*/ 0 h 633"/>
                <a:gd name="T2" fmla="*/ 0 w 715"/>
                <a:gd name="T3" fmla="*/ 633 h 633"/>
                <a:gd name="T4" fmla="*/ 715 w 715"/>
                <a:gd name="T5" fmla="*/ 583 h 633"/>
                <a:gd name="T6" fmla="*/ 715 w 715"/>
                <a:gd name="T7" fmla="*/ 558 h 633"/>
                <a:gd name="T8" fmla="*/ 419 w 71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633">
                  <a:moveTo>
                    <a:pt x="419" y="0"/>
                  </a:moveTo>
                  <a:lnTo>
                    <a:pt x="0" y="633"/>
                  </a:lnTo>
                  <a:lnTo>
                    <a:pt x="715" y="583"/>
                  </a:lnTo>
                  <a:lnTo>
                    <a:pt x="715" y="55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Freeform 78">
              <a:extLst>
                <a:ext uri="{FF2B5EF4-FFF2-40B4-BE49-F238E27FC236}">
                  <a16:creationId xmlns:a16="http://schemas.microsoft.com/office/drawing/2014/main" id="{7F4740C6-2E91-4892-8E26-9D396BE7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1054100"/>
              <a:ext cx="1925638" cy="1428750"/>
            </a:xfrm>
            <a:custGeom>
              <a:avLst/>
              <a:gdLst>
                <a:gd name="T0" fmla="*/ 488 w 895"/>
                <a:gd name="T1" fmla="*/ 0 h 665"/>
                <a:gd name="T2" fmla="*/ 0 w 895"/>
                <a:gd name="T3" fmla="*/ 307 h 665"/>
                <a:gd name="T4" fmla="*/ 895 w 895"/>
                <a:gd name="T5" fmla="*/ 665 h 665"/>
                <a:gd name="T6" fmla="*/ 577 w 895"/>
                <a:gd name="T7" fmla="*/ 0 h 665"/>
                <a:gd name="T8" fmla="*/ 488 w 895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65">
                  <a:moveTo>
                    <a:pt x="488" y="0"/>
                  </a:moveTo>
                  <a:cubicBezTo>
                    <a:pt x="0" y="307"/>
                    <a:pt x="0" y="307"/>
                    <a:pt x="0" y="307"/>
                  </a:cubicBezTo>
                  <a:cubicBezTo>
                    <a:pt x="895" y="665"/>
                    <a:pt x="895" y="665"/>
                    <a:pt x="895" y="665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547" y="0"/>
                    <a:pt x="517" y="0"/>
                    <a:pt x="4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Freeform 79">
              <a:extLst>
                <a:ext uri="{FF2B5EF4-FFF2-40B4-BE49-F238E27FC236}">
                  <a16:creationId xmlns:a16="http://schemas.microsoft.com/office/drawing/2014/main" id="{BF584FA3-93A3-4ECF-A797-24AEF334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054100"/>
              <a:ext cx="1133475" cy="1428750"/>
            </a:xfrm>
            <a:custGeom>
              <a:avLst/>
              <a:gdLst>
                <a:gd name="T0" fmla="*/ 400 w 527"/>
                <a:gd name="T1" fmla="*/ 0 h 665"/>
                <a:gd name="T2" fmla="*/ 0 w 527"/>
                <a:gd name="T3" fmla="*/ 402 h 665"/>
                <a:gd name="T4" fmla="*/ 248 w 527"/>
                <a:gd name="T5" fmla="*/ 665 h 665"/>
                <a:gd name="T6" fmla="*/ 527 w 527"/>
                <a:gd name="T7" fmla="*/ 1 h 665"/>
                <a:gd name="T8" fmla="*/ 400 w 527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665">
                  <a:moveTo>
                    <a:pt x="400" y="0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248" y="665"/>
                    <a:pt x="248" y="665"/>
                    <a:pt x="248" y="665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485" y="1"/>
                    <a:pt x="442" y="0"/>
                    <a:pt x="400" y="0"/>
                  </a:cubicBezTo>
                  <a:close/>
                </a:path>
              </a:pathLst>
            </a:custGeom>
            <a:grpFill/>
            <a:ln w="9525" cap="rnd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0">
              <a:extLst>
                <a:ext uri="{FF2B5EF4-FFF2-40B4-BE49-F238E27FC236}">
                  <a16:creationId xmlns:a16="http://schemas.microsoft.com/office/drawing/2014/main" id="{8C62D33B-B786-4038-9C45-BF3FEDCC6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01" y="1619250"/>
              <a:ext cx="690563" cy="863600"/>
            </a:xfrm>
            <a:custGeom>
              <a:avLst/>
              <a:gdLst>
                <a:gd name="T0" fmla="*/ 0 w 435"/>
                <a:gd name="T1" fmla="*/ 188 h 544"/>
                <a:gd name="T2" fmla="*/ 435 w 435"/>
                <a:gd name="T3" fmla="*/ 0 h 544"/>
                <a:gd name="T4" fmla="*/ 336 w 435"/>
                <a:gd name="T5" fmla="*/ 544 h 544"/>
                <a:gd name="T6" fmla="*/ 0 w 435"/>
                <a:gd name="T7" fmla="*/ 18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44">
                  <a:moveTo>
                    <a:pt x="0" y="188"/>
                  </a:moveTo>
                  <a:lnTo>
                    <a:pt x="435" y="0"/>
                  </a:lnTo>
                  <a:lnTo>
                    <a:pt x="336" y="544"/>
                  </a:lnTo>
                  <a:lnTo>
                    <a:pt x="0" y="188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2" name="Freeform 81">
              <a:extLst>
                <a:ext uri="{FF2B5EF4-FFF2-40B4-BE49-F238E27FC236}">
                  <a16:creationId xmlns:a16="http://schemas.microsoft.com/office/drawing/2014/main" id="{26F635B0-C047-4065-865F-63BA29D39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4330700"/>
              <a:ext cx="1377950" cy="1211262"/>
            </a:xfrm>
            <a:custGeom>
              <a:avLst/>
              <a:gdLst>
                <a:gd name="T0" fmla="*/ 868 w 868"/>
                <a:gd name="T1" fmla="*/ 546 h 763"/>
                <a:gd name="T2" fmla="*/ 534 w 868"/>
                <a:gd name="T3" fmla="*/ 0 h 763"/>
                <a:gd name="T4" fmla="*/ 0 w 868"/>
                <a:gd name="T5" fmla="*/ 763 h 763"/>
                <a:gd name="T6" fmla="*/ 110 w 868"/>
                <a:gd name="T7" fmla="*/ 763 h 763"/>
                <a:gd name="T8" fmla="*/ 868 w 868"/>
                <a:gd name="T9" fmla="*/ 54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763">
                  <a:moveTo>
                    <a:pt x="868" y="546"/>
                  </a:moveTo>
                  <a:lnTo>
                    <a:pt x="534" y="0"/>
                  </a:lnTo>
                  <a:lnTo>
                    <a:pt x="0" y="763"/>
                  </a:lnTo>
                  <a:lnTo>
                    <a:pt x="110" y="763"/>
                  </a:lnTo>
                  <a:lnTo>
                    <a:pt x="868" y="546"/>
                  </a:lnTo>
                  <a:close/>
                </a:path>
              </a:pathLst>
            </a:custGeom>
            <a:grpFill/>
            <a:ln w="4763" cap="flat">
              <a:solidFill>
                <a:schemeClr val="accent2">
                  <a:lumMod val="60000"/>
                  <a:lumOff val="40000"/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AFBED53-8220-4EF3-874F-BF5A05C6B049}"/>
              </a:ext>
            </a:extLst>
          </p:cNvPr>
          <p:cNvGrpSpPr/>
          <p:nvPr/>
        </p:nvGrpSpPr>
        <p:grpSpPr>
          <a:xfrm>
            <a:off x="10491167" y="4748924"/>
            <a:ext cx="1004081" cy="948445"/>
            <a:chOff x="5533352" y="854859"/>
            <a:chExt cx="1136426" cy="1136426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1DDEBAB-82EE-473F-A291-142DBF17E21B}"/>
                </a:ext>
              </a:extLst>
            </p:cNvPr>
            <p:cNvSpPr/>
            <p:nvPr/>
          </p:nvSpPr>
          <p:spPr>
            <a:xfrm>
              <a:off x="5533352" y="854859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9" name="Freeform 24">
              <a:extLst>
                <a:ext uri="{FF2B5EF4-FFF2-40B4-BE49-F238E27FC236}">
                  <a16:creationId xmlns:a16="http://schemas.microsoft.com/office/drawing/2014/main" id="{21E67046-D79D-4074-B916-584EC5F6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750" y="1174930"/>
              <a:ext cx="279630" cy="496284"/>
            </a:xfrm>
            <a:custGeom>
              <a:avLst/>
              <a:gdLst>
                <a:gd name="T0" fmla="*/ 2416 w 3369"/>
                <a:gd name="T1" fmla="*/ 2727 h 6002"/>
                <a:gd name="T2" fmla="*/ 1683 w 3369"/>
                <a:gd name="T3" fmla="*/ 2394 h 6002"/>
                <a:gd name="T4" fmla="*/ 1280 w 3369"/>
                <a:gd name="T5" fmla="*/ 2169 h 6002"/>
                <a:gd name="T6" fmla="*/ 1367 w 3369"/>
                <a:gd name="T7" fmla="*/ 1546 h 6002"/>
                <a:gd name="T8" fmla="*/ 1613 w 3369"/>
                <a:gd name="T9" fmla="*/ 1495 h 6002"/>
                <a:gd name="T10" fmla="*/ 2540 w 3369"/>
                <a:gd name="T11" fmla="*/ 1678 h 6002"/>
                <a:gd name="T12" fmla="*/ 2784 w 3369"/>
                <a:gd name="T13" fmla="*/ 1574 h 6002"/>
                <a:gd name="T14" fmla="*/ 2928 w 3369"/>
                <a:gd name="T15" fmla="*/ 1087 h 6002"/>
                <a:gd name="T16" fmla="*/ 2818 w 3369"/>
                <a:gd name="T17" fmla="*/ 860 h 6002"/>
                <a:gd name="T18" fmla="*/ 2233 w 3369"/>
                <a:gd name="T19" fmla="*/ 686 h 6002"/>
                <a:gd name="T20" fmla="*/ 1967 w 3369"/>
                <a:gd name="T21" fmla="*/ 377 h 6002"/>
                <a:gd name="T22" fmla="*/ 1589 w 3369"/>
                <a:gd name="T23" fmla="*/ 2 h 6002"/>
                <a:gd name="T24" fmla="*/ 1425 w 3369"/>
                <a:gd name="T25" fmla="*/ 2 h 6002"/>
                <a:gd name="T26" fmla="*/ 1214 w 3369"/>
                <a:gd name="T27" fmla="*/ 215 h 6002"/>
                <a:gd name="T28" fmla="*/ 1213 w 3369"/>
                <a:gd name="T29" fmla="*/ 454 h 6002"/>
                <a:gd name="T30" fmla="*/ 985 w 3369"/>
                <a:gd name="T31" fmla="*/ 767 h 6002"/>
                <a:gd name="T32" fmla="*/ 67 w 3369"/>
                <a:gd name="T33" fmla="*/ 1932 h 6002"/>
                <a:gd name="T34" fmla="*/ 742 w 3369"/>
                <a:gd name="T35" fmla="*/ 3074 h 6002"/>
                <a:gd name="T36" fmla="*/ 1586 w 3369"/>
                <a:gd name="T37" fmla="*/ 3453 h 6002"/>
                <a:gd name="T38" fmla="*/ 1894 w 3369"/>
                <a:gd name="T39" fmla="*/ 3634 h 6002"/>
                <a:gd name="T40" fmla="*/ 1793 w 3369"/>
                <a:gd name="T41" fmla="*/ 4372 h 6002"/>
                <a:gd name="T42" fmla="*/ 1252 w 3369"/>
                <a:gd name="T43" fmla="*/ 4443 h 6002"/>
                <a:gd name="T44" fmla="*/ 426 w 3369"/>
                <a:gd name="T45" fmla="*/ 4196 h 6002"/>
                <a:gd name="T46" fmla="*/ 177 w 3369"/>
                <a:gd name="T47" fmla="*/ 4303 h 6002"/>
                <a:gd name="T48" fmla="*/ 53 w 3369"/>
                <a:gd name="T49" fmla="*/ 4733 h 6002"/>
                <a:gd name="T50" fmla="*/ 204 w 3369"/>
                <a:gd name="T51" fmla="*/ 5062 h 6002"/>
                <a:gd name="T52" fmla="*/ 948 w 3369"/>
                <a:gd name="T53" fmla="*/ 5276 h 6002"/>
                <a:gd name="T54" fmla="*/ 1157 w 3369"/>
                <a:gd name="T55" fmla="*/ 5525 h 6002"/>
                <a:gd name="T56" fmla="*/ 1160 w 3369"/>
                <a:gd name="T57" fmla="*/ 5808 h 6002"/>
                <a:gd name="T58" fmla="*/ 1341 w 3369"/>
                <a:gd name="T59" fmla="*/ 5999 h 6002"/>
                <a:gd name="T60" fmla="*/ 1758 w 3369"/>
                <a:gd name="T61" fmla="*/ 5998 h 6002"/>
                <a:gd name="T62" fmla="*/ 1931 w 3369"/>
                <a:gd name="T63" fmla="*/ 5818 h 6002"/>
                <a:gd name="T64" fmla="*/ 1932 w 3369"/>
                <a:gd name="T65" fmla="*/ 5430 h 6002"/>
                <a:gd name="T66" fmla="*/ 2109 w 3369"/>
                <a:gd name="T67" fmla="*/ 5198 h 6002"/>
                <a:gd name="T68" fmla="*/ 2839 w 3369"/>
                <a:gd name="T69" fmla="*/ 4729 h 6002"/>
                <a:gd name="T70" fmla="*/ 2416 w 3369"/>
                <a:gd name="T71" fmla="*/ 2727 h 6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9" h="6002">
                  <a:moveTo>
                    <a:pt x="2416" y="2727"/>
                  </a:moveTo>
                  <a:cubicBezTo>
                    <a:pt x="2181" y="2596"/>
                    <a:pt x="1931" y="2497"/>
                    <a:pt x="1683" y="2394"/>
                  </a:cubicBezTo>
                  <a:cubicBezTo>
                    <a:pt x="1539" y="2335"/>
                    <a:pt x="1402" y="2266"/>
                    <a:pt x="1280" y="2169"/>
                  </a:cubicBezTo>
                  <a:cubicBezTo>
                    <a:pt x="1041" y="1978"/>
                    <a:pt x="1087" y="1668"/>
                    <a:pt x="1367" y="1546"/>
                  </a:cubicBezTo>
                  <a:cubicBezTo>
                    <a:pt x="1446" y="1511"/>
                    <a:pt x="1529" y="1500"/>
                    <a:pt x="1613" y="1495"/>
                  </a:cubicBezTo>
                  <a:cubicBezTo>
                    <a:pt x="1938" y="1477"/>
                    <a:pt x="2247" y="1537"/>
                    <a:pt x="2540" y="1678"/>
                  </a:cubicBezTo>
                  <a:cubicBezTo>
                    <a:pt x="2687" y="1749"/>
                    <a:pt x="2735" y="1727"/>
                    <a:pt x="2784" y="1574"/>
                  </a:cubicBezTo>
                  <a:cubicBezTo>
                    <a:pt x="2837" y="1413"/>
                    <a:pt x="2880" y="1249"/>
                    <a:pt x="2928" y="1087"/>
                  </a:cubicBezTo>
                  <a:cubicBezTo>
                    <a:pt x="2960" y="978"/>
                    <a:pt x="2921" y="906"/>
                    <a:pt x="2818" y="860"/>
                  </a:cubicBezTo>
                  <a:cubicBezTo>
                    <a:pt x="2630" y="777"/>
                    <a:pt x="2436" y="718"/>
                    <a:pt x="2233" y="686"/>
                  </a:cubicBezTo>
                  <a:cubicBezTo>
                    <a:pt x="1968" y="645"/>
                    <a:pt x="1968" y="643"/>
                    <a:pt x="1967" y="377"/>
                  </a:cubicBezTo>
                  <a:cubicBezTo>
                    <a:pt x="1965" y="2"/>
                    <a:pt x="1965" y="2"/>
                    <a:pt x="1589" y="2"/>
                  </a:cubicBezTo>
                  <a:cubicBezTo>
                    <a:pt x="1534" y="2"/>
                    <a:pt x="1480" y="0"/>
                    <a:pt x="1425" y="2"/>
                  </a:cubicBezTo>
                  <a:cubicBezTo>
                    <a:pt x="1249" y="6"/>
                    <a:pt x="1219" y="37"/>
                    <a:pt x="1214" y="215"/>
                  </a:cubicBezTo>
                  <a:cubicBezTo>
                    <a:pt x="1212" y="294"/>
                    <a:pt x="1214" y="373"/>
                    <a:pt x="1213" y="454"/>
                  </a:cubicBezTo>
                  <a:cubicBezTo>
                    <a:pt x="1212" y="689"/>
                    <a:pt x="1211" y="686"/>
                    <a:pt x="985" y="767"/>
                  </a:cubicBezTo>
                  <a:cubicBezTo>
                    <a:pt x="440" y="966"/>
                    <a:pt x="103" y="1337"/>
                    <a:pt x="67" y="1932"/>
                  </a:cubicBezTo>
                  <a:cubicBezTo>
                    <a:pt x="35" y="2459"/>
                    <a:pt x="310" y="2815"/>
                    <a:pt x="742" y="3074"/>
                  </a:cubicBezTo>
                  <a:cubicBezTo>
                    <a:pt x="1009" y="3233"/>
                    <a:pt x="1304" y="3328"/>
                    <a:pt x="1586" y="3453"/>
                  </a:cubicBezTo>
                  <a:cubicBezTo>
                    <a:pt x="1696" y="3501"/>
                    <a:pt x="1802" y="3557"/>
                    <a:pt x="1894" y="3634"/>
                  </a:cubicBezTo>
                  <a:cubicBezTo>
                    <a:pt x="2165" y="3858"/>
                    <a:pt x="2115" y="4231"/>
                    <a:pt x="1793" y="4372"/>
                  </a:cubicBezTo>
                  <a:cubicBezTo>
                    <a:pt x="1621" y="4448"/>
                    <a:pt x="1439" y="4466"/>
                    <a:pt x="1252" y="4443"/>
                  </a:cubicBezTo>
                  <a:cubicBezTo>
                    <a:pt x="963" y="4407"/>
                    <a:pt x="687" y="4331"/>
                    <a:pt x="426" y="4196"/>
                  </a:cubicBezTo>
                  <a:cubicBezTo>
                    <a:pt x="274" y="4117"/>
                    <a:pt x="229" y="4138"/>
                    <a:pt x="177" y="4303"/>
                  </a:cubicBezTo>
                  <a:cubicBezTo>
                    <a:pt x="133" y="4445"/>
                    <a:pt x="93" y="4589"/>
                    <a:pt x="53" y="4733"/>
                  </a:cubicBezTo>
                  <a:cubicBezTo>
                    <a:pt x="0" y="4926"/>
                    <a:pt x="20" y="4972"/>
                    <a:pt x="204" y="5062"/>
                  </a:cubicBezTo>
                  <a:cubicBezTo>
                    <a:pt x="440" y="5176"/>
                    <a:pt x="691" y="5235"/>
                    <a:pt x="948" y="5276"/>
                  </a:cubicBezTo>
                  <a:cubicBezTo>
                    <a:pt x="1149" y="5308"/>
                    <a:pt x="1155" y="5316"/>
                    <a:pt x="1157" y="5525"/>
                  </a:cubicBezTo>
                  <a:cubicBezTo>
                    <a:pt x="1159" y="5619"/>
                    <a:pt x="1159" y="5714"/>
                    <a:pt x="1160" y="5808"/>
                  </a:cubicBezTo>
                  <a:cubicBezTo>
                    <a:pt x="1161" y="5927"/>
                    <a:pt x="1218" y="5997"/>
                    <a:pt x="1341" y="5999"/>
                  </a:cubicBezTo>
                  <a:cubicBezTo>
                    <a:pt x="1480" y="6002"/>
                    <a:pt x="1620" y="6002"/>
                    <a:pt x="1758" y="5998"/>
                  </a:cubicBezTo>
                  <a:cubicBezTo>
                    <a:pt x="1872" y="5996"/>
                    <a:pt x="1931" y="5934"/>
                    <a:pt x="1931" y="5818"/>
                  </a:cubicBezTo>
                  <a:cubicBezTo>
                    <a:pt x="1931" y="5689"/>
                    <a:pt x="1937" y="5559"/>
                    <a:pt x="1932" y="5430"/>
                  </a:cubicBezTo>
                  <a:cubicBezTo>
                    <a:pt x="1926" y="5299"/>
                    <a:pt x="1983" y="5232"/>
                    <a:pt x="2109" y="5198"/>
                  </a:cubicBezTo>
                  <a:cubicBezTo>
                    <a:pt x="2400" y="5118"/>
                    <a:pt x="2648" y="4962"/>
                    <a:pt x="2839" y="4729"/>
                  </a:cubicBezTo>
                  <a:cubicBezTo>
                    <a:pt x="3369" y="4085"/>
                    <a:pt x="3167" y="3142"/>
                    <a:pt x="2416" y="272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D4FD08B-11C9-47B4-A37F-A045DB8AA12E}"/>
              </a:ext>
            </a:extLst>
          </p:cNvPr>
          <p:cNvGrpSpPr/>
          <p:nvPr/>
        </p:nvGrpSpPr>
        <p:grpSpPr>
          <a:xfrm>
            <a:off x="2575210" y="2957815"/>
            <a:ext cx="1136426" cy="1136426"/>
            <a:chOff x="2573622" y="2957815"/>
            <a:chExt cx="1136426" cy="1136426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3FD0751-841F-49EF-85E0-7B3EFBA22D83}"/>
                </a:ext>
              </a:extLst>
            </p:cNvPr>
            <p:cNvSpPr/>
            <p:nvPr/>
          </p:nvSpPr>
          <p:spPr>
            <a:xfrm>
              <a:off x="2573622" y="2957815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8462B66-AAD6-4F71-9BB0-47F67A07A174}"/>
                </a:ext>
              </a:extLst>
            </p:cNvPr>
            <p:cNvGrpSpPr/>
            <p:nvPr/>
          </p:nvGrpSpPr>
          <p:grpSpPr>
            <a:xfrm>
              <a:off x="2925112" y="3302190"/>
              <a:ext cx="433445" cy="430145"/>
              <a:chOff x="-3114676" y="415925"/>
              <a:chExt cx="4587876" cy="4552951"/>
            </a:xfrm>
            <a:solidFill>
              <a:schemeClr val="accent2"/>
            </a:solidFill>
          </p:grpSpPr>
          <p:sp>
            <p:nvSpPr>
              <p:cNvPr id="193" name="Freeform 28">
                <a:extLst>
                  <a:ext uri="{FF2B5EF4-FFF2-40B4-BE49-F238E27FC236}">
                    <a16:creationId xmlns:a16="http://schemas.microsoft.com/office/drawing/2014/main" id="{2F5029D5-6DA6-4561-A9EE-D3A0B57D1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090863" y="4557713"/>
                <a:ext cx="4564063" cy="411163"/>
              </a:xfrm>
              <a:custGeom>
                <a:avLst/>
                <a:gdLst>
                  <a:gd name="T0" fmla="*/ 179 w 188"/>
                  <a:gd name="T1" fmla="*/ 0 h 17"/>
                  <a:gd name="T2" fmla="*/ 9 w 188"/>
                  <a:gd name="T3" fmla="*/ 0 h 17"/>
                  <a:gd name="T4" fmla="*/ 0 w 188"/>
                  <a:gd name="T5" fmla="*/ 8 h 17"/>
                  <a:gd name="T6" fmla="*/ 9 w 188"/>
                  <a:gd name="T7" fmla="*/ 17 h 17"/>
                  <a:gd name="T8" fmla="*/ 179 w 188"/>
                  <a:gd name="T9" fmla="*/ 17 h 17"/>
                  <a:gd name="T10" fmla="*/ 188 w 188"/>
                  <a:gd name="T11" fmla="*/ 8 h 17"/>
                  <a:gd name="T12" fmla="*/ 179 w 18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17">
                    <a:moveTo>
                      <a:pt x="17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84" y="17"/>
                      <a:pt x="188" y="13"/>
                      <a:pt x="188" y="8"/>
                    </a:cubicBezTo>
                    <a:cubicBezTo>
                      <a:pt x="188" y="4"/>
                      <a:pt x="184" y="0"/>
                      <a:pt x="17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4" name="Freeform 29">
                <a:extLst>
                  <a:ext uri="{FF2B5EF4-FFF2-40B4-BE49-F238E27FC236}">
                    <a16:creationId xmlns:a16="http://schemas.microsoft.com/office/drawing/2014/main" id="{0CD0BE7D-56E6-4E2E-AF3A-67C68CFAAE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4163" y="1941513"/>
                <a:ext cx="4030663" cy="2495550"/>
              </a:xfrm>
              <a:custGeom>
                <a:avLst/>
                <a:gdLst>
                  <a:gd name="T0" fmla="*/ 8 w 166"/>
                  <a:gd name="T1" fmla="*/ 86 h 103"/>
                  <a:gd name="T2" fmla="*/ 0 w 166"/>
                  <a:gd name="T3" fmla="*/ 94 h 103"/>
                  <a:gd name="T4" fmla="*/ 8 w 166"/>
                  <a:gd name="T5" fmla="*/ 103 h 103"/>
                  <a:gd name="T6" fmla="*/ 158 w 166"/>
                  <a:gd name="T7" fmla="*/ 103 h 103"/>
                  <a:gd name="T8" fmla="*/ 166 w 166"/>
                  <a:gd name="T9" fmla="*/ 94 h 103"/>
                  <a:gd name="T10" fmla="*/ 158 w 166"/>
                  <a:gd name="T11" fmla="*/ 86 h 103"/>
                  <a:gd name="T12" fmla="*/ 156 w 166"/>
                  <a:gd name="T13" fmla="*/ 86 h 103"/>
                  <a:gd name="T14" fmla="*/ 156 w 166"/>
                  <a:gd name="T15" fmla="*/ 9 h 103"/>
                  <a:gd name="T16" fmla="*/ 158 w 166"/>
                  <a:gd name="T17" fmla="*/ 9 h 103"/>
                  <a:gd name="T18" fmla="*/ 162 w 166"/>
                  <a:gd name="T19" fmla="*/ 5 h 103"/>
                  <a:gd name="T20" fmla="*/ 158 w 166"/>
                  <a:gd name="T21" fmla="*/ 0 h 103"/>
                  <a:gd name="T22" fmla="*/ 8 w 166"/>
                  <a:gd name="T23" fmla="*/ 0 h 103"/>
                  <a:gd name="T24" fmla="*/ 4 w 166"/>
                  <a:gd name="T25" fmla="*/ 5 h 103"/>
                  <a:gd name="T26" fmla="*/ 8 w 166"/>
                  <a:gd name="T27" fmla="*/ 9 h 103"/>
                  <a:gd name="T28" fmla="*/ 10 w 166"/>
                  <a:gd name="T29" fmla="*/ 9 h 103"/>
                  <a:gd name="T30" fmla="*/ 10 w 166"/>
                  <a:gd name="T31" fmla="*/ 86 h 103"/>
                  <a:gd name="T32" fmla="*/ 8 w 166"/>
                  <a:gd name="T33" fmla="*/ 86 h 103"/>
                  <a:gd name="T34" fmla="*/ 138 w 166"/>
                  <a:gd name="T35" fmla="*/ 9 h 103"/>
                  <a:gd name="T36" fmla="*/ 138 w 166"/>
                  <a:gd name="T37" fmla="*/ 86 h 103"/>
                  <a:gd name="T38" fmla="*/ 113 w 166"/>
                  <a:gd name="T39" fmla="*/ 86 h 103"/>
                  <a:gd name="T40" fmla="*/ 113 w 166"/>
                  <a:gd name="T41" fmla="*/ 9 h 103"/>
                  <a:gd name="T42" fmla="*/ 138 w 166"/>
                  <a:gd name="T43" fmla="*/ 9 h 103"/>
                  <a:gd name="T44" fmla="*/ 96 w 166"/>
                  <a:gd name="T45" fmla="*/ 9 h 103"/>
                  <a:gd name="T46" fmla="*/ 96 w 166"/>
                  <a:gd name="T47" fmla="*/ 86 h 103"/>
                  <a:gd name="T48" fmla="*/ 70 w 166"/>
                  <a:gd name="T49" fmla="*/ 86 h 103"/>
                  <a:gd name="T50" fmla="*/ 70 w 166"/>
                  <a:gd name="T51" fmla="*/ 9 h 103"/>
                  <a:gd name="T52" fmla="*/ 96 w 166"/>
                  <a:gd name="T53" fmla="*/ 9 h 103"/>
                  <a:gd name="T54" fmla="*/ 27 w 166"/>
                  <a:gd name="T55" fmla="*/ 9 h 103"/>
                  <a:gd name="T56" fmla="*/ 53 w 166"/>
                  <a:gd name="T57" fmla="*/ 9 h 103"/>
                  <a:gd name="T58" fmla="*/ 53 w 166"/>
                  <a:gd name="T59" fmla="*/ 86 h 103"/>
                  <a:gd name="T60" fmla="*/ 27 w 166"/>
                  <a:gd name="T61" fmla="*/ 86 h 103"/>
                  <a:gd name="T62" fmla="*/ 27 w 166"/>
                  <a:gd name="T63" fmla="*/ 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03">
                    <a:moveTo>
                      <a:pt x="8" y="86"/>
                    </a:moveTo>
                    <a:cubicBezTo>
                      <a:pt x="3" y="86"/>
                      <a:pt x="0" y="89"/>
                      <a:pt x="0" y="94"/>
                    </a:cubicBezTo>
                    <a:cubicBezTo>
                      <a:pt x="0" y="99"/>
                      <a:pt x="3" y="103"/>
                      <a:pt x="8" y="103"/>
                    </a:cubicBezTo>
                    <a:cubicBezTo>
                      <a:pt x="158" y="103"/>
                      <a:pt x="158" y="103"/>
                      <a:pt x="158" y="103"/>
                    </a:cubicBezTo>
                    <a:cubicBezTo>
                      <a:pt x="162" y="103"/>
                      <a:pt x="166" y="99"/>
                      <a:pt x="166" y="94"/>
                    </a:cubicBezTo>
                    <a:cubicBezTo>
                      <a:pt x="166" y="89"/>
                      <a:pt x="162" y="86"/>
                      <a:pt x="158" y="86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8" y="9"/>
                      <a:pt x="158" y="9"/>
                      <a:pt x="158" y="9"/>
                    </a:cubicBezTo>
                    <a:cubicBezTo>
                      <a:pt x="160" y="9"/>
                      <a:pt x="162" y="7"/>
                      <a:pt x="162" y="5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2"/>
                      <a:pt x="4" y="5"/>
                    </a:cubicBezTo>
                    <a:cubicBezTo>
                      <a:pt x="4" y="7"/>
                      <a:pt x="6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8" y="86"/>
                      <a:pt x="8" y="86"/>
                      <a:pt x="8" y="86"/>
                    </a:cubicBezTo>
                    <a:close/>
                    <a:moveTo>
                      <a:pt x="138" y="9"/>
                    </a:moveTo>
                    <a:cubicBezTo>
                      <a:pt x="138" y="86"/>
                      <a:pt x="138" y="86"/>
                      <a:pt x="138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9"/>
                      <a:pt x="113" y="9"/>
                      <a:pt x="113" y="9"/>
                    </a:cubicBezTo>
                    <a:lnTo>
                      <a:pt x="138" y="9"/>
                    </a:lnTo>
                    <a:close/>
                    <a:moveTo>
                      <a:pt x="96" y="9"/>
                    </a:moveTo>
                    <a:cubicBezTo>
                      <a:pt x="96" y="86"/>
                      <a:pt x="96" y="86"/>
                      <a:pt x="96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9"/>
                      <a:pt x="70" y="9"/>
                      <a:pt x="70" y="9"/>
                    </a:cubicBezTo>
                    <a:lnTo>
                      <a:pt x="96" y="9"/>
                    </a:lnTo>
                    <a:close/>
                    <a:moveTo>
                      <a:pt x="27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27" y="86"/>
                      <a:pt x="27" y="86"/>
                      <a:pt x="27" y="86"/>
                    </a:cubicBezTo>
                    <a:lnTo>
                      <a:pt x="27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5" name="Freeform 30">
                <a:extLst>
                  <a:ext uri="{FF2B5EF4-FFF2-40B4-BE49-F238E27FC236}">
                    <a16:creationId xmlns:a16="http://schemas.microsoft.com/office/drawing/2014/main" id="{FE88AF83-2167-4532-93B4-8019034AA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14676" y="415925"/>
                <a:ext cx="4587875" cy="1355725"/>
              </a:xfrm>
              <a:custGeom>
                <a:avLst/>
                <a:gdLst>
                  <a:gd name="T0" fmla="*/ 10 w 189"/>
                  <a:gd name="T1" fmla="*/ 56 h 56"/>
                  <a:gd name="T2" fmla="*/ 180 w 189"/>
                  <a:gd name="T3" fmla="*/ 56 h 56"/>
                  <a:gd name="T4" fmla="*/ 180 w 189"/>
                  <a:gd name="T5" fmla="*/ 56 h 56"/>
                  <a:gd name="T6" fmla="*/ 189 w 189"/>
                  <a:gd name="T7" fmla="*/ 47 h 56"/>
                  <a:gd name="T8" fmla="*/ 183 w 189"/>
                  <a:gd name="T9" fmla="*/ 39 h 56"/>
                  <a:gd name="T10" fmla="*/ 98 w 189"/>
                  <a:gd name="T11" fmla="*/ 1 h 56"/>
                  <a:gd name="T12" fmla="*/ 91 w 189"/>
                  <a:gd name="T13" fmla="*/ 1 h 56"/>
                  <a:gd name="T14" fmla="*/ 6 w 189"/>
                  <a:gd name="T15" fmla="*/ 39 h 56"/>
                  <a:gd name="T16" fmla="*/ 1 w 189"/>
                  <a:gd name="T17" fmla="*/ 49 h 56"/>
                  <a:gd name="T18" fmla="*/ 10 w 189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6">
                    <a:moveTo>
                      <a:pt x="10" y="56"/>
                    </a:moveTo>
                    <a:cubicBezTo>
                      <a:pt x="180" y="56"/>
                      <a:pt x="180" y="56"/>
                      <a:pt x="180" y="5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85" y="56"/>
                      <a:pt x="189" y="52"/>
                      <a:pt x="189" y="47"/>
                    </a:cubicBezTo>
                    <a:cubicBezTo>
                      <a:pt x="189" y="43"/>
                      <a:pt x="187" y="40"/>
                      <a:pt x="183" y="39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6" y="0"/>
                      <a:pt x="94" y="0"/>
                      <a:pt x="91" y="1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41"/>
                      <a:pt x="0" y="45"/>
                      <a:pt x="1" y="49"/>
                    </a:cubicBezTo>
                    <a:cubicBezTo>
                      <a:pt x="2" y="53"/>
                      <a:pt x="6" y="56"/>
                      <a:pt x="10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9EA766D-E97A-4E95-9A99-FCF42C702C2A}"/>
              </a:ext>
            </a:extLst>
          </p:cNvPr>
          <p:cNvGrpSpPr/>
          <p:nvPr/>
        </p:nvGrpSpPr>
        <p:grpSpPr>
          <a:xfrm>
            <a:off x="3815322" y="3857366"/>
            <a:ext cx="1136426" cy="1136426"/>
            <a:chOff x="3813734" y="3857366"/>
            <a:chExt cx="1136426" cy="113642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EDACB91-CA4F-4E12-8844-DA868E5A57C7}"/>
                </a:ext>
              </a:extLst>
            </p:cNvPr>
            <p:cNvSpPr/>
            <p:nvPr/>
          </p:nvSpPr>
          <p:spPr>
            <a:xfrm>
              <a:off x="3813734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5561F71-E6D1-49A1-A921-17F12ADD5A80}"/>
                </a:ext>
              </a:extLst>
            </p:cNvPr>
            <p:cNvGrpSpPr/>
            <p:nvPr/>
          </p:nvGrpSpPr>
          <p:grpSpPr>
            <a:xfrm>
              <a:off x="4158807" y="4203001"/>
              <a:ext cx="446281" cy="445157"/>
              <a:chOff x="3175" y="3175"/>
              <a:chExt cx="4410075" cy="4398963"/>
            </a:xfrm>
            <a:solidFill>
              <a:schemeClr val="accent2"/>
            </a:solidFill>
          </p:grpSpPr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F825DF7A-4BA1-425D-841A-E54394C1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75" y="3175"/>
                <a:ext cx="3876675" cy="2578100"/>
              </a:xfrm>
              <a:custGeom>
                <a:avLst/>
                <a:gdLst>
                  <a:gd name="T0" fmla="*/ 180 w 1800"/>
                  <a:gd name="T1" fmla="*/ 960 h 1200"/>
                  <a:gd name="T2" fmla="*/ 305 w 1800"/>
                  <a:gd name="T3" fmla="*/ 909 h 1200"/>
                  <a:gd name="T4" fmla="*/ 482 w 1800"/>
                  <a:gd name="T5" fmla="*/ 998 h 1200"/>
                  <a:gd name="T6" fmla="*/ 480 w 1800"/>
                  <a:gd name="T7" fmla="*/ 1020 h 1200"/>
                  <a:gd name="T8" fmla="*/ 660 w 1800"/>
                  <a:gd name="T9" fmla="*/ 1200 h 1200"/>
                  <a:gd name="T10" fmla="*/ 840 w 1800"/>
                  <a:gd name="T11" fmla="*/ 1020 h 1200"/>
                  <a:gd name="T12" fmla="*/ 822 w 1800"/>
                  <a:gd name="T13" fmla="*/ 943 h 1200"/>
                  <a:gd name="T14" fmla="*/ 1063 w 1800"/>
                  <a:gd name="T15" fmla="*/ 702 h 1200"/>
                  <a:gd name="T16" fmla="*/ 1140 w 1800"/>
                  <a:gd name="T17" fmla="*/ 720 h 1200"/>
                  <a:gd name="T18" fmla="*/ 1320 w 1800"/>
                  <a:gd name="T19" fmla="*/ 540 h 1200"/>
                  <a:gd name="T20" fmla="*/ 1311 w 1800"/>
                  <a:gd name="T21" fmla="*/ 487 h 1200"/>
                  <a:gd name="T22" fmla="*/ 1520 w 1800"/>
                  <a:gd name="T23" fmla="*/ 330 h 1200"/>
                  <a:gd name="T24" fmla="*/ 1620 w 1800"/>
                  <a:gd name="T25" fmla="*/ 360 h 1200"/>
                  <a:gd name="T26" fmla="*/ 1800 w 1800"/>
                  <a:gd name="T27" fmla="*/ 180 h 1200"/>
                  <a:gd name="T28" fmla="*/ 1620 w 1800"/>
                  <a:gd name="T29" fmla="*/ 0 h 1200"/>
                  <a:gd name="T30" fmla="*/ 1440 w 1800"/>
                  <a:gd name="T31" fmla="*/ 180 h 1200"/>
                  <a:gd name="T32" fmla="*/ 1449 w 1800"/>
                  <a:gd name="T33" fmla="*/ 233 h 1200"/>
                  <a:gd name="T34" fmla="*/ 1240 w 1800"/>
                  <a:gd name="T35" fmla="*/ 390 h 1200"/>
                  <a:gd name="T36" fmla="*/ 1140 w 1800"/>
                  <a:gd name="T37" fmla="*/ 360 h 1200"/>
                  <a:gd name="T38" fmla="*/ 960 w 1800"/>
                  <a:gd name="T39" fmla="*/ 540 h 1200"/>
                  <a:gd name="T40" fmla="*/ 978 w 1800"/>
                  <a:gd name="T41" fmla="*/ 617 h 1200"/>
                  <a:gd name="T42" fmla="*/ 737 w 1800"/>
                  <a:gd name="T43" fmla="*/ 858 h 1200"/>
                  <a:gd name="T44" fmla="*/ 660 w 1800"/>
                  <a:gd name="T45" fmla="*/ 840 h 1200"/>
                  <a:gd name="T46" fmla="*/ 535 w 1800"/>
                  <a:gd name="T47" fmla="*/ 891 h 1200"/>
                  <a:gd name="T48" fmla="*/ 358 w 1800"/>
                  <a:gd name="T49" fmla="*/ 802 h 1200"/>
                  <a:gd name="T50" fmla="*/ 360 w 1800"/>
                  <a:gd name="T51" fmla="*/ 780 h 1200"/>
                  <a:gd name="T52" fmla="*/ 180 w 1800"/>
                  <a:gd name="T53" fmla="*/ 600 h 1200"/>
                  <a:gd name="T54" fmla="*/ 0 w 1800"/>
                  <a:gd name="T55" fmla="*/ 780 h 1200"/>
                  <a:gd name="T56" fmla="*/ 180 w 1800"/>
                  <a:gd name="T57" fmla="*/ 96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00" h="1200">
                    <a:moveTo>
                      <a:pt x="180" y="960"/>
                    </a:moveTo>
                    <a:cubicBezTo>
                      <a:pt x="228" y="960"/>
                      <a:pt x="272" y="941"/>
                      <a:pt x="305" y="909"/>
                    </a:cubicBezTo>
                    <a:cubicBezTo>
                      <a:pt x="482" y="998"/>
                      <a:pt x="482" y="998"/>
                      <a:pt x="482" y="998"/>
                    </a:cubicBezTo>
                    <a:cubicBezTo>
                      <a:pt x="481" y="1005"/>
                      <a:pt x="480" y="1013"/>
                      <a:pt x="480" y="1020"/>
                    </a:cubicBezTo>
                    <a:cubicBezTo>
                      <a:pt x="480" y="1119"/>
                      <a:pt x="561" y="1200"/>
                      <a:pt x="660" y="1200"/>
                    </a:cubicBezTo>
                    <a:cubicBezTo>
                      <a:pt x="759" y="1200"/>
                      <a:pt x="840" y="1119"/>
                      <a:pt x="840" y="1020"/>
                    </a:cubicBezTo>
                    <a:cubicBezTo>
                      <a:pt x="840" y="992"/>
                      <a:pt x="833" y="966"/>
                      <a:pt x="822" y="943"/>
                    </a:cubicBezTo>
                    <a:cubicBezTo>
                      <a:pt x="1063" y="702"/>
                      <a:pt x="1063" y="702"/>
                      <a:pt x="1063" y="702"/>
                    </a:cubicBezTo>
                    <a:cubicBezTo>
                      <a:pt x="1086" y="713"/>
                      <a:pt x="1112" y="720"/>
                      <a:pt x="1140" y="720"/>
                    </a:cubicBezTo>
                    <a:cubicBezTo>
                      <a:pt x="1239" y="720"/>
                      <a:pt x="1320" y="639"/>
                      <a:pt x="1320" y="540"/>
                    </a:cubicBezTo>
                    <a:cubicBezTo>
                      <a:pt x="1320" y="521"/>
                      <a:pt x="1316" y="504"/>
                      <a:pt x="1311" y="487"/>
                    </a:cubicBezTo>
                    <a:cubicBezTo>
                      <a:pt x="1520" y="330"/>
                      <a:pt x="1520" y="330"/>
                      <a:pt x="1520" y="330"/>
                    </a:cubicBezTo>
                    <a:cubicBezTo>
                      <a:pt x="1549" y="349"/>
                      <a:pt x="1583" y="360"/>
                      <a:pt x="1620" y="360"/>
                    </a:cubicBezTo>
                    <a:cubicBezTo>
                      <a:pt x="1719" y="360"/>
                      <a:pt x="1800" y="279"/>
                      <a:pt x="1800" y="180"/>
                    </a:cubicBezTo>
                    <a:cubicBezTo>
                      <a:pt x="1800" y="81"/>
                      <a:pt x="1719" y="0"/>
                      <a:pt x="1620" y="0"/>
                    </a:cubicBezTo>
                    <a:cubicBezTo>
                      <a:pt x="1521" y="0"/>
                      <a:pt x="1440" y="81"/>
                      <a:pt x="1440" y="180"/>
                    </a:cubicBezTo>
                    <a:cubicBezTo>
                      <a:pt x="1440" y="199"/>
                      <a:pt x="1444" y="216"/>
                      <a:pt x="1449" y="233"/>
                    </a:cubicBezTo>
                    <a:cubicBezTo>
                      <a:pt x="1240" y="390"/>
                      <a:pt x="1240" y="390"/>
                      <a:pt x="1240" y="390"/>
                    </a:cubicBezTo>
                    <a:cubicBezTo>
                      <a:pt x="1211" y="371"/>
                      <a:pt x="1177" y="360"/>
                      <a:pt x="1140" y="360"/>
                    </a:cubicBezTo>
                    <a:cubicBezTo>
                      <a:pt x="1041" y="360"/>
                      <a:pt x="960" y="441"/>
                      <a:pt x="960" y="540"/>
                    </a:cubicBezTo>
                    <a:cubicBezTo>
                      <a:pt x="960" y="568"/>
                      <a:pt x="967" y="594"/>
                      <a:pt x="978" y="617"/>
                    </a:cubicBezTo>
                    <a:cubicBezTo>
                      <a:pt x="737" y="858"/>
                      <a:pt x="737" y="858"/>
                      <a:pt x="737" y="858"/>
                    </a:cubicBezTo>
                    <a:cubicBezTo>
                      <a:pt x="714" y="847"/>
                      <a:pt x="688" y="840"/>
                      <a:pt x="660" y="840"/>
                    </a:cubicBezTo>
                    <a:cubicBezTo>
                      <a:pt x="612" y="840"/>
                      <a:pt x="568" y="859"/>
                      <a:pt x="535" y="891"/>
                    </a:cubicBezTo>
                    <a:cubicBezTo>
                      <a:pt x="358" y="802"/>
                      <a:pt x="358" y="802"/>
                      <a:pt x="358" y="802"/>
                    </a:cubicBezTo>
                    <a:cubicBezTo>
                      <a:pt x="359" y="795"/>
                      <a:pt x="360" y="787"/>
                      <a:pt x="360" y="780"/>
                    </a:cubicBezTo>
                    <a:cubicBezTo>
                      <a:pt x="360" y="681"/>
                      <a:pt x="279" y="600"/>
                      <a:pt x="180" y="600"/>
                    </a:cubicBezTo>
                    <a:cubicBezTo>
                      <a:pt x="81" y="600"/>
                      <a:pt x="0" y="681"/>
                      <a:pt x="0" y="780"/>
                    </a:cubicBezTo>
                    <a:cubicBezTo>
                      <a:pt x="0" y="879"/>
                      <a:pt x="81" y="960"/>
                      <a:pt x="180" y="9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FD72D47A-3569-4EAC-9577-271EAAF3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292225"/>
                <a:ext cx="4410075" cy="3109913"/>
              </a:xfrm>
              <a:custGeom>
                <a:avLst/>
                <a:gdLst>
                  <a:gd name="T0" fmla="*/ 1988 w 2048"/>
                  <a:gd name="T1" fmla="*/ 1328 h 1448"/>
                  <a:gd name="T2" fmla="*/ 1924 w 2048"/>
                  <a:gd name="T3" fmla="*/ 1328 h 1448"/>
                  <a:gd name="T4" fmla="*/ 1924 w 2048"/>
                  <a:gd name="T5" fmla="*/ 60 h 1448"/>
                  <a:gd name="T6" fmla="*/ 1864 w 2048"/>
                  <a:gd name="T7" fmla="*/ 0 h 1448"/>
                  <a:gd name="T8" fmla="*/ 1624 w 2048"/>
                  <a:gd name="T9" fmla="*/ 0 h 1448"/>
                  <a:gd name="T10" fmla="*/ 1564 w 2048"/>
                  <a:gd name="T11" fmla="*/ 60 h 1448"/>
                  <a:gd name="T12" fmla="*/ 1564 w 2048"/>
                  <a:gd name="T13" fmla="*/ 1328 h 1448"/>
                  <a:gd name="T14" fmla="*/ 1444 w 2048"/>
                  <a:gd name="T15" fmla="*/ 1328 h 1448"/>
                  <a:gd name="T16" fmla="*/ 1444 w 2048"/>
                  <a:gd name="T17" fmla="*/ 420 h 1448"/>
                  <a:gd name="T18" fmla="*/ 1384 w 2048"/>
                  <a:gd name="T19" fmla="*/ 360 h 1448"/>
                  <a:gd name="T20" fmla="*/ 1144 w 2048"/>
                  <a:gd name="T21" fmla="*/ 360 h 1448"/>
                  <a:gd name="T22" fmla="*/ 1084 w 2048"/>
                  <a:gd name="T23" fmla="*/ 420 h 1448"/>
                  <a:gd name="T24" fmla="*/ 1084 w 2048"/>
                  <a:gd name="T25" fmla="*/ 1328 h 1448"/>
                  <a:gd name="T26" fmla="*/ 964 w 2048"/>
                  <a:gd name="T27" fmla="*/ 1328 h 1448"/>
                  <a:gd name="T28" fmla="*/ 964 w 2048"/>
                  <a:gd name="T29" fmla="*/ 900 h 1448"/>
                  <a:gd name="T30" fmla="*/ 904 w 2048"/>
                  <a:gd name="T31" fmla="*/ 840 h 1448"/>
                  <a:gd name="T32" fmla="*/ 664 w 2048"/>
                  <a:gd name="T33" fmla="*/ 840 h 1448"/>
                  <a:gd name="T34" fmla="*/ 604 w 2048"/>
                  <a:gd name="T35" fmla="*/ 900 h 1448"/>
                  <a:gd name="T36" fmla="*/ 604 w 2048"/>
                  <a:gd name="T37" fmla="*/ 1328 h 1448"/>
                  <a:gd name="T38" fmla="*/ 484 w 2048"/>
                  <a:gd name="T39" fmla="*/ 1328 h 1448"/>
                  <a:gd name="T40" fmla="*/ 484 w 2048"/>
                  <a:gd name="T41" fmla="*/ 660 h 1448"/>
                  <a:gd name="T42" fmla="*/ 424 w 2048"/>
                  <a:gd name="T43" fmla="*/ 600 h 1448"/>
                  <a:gd name="T44" fmla="*/ 184 w 2048"/>
                  <a:gd name="T45" fmla="*/ 600 h 1448"/>
                  <a:gd name="T46" fmla="*/ 124 w 2048"/>
                  <a:gd name="T47" fmla="*/ 660 h 1448"/>
                  <a:gd name="T48" fmla="*/ 124 w 2048"/>
                  <a:gd name="T49" fmla="*/ 1328 h 1448"/>
                  <a:gd name="T50" fmla="*/ 60 w 2048"/>
                  <a:gd name="T51" fmla="*/ 1328 h 1448"/>
                  <a:gd name="T52" fmla="*/ 0 w 2048"/>
                  <a:gd name="T53" fmla="*/ 1388 h 1448"/>
                  <a:gd name="T54" fmla="*/ 60 w 2048"/>
                  <a:gd name="T55" fmla="*/ 1448 h 1448"/>
                  <a:gd name="T56" fmla="*/ 1988 w 2048"/>
                  <a:gd name="T57" fmla="*/ 1448 h 1448"/>
                  <a:gd name="T58" fmla="*/ 2048 w 2048"/>
                  <a:gd name="T59" fmla="*/ 1388 h 1448"/>
                  <a:gd name="T60" fmla="*/ 1988 w 2048"/>
                  <a:gd name="T61" fmla="*/ 1328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48" h="1448">
                    <a:moveTo>
                      <a:pt x="1988" y="1328"/>
                    </a:moveTo>
                    <a:cubicBezTo>
                      <a:pt x="1924" y="1328"/>
                      <a:pt x="1924" y="1328"/>
                      <a:pt x="1924" y="1328"/>
                    </a:cubicBezTo>
                    <a:cubicBezTo>
                      <a:pt x="1924" y="60"/>
                      <a:pt x="1924" y="60"/>
                      <a:pt x="1924" y="60"/>
                    </a:cubicBezTo>
                    <a:cubicBezTo>
                      <a:pt x="1924" y="27"/>
                      <a:pt x="1897" y="0"/>
                      <a:pt x="1864" y="0"/>
                    </a:cubicBezTo>
                    <a:cubicBezTo>
                      <a:pt x="1624" y="0"/>
                      <a:pt x="1624" y="0"/>
                      <a:pt x="1624" y="0"/>
                    </a:cubicBezTo>
                    <a:cubicBezTo>
                      <a:pt x="1591" y="0"/>
                      <a:pt x="1564" y="27"/>
                      <a:pt x="1564" y="60"/>
                    </a:cubicBezTo>
                    <a:cubicBezTo>
                      <a:pt x="1564" y="1328"/>
                      <a:pt x="1564" y="1328"/>
                      <a:pt x="1564" y="1328"/>
                    </a:cubicBezTo>
                    <a:cubicBezTo>
                      <a:pt x="1444" y="1328"/>
                      <a:pt x="1444" y="1328"/>
                      <a:pt x="1444" y="1328"/>
                    </a:cubicBezTo>
                    <a:cubicBezTo>
                      <a:pt x="1444" y="420"/>
                      <a:pt x="1444" y="420"/>
                      <a:pt x="1444" y="420"/>
                    </a:cubicBezTo>
                    <a:cubicBezTo>
                      <a:pt x="1444" y="387"/>
                      <a:pt x="1417" y="360"/>
                      <a:pt x="1384" y="360"/>
                    </a:cubicBezTo>
                    <a:cubicBezTo>
                      <a:pt x="1144" y="360"/>
                      <a:pt x="1144" y="360"/>
                      <a:pt x="1144" y="360"/>
                    </a:cubicBezTo>
                    <a:cubicBezTo>
                      <a:pt x="1111" y="360"/>
                      <a:pt x="1084" y="387"/>
                      <a:pt x="1084" y="420"/>
                    </a:cubicBezTo>
                    <a:cubicBezTo>
                      <a:pt x="1084" y="1328"/>
                      <a:pt x="1084" y="1328"/>
                      <a:pt x="1084" y="1328"/>
                    </a:cubicBezTo>
                    <a:cubicBezTo>
                      <a:pt x="964" y="1328"/>
                      <a:pt x="964" y="1328"/>
                      <a:pt x="964" y="1328"/>
                    </a:cubicBezTo>
                    <a:cubicBezTo>
                      <a:pt x="964" y="900"/>
                      <a:pt x="964" y="900"/>
                      <a:pt x="964" y="900"/>
                    </a:cubicBezTo>
                    <a:cubicBezTo>
                      <a:pt x="964" y="867"/>
                      <a:pt x="937" y="840"/>
                      <a:pt x="904" y="840"/>
                    </a:cubicBezTo>
                    <a:cubicBezTo>
                      <a:pt x="664" y="840"/>
                      <a:pt x="664" y="840"/>
                      <a:pt x="664" y="840"/>
                    </a:cubicBezTo>
                    <a:cubicBezTo>
                      <a:pt x="631" y="840"/>
                      <a:pt x="604" y="867"/>
                      <a:pt x="604" y="900"/>
                    </a:cubicBezTo>
                    <a:cubicBezTo>
                      <a:pt x="604" y="1328"/>
                      <a:pt x="604" y="1328"/>
                      <a:pt x="604" y="1328"/>
                    </a:cubicBezTo>
                    <a:cubicBezTo>
                      <a:pt x="484" y="1328"/>
                      <a:pt x="484" y="1328"/>
                      <a:pt x="484" y="1328"/>
                    </a:cubicBezTo>
                    <a:cubicBezTo>
                      <a:pt x="484" y="660"/>
                      <a:pt x="484" y="660"/>
                      <a:pt x="484" y="660"/>
                    </a:cubicBezTo>
                    <a:cubicBezTo>
                      <a:pt x="484" y="627"/>
                      <a:pt x="457" y="600"/>
                      <a:pt x="424" y="600"/>
                    </a:cubicBezTo>
                    <a:cubicBezTo>
                      <a:pt x="184" y="600"/>
                      <a:pt x="184" y="600"/>
                      <a:pt x="184" y="600"/>
                    </a:cubicBezTo>
                    <a:cubicBezTo>
                      <a:pt x="151" y="600"/>
                      <a:pt x="124" y="627"/>
                      <a:pt x="124" y="660"/>
                    </a:cubicBezTo>
                    <a:cubicBezTo>
                      <a:pt x="124" y="1328"/>
                      <a:pt x="124" y="1328"/>
                      <a:pt x="124" y="1328"/>
                    </a:cubicBezTo>
                    <a:cubicBezTo>
                      <a:pt x="60" y="1328"/>
                      <a:pt x="60" y="1328"/>
                      <a:pt x="60" y="1328"/>
                    </a:cubicBezTo>
                    <a:cubicBezTo>
                      <a:pt x="27" y="1328"/>
                      <a:pt x="0" y="1355"/>
                      <a:pt x="0" y="1388"/>
                    </a:cubicBezTo>
                    <a:cubicBezTo>
                      <a:pt x="0" y="1421"/>
                      <a:pt x="27" y="1448"/>
                      <a:pt x="60" y="1448"/>
                    </a:cubicBezTo>
                    <a:cubicBezTo>
                      <a:pt x="1988" y="1448"/>
                      <a:pt x="1988" y="1448"/>
                      <a:pt x="1988" y="1448"/>
                    </a:cubicBezTo>
                    <a:cubicBezTo>
                      <a:pt x="2021" y="1448"/>
                      <a:pt x="2048" y="1421"/>
                      <a:pt x="2048" y="1388"/>
                    </a:cubicBezTo>
                    <a:cubicBezTo>
                      <a:pt x="2048" y="1355"/>
                      <a:pt x="2021" y="1328"/>
                      <a:pt x="1988" y="13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2051024-8FA5-4677-AF76-53B49107A388}"/>
              </a:ext>
            </a:extLst>
          </p:cNvPr>
          <p:cNvGrpSpPr/>
          <p:nvPr/>
        </p:nvGrpSpPr>
        <p:grpSpPr>
          <a:xfrm>
            <a:off x="5534939" y="4853653"/>
            <a:ext cx="1136426" cy="1136426"/>
            <a:chOff x="5533351" y="4853653"/>
            <a:chExt cx="1136426" cy="1136426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4AE8643-3F43-40A5-A8AC-E0CB349E2B1A}"/>
                </a:ext>
              </a:extLst>
            </p:cNvPr>
            <p:cNvSpPr/>
            <p:nvPr/>
          </p:nvSpPr>
          <p:spPr>
            <a:xfrm>
              <a:off x="5533351" y="485365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871D435-FD8A-4198-B661-009D30A070B9}"/>
                </a:ext>
              </a:extLst>
            </p:cNvPr>
            <p:cNvGrpSpPr/>
            <p:nvPr/>
          </p:nvGrpSpPr>
          <p:grpSpPr>
            <a:xfrm>
              <a:off x="5888360" y="5223147"/>
              <a:ext cx="426408" cy="423366"/>
              <a:chOff x="-13061951" y="-3851275"/>
              <a:chExt cx="12906376" cy="12814300"/>
            </a:xfrm>
            <a:solidFill>
              <a:schemeClr val="accent2"/>
            </a:solidFill>
          </p:grpSpPr>
          <p:sp>
            <p:nvSpPr>
              <p:cNvPr id="206" name="Oval 39">
                <a:extLst>
                  <a:ext uri="{FF2B5EF4-FFF2-40B4-BE49-F238E27FC236}">
                    <a16:creationId xmlns:a16="http://schemas.microsoft.com/office/drawing/2014/main" id="{C2128B7C-A052-4156-BB20-C74C27CC6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143876" y="-3851275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181FE193-5357-43B7-8754-F09F832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91351" y="-347662"/>
                <a:ext cx="766763" cy="1898650"/>
              </a:xfrm>
              <a:custGeom>
                <a:avLst/>
                <a:gdLst>
                  <a:gd name="T0" fmla="*/ 328 w 356"/>
                  <a:gd name="T1" fmla="*/ 26 h 885"/>
                  <a:gd name="T2" fmla="*/ 266 w 356"/>
                  <a:gd name="T3" fmla="*/ 0 h 885"/>
                  <a:gd name="T4" fmla="*/ 90 w 356"/>
                  <a:gd name="T5" fmla="*/ 0 h 885"/>
                  <a:gd name="T6" fmla="*/ 28 w 356"/>
                  <a:gd name="T7" fmla="*/ 26 h 885"/>
                  <a:gd name="T8" fmla="*/ 17 w 356"/>
                  <a:gd name="T9" fmla="*/ 122 h 885"/>
                  <a:gd name="T10" fmla="*/ 111 w 356"/>
                  <a:gd name="T11" fmla="*/ 263 h 885"/>
                  <a:gd name="T12" fmla="*/ 67 w 356"/>
                  <a:gd name="T13" fmla="*/ 633 h 885"/>
                  <a:gd name="T14" fmla="*/ 153 w 356"/>
                  <a:gd name="T15" fmla="*/ 862 h 885"/>
                  <a:gd name="T16" fmla="*/ 203 w 356"/>
                  <a:gd name="T17" fmla="*/ 862 h 885"/>
                  <a:gd name="T18" fmla="*/ 289 w 356"/>
                  <a:gd name="T19" fmla="*/ 633 h 885"/>
                  <a:gd name="T20" fmla="*/ 245 w 356"/>
                  <a:gd name="T21" fmla="*/ 263 h 885"/>
                  <a:gd name="T22" fmla="*/ 339 w 356"/>
                  <a:gd name="T23" fmla="*/ 122 h 885"/>
                  <a:gd name="T24" fmla="*/ 328 w 356"/>
                  <a:gd name="T25" fmla="*/ 2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6" h="885">
                    <a:moveTo>
                      <a:pt x="328" y="26"/>
                    </a:moveTo>
                    <a:cubicBezTo>
                      <a:pt x="312" y="9"/>
                      <a:pt x="289" y="0"/>
                      <a:pt x="26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67" y="0"/>
                      <a:pt x="44" y="9"/>
                      <a:pt x="28" y="26"/>
                    </a:cubicBezTo>
                    <a:cubicBezTo>
                      <a:pt x="3" y="53"/>
                      <a:pt x="0" y="92"/>
                      <a:pt x="17" y="122"/>
                    </a:cubicBezTo>
                    <a:cubicBezTo>
                      <a:pt x="111" y="263"/>
                      <a:pt x="111" y="263"/>
                      <a:pt x="111" y="263"/>
                    </a:cubicBezTo>
                    <a:cubicBezTo>
                      <a:pt x="67" y="633"/>
                      <a:pt x="67" y="633"/>
                      <a:pt x="67" y="633"/>
                    </a:cubicBezTo>
                    <a:cubicBezTo>
                      <a:pt x="153" y="862"/>
                      <a:pt x="153" y="862"/>
                      <a:pt x="153" y="862"/>
                    </a:cubicBezTo>
                    <a:cubicBezTo>
                      <a:pt x="162" y="885"/>
                      <a:pt x="194" y="885"/>
                      <a:pt x="203" y="862"/>
                    </a:cubicBezTo>
                    <a:cubicBezTo>
                      <a:pt x="289" y="633"/>
                      <a:pt x="289" y="633"/>
                      <a:pt x="289" y="633"/>
                    </a:cubicBezTo>
                    <a:cubicBezTo>
                      <a:pt x="245" y="263"/>
                      <a:pt x="245" y="263"/>
                      <a:pt x="245" y="263"/>
                    </a:cubicBezTo>
                    <a:cubicBezTo>
                      <a:pt x="339" y="122"/>
                      <a:pt x="339" y="122"/>
                      <a:pt x="339" y="122"/>
                    </a:cubicBezTo>
                    <a:cubicBezTo>
                      <a:pt x="356" y="92"/>
                      <a:pt x="353" y="53"/>
                      <a:pt x="32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2BB97B55-257A-494D-BC24-D206D6C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191626" y="-358775"/>
                <a:ext cx="5167313" cy="3606800"/>
              </a:xfrm>
              <a:custGeom>
                <a:avLst/>
                <a:gdLst>
                  <a:gd name="T0" fmla="*/ 101 w 2402"/>
                  <a:gd name="T1" fmla="*/ 1681 h 1681"/>
                  <a:gd name="T2" fmla="*/ 2301 w 2402"/>
                  <a:gd name="T3" fmla="*/ 1681 h 1681"/>
                  <a:gd name="T4" fmla="*/ 2402 w 2402"/>
                  <a:gd name="T5" fmla="*/ 1579 h 1681"/>
                  <a:gd name="T6" fmla="*/ 2402 w 2402"/>
                  <a:gd name="T7" fmla="*/ 663 h 1681"/>
                  <a:gd name="T8" fmla="*/ 1972 w 2402"/>
                  <a:gd name="T9" fmla="*/ 73 h 1681"/>
                  <a:gd name="T10" fmla="*/ 1771 w 2402"/>
                  <a:gd name="T11" fmla="*/ 11 h 1681"/>
                  <a:gd name="T12" fmla="*/ 1682 w 2402"/>
                  <a:gd name="T13" fmla="*/ 56 h 1681"/>
                  <a:gd name="T14" fmla="*/ 1201 w 2402"/>
                  <a:gd name="T15" fmla="*/ 1375 h 1681"/>
                  <a:gd name="T16" fmla="*/ 720 w 2402"/>
                  <a:gd name="T17" fmla="*/ 55 h 1681"/>
                  <a:gd name="T18" fmla="*/ 652 w 2402"/>
                  <a:gd name="T19" fmla="*/ 8 h 1681"/>
                  <a:gd name="T20" fmla="*/ 631 w 2402"/>
                  <a:gd name="T21" fmla="*/ 11 h 1681"/>
                  <a:gd name="T22" fmla="*/ 432 w 2402"/>
                  <a:gd name="T23" fmla="*/ 72 h 1681"/>
                  <a:gd name="T24" fmla="*/ 0 w 2402"/>
                  <a:gd name="T25" fmla="*/ 663 h 1681"/>
                  <a:gd name="T26" fmla="*/ 0 w 2402"/>
                  <a:gd name="T27" fmla="*/ 1579 h 1681"/>
                  <a:gd name="T28" fmla="*/ 101 w 2402"/>
                  <a:gd name="T29" fmla="*/ 1681 h 1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2" h="1681">
                    <a:moveTo>
                      <a:pt x="101" y="1681"/>
                    </a:moveTo>
                    <a:cubicBezTo>
                      <a:pt x="2301" y="1681"/>
                      <a:pt x="2301" y="1681"/>
                      <a:pt x="2301" y="1681"/>
                    </a:cubicBezTo>
                    <a:cubicBezTo>
                      <a:pt x="2357" y="1681"/>
                      <a:pt x="2402" y="1635"/>
                      <a:pt x="2402" y="1579"/>
                    </a:cubicBezTo>
                    <a:cubicBezTo>
                      <a:pt x="2402" y="663"/>
                      <a:pt x="2402" y="663"/>
                      <a:pt x="2402" y="663"/>
                    </a:cubicBezTo>
                    <a:cubicBezTo>
                      <a:pt x="2402" y="396"/>
                      <a:pt x="2229" y="159"/>
                      <a:pt x="1972" y="73"/>
                    </a:cubicBezTo>
                    <a:cubicBezTo>
                      <a:pt x="1771" y="11"/>
                      <a:pt x="1771" y="11"/>
                      <a:pt x="1771" y="11"/>
                    </a:cubicBezTo>
                    <a:cubicBezTo>
                      <a:pt x="1734" y="0"/>
                      <a:pt x="1695" y="19"/>
                      <a:pt x="1682" y="56"/>
                    </a:cubicBezTo>
                    <a:cubicBezTo>
                      <a:pt x="1201" y="1375"/>
                      <a:pt x="1201" y="1375"/>
                      <a:pt x="1201" y="1375"/>
                    </a:cubicBezTo>
                    <a:cubicBezTo>
                      <a:pt x="720" y="55"/>
                      <a:pt x="720" y="55"/>
                      <a:pt x="720" y="55"/>
                    </a:cubicBezTo>
                    <a:cubicBezTo>
                      <a:pt x="710" y="26"/>
                      <a:pt x="682" y="8"/>
                      <a:pt x="652" y="8"/>
                    </a:cubicBezTo>
                    <a:cubicBezTo>
                      <a:pt x="645" y="8"/>
                      <a:pt x="638" y="9"/>
                      <a:pt x="631" y="1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173" y="159"/>
                      <a:pt x="0" y="396"/>
                      <a:pt x="0" y="663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0" y="1635"/>
                      <a:pt x="45" y="1681"/>
                      <a:pt x="101" y="16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9" name="Oval 42">
                <a:extLst>
                  <a:ext uri="{FF2B5EF4-FFF2-40B4-BE49-F238E27FC236}">
                    <a16:creationId xmlns:a16="http://schemas.microsoft.com/office/drawing/2014/main" id="{44140C0F-38CA-4B71-B576-C2AAF1DAA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061951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7B7E4AC5-70FA-46AB-B285-3648B7CC2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917488" y="409575"/>
                <a:ext cx="5143500" cy="8553450"/>
              </a:xfrm>
              <a:custGeom>
                <a:avLst/>
                <a:gdLst>
                  <a:gd name="T0" fmla="*/ 1863 w 2391"/>
                  <a:gd name="T1" fmla="*/ 1770 h 3986"/>
                  <a:gd name="T2" fmla="*/ 1294 w 2391"/>
                  <a:gd name="T3" fmla="*/ 1770 h 3986"/>
                  <a:gd name="T4" fmla="*/ 1294 w 2391"/>
                  <a:gd name="T5" fmla="*/ 647 h 3986"/>
                  <a:gd name="T6" fmla="*/ 647 w 2391"/>
                  <a:gd name="T7" fmla="*/ 0 h 3986"/>
                  <a:gd name="T8" fmla="*/ 0 w 2391"/>
                  <a:gd name="T9" fmla="*/ 647 h 3986"/>
                  <a:gd name="T10" fmla="*/ 0 w 2391"/>
                  <a:gd name="T11" fmla="*/ 2173 h 3986"/>
                  <a:gd name="T12" fmla="*/ 621 w 2391"/>
                  <a:gd name="T13" fmla="*/ 2794 h 3986"/>
                  <a:gd name="T14" fmla="*/ 1359 w 2391"/>
                  <a:gd name="T15" fmla="*/ 2794 h 3986"/>
                  <a:gd name="T16" fmla="*/ 1359 w 2391"/>
                  <a:gd name="T17" fmla="*/ 3810 h 3986"/>
                  <a:gd name="T18" fmla="*/ 1535 w 2391"/>
                  <a:gd name="T19" fmla="*/ 3986 h 3986"/>
                  <a:gd name="T20" fmla="*/ 2216 w 2391"/>
                  <a:gd name="T21" fmla="*/ 3986 h 3986"/>
                  <a:gd name="T22" fmla="*/ 2391 w 2391"/>
                  <a:gd name="T23" fmla="*/ 3810 h 3986"/>
                  <a:gd name="T24" fmla="*/ 2391 w 2391"/>
                  <a:gd name="T25" fmla="*/ 2299 h 3986"/>
                  <a:gd name="T26" fmla="*/ 1863 w 2391"/>
                  <a:gd name="T27" fmla="*/ 177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863" y="1770"/>
                    </a:moveTo>
                    <a:cubicBezTo>
                      <a:pt x="1294" y="1770"/>
                      <a:pt x="1294" y="1770"/>
                      <a:pt x="1294" y="1770"/>
                    </a:cubicBezTo>
                    <a:cubicBezTo>
                      <a:pt x="1294" y="647"/>
                      <a:pt x="1294" y="647"/>
                      <a:pt x="1294" y="647"/>
                    </a:cubicBezTo>
                    <a:cubicBezTo>
                      <a:pt x="1294" y="290"/>
                      <a:pt x="1004" y="0"/>
                      <a:pt x="647" y="0"/>
                    </a:cubicBezTo>
                    <a:cubicBezTo>
                      <a:pt x="290" y="0"/>
                      <a:pt x="0" y="290"/>
                      <a:pt x="0" y="647"/>
                    </a:cubicBezTo>
                    <a:cubicBezTo>
                      <a:pt x="0" y="2173"/>
                      <a:pt x="0" y="2173"/>
                      <a:pt x="0" y="2173"/>
                    </a:cubicBezTo>
                    <a:cubicBezTo>
                      <a:pt x="0" y="2516"/>
                      <a:pt x="278" y="2794"/>
                      <a:pt x="621" y="2794"/>
                    </a:cubicBezTo>
                    <a:cubicBezTo>
                      <a:pt x="1359" y="2794"/>
                      <a:pt x="1359" y="2794"/>
                      <a:pt x="1359" y="2794"/>
                    </a:cubicBezTo>
                    <a:cubicBezTo>
                      <a:pt x="1359" y="3810"/>
                      <a:pt x="1359" y="3810"/>
                      <a:pt x="1359" y="3810"/>
                    </a:cubicBezTo>
                    <a:cubicBezTo>
                      <a:pt x="1359" y="3907"/>
                      <a:pt x="1438" y="3986"/>
                      <a:pt x="1535" y="3986"/>
                    </a:cubicBezTo>
                    <a:cubicBezTo>
                      <a:pt x="2216" y="3986"/>
                      <a:pt x="2216" y="3986"/>
                      <a:pt x="2216" y="3986"/>
                    </a:cubicBezTo>
                    <a:cubicBezTo>
                      <a:pt x="2313" y="3986"/>
                      <a:pt x="2391" y="3907"/>
                      <a:pt x="2391" y="3810"/>
                    </a:cubicBezTo>
                    <a:cubicBezTo>
                      <a:pt x="2391" y="2299"/>
                      <a:pt x="2391" y="2299"/>
                      <a:pt x="2391" y="2299"/>
                    </a:cubicBezTo>
                    <a:cubicBezTo>
                      <a:pt x="2391" y="2007"/>
                      <a:pt x="2155" y="1770"/>
                      <a:pt x="1863" y="177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1" name="Oval 44">
                <a:extLst>
                  <a:ext uri="{FF2B5EF4-FFF2-40B4-BE49-F238E27FC236}">
                    <a16:creationId xmlns:a16="http://schemas.microsoft.com/office/drawing/2014/main" id="{F83356B3-32E6-442C-9FCA-9F1D2A964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27388" y="-3068637"/>
                <a:ext cx="3071813" cy="306387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28A572BD-1DA3-4B78-94B5-B65DE96B7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41951" y="409575"/>
                <a:ext cx="5143500" cy="8553450"/>
              </a:xfrm>
              <a:custGeom>
                <a:avLst/>
                <a:gdLst>
                  <a:gd name="T0" fmla="*/ 1744 w 2391"/>
                  <a:gd name="T1" fmla="*/ 0 h 3986"/>
                  <a:gd name="T2" fmla="*/ 1097 w 2391"/>
                  <a:gd name="T3" fmla="*/ 647 h 3986"/>
                  <a:gd name="T4" fmla="*/ 1097 w 2391"/>
                  <a:gd name="T5" fmla="*/ 1770 h 3986"/>
                  <a:gd name="T6" fmla="*/ 529 w 2391"/>
                  <a:gd name="T7" fmla="*/ 1770 h 3986"/>
                  <a:gd name="T8" fmla="*/ 0 w 2391"/>
                  <a:gd name="T9" fmla="*/ 2299 h 3986"/>
                  <a:gd name="T10" fmla="*/ 0 w 2391"/>
                  <a:gd name="T11" fmla="*/ 3810 h 3986"/>
                  <a:gd name="T12" fmla="*/ 175 w 2391"/>
                  <a:gd name="T13" fmla="*/ 3986 h 3986"/>
                  <a:gd name="T14" fmla="*/ 856 w 2391"/>
                  <a:gd name="T15" fmla="*/ 3986 h 3986"/>
                  <a:gd name="T16" fmla="*/ 1032 w 2391"/>
                  <a:gd name="T17" fmla="*/ 3810 h 3986"/>
                  <a:gd name="T18" fmla="*/ 1032 w 2391"/>
                  <a:gd name="T19" fmla="*/ 2794 h 3986"/>
                  <a:gd name="T20" fmla="*/ 1770 w 2391"/>
                  <a:gd name="T21" fmla="*/ 2794 h 3986"/>
                  <a:gd name="T22" fmla="*/ 2391 w 2391"/>
                  <a:gd name="T23" fmla="*/ 2173 h 3986"/>
                  <a:gd name="T24" fmla="*/ 2391 w 2391"/>
                  <a:gd name="T25" fmla="*/ 647 h 3986"/>
                  <a:gd name="T26" fmla="*/ 1744 w 2391"/>
                  <a:gd name="T27" fmla="*/ 0 h 3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1" h="3986">
                    <a:moveTo>
                      <a:pt x="1744" y="0"/>
                    </a:moveTo>
                    <a:cubicBezTo>
                      <a:pt x="1387" y="0"/>
                      <a:pt x="1097" y="290"/>
                      <a:pt x="1097" y="647"/>
                    </a:cubicBezTo>
                    <a:cubicBezTo>
                      <a:pt x="1097" y="1770"/>
                      <a:pt x="1097" y="1770"/>
                      <a:pt x="1097" y="1770"/>
                    </a:cubicBezTo>
                    <a:cubicBezTo>
                      <a:pt x="529" y="1770"/>
                      <a:pt x="529" y="1770"/>
                      <a:pt x="529" y="1770"/>
                    </a:cubicBezTo>
                    <a:cubicBezTo>
                      <a:pt x="236" y="1770"/>
                      <a:pt x="0" y="2007"/>
                      <a:pt x="0" y="2299"/>
                    </a:cubicBezTo>
                    <a:cubicBezTo>
                      <a:pt x="0" y="3810"/>
                      <a:pt x="0" y="3810"/>
                      <a:pt x="0" y="3810"/>
                    </a:cubicBezTo>
                    <a:cubicBezTo>
                      <a:pt x="0" y="3907"/>
                      <a:pt x="78" y="3986"/>
                      <a:pt x="175" y="3986"/>
                    </a:cubicBezTo>
                    <a:cubicBezTo>
                      <a:pt x="856" y="3986"/>
                      <a:pt x="856" y="3986"/>
                      <a:pt x="856" y="3986"/>
                    </a:cubicBezTo>
                    <a:cubicBezTo>
                      <a:pt x="953" y="3986"/>
                      <a:pt x="1032" y="3907"/>
                      <a:pt x="1032" y="3810"/>
                    </a:cubicBezTo>
                    <a:cubicBezTo>
                      <a:pt x="1032" y="2794"/>
                      <a:pt x="1032" y="2794"/>
                      <a:pt x="1032" y="2794"/>
                    </a:cubicBezTo>
                    <a:cubicBezTo>
                      <a:pt x="1770" y="2794"/>
                      <a:pt x="1770" y="2794"/>
                      <a:pt x="1770" y="2794"/>
                    </a:cubicBezTo>
                    <a:cubicBezTo>
                      <a:pt x="2113" y="2794"/>
                      <a:pt x="2391" y="2516"/>
                      <a:pt x="2391" y="2173"/>
                    </a:cubicBezTo>
                    <a:cubicBezTo>
                      <a:pt x="2391" y="647"/>
                      <a:pt x="2391" y="647"/>
                      <a:pt x="2391" y="647"/>
                    </a:cubicBezTo>
                    <a:cubicBezTo>
                      <a:pt x="2391" y="290"/>
                      <a:pt x="2101" y="0"/>
                      <a:pt x="174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C83E55C-5416-4890-ADD2-CC261A212960}"/>
              </a:ext>
            </a:extLst>
          </p:cNvPr>
          <p:cNvGrpSpPr/>
          <p:nvPr/>
        </p:nvGrpSpPr>
        <p:grpSpPr>
          <a:xfrm>
            <a:off x="7254557" y="3857366"/>
            <a:ext cx="1136426" cy="1136426"/>
            <a:chOff x="7252969" y="3857366"/>
            <a:chExt cx="1136426" cy="113642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833D5890-0677-46DA-99C1-F5F17476E5FD}"/>
                </a:ext>
              </a:extLst>
            </p:cNvPr>
            <p:cNvSpPr/>
            <p:nvPr/>
          </p:nvSpPr>
          <p:spPr>
            <a:xfrm>
              <a:off x="7252969" y="3857366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7B68CE59-3560-4714-8024-1D76CB36A7D2}"/>
                </a:ext>
              </a:extLst>
            </p:cNvPr>
            <p:cNvGrpSpPr/>
            <p:nvPr/>
          </p:nvGrpSpPr>
          <p:grpSpPr>
            <a:xfrm>
              <a:off x="7534050" y="4200961"/>
              <a:ext cx="574265" cy="478733"/>
              <a:chOff x="-3228975" y="198437"/>
              <a:chExt cx="3397251" cy="2832101"/>
            </a:xfrm>
            <a:solidFill>
              <a:schemeClr val="accent2"/>
            </a:solidFill>
          </p:grpSpPr>
          <p:sp>
            <p:nvSpPr>
              <p:cNvPr id="217" name="Freeform 49">
                <a:extLst>
                  <a:ext uri="{FF2B5EF4-FFF2-40B4-BE49-F238E27FC236}">
                    <a16:creationId xmlns:a16="http://schemas.microsoft.com/office/drawing/2014/main" id="{CA0274D2-1202-4C33-A15B-25389C9A1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228975" y="361950"/>
                <a:ext cx="2959100" cy="2668588"/>
              </a:xfrm>
              <a:custGeom>
                <a:avLst/>
                <a:gdLst>
                  <a:gd name="T0" fmla="*/ 1048 w 1374"/>
                  <a:gd name="T1" fmla="*/ 132 h 1241"/>
                  <a:gd name="T2" fmla="*/ 530 w 1374"/>
                  <a:gd name="T3" fmla="*/ 87 h 1241"/>
                  <a:gd name="T4" fmla="*/ 371 w 1374"/>
                  <a:gd name="T5" fmla="*/ 437 h 1241"/>
                  <a:gd name="T6" fmla="*/ 463 w 1374"/>
                  <a:gd name="T7" fmla="*/ 570 h 1241"/>
                  <a:gd name="T8" fmla="*/ 601 w 1374"/>
                  <a:gd name="T9" fmla="*/ 506 h 1241"/>
                  <a:gd name="T10" fmla="*/ 675 w 1374"/>
                  <a:gd name="T11" fmla="*/ 384 h 1241"/>
                  <a:gd name="T12" fmla="*/ 1158 w 1374"/>
                  <a:gd name="T13" fmla="*/ 788 h 1241"/>
                  <a:gd name="T14" fmla="*/ 1101 w 1374"/>
                  <a:gd name="T15" fmla="*/ 846 h 1241"/>
                  <a:gd name="T16" fmla="*/ 956 w 1374"/>
                  <a:gd name="T17" fmla="*/ 747 h 1241"/>
                  <a:gd name="T18" fmla="*/ 1055 w 1374"/>
                  <a:gd name="T19" fmla="*/ 892 h 1241"/>
                  <a:gd name="T20" fmla="*/ 997 w 1374"/>
                  <a:gd name="T21" fmla="*/ 950 h 1241"/>
                  <a:gd name="T22" fmla="*/ 852 w 1374"/>
                  <a:gd name="T23" fmla="*/ 851 h 1241"/>
                  <a:gd name="T24" fmla="*/ 951 w 1374"/>
                  <a:gd name="T25" fmla="*/ 996 h 1241"/>
                  <a:gd name="T26" fmla="*/ 894 w 1374"/>
                  <a:gd name="T27" fmla="*/ 1053 h 1241"/>
                  <a:gd name="T28" fmla="*/ 749 w 1374"/>
                  <a:gd name="T29" fmla="*/ 954 h 1241"/>
                  <a:gd name="T30" fmla="*/ 847 w 1374"/>
                  <a:gd name="T31" fmla="*/ 1099 h 1241"/>
                  <a:gd name="T32" fmla="*/ 790 w 1374"/>
                  <a:gd name="T33" fmla="*/ 1157 h 1241"/>
                  <a:gd name="T34" fmla="*/ 657 w 1374"/>
                  <a:gd name="T35" fmla="*/ 948 h 1241"/>
                  <a:gd name="T36" fmla="*/ 553 w 1374"/>
                  <a:gd name="T37" fmla="*/ 844 h 1241"/>
                  <a:gd name="T38" fmla="*/ 449 w 1374"/>
                  <a:gd name="T39" fmla="*/ 741 h 1241"/>
                  <a:gd name="T40" fmla="*/ 346 w 1374"/>
                  <a:gd name="T41" fmla="*/ 637 h 1241"/>
                  <a:gd name="T42" fmla="*/ 59 w 1374"/>
                  <a:gd name="T43" fmla="*/ 432 h 1241"/>
                  <a:gd name="T44" fmla="*/ 12 w 1374"/>
                  <a:gd name="T45" fmla="*/ 478 h 1241"/>
                  <a:gd name="T46" fmla="*/ 149 w 1374"/>
                  <a:gd name="T47" fmla="*/ 730 h 1241"/>
                  <a:gd name="T48" fmla="*/ 253 w 1374"/>
                  <a:gd name="T49" fmla="*/ 834 h 1241"/>
                  <a:gd name="T50" fmla="*/ 356 w 1374"/>
                  <a:gd name="T51" fmla="*/ 937 h 1241"/>
                  <a:gd name="T52" fmla="*/ 460 w 1374"/>
                  <a:gd name="T53" fmla="*/ 1041 h 1241"/>
                  <a:gd name="T54" fmla="*/ 564 w 1374"/>
                  <a:gd name="T55" fmla="*/ 1144 h 1241"/>
                  <a:gd name="T56" fmla="*/ 744 w 1374"/>
                  <a:gd name="T57" fmla="*/ 1203 h 1241"/>
                  <a:gd name="T58" fmla="*/ 920 w 1374"/>
                  <a:gd name="T59" fmla="*/ 1126 h 1241"/>
                  <a:gd name="T60" fmla="*/ 1024 w 1374"/>
                  <a:gd name="T61" fmla="*/ 1022 h 1241"/>
                  <a:gd name="T62" fmla="*/ 1127 w 1374"/>
                  <a:gd name="T63" fmla="*/ 919 h 1241"/>
                  <a:gd name="T64" fmla="*/ 1204 w 1374"/>
                  <a:gd name="T65" fmla="*/ 742 h 1241"/>
                  <a:gd name="T66" fmla="*/ 1361 w 1374"/>
                  <a:gd name="T67" fmla="*/ 485 h 1241"/>
                  <a:gd name="T68" fmla="*/ 1062 w 1374"/>
                  <a:gd name="T69" fmla="*/ 14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1241">
                    <a:moveTo>
                      <a:pt x="1062" y="140"/>
                    </a:moveTo>
                    <a:cubicBezTo>
                      <a:pt x="1058" y="136"/>
                      <a:pt x="1053" y="133"/>
                      <a:pt x="1048" y="132"/>
                    </a:cubicBezTo>
                    <a:cubicBezTo>
                      <a:pt x="749" y="38"/>
                      <a:pt x="749" y="38"/>
                      <a:pt x="749" y="38"/>
                    </a:cubicBezTo>
                    <a:cubicBezTo>
                      <a:pt x="629" y="0"/>
                      <a:pt x="551" y="66"/>
                      <a:pt x="530" y="87"/>
                    </a:cubicBezTo>
                    <a:cubicBezTo>
                      <a:pt x="518" y="99"/>
                      <a:pt x="509" y="112"/>
                      <a:pt x="504" y="123"/>
                    </a:cubicBezTo>
                    <a:cubicBezTo>
                      <a:pt x="371" y="437"/>
                      <a:pt x="371" y="437"/>
                      <a:pt x="371" y="437"/>
                    </a:cubicBezTo>
                    <a:cubicBezTo>
                      <a:pt x="363" y="455"/>
                      <a:pt x="366" y="479"/>
                      <a:pt x="378" y="503"/>
                    </a:cubicBezTo>
                    <a:cubicBezTo>
                      <a:pt x="395" y="537"/>
                      <a:pt x="426" y="561"/>
                      <a:pt x="463" y="570"/>
                    </a:cubicBezTo>
                    <a:cubicBezTo>
                      <a:pt x="504" y="580"/>
                      <a:pt x="547" y="567"/>
                      <a:pt x="580" y="533"/>
                    </a:cubicBezTo>
                    <a:cubicBezTo>
                      <a:pt x="589" y="524"/>
                      <a:pt x="597" y="515"/>
                      <a:pt x="601" y="506"/>
                    </a:cubicBezTo>
                    <a:cubicBezTo>
                      <a:pt x="646" y="423"/>
                      <a:pt x="646" y="423"/>
                      <a:pt x="646" y="423"/>
                    </a:cubicBezTo>
                    <a:cubicBezTo>
                      <a:pt x="653" y="409"/>
                      <a:pt x="664" y="395"/>
                      <a:pt x="675" y="384"/>
                    </a:cubicBezTo>
                    <a:cubicBezTo>
                      <a:pt x="714" y="345"/>
                      <a:pt x="732" y="363"/>
                      <a:pt x="740" y="371"/>
                    </a:cubicBezTo>
                    <a:cubicBezTo>
                      <a:pt x="807" y="435"/>
                      <a:pt x="1158" y="788"/>
                      <a:pt x="1158" y="788"/>
                    </a:cubicBezTo>
                    <a:cubicBezTo>
                      <a:pt x="1171" y="801"/>
                      <a:pt x="1168" y="825"/>
                      <a:pt x="1153" y="840"/>
                    </a:cubicBezTo>
                    <a:cubicBezTo>
                      <a:pt x="1137" y="856"/>
                      <a:pt x="1113" y="858"/>
                      <a:pt x="1101" y="846"/>
                    </a:cubicBezTo>
                    <a:cubicBezTo>
                      <a:pt x="1002" y="747"/>
                      <a:pt x="1002" y="747"/>
                      <a:pt x="1002" y="747"/>
                    </a:cubicBezTo>
                    <a:cubicBezTo>
                      <a:pt x="989" y="735"/>
                      <a:pt x="969" y="735"/>
                      <a:pt x="956" y="747"/>
                    </a:cubicBezTo>
                    <a:cubicBezTo>
                      <a:pt x="943" y="760"/>
                      <a:pt x="943" y="781"/>
                      <a:pt x="956" y="793"/>
                    </a:cubicBezTo>
                    <a:cubicBezTo>
                      <a:pt x="1055" y="892"/>
                      <a:pt x="1055" y="892"/>
                      <a:pt x="1055" y="892"/>
                    </a:cubicBezTo>
                    <a:cubicBezTo>
                      <a:pt x="1067" y="905"/>
                      <a:pt x="1065" y="928"/>
                      <a:pt x="1049" y="944"/>
                    </a:cubicBezTo>
                    <a:cubicBezTo>
                      <a:pt x="1033" y="959"/>
                      <a:pt x="1010" y="962"/>
                      <a:pt x="997" y="950"/>
                    </a:cubicBezTo>
                    <a:cubicBezTo>
                      <a:pt x="898" y="851"/>
                      <a:pt x="898" y="851"/>
                      <a:pt x="898" y="851"/>
                    </a:cubicBezTo>
                    <a:cubicBezTo>
                      <a:pt x="886" y="838"/>
                      <a:pt x="865" y="838"/>
                      <a:pt x="852" y="851"/>
                    </a:cubicBezTo>
                    <a:cubicBezTo>
                      <a:pt x="840" y="863"/>
                      <a:pt x="840" y="884"/>
                      <a:pt x="852" y="897"/>
                    </a:cubicBezTo>
                    <a:cubicBezTo>
                      <a:pt x="951" y="996"/>
                      <a:pt x="951" y="996"/>
                      <a:pt x="951" y="996"/>
                    </a:cubicBezTo>
                    <a:cubicBezTo>
                      <a:pt x="964" y="1008"/>
                      <a:pt x="961" y="1032"/>
                      <a:pt x="945" y="1047"/>
                    </a:cubicBezTo>
                    <a:cubicBezTo>
                      <a:pt x="930" y="1063"/>
                      <a:pt x="906" y="1066"/>
                      <a:pt x="894" y="1053"/>
                    </a:cubicBezTo>
                    <a:cubicBezTo>
                      <a:pt x="795" y="954"/>
                      <a:pt x="795" y="954"/>
                      <a:pt x="795" y="954"/>
                    </a:cubicBezTo>
                    <a:cubicBezTo>
                      <a:pt x="782" y="942"/>
                      <a:pt x="761" y="942"/>
                      <a:pt x="749" y="954"/>
                    </a:cubicBezTo>
                    <a:cubicBezTo>
                      <a:pt x="736" y="967"/>
                      <a:pt x="736" y="988"/>
                      <a:pt x="749" y="1000"/>
                    </a:cubicBezTo>
                    <a:cubicBezTo>
                      <a:pt x="847" y="1099"/>
                      <a:pt x="847" y="1099"/>
                      <a:pt x="847" y="1099"/>
                    </a:cubicBezTo>
                    <a:cubicBezTo>
                      <a:pt x="860" y="1112"/>
                      <a:pt x="857" y="1136"/>
                      <a:pt x="842" y="1151"/>
                    </a:cubicBezTo>
                    <a:cubicBezTo>
                      <a:pt x="826" y="1167"/>
                      <a:pt x="802" y="1169"/>
                      <a:pt x="790" y="1157"/>
                    </a:cubicBezTo>
                    <a:cubicBezTo>
                      <a:pt x="670" y="1037"/>
                      <a:pt x="670" y="1037"/>
                      <a:pt x="670" y="1037"/>
                    </a:cubicBezTo>
                    <a:cubicBezTo>
                      <a:pt x="687" y="1011"/>
                      <a:pt x="682" y="973"/>
                      <a:pt x="657" y="948"/>
                    </a:cubicBezTo>
                    <a:cubicBezTo>
                      <a:pt x="628" y="919"/>
                      <a:pt x="584" y="917"/>
                      <a:pt x="559" y="942"/>
                    </a:cubicBezTo>
                    <a:cubicBezTo>
                      <a:pt x="584" y="917"/>
                      <a:pt x="582" y="873"/>
                      <a:pt x="553" y="844"/>
                    </a:cubicBezTo>
                    <a:cubicBezTo>
                      <a:pt x="524" y="816"/>
                      <a:pt x="481" y="813"/>
                      <a:pt x="455" y="838"/>
                    </a:cubicBezTo>
                    <a:cubicBezTo>
                      <a:pt x="481" y="813"/>
                      <a:pt x="478" y="769"/>
                      <a:pt x="449" y="741"/>
                    </a:cubicBezTo>
                    <a:cubicBezTo>
                      <a:pt x="421" y="712"/>
                      <a:pt x="377" y="709"/>
                      <a:pt x="352" y="735"/>
                    </a:cubicBezTo>
                    <a:cubicBezTo>
                      <a:pt x="377" y="709"/>
                      <a:pt x="374" y="665"/>
                      <a:pt x="346" y="637"/>
                    </a:cubicBezTo>
                    <a:cubicBezTo>
                      <a:pt x="319" y="610"/>
                      <a:pt x="279" y="606"/>
                      <a:pt x="253" y="627"/>
                    </a:cubicBezTo>
                    <a:cubicBezTo>
                      <a:pt x="59" y="432"/>
                      <a:pt x="59" y="432"/>
                      <a:pt x="59" y="432"/>
                    </a:cubicBezTo>
                    <a:cubicBezTo>
                      <a:pt x="46" y="419"/>
                      <a:pt x="25" y="419"/>
                      <a:pt x="12" y="432"/>
                    </a:cubicBezTo>
                    <a:cubicBezTo>
                      <a:pt x="0" y="445"/>
                      <a:pt x="0" y="465"/>
                      <a:pt x="12" y="478"/>
                    </a:cubicBezTo>
                    <a:cubicBezTo>
                      <a:pt x="207" y="672"/>
                      <a:pt x="207" y="672"/>
                      <a:pt x="207" y="672"/>
                    </a:cubicBezTo>
                    <a:cubicBezTo>
                      <a:pt x="149" y="730"/>
                      <a:pt x="149" y="730"/>
                      <a:pt x="149" y="730"/>
                    </a:cubicBezTo>
                    <a:cubicBezTo>
                      <a:pt x="124" y="755"/>
                      <a:pt x="126" y="799"/>
                      <a:pt x="155" y="828"/>
                    </a:cubicBezTo>
                    <a:cubicBezTo>
                      <a:pt x="184" y="856"/>
                      <a:pt x="227" y="859"/>
                      <a:pt x="253" y="834"/>
                    </a:cubicBezTo>
                    <a:cubicBezTo>
                      <a:pt x="227" y="859"/>
                      <a:pt x="230" y="903"/>
                      <a:pt x="259" y="931"/>
                    </a:cubicBezTo>
                    <a:cubicBezTo>
                      <a:pt x="287" y="960"/>
                      <a:pt x="331" y="963"/>
                      <a:pt x="356" y="937"/>
                    </a:cubicBezTo>
                    <a:cubicBezTo>
                      <a:pt x="331" y="963"/>
                      <a:pt x="334" y="1006"/>
                      <a:pt x="362" y="1035"/>
                    </a:cubicBezTo>
                    <a:cubicBezTo>
                      <a:pt x="391" y="1064"/>
                      <a:pt x="435" y="1066"/>
                      <a:pt x="460" y="1041"/>
                    </a:cubicBezTo>
                    <a:cubicBezTo>
                      <a:pt x="435" y="1066"/>
                      <a:pt x="437" y="1110"/>
                      <a:pt x="466" y="1139"/>
                    </a:cubicBezTo>
                    <a:cubicBezTo>
                      <a:pt x="494" y="1167"/>
                      <a:pt x="538" y="1170"/>
                      <a:pt x="564" y="1144"/>
                    </a:cubicBezTo>
                    <a:cubicBezTo>
                      <a:pt x="624" y="1084"/>
                      <a:pt x="624" y="1084"/>
                      <a:pt x="624" y="1084"/>
                    </a:cubicBezTo>
                    <a:cubicBezTo>
                      <a:pt x="744" y="1203"/>
                      <a:pt x="744" y="1203"/>
                      <a:pt x="744" y="1203"/>
                    </a:cubicBezTo>
                    <a:cubicBezTo>
                      <a:pt x="782" y="1241"/>
                      <a:pt x="847" y="1238"/>
                      <a:pt x="888" y="1197"/>
                    </a:cubicBezTo>
                    <a:cubicBezTo>
                      <a:pt x="908" y="1177"/>
                      <a:pt x="919" y="1151"/>
                      <a:pt x="920" y="1126"/>
                    </a:cubicBezTo>
                    <a:cubicBezTo>
                      <a:pt x="946" y="1125"/>
                      <a:pt x="971" y="1114"/>
                      <a:pt x="991" y="1094"/>
                    </a:cubicBezTo>
                    <a:cubicBezTo>
                      <a:pt x="1011" y="1073"/>
                      <a:pt x="1022" y="1048"/>
                      <a:pt x="1024" y="1022"/>
                    </a:cubicBezTo>
                    <a:cubicBezTo>
                      <a:pt x="1049" y="1021"/>
                      <a:pt x="1075" y="1010"/>
                      <a:pt x="1095" y="990"/>
                    </a:cubicBezTo>
                    <a:cubicBezTo>
                      <a:pt x="1115" y="970"/>
                      <a:pt x="1126" y="944"/>
                      <a:pt x="1127" y="919"/>
                    </a:cubicBezTo>
                    <a:cubicBezTo>
                      <a:pt x="1153" y="917"/>
                      <a:pt x="1179" y="907"/>
                      <a:pt x="1199" y="886"/>
                    </a:cubicBezTo>
                    <a:cubicBezTo>
                      <a:pt x="1240" y="845"/>
                      <a:pt x="1242" y="781"/>
                      <a:pt x="1204" y="742"/>
                    </a:cubicBezTo>
                    <a:cubicBezTo>
                      <a:pt x="1154" y="692"/>
                      <a:pt x="1154" y="692"/>
                      <a:pt x="1154" y="692"/>
                    </a:cubicBezTo>
                    <a:cubicBezTo>
                      <a:pt x="1361" y="485"/>
                      <a:pt x="1361" y="485"/>
                      <a:pt x="1361" y="485"/>
                    </a:cubicBezTo>
                    <a:cubicBezTo>
                      <a:pt x="1374" y="473"/>
                      <a:pt x="1374" y="452"/>
                      <a:pt x="1361" y="439"/>
                    </a:cubicBezTo>
                    <a:lnTo>
                      <a:pt x="1062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8" name="Freeform 50">
                <a:extLst>
                  <a:ext uri="{FF2B5EF4-FFF2-40B4-BE49-F238E27FC236}">
                    <a16:creationId xmlns:a16="http://schemas.microsoft.com/office/drawing/2014/main" id="{87895975-8625-4D1D-A036-D2F73DC454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06462" y="198437"/>
                <a:ext cx="1074738" cy="1071563"/>
              </a:xfrm>
              <a:custGeom>
                <a:avLst/>
                <a:gdLst>
                  <a:gd name="T0" fmla="*/ 474 w 499"/>
                  <a:gd name="T1" fmla="*/ 289 h 498"/>
                  <a:gd name="T2" fmla="*/ 210 w 499"/>
                  <a:gd name="T3" fmla="*/ 25 h 498"/>
                  <a:gd name="T4" fmla="*/ 118 w 499"/>
                  <a:gd name="T5" fmla="*/ 25 h 498"/>
                  <a:gd name="T6" fmla="*/ 26 w 499"/>
                  <a:gd name="T7" fmla="*/ 117 h 498"/>
                  <a:gd name="T8" fmla="*/ 26 w 499"/>
                  <a:gd name="T9" fmla="*/ 209 h 498"/>
                  <a:gd name="T10" fmla="*/ 289 w 499"/>
                  <a:gd name="T11" fmla="*/ 473 h 498"/>
                  <a:gd name="T12" fmla="*/ 382 w 499"/>
                  <a:gd name="T13" fmla="*/ 473 h 498"/>
                  <a:gd name="T14" fmla="*/ 474 w 499"/>
                  <a:gd name="T15" fmla="*/ 381 h 498"/>
                  <a:gd name="T16" fmla="*/ 474 w 499"/>
                  <a:gd name="T17" fmla="*/ 289 h 498"/>
                  <a:gd name="T18" fmla="*/ 335 w 499"/>
                  <a:gd name="T19" fmla="*/ 423 h 498"/>
                  <a:gd name="T20" fmla="*/ 282 w 499"/>
                  <a:gd name="T21" fmla="*/ 369 h 498"/>
                  <a:gd name="T22" fmla="*/ 335 w 499"/>
                  <a:gd name="T23" fmla="*/ 316 h 498"/>
                  <a:gd name="T24" fmla="*/ 389 w 499"/>
                  <a:gd name="T25" fmla="*/ 369 h 498"/>
                  <a:gd name="T26" fmla="*/ 335 w 499"/>
                  <a:gd name="T27" fmla="*/ 42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9" h="498">
                    <a:moveTo>
                      <a:pt x="474" y="289"/>
                    </a:moveTo>
                    <a:cubicBezTo>
                      <a:pt x="210" y="25"/>
                      <a:pt x="210" y="25"/>
                      <a:pt x="210" y="25"/>
                    </a:cubicBezTo>
                    <a:cubicBezTo>
                      <a:pt x="185" y="0"/>
                      <a:pt x="143" y="0"/>
                      <a:pt x="118" y="25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0" y="143"/>
                      <a:pt x="0" y="184"/>
                      <a:pt x="26" y="209"/>
                    </a:cubicBezTo>
                    <a:cubicBezTo>
                      <a:pt x="289" y="473"/>
                      <a:pt x="289" y="473"/>
                      <a:pt x="289" y="473"/>
                    </a:cubicBezTo>
                    <a:cubicBezTo>
                      <a:pt x="315" y="498"/>
                      <a:pt x="356" y="498"/>
                      <a:pt x="382" y="473"/>
                    </a:cubicBezTo>
                    <a:cubicBezTo>
                      <a:pt x="474" y="381"/>
                      <a:pt x="474" y="381"/>
                      <a:pt x="474" y="381"/>
                    </a:cubicBezTo>
                    <a:cubicBezTo>
                      <a:pt x="499" y="355"/>
                      <a:pt x="499" y="314"/>
                      <a:pt x="474" y="289"/>
                    </a:cubicBezTo>
                    <a:close/>
                    <a:moveTo>
                      <a:pt x="335" y="423"/>
                    </a:moveTo>
                    <a:cubicBezTo>
                      <a:pt x="306" y="423"/>
                      <a:pt x="282" y="399"/>
                      <a:pt x="282" y="369"/>
                    </a:cubicBezTo>
                    <a:cubicBezTo>
                      <a:pt x="282" y="340"/>
                      <a:pt x="306" y="316"/>
                      <a:pt x="335" y="316"/>
                    </a:cubicBezTo>
                    <a:cubicBezTo>
                      <a:pt x="365" y="316"/>
                      <a:pt x="389" y="340"/>
                      <a:pt x="389" y="369"/>
                    </a:cubicBezTo>
                    <a:cubicBezTo>
                      <a:pt x="389" y="399"/>
                      <a:pt x="365" y="423"/>
                      <a:pt x="335" y="4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7D44552-62F8-4115-A20A-0FC77FB3E32A}"/>
              </a:ext>
            </a:extLst>
          </p:cNvPr>
          <p:cNvGrpSpPr/>
          <p:nvPr/>
        </p:nvGrpSpPr>
        <p:grpSpPr>
          <a:xfrm>
            <a:off x="9270008" y="3101642"/>
            <a:ext cx="1136426" cy="1136426"/>
            <a:chOff x="8452750" y="2001463"/>
            <a:chExt cx="1136426" cy="1136426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FFEFDC0-A4A3-4084-A0D4-52872F0FD542}"/>
                </a:ext>
              </a:extLst>
            </p:cNvPr>
            <p:cNvSpPr/>
            <p:nvPr/>
          </p:nvSpPr>
          <p:spPr>
            <a:xfrm>
              <a:off x="8452750" y="2001463"/>
              <a:ext cx="1136426" cy="11364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EC7100AB-B637-415C-8DBF-9E27F7BA9CA8}"/>
                </a:ext>
              </a:extLst>
            </p:cNvPr>
            <p:cNvGrpSpPr/>
            <p:nvPr/>
          </p:nvGrpSpPr>
          <p:grpSpPr>
            <a:xfrm>
              <a:off x="8797531" y="2373800"/>
              <a:ext cx="446864" cy="391753"/>
              <a:chOff x="12833350" y="2965450"/>
              <a:chExt cx="4749800" cy="4164013"/>
            </a:xfrm>
            <a:solidFill>
              <a:schemeClr val="accent2"/>
            </a:solidFill>
          </p:grpSpPr>
          <p:sp>
            <p:nvSpPr>
              <p:cNvPr id="182" name="Rectangle 18">
                <a:extLst>
                  <a:ext uri="{FF2B5EF4-FFF2-40B4-BE49-F238E27FC236}">
                    <a16:creationId xmlns:a16="http://schemas.microsoft.com/office/drawing/2014/main" id="{28B7CF24-186C-40AA-A415-792304B5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9150" y="5186363"/>
                <a:ext cx="835025" cy="276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3" name="Freeform 19">
                <a:extLst>
                  <a:ext uri="{FF2B5EF4-FFF2-40B4-BE49-F238E27FC236}">
                    <a16:creationId xmlns:a16="http://schemas.microsoft.com/office/drawing/2014/main" id="{BBFC53EA-C5C2-43DA-B9AC-C6DD5BF0D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50" y="3681413"/>
                <a:ext cx="4749800" cy="3448050"/>
              </a:xfrm>
              <a:custGeom>
                <a:avLst/>
                <a:gdLst>
                  <a:gd name="T0" fmla="*/ 4867 w 6000"/>
                  <a:gd name="T1" fmla="*/ 2257 h 4366"/>
                  <a:gd name="T2" fmla="*/ 3879 w 6000"/>
                  <a:gd name="T3" fmla="*/ 2257 h 4366"/>
                  <a:gd name="T4" fmla="*/ 3879 w 6000"/>
                  <a:gd name="T5" fmla="*/ 2433 h 4366"/>
                  <a:gd name="T6" fmla="*/ 3703 w 6000"/>
                  <a:gd name="T7" fmla="*/ 2609 h 4366"/>
                  <a:gd name="T8" fmla="*/ 2297 w 6000"/>
                  <a:gd name="T9" fmla="*/ 2609 h 4366"/>
                  <a:gd name="T10" fmla="*/ 2121 w 6000"/>
                  <a:gd name="T11" fmla="*/ 2433 h 4366"/>
                  <a:gd name="T12" fmla="*/ 2121 w 6000"/>
                  <a:gd name="T13" fmla="*/ 2257 h 4366"/>
                  <a:gd name="T14" fmla="*/ 1132 w 6000"/>
                  <a:gd name="T15" fmla="*/ 2257 h 4366"/>
                  <a:gd name="T16" fmla="*/ 632 w 6000"/>
                  <a:gd name="T17" fmla="*/ 1897 h 4366"/>
                  <a:gd name="T18" fmla="*/ 0 w 6000"/>
                  <a:gd name="T19" fmla="*/ 0 h 4366"/>
                  <a:gd name="T20" fmla="*/ 0 w 6000"/>
                  <a:gd name="T21" fmla="*/ 3839 h 4366"/>
                  <a:gd name="T22" fmla="*/ 527 w 6000"/>
                  <a:gd name="T23" fmla="*/ 4366 h 4366"/>
                  <a:gd name="T24" fmla="*/ 5472 w 6000"/>
                  <a:gd name="T25" fmla="*/ 4366 h 4366"/>
                  <a:gd name="T26" fmla="*/ 6000 w 6000"/>
                  <a:gd name="T27" fmla="*/ 3839 h 4366"/>
                  <a:gd name="T28" fmla="*/ 6000 w 6000"/>
                  <a:gd name="T29" fmla="*/ 0 h 4366"/>
                  <a:gd name="T30" fmla="*/ 5368 w 6000"/>
                  <a:gd name="T31" fmla="*/ 1897 h 4366"/>
                  <a:gd name="T32" fmla="*/ 4867 w 6000"/>
                  <a:gd name="T33" fmla="*/ 2257 h 4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0" h="4366">
                    <a:moveTo>
                      <a:pt x="4867" y="2257"/>
                    </a:moveTo>
                    <a:cubicBezTo>
                      <a:pt x="3879" y="2257"/>
                      <a:pt x="3879" y="2257"/>
                      <a:pt x="3879" y="2257"/>
                    </a:cubicBezTo>
                    <a:cubicBezTo>
                      <a:pt x="3879" y="2433"/>
                      <a:pt x="3879" y="2433"/>
                      <a:pt x="3879" y="2433"/>
                    </a:cubicBezTo>
                    <a:cubicBezTo>
                      <a:pt x="3879" y="2530"/>
                      <a:pt x="3800" y="2609"/>
                      <a:pt x="3703" y="2609"/>
                    </a:cubicBezTo>
                    <a:cubicBezTo>
                      <a:pt x="2297" y="2609"/>
                      <a:pt x="2297" y="2609"/>
                      <a:pt x="2297" y="2609"/>
                    </a:cubicBezTo>
                    <a:cubicBezTo>
                      <a:pt x="2199" y="2609"/>
                      <a:pt x="2121" y="2530"/>
                      <a:pt x="2121" y="2433"/>
                    </a:cubicBezTo>
                    <a:cubicBezTo>
                      <a:pt x="2121" y="2257"/>
                      <a:pt x="2121" y="2257"/>
                      <a:pt x="2121" y="2257"/>
                    </a:cubicBezTo>
                    <a:cubicBezTo>
                      <a:pt x="1132" y="2257"/>
                      <a:pt x="1132" y="2257"/>
                      <a:pt x="1132" y="2257"/>
                    </a:cubicBezTo>
                    <a:cubicBezTo>
                      <a:pt x="905" y="2257"/>
                      <a:pt x="704" y="2112"/>
                      <a:pt x="632" y="18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39"/>
                      <a:pt x="0" y="3839"/>
                      <a:pt x="0" y="3839"/>
                    </a:cubicBezTo>
                    <a:cubicBezTo>
                      <a:pt x="0" y="4130"/>
                      <a:pt x="236" y="4366"/>
                      <a:pt x="527" y="4366"/>
                    </a:cubicBezTo>
                    <a:cubicBezTo>
                      <a:pt x="5472" y="4366"/>
                      <a:pt x="5472" y="4366"/>
                      <a:pt x="5472" y="4366"/>
                    </a:cubicBezTo>
                    <a:cubicBezTo>
                      <a:pt x="5763" y="4366"/>
                      <a:pt x="6000" y="4130"/>
                      <a:pt x="6000" y="3839"/>
                    </a:cubicBezTo>
                    <a:cubicBezTo>
                      <a:pt x="6000" y="0"/>
                      <a:pt x="6000" y="0"/>
                      <a:pt x="6000" y="0"/>
                    </a:cubicBezTo>
                    <a:cubicBezTo>
                      <a:pt x="5368" y="1897"/>
                      <a:pt x="5368" y="1897"/>
                      <a:pt x="5368" y="1897"/>
                    </a:cubicBezTo>
                    <a:cubicBezTo>
                      <a:pt x="5296" y="2112"/>
                      <a:pt x="5095" y="2257"/>
                      <a:pt x="4867" y="2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CCEEB939-10C6-45C9-8136-110AEF0DF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1475" y="2965450"/>
                <a:ext cx="4270375" cy="2220913"/>
              </a:xfrm>
              <a:custGeom>
                <a:avLst/>
                <a:gdLst>
                  <a:gd name="T0" fmla="*/ 3401 w 5395"/>
                  <a:gd name="T1" fmla="*/ 0 h 2813"/>
                  <a:gd name="T2" fmla="*/ 1995 w 5395"/>
                  <a:gd name="T3" fmla="*/ 0 h 2813"/>
                  <a:gd name="T4" fmla="*/ 1467 w 5395"/>
                  <a:gd name="T5" fmla="*/ 527 h 2813"/>
                  <a:gd name="T6" fmla="*/ 1467 w 5395"/>
                  <a:gd name="T7" fmla="*/ 703 h 2813"/>
                  <a:gd name="T8" fmla="*/ 0 w 5395"/>
                  <a:gd name="T9" fmla="*/ 703 h 2813"/>
                  <a:gd name="T10" fmla="*/ 663 w 5395"/>
                  <a:gd name="T11" fmla="*/ 2692 h 2813"/>
                  <a:gd name="T12" fmla="*/ 830 w 5395"/>
                  <a:gd name="T13" fmla="*/ 2813 h 2813"/>
                  <a:gd name="T14" fmla="*/ 1819 w 5395"/>
                  <a:gd name="T15" fmla="*/ 2813 h 2813"/>
                  <a:gd name="T16" fmla="*/ 1819 w 5395"/>
                  <a:gd name="T17" fmla="*/ 2637 h 2813"/>
                  <a:gd name="T18" fmla="*/ 1995 w 5395"/>
                  <a:gd name="T19" fmla="*/ 2461 h 2813"/>
                  <a:gd name="T20" fmla="*/ 3401 w 5395"/>
                  <a:gd name="T21" fmla="*/ 2461 h 2813"/>
                  <a:gd name="T22" fmla="*/ 3577 w 5395"/>
                  <a:gd name="T23" fmla="*/ 2637 h 2813"/>
                  <a:gd name="T24" fmla="*/ 3577 w 5395"/>
                  <a:gd name="T25" fmla="*/ 2813 h 2813"/>
                  <a:gd name="T26" fmla="*/ 4565 w 5395"/>
                  <a:gd name="T27" fmla="*/ 2813 h 2813"/>
                  <a:gd name="T28" fmla="*/ 4732 w 5395"/>
                  <a:gd name="T29" fmla="*/ 2692 h 2813"/>
                  <a:gd name="T30" fmla="*/ 5395 w 5395"/>
                  <a:gd name="T31" fmla="*/ 703 h 2813"/>
                  <a:gd name="T32" fmla="*/ 3928 w 5395"/>
                  <a:gd name="T33" fmla="*/ 703 h 2813"/>
                  <a:gd name="T34" fmla="*/ 3928 w 5395"/>
                  <a:gd name="T35" fmla="*/ 527 h 2813"/>
                  <a:gd name="T36" fmla="*/ 3401 w 5395"/>
                  <a:gd name="T37" fmla="*/ 0 h 2813"/>
                  <a:gd name="T38" fmla="*/ 1819 w 5395"/>
                  <a:gd name="T39" fmla="*/ 703 h 2813"/>
                  <a:gd name="T40" fmla="*/ 1819 w 5395"/>
                  <a:gd name="T41" fmla="*/ 527 h 2813"/>
                  <a:gd name="T42" fmla="*/ 1995 w 5395"/>
                  <a:gd name="T43" fmla="*/ 352 h 2813"/>
                  <a:gd name="T44" fmla="*/ 3401 w 5395"/>
                  <a:gd name="T45" fmla="*/ 352 h 2813"/>
                  <a:gd name="T46" fmla="*/ 3577 w 5395"/>
                  <a:gd name="T47" fmla="*/ 527 h 2813"/>
                  <a:gd name="T48" fmla="*/ 3577 w 5395"/>
                  <a:gd name="T49" fmla="*/ 703 h 2813"/>
                  <a:gd name="T50" fmla="*/ 1819 w 5395"/>
                  <a:gd name="T51" fmla="*/ 703 h 2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95" h="2813">
                    <a:moveTo>
                      <a:pt x="3401" y="0"/>
                    </a:moveTo>
                    <a:cubicBezTo>
                      <a:pt x="1995" y="0"/>
                      <a:pt x="1995" y="0"/>
                      <a:pt x="1995" y="0"/>
                    </a:cubicBezTo>
                    <a:cubicBezTo>
                      <a:pt x="1704" y="0"/>
                      <a:pt x="1467" y="237"/>
                      <a:pt x="1467" y="527"/>
                    </a:cubicBezTo>
                    <a:cubicBezTo>
                      <a:pt x="1467" y="703"/>
                      <a:pt x="1467" y="703"/>
                      <a:pt x="1467" y="703"/>
                    </a:cubicBezTo>
                    <a:cubicBezTo>
                      <a:pt x="0" y="703"/>
                      <a:pt x="0" y="703"/>
                      <a:pt x="0" y="703"/>
                    </a:cubicBezTo>
                    <a:cubicBezTo>
                      <a:pt x="663" y="2692"/>
                      <a:pt x="663" y="2692"/>
                      <a:pt x="663" y="2692"/>
                    </a:cubicBezTo>
                    <a:cubicBezTo>
                      <a:pt x="687" y="2764"/>
                      <a:pt x="754" y="2813"/>
                      <a:pt x="830" y="2813"/>
                    </a:cubicBezTo>
                    <a:cubicBezTo>
                      <a:pt x="1819" y="2813"/>
                      <a:pt x="1819" y="2813"/>
                      <a:pt x="1819" y="2813"/>
                    </a:cubicBezTo>
                    <a:cubicBezTo>
                      <a:pt x="1819" y="2637"/>
                      <a:pt x="1819" y="2637"/>
                      <a:pt x="1819" y="2637"/>
                    </a:cubicBezTo>
                    <a:cubicBezTo>
                      <a:pt x="1819" y="2540"/>
                      <a:pt x="1897" y="2461"/>
                      <a:pt x="1995" y="2461"/>
                    </a:cubicBezTo>
                    <a:cubicBezTo>
                      <a:pt x="3401" y="2461"/>
                      <a:pt x="3401" y="2461"/>
                      <a:pt x="3401" y="2461"/>
                    </a:cubicBezTo>
                    <a:cubicBezTo>
                      <a:pt x="3498" y="2461"/>
                      <a:pt x="3577" y="2540"/>
                      <a:pt x="3577" y="2637"/>
                    </a:cubicBezTo>
                    <a:cubicBezTo>
                      <a:pt x="3577" y="2813"/>
                      <a:pt x="3577" y="2813"/>
                      <a:pt x="3577" y="2813"/>
                    </a:cubicBezTo>
                    <a:cubicBezTo>
                      <a:pt x="4565" y="2813"/>
                      <a:pt x="4565" y="2813"/>
                      <a:pt x="4565" y="2813"/>
                    </a:cubicBezTo>
                    <a:cubicBezTo>
                      <a:pt x="4641" y="2813"/>
                      <a:pt x="4708" y="2764"/>
                      <a:pt x="4732" y="2692"/>
                    </a:cubicBezTo>
                    <a:cubicBezTo>
                      <a:pt x="5395" y="703"/>
                      <a:pt x="5395" y="703"/>
                      <a:pt x="5395" y="703"/>
                    </a:cubicBezTo>
                    <a:cubicBezTo>
                      <a:pt x="3928" y="703"/>
                      <a:pt x="3928" y="703"/>
                      <a:pt x="3928" y="703"/>
                    </a:cubicBezTo>
                    <a:cubicBezTo>
                      <a:pt x="3928" y="527"/>
                      <a:pt x="3928" y="527"/>
                      <a:pt x="3928" y="527"/>
                    </a:cubicBezTo>
                    <a:cubicBezTo>
                      <a:pt x="3928" y="237"/>
                      <a:pt x="3692" y="0"/>
                      <a:pt x="3401" y="0"/>
                    </a:cubicBezTo>
                    <a:close/>
                    <a:moveTo>
                      <a:pt x="1819" y="703"/>
                    </a:moveTo>
                    <a:cubicBezTo>
                      <a:pt x="1819" y="527"/>
                      <a:pt x="1819" y="527"/>
                      <a:pt x="1819" y="527"/>
                    </a:cubicBezTo>
                    <a:cubicBezTo>
                      <a:pt x="1819" y="430"/>
                      <a:pt x="1898" y="352"/>
                      <a:pt x="1995" y="352"/>
                    </a:cubicBezTo>
                    <a:cubicBezTo>
                      <a:pt x="3401" y="352"/>
                      <a:pt x="3401" y="352"/>
                      <a:pt x="3401" y="352"/>
                    </a:cubicBezTo>
                    <a:cubicBezTo>
                      <a:pt x="3498" y="352"/>
                      <a:pt x="3577" y="430"/>
                      <a:pt x="3577" y="527"/>
                    </a:cubicBezTo>
                    <a:cubicBezTo>
                      <a:pt x="3577" y="703"/>
                      <a:pt x="3577" y="703"/>
                      <a:pt x="3577" y="703"/>
                    </a:cubicBezTo>
                    <a:lnTo>
                      <a:pt x="1819" y="7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98" name="Title 1"/>
          <p:cNvSpPr txBox="1">
            <a:spLocks/>
          </p:cNvSpPr>
          <p:nvPr/>
        </p:nvSpPr>
        <p:spPr>
          <a:xfrm>
            <a:off x="1138693" y="2284238"/>
            <a:ext cx="9758249" cy="684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87C0"/>
      </a:accent1>
      <a:accent2>
        <a:srgbClr val="57687B"/>
      </a:accent2>
      <a:accent3>
        <a:srgbClr val="359CDB"/>
      </a:accent3>
      <a:accent4>
        <a:srgbClr val="F4AB1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3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187C0"/>
    </a:accent1>
    <a:accent2>
      <a:srgbClr val="57687B"/>
    </a:accent2>
    <a:accent3>
      <a:srgbClr val="359CDB"/>
    </a:accent3>
    <a:accent4>
      <a:srgbClr val="F4AB17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31814</TotalTime>
  <Words>4572</Words>
  <Application>Microsoft Office PowerPoint</Application>
  <PresentationFormat>Panorámica</PresentationFormat>
  <Paragraphs>838</Paragraphs>
  <Slides>40</Slides>
  <Notes>16</Notes>
  <HiddenSlides>4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Junaed</dc:creator>
  <cp:lastModifiedBy>Cristian Fernando Zapata Vasquez</cp:lastModifiedBy>
  <cp:revision>325</cp:revision>
  <dcterms:created xsi:type="dcterms:W3CDTF">2015-04-05T14:04:01Z</dcterms:created>
  <dcterms:modified xsi:type="dcterms:W3CDTF">2020-08-28T16:53:16Z</dcterms:modified>
</cp:coreProperties>
</file>