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notesMasterIdLst>
    <p:notesMasterId r:id="rId28"/>
  </p:notesMasterIdLst>
  <p:sldIdLst>
    <p:sldId id="291" r:id="rId4"/>
    <p:sldId id="264" r:id="rId5"/>
    <p:sldId id="265" r:id="rId6"/>
    <p:sldId id="266" r:id="rId7"/>
    <p:sldId id="270" r:id="rId8"/>
    <p:sldId id="293" r:id="rId9"/>
    <p:sldId id="271" r:id="rId10"/>
    <p:sldId id="273" r:id="rId11"/>
    <p:sldId id="281" r:id="rId12"/>
    <p:sldId id="283" r:id="rId13"/>
    <p:sldId id="284" r:id="rId14"/>
    <p:sldId id="268" r:id="rId15"/>
    <p:sldId id="274" r:id="rId16"/>
    <p:sldId id="277" r:id="rId17"/>
    <p:sldId id="387" r:id="rId18"/>
    <p:sldId id="278" r:id="rId19"/>
    <p:sldId id="389" r:id="rId20"/>
    <p:sldId id="275" r:id="rId21"/>
    <p:sldId id="388" r:id="rId22"/>
    <p:sldId id="286" r:id="rId23"/>
    <p:sldId id="262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2E5"/>
    <a:srgbClr val="FD0661"/>
    <a:srgbClr val="15A89E"/>
    <a:srgbClr val="F89424"/>
    <a:srgbClr val="DACD40"/>
    <a:srgbClr val="608765"/>
    <a:srgbClr val="325A48"/>
    <a:srgbClr val="08743C"/>
    <a:srgbClr val="8B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Hoja1!$B$9</c:f>
              <c:strCache>
                <c:ptCount val="1"/>
                <c:pt idx="0">
                  <c:v>Valor FOB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Hoja1!$A$10:$A$15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Hoja1!$B$10:$B$15</c:f>
              <c:numCache>
                <c:formatCode>0.00</c:formatCode>
                <c:ptCount val="6"/>
                <c:pt idx="0">
                  <c:v>0.28924344000000007</c:v>
                </c:pt>
                <c:pt idx="1">
                  <c:v>0.69122039999999996</c:v>
                </c:pt>
                <c:pt idx="2">
                  <c:v>0.16477253000000003</c:v>
                </c:pt>
                <c:pt idx="3">
                  <c:v>1.5753651700000002</c:v>
                </c:pt>
                <c:pt idx="4">
                  <c:v>1.47207694</c:v>
                </c:pt>
                <c:pt idx="5">
                  <c:v>1.6350570099999999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A-4823-B011-E5E74F2C8C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1113280"/>
        <c:axId val="-189623568"/>
      </c:barChart>
      <c:catAx>
        <c:axId val="-206111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9623568"/>
        <c:crosses val="autoZero"/>
        <c:auto val="1"/>
        <c:lblAlgn val="ctr"/>
        <c:lblOffset val="100"/>
        <c:noMultiLvlLbl val="0"/>
      </c:catAx>
      <c:valAx>
        <c:axId val="-189623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0611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Quinua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Hoja1!$B$2:$B$7</c:f>
              <c:numCache>
                <c:formatCode>_ "$"* #,##0.0_ ;_ "$"* \-#,##0.0_ ;_ "$"* "-"??_ ;_ @_ </c:formatCode>
                <c:ptCount val="6"/>
                <c:pt idx="0">
                  <c:v>45.3</c:v>
                </c:pt>
                <c:pt idx="1">
                  <c:v>103.8</c:v>
                </c:pt>
                <c:pt idx="2">
                  <c:v>71.5</c:v>
                </c:pt>
                <c:pt idx="3">
                  <c:v>39.1</c:v>
                </c:pt>
                <c:pt idx="4">
                  <c:v>49.2</c:v>
                </c:pt>
                <c:pt idx="5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5-44B8-957D-779C46D84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94810640"/>
        <c:axId val="-1194789968"/>
      </c:barChart>
      <c:catAx>
        <c:axId val="-11948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s-EC"/>
          </a:p>
        </c:txPr>
        <c:crossAx val="-1194789968"/>
        <c:crosses val="autoZero"/>
        <c:auto val="0"/>
        <c:lblAlgn val="ctr"/>
        <c:lblOffset val="100"/>
        <c:noMultiLvlLbl val="0"/>
      </c:catAx>
      <c:valAx>
        <c:axId val="-11947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$&quot;* #,##0.0_ ;_ &quot;$&quot;* \-#,##0.0_ ;_ &quot;$&quot;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194810640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Producción</a:t>
            </a:r>
            <a:r>
              <a:rPr lang="es-EC" baseline="0"/>
              <a:t> total de quinua Perú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Producción(tm)</c:v>
                </c:pt>
              </c:strCache>
            </c:strRef>
          </c:tx>
          <c:spPr>
            <a:solidFill>
              <a:schemeClr val="accent6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52132</c:v>
                </c:pt>
                <c:pt idx="1">
                  <c:v>114343</c:v>
                </c:pt>
                <c:pt idx="2">
                  <c:v>105666</c:v>
                </c:pt>
                <c:pt idx="3">
                  <c:v>79269</c:v>
                </c:pt>
                <c:pt idx="4">
                  <c:v>78700</c:v>
                </c:pt>
                <c:pt idx="5">
                  <c:v>82400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D-46F3-8755-FE88BB79DA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Área cosechada (ha)</c:v>
                </c:pt>
              </c:strCache>
            </c:strRef>
          </c:tx>
          <c:spPr>
            <a:solidFill>
              <a:schemeClr val="accent5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44870</c:v>
                </c:pt>
                <c:pt idx="1">
                  <c:v>68037</c:v>
                </c:pt>
                <c:pt idx="2">
                  <c:v>62662</c:v>
                </c:pt>
                <c:pt idx="3">
                  <c:v>63329</c:v>
                </c:pt>
                <c:pt idx="4">
                  <c:v>65800</c:v>
                </c:pt>
                <c:pt idx="5">
                  <c:v>68300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D-46F3-8755-FE88BB79D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94803568"/>
        <c:axId val="-1194790512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Rendimiento (tm/ha)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0D-46F3-8755-FE88BB79DA6E}"/>
              </c:ext>
            </c:extLst>
          </c:dPt>
          <c:dPt>
            <c:idx val="2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F0D-46F3-8755-FE88BB79DA6E}"/>
              </c:ext>
            </c:extLst>
          </c:dPt>
          <c:dPt>
            <c:idx val="3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0D-46F3-8755-FE88BB79DA6E}"/>
              </c:ext>
            </c:extLst>
          </c:dPt>
          <c:dPt>
            <c:idx val="4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F0D-46F3-8755-FE88BB79DA6E}"/>
              </c:ext>
            </c:extLst>
          </c:dPt>
          <c:dPt>
            <c:idx val="5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F0D-46F3-8755-FE88BB79DA6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Hoja1!$D$2:$D$7</c:f>
              <c:numCache>
                <c:formatCode>0.0</c:formatCode>
                <c:ptCount val="6"/>
                <c:pt idx="0">
                  <c:v>1.1618453309560954</c:v>
                </c:pt>
                <c:pt idx="1">
                  <c:v>1.6806002616223525</c:v>
                </c:pt>
                <c:pt idx="2">
                  <c:v>1.6862851488940667</c:v>
                </c:pt>
                <c:pt idx="3">
                  <c:v>1.251701432203256</c:v>
                </c:pt>
                <c:pt idx="4">
                  <c:v>1.1960486322188451</c:v>
                </c:pt>
                <c:pt idx="5">
                  <c:v>1.2064421669106882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F0D-46F3-8755-FE88BB79D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94794320"/>
        <c:axId val="-1194795408"/>
      </c:lineChart>
      <c:catAx>
        <c:axId val="-11948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194790512"/>
        <c:crosses val="autoZero"/>
        <c:auto val="1"/>
        <c:lblAlgn val="ctr"/>
        <c:lblOffset val="100"/>
        <c:noMultiLvlLbl val="0"/>
      </c:catAx>
      <c:valAx>
        <c:axId val="-119479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194803568"/>
        <c:crosses val="autoZero"/>
        <c:crossBetween val="between"/>
      </c:valAx>
      <c:valAx>
        <c:axId val="-119479540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-1194794320"/>
        <c:crosses val="max"/>
        <c:crossBetween val="between"/>
      </c:valAx>
      <c:catAx>
        <c:axId val="-119479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94795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8811698203147"/>
          <c:y val="0.1513639750197594"/>
          <c:w val="0.77563195113178229"/>
          <c:h val="0.7600556671521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Balanza comercial 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924461260305383E-2"/>
                  <c:y val="4.6993276017689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A4-4294-BCDA-2356D955ABF6}"/>
                </c:ext>
              </c:extLst>
            </c:dLbl>
            <c:dLbl>
              <c:idx val="2"/>
              <c:layout>
                <c:manualLayout>
                  <c:x val="-4.6654951246781047E-2"/>
                  <c:y val="5.9244422593172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A4-4294-BCDA-2356D955ABF6}"/>
                </c:ext>
              </c:extLst>
            </c:dLbl>
            <c:dLbl>
              <c:idx val="3"/>
              <c:layout>
                <c:manualLayout>
                  <c:x val="-0.10970548933432632"/>
                  <c:y val="-2.2429887910047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A4-4294-BCDA-2356D955ABF6}"/>
                </c:ext>
              </c:extLst>
            </c:dLbl>
            <c:dLbl>
              <c:idx val="4"/>
              <c:layout>
                <c:manualLayout>
                  <c:x val="1.2265919701488345E-2"/>
                  <c:y val="-3.059731896036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A4-4294-BCDA-2356D955ABF6}"/>
                </c:ext>
              </c:extLst>
            </c:dLbl>
            <c:dLbl>
              <c:idx val="5"/>
              <c:layout>
                <c:manualLayout>
                  <c:x val="-4.694079475517577E-2"/>
                  <c:y val="8.3746715744138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A4-4294-BCDA-2356D955A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-1059.9000000000001</c:v>
                </c:pt>
                <c:pt idx="1">
                  <c:v>135.19999999999999</c:v>
                </c:pt>
                <c:pt idx="2">
                  <c:v>-1886</c:v>
                </c:pt>
                <c:pt idx="3">
                  <c:v>1201.8</c:v>
                </c:pt>
                <c:pt idx="4">
                  <c:v>186.8</c:v>
                </c:pt>
                <c:pt idx="5">
                  <c:v>-263.5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3A4-4294-BCDA-2356D955AB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2061106208"/>
        <c:axId val="-2061108928"/>
      </c:scatterChart>
      <c:valAx>
        <c:axId val="-206110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061108928"/>
        <c:crosses val="autoZero"/>
        <c:crossBetween val="midCat"/>
      </c:valAx>
      <c:valAx>
        <c:axId val="-20611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Balanza comercial total(M)</a:t>
                </a:r>
              </a:p>
            </c:rich>
          </c:tx>
          <c:layout>
            <c:manualLayout>
              <c:xMode val="edge"/>
              <c:yMode val="edge"/>
              <c:x val="3.9661705310039166E-2"/>
              <c:y val="0.330965246150559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06110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[Libro1]Hoja1!$B$10</c:f>
              <c:strCache>
                <c:ptCount val="1"/>
                <c:pt idx="0">
                  <c:v>Tradicionales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772262767630989E-2"/>
                  <c:y val="-6.99141474222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59-47D4-AA6B-1284E76AC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[Libro1]Hoja1!$A$11:$A$17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 formatCode="0_)">
                  <c:v>2015</c:v>
                </c:pt>
                <c:pt idx="3" formatCode="0_)">
                  <c:v>2016</c:v>
                </c:pt>
                <c:pt idx="4" formatCode="0_);\(0\)">
                  <c:v>2017</c:v>
                </c:pt>
                <c:pt idx="5" formatCode="0_);\(0\)">
                  <c:v>2018</c:v>
                </c:pt>
                <c:pt idx="6" formatCode="0_)">
                  <c:v>2019</c:v>
                </c:pt>
              </c:numCache>
            </c:numRef>
          </c:cat>
          <c:val>
            <c:numRef>
              <c:f>[Libro1]Hoja1!$B$11:$B$17</c:f>
              <c:numCache>
                <c:formatCode>General</c:formatCode>
                <c:ptCount val="7"/>
                <c:pt idx="0">
                  <c:v>14.1</c:v>
                </c:pt>
                <c:pt idx="1">
                  <c:v>13.27</c:v>
                </c:pt>
                <c:pt idx="2">
                  <c:v>6.66</c:v>
                </c:pt>
                <c:pt idx="3">
                  <c:v>5.45</c:v>
                </c:pt>
                <c:pt idx="4">
                  <c:v>6.91</c:v>
                </c:pt>
                <c:pt idx="5">
                  <c:v>8.8000000000000007</c:v>
                </c:pt>
                <c:pt idx="6">
                  <c:v>8.67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59-47D4-AA6B-1284E76AC920}"/>
            </c:ext>
          </c:extLst>
        </c:ser>
        <c:ser>
          <c:idx val="2"/>
          <c:order val="2"/>
          <c:tx>
            <c:strRef>
              <c:f>[Libro1]Hoja1!$C$10</c:f>
              <c:strCache>
                <c:ptCount val="1"/>
                <c:pt idx="0">
                  <c:v>No tradicionales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270587400740276E-2"/>
                  <c:y val="6.1980336990250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59-47D4-AA6B-1284E76AC920}"/>
                </c:ext>
              </c:extLst>
            </c:dLbl>
            <c:dLbl>
              <c:idx val="1"/>
              <c:layout>
                <c:manualLayout>
                  <c:x val="-4.6270587400740248E-2"/>
                  <c:y val="4.5993126758435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9-47D4-AA6B-1284E76AC920}"/>
                </c:ext>
              </c:extLst>
            </c:dLbl>
            <c:dLbl>
              <c:idx val="2"/>
              <c:layout>
                <c:manualLayout>
                  <c:x val="-4.3620878868678777E-2"/>
                  <c:y val="3.4002719084574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59-47D4-AA6B-1284E76AC920}"/>
                </c:ext>
              </c:extLst>
            </c:dLbl>
            <c:dLbl>
              <c:idx val="3"/>
              <c:layout>
                <c:manualLayout>
                  <c:x val="-4.6270587400740248E-2"/>
                  <c:y val="3.4002719084574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59-47D4-AA6B-1284E76AC920}"/>
                </c:ext>
              </c:extLst>
            </c:dLbl>
            <c:dLbl>
              <c:idx val="4"/>
              <c:layout>
                <c:manualLayout>
                  <c:x val="-4.3620878868678777E-2"/>
                  <c:y val="3.000591652662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59-47D4-AA6B-1284E76AC920}"/>
                </c:ext>
              </c:extLst>
            </c:dLbl>
            <c:dLbl>
              <c:idx val="5"/>
              <c:layout>
                <c:manualLayout>
                  <c:x val="-4.3620878868678777E-2"/>
                  <c:y val="3.7999521642528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59-47D4-AA6B-1284E76AC920}"/>
                </c:ext>
              </c:extLst>
            </c:dLbl>
            <c:dLbl>
              <c:idx val="6"/>
              <c:layout>
                <c:manualLayout>
                  <c:x val="-4.6270587400740248E-2"/>
                  <c:y val="3.7999521642528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59-47D4-AA6B-1284E76AC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[Libro1]Hoja1!$A$11:$A$17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 formatCode="0_)">
                  <c:v>2015</c:v>
                </c:pt>
                <c:pt idx="3" formatCode="0_)">
                  <c:v>2016</c:v>
                </c:pt>
                <c:pt idx="4" formatCode="0_);\(0\)">
                  <c:v>2017</c:v>
                </c:pt>
                <c:pt idx="5" formatCode="0_);\(0\)">
                  <c:v>2018</c:v>
                </c:pt>
                <c:pt idx="6" formatCode="0_)">
                  <c:v>2019</c:v>
                </c:pt>
              </c:numCache>
            </c:numRef>
          </c:cat>
          <c:val>
            <c:numRef>
              <c:f>[Libro1]Hoja1!$C$11:$C$17</c:f>
              <c:numCache>
                <c:formatCode>General</c:formatCode>
                <c:ptCount val="7"/>
                <c:pt idx="0">
                  <c:v>5.51</c:v>
                </c:pt>
                <c:pt idx="1">
                  <c:v>6.17</c:v>
                </c:pt>
                <c:pt idx="2">
                  <c:v>5.36</c:v>
                </c:pt>
                <c:pt idx="3">
                  <c:v>4.88</c:v>
                </c:pt>
                <c:pt idx="4">
                  <c:v>5.05</c:v>
                </c:pt>
                <c:pt idx="5">
                  <c:v>5.24</c:v>
                </c:pt>
                <c:pt idx="6">
                  <c:v>5.32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D59-47D4-AA6B-1284E76AC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1106752"/>
        <c:axId val="-20611056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[Libro1]Hoja1!$A$10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[Libro1]Hoja1!$A$11:$A$17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 formatCode="0_)">
                        <c:v>2015</c:v>
                      </c:pt>
                      <c:pt idx="3" formatCode="0_)">
                        <c:v>2016</c:v>
                      </c:pt>
                      <c:pt idx="4" formatCode="0_);\(0\)">
                        <c:v>2017</c:v>
                      </c:pt>
                      <c:pt idx="5" formatCode="0_);\(0\)">
                        <c:v>2018</c:v>
                      </c:pt>
                      <c:pt idx="6" formatCode="0_)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[Libro1]Hoja1!$A$11:$A$17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 formatCode="0_)">
                        <c:v>2015</c:v>
                      </c:pt>
                      <c:pt idx="3" formatCode="0_)">
                        <c:v>2016</c:v>
                      </c:pt>
                      <c:pt idx="4" formatCode="0_);\(0\)">
                        <c:v>2017</c:v>
                      </c:pt>
                      <c:pt idx="5" formatCode="0_);\(0\)">
                        <c:v>2018</c:v>
                      </c:pt>
                      <c:pt idx="6" formatCode="0_)">
                        <c:v>2019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9D59-47D4-AA6B-1284E76AC920}"/>
                  </c:ext>
                </c:extLst>
              </c15:ser>
            </c15:filteredLineSeries>
          </c:ext>
        </c:extLst>
      </c:lineChart>
      <c:catAx>
        <c:axId val="-206110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b="0"/>
                  <a:t>Años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2061105664"/>
        <c:crosses val="autoZero"/>
        <c:auto val="1"/>
        <c:lblAlgn val="ctr"/>
        <c:lblOffset val="100"/>
        <c:noMultiLvlLbl val="0"/>
      </c:catAx>
      <c:valAx>
        <c:axId val="-206110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C" b="0" dirty="0"/>
                  <a:t>Valor</a:t>
                </a:r>
                <a:r>
                  <a:rPr lang="es-EC" dirty="0"/>
                  <a:t> </a:t>
                </a:r>
                <a:r>
                  <a:rPr lang="es-EC" b="0" dirty="0" err="1"/>
                  <a:t>Fob</a:t>
                </a:r>
                <a:r>
                  <a:rPr lang="es-EC" b="0" dirty="0"/>
                  <a:t> (M)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20611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Perú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1459552790117115E-2"/>
                  <c:y val="0.115232746641963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12-4F15-B541-C62E41A02FE6}"/>
                </c:ext>
              </c:extLst>
            </c:dLbl>
            <c:dLbl>
              <c:idx val="2"/>
              <c:layout>
                <c:manualLayout>
                  <c:x val="2.9877853862971811E-2"/>
                  <c:y val="2.2095491740003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2-4F15-B541-C62E41A02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505</c:v>
                </c:pt>
                <c:pt idx="1">
                  <c:v>-1509</c:v>
                </c:pt>
                <c:pt idx="2">
                  <c:v>-2917</c:v>
                </c:pt>
                <c:pt idx="3">
                  <c:v>1954</c:v>
                </c:pt>
                <c:pt idx="4">
                  <c:v>6700</c:v>
                </c:pt>
                <c:pt idx="5">
                  <c:v>7196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1-4552-91CF-BDDC229EC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995136"/>
        <c:axId val="-1967998400"/>
      </c:lineChart>
      <c:catAx>
        <c:axId val="-19679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b="0"/>
                  <a:t>Años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967998400"/>
        <c:crosses val="autoZero"/>
        <c:auto val="1"/>
        <c:lblAlgn val="ctr"/>
        <c:lblOffset val="100"/>
        <c:noMultiLvlLbl val="0"/>
      </c:catAx>
      <c:valAx>
        <c:axId val="-19679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C" b="0" dirty="0"/>
                  <a:t>Balanza Comercial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9679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CA-4385-ABD0-291F266935FD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TRADICIONALES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Hoja1!$B$2:$B$7</c:f>
              <c:numCache>
                <c:formatCode>#,##0</c:formatCode>
                <c:ptCount val="6"/>
                <c:pt idx="0">
                  <c:v>30652</c:v>
                </c:pt>
                <c:pt idx="1">
                  <c:v>26611</c:v>
                </c:pt>
                <c:pt idx="2">
                  <c:v>22429</c:v>
                </c:pt>
                <c:pt idx="3" formatCode="&quot;$&quot;#,##0">
                  <c:v>25409</c:v>
                </c:pt>
                <c:pt idx="4" formatCode="&quot;$&quot;#,##0">
                  <c:v>32403</c:v>
                </c:pt>
                <c:pt idx="5" formatCode="&quot;$&quot;#,##0">
                  <c:v>34643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CA-4385-ABD0-291F266935FD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NO TRADICIONALES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Hoja1!$C$2:$C$7</c:f>
              <c:numCache>
                <c:formatCode>#,##0</c:formatCode>
                <c:ptCount val="6"/>
                <c:pt idx="0">
                  <c:v>10992</c:v>
                </c:pt>
                <c:pt idx="1">
                  <c:v>11682</c:v>
                </c:pt>
                <c:pt idx="2">
                  <c:v>10869</c:v>
                </c:pt>
                <c:pt idx="3" formatCode="&quot;$&quot;#,##0">
                  <c:v>10810</c:v>
                </c:pt>
                <c:pt idx="4" formatCode="&quot;$&quot;#,##0">
                  <c:v>11714</c:v>
                </c:pt>
                <c:pt idx="5" formatCode="&quot;$&quot;#,##0">
                  <c:v>13251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CA-4385-ABD0-291F26693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7154832"/>
        <c:axId val="-1187157008"/>
      </c:lineChart>
      <c:catAx>
        <c:axId val="-118715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b="0" i="0"/>
                  <a:t>Año</a:t>
                </a:r>
                <a:r>
                  <a:rPr lang="es-EC"/>
                  <a:t>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187157008"/>
        <c:crosses val="autoZero"/>
        <c:auto val="1"/>
        <c:lblAlgn val="ctr"/>
        <c:lblOffset val="100"/>
        <c:noMultiLvlLbl val="0"/>
      </c:catAx>
      <c:valAx>
        <c:axId val="-11871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C" b="0" dirty="0"/>
                  <a:t>Valor</a:t>
                </a:r>
                <a:r>
                  <a:rPr lang="es-EC" b="0" baseline="0" dirty="0"/>
                  <a:t> FOB</a:t>
                </a:r>
                <a:endParaRPr lang="es-EC" b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118715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Superficie cosechada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3179077871238836E-2"/>
                  <c:y val="0.13141909408563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4F-4803-A013-5FAC8FE6F034}"/>
                </c:ext>
              </c:extLst>
            </c:dLbl>
            <c:dLbl>
              <c:idx val="3"/>
              <c:layout>
                <c:manualLayout>
                  <c:x val="-1.1064009213619011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4F-4803-A013-5FAC8FE6F034}"/>
                </c:ext>
              </c:extLst>
            </c:dLbl>
            <c:dLbl>
              <c:idx val="4"/>
              <c:layout>
                <c:manualLayout>
                  <c:x val="-1.106400921361911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4F-4803-A013-5FAC8FE6F034}"/>
                </c:ext>
              </c:extLst>
            </c:dLbl>
            <c:dLbl>
              <c:idx val="5"/>
              <c:layout>
                <c:manualLayout>
                  <c:x val="-8.29800691021425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F-4803-A013-5FAC8FE6F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2574</c:v>
                </c:pt>
                <c:pt idx="1">
                  <c:v>7384</c:v>
                </c:pt>
                <c:pt idx="2">
                  <c:v>7427</c:v>
                </c:pt>
                <c:pt idx="3">
                  <c:v>2214</c:v>
                </c:pt>
                <c:pt idx="4">
                  <c:v>882</c:v>
                </c:pt>
                <c:pt idx="5">
                  <c:v>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F-4803-A013-5FAC8FE6F034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Producción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8940207306427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4F-4803-A013-5FAC8FE6F034}"/>
                </c:ext>
              </c:extLst>
            </c:dLbl>
            <c:dLbl>
              <c:idx val="1"/>
              <c:layout>
                <c:manualLayout>
                  <c:x val="5.1216396585239174E-2"/>
                  <c:y val="7.032262560100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254835039817979E-2"/>
                      <c:h val="5.31085454808946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F4F-4803-A013-5FAC8FE6F034}"/>
                </c:ext>
              </c:extLst>
            </c:dLbl>
            <c:dLbl>
              <c:idx val="2"/>
              <c:layout>
                <c:manualLayout>
                  <c:x val="5.5320046068094958E-2"/>
                  <c:y val="8.796296296296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4F-4803-A013-5FAC8FE6F034}"/>
                </c:ext>
              </c:extLst>
            </c:dLbl>
            <c:dLbl>
              <c:idx val="5"/>
              <c:layout>
                <c:manualLayout>
                  <c:x val="2.2128018427238022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4F-4803-A013-5FAC8FE6F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1802</c:v>
                </c:pt>
                <c:pt idx="1">
                  <c:v>7641</c:v>
                </c:pt>
                <c:pt idx="2">
                  <c:v>11681</c:v>
                </c:pt>
                <c:pt idx="3">
                  <c:v>3903</c:v>
                </c:pt>
                <c:pt idx="4">
                  <c:v>1286</c:v>
                </c:pt>
                <c:pt idx="5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4F-4803-A013-5FAC8FE6F0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61119808"/>
        <c:axId val="-2061119264"/>
      </c:barChart>
      <c:lineChart>
        <c:grouping val="standar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Rendimiento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882821387940839E-2"/>
                  <c:y val="-1.226993865030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4F-4803-A013-5FAC8FE6F034}"/>
                </c:ext>
              </c:extLst>
            </c:dLbl>
            <c:dLbl>
              <c:idx val="1"/>
              <c:layout>
                <c:manualLayout>
                  <c:x val="-6.9150057585118871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4F-4803-A013-5FAC8FE6F034}"/>
                </c:ext>
              </c:extLst>
            </c:dLbl>
            <c:dLbl>
              <c:idx val="2"/>
              <c:layout>
                <c:manualLayout>
                  <c:x val="-5.5320046068095055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4F-4803-A013-5FAC8FE6F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1.0900000000000001</c:v>
                </c:pt>
                <c:pt idx="2">
                  <c:v>1.57</c:v>
                </c:pt>
                <c:pt idx="3">
                  <c:v>1.7</c:v>
                </c:pt>
                <c:pt idx="4">
                  <c:v>1.46</c:v>
                </c:pt>
                <c:pt idx="5" formatCode="0.00">
                  <c:v>1.0740000000000001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F4F-4803-A013-5FAC8FE6F0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61116000"/>
        <c:axId val="-2061118176"/>
      </c:lineChart>
      <c:catAx>
        <c:axId val="-2061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2061119264"/>
        <c:crosses val="autoZero"/>
        <c:auto val="1"/>
        <c:lblAlgn val="ctr"/>
        <c:lblOffset val="100"/>
        <c:noMultiLvlLbl val="0"/>
      </c:catAx>
      <c:valAx>
        <c:axId val="-20611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2061119808"/>
        <c:crosses val="autoZero"/>
        <c:crossBetween val="between"/>
      </c:valAx>
      <c:valAx>
        <c:axId val="-2061118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-2061116000"/>
        <c:crosses val="max"/>
        <c:crossBetween val="between"/>
      </c:valAx>
      <c:catAx>
        <c:axId val="-206111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1118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0.10502</cdr:x>
      <cdr:y>0.93974</cdr:y>
    </cdr:from>
    <cdr:to>
      <cdr:x>0.89498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7992E5E-CCF3-4082-8A5C-B89238F8BD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05241" y="3861591"/>
          <a:ext cx="6057143" cy="24761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D1409-5AC9-46CD-A06F-2AAF5CD38391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F646-4976-4E15-BC0D-8F21FD1FD1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570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D849-5CF8-4DF1-8028-A4B26066DB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736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6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50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ositiva en blanco sin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7017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nua | Crema de leche Alquerí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44" y="3519137"/>
            <a:ext cx="307395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86E7B92-CC60-46A3-91FF-F5A12C78E8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57" y="3545722"/>
            <a:ext cx="4196782" cy="3307165"/>
          </a:xfrm>
          <a:prstGeom prst="rect">
            <a:avLst/>
          </a:prstGeom>
        </p:spPr>
      </p:pic>
      <p:pic>
        <p:nvPicPr>
          <p:cNvPr id="8" name="Imagen 7" descr="Resultado de imagen de ecuador ama la vida">
            <a:extLst>
              <a:ext uri="{FF2B5EF4-FFF2-40B4-BE49-F238E27FC236}">
                <a16:creationId xmlns:a16="http://schemas.microsoft.com/office/drawing/2014/main" id="{4A2B9E5A-AC0D-459F-A2EC-76DAB1F9C6D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6324600" cy="3545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93920717-EF08-411A-AD7E-074314132DC7}"/>
              </a:ext>
            </a:extLst>
          </p:cNvPr>
          <p:cNvSpPr/>
          <p:nvPr userDrawn="1"/>
        </p:nvSpPr>
        <p:spPr>
          <a:xfrm>
            <a:off x="0" y="0"/>
            <a:ext cx="5867400" cy="6858000"/>
          </a:xfrm>
          <a:custGeom>
            <a:avLst/>
            <a:gdLst>
              <a:gd name="connsiteX0" fmla="*/ 0 w 5124450"/>
              <a:gd name="connsiteY0" fmla="*/ 0 h 6858000"/>
              <a:gd name="connsiteX1" fmla="*/ 5124450 w 5124450"/>
              <a:gd name="connsiteY1" fmla="*/ 0 h 6858000"/>
              <a:gd name="connsiteX2" fmla="*/ 5124450 w 5124450"/>
              <a:gd name="connsiteY2" fmla="*/ 6858000 h 6858000"/>
              <a:gd name="connsiteX3" fmla="*/ 0 w 5124450"/>
              <a:gd name="connsiteY3" fmla="*/ 6858000 h 6858000"/>
              <a:gd name="connsiteX4" fmla="*/ 0 w 5124450"/>
              <a:gd name="connsiteY4" fmla="*/ 0 h 6858000"/>
              <a:gd name="connsiteX0" fmla="*/ 0 w 5867400"/>
              <a:gd name="connsiteY0" fmla="*/ 0 h 6858000"/>
              <a:gd name="connsiteX1" fmla="*/ 5867400 w 5867400"/>
              <a:gd name="connsiteY1" fmla="*/ 0 h 6858000"/>
              <a:gd name="connsiteX2" fmla="*/ 5124450 w 5867400"/>
              <a:gd name="connsiteY2" fmla="*/ 6858000 h 6858000"/>
              <a:gd name="connsiteX3" fmla="*/ 0 w 5867400"/>
              <a:gd name="connsiteY3" fmla="*/ 6858000 h 6858000"/>
              <a:gd name="connsiteX4" fmla="*/ 0 w 5867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858000">
                <a:moveTo>
                  <a:pt x="0" y="0"/>
                </a:moveTo>
                <a:lnTo>
                  <a:pt x="5867400" y="0"/>
                </a:lnTo>
                <a:lnTo>
                  <a:pt x="51244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C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71B22608-308B-41EB-AF99-C0EFBA03D145}"/>
              </a:ext>
            </a:extLst>
          </p:cNvPr>
          <p:cNvSpPr/>
          <p:nvPr userDrawn="1"/>
        </p:nvSpPr>
        <p:spPr>
          <a:xfrm>
            <a:off x="4890637" y="0"/>
            <a:ext cx="1205363" cy="6858000"/>
          </a:xfrm>
          <a:custGeom>
            <a:avLst/>
            <a:gdLst>
              <a:gd name="connsiteX0" fmla="*/ 742950 w 1205363"/>
              <a:gd name="connsiteY0" fmla="*/ 0 h 6858000"/>
              <a:gd name="connsiteX1" fmla="*/ 1205363 w 1205363"/>
              <a:gd name="connsiteY1" fmla="*/ 0 h 6858000"/>
              <a:gd name="connsiteX2" fmla="*/ 462413 w 1205363"/>
              <a:gd name="connsiteY2" fmla="*/ 6858000 h 6858000"/>
              <a:gd name="connsiteX3" fmla="*/ 0 w 12053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363" h="6858000">
                <a:moveTo>
                  <a:pt x="742950" y="0"/>
                </a:moveTo>
                <a:lnTo>
                  <a:pt x="1205363" y="0"/>
                </a:lnTo>
                <a:lnTo>
                  <a:pt x="4624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154839-C9FD-4201-A32E-D7522D734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8" y="2215046"/>
            <a:ext cx="4913712" cy="1325563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PA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C" sz="3200" b="1" dirty="0"/>
              <a:t>Estudio del impacto del programa marca país en las exportaciones de Ecuador y Perú durante el período 2013-2018 caso: quinua</a:t>
            </a:r>
            <a:endParaRPr lang="es-EC" sz="3000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B11FD3-C05E-4FFA-92FF-5139E5A78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3914" y="5733256"/>
            <a:ext cx="1530121" cy="5762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Nombre Apellido 1</a:t>
            </a:r>
            <a:br>
              <a: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Nombre Apellido 2</a:t>
            </a:r>
            <a:br>
              <a: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PA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Nombre Apellido 3</a:t>
            </a:r>
            <a:endParaRPr lang="es-PA" dirty="0"/>
          </a:p>
        </p:txBody>
      </p:sp>
      <p:pic>
        <p:nvPicPr>
          <p:cNvPr id="12" name="Picture 2" descr="Image result for LOGO ESPE">
            <a:extLst>
              <a:ext uri="{FF2B5EF4-FFF2-40B4-BE49-F238E27FC236}">
                <a16:creationId xmlns:a16="http://schemas.microsoft.com/office/drawing/2014/main" id="{4774BA42-EDBC-407D-85AF-8AAAA6915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87" y="413955"/>
            <a:ext cx="2781133" cy="7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7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71461" y="1600200"/>
            <a:ext cx="11144328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</p:spTree>
    <p:extLst>
      <p:ext uri="{BB962C8B-B14F-4D97-AF65-F5344CB8AC3E}">
        <p14:creationId xmlns:p14="http://schemas.microsoft.com/office/powerpoint/2010/main" val="185405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84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pos="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6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461" y="6357959"/>
            <a:ext cx="5238787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6381752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15 Marcador de texto"/>
          <p:cNvSpPr>
            <a:spLocks noGrp="1"/>
          </p:cNvSpPr>
          <p:nvPr>
            <p:ph type="body" sz="quarter" idx="17"/>
          </p:nvPr>
        </p:nvSpPr>
        <p:spPr>
          <a:xfrm>
            <a:off x="6381752" y="6357959"/>
            <a:ext cx="5238787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1424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, una base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3" name="Marcador de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6790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, dos bases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6381752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9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1560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, una base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7971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gra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2 Marcador de contenido"/>
          <p:cNvSpPr>
            <a:spLocks noGrp="1"/>
          </p:cNvSpPr>
          <p:nvPr>
            <p:ph idx="18"/>
          </p:nvPr>
        </p:nvSpPr>
        <p:spPr>
          <a:xfrm>
            <a:off x="380960" y="4205310"/>
            <a:ext cx="5334037" cy="16525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5" name="Marcador de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377647" y="3781443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7" name="2 Marcador de contenido"/>
          <p:cNvSpPr>
            <a:spLocks noGrp="1"/>
          </p:cNvSpPr>
          <p:nvPr>
            <p:ph idx="23"/>
          </p:nvPr>
        </p:nvSpPr>
        <p:spPr>
          <a:xfrm>
            <a:off x="384313" y="2005018"/>
            <a:ext cx="5334037" cy="16525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8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84313" y="1554965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9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1887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469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sin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6864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1608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en blanco sin objeto, con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6115072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3265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en blanco, gráficas emb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757882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226264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1851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ositiva en blanco sin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21262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sin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71461" y="714356"/>
            <a:ext cx="11144328" cy="514353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605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con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71461" y="1600200"/>
            <a:ext cx="11144328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6354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, cuatro gráficas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0960" y="1533508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380960" y="3733800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6477003" y="1533508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4"/>
          </p:nvPr>
        </p:nvSpPr>
        <p:spPr>
          <a:xfrm>
            <a:off x="6477003" y="3733800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978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, cuatro gráficas, base y pregunta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0960" y="1981200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6"/>
          </p:nvPr>
        </p:nvSpPr>
        <p:spPr>
          <a:xfrm>
            <a:off x="6477003" y="1981200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8"/>
          </p:nvPr>
        </p:nvSpPr>
        <p:spPr>
          <a:xfrm>
            <a:off x="380960" y="4162444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0" name="2 Marcador de contenido"/>
          <p:cNvSpPr>
            <a:spLocks noGrp="1"/>
          </p:cNvSpPr>
          <p:nvPr>
            <p:ph idx="20"/>
          </p:nvPr>
        </p:nvSpPr>
        <p:spPr>
          <a:xfrm>
            <a:off x="6477003" y="4162444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23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477003" y="1557334"/>
            <a:ext cx="533403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4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84313" y="1554965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5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473650" y="3729046"/>
            <a:ext cx="533403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6" name="Marcador de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380960" y="3726677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2996947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, tres gráficas, títulos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10" y="2032458"/>
            <a:ext cx="5619789" cy="3825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6096000" y="2032459"/>
            <a:ext cx="5715040" cy="154782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7"/>
          </p:nvPr>
        </p:nvSpPr>
        <p:spPr>
          <a:xfrm>
            <a:off x="6096000" y="4080350"/>
            <a:ext cx="5715040" cy="17775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1557334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710" y="1554965"/>
            <a:ext cx="5619789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3648200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33194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6029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uatro gráficas verticales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95208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3174980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4"/>
          </p:nvPr>
        </p:nvSpPr>
        <p:spPr>
          <a:xfrm>
            <a:off x="6254752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9334523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6610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res gráficas verticales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95208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6"/>
          </p:nvPr>
        </p:nvSpPr>
        <p:spPr>
          <a:xfrm>
            <a:off x="4095736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8"/>
          </p:nvPr>
        </p:nvSpPr>
        <p:spPr>
          <a:xfrm>
            <a:off x="8096264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95209" y="1504324"/>
            <a:ext cx="400052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4114800" y="1501011"/>
            <a:ext cx="398146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7" name="Marcador de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15328" y="1501011"/>
            <a:ext cx="398146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1562944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res gráficas, título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190459" y="2143116"/>
            <a:ext cx="5048285" cy="371477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6953256" y="2143116"/>
            <a:ext cx="5048285" cy="371477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190459" y="5900758"/>
            <a:ext cx="5048285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8" name="11 Marcador de texto"/>
          <p:cNvSpPr>
            <a:spLocks noGrp="1"/>
          </p:cNvSpPr>
          <p:nvPr>
            <p:ph type="body" sz="quarter" idx="18"/>
          </p:nvPr>
        </p:nvSpPr>
        <p:spPr>
          <a:xfrm>
            <a:off x="6953256" y="5900758"/>
            <a:ext cx="5048285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15 Marcador de texto"/>
          <p:cNvSpPr>
            <a:spLocks noGrp="1"/>
          </p:cNvSpPr>
          <p:nvPr>
            <p:ph type="body" sz="quarter" idx="19"/>
          </p:nvPr>
        </p:nvSpPr>
        <p:spPr>
          <a:xfrm>
            <a:off x="190541" y="6357959"/>
            <a:ext cx="11811000" cy="203133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5530" y="1676384"/>
            <a:ext cx="5053214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950791" y="1676384"/>
            <a:ext cx="5053214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378721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os gráficas, título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09" y="1947866"/>
            <a:ext cx="3238523" cy="391002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3714733" y="1947866"/>
            <a:ext cx="8286808" cy="391002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709" y="1485900"/>
            <a:ext cx="323852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3714733" y="1485900"/>
            <a:ext cx="832486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2565740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os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3238480" y="2714620"/>
            <a:ext cx="5715040" cy="314327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238480" y="2184736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191999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, barras horiz, top o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09" y="1600200"/>
            <a:ext cx="10572824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10953784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63623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rras horiz, top y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10" y="1600200"/>
            <a:ext cx="962031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2 Marcador de contenido"/>
          <p:cNvSpPr>
            <a:spLocks noGrp="1"/>
          </p:cNvSpPr>
          <p:nvPr>
            <p:ph idx="13"/>
          </p:nvPr>
        </p:nvSpPr>
        <p:spPr>
          <a:xfrm>
            <a:off x="10953784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4"/>
          </p:nvPr>
        </p:nvSpPr>
        <p:spPr>
          <a:xfrm>
            <a:off x="10001277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80316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idx="10"/>
          </p:nvPr>
        </p:nvSpPr>
        <p:spPr>
          <a:xfrm>
            <a:off x="571461" y="2438400"/>
            <a:ext cx="4095779" cy="37052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9" name="2 Marcador de contenido"/>
          <p:cNvSpPr>
            <a:spLocks noGrp="1"/>
          </p:cNvSpPr>
          <p:nvPr>
            <p:ph idx="13"/>
          </p:nvPr>
        </p:nvSpPr>
        <p:spPr>
          <a:xfrm>
            <a:off x="4857741" y="1524000"/>
            <a:ext cx="6762797" cy="46196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30" name="2 Marcador de contenido"/>
          <p:cNvSpPr>
            <a:spLocks noGrp="1"/>
          </p:cNvSpPr>
          <p:nvPr>
            <p:ph idx="14"/>
          </p:nvPr>
        </p:nvSpPr>
        <p:spPr>
          <a:xfrm>
            <a:off x="571461" y="1524000"/>
            <a:ext cx="4095779" cy="8382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509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71461" y="714356"/>
            <a:ext cx="11144328" cy="514353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4235" y="102185"/>
            <a:ext cx="9334565" cy="36317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2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8343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712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pos="4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A6AED0A-D581-4290-9EC3-3B38F5B600F9}" type="datetimeFigureOut">
              <a:rPr lang="en-US" smtClean="0">
                <a:solidFill>
                  <a:prstClr val="black"/>
                </a:solidFill>
              </a:rPr>
              <a:pPr/>
              <a:t>10/11/2020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5C0ADB9-E54C-4BE5-93D4-3495EA40B51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6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9954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71461" y="1600200"/>
            <a:ext cx="11144328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</p:spTree>
    <p:extLst>
      <p:ext uri="{BB962C8B-B14F-4D97-AF65-F5344CB8AC3E}">
        <p14:creationId xmlns:p14="http://schemas.microsoft.com/office/powerpoint/2010/main" val="19327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84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pos="9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6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461" y="6357959"/>
            <a:ext cx="5238787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6381752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15 Marcador de texto"/>
          <p:cNvSpPr>
            <a:spLocks noGrp="1"/>
          </p:cNvSpPr>
          <p:nvPr>
            <p:ph type="body" sz="quarter" idx="17"/>
          </p:nvPr>
        </p:nvSpPr>
        <p:spPr>
          <a:xfrm>
            <a:off x="6381752" y="6357959"/>
            <a:ext cx="5238787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26572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, una base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3" name="Marcador de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64735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, dos bases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6381752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9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41617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, una base, una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571461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571498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 baseline="0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8911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gra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571461" y="5900758"/>
            <a:ext cx="5238787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5"/>
          </p:nvPr>
        </p:nvSpPr>
        <p:spPr>
          <a:xfrm>
            <a:off x="571544" y="6357959"/>
            <a:ext cx="11048995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2 Marcador de contenido"/>
          <p:cNvSpPr>
            <a:spLocks noGrp="1"/>
          </p:cNvSpPr>
          <p:nvPr>
            <p:ph idx="18"/>
          </p:nvPr>
        </p:nvSpPr>
        <p:spPr>
          <a:xfrm>
            <a:off x="380960" y="4205310"/>
            <a:ext cx="5334037" cy="16525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6381752" y="1981200"/>
            <a:ext cx="5238787" cy="3876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381789" y="1557334"/>
            <a:ext cx="52387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5" name="Marcador de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377647" y="3781443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7" name="2 Marcador de contenido"/>
          <p:cNvSpPr>
            <a:spLocks noGrp="1"/>
          </p:cNvSpPr>
          <p:nvPr>
            <p:ph idx="23"/>
          </p:nvPr>
        </p:nvSpPr>
        <p:spPr>
          <a:xfrm>
            <a:off x="384313" y="2005018"/>
            <a:ext cx="5334037" cy="16525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8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84313" y="1554965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9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7546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sin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1245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79250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en blanco sin objeto, con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6115072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4222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en blanco, gráficas emb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757882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226264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017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36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ositiva en blanco sin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9941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sin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71461" y="714356"/>
            <a:ext cx="11144328" cy="514353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54885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con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71461" y="1600200"/>
            <a:ext cx="11144328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84983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, cuatro gráficas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0960" y="1533508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380960" y="3733800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6477003" y="1533508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4"/>
          </p:nvPr>
        </p:nvSpPr>
        <p:spPr>
          <a:xfrm>
            <a:off x="6477003" y="3733800"/>
            <a:ext cx="5334037" cy="21240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11418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, cuatro gráficas, base y pregunta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0960" y="1981200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6"/>
          </p:nvPr>
        </p:nvSpPr>
        <p:spPr>
          <a:xfrm>
            <a:off x="6477003" y="1981200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8"/>
          </p:nvPr>
        </p:nvSpPr>
        <p:spPr>
          <a:xfrm>
            <a:off x="380960" y="4162444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0" name="2 Marcador de contenido"/>
          <p:cNvSpPr>
            <a:spLocks noGrp="1"/>
          </p:cNvSpPr>
          <p:nvPr>
            <p:ph idx="20"/>
          </p:nvPr>
        </p:nvSpPr>
        <p:spPr>
          <a:xfrm>
            <a:off x="6477003" y="4162444"/>
            <a:ext cx="5334037" cy="169544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23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477003" y="1557334"/>
            <a:ext cx="533403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4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84313" y="1554965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5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473650" y="3729046"/>
            <a:ext cx="533403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6" name="Marcador de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380960" y="3726677"/>
            <a:ext cx="533735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1005732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, tres gráficas, títulos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6000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10" y="2032458"/>
            <a:ext cx="5619789" cy="3825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6096000" y="2032459"/>
            <a:ext cx="5715040" cy="154782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7"/>
          </p:nvPr>
        </p:nvSpPr>
        <p:spPr>
          <a:xfrm>
            <a:off x="6096000" y="4080350"/>
            <a:ext cx="5715040" cy="17775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1557334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710" y="1554965"/>
            <a:ext cx="5619789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3648200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3896507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uatro gráficas verticales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95208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3174980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4"/>
          </p:nvPr>
        </p:nvSpPr>
        <p:spPr>
          <a:xfrm>
            <a:off x="6254752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9334523" y="1600200"/>
            <a:ext cx="2762269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27641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res gráficas verticales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95208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6"/>
          </p:nvPr>
        </p:nvSpPr>
        <p:spPr>
          <a:xfrm>
            <a:off x="4095736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8"/>
          </p:nvPr>
        </p:nvSpPr>
        <p:spPr>
          <a:xfrm>
            <a:off x="8096264" y="1924876"/>
            <a:ext cx="4000528" cy="3933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95209" y="1504324"/>
            <a:ext cx="400052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4114800" y="1501011"/>
            <a:ext cx="398146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7" name="Marcador de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15328" y="1501011"/>
            <a:ext cx="398146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259795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res gráficas, título, base y preg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190459" y="2143116"/>
            <a:ext cx="5048285" cy="371477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6953256" y="2143116"/>
            <a:ext cx="5048285" cy="371477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190459" y="5900758"/>
            <a:ext cx="5048285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8" name="11 Marcador de texto"/>
          <p:cNvSpPr>
            <a:spLocks noGrp="1"/>
          </p:cNvSpPr>
          <p:nvPr>
            <p:ph type="body" sz="quarter" idx="18"/>
          </p:nvPr>
        </p:nvSpPr>
        <p:spPr>
          <a:xfrm>
            <a:off x="6953256" y="5900758"/>
            <a:ext cx="5048285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15 Marcador de texto"/>
          <p:cNvSpPr>
            <a:spLocks noGrp="1"/>
          </p:cNvSpPr>
          <p:nvPr>
            <p:ph type="body" sz="quarter" idx="19"/>
          </p:nvPr>
        </p:nvSpPr>
        <p:spPr>
          <a:xfrm>
            <a:off x="190541" y="6357959"/>
            <a:ext cx="11811000" cy="203133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5530" y="1676384"/>
            <a:ext cx="5053214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6950791" y="1676384"/>
            <a:ext cx="5053214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2576499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os gráficas, título, pregunta,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09" y="1947866"/>
            <a:ext cx="3238523" cy="391002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5"/>
          </p:nvPr>
        </p:nvSpPr>
        <p:spPr>
          <a:xfrm>
            <a:off x="3714733" y="1947866"/>
            <a:ext cx="8286808" cy="391002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709" y="1485900"/>
            <a:ext cx="3238523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25" hasCustomPrompt="1"/>
          </p:nvPr>
        </p:nvSpPr>
        <p:spPr>
          <a:xfrm>
            <a:off x="3714733" y="1485900"/>
            <a:ext cx="8324867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13802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8692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os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3238480" y="2714620"/>
            <a:ext cx="5715040" cy="314327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3238480" y="2184736"/>
            <a:ext cx="5715040" cy="423866"/>
          </a:xfrm>
        </p:spPr>
        <p:txBody>
          <a:bodyPr/>
          <a:lstStyle>
            <a:lvl1pPr marL="0" indent="0" algn="ctr">
              <a:buNone/>
              <a:defRPr sz="1800" b="1"/>
            </a:lvl1pPr>
            <a:lvl2pPr algn="ctr">
              <a:defRPr sz="1600" b="1"/>
            </a:lvl2pPr>
            <a:lvl3pPr algn="ctr">
              <a:defRPr sz="1400" b="1"/>
            </a:lvl3pPr>
            <a:lvl4pPr algn="ctr">
              <a:defRPr sz="1200" b="1"/>
            </a:lvl4pPr>
            <a:lvl5pPr algn="ctr">
              <a:defRPr sz="1200" b="1"/>
            </a:lvl5pPr>
          </a:lstStyle>
          <a:p>
            <a:pPr lvl="0"/>
            <a:r>
              <a:rPr lang="es-ES" dirty="0"/>
              <a:t>Haga clic para modificar título del gráfico</a:t>
            </a:r>
          </a:p>
        </p:txBody>
      </p:sp>
    </p:spTree>
    <p:extLst>
      <p:ext uri="{BB962C8B-B14F-4D97-AF65-F5344CB8AC3E}">
        <p14:creationId xmlns:p14="http://schemas.microsoft.com/office/powerpoint/2010/main" val="3426065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, barras horiz, top o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09" y="1600200"/>
            <a:ext cx="10572824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10953784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55293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rras horiz, top y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95208" y="5900758"/>
            <a:ext cx="5429288" cy="457200"/>
          </a:xfrm>
        </p:spPr>
        <p:txBody>
          <a:bodyPr anchor="b"/>
          <a:lstStyle>
            <a:lvl1pPr marL="0">
              <a:buFontTx/>
              <a:buNone/>
              <a:defRPr lang="es-ES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95208" y="6357959"/>
            <a:ext cx="11906251" cy="20313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2"/>
          </p:nvPr>
        </p:nvSpPr>
        <p:spPr>
          <a:xfrm>
            <a:off x="285710" y="1600200"/>
            <a:ext cx="962031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4" name="2 Marcador de contenido"/>
          <p:cNvSpPr>
            <a:spLocks noGrp="1"/>
          </p:cNvSpPr>
          <p:nvPr>
            <p:ph idx="13"/>
          </p:nvPr>
        </p:nvSpPr>
        <p:spPr>
          <a:xfrm>
            <a:off x="10953784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4"/>
          </p:nvPr>
        </p:nvSpPr>
        <p:spPr>
          <a:xfrm>
            <a:off x="10001277" y="1600200"/>
            <a:ext cx="952507" cy="425769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09443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idx="10"/>
          </p:nvPr>
        </p:nvSpPr>
        <p:spPr>
          <a:xfrm>
            <a:off x="571461" y="2438400"/>
            <a:ext cx="4095779" cy="37052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29" name="2 Marcador de contenido"/>
          <p:cNvSpPr>
            <a:spLocks noGrp="1"/>
          </p:cNvSpPr>
          <p:nvPr>
            <p:ph idx="13"/>
          </p:nvPr>
        </p:nvSpPr>
        <p:spPr>
          <a:xfrm>
            <a:off x="4857741" y="1524000"/>
            <a:ext cx="6762797" cy="46196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30" name="2 Marcador de contenido"/>
          <p:cNvSpPr>
            <a:spLocks noGrp="1"/>
          </p:cNvSpPr>
          <p:nvPr>
            <p:ph idx="14"/>
          </p:nvPr>
        </p:nvSpPr>
        <p:spPr>
          <a:xfrm>
            <a:off x="571461" y="1524000"/>
            <a:ext cx="4095779" cy="8382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609600"/>
            <a:ext cx="11887200" cy="838200"/>
          </a:xfrm>
        </p:spPr>
        <p:txBody>
          <a:bodyPr/>
          <a:lstStyle>
            <a:lvl1pPr marL="0" indent="0" algn="just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sz="240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sz="240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152400" y="151265"/>
            <a:ext cx="9645567" cy="44563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título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67691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71461" y="714356"/>
            <a:ext cx="11144328" cy="514353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4235" y="102185"/>
            <a:ext cx="9334565" cy="36317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200" b="1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53556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712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pos="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A6AED0A-D581-4290-9EC3-3B38F5B600F9}" type="datetimeFigureOut">
              <a:rPr lang="en-US" smtClean="0">
                <a:solidFill>
                  <a:prstClr val="black"/>
                </a:solidFill>
              </a:rPr>
              <a:pPr/>
              <a:t>10/11/2020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5C0ADB9-E54C-4BE5-93D4-3495EA40B51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8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04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21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0E60-656D-4D08-8018-EF1191F9487C}" type="datetimeFigureOut">
              <a:rPr lang="es-EC" smtClean="0"/>
              <a:t>11/10/2020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B86F-7BD8-457E-85A8-5EBBD49B2A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721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PA" dirty="0"/>
          </a:p>
        </p:txBody>
      </p:sp>
      <p:sp>
        <p:nvSpPr>
          <p:cNvPr id="931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2432F9B5-CC7F-47DE-99CF-D1218BB9D7EB}" type="slidenum">
              <a:rPr lang="en-US" sz="1000">
                <a:solidFill>
                  <a:prstClr val="white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rgbClr val="1F497D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9BA1B05C-F9F5-43B4-A69B-714C3792A429}" type="slidenum">
              <a:rPr lang="en-US" sz="1000">
                <a:solidFill>
                  <a:prstClr val="white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rgbClr val="1F497D"/>
              </a:solidFill>
            </a:endParaRPr>
          </a:p>
        </p:txBody>
      </p:sp>
      <p:sp>
        <p:nvSpPr>
          <p:cNvPr id="13" name="4 Marcador de pie de página">
            <a:extLst>
              <a:ext uri="{FF2B5EF4-FFF2-40B4-BE49-F238E27FC236}">
                <a16:creationId xmlns:a16="http://schemas.microsoft.com/office/drawing/2014/main" id="{18A32934-E1E6-4542-BD1A-D2ACF398A83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6643688"/>
            <a:ext cx="11620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MX" sz="1100" dirty="0">
                <a:solidFill>
                  <a:srgbClr val="0D5CAB"/>
                </a:solidFill>
                <a:latin typeface="Calibri Light" panose="020F0302020204030204"/>
                <a:cs typeface="Arial" charset="0"/>
              </a:rPr>
              <a:t>Librería de diagramas para presentaciones I  Abril  2018 I  Uso interno</a:t>
            </a:r>
            <a:endParaRPr lang="es-PA" sz="1100" b="1" dirty="0">
              <a:solidFill>
                <a:srgbClr val="0D5CAB"/>
              </a:solidFill>
              <a:latin typeface="Calibri Light" panose="020F0302020204030204"/>
              <a:cs typeface="Arial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99EA735-7007-4FFA-AB20-888D3D7D57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2432F9B5-CC7F-47DE-99CF-D1218BB9D7EB}" type="slidenum">
              <a:rPr lang="en-US" sz="1000">
                <a:solidFill>
                  <a:prstClr val="white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rgbClr val="1F497D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A5FD725-299C-4513-B586-C894292055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9BA1B05C-F9F5-43B4-A69B-714C3792A429}" type="slidenum">
              <a:rPr lang="en-US" sz="1000">
                <a:solidFill>
                  <a:prstClr val="white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rgbClr val="1F497D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7839FA3-B0A9-49ED-95AF-B67F91C9A7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69132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C21218A3-5BB7-4324-8680-91A5EDB874DA}" type="slidenum">
              <a:rPr lang="en-US" sz="1200">
                <a:solidFill>
                  <a:srgbClr val="0D5CAB"/>
                </a:solidFill>
                <a:latin typeface="Calibri Light" panose="020F0302020204030204"/>
              </a:rPr>
              <a:pPr algn="r">
                <a:defRPr/>
              </a:pPr>
              <a:t>‹Nº›</a:t>
            </a:fld>
            <a:endParaRPr lang="en-US" sz="1200" dirty="0">
              <a:solidFill>
                <a:srgbClr val="0D5CAB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7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PA" dirty="0"/>
          </a:p>
        </p:txBody>
      </p:sp>
      <p:sp>
        <p:nvSpPr>
          <p:cNvPr id="931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2432F9B5-CC7F-47DE-99CF-D1218BB9D7EB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9BA1B05C-F9F5-43B4-A69B-714C3792A429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99EA735-7007-4FFA-AB20-888D3D7D57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2432F9B5-CC7F-47DE-99CF-D1218BB9D7EB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A5FD725-299C-4513-B586-C894292055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41667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9BA1B05C-F9F5-43B4-A69B-714C3792A429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7839FA3-B0A9-49ED-95AF-B67F91C9A7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69132" y="6629400"/>
            <a:ext cx="55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80000" rIns="36000" bIns="36000" anchor="b" anchorCtr="1"/>
          <a:lstStyle/>
          <a:p>
            <a:pPr algn="r">
              <a:defRPr/>
            </a:pPr>
            <a:fld id="{C21218A3-5BB7-4324-8680-91A5EDB874DA}" type="slidenum">
              <a:rPr lang="en-US" sz="1200">
                <a:solidFill>
                  <a:srgbClr val="0D5CAB"/>
                </a:solidFill>
                <a:latin typeface="+mj-lt"/>
              </a:rPr>
              <a:pPr algn="r">
                <a:defRPr/>
              </a:pPr>
              <a:t>‹Nº›</a:t>
            </a:fld>
            <a:endParaRPr lang="en-US" sz="1200" dirty="0">
              <a:solidFill>
                <a:srgbClr val="0D5C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1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CBB7C8-EFDB-4D7C-A8AA-637D3F96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3" y="2575655"/>
            <a:ext cx="4913712" cy="1325563"/>
          </a:xfrm>
        </p:spPr>
        <p:txBody>
          <a:bodyPr>
            <a:noAutofit/>
          </a:bodyPr>
          <a:lstStyle/>
          <a:p>
            <a:pPr algn="l"/>
            <a:r>
              <a:rPr lang="es-EC" sz="3000" b="1" dirty="0"/>
              <a:t>Estudio del impacto del programa marca país en las exportaciones de Ecuador y Perú durante el período 2013-2018 caso: quinua</a:t>
            </a:r>
            <a:br>
              <a:rPr lang="es-EC" sz="3000" dirty="0"/>
            </a:br>
            <a:endParaRPr lang="es-PA" sz="3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6CAD805-4C13-43A6-A7F3-A27CEC692E94}"/>
              </a:ext>
            </a:extLst>
          </p:cNvPr>
          <p:cNvSpPr txBox="1">
            <a:spLocks/>
          </p:cNvSpPr>
          <p:nvPr/>
        </p:nvSpPr>
        <p:spPr>
          <a:xfrm>
            <a:off x="904784" y="4429919"/>
            <a:ext cx="3458150" cy="1208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/>
              <a:t>AUTORAS</a:t>
            </a:r>
          </a:p>
          <a:p>
            <a:pPr algn="l"/>
            <a:r>
              <a:rPr lang="es-EC" sz="2000" dirty="0" err="1"/>
              <a:t>Jhoana</a:t>
            </a:r>
            <a:r>
              <a:rPr lang="es-EC" sz="2000" dirty="0"/>
              <a:t> Nicole Lozada </a:t>
            </a:r>
            <a:r>
              <a:rPr lang="es-EC" sz="2000" dirty="0" err="1"/>
              <a:t>Poaquiza</a:t>
            </a:r>
            <a:endParaRPr lang="es-EC" sz="2000" dirty="0"/>
          </a:p>
          <a:p>
            <a:pPr algn="l"/>
            <a:r>
              <a:rPr lang="es-419" sz="2000" dirty="0"/>
              <a:t>Viviana Estefanía </a:t>
            </a:r>
            <a:r>
              <a:rPr lang="es-419" sz="2000" dirty="0" err="1"/>
              <a:t>Véliz</a:t>
            </a:r>
            <a:r>
              <a:rPr lang="es-419" sz="2000" dirty="0"/>
              <a:t> Montalvo</a:t>
            </a:r>
            <a:endParaRPr lang="es-EC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CAD805-4C13-43A6-A7F3-A27CEC692E94}"/>
              </a:ext>
            </a:extLst>
          </p:cNvPr>
          <p:cNvSpPr txBox="1">
            <a:spLocks/>
          </p:cNvSpPr>
          <p:nvPr/>
        </p:nvSpPr>
        <p:spPr>
          <a:xfrm>
            <a:off x="904784" y="5649859"/>
            <a:ext cx="3458150" cy="52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1800" b="1" dirty="0"/>
              <a:t>TUTOR: </a:t>
            </a:r>
            <a:r>
              <a:rPr lang="es-419" sz="1800" dirty="0"/>
              <a:t>MIB. Ramiro </a:t>
            </a:r>
            <a:r>
              <a:rPr lang="es-419" sz="1800" dirty="0" err="1"/>
              <a:t>Legarda</a:t>
            </a:r>
            <a:endParaRPr lang="es-419" sz="1800" dirty="0"/>
          </a:p>
          <a:p>
            <a:endParaRPr lang="es-EC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B29E79-4627-42F3-A53E-A6B9ABFBD5D7}"/>
              </a:ext>
            </a:extLst>
          </p:cNvPr>
          <p:cNvSpPr txBox="1">
            <a:spLocks/>
          </p:cNvSpPr>
          <p:nvPr/>
        </p:nvSpPr>
        <p:spPr>
          <a:xfrm>
            <a:off x="1229460" y="6158505"/>
            <a:ext cx="2808799" cy="69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/>
              <a:t>Sangolquí</a:t>
            </a:r>
          </a:p>
          <a:p>
            <a:r>
              <a:rPr lang="es-EC" sz="1800" b="1" dirty="0"/>
              <a:t>2020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513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734" y="2162878"/>
            <a:ext cx="7260541" cy="4195973"/>
            <a:chOff x="-28575" y="1898650"/>
            <a:chExt cx="7303564" cy="4233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88933" y="1957149"/>
              <a:ext cx="3460750" cy="3467100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662170" y="5276612"/>
              <a:ext cx="4612819" cy="855663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92867" y="2347128"/>
            <a:ext cx="471597" cy="441290"/>
            <a:chOff x="7747001" y="3790951"/>
            <a:chExt cx="1012825" cy="947738"/>
          </a:xfrm>
          <a:solidFill>
            <a:schemeClr val="bg1"/>
          </a:solidFill>
        </p:grpSpPr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8264526" y="3794126"/>
              <a:ext cx="344488" cy="315913"/>
            </a:xfrm>
            <a:custGeom>
              <a:avLst/>
              <a:gdLst>
                <a:gd name="T0" fmla="*/ 0 w 92"/>
                <a:gd name="T1" fmla="*/ 37 h 84"/>
                <a:gd name="T2" fmla="*/ 21 w 92"/>
                <a:gd name="T3" fmla="*/ 73 h 84"/>
                <a:gd name="T4" fmla="*/ 5 w 92"/>
                <a:gd name="T5" fmla="*/ 83 h 84"/>
                <a:gd name="T6" fmla="*/ 65 w 92"/>
                <a:gd name="T7" fmla="*/ 84 h 84"/>
                <a:gd name="T8" fmla="*/ 92 w 92"/>
                <a:gd name="T9" fmla="*/ 33 h 84"/>
                <a:gd name="T10" fmla="*/ 73 w 92"/>
                <a:gd name="T11" fmla="*/ 41 h 84"/>
                <a:gd name="T12" fmla="*/ 55 w 92"/>
                <a:gd name="T13" fmla="*/ 13 h 84"/>
                <a:gd name="T14" fmla="*/ 21 w 92"/>
                <a:gd name="T15" fmla="*/ 10 h 84"/>
                <a:gd name="T16" fmla="*/ 0 w 92"/>
                <a:gd name="T17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0" y="3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7" y="0"/>
                    <a:pt x="29" y="5"/>
                    <a:pt x="21" y="10"/>
                  </a:cubicBezTo>
                  <a:cubicBezTo>
                    <a:pt x="13" y="15"/>
                    <a:pt x="6" y="26"/>
                    <a:pt x="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7747001" y="4095751"/>
              <a:ext cx="347663" cy="296863"/>
            </a:xfrm>
            <a:custGeom>
              <a:avLst/>
              <a:gdLst>
                <a:gd name="T0" fmla="*/ 22 w 93"/>
                <a:gd name="T1" fmla="*/ 74 h 79"/>
                <a:gd name="T2" fmla="*/ 55 w 93"/>
                <a:gd name="T3" fmla="*/ 79 h 79"/>
                <a:gd name="T4" fmla="*/ 77 w 93"/>
                <a:gd name="T5" fmla="*/ 44 h 79"/>
                <a:gd name="T6" fmla="*/ 93 w 93"/>
                <a:gd name="T7" fmla="*/ 52 h 79"/>
                <a:gd name="T8" fmla="*/ 65 w 93"/>
                <a:gd name="T9" fmla="*/ 0 h 79"/>
                <a:gd name="T10" fmla="*/ 7 w 93"/>
                <a:gd name="T11" fmla="*/ 0 h 79"/>
                <a:gd name="T12" fmla="*/ 23 w 93"/>
                <a:gd name="T13" fmla="*/ 13 h 79"/>
                <a:gd name="T14" fmla="*/ 8 w 93"/>
                <a:gd name="T15" fmla="*/ 43 h 79"/>
                <a:gd name="T16" fmla="*/ 22 w 93"/>
                <a:gd name="T1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79">
                  <a:moveTo>
                    <a:pt x="22" y="74"/>
                  </a:moveTo>
                  <a:cubicBezTo>
                    <a:pt x="30" y="79"/>
                    <a:pt x="43" y="79"/>
                    <a:pt x="55" y="7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56"/>
                    <a:pt x="13" y="69"/>
                    <a:pt x="22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780338" y="4370388"/>
              <a:ext cx="401638" cy="285750"/>
            </a:xfrm>
            <a:custGeom>
              <a:avLst/>
              <a:gdLst>
                <a:gd name="T0" fmla="*/ 0 w 107"/>
                <a:gd name="T1" fmla="*/ 0 h 76"/>
                <a:gd name="T2" fmla="*/ 35 w 107"/>
                <a:gd name="T3" fmla="*/ 65 h 76"/>
                <a:gd name="T4" fmla="*/ 70 w 107"/>
                <a:gd name="T5" fmla="*/ 75 h 76"/>
                <a:gd name="T6" fmla="*/ 107 w 107"/>
                <a:gd name="T7" fmla="*/ 75 h 76"/>
                <a:gd name="T8" fmla="*/ 107 w 107"/>
                <a:gd name="T9" fmla="*/ 14 h 76"/>
                <a:gd name="T10" fmla="*/ 36 w 107"/>
                <a:gd name="T11" fmla="*/ 13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42" y="74"/>
                    <a:pt x="56" y="76"/>
                    <a:pt x="70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4"/>
                    <a:pt x="11" y="1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8440738" y="4095751"/>
              <a:ext cx="319088" cy="488950"/>
            </a:xfrm>
            <a:custGeom>
              <a:avLst/>
              <a:gdLst>
                <a:gd name="T0" fmla="*/ 72 w 85"/>
                <a:gd name="T1" fmla="*/ 31 h 130"/>
                <a:gd name="T2" fmla="*/ 52 w 85"/>
                <a:gd name="T3" fmla="*/ 0 h 130"/>
                <a:gd name="T4" fmla="*/ 0 w 85"/>
                <a:gd name="T5" fmla="*/ 32 h 130"/>
                <a:gd name="T6" fmla="*/ 37 w 85"/>
                <a:gd name="T7" fmla="*/ 92 h 130"/>
                <a:gd name="T8" fmla="*/ 44 w 85"/>
                <a:gd name="T9" fmla="*/ 130 h 130"/>
                <a:gd name="T10" fmla="*/ 81 w 85"/>
                <a:gd name="T11" fmla="*/ 66 h 130"/>
                <a:gd name="T12" fmla="*/ 72 w 85"/>
                <a:gd name="T13" fmla="*/ 3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30">
                  <a:moveTo>
                    <a:pt x="72" y="31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3" y="101"/>
                    <a:pt x="49" y="115"/>
                    <a:pt x="44" y="130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5" y="55"/>
                    <a:pt x="79" y="43"/>
                    <a:pt x="72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926388" y="3790951"/>
              <a:ext cx="442913" cy="327025"/>
            </a:xfrm>
            <a:custGeom>
              <a:avLst/>
              <a:gdLst>
                <a:gd name="T0" fmla="*/ 118 w 118"/>
                <a:gd name="T1" fmla="*/ 1 h 87"/>
                <a:gd name="T2" fmla="*/ 44 w 118"/>
                <a:gd name="T3" fmla="*/ 0 h 87"/>
                <a:gd name="T4" fmla="*/ 18 w 118"/>
                <a:gd name="T5" fmla="*/ 25 h 87"/>
                <a:gd name="T6" fmla="*/ 0 w 118"/>
                <a:gd name="T7" fmla="*/ 57 h 87"/>
                <a:gd name="T8" fmla="*/ 54 w 118"/>
                <a:gd name="T9" fmla="*/ 87 h 87"/>
                <a:gd name="T10" fmla="*/ 88 w 118"/>
                <a:gd name="T11" fmla="*/ 26 h 87"/>
                <a:gd name="T12" fmla="*/ 118 w 118"/>
                <a:gd name="T1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7">
                  <a:moveTo>
                    <a:pt x="118" y="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3" y="2"/>
                    <a:pt x="25" y="13"/>
                    <a:pt x="18" y="2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3" y="16"/>
                    <a:pt x="102" y="5"/>
                    <a:pt x="11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8264526" y="4359276"/>
              <a:ext cx="327025" cy="379413"/>
            </a:xfrm>
            <a:custGeom>
              <a:avLst/>
              <a:gdLst>
                <a:gd name="T0" fmla="*/ 73 w 87"/>
                <a:gd name="T1" fmla="*/ 18 h 101"/>
                <a:gd name="T2" fmla="*/ 31 w 87"/>
                <a:gd name="T3" fmla="*/ 18 h 101"/>
                <a:gd name="T4" fmla="*/ 30 w 87"/>
                <a:gd name="T5" fmla="*/ 0 h 101"/>
                <a:gd name="T6" fmla="*/ 0 w 87"/>
                <a:gd name="T7" fmla="*/ 52 h 101"/>
                <a:gd name="T8" fmla="*/ 31 w 87"/>
                <a:gd name="T9" fmla="*/ 101 h 101"/>
                <a:gd name="T10" fmla="*/ 33 w 87"/>
                <a:gd name="T11" fmla="*/ 80 h 101"/>
                <a:gd name="T12" fmla="*/ 67 w 87"/>
                <a:gd name="T13" fmla="*/ 77 h 101"/>
                <a:gd name="T14" fmla="*/ 86 w 87"/>
                <a:gd name="T15" fmla="*/ 49 h 101"/>
                <a:gd name="T16" fmla="*/ 73 w 87"/>
                <a:gd name="T17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1">
                  <a:moveTo>
                    <a:pt x="73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82" y="77"/>
                    <a:pt x="87" y="58"/>
                    <a:pt x="86" y="49"/>
                  </a:cubicBezTo>
                  <a:cubicBezTo>
                    <a:pt x="85" y="39"/>
                    <a:pt x="79" y="28"/>
                    <a:pt x="7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-9734" y="6678274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6" name="Imagen 55"/>
          <p:cNvPicPr/>
          <p:nvPr/>
        </p:nvPicPr>
        <p:blipFill rotWithShape="1">
          <a:blip r:embed="rId3"/>
          <a:srcRect l="75666" t="23815" r="7510" b="60073"/>
          <a:stretch/>
        </p:blipFill>
        <p:spPr bwMode="auto">
          <a:xfrm>
            <a:off x="271009" y="1236801"/>
            <a:ext cx="1095687" cy="68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88"/>
          <p:cNvSpPr/>
          <p:nvPr/>
        </p:nvSpPr>
        <p:spPr>
          <a:xfrm>
            <a:off x="662417" y="1880591"/>
            <a:ext cx="45921" cy="282288"/>
          </a:xfrm>
          <a:prstGeom prst="rect">
            <a:avLst/>
          </a:prstGeom>
          <a:gradFill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50000">
                <a:sysClr val="window" lastClr="FFFFFF"/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58" name="Imagen 5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41326" r="8043" b="36601"/>
          <a:stretch/>
        </p:blipFill>
        <p:spPr bwMode="auto">
          <a:xfrm>
            <a:off x="2257269" y="1366166"/>
            <a:ext cx="803189" cy="723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88"/>
          <p:cNvSpPr/>
          <p:nvPr/>
        </p:nvSpPr>
        <p:spPr>
          <a:xfrm>
            <a:off x="2578326" y="2080671"/>
            <a:ext cx="80538" cy="361763"/>
          </a:xfrm>
          <a:prstGeom prst="rect">
            <a:avLst/>
          </a:prstGeom>
          <a:gradFill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50000">
                <a:sysClr val="window" lastClr="FFFFFF"/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0" name="Rectangle 88"/>
          <p:cNvSpPr/>
          <p:nvPr/>
        </p:nvSpPr>
        <p:spPr>
          <a:xfrm>
            <a:off x="3336671" y="4800547"/>
            <a:ext cx="161042" cy="710751"/>
          </a:xfrm>
          <a:prstGeom prst="rect">
            <a:avLst/>
          </a:prstGeom>
          <a:gradFill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50000">
                <a:sysClr val="window" lastClr="FFFFFF"/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62" name="Imagen 6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86E7B92-CC60-46A3-91FF-F5A12C78E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5" y="3075469"/>
            <a:ext cx="1896589" cy="1727039"/>
          </a:xfrm>
          <a:prstGeom prst="rect">
            <a:avLst/>
          </a:prstGeom>
        </p:spPr>
      </p:pic>
      <p:sp>
        <p:nvSpPr>
          <p:cNvPr id="63" name="Pentagon 8"/>
          <p:cNvSpPr/>
          <p:nvPr/>
        </p:nvSpPr>
        <p:spPr>
          <a:xfrm rot="10800000" flipV="1">
            <a:off x="4422769" y="3396365"/>
            <a:ext cx="2428352" cy="86440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>
                <a:solidFill>
                  <a:prstClr val="white"/>
                </a:solidFill>
                <a:cs typeface="Arial" panose="020B0604020202020204" pitchFamily="34" charset="0"/>
              </a:rPr>
              <a:t>$3’500.000</a:t>
            </a:r>
          </a:p>
        </p:txBody>
      </p:sp>
      <p:grpSp>
        <p:nvGrpSpPr>
          <p:cNvPr id="67" name="Group 54"/>
          <p:cNvGrpSpPr/>
          <p:nvPr/>
        </p:nvGrpSpPr>
        <p:grpSpPr>
          <a:xfrm>
            <a:off x="5377174" y="4519427"/>
            <a:ext cx="831503" cy="683314"/>
            <a:chOff x="1370013" y="2038351"/>
            <a:chExt cx="481013" cy="395288"/>
          </a:xfrm>
          <a:solidFill>
            <a:schemeClr val="accent1">
              <a:lumMod val="75000"/>
            </a:schemeClr>
          </a:solidFill>
        </p:grpSpPr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70" name="Imagen 6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r="1569" b="6289"/>
          <a:stretch/>
        </p:blipFill>
        <p:spPr bwMode="auto">
          <a:xfrm>
            <a:off x="152401" y="709093"/>
            <a:ext cx="11490100" cy="5648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8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6654867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90" t="9182" r="3451" b="13597"/>
          <a:stretch/>
        </p:blipFill>
        <p:spPr>
          <a:xfrm>
            <a:off x="238888" y="434754"/>
            <a:ext cx="11618890" cy="3516289"/>
          </a:xfrm>
          <a:prstGeom prst="rect">
            <a:avLst/>
          </a:prstGeom>
        </p:spPr>
      </p:pic>
      <p:sp>
        <p:nvSpPr>
          <p:cNvPr id="6" name="Round Same Side Corner Rectangle 173"/>
          <p:cNvSpPr/>
          <p:nvPr/>
        </p:nvSpPr>
        <p:spPr>
          <a:xfrm rot="16200000" flipH="1">
            <a:off x="1995625" y="4779025"/>
            <a:ext cx="882714" cy="1127597"/>
          </a:xfrm>
          <a:prstGeom prst="round2SameRect">
            <a:avLst>
              <a:gd name="adj1" fmla="val 10385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77"/>
          <p:cNvSpPr/>
          <p:nvPr/>
        </p:nvSpPr>
        <p:spPr>
          <a:xfrm flipH="1">
            <a:off x="2040426" y="5048519"/>
            <a:ext cx="819383" cy="582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>
                <a:solidFill>
                  <a:srgbClr val="76A521"/>
                </a:solidFill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1026" name="Picture 2" descr="Perú: Presentan la primera 'Casa Perú' en Corea del Sur [FOT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5" y="4450675"/>
            <a:ext cx="3540036" cy="19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6"/>
          <p:cNvGrpSpPr/>
          <p:nvPr/>
        </p:nvGrpSpPr>
        <p:grpSpPr>
          <a:xfrm>
            <a:off x="7946995" y="4815764"/>
            <a:ext cx="2662948" cy="815367"/>
            <a:chOff x="2776247" y="1787233"/>
            <a:chExt cx="3241965" cy="738642"/>
          </a:xfrm>
        </p:grpSpPr>
        <p:sp>
          <p:nvSpPr>
            <p:cNvPr id="11" name="TextBox 21"/>
            <p:cNvSpPr txBox="1"/>
            <p:nvPr/>
          </p:nvSpPr>
          <p:spPr>
            <a:xfrm>
              <a:off x="3427412" y="1878874"/>
              <a:ext cx="2590800" cy="61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22.7%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2776247" y="1787233"/>
              <a:ext cx="914401" cy="7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1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X</a:t>
              </a: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7946995" y="5384628"/>
            <a:ext cx="2808091" cy="554126"/>
            <a:chOff x="2776247" y="1787233"/>
            <a:chExt cx="3743146" cy="738642"/>
          </a:xfrm>
        </p:grpSpPr>
        <p:sp>
          <p:nvSpPr>
            <p:cNvPr id="14" name="TextBox 21"/>
            <p:cNvSpPr txBox="1"/>
            <p:nvPr/>
          </p:nvSpPr>
          <p:spPr>
            <a:xfrm>
              <a:off x="3427412" y="1878874"/>
              <a:ext cx="3091981" cy="61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38%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2776247" y="1787233"/>
              <a:ext cx="914401" cy="7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1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39"/>
          <p:cNvSpPr>
            <a:spLocks/>
          </p:cNvSpPr>
          <p:nvPr/>
        </p:nvSpPr>
        <p:spPr bwMode="auto">
          <a:xfrm rot="5243623">
            <a:off x="8121679" y="5446616"/>
            <a:ext cx="336609" cy="420422"/>
          </a:xfrm>
          <a:custGeom>
            <a:avLst/>
            <a:gdLst>
              <a:gd name="T0" fmla="*/ 2453 w 4795"/>
              <a:gd name="T1" fmla="*/ 4 h 5266"/>
              <a:gd name="T2" fmla="*/ 2618 w 4795"/>
              <a:gd name="T3" fmla="*/ 62 h 5266"/>
              <a:gd name="T4" fmla="*/ 2756 w 4795"/>
              <a:gd name="T5" fmla="*/ 182 h 5266"/>
              <a:gd name="T6" fmla="*/ 2848 w 4795"/>
              <a:gd name="T7" fmla="*/ 351 h 5266"/>
              <a:gd name="T8" fmla="*/ 2888 w 4795"/>
              <a:gd name="T9" fmla="*/ 614 h 5266"/>
              <a:gd name="T10" fmla="*/ 2917 w 4795"/>
              <a:gd name="T11" fmla="*/ 1196 h 5266"/>
              <a:gd name="T12" fmla="*/ 3329 w 4795"/>
              <a:gd name="T13" fmla="*/ 2193 h 5266"/>
              <a:gd name="T14" fmla="*/ 3336 w 4795"/>
              <a:gd name="T15" fmla="*/ 1983 h 5266"/>
              <a:gd name="T16" fmla="*/ 3394 w 4795"/>
              <a:gd name="T17" fmla="*/ 1935 h 5266"/>
              <a:gd name="T18" fmla="*/ 3660 w 4795"/>
              <a:gd name="T19" fmla="*/ 1935 h 5266"/>
              <a:gd name="T20" fmla="*/ 3720 w 4795"/>
              <a:gd name="T21" fmla="*/ 1983 h 5266"/>
              <a:gd name="T22" fmla="*/ 3718 w 4795"/>
              <a:gd name="T23" fmla="*/ 2352 h 5266"/>
              <a:gd name="T24" fmla="*/ 3821 w 4795"/>
              <a:gd name="T25" fmla="*/ 2174 h 5266"/>
              <a:gd name="T26" fmla="*/ 3866 w 4795"/>
              <a:gd name="T27" fmla="*/ 2113 h 5266"/>
              <a:gd name="T28" fmla="*/ 4129 w 4795"/>
              <a:gd name="T29" fmla="*/ 2100 h 5266"/>
              <a:gd name="T30" fmla="*/ 4198 w 4795"/>
              <a:gd name="T31" fmla="*/ 2129 h 5266"/>
              <a:gd name="T32" fmla="*/ 4225 w 4795"/>
              <a:gd name="T33" fmla="*/ 2200 h 5266"/>
              <a:gd name="T34" fmla="*/ 4745 w 4795"/>
              <a:gd name="T35" fmla="*/ 2772 h 5266"/>
              <a:gd name="T36" fmla="*/ 4790 w 4795"/>
              <a:gd name="T37" fmla="*/ 2841 h 5266"/>
              <a:gd name="T38" fmla="*/ 4792 w 4795"/>
              <a:gd name="T39" fmla="*/ 3348 h 5266"/>
              <a:gd name="T40" fmla="*/ 4750 w 4795"/>
              <a:gd name="T41" fmla="*/ 3414 h 5266"/>
              <a:gd name="T42" fmla="*/ 4675 w 4795"/>
              <a:gd name="T43" fmla="*/ 3441 h 5266"/>
              <a:gd name="T44" fmla="*/ 2886 w 4795"/>
              <a:gd name="T45" fmla="*/ 3093 h 5266"/>
              <a:gd name="T46" fmla="*/ 2784 w 4795"/>
              <a:gd name="T47" fmla="*/ 4416 h 5266"/>
              <a:gd name="T48" fmla="*/ 3574 w 4795"/>
              <a:gd name="T49" fmla="*/ 4751 h 5266"/>
              <a:gd name="T50" fmla="*/ 3602 w 4795"/>
              <a:gd name="T51" fmla="*/ 4830 h 5266"/>
              <a:gd name="T52" fmla="*/ 3586 w 4795"/>
              <a:gd name="T53" fmla="*/ 5106 h 5266"/>
              <a:gd name="T54" fmla="*/ 3514 w 4795"/>
              <a:gd name="T55" fmla="*/ 5160 h 5266"/>
              <a:gd name="T56" fmla="*/ 2583 w 4795"/>
              <a:gd name="T57" fmla="*/ 5197 h 5266"/>
              <a:gd name="T58" fmla="*/ 2459 w 4795"/>
              <a:gd name="T59" fmla="*/ 5260 h 5266"/>
              <a:gd name="T60" fmla="*/ 2325 w 4795"/>
              <a:gd name="T61" fmla="*/ 5256 h 5266"/>
              <a:gd name="T62" fmla="*/ 2207 w 4795"/>
              <a:gd name="T63" fmla="*/ 5195 h 5266"/>
              <a:gd name="T64" fmla="*/ 1279 w 4795"/>
              <a:gd name="T65" fmla="*/ 5160 h 5266"/>
              <a:gd name="T66" fmla="*/ 1207 w 4795"/>
              <a:gd name="T67" fmla="*/ 5106 h 5266"/>
              <a:gd name="T68" fmla="*/ 1191 w 4795"/>
              <a:gd name="T69" fmla="*/ 4830 h 5266"/>
              <a:gd name="T70" fmla="*/ 1220 w 4795"/>
              <a:gd name="T71" fmla="*/ 4751 h 5266"/>
              <a:gd name="T72" fmla="*/ 2010 w 4795"/>
              <a:gd name="T73" fmla="*/ 4416 h 5266"/>
              <a:gd name="T74" fmla="*/ 1930 w 4795"/>
              <a:gd name="T75" fmla="*/ 3492 h 5266"/>
              <a:gd name="T76" fmla="*/ 116 w 4795"/>
              <a:gd name="T77" fmla="*/ 3441 h 5266"/>
              <a:gd name="T78" fmla="*/ 43 w 4795"/>
              <a:gd name="T79" fmla="*/ 3414 h 5266"/>
              <a:gd name="T80" fmla="*/ 2 w 4795"/>
              <a:gd name="T81" fmla="*/ 3348 h 5266"/>
              <a:gd name="T82" fmla="*/ 3 w 4795"/>
              <a:gd name="T83" fmla="*/ 2841 h 5266"/>
              <a:gd name="T84" fmla="*/ 48 w 4795"/>
              <a:gd name="T85" fmla="*/ 2772 h 5266"/>
              <a:gd name="T86" fmla="*/ 568 w 4795"/>
              <a:gd name="T87" fmla="*/ 2200 h 5266"/>
              <a:gd name="T88" fmla="*/ 596 w 4795"/>
              <a:gd name="T89" fmla="*/ 2129 h 5266"/>
              <a:gd name="T90" fmla="*/ 665 w 4795"/>
              <a:gd name="T91" fmla="*/ 2100 h 5266"/>
              <a:gd name="T92" fmla="*/ 928 w 4795"/>
              <a:gd name="T93" fmla="*/ 2113 h 5266"/>
              <a:gd name="T94" fmla="*/ 973 w 4795"/>
              <a:gd name="T95" fmla="*/ 2174 h 5266"/>
              <a:gd name="T96" fmla="*/ 1076 w 4795"/>
              <a:gd name="T97" fmla="*/ 2352 h 5266"/>
              <a:gd name="T98" fmla="*/ 1074 w 4795"/>
              <a:gd name="T99" fmla="*/ 1983 h 5266"/>
              <a:gd name="T100" fmla="*/ 1133 w 4795"/>
              <a:gd name="T101" fmla="*/ 1935 h 5266"/>
              <a:gd name="T102" fmla="*/ 1400 w 4795"/>
              <a:gd name="T103" fmla="*/ 1935 h 5266"/>
              <a:gd name="T104" fmla="*/ 1459 w 4795"/>
              <a:gd name="T105" fmla="*/ 1983 h 5266"/>
              <a:gd name="T106" fmla="*/ 1464 w 4795"/>
              <a:gd name="T107" fmla="*/ 2193 h 5266"/>
              <a:gd name="T108" fmla="*/ 1869 w 4795"/>
              <a:gd name="T109" fmla="*/ 1706 h 5266"/>
              <a:gd name="T110" fmla="*/ 1888 w 4795"/>
              <a:gd name="T111" fmla="*/ 877 h 5266"/>
              <a:gd name="T112" fmla="*/ 1920 w 4795"/>
              <a:gd name="T113" fmla="*/ 450 h 5266"/>
              <a:gd name="T114" fmla="*/ 1979 w 4795"/>
              <a:gd name="T115" fmla="*/ 269 h 5266"/>
              <a:gd name="T116" fmla="*/ 2103 w 4795"/>
              <a:gd name="T117" fmla="*/ 112 h 5266"/>
              <a:gd name="T118" fmla="*/ 2272 w 4795"/>
              <a:gd name="T119" fmla="*/ 19 h 5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5" h="5266">
                <a:moveTo>
                  <a:pt x="2394" y="0"/>
                </a:moveTo>
                <a:lnTo>
                  <a:pt x="2394" y="0"/>
                </a:lnTo>
                <a:lnTo>
                  <a:pt x="2453" y="4"/>
                </a:lnTo>
                <a:lnTo>
                  <a:pt x="2511" y="16"/>
                </a:lnTo>
                <a:lnTo>
                  <a:pt x="2565" y="35"/>
                </a:lnTo>
                <a:lnTo>
                  <a:pt x="2618" y="62"/>
                </a:lnTo>
                <a:lnTo>
                  <a:pt x="2668" y="96"/>
                </a:lnTo>
                <a:lnTo>
                  <a:pt x="2715" y="136"/>
                </a:lnTo>
                <a:lnTo>
                  <a:pt x="2756" y="182"/>
                </a:lnTo>
                <a:lnTo>
                  <a:pt x="2793" y="234"/>
                </a:lnTo>
                <a:lnTo>
                  <a:pt x="2824" y="290"/>
                </a:lnTo>
                <a:lnTo>
                  <a:pt x="2848" y="351"/>
                </a:lnTo>
                <a:lnTo>
                  <a:pt x="2866" y="412"/>
                </a:lnTo>
                <a:lnTo>
                  <a:pt x="2877" y="478"/>
                </a:lnTo>
                <a:lnTo>
                  <a:pt x="2888" y="614"/>
                </a:lnTo>
                <a:lnTo>
                  <a:pt x="2898" y="752"/>
                </a:lnTo>
                <a:lnTo>
                  <a:pt x="2909" y="973"/>
                </a:lnTo>
                <a:lnTo>
                  <a:pt x="2917" y="1196"/>
                </a:lnTo>
                <a:lnTo>
                  <a:pt x="2925" y="1613"/>
                </a:lnTo>
                <a:lnTo>
                  <a:pt x="2923" y="2028"/>
                </a:lnTo>
                <a:lnTo>
                  <a:pt x="3329" y="2193"/>
                </a:lnTo>
                <a:lnTo>
                  <a:pt x="3323" y="2031"/>
                </a:lnTo>
                <a:lnTo>
                  <a:pt x="3326" y="2006"/>
                </a:lnTo>
                <a:lnTo>
                  <a:pt x="3336" y="1983"/>
                </a:lnTo>
                <a:lnTo>
                  <a:pt x="3350" y="1962"/>
                </a:lnTo>
                <a:lnTo>
                  <a:pt x="3371" y="1946"/>
                </a:lnTo>
                <a:lnTo>
                  <a:pt x="3394" y="1935"/>
                </a:lnTo>
                <a:lnTo>
                  <a:pt x="3419" y="1932"/>
                </a:lnTo>
                <a:lnTo>
                  <a:pt x="3635" y="1932"/>
                </a:lnTo>
                <a:lnTo>
                  <a:pt x="3660" y="1935"/>
                </a:lnTo>
                <a:lnTo>
                  <a:pt x="3684" y="1946"/>
                </a:lnTo>
                <a:lnTo>
                  <a:pt x="3704" y="1962"/>
                </a:lnTo>
                <a:lnTo>
                  <a:pt x="3720" y="1983"/>
                </a:lnTo>
                <a:lnTo>
                  <a:pt x="3728" y="2006"/>
                </a:lnTo>
                <a:lnTo>
                  <a:pt x="3731" y="2031"/>
                </a:lnTo>
                <a:lnTo>
                  <a:pt x="3718" y="2352"/>
                </a:lnTo>
                <a:lnTo>
                  <a:pt x="3826" y="2395"/>
                </a:lnTo>
                <a:lnTo>
                  <a:pt x="3818" y="2200"/>
                </a:lnTo>
                <a:lnTo>
                  <a:pt x="3821" y="2174"/>
                </a:lnTo>
                <a:lnTo>
                  <a:pt x="3830" y="2150"/>
                </a:lnTo>
                <a:lnTo>
                  <a:pt x="3845" y="2129"/>
                </a:lnTo>
                <a:lnTo>
                  <a:pt x="3866" y="2113"/>
                </a:lnTo>
                <a:lnTo>
                  <a:pt x="3888" y="2104"/>
                </a:lnTo>
                <a:lnTo>
                  <a:pt x="3914" y="2100"/>
                </a:lnTo>
                <a:lnTo>
                  <a:pt x="4129" y="2100"/>
                </a:lnTo>
                <a:lnTo>
                  <a:pt x="4155" y="2104"/>
                </a:lnTo>
                <a:lnTo>
                  <a:pt x="4179" y="2113"/>
                </a:lnTo>
                <a:lnTo>
                  <a:pt x="4198" y="2129"/>
                </a:lnTo>
                <a:lnTo>
                  <a:pt x="4214" y="2150"/>
                </a:lnTo>
                <a:lnTo>
                  <a:pt x="4222" y="2174"/>
                </a:lnTo>
                <a:lnTo>
                  <a:pt x="4225" y="2200"/>
                </a:lnTo>
                <a:lnTo>
                  <a:pt x="4211" y="2553"/>
                </a:lnTo>
                <a:lnTo>
                  <a:pt x="4720" y="2758"/>
                </a:lnTo>
                <a:lnTo>
                  <a:pt x="4745" y="2772"/>
                </a:lnTo>
                <a:lnTo>
                  <a:pt x="4765" y="2792"/>
                </a:lnTo>
                <a:lnTo>
                  <a:pt x="4781" y="2814"/>
                </a:lnTo>
                <a:lnTo>
                  <a:pt x="4790" y="2841"/>
                </a:lnTo>
                <a:lnTo>
                  <a:pt x="4795" y="2870"/>
                </a:lnTo>
                <a:lnTo>
                  <a:pt x="4795" y="3322"/>
                </a:lnTo>
                <a:lnTo>
                  <a:pt x="4792" y="3348"/>
                </a:lnTo>
                <a:lnTo>
                  <a:pt x="4782" y="3374"/>
                </a:lnTo>
                <a:lnTo>
                  <a:pt x="4769" y="3395"/>
                </a:lnTo>
                <a:lnTo>
                  <a:pt x="4750" y="3414"/>
                </a:lnTo>
                <a:lnTo>
                  <a:pt x="4728" y="3430"/>
                </a:lnTo>
                <a:lnTo>
                  <a:pt x="4702" y="3438"/>
                </a:lnTo>
                <a:lnTo>
                  <a:pt x="4675" y="3441"/>
                </a:lnTo>
                <a:lnTo>
                  <a:pt x="4664" y="3441"/>
                </a:lnTo>
                <a:lnTo>
                  <a:pt x="4651" y="3439"/>
                </a:lnTo>
                <a:lnTo>
                  <a:pt x="2886" y="3093"/>
                </a:lnTo>
                <a:lnTo>
                  <a:pt x="2859" y="3547"/>
                </a:lnTo>
                <a:lnTo>
                  <a:pt x="2824" y="3997"/>
                </a:lnTo>
                <a:lnTo>
                  <a:pt x="2784" y="4416"/>
                </a:lnTo>
                <a:lnTo>
                  <a:pt x="3527" y="4719"/>
                </a:lnTo>
                <a:lnTo>
                  <a:pt x="3553" y="4732"/>
                </a:lnTo>
                <a:lnTo>
                  <a:pt x="3574" y="4751"/>
                </a:lnTo>
                <a:lnTo>
                  <a:pt x="3590" y="4775"/>
                </a:lnTo>
                <a:lnTo>
                  <a:pt x="3599" y="4801"/>
                </a:lnTo>
                <a:lnTo>
                  <a:pt x="3602" y="4830"/>
                </a:lnTo>
                <a:lnTo>
                  <a:pt x="3602" y="5045"/>
                </a:lnTo>
                <a:lnTo>
                  <a:pt x="3598" y="5077"/>
                </a:lnTo>
                <a:lnTo>
                  <a:pt x="3586" y="5106"/>
                </a:lnTo>
                <a:lnTo>
                  <a:pt x="3567" y="5130"/>
                </a:lnTo>
                <a:lnTo>
                  <a:pt x="3543" y="5149"/>
                </a:lnTo>
                <a:lnTo>
                  <a:pt x="3514" y="5160"/>
                </a:lnTo>
                <a:lnTo>
                  <a:pt x="3482" y="5165"/>
                </a:lnTo>
                <a:lnTo>
                  <a:pt x="2618" y="5165"/>
                </a:lnTo>
                <a:lnTo>
                  <a:pt x="2583" y="5197"/>
                </a:lnTo>
                <a:lnTo>
                  <a:pt x="2544" y="5224"/>
                </a:lnTo>
                <a:lnTo>
                  <a:pt x="2503" y="5245"/>
                </a:lnTo>
                <a:lnTo>
                  <a:pt x="2459" y="5260"/>
                </a:lnTo>
                <a:lnTo>
                  <a:pt x="2414" y="5266"/>
                </a:lnTo>
                <a:lnTo>
                  <a:pt x="2368" y="5264"/>
                </a:lnTo>
                <a:lnTo>
                  <a:pt x="2325" y="5256"/>
                </a:lnTo>
                <a:lnTo>
                  <a:pt x="2284" y="5242"/>
                </a:lnTo>
                <a:lnTo>
                  <a:pt x="2244" y="5223"/>
                </a:lnTo>
                <a:lnTo>
                  <a:pt x="2207" y="5195"/>
                </a:lnTo>
                <a:lnTo>
                  <a:pt x="2175" y="5165"/>
                </a:lnTo>
                <a:lnTo>
                  <a:pt x="1312" y="5165"/>
                </a:lnTo>
                <a:lnTo>
                  <a:pt x="1279" y="5160"/>
                </a:lnTo>
                <a:lnTo>
                  <a:pt x="1251" y="5149"/>
                </a:lnTo>
                <a:lnTo>
                  <a:pt x="1226" y="5130"/>
                </a:lnTo>
                <a:lnTo>
                  <a:pt x="1207" y="5106"/>
                </a:lnTo>
                <a:lnTo>
                  <a:pt x="1196" y="5077"/>
                </a:lnTo>
                <a:lnTo>
                  <a:pt x="1191" y="5045"/>
                </a:lnTo>
                <a:lnTo>
                  <a:pt x="1191" y="4830"/>
                </a:lnTo>
                <a:lnTo>
                  <a:pt x="1194" y="4801"/>
                </a:lnTo>
                <a:lnTo>
                  <a:pt x="1204" y="4775"/>
                </a:lnTo>
                <a:lnTo>
                  <a:pt x="1220" y="4751"/>
                </a:lnTo>
                <a:lnTo>
                  <a:pt x="1241" y="4732"/>
                </a:lnTo>
                <a:lnTo>
                  <a:pt x="1267" y="4719"/>
                </a:lnTo>
                <a:lnTo>
                  <a:pt x="2010" y="4416"/>
                </a:lnTo>
                <a:lnTo>
                  <a:pt x="1984" y="4153"/>
                </a:lnTo>
                <a:lnTo>
                  <a:pt x="1960" y="3890"/>
                </a:lnTo>
                <a:lnTo>
                  <a:pt x="1930" y="3492"/>
                </a:lnTo>
                <a:lnTo>
                  <a:pt x="1907" y="3095"/>
                </a:lnTo>
                <a:lnTo>
                  <a:pt x="143" y="3439"/>
                </a:lnTo>
                <a:lnTo>
                  <a:pt x="116" y="3441"/>
                </a:lnTo>
                <a:lnTo>
                  <a:pt x="90" y="3438"/>
                </a:lnTo>
                <a:lnTo>
                  <a:pt x="66" y="3428"/>
                </a:lnTo>
                <a:lnTo>
                  <a:pt x="43" y="3414"/>
                </a:lnTo>
                <a:lnTo>
                  <a:pt x="24" y="3395"/>
                </a:lnTo>
                <a:lnTo>
                  <a:pt x="11" y="3374"/>
                </a:lnTo>
                <a:lnTo>
                  <a:pt x="2" y="3348"/>
                </a:lnTo>
                <a:lnTo>
                  <a:pt x="0" y="3322"/>
                </a:lnTo>
                <a:lnTo>
                  <a:pt x="0" y="2870"/>
                </a:lnTo>
                <a:lnTo>
                  <a:pt x="3" y="2841"/>
                </a:lnTo>
                <a:lnTo>
                  <a:pt x="13" y="2814"/>
                </a:lnTo>
                <a:lnTo>
                  <a:pt x="29" y="2792"/>
                </a:lnTo>
                <a:lnTo>
                  <a:pt x="48" y="2772"/>
                </a:lnTo>
                <a:lnTo>
                  <a:pt x="74" y="2758"/>
                </a:lnTo>
                <a:lnTo>
                  <a:pt x="583" y="2553"/>
                </a:lnTo>
                <a:lnTo>
                  <a:pt x="568" y="2200"/>
                </a:lnTo>
                <a:lnTo>
                  <a:pt x="572" y="2174"/>
                </a:lnTo>
                <a:lnTo>
                  <a:pt x="580" y="2150"/>
                </a:lnTo>
                <a:lnTo>
                  <a:pt x="596" y="2129"/>
                </a:lnTo>
                <a:lnTo>
                  <a:pt x="615" y="2113"/>
                </a:lnTo>
                <a:lnTo>
                  <a:pt x="639" y="2104"/>
                </a:lnTo>
                <a:lnTo>
                  <a:pt x="665" y="2100"/>
                </a:lnTo>
                <a:lnTo>
                  <a:pt x="880" y="2100"/>
                </a:lnTo>
                <a:lnTo>
                  <a:pt x="905" y="2104"/>
                </a:lnTo>
                <a:lnTo>
                  <a:pt x="928" y="2113"/>
                </a:lnTo>
                <a:lnTo>
                  <a:pt x="949" y="2129"/>
                </a:lnTo>
                <a:lnTo>
                  <a:pt x="963" y="2150"/>
                </a:lnTo>
                <a:lnTo>
                  <a:pt x="973" y="2174"/>
                </a:lnTo>
                <a:lnTo>
                  <a:pt x="976" y="2200"/>
                </a:lnTo>
                <a:lnTo>
                  <a:pt x="968" y="2395"/>
                </a:lnTo>
                <a:lnTo>
                  <a:pt x="1076" y="2352"/>
                </a:lnTo>
                <a:lnTo>
                  <a:pt x="1063" y="2031"/>
                </a:lnTo>
                <a:lnTo>
                  <a:pt x="1066" y="2006"/>
                </a:lnTo>
                <a:lnTo>
                  <a:pt x="1074" y="1983"/>
                </a:lnTo>
                <a:lnTo>
                  <a:pt x="1090" y="1962"/>
                </a:lnTo>
                <a:lnTo>
                  <a:pt x="1109" y="1946"/>
                </a:lnTo>
                <a:lnTo>
                  <a:pt x="1133" y="1935"/>
                </a:lnTo>
                <a:lnTo>
                  <a:pt x="1159" y="1932"/>
                </a:lnTo>
                <a:lnTo>
                  <a:pt x="1374" y="1932"/>
                </a:lnTo>
                <a:lnTo>
                  <a:pt x="1400" y="1935"/>
                </a:lnTo>
                <a:lnTo>
                  <a:pt x="1424" y="1946"/>
                </a:lnTo>
                <a:lnTo>
                  <a:pt x="1443" y="1962"/>
                </a:lnTo>
                <a:lnTo>
                  <a:pt x="1459" y="1983"/>
                </a:lnTo>
                <a:lnTo>
                  <a:pt x="1467" y="2006"/>
                </a:lnTo>
                <a:lnTo>
                  <a:pt x="1471" y="2031"/>
                </a:lnTo>
                <a:lnTo>
                  <a:pt x="1464" y="2193"/>
                </a:lnTo>
                <a:lnTo>
                  <a:pt x="1870" y="2030"/>
                </a:lnTo>
                <a:lnTo>
                  <a:pt x="1870" y="2014"/>
                </a:lnTo>
                <a:lnTo>
                  <a:pt x="1869" y="1706"/>
                </a:lnTo>
                <a:lnTo>
                  <a:pt x="1872" y="1398"/>
                </a:lnTo>
                <a:lnTo>
                  <a:pt x="1880" y="1090"/>
                </a:lnTo>
                <a:lnTo>
                  <a:pt x="1888" y="877"/>
                </a:lnTo>
                <a:lnTo>
                  <a:pt x="1901" y="665"/>
                </a:lnTo>
                <a:lnTo>
                  <a:pt x="1915" y="502"/>
                </a:lnTo>
                <a:lnTo>
                  <a:pt x="1920" y="450"/>
                </a:lnTo>
                <a:lnTo>
                  <a:pt x="1930" y="401"/>
                </a:lnTo>
                <a:lnTo>
                  <a:pt x="1951" y="333"/>
                </a:lnTo>
                <a:lnTo>
                  <a:pt x="1979" y="269"/>
                </a:lnTo>
                <a:lnTo>
                  <a:pt x="2015" y="211"/>
                </a:lnTo>
                <a:lnTo>
                  <a:pt x="2056" y="158"/>
                </a:lnTo>
                <a:lnTo>
                  <a:pt x="2103" y="112"/>
                </a:lnTo>
                <a:lnTo>
                  <a:pt x="2156" y="73"/>
                </a:lnTo>
                <a:lnTo>
                  <a:pt x="2212" y="41"/>
                </a:lnTo>
                <a:lnTo>
                  <a:pt x="2272" y="19"/>
                </a:lnTo>
                <a:lnTo>
                  <a:pt x="2334" y="4"/>
                </a:lnTo>
                <a:lnTo>
                  <a:pt x="239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6669574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8904" y="268230"/>
            <a:ext cx="9645567" cy="445635"/>
          </a:xfrm>
        </p:spPr>
        <p:txBody>
          <a:bodyPr/>
          <a:lstStyle/>
          <a:p>
            <a:r>
              <a:rPr lang="es-419" dirty="0"/>
              <a:t>Indicadores</a:t>
            </a:r>
            <a:endParaRPr lang="es-EC" dirty="0"/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247ABE5-4743-4A1A-8F5D-C50C4508E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83857"/>
              </p:ext>
            </p:extLst>
          </p:nvPr>
        </p:nvGraphicFramePr>
        <p:xfrm>
          <a:off x="734877" y="1434092"/>
          <a:ext cx="10513699" cy="19509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7162">
                  <a:extLst>
                    <a:ext uri="{9D8B030D-6E8A-4147-A177-3AD203B41FA5}">
                      <a16:colId xmlns:a16="http://schemas.microsoft.com/office/drawing/2014/main" val="1691278261"/>
                    </a:ext>
                  </a:extLst>
                </a:gridCol>
                <a:gridCol w="815532">
                  <a:extLst>
                    <a:ext uri="{9D8B030D-6E8A-4147-A177-3AD203B41FA5}">
                      <a16:colId xmlns:a16="http://schemas.microsoft.com/office/drawing/2014/main" val="492876719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967597915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3074819919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885762856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1555895132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120966602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565527102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96312773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3249197812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941197963"/>
                    </a:ext>
                  </a:extLst>
                </a:gridCol>
                <a:gridCol w="764241">
                  <a:extLst>
                    <a:ext uri="{9D8B030D-6E8A-4147-A177-3AD203B41FA5}">
                      <a16:colId xmlns:a16="http://schemas.microsoft.com/office/drawing/2014/main" val="1614663045"/>
                    </a:ext>
                  </a:extLst>
                </a:gridCol>
                <a:gridCol w="738595">
                  <a:extLst>
                    <a:ext uri="{9D8B030D-6E8A-4147-A177-3AD203B41FA5}">
                      <a16:colId xmlns:a16="http://schemas.microsoft.com/office/drawing/2014/main" val="3772144689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Indice</a:t>
                      </a:r>
                      <a:r>
                        <a:rPr lang="es-EC" sz="1400" dirty="0">
                          <a:effectLst/>
                        </a:rPr>
                        <a:t> Financiero Marca Nación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65685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Puesto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Puesto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Puesto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Puesto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Puesto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Puesto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($bn)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06119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Ecuador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$36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$44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$36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4278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Perú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$146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$166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$168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590946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15A7B3EF-4A0C-4E74-9632-BCAE44221213}"/>
              </a:ext>
            </a:extLst>
          </p:cNvPr>
          <p:cNvSpPr txBox="1"/>
          <p:nvPr/>
        </p:nvSpPr>
        <p:spPr>
          <a:xfrm>
            <a:off x="734877" y="830830"/>
            <a:ext cx="6109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Evolución del índice financiero marca nación </a:t>
            </a:r>
            <a:endParaRPr lang="es-EC" i="1" dirty="0">
              <a:solidFill>
                <a:schemeClr val="accent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22F3DB8-A96F-4B42-A25D-0A00D6418B18}"/>
              </a:ext>
            </a:extLst>
          </p:cNvPr>
          <p:cNvSpPr txBox="1"/>
          <p:nvPr/>
        </p:nvSpPr>
        <p:spPr>
          <a:xfrm>
            <a:off x="734877" y="3461252"/>
            <a:ext cx="2379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(Brand </a:t>
            </a:r>
            <a:r>
              <a:rPr lang="es-EC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es-EC" sz="16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CAC8F5-5F5C-487A-99E0-779E34BAE130}"/>
              </a:ext>
            </a:extLst>
          </p:cNvPr>
          <p:cNvSpPr txBox="1"/>
          <p:nvPr/>
        </p:nvSpPr>
        <p:spPr>
          <a:xfrm>
            <a:off x="734877" y="3960918"/>
            <a:ext cx="6109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chemeClr val="accent1"/>
                </a:solidFill>
                <a:latin typeface="Calibri" panose="020F0502020204030204" pitchFamily="34" charset="0"/>
              </a:rPr>
              <a:t>Evolución del índice marca país Latinoamérica 2014 – 2018 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E0855E1A-CFAE-4CC6-9DE6-2EB92F599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33537"/>
              </p:ext>
            </p:extLst>
          </p:nvPr>
        </p:nvGraphicFramePr>
        <p:xfrm>
          <a:off x="734877" y="4520194"/>
          <a:ext cx="7963211" cy="146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427">
                  <a:extLst>
                    <a:ext uri="{9D8B030D-6E8A-4147-A177-3AD203B41FA5}">
                      <a16:colId xmlns:a16="http://schemas.microsoft.com/office/drawing/2014/main" val="633584655"/>
                    </a:ext>
                  </a:extLst>
                </a:gridCol>
                <a:gridCol w="2083382">
                  <a:extLst>
                    <a:ext uri="{9D8B030D-6E8A-4147-A177-3AD203B41FA5}">
                      <a16:colId xmlns:a16="http://schemas.microsoft.com/office/drawing/2014/main" val="2545622145"/>
                    </a:ext>
                  </a:extLst>
                </a:gridCol>
                <a:gridCol w="1439552">
                  <a:extLst>
                    <a:ext uri="{9D8B030D-6E8A-4147-A177-3AD203B41FA5}">
                      <a16:colId xmlns:a16="http://schemas.microsoft.com/office/drawing/2014/main" val="365757819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1075395372"/>
                    </a:ext>
                  </a:extLst>
                </a:gridCol>
              </a:tblGrid>
              <a:tr h="14986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Marca país – Latinoamérica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Puesto              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59395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2015-2016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2017-2018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9443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Ecuador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297895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Perú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6372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B12548D-225C-40B5-BC7B-88679443809C}"/>
              </a:ext>
            </a:extLst>
          </p:cNvPr>
          <p:cNvSpPr txBox="1"/>
          <p:nvPr/>
        </p:nvSpPr>
        <p:spPr>
          <a:xfrm>
            <a:off x="734877" y="5955504"/>
            <a:ext cx="2379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FutureBrand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23326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90F712-753D-4127-A52F-7EF8760F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4106"/>
            <a:ext cx="6042577" cy="612978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A2807B-EDFE-49F7-809A-13B39E3E7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63677"/>
              </p:ext>
            </p:extLst>
          </p:nvPr>
        </p:nvGraphicFramePr>
        <p:xfrm>
          <a:off x="563800" y="1213967"/>
          <a:ext cx="5359919" cy="183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779">
                  <a:extLst>
                    <a:ext uri="{9D8B030D-6E8A-4147-A177-3AD203B41FA5}">
                      <a16:colId xmlns:a16="http://schemas.microsoft.com/office/drawing/2014/main" val="3017756873"/>
                    </a:ext>
                  </a:extLst>
                </a:gridCol>
                <a:gridCol w="990285">
                  <a:extLst>
                    <a:ext uri="{9D8B030D-6E8A-4147-A177-3AD203B41FA5}">
                      <a16:colId xmlns:a16="http://schemas.microsoft.com/office/drawing/2014/main" val="517338525"/>
                    </a:ext>
                  </a:extLst>
                </a:gridCol>
                <a:gridCol w="990285">
                  <a:extLst>
                    <a:ext uri="{9D8B030D-6E8A-4147-A177-3AD203B41FA5}">
                      <a16:colId xmlns:a16="http://schemas.microsoft.com/office/drawing/2014/main" val="4091515998"/>
                    </a:ext>
                  </a:extLst>
                </a:gridCol>
                <a:gridCol w="990285">
                  <a:extLst>
                    <a:ext uri="{9D8B030D-6E8A-4147-A177-3AD203B41FA5}">
                      <a16:colId xmlns:a16="http://schemas.microsoft.com/office/drawing/2014/main" val="3046263341"/>
                    </a:ext>
                  </a:extLst>
                </a:gridCol>
                <a:gridCol w="990285">
                  <a:extLst>
                    <a:ext uri="{9D8B030D-6E8A-4147-A177-3AD203B41FA5}">
                      <a16:colId xmlns:a16="http://schemas.microsoft.com/office/drawing/2014/main" val="4062795541"/>
                    </a:ext>
                  </a:extLst>
                </a:gridCol>
              </a:tblGrid>
              <a:tr h="3425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400" dirty="0">
                          <a:effectLst/>
                        </a:rPr>
                        <a:t>Marca país versus calidad de los productos (</a:t>
                      </a:r>
                      <a:r>
                        <a:rPr lang="es-EC" sz="1400" dirty="0" err="1">
                          <a:effectLst/>
                        </a:rPr>
                        <a:t>made</a:t>
                      </a:r>
                      <a:r>
                        <a:rPr lang="es-EC" sz="1400" dirty="0">
                          <a:effectLst/>
                        </a:rPr>
                        <a:t> in)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2015 - 2016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2017 - 2018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452839"/>
                  </a:ext>
                </a:extLst>
              </a:tr>
              <a:tr h="7419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Puesto marca país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err="1">
                          <a:effectLst/>
                        </a:rPr>
                        <a:t>Made</a:t>
                      </a:r>
                      <a:r>
                        <a:rPr lang="es-EC" sz="1400" b="0" dirty="0">
                          <a:effectLst/>
                        </a:rPr>
                        <a:t> in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Puesto marca país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err="1">
                          <a:effectLst/>
                        </a:rPr>
                        <a:t>Made</a:t>
                      </a:r>
                      <a:r>
                        <a:rPr lang="es-EC" sz="1400" b="0" dirty="0">
                          <a:effectLst/>
                        </a:rPr>
                        <a:t> in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5404304"/>
                  </a:ext>
                </a:extLst>
              </a:tr>
              <a:tr h="342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Ecuador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995489"/>
                  </a:ext>
                </a:extLst>
              </a:tr>
              <a:tr h="342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Perú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59815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8E476D7-AAC4-4C48-9746-5187B0DD82FC}"/>
              </a:ext>
            </a:extLst>
          </p:cNvPr>
          <p:cNvSpPr txBox="1"/>
          <p:nvPr/>
        </p:nvSpPr>
        <p:spPr>
          <a:xfrm>
            <a:off x="563800" y="3641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chemeClr val="accent1"/>
                </a:solidFill>
                <a:latin typeface="Calibri" panose="020F0502020204030204" pitchFamily="34" charset="0"/>
              </a:rPr>
              <a:t>Ranking comparativo marca país versus calidad de los productos (efecto país de origen)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55AAC8-6362-400A-9C97-8975691BC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56" y="3224958"/>
            <a:ext cx="4148087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76610E-20E6-4A9A-AA5F-FA1E58645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83103"/>
              </p:ext>
            </p:extLst>
          </p:nvPr>
        </p:nvGraphicFramePr>
        <p:xfrm>
          <a:off x="1286442" y="571550"/>
          <a:ext cx="5835772" cy="183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33">
                  <a:extLst>
                    <a:ext uri="{9D8B030D-6E8A-4147-A177-3AD203B41FA5}">
                      <a16:colId xmlns:a16="http://schemas.microsoft.com/office/drawing/2014/main" val="964222773"/>
                    </a:ext>
                  </a:extLst>
                </a:gridCol>
                <a:gridCol w="1190845">
                  <a:extLst>
                    <a:ext uri="{9D8B030D-6E8A-4147-A177-3AD203B41FA5}">
                      <a16:colId xmlns:a16="http://schemas.microsoft.com/office/drawing/2014/main" val="1001776916"/>
                    </a:ext>
                  </a:extLst>
                </a:gridCol>
                <a:gridCol w="1190845">
                  <a:extLst>
                    <a:ext uri="{9D8B030D-6E8A-4147-A177-3AD203B41FA5}">
                      <a16:colId xmlns:a16="http://schemas.microsoft.com/office/drawing/2014/main" val="3134274507"/>
                    </a:ext>
                  </a:extLst>
                </a:gridCol>
                <a:gridCol w="1124247">
                  <a:extLst>
                    <a:ext uri="{9D8B030D-6E8A-4147-A177-3AD203B41FA5}">
                      <a16:colId xmlns:a16="http://schemas.microsoft.com/office/drawing/2014/main" val="3067047096"/>
                    </a:ext>
                  </a:extLst>
                </a:gridCol>
                <a:gridCol w="1076449">
                  <a:extLst>
                    <a:ext uri="{9D8B030D-6E8A-4147-A177-3AD203B41FA5}">
                      <a16:colId xmlns:a16="http://schemas.microsoft.com/office/drawing/2014/main" val="2917648315"/>
                    </a:ext>
                  </a:extLst>
                </a:gridCol>
                <a:gridCol w="194153">
                  <a:extLst>
                    <a:ext uri="{9D8B030D-6E8A-4147-A177-3AD203B41FA5}">
                      <a16:colId xmlns:a16="http://schemas.microsoft.com/office/drawing/2014/main" val="842538936"/>
                    </a:ext>
                  </a:extLst>
                </a:gridCol>
              </a:tblGrid>
              <a:tr h="20955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Marca país - Comercio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Puesto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0784816"/>
                  </a:ext>
                </a:extLst>
              </a:tr>
              <a:tr h="290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2013-2014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2014 – 2015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2017-2018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2019-2020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21019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699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Ecuador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106 - BB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99 - BBB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89 - 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74 - AA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2341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Perú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34 - BBB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35 - BBB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38 - BBB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39 - 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69123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E40890A-6264-487F-A6E1-0E1BB24688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53" y="1484950"/>
            <a:ext cx="2620990" cy="3798438"/>
          </a:xfrm>
          <a:prstGeom prst="rect">
            <a:avLst/>
          </a:prstGeom>
        </p:spPr>
      </p:pic>
      <p:grpSp>
        <p:nvGrpSpPr>
          <p:cNvPr id="6" name="Group 79">
            <a:extLst>
              <a:ext uri="{FF2B5EF4-FFF2-40B4-BE49-F238E27FC236}">
                <a16:creationId xmlns:a16="http://schemas.microsoft.com/office/drawing/2014/main" id="{7AD6D4C2-9F79-4645-9CF9-DBA4D5A3F976}"/>
              </a:ext>
            </a:extLst>
          </p:cNvPr>
          <p:cNvGrpSpPr/>
          <p:nvPr/>
        </p:nvGrpSpPr>
        <p:grpSpPr>
          <a:xfrm>
            <a:off x="923733" y="3020482"/>
            <a:ext cx="4189219" cy="1005561"/>
            <a:chOff x="3829588" y="1219200"/>
            <a:chExt cx="4588924" cy="1152171"/>
          </a:xfrm>
        </p:grpSpPr>
        <p:grpSp>
          <p:nvGrpSpPr>
            <p:cNvPr id="7" name="Group 80">
              <a:extLst>
                <a:ext uri="{FF2B5EF4-FFF2-40B4-BE49-F238E27FC236}">
                  <a16:creationId xmlns:a16="http://schemas.microsoft.com/office/drawing/2014/main" id="{D0AD144C-B9FA-469A-B3AE-0477B8DA1246}"/>
                </a:ext>
              </a:extLst>
            </p:cNvPr>
            <p:cNvGrpSpPr/>
            <p:nvPr/>
          </p:nvGrpSpPr>
          <p:grpSpPr>
            <a:xfrm>
              <a:off x="3829588" y="1219200"/>
              <a:ext cx="4588924" cy="1152171"/>
              <a:chOff x="3028951" y="1524000"/>
              <a:chExt cx="5899151" cy="1481138"/>
            </a:xfrm>
            <a:effectLst>
              <a:outerShdw blurRad="152400" dist="190500" dir="5220000" sx="96000" sy="96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14" name="Freeform 96">
                <a:extLst>
                  <a:ext uri="{FF2B5EF4-FFF2-40B4-BE49-F238E27FC236}">
                    <a16:creationId xmlns:a16="http://schemas.microsoft.com/office/drawing/2014/main" id="{7650C9EB-E2FC-4E97-B233-33DD109C0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176" y="16970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97">
                <a:extLst>
                  <a:ext uri="{FF2B5EF4-FFF2-40B4-BE49-F238E27FC236}">
                    <a16:creationId xmlns:a16="http://schemas.microsoft.com/office/drawing/2014/main" id="{DABC3337-2B2B-468E-B6A2-0B5837807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951" y="16573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98">
                <a:extLst>
                  <a:ext uri="{FF2B5EF4-FFF2-40B4-BE49-F238E27FC236}">
                    <a16:creationId xmlns:a16="http://schemas.microsoft.com/office/drawing/2014/main" id="{0A975E2A-7EE5-4AAA-BB90-563DBF990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151" y="1949450"/>
                <a:ext cx="828675" cy="8302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9">
                <a:extLst>
                  <a:ext uri="{FF2B5EF4-FFF2-40B4-BE49-F238E27FC236}">
                    <a16:creationId xmlns:a16="http://schemas.microsoft.com/office/drawing/2014/main" id="{9746113C-C08F-4ADD-B0C7-B9103F63258A}"/>
                  </a:ext>
                </a:extLst>
              </p:cNvPr>
              <p:cNvSpPr/>
              <p:nvPr/>
            </p:nvSpPr>
            <p:spPr>
              <a:xfrm>
                <a:off x="7400693" y="15277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190500" dir="8520000" sx="96000" sy="96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00">
                <a:extLst>
                  <a:ext uri="{FF2B5EF4-FFF2-40B4-BE49-F238E27FC236}">
                    <a16:creationId xmlns:a16="http://schemas.microsoft.com/office/drawing/2014/main" id="{D25198F5-E31B-4580-A29E-658A7152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26479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01">
                <a:extLst>
                  <a:ext uri="{FF2B5EF4-FFF2-40B4-BE49-F238E27FC236}">
                    <a16:creationId xmlns:a16="http://schemas.microsoft.com/office/drawing/2014/main" id="{E955B8E6-6AA5-4140-ACC1-918A004FC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8226" y="26416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02">
                <a:extLst>
                  <a:ext uri="{FF2B5EF4-FFF2-40B4-BE49-F238E27FC236}">
                    <a16:creationId xmlns:a16="http://schemas.microsoft.com/office/drawing/2014/main" id="{D2B04101-A6DF-4650-ADA6-6917545FC8E4}"/>
                  </a:ext>
                </a:extLst>
              </p:cNvPr>
              <p:cNvSpPr/>
              <p:nvPr/>
            </p:nvSpPr>
            <p:spPr>
              <a:xfrm>
                <a:off x="7437569" y="18316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dist="215900" dir="4680000" sx="92000" sy="92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03">
                <a:extLst>
                  <a:ext uri="{FF2B5EF4-FFF2-40B4-BE49-F238E27FC236}">
                    <a16:creationId xmlns:a16="http://schemas.microsoft.com/office/drawing/2014/main" id="{C60C79AC-1FF9-4A1F-A0CA-952270EA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3464" y="1541462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04">
                <a:extLst>
                  <a:ext uri="{FF2B5EF4-FFF2-40B4-BE49-F238E27FC236}">
                    <a16:creationId xmlns:a16="http://schemas.microsoft.com/office/drawing/2014/main" id="{E22041CB-A459-4FA0-97E5-EB6B0507B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6" y="15240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81">
              <a:extLst>
                <a:ext uri="{FF2B5EF4-FFF2-40B4-BE49-F238E27FC236}">
                  <a16:creationId xmlns:a16="http://schemas.microsoft.com/office/drawing/2014/main" id="{9756CBE7-4771-45A9-8CAD-4A71D155C90A}"/>
                </a:ext>
              </a:extLst>
            </p:cNvPr>
            <p:cNvSpPr txBox="1"/>
            <p:nvPr/>
          </p:nvSpPr>
          <p:spPr>
            <a:xfrm>
              <a:off x="7489830" y="1399827"/>
              <a:ext cx="630362" cy="59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9" name="Group 91">
              <a:extLst>
                <a:ext uri="{FF2B5EF4-FFF2-40B4-BE49-F238E27FC236}">
                  <a16:creationId xmlns:a16="http://schemas.microsoft.com/office/drawing/2014/main" id="{CA76FA4B-C889-4E14-BFDF-B1D83543117D}"/>
                </a:ext>
              </a:extLst>
            </p:cNvPr>
            <p:cNvGrpSpPr/>
            <p:nvPr/>
          </p:nvGrpSpPr>
          <p:grpSpPr>
            <a:xfrm>
              <a:off x="4341812" y="1676400"/>
              <a:ext cx="360810" cy="362703"/>
              <a:chOff x="1166813" y="2436813"/>
              <a:chExt cx="1512888" cy="1520825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025C65F-46AB-4C17-A7C6-77FD9865E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613" y="2436813"/>
                <a:ext cx="319088" cy="320675"/>
              </a:xfrm>
              <a:custGeom>
                <a:avLst/>
                <a:gdLst>
                  <a:gd name="T0" fmla="*/ 71 w 85"/>
                  <a:gd name="T1" fmla="*/ 14 h 85"/>
                  <a:gd name="T2" fmla="*/ 71 w 85"/>
                  <a:gd name="T3" fmla="*/ 67 h 85"/>
                  <a:gd name="T4" fmla="*/ 53 w 85"/>
                  <a:gd name="T5" fmla="*/ 85 h 85"/>
                  <a:gd name="T6" fmla="*/ 0 w 85"/>
                  <a:gd name="T7" fmla="*/ 32 h 85"/>
                  <a:gd name="T8" fmla="*/ 18 w 85"/>
                  <a:gd name="T9" fmla="*/ 14 h 85"/>
                  <a:gd name="T10" fmla="*/ 71 w 85"/>
                  <a:gd name="T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5">
                    <a:moveTo>
                      <a:pt x="71" y="14"/>
                    </a:moveTo>
                    <a:cubicBezTo>
                      <a:pt x="85" y="29"/>
                      <a:pt x="85" y="53"/>
                      <a:pt x="71" y="67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32" y="0"/>
                      <a:pt x="56" y="0"/>
                      <a:pt x="7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B46B64A-F4F5-4ABA-92EB-1CAE9DA9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76" y="2625725"/>
                <a:ext cx="927100" cy="931863"/>
              </a:xfrm>
              <a:custGeom>
                <a:avLst/>
                <a:gdLst>
                  <a:gd name="T0" fmla="*/ 42 w 584"/>
                  <a:gd name="T1" fmla="*/ 418 h 587"/>
                  <a:gd name="T2" fmla="*/ 0 w 584"/>
                  <a:gd name="T3" fmla="*/ 587 h 587"/>
                  <a:gd name="T4" fmla="*/ 168 w 584"/>
                  <a:gd name="T5" fmla="*/ 544 h 587"/>
                  <a:gd name="T6" fmla="*/ 584 w 584"/>
                  <a:gd name="T7" fmla="*/ 126 h 587"/>
                  <a:gd name="T8" fmla="*/ 458 w 584"/>
                  <a:gd name="T9" fmla="*/ 0 h 587"/>
                  <a:gd name="T10" fmla="*/ 42 w 584"/>
                  <a:gd name="T11" fmla="*/ 41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587">
                    <a:moveTo>
                      <a:pt x="42" y="418"/>
                    </a:moveTo>
                    <a:lnTo>
                      <a:pt x="0" y="587"/>
                    </a:lnTo>
                    <a:lnTo>
                      <a:pt x="168" y="544"/>
                    </a:lnTo>
                    <a:lnTo>
                      <a:pt x="584" y="126"/>
                    </a:lnTo>
                    <a:lnTo>
                      <a:pt x="458" y="0"/>
                    </a:lnTo>
                    <a:lnTo>
                      <a:pt x="42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5B91E9A1-5174-4A50-A78D-A69192360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813" y="2636838"/>
                <a:ext cx="1314450" cy="1320800"/>
              </a:xfrm>
              <a:custGeom>
                <a:avLst/>
                <a:gdLst>
                  <a:gd name="T0" fmla="*/ 709 w 828"/>
                  <a:gd name="T1" fmla="*/ 330 h 832"/>
                  <a:gd name="T2" fmla="*/ 709 w 828"/>
                  <a:gd name="T3" fmla="*/ 713 h 832"/>
                  <a:gd name="T4" fmla="*/ 118 w 828"/>
                  <a:gd name="T5" fmla="*/ 713 h 832"/>
                  <a:gd name="T6" fmla="*/ 118 w 828"/>
                  <a:gd name="T7" fmla="*/ 119 h 832"/>
                  <a:gd name="T8" fmla="*/ 499 w 828"/>
                  <a:gd name="T9" fmla="*/ 119 h 832"/>
                  <a:gd name="T10" fmla="*/ 617 w 828"/>
                  <a:gd name="T11" fmla="*/ 0 h 832"/>
                  <a:gd name="T12" fmla="*/ 0 w 828"/>
                  <a:gd name="T13" fmla="*/ 0 h 832"/>
                  <a:gd name="T14" fmla="*/ 0 w 828"/>
                  <a:gd name="T15" fmla="*/ 832 h 832"/>
                  <a:gd name="T16" fmla="*/ 828 w 828"/>
                  <a:gd name="T17" fmla="*/ 832 h 832"/>
                  <a:gd name="T18" fmla="*/ 828 w 828"/>
                  <a:gd name="T19" fmla="*/ 211 h 832"/>
                  <a:gd name="T20" fmla="*/ 709 w 828"/>
                  <a:gd name="T21" fmla="*/ 33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8" h="832">
                    <a:moveTo>
                      <a:pt x="709" y="330"/>
                    </a:moveTo>
                    <a:lnTo>
                      <a:pt x="709" y="713"/>
                    </a:lnTo>
                    <a:lnTo>
                      <a:pt x="118" y="713"/>
                    </a:lnTo>
                    <a:lnTo>
                      <a:pt x="118" y="119"/>
                    </a:lnTo>
                    <a:lnTo>
                      <a:pt x="499" y="119"/>
                    </a:lnTo>
                    <a:lnTo>
                      <a:pt x="617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828" y="832"/>
                    </a:lnTo>
                    <a:lnTo>
                      <a:pt x="828" y="211"/>
                    </a:lnTo>
                    <a:lnTo>
                      <a:pt x="709" y="3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DD898566-3A26-4E52-81EE-36EC85A34EAC}"/>
                </a:ext>
              </a:extLst>
            </p:cNvPr>
            <p:cNvSpPr txBox="1"/>
            <p:nvPr/>
          </p:nvSpPr>
          <p:spPr>
            <a:xfrm>
              <a:off x="4605322" y="1362428"/>
              <a:ext cx="2565378" cy="9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6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Impacto económico de la inversión extranjera directa al país</a:t>
              </a:r>
              <a:endParaRPr lang="en-US" sz="16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05">
            <a:extLst>
              <a:ext uri="{FF2B5EF4-FFF2-40B4-BE49-F238E27FC236}">
                <a16:creationId xmlns:a16="http://schemas.microsoft.com/office/drawing/2014/main" id="{F2C46487-6C4C-4D24-AFC4-E36EA1914183}"/>
              </a:ext>
            </a:extLst>
          </p:cNvPr>
          <p:cNvGrpSpPr/>
          <p:nvPr/>
        </p:nvGrpSpPr>
        <p:grpSpPr>
          <a:xfrm>
            <a:off x="4021201" y="3773846"/>
            <a:ext cx="4273413" cy="1005561"/>
            <a:chOff x="3770312" y="2413182"/>
            <a:chExt cx="4588924" cy="1152171"/>
          </a:xfrm>
        </p:grpSpPr>
        <p:grpSp>
          <p:nvGrpSpPr>
            <p:cNvPr id="24" name="Group 106">
              <a:extLst>
                <a:ext uri="{FF2B5EF4-FFF2-40B4-BE49-F238E27FC236}">
                  <a16:creationId xmlns:a16="http://schemas.microsoft.com/office/drawing/2014/main" id="{08C706B5-06D9-458E-98BF-EACA25C455D0}"/>
                </a:ext>
              </a:extLst>
            </p:cNvPr>
            <p:cNvGrpSpPr/>
            <p:nvPr/>
          </p:nvGrpSpPr>
          <p:grpSpPr>
            <a:xfrm>
              <a:off x="3770312" y="2413182"/>
              <a:ext cx="4588924" cy="1152171"/>
              <a:chOff x="3046412" y="3124200"/>
              <a:chExt cx="5899150" cy="1481138"/>
            </a:xfrm>
            <a:effectLst>
              <a:outerShdw blurRad="203200" dist="165100" dir="5100000" sx="92000" sy="92000" algn="t" rotWithShape="0">
                <a:prstClr val="black">
                  <a:alpha val="37000"/>
                </a:prstClr>
              </a:outerShdw>
            </a:effectLst>
          </p:grpSpPr>
          <p:sp>
            <p:nvSpPr>
              <p:cNvPr id="30" name="Freeform 112">
                <a:extLst>
                  <a:ext uri="{FF2B5EF4-FFF2-40B4-BE49-F238E27FC236}">
                    <a16:creationId xmlns:a16="http://schemas.microsoft.com/office/drawing/2014/main" id="{22219585-60C4-4462-9E66-84AC5CF71E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81349" y="32972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3">
                <a:extLst>
                  <a:ext uri="{FF2B5EF4-FFF2-40B4-BE49-F238E27FC236}">
                    <a16:creationId xmlns:a16="http://schemas.microsoft.com/office/drawing/2014/main" id="{25750C19-3CA9-486D-99A0-76DFF66A3A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94049" y="32575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114">
                <a:extLst>
                  <a:ext uri="{FF2B5EF4-FFF2-40B4-BE49-F238E27FC236}">
                    <a16:creationId xmlns:a16="http://schemas.microsoft.com/office/drawing/2014/main" id="{99868E86-4D97-4966-AC07-0B8BE9712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59687" y="3549650"/>
                <a:ext cx="828675" cy="8302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">
                <a:extLst>
                  <a:ext uri="{FF2B5EF4-FFF2-40B4-BE49-F238E27FC236}">
                    <a16:creationId xmlns:a16="http://schemas.microsoft.com/office/drawing/2014/main" id="{555CEB1E-0841-42B0-82B5-0FC5B3F77A0D}"/>
                  </a:ext>
                </a:extLst>
              </p:cNvPr>
              <p:cNvSpPr/>
              <p:nvPr/>
            </p:nvSpPr>
            <p:spPr>
              <a:xfrm flipH="1">
                <a:off x="3923332" y="31279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203200" dir="3120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116">
                <a:extLst>
                  <a:ext uri="{FF2B5EF4-FFF2-40B4-BE49-F238E27FC236}">
                    <a16:creationId xmlns:a16="http://schemas.microsoft.com/office/drawing/2014/main" id="{AF633CDA-B01D-431F-9F77-5CD8D92C05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24300" y="42481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7">
                <a:extLst>
                  <a:ext uri="{FF2B5EF4-FFF2-40B4-BE49-F238E27FC236}">
                    <a16:creationId xmlns:a16="http://schemas.microsoft.com/office/drawing/2014/main" id="{AE7E971B-0D58-4188-83F9-82D8E84AAD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60812" y="42418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8">
                <a:extLst>
                  <a:ext uri="{FF2B5EF4-FFF2-40B4-BE49-F238E27FC236}">
                    <a16:creationId xmlns:a16="http://schemas.microsoft.com/office/drawing/2014/main" id="{E090BE09-5C85-436B-8AF3-3ADEBD4E2EF2}"/>
                  </a:ext>
                </a:extLst>
              </p:cNvPr>
              <p:cNvSpPr/>
              <p:nvPr/>
            </p:nvSpPr>
            <p:spPr>
              <a:xfrm flipH="1">
                <a:off x="3873351" y="34318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15900" dist="152400" dir="846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120">
                <a:extLst>
                  <a:ext uri="{FF2B5EF4-FFF2-40B4-BE49-F238E27FC236}">
                    <a16:creationId xmlns:a16="http://schemas.microsoft.com/office/drawing/2014/main" id="{4357BB0E-4E4C-4DDE-9B44-A0FF5D0B9ED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68637" y="31242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9">
                <a:extLst>
                  <a:ext uri="{FF2B5EF4-FFF2-40B4-BE49-F238E27FC236}">
                    <a16:creationId xmlns:a16="http://schemas.microsoft.com/office/drawing/2014/main" id="{D7813470-F6B6-4AC7-A640-247B62E80FE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6412" y="31416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TextBox 107">
              <a:extLst>
                <a:ext uri="{FF2B5EF4-FFF2-40B4-BE49-F238E27FC236}">
                  <a16:creationId xmlns:a16="http://schemas.microsoft.com/office/drawing/2014/main" id="{3DD6990E-6814-4EE8-8049-D33A13FF7DE8}"/>
                </a:ext>
              </a:extLst>
            </p:cNvPr>
            <p:cNvSpPr txBox="1"/>
            <p:nvPr/>
          </p:nvSpPr>
          <p:spPr>
            <a:xfrm>
              <a:off x="4084745" y="2578389"/>
              <a:ext cx="630362" cy="59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6" name="Group 108">
              <a:extLst>
                <a:ext uri="{FF2B5EF4-FFF2-40B4-BE49-F238E27FC236}">
                  <a16:creationId xmlns:a16="http://schemas.microsoft.com/office/drawing/2014/main" id="{C009D041-8694-4956-A7AD-3FDBCB93F6AF}"/>
                </a:ext>
              </a:extLst>
            </p:cNvPr>
            <p:cNvGrpSpPr/>
            <p:nvPr/>
          </p:nvGrpSpPr>
          <p:grpSpPr>
            <a:xfrm>
              <a:off x="7508050" y="2879834"/>
              <a:ext cx="358159" cy="360052"/>
              <a:chOff x="3028951" y="2447925"/>
              <a:chExt cx="1501775" cy="1509713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416609B-CA64-4454-A663-6779C140C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8951" y="2447925"/>
                <a:ext cx="1501775" cy="1509713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212 w 400"/>
                  <a:gd name="T11" fmla="*/ 374 h 400"/>
                  <a:gd name="T12" fmla="*/ 212 w 400"/>
                  <a:gd name="T13" fmla="*/ 350 h 400"/>
                  <a:gd name="T14" fmla="*/ 187 w 400"/>
                  <a:gd name="T15" fmla="*/ 350 h 400"/>
                  <a:gd name="T16" fmla="*/ 187 w 400"/>
                  <a:gd name="T17" fmla="*/ 374 h 400"/>
                  <a:gd name="T18" fmla="*/ 26 w 400"/>
                  <a:gd name="T19" fmla="*/ 213 h 400"/>
                  <a:gd name="T20" fmla="*/ 50 w 400"/>
                  <a:gd name="T21" fmla="*/ 213 h 400"/>
                  <a:gd name="T22" fmla="*/ 50 w 400"/>
                  <a:gd name="T23" fmla="*/ 188 h 400"/>
                  <a:gd name="T24" fmla="*/ 26 w 400"/>
                  <a:gd name="T25" fmla="*/ 188 h 400"/>
                  <a:gd name="T26" fmla="*/ 187 w 400"/>
                  <a:gd name="T27" fmla="*/ 26 h 400"/>
                  <a:gd name="T28" fmla="*/ 187 w 400"/>
                  <a:gd name="T29" fmla="*/ 50 h 400"/>
                  <a:gd name="T30" fmla="*/ 212 w 400"/>
                  <a:gd name="T31" fmla="*/ 50 h 400"/>
                  <a:gd name="T32" fmla="*/ 212 w 400"/>
                  <a:gd name="T33" fmla="*/ 26 h 400"/>
                  <a:gd name="T34" fmla="*/ 374 w 400"/>
                  <a:gd name="T35" fmla="*/ 188 h 400"/>
                  <a:gd name="T36" fmla="*/ 350 w 400"/>
                  <a:gd name="T37" fmla="*/ 188 h 400"/>
                  <a:gd name="T38" fmla="*/ 350 w 400"/>
                  <a:gd name="T39" fmla="*/ 213 h 400"/>
                  <a:gd name="T40" fmla="*/ 374 w 400"/>
                  <a:gd name="T41" fmla="*/ 213 h 400"/>
                  <a:gd name="T42" fmla="*/ 212 w 400"/>
                  <a:gd name="T43" fmla="*/ 37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212" y="374"/>
                    </a:moveTo>
                    <a:cubicBezTo>
                      <a:pt x="212" y="350"/>
                      <a:pt x="212" y="350"/>
                      <a:pt x="212" y="350"/>
                    </a:cubicBezTo>
                    <a:cubicBezTo>
                      <a:pt x="187" y="350"/>
                      <a:pt x="187" y="350"/>
                      <a:pt x="187" y="350"/>
                    </a:cubicBezTo>
                    <a:cubicBezTo>
                      <a:pt x="187" y="374"/>
                      <a:pt x="187" y="374"/>
                      <a:pt x="187" y="374"/>
                    </a:cubicBezTo>
                    <a:cubicBezTo>
                      <a:pt x="101" y="368"/>
                      <a:pt x="32" y="299"/>
                      <a:pt x="26" y="213"/>
                    </a:cubicBezTo>
                    <a:cubicBezTo>
                      <a:pt x="50" y="213"/>
                      <a:pt x="50" y="213"/>
                      <a:pt x="50" y="213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32" y="101"/>
                      <a:pt x="101" y="32"/>
                      <a:pt x="187" y="26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212" y="50"/>
                      <a:pt x="212" y="50"/>
                      <a:pt x="212" y="50"/>
                    </a:cubicBezTo>
                    <a:cubicBezTo>
                      <a:pt x="212" y="26"/>
                      <a:pt x="212" y="26"/>
                      <a:pt x="212" y="26"/>
                    </a:cubicBezTo>
                    <a:cubicBezTo>
                      <a:pt x="299" y="32"/>
                      <a:pt x="368" y="101"/>
                      <a:pt x="374" y="188"/>
                    </a:cubicBezTo>
                    <a:cubicBezTo>
                      <a:pt x="350" y="188"/>
                      <a:pt x="350" y="188"/>
                      <a:pt x="350" y="18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74" y="213"/>
                      <a:pt x="374" y="213"/>
                      <a:pt x="374" y="213"/>
                    </a:cubicBezTo>
                    <a:cubicBezTo>
                      <a:pt x="368" y="299"/>
                      <a:pt x="299" y="368"/>
                      <a:pt x="212" y="3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02DD2486-6417-43A5-BC35-C4E3DCC8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6" y="2960688"/>
                <a:ext cx="728663" cy="336550"/>
              </a:xfrm>
              <a:custGeom>
                <a:avLst/>
                <a:gdLst>
                  <a:gd name="T0" fmla="*/ 184 w 194"/>
                  <a:gd name="T1" fmla="*/ 9 h 89"/>
                  <a:gd name="T2" fmla="*/ 119 w 194"/>
                  <a:gd name="T3" fmla="*/ 47 h 89"/>
                  <a:gd name="T4" fmla="*/ 101 w 194"/>
                  <a:gd name="T5" fmla="*/ 39 h 89"/>
                  <a:gd name="T6" fmla="*/ 89 w 194"/>
                  <a:gd name="T7" fmla="*/ 43 h 89"/>
                  <a:gd name="T8" fmla="*/ 21 w 194"/>
                  <a:gd name="T9" fmla="*/ 3 h 89"/>
                  <a:gd name="T10" fmla="*/ 3 w 194"/>
                  <a:gd name="T11" fmla="*/ 8 h 89"/>
                  <a:gd name="T12" fmla="*/ 8 w 194"/>
                  <a:gd name="T13" fmla="*/ 25 h 89"/>
                  <a:gd name="T14" fmla="*/ 76 w 194"/>
                  <a:gd name="T15" fmla="*/ 64 h 89"/>
                  <a:gd name="T16" fmla="*/ 101 w 194"/>
                  <a:gd name="T17" fmla="*/ 89 h 89"/>
                  <a:gd name="T18" fmla="*/ 126 w 194"/>
                  <a:gd name="T19" fmla="*/ 64 h 89"/>
                  <a:gd name="T20" fmla="*/ 124 w 194"/>
                  <a:gd name="T21" fmla="*/ 58 h 89"/>
                  <a:gd name="T22" fmla="*/ 190 w 194"/>
                  <a:gd name="T23" fmla="*/ 20 h 89"/>
                  <a:gd name="T24" fmla="*/ 193 w 194"/>
                  <a:gd name="T25" fmla="*/ 11 h 89"/>
                  <a:gd name="T26" fmla="*/ 184 w 194"/>
                  <a:gd name="T27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89">
                    <a:moveTo>
                      <a:pt x="184" y="9"/>
                    </a:moveTo>
                    <a:cubicBezTo>
                      <a:pt x="119" y="47"/>
                      <a:pt x="119" y="47"/>
                      <a:pt x="119" y="47"/>
                    </a:cubicBezTo>
                    <a:cubicBezTo>
                      <a:pt x="114" y="42"/>
                      <a:pt x="108" y="39"/>
                      <a:pt x="101" y="39"/>
                    </a:cubicBezTo>
                    <a:cubicBezTo>
                      <a:pt x="96" y="39"/>
                      <a:pt x="92" y="41"/>
                      <a:pt x="89" y="4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0"/>
                      <a:pt x="7" y="2"/>
                      <a:pt x="3" y="8"/>
                    </a:cubicBezTo>
                    <a:cubicBezTo>
                      <a:pt x="0" y="14"/>
                      <a:pt x="2" y="22"/>
                      <a:pt x="8" y="25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78"/>
                      <a:pt x="87" y="89"/>
                      <a:pt x="101" y="89"/>
                    </a:cubicBezTo>
                    <a:cubicBezTo>
                      <a:pt x="115" y="89"/>
                      <a:pt x="126" y="78"/>
                      <a:pt x="126" y="64"/>
                    </a:cubicBezTo>
                    <a:cubicBezTo>
                      <a:pt x="126" y="62"/>
                      <a:pt x="125" y="60"/>
                      <a:pt x="124" y="58"/>
                    </a:cubicBezTo>
                    <a:cubicBezTo>
                      <a:pt x="190" y="20"/>
                      <a:pt x="190" y="20"/>
                      <a:pt x="190" y="20"/>
                    </a:cubicBezTo>
                    <a:cubicBezTo>
                      <a:pt x="193" y="18"/>
                      <a:pt x="194" y="14"/>
                      <a:pt x="193" y="11"/>
                    </a:cubicBezTo>
                    <a:cubicBezTo>
                      <a:pt x="191" y="8"/>
                      <a:pt x="187" y="7"/>
                      <a:pt x="184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109">
              <a:extLst>
                <a:ext uri="{FF2B5EF4-FFF2-40B4-BE49-F238E27FC236}">
                  <a16:creationId xmlns:a16="http://schemas.microsoft.com/office/drawing/2014/main" id="{3612E33F-AD1A-4007-A22D-927D1EBFF2E8}"/>
                </a:ext>
              </a:extLst>
            </p:cNvPr>
            <p:cNvSpPr txBox="1"/>
            <p:nvPr/>
          </p:nvSpPr>
          <p:spPr>
            <a:xfrm>
              <a:off x="5135921" y="2838531"/>
              <a:ext cx="2209800" cy="38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Demanda</a:t>
              </a:r>
              <a:r>
                <a:rPr lang="en-US" sz="16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Digital.</a:t>
              </a:r>
            </a:p>
          </p:txBody>
        </p:sp>
      </p:grpSp>
      <p:grpSp>
        <p:nvGrpSpPr>
          <p:cNvPr id="39" name="Group 121">
            <a:extLst>
              <a:ext uri="{FF2B5EF4-FFF2-40B4-BE49-F238E27FC236}">
                <a16:creationId xmlns:a16="http://schemas.microsoft.com/office/drawing/2014/main" id="{61BA38FF-862C-4791-A8C8-592C96674020}"/>
              </a:ext>
            </a:extLst>
          </p:cNvPr>
          <p:cNvGrpSpPr/>
          <p:nvPr/>
        </p:nvGrpSpPr>
        <p:grpSpPr>
          <a:xfrm>
            <a:off x="1095553" y="4433675"/>
            <a:ext cx="4005001" cy="1005561"/>
            <a:chOff x="6738105" y="2852126"/>
            <a:chExt cx="4005001" cy="1005561"/>
          </a:xfrm>
        </p:grpSpPr>
        <p:grpSp>
          <p:nvGrpSpPr>
            <p:cNvPr id="40" name="Group 122">
              <a:extLst>
                <a:ext uri="{FF2B5EF4-FFF2-40B4-BE49-F238E27FC236}">
                  <a16:creationId xmlns:a16="http://schemas.microsoft.com/office/drawing/2014/main" id="{2A4149A2-B4AE-4FD3-925C-E7C711B279AD}"/>
                </a:ext>
              </a:extLst>
            </p:cNvPr>
            <p:cNvGrpSpPr/>
            <p:nvPr/>
          </p:nvGrpSpPr>
          <p:grpSpPr>
            <a:xfrm>
              <a:off x="6738105" y="2852126"/>
              <a:ext cx="4005001" cy="1005561"/>
              <a:chOff x="3028951" y="1524000"/>
              <a:chExt cx="5899150" cy="1481138"/>
            </a:xfrm>
            <a:effectLst>
              <a:outerShdw blurRad="215900" dist="190500" dir="5220000" sx="90000" sy="90000" algn="t" rotWithShape="0">
                <a:prstClr val="black">
                  <a:alpha val="33000"/>
                </a:prstClr>
              </a:outerShdw>
            </a:effectLst>
          </p:grpSpPr>
          <p:sp>
            <p:nvSpPr>
              <p:cNvPr id="52" name="Freeform 134">
                <a:extLst>
                  <a:ext uri="{FF2B5EF4-FFF2-40B4-BE49-F238E27FC236}">
                    <a16:creationId xmlns:a16="http://schemas.microsoft.com/office/drawing/2014/main" id="{DFC96E1F-D64F-43AA-B42D-04793C54D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176" y="16970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35">
                <a:extLst>
                  <a:ext uri="{FF2B5EF4-FFF2-40B4-BE49-F238E27FC236}">
                    <a16:creationId xmlns:a16="http://schemas.microsoft.com/office/drawing/2014/main" id="{F74DC71B-FF37-453D-95CD-8C96A6FBE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951" y="16573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136">
                <a:extLst>
                  <a:ext uri="{FF2B5EF4-FFF2-40B4-BE49-F238E27FC236}">
                    <a16:creationId xmlns:a16="http://schemas.microsoft.com/office/drawing/2014/main" id="{29C5448B-48E8-4455-B351-F9F004004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151" y="1949450"/>
                <a:ext cx="828675" cy="83026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37">
                <a:extLst>
                  <a:ext uri="{FF2B5EF4-FFF2-40B4-BE49-F238E27FC236}">
                    <a16:creationId xmlns:a16="http://schemas.microsoft.com/office/drawing/2014/main" id="{C7052A00-3582-496B-AB6A-CB339B847A52}"/>
                  </a:ext>
                </a:extLst>
              </p:cNvPr>
              <p:cNvSpPr/>
              <p:nvPr/>
            </p:nvSpPr>
            <p:spPr>
              <a:xfrm>
                <a:off x="7400693" y="15277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190500" dir="8520000" sx="96000" sy="96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38">
                <a:extLst>
                  <a:ext uri="{FF2B5EF4-FFF2-40B4-BE49-F238E27FC236}">
                    <a16:creationId xmlns:a16="http://schemas.microsoft.com/office/drawing/2014/main" id="{115DD54F-82D2-4F11-A36C-5CABAE5BB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26479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39">
                <a:extLst>
                  <a:ext uri="{FF2B5EF4-FFF2-40B4-BE49-F238E27FC236}">
                    <a16:creationId xmlns:a16="http://schemas.microsoft.com/office/drawing/2014/main" id="{4399E58D-21D5-477D-B337-15D412A43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8226" y="26416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40">
                <a:extLst>
                  <a:ext uri="{FF2B5EF4-FFF2-40B4-BE49-F238E27FC236}">
                    <a16:creationId xmlns:a16="http://schemas.microsoft.com/office/drawing/2014/main" id="{DB686732-24B3-4E65-AD0F-91BCE267D924}"/>
                  </a:ext>
                </a:extLst>
              </p:cNvPr>
              <p:cNvSpPr/>
              <p:nvPr/>
            </p:nvSpPr>
            <p:spPr>
              <a:xfrm>
                <a:off x="7437569" y="18316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dist="215900" dir="4680000" sx="92000" sy="92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141">
                <a:extLst>
                  <a:ext uri="{FF2B5EF4-FFF2-40B4-BE49-F238E27FC236}">
                    <a16:creationId xmlns:a16="http://schemas.microsoft.com/office/drawing/2014/main" id="{D9844332-68BE-48CF-A0B8-E0C3A439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3463" y="15414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42">
                <a:extLst>
                  <a:ext uri="{FF2B5EF4-FFF2-40B4-BE49-F238E27FC236}">
                    <a16:creationId xmlns:a16="http://schemas.microsoft.com/office/drawing/2014/main" id="{6FA9EFD1-8848-44D7-AA11-88E589C9A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6" y="15240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TextBox 123">
              <a:extLst>
                <a:ext uri="{FF2B5EF4-FFF2-40B4-BE49-F238E27FC236}">
                  <a16:creationId xmlns:a16="http://schemas.microsoft.com/office/drawing/2014/main" id="{4BE31FDA-7BB9-4273-A3DF-77B59064509A}"/>
                </a:ext>
              </a:extLst>
            </p:cNvPr>
            <p:cNvSpPr txBox="1"/>
            <p:nvPr/>
          </p:nvSpPr>
          <p:spPr>
            <a:xfrm>
              <a:off x="9932595" y="302765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42" name="Group 124">
              <a:extLst>
                <a:ext uri="{FF2B5EF4-FFF2-40B4-BE49-F238E27FC236}">
                  <a16:creationId xmlns:a16="http://schemas.microsoft.com/office/drawing/2014/main" id="{C32697DE-E299-49AB-93F0-3FFA3596ED99}"/>
                </a:ext>
              </a:extLst>
            </p:cNvPr>
            <p:cNvGrpSpPr/>
            <p:nvPr/>
          </p:nvGrpSpPr>
          <p:grpSpPr>
            <a:xfrm>
              <a:off x="7171391" y="3267648"/>
              <a:ext cx="309611" cy="310932"/>
              <a:chOff x="7158038" y="2463800"/>
              <a:chExt cx="1487488" cy="1493838"/>
            </a:xfrm>
          </p:grpSpPr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A58B3333-6945-4E14-B110-45216E51F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451" y="2633663"/>
                <a:ext cx="600075" cy="776288"/>
              </a:xfrm>
              <a:custGeom>
                <a:avLst/>
                <a:gdLst>
                  <a:gd name="T0" fmla="*/ 32 w 160"/>
                  <a:gd name="T1" fmla="*/ 16 h 206"/>
                  <a:gd name="T2" fmla="*/ 17 w 160"/>
                  <a:gd name="T3" fmla="*/ 0 h 206"/>
                  <a:gd name="T4" fmla="*/ 124 w 160"/>
                  <a:gd name="T5" fmla="*/ 145 h 206"/>
                  <a:gd name="T6" fmla="*/ 160 w 160"/>
                  <a:gd name="T7" fmla="*/ 145 h 206"/>
                  <a:gd name="T8" fmla="*/ 99 w 160"/>
                  <a:gd name="T9" fmla="*/ 206 h 206"/>
                  <a:gd name="T10" fmla="*/ 39 w 160"/>
                  <a:gd name="T11" fmla="*/ 145 h 206"/>
                  <a:gd name="T12" fmla="*/ 74 w 160"/>
                  <a:gd name="T13" fmla="*/ 145 h 206"/>
                  <a:gd name="T14" fmla="*/ 0 w 160"/>
                  <a:gd name="T15" fmla="*/ 48 h 206"/>
                  <a:gd name="T16" fmla="*/ 32 w 160"/>
                  <a:gd name="T17" fmla="*/ 1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206">
                    <a:moveTo>
                      <a:pt x="32" y="16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7" y="22"/>
                      <a:pt x="121" y="78"/>
                      <a:pt x="124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99" y="206"/>
                      <a:pt x="99" y="206"/>
                      <a:pt x="99" y="206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0" y="100"/>
                      <a:pt x="41" y="62"/>
                      <a:pt x="0" y="48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8CA179D1-BCD7-4F70-A11E-EA3E41D21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7313" y="3352800"/>
                <a:ext cx="769938" cy="604838"/>
              </a:xfrm>
              <a:custGeom>
                <a:avLst/>
                <a:gdLst>
                  <a:gd name="T0" fmla="*/ 157 w 205"/>
                  <a:gd name="T1" fmla="*/ 0 h 160"/>
                  <a:gd name="T2" fmla="*/ 60 w 205"/>
                  <a:gd name="T3" fmla="*/ 74 h 160"/>
                  <a:gd name="T4" fmla="*/ 60 w 205"/>
                  <a:gd name="T5" fmla="*/ 39 h 160"/>
                  <a:gd name="T6" fmla="*/ 0 w 205"/>
                  <a:gd name="T7" fmla="*/ 99 h 160"/>
                  <a:gd name="T8" fmla="*/ 60 w 205"/>
                  <a:gd name="T9" fmla="*/ 160 h 160"/>
                  <a:gd name="T10" fmla="*/ 60 w 205"/>
                  <a:gd name="T11" fmla="*/ 124 h 160"/>
                  <a:gd name="T12" fmla="*/ 205 w 205"/>
                  <a:gd name="T13" fmla="*/ 17 h 160"/>
                  <a:gd name="T14" fmla="*/ 189 w 205"/>
                  <a:gd name="T15" fmla="*/ 32 h 160"/>
                  <a:gd name="T16" fmla="*/ 157 w 205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160">
                    <a:moveTo>
                      <a:pt x="157" y="0"/>
                    </a:moveTo>
                    <a:cubicBezTo>
                      <a:pt x="143" y="41"/>
                      <a:pt x="105" y="70"/>
                      <a:pt x="60" y="7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127" y="121"/>
                      <a:pt x="183" y="77"/>
                      <a:pt x="205" y="17"/>
                    </a:cubicBezTo>
                    <a:cubicBezTo>
                      <a:pt x="189" y="32"/>
                      <a:pt x="189" y="32"/>
                      <a:pt x="189" y="32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15047B-3341-4273-B503-2498FE2E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1076" y="2463800"/>
                <a:ext cx="769938" cy="603250"/>
              </a:xfrm>
              <a:custGeom>
                <a:avLst/>
                <a:gdLst>
                  <a:gd name="T0" fmla="*/ 47 w 205"/>
                  <a:gd name="T1" fmla="*/ 160 h 160"/>
                  <a:gd name="T2" fmla="*/ 144 w 205"/>
                  <a:gd name="T3" fmla="*/ 86 h 160"/>
                  <a:gd name="T4" fmla="*/ 144 w 205"/>
                  <a:gd name="T5" fmla="*/ 121 h 160"/>
                  <a:gd name="T6" fmla="*/ 205 w 205"/>
                  <a:gd name="T7" fmla="*/ 61 h 160"/>
                  <a:gd name="T8" fmla="*/ 144 w 205"/>
                  <a:gd name="T9" fmla="*/ 0 h 160"/>
                  <a:gd name="T10" fmla="*/ 144 w 205"/>
                  <a:gd name="T11" fmla="*/ 36 h 160"/>
                  <a:gd name="T12" fmla="*/ 0 w 205"/>
                  <a:gd name="T13" fmla="*/ 143 h 160"/>
                  <a:gd name="T14" fmla="*/ 15 w 205"/>
                  <a:gd name="T15" fmla="*/ 128 h 160"/>
                  <a:gd name="T16" fmla="*/ 47 w 205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160">
                    <a:moveTo>
                      <a:pt x="47" y="160"/>
                    </a:moveTo>
                    <a:cubicBezTo>
                      <a:pt x="62" y="119"/>
                      <a:pt x="99" y="90"/>
                      <a:pt x="144" y="86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205" y="61"/>
                      <a:pt x="205" y="61"/>
                      <a:pt x="205" y="61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77" y="39"/>
                      <a:pt x="21" y="83"/>
                      <a:pt x="0" y="143"/>
                    </a:cubicBezTo>
                    <a:cubicBezTo>
                      <a:pt x="15" y="128"/>
                      <a:pt x="15" y="128"/>
                      <a:pt x="15" y="128"/>
                    </a:cubicBezTo>
                    <a:lnTo>
                      <a:pt x="47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7" name="Group 129">
                <a:extLst>
                  <a:ext uri="{FF2B5EF4-FFF2-40B4-BE49-F238E27FC236}">
                    <a16:creationId xmlns:a16="http://schemas.microsoft.com/office/drawing/2014/main" id="{4D81F8B8-5C9F-4E1B-BFFA-D6AFBE3CBC9B}"/>
                  </a:ext>
                </a:extLst>
              </p:cNvPr>
              <p:cNvGrpSpPr/>
              <p:nvPr/>
            </p:nvGrpSpPr>
            <p:grpSpPr>
              <a:xfrm>
                <a:off x="7158038" y="2927350"/>
                <a:ext cx="1025526" cy="860425"/>
                <a:chOff x="7158038" y="2927350"/>
                <a:chExt cx="1025526" cy="860425"/>
              </a:xfrm>
            </p:grpSpPr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6691C840-4036-473E-AB1A-060CAD4B0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8038" y="3009900"/>
                  <a:ext cx="601663" cy="777875"/>
                </a:xfrm>
                <a:custGeom>
                  <a:avLst/>
                  <a:gdLst>
                    <a:gd name="T0" fmla="*/ 160 w 160"/>
                    <a:gd name="T1" fmla="*/ 158 h 206"/>
                    <a:gd name="T2" fmla="*/ 86 w 160"/>
                    <a:gd name="T3" fmla="*/ 61 h 206"/>
                    <a:gd name="T4" fmla="*/ 121 w 160"/>
                    <a:gd name="T5" fmla="*/ 61 h 206"/>
                    <a:gd name="T6" fmla="*/ 61 w 160"/>
                    <a:gd name="T7" fmla="*/ 0 h 206"/>
                    <a:gd name="T8" fmla="*/ 0 w 160"/>
                    <a:gd name="T9" fmla="*/ 61 h 206"/>
                    <a:gd name="T10" fmla="*/ 36 w 160"/>
                    <a:gd name="T11" fmla="*/ 61 h 206"/>
                    <a:gd name="T12" fmla="*/ 143 w 160"/>
                    <a:gd name="T13" fmla="*/ 206 h 206"/>
                    <a:gd name="T14" fmla="*/ 128 w 160"/>
                    <a:gd name="T15" fmla="*/ 190 h 206"/>
                    <a:gd name="T16" fmla="*/ 160 w 160"/>
                    <a:gd name="T17" fmla="*/ 15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206">
                      <a:moveTo>
                        <a:pt x="160" y="158"/>
                      </a:moveTo>
                      <a:cubicBezTo>
                        <a:pt x="119" y="143"/>
                        <a:pt x="90" y="106"/>
                        <a:pt x="86" y="61"/>
                      </a:cubicBezTo>
                      <a:cubicBezTo>
                        <a:pt x="121" y="61"/>
                        <a:pt x="121" y="61"/>
                        <a:pt x="121" y="61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9" y="128"/>
                        <a:pt x="83" y="184"/>
                        <a:pt x="143" y="206"/>
                      </a:cubicBezTo>
                      <a:cubicBezTo>
                        <a:pt x="128" y="190"/>
                        <a:pt x="128" y="190"/>
                        <a:pt x="128" y="190"/>
                      </a:cubicBezTo>
                      <a:lnTo>
                        <a:pt x="160" y="15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Oval 21">
                  <a:extLst>
                    <a:ext uri="{FF2B5EF4-FFF2-40B4-BE49-F238E27FC236}">
                      <a16:creationId xmlns:a16="http://schemas.microsoft.com/office/drawing/2014/main" id="{CB9D76FD-5E5B-46DD-B018-5609763BE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1" y="2927350"/>
                  <a:ext cx="563563" cy="5651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Line 22">
                  <a:extLst>
                    <a:ext uri="{FF2B5EF4-FFF2-40B4-BE49-F238E27FC236}">
                      <a16:creationId xmlns:a16="http://schemas.microsoft.com/office/drawing/2014/main" id="{23A70FB5-F21E-4D18-81C2-4701DAE1D2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20001" y="3209925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Line 23">
                  <a:extLst>
                    <a:ext uri="{FF2B5EF4-FFF2-40B4-BE49-F238E27FC236}">
                      <a16:creationId xmlns:a16="http://schemas.microsoft.com/office/drawing/2014/main" id="{A16B7FF6-56B1-45AD-9352-5385B134A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20001" y="3209925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3" name="TextBox 125">
              <a:extLst>
                <a:ext uri="{FF2B5EF4-FFF2-40B4-BE49-F238E27FC236}">
                  <a16:creationId xmlns:a16="http://schemas.microsoft.com/office/drawing/2014/main" id="{69761BEE-D005-4353-B1CF-F98AA0629E2F}"/>
                </a:ext>
              </a:extLst>
            </p:cNvPr>
            <p:cNvSpPr txBox="1"/>
            <p:nvPr/>
          </p:nvSpPr>
          <p:spPr>
            <a:xfrm>
              <a:off x="7461935" y="3007843"/>
              <a:ext cx="2102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El rating de </a:t>
              </a:r>
              <a:r>
                <a:rPr lang="en-US" sz="1600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posicionamiento</a:t>
              </a:r>
              <a:r>
                <a:rPr lang="en-US" sz="16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marca</a:t>
              </a:r>
              <a:endParaRPr lang="en-US" sz="16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143">
            <a:extLst>
              <a:ext uri="{FF2B5EF4-FFF2-40B4-BE49-F238E27FC236}">
                <a16:creationId xmlns:a16="http://schemas.microsoft.com/office/drawing/2014/main" id="{C07E38A6-2136-41F2-BECC-34066E7A785A}"/>
              </a:ext>
            </a:extLst>
          </p:cNvPr>
          <p:cNvGrpSpPr/>
          <p:nvPr/>
        </p:nvGrpSpPr>
        <p:grpSpPr>
          <a:xfrm>
            <a:off x="4041254" y="5096099"/>
            <a:ext cx="4005001" cy="1005561"/>
            <a:chOff x="3770312" y="4801144"/>
            <a:chExt cx="4588924" cy="1152171"/>
          </a:xfrm>
        </p:grpSpPr>
        <p:grpSp>
          <p:nvGrpSpPr>
            <p:cNvPr id="62" name="Group 144">
              <a:extLst>
                <a:ext uri="{FF2B5EF4-FFF2-40B4-BE49-F238E27FC236}">
                  <a16:creationId xmlns:a16="http://schemas.microsoft.com/office/drawing/2014/main" id="{03A29845-1702-4F23-B610-1041C8B3AB6A}"/>
                </a:ext>
              </a:extLst>
            </p:cNvPr>
            <p:cNvGrpSpPr/>
            <p:nvPr/>
          </p:nvGrpSpPr>
          <p:grpSpPr>
            <a:xfrm>
              <a:off x="3770312" y="4801144"/>
              <a:ext cx="4588924" cy="1152171"/>
              <a:chOff x="3046412" y="3124200"/>
              <a:chExt cx="5899150" cy="1481138"/>
            </a:xfrm>
            <a:effectLst>
              <a:outerShdw blurRad="355600" dist="139700" dir="5400000" sx="96000" sy="96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Freeform 153">
                <a:extLst>
                  <a:ext uri="{FF2B5EF4-FFF2-40B4-BE49-F238E27FC236}">
                    <a16:creationId xmlns:a16="http://schemas.microsoft.com/office/drawing/2014/main" id="{F21EA61B-08A0-4364-B15F-AD0131EBBFB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81349" y="32972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B7E858DC-9A31-4870-B878-C09AC866E10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94049" y="32575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val 155">
                <a:extLst>
                  <a:ext uri="{FF2B5EF4-FFF2-40B4-BE49-F238E27FC236}">
                    <a16:creationId xmlns:a16="http://schemas.microsoft.com/office/drawing/2014/main" id="{2B3633C9-3F3A-4CE0-84D3-0470F6D9F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59687" y="3549650"/>
                <a:ext cx="828675" cy="8302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56">
                <a:extLst>
                  <a:ext uri="{FF2B5EF4-FFF2-40B4-BE49-F238E27FC236}">
                    <a16:creationId xmlns:a16="http://schemas.microsoft.com/office/drawing/2014/main" id="{17E5D42B-7177-4BB2-8704-030237942D9F}"/>
                  </a:ext>
                </a:extLst>
              </p:cNvPr>
              <p:cNvSpPr/>
              <p:nvPr/>
            </p:nvSpPr>
            <p:spPr>
              <a:xfrm flipH="1">
                <a:off x="3923332" y="31279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203200" dir="3120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157">
                <a:extLst>
                  <a:ext uri="{FF2B5EF4-FFF2-40B4-BE49-F238E27FC236}">
                    <a16:creationId xmlns:a16="http://schemas.microsoft.com/office/drawing/2014/main" id="{085BCEAA-F629-4CF0-860D-1872CE310FF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24300" y="42481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58">
                <a:extLst>
                  <a:ext uri="{FF2B5EF4-FFF2-40B4-BE49-F238E27FC236}">
                    <a16:creationId xmlns:a16="http://schemas.microsoft.com/office/drawing/2014/main" id="{5894E7E3-6D7C-43F4-B572-A9715F6B22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60812" y="42418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59">
                <a:extLst>
                  <a:ext uri="{FF2B5EF4-FFF2-40B4-BE49-F238E27FC236}">
                    <a16:creationId xmlns:a16="http://schemas.microsoft.com/office/drawing/2014/main" id="{F70F4785-2EB8-44D6-AF36-26EF37527227}"/>
                  </a:ext>
                </a:extLst>
              </p:cNvPr>
              <p:cNvSpPr/>
              <p:nvPr/>
            </p:nvSpPr>
            <p:spPr>
              <a:xfrm flipH="1">
                <a:off x="3873351" y="34318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15900" dist="152400" dir="846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160">
                <a:extLst>
                  <a:ext uri="{FF2B5EF4-FFF2-40B4-BE49-F238E27FC236}">
                    <a16:creationId xmlns:a16="http://schemas.microsoft.com/office/drawing/2014/main" id="{1E940205-5327-4798-B536-A38F1BEF7A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6412" y="31416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61">
                <a:extLst>
                  <a:ext uri="{FF2B5EF4-FFF2-40B4-BE49-F238E27FC236}">
                    <a16:creationId xmlns:a16="http://schemas.microsoft.com/office/drawing/2014/main" id="{74EFC856-8030-47F1-BAFE-51F49BE5F9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68637" y="31242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TextBox 145">
              <a:extLst>
                <a:ext uri="{FF2B5EF4-FFF2-40B4-BE49-F238E27FC236}">
                  <a16:creationId xmlns:a16="http://schemas.microsoft.com/office/drawing/2014/main" id="{ACA1F2EF-F451-4BF7-A9F7-BE3AA89CE986}"/>
                </a:ext>
              </a:extLst>
            </p:cNvPr>
            <p:cNvSpPr txBox="1"/>
            <p:nvPr/>
          </p:nvSpPr>
          <p:spPr>
            <a:xfrm>
              <a:off x="4084745" y="4971255"/>
              <a:ext cx="630362" cy="59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04</a:t>
              </a:r>
            </a:p>
          </p:txBody>
        </p:sp>
        <p:grpSp>
          <p:nvGrpSpPr>
            <p:cNvPr id="64" name="Group 146">
              <a:extLst>
                <a:ext uri="{FF2B5EF4-FFF2-40B4-BE49-F238E27FC236}">
                  <a16:creationId xmlns:a16="http://schemas.microsoft.com/office/drawing/2014/main" id="{A8FC93A2-3E15-4BB5-AC07-EE97368ED141}"/>
                </a:ext>
              </a:extLst>
            </p:cNvPr>
            <p:cNvGrpSpPr/>
            <p:nvPr/>
          </p:nvGrpSpPr>
          <p:grpSpPr>
            <a:xfrm>
              <a:off x="7510680" y="5257800"/>
              <a:ext cx="361567" cy="363081"/>
              <a:chOff x="9447212" y="2894013"/>
              <a:chExt cx="1516063" cy="1522413"/>
            </a:xfrm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3B4269D5-809C-4420-8EA9-163B61E1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6700" y="2894013"/>
                <a:ext cx="536575" cy="538163"/>
              </a:xfrm>
              <a:custGeom>
                <a:avLst/>
                <a:gdLst>
                  <a:gd name="T0" fmla="*/ 124 w 143"/>
                  <a:gd name="T1" fmla="*/ 125 h 143"/>
                  <a:gd name="T2" fmla="*/ 106 w 143"/>
                  <a:gd name="T3" fmla="*/ 143 h 143"/>
                  <a:gd name="T4" fmla="*/ 0 w 143"/>
                  <a:gd name="T5" fmla="*/ 37 h 143"/>
                  <a:gd name="T6" fmla="*/ 18 w 143"/>
                  <a:gd name="T7" fmla="*/ 19 h 143"/>
                  <a:gd name="T8" fmla="*/ 89 w 143"/>
                  <a:gd name="T9" fmla="*/ 19 h 143"/>
                  <a:gd name="T10" fmla="*/ 124 w 143"/>
                  <a:gd name="T11" fmla="*/ 55 h 143"/>
                  <a:gd name="T12" fmla="*/ 124 w 143"/>
                  <a:gd name="T1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43">
                    <a:moveTo>
                      <a:pt x="124" y="125"/>
                    </a:moveTo>
                    <a:cubicBezTo>
                      <a:pt x="106" y="143"/>
                      <a:pt x="106" y="143"/>
                      <a:pt x="106" y="14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37" y="0"/>
                      <a:pt x="69" y="0"/>
                      <a:pt x="89" y="19"/>
                    </a:cubicBezTo>
                    <a:cubicBezTo>
                      <a:pt x="124" y="55"/>
                      <a:pt x="124" y="55"/>
                      <a:pt x="124" y="55"/>
                    </a:cubicBezTo>
                    <a:cubicBezTo>
                      <a:pt x="143" y="74"/>
                      <a:pt x="143" y="106"/>
                      <a:pt x="124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255996F0-1AD0-4377-B77C-550C42B81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687" y="3432175"/>
                <a:ext cx="814388" cy="819150"/>
              </a:xfrm>
              <a:custGeom>
                <a:avLst/>
                <a:gdLst>
                  <a:gd name="T0" fmla="*/ 5 w 217"/>
                  <a:gd name="T1" fmla="*/ 194 h 217"/>
                  <a:gd name="T2" fmla="*/ 5 w 217"/>
                  <a:gd name="T3" fmla="*/ 212 h 217"/>
                  <a:gd name="T4" fmla="*/ 22 w 217"/>
                  <a:gd name="T5" fmla="*/ 212 h 217"/>
                  <a:gd name="T6" fmla="*/ 217 w 217"/>
                  <a:gd name="T7" fmla="*/ 18 h 217"/>
                  <a:gd name="T8" fmla="*/ 199 w 217"/>
                  <a:gd name="T9" fmla="*/ 0 h 217"/>
                  <a:gd name="T10" fmla="*/ 5 w 217"/>
                  <a:gd name="T11" fmla="*/ 19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17">
                    <a:moveTo>
                      <a:pt x="5" y="194"/>
                    </a:moveTo>
                    <a:cubicBezTo>
                      <a:pt x="0" y="199"/>
                      <a:pt x="0" y="207"/>
                      <a:pt x="5" y="212"/>
                    </a:cubicBezTo>
                    <a:cubicBezTo>
                      <a:pt x="10" y="217"/>
                      <a:pt x="17" y="217"/>
                      <a:pt x="22" y="212"/>
                    </a:cubicBezTo>
                    <a:cubicBezTo>
                      <a:pt x="217" y="18"/>
                      <a:pt x="217" y="18"/>
                      <a:pt x="217" y="18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5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id="{4C1E6DBA-788C-4CCE-926D-84ED57011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5487" y="3100388"/>
                <a:ext cx="811213" cy="814388"/>
              </a:xfrm>
              <a:custGeom>
                <a:avLst/>
                <a:gdLst>
                  <a:gd name="T0" fmla="*/ 4 w 216"/>
                  <a:gd name="T1" fmla="*/ 194 h 216"/>
                  <a:gd name="T2" fmla="*/ 4 w 216"/>
                  <a:gd name="T3" fmla="*/ 211 h 216"/>
                  <a:gd name="T4" fmla="*/ 22 w 216"/>
                  <a:gd name="T5" fmla="*/ 211 h 216"/>
                  <a:gd name="T6" fmla="*/ 216 w 216"/>
                  <a:gd name="T7" fmla="*/ 17 h 216"/>
                  <a:gd name="T8" fmla="*/ 199 w 216"/>
                  <a:gd name="T9" fmla="*/ 0 h 216"/>
                  <a:gd name="T10" fmla="*/ 4 w 216"/>
                  <a:gd name="T11" fmla="*/ 19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" h="216">
                    <a:moveTo>
                      <a:pt x="4" y="194"/>
                    </a:moveTo>
                    <a:cubicBezTo>
                      <a:pt x="0" y="199"/>
                      <a:pt x="0" y="207"/>
                      <a:pt x="4" y="211"/>
                    </a:cubicBezTo>
                    <a:cubicBezTo>
                      <a:pt x="9" y="216"/>
                      <a:pt x="17" y="216"/>
                      <a:pt x="22" y="211"/>
                    </a:cubicBezTo>
                    <a:cubicBezTo>
                      <a:pt x="216" y="17"/>
                      <a:pt x="216" y="17"/>
                      <a:pt x="216" y="17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4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F2E20D5D-DE58-4C2C-96FE-CD28A9AD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8200" y="3232150"/>
                <a:ext cx="896938" cy="901700"/>
              </a:xfrm>
              <a:custGeom>
                <a:avLst/>
                <a:gdLst>
                  <a:gd name="T0" fmla="*/ 204 w 239"/>
                  <a:gd name="T1" fmla="*/ 0 h 239"/>
                  <a:gd name="T2" fmla="*/ 10 w 239"/>
                  <a:gd name="T3" fmla="*/ 194 h 239"/>
                  <a:gd name="T4" fmla="*/ 10 w 239"/>
                  <a:gd name="T5" fmla="*/ 229 h 239"/>
                  <a:gd name="T6" fmla="*/ 45 w 239"/>
                  <a:gd name="T7" fmla="*/ 229 h 239"/>
                  <a:gd name="T8" fmla="*/ 239 w 239"/>
                  <a:gd name="T9" fmla="*/ 35 h 239"/>
                  <a:gd name="T10" fmla="*/ 204 w 239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239">
                    <a:moveTo>
                      <a:pt x="204" y="0"/>
                    </a:moveTo>
                    <a:cubicBezTo>
                      <a:pt x="10" y="194"/>
                      <a:pt x="10" y="194"/>
                      <a:pt x="10" y="194"/>
                    </a:cubicBezTo>
                    <a:cubicBezTo>
                      <a:pt x="0" y="204"/>
                      <a:pt x="0" y="220"/>
                      <a:pt x="10" y="229"/>
                    </a:cubicBezTo>
                    <a:cubicBezTo>
                      <a:pt x="19" y="239"/>
                      <a:pt x="35" y="239"/>
                      <a:pt x="45" y="229"/>
                    </a:cubicBezTo>
                    <a:cubicBezTo>
                      <a:pt x="239" y="35"/>
                      <a:pt x="239" y="35"/>
                      <a:pt x="239" y="35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0BBB82B8-CBC2-4C1A-B087-DE77E9964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7212" y="3957638"/>
                <a:ext cx="457200" cy="458788"/>
              </a:xfrm>
              <a:custGeom>
                <a:avLst/>
                <a:gdLst>
                  <a:gd name="T0" fmla="*/ 120 w 122"/>
                  <a:gd name="T1" fmla="*/ 90 h 122"/>
                  <a:gd name="T2" fmla="*/ 110 w 122"/>
                  <a:gd name="T3" fmla="*/ 69 h 122"/>
                  <a:gd name="T4" fmla="*/ 102 w 122"/>
                  <a:gd name="T5" fmla="*/ 70 h 122"/>
                  <a:gd name="T6" fmla="*/ 67 w 122"/>
                  <a:gd name="T7" fmla="*/ 55 h 122"/>
                  <a:gd name="T8" fmla="*/ 52 w 122"/>
                  <a:gd name="T9" fmla="*/ 20 h 122"/>
                  <a:gd name="T10" fmla="*/ 53 w 122"/>
                  <a:gd name="T11" fmla="*/ 13 h 122"/>
                  <a:gd name="T12" fmla="*/ 32 w 122"/>
                  <a:gd name="T13" fmla="*/ 2 h 122"/>
                  <a:gd name="T14" fmla="*/ 30 w 122"/>
                  <a:gd name="T15" fmla="*/ 0 h 122"/>
                  <a:gd name="T16" fmla="*/ 0 w 122"/>
                  <a:gd name="T17" fmla="*/ 122 h 122"/>
                  <a:gd name="T18" fmla="*/ 122 w 122"/>
                  <a:gd name="T19" fmla="*/ 92 h 122"/>
                  <a:gd name="T20" fmla="*/ 120 w 122"/>
                  <a:gd name="T21" fmla="*/ 9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22">
                    <a:moveTo>
                      <a:pt x="120" y="90"/>
                    </a:moveTo>
                    <a:cubicBezTo>
                      <a:pt x="114" y="84"/>
                      <a:pt x="111" y="77"/>
                      <a:pt x="110" y="69"/>
                    </a:cubicBezTo>
                    <a:cubicBezTo>
                      <a:pt x="108" y="69"/>
                      <a:pt x="105" y="70"/>
                      <a:pt x="102" y="70"/>
                    </a:cubicBezTo>
                    <a:cubicBezTo>
                      <a:pt x="89" y="70"/>
                      <a:pt x="76" y="65"/>
                      <a:pt x="67" y="55"/>
                    </a:cubicBezTo>
                    <a:cubicBezTo>
                      <a:pt x="58" y="46"/>
                      <a:pt x="52" y="33"/>
                      <a:pt x="52" y="20"/>
                    </a:cubicBezTo>
                    <a:cubicBezTo>
                      <a:pt x="52" y="17"/>
                      <a:pt x="53" y="15"/>
                      <a:pt x="53" y="13"/>
                    </a:cubicBezTo>
                    <a:cubicBezTo>
                      <a:pt x="45" y="12"/>
                      <a:pt x="38" y="8"/>
                      <a:pt x="32" y="2"/>
                    </a:cubicBezTo>
                    <a:cubicBezTo>
                      <a:pt x="31" y="2"/>
                      <a:pt x="31" y="1"/>
                      <a:pt x="3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1" y="91"/>
                      <a:pt x="121" y="91"/>
                      <a:pt x="120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TextBox 147">
              <a:extLst>
                <a:ext uri="{FF2B5EF4-FFF2-40B4-BE49-F238E27FC236}">
                  <a16:creationId xmlns:a16="http://schemas.microsoft.com/office/drawing/2014/main" id="{2E3B727D-AE67-4A61-B159-D45B3ED19D07}"/>
                </a:ext>
              </a:extLst>
            </p:cNvPr>
            <p:cNvSpPr txBox="1"/>
            <p:nvPr/>
          </p:nvSpPr>
          <p:spPr>
            <a:xfrm>
              <a:off x="5090672" y="5076499"/>
              <a:ext cx="2209800" cy="670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Mediciones digitales (Presencia Online). </a:t>
              </a:r>
              <a:endParaRPr lang="en-US" sz="16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6" name="CuadroTexto 95">
            <a:extLst>
              <a:ext uri="{FF2B5EF4-FFF2-40B4-BE49-F238E27FC236}">
                <a16:creationId xmlns:a16="http://schemas.microsoft.com/office/drawing/2014/main" id="{AD7A9413-5B71-403D-8865-056B9CDD18FD}"/>
              </a:ext>
            </a:extLst>
          </p:cNvPr>
          <p:cNvSpPr txBox="1"/>
          <p:nvPr/>
        </p:nvSpPr>
        <p:spPr>
          <a:xfrm>
            <a:off x="11862" y="649573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(Bloom </a:t>
            </a:r>
            <a:r>
              <a:rPr lang="es-EC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Consulting</a:t>
            </a:r>
            <a:r>
              <a:rPr lang="es-EC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2020)</a:t>
            </a:r>
            <a:endParaRPr lang="es-EC" sz="105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D3589B02-7B62-4944-8CD3-840598B4E35D}"/>
              </a:ext>
            </a:extLst>
          </p:cNvPr>
          <p:cNvSpPr txBox="1"/>
          <p:nvPr/>
        </p:nvSpPr>
        <p:spPr>
          <a:xfrm>
            <a:off x="913791" y="197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chemeClr val="accent1"/>
                </a:solidFill>
                <a:latin typeface="Calibri" panose="020F0502020204030204" pitchFamily="34" charset="0"/>
              </a:rPr>
              <a:t>Evolución del índice marca país edición comercio 2013 -2020</a:t>
            </a:r>
          </a:p>
        </p:txBody>
      </p:sp>
    </p:spTree>
    <p:extLst>
      <p:ext uri="{BB962C8B-B14F-4D97-AF65-F5344CB8AC3E}">
        <p14:creationId xmlns:p14="http://schemas.microsoft.com/office/powerpoint/2010/main" val="143376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280" y="3533250"/>
            <a:ext cx="1900051" cy="1876303"/>
            <a:chOff x="1116280" y="1864424"/>
            <a:chExt cx="1900051" cy="1876303"/>
          </a:xfrm>
        </p:grpSpPr>
        <p:sp>
          <p:nvSpPr>
            <p:cNvPr id="2" name="Oval 1"/>
            <p:cNvSpPr/>
            <p:nvPr/>
          </p:nvSpPr>
          <p:spPr>
            <a:xfrm>
              <a:off x="1306286" y="2054431"/>
              <a:ext cx="1508167" cy="1520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116280" y="1864424"/>
              <a:ext cx="1900051" cy="1876303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1979" y="3521375"/>
            <a:ext cx="1900051" cy="1876303"/>
            <a:chOff x="1116280" y="1864424"/>
            <a:chExt cx="1900051" cy="1876303"/>
          </a:xfrm>
        </p:grpSpPr>
        <p:sp>
          <p:nvSpPr>
            <p:cNvPr id="6" name="Oval 5"/>
            <p:cNvSpPr/>
            <p:nvPr/>
          </p:nvSpPr>
          <p:spPr>
            <a:xfrm>
              <a:off x="1306286" y="2054431"/>
              <a:ext cx="1508167" cy="15200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16280" y="1864424"/>
              <a:ext cx="1900051" cy="1876303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43306" y="3533248"/>
            <a:ext cx="1900051" cy="1876303"/>
            <a:chOff x="1116280" y="1864424"/>
            <a:chExt cx="1900051" cy="1876303"/>
          </a:xfrm>
        </p:grpSpPr>
        <p:sp>
          <p:nvSpPr>
            <p:cNvPr id="9" name="Oval 8"/>
            <p:cNvSpPr/>
            <p:nvPr/>
          </p:nvSpPr>
          <p:spPr>
            <a:xfrm>
              <a:off x="1306286" y="2054431"/>
              <a:ext cx="1508167" cy="15200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16280" y="1864424"/>
              <a:ext cx="1900051" cy="1876303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9002" y="3533249"/>
            <a:ext cx="1900051" cy="1876303"/>
            <a:chOff x="1116280" y="1864424"/>
            <a:chExt cx="1900051" cy="1876303"/>
          </a:xfrm>
        </p:grpSpPr>
        <p:sp>
          <p:nvSpPr>
            <p:cNvPr id="12" name="Oval 11"/>
            <p:cNvSpPr/>
            <p:nvPr/>
          </p:nvSpPr>
          <p:spPr>
            <a:xfrm>
              <a:off x="1306286" y="2054431"/>
              <a:ext cx="1508167" cy="1520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16280" y="1864424"/>
              <a:ext cx="1900051" cy="187630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U-Turn Arrow 39"/>
          <p:cNvSpPr/>
          <p:nvPr/>
        </p:nvSpPr>
        <p:spPr>
          <a:xfrm>
            <a:off x="2060369" y="2783624"/>
            <a:ext cx="2877391" cy="55517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U-Turn Arrow 40"/>
          <p:cNvSpPr/>
          <p:nvPr/>
        </p:nvSpPr>
        <p:spPr>
          <a:xfrm>
            <a:off x="7487395" y="2783624"/>
            <a:ext cx="2877391" cy="55517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50641" y="2033502"/>
            <a:ext cx="2877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Tunkahuán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59742" y="5786038"/>
            <a:ext cx="287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Proteína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14%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57877" y="2033502"/>
            <a:ext cx="2877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Blanca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673" y="5786038"/>
            <a:ext cx="287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Proteína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16%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99259" y="5786038"/>
            <a:ext cx="287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onocultivo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Quinua</a:t>
            </a:r>
          </a:p>
        </p:txBody>
      </p:sp>
      <p:sp>
        <p:nvSpPr>
          <p:cNvPr id="16" name="Freeform 84">
            <a:extLst>
              <a:ext uri="{FF2B5EF4-FFF2-40B4-BE49-F238E27FC236}">
                <a16:creationId xmlns:a16="http://schemas.microsoft.com/office/drawing/2014/main" id="{68C0B4AB-B76F-4441-968F-C3FCCDD5DF5D}"/>
              </a:ext>
            </a:extLst>
          </p:cNvPr>
          <p:cNvSpPr>
            <a:spLocks/>
          </p:cNvSpPr>
          <p:nvPr/>
        </p:nvSpPr>
        <p:spPr bwMode="auto">
          <a:xfrm>
            <a:off x="1736867" y="4158989"/>
            <a:ext cx="621532" cy="624820"/>
          </a:xfrm>
          <a:custGeom>
            <a:avLst/>
            <a:gdLst>
              <a:gd name="T0" fmla="*/ 3 w 378"/>
              <a:gd name="T1" fmla="*/ 0 h 380"/>
              <a:gd name="T2" fmla="*/ 22 w 378"/>
              <a:gd name="T3" fmla="*/ 1 h 380"/>
              <a:gd name="T4" fmla="*/ 57 w 378"/>
              <a:gd name="T5" fmla="*/ 8 h 380"/>
              <a:gd name="T6" fmla="*/ 96 w 378"/>
              <a:gd name="T7" fmla="*/ 19 h 380"/>
              <a:gd name="T8" fmla="*/ 134 w 378"/>
              <a:gd name="T9" fmla="*/ 38 h 380"/>
              <a:gd name="T10" fmla="*/ 166 w 378"/>
              <a:gd name="T11" fmla="*/ 65 h 380"/>
              <a:gd name="T12" fmla="*/ 183 w 378"/>
              <a:gd name="T13" fmla="*/ 106 h 380"/>
              <a:gd name="T14" fmla="*/ 177 w 378"/>
              <a:gd name="T15" fmla="*/ 160 h 380"/>
              <a:gd name="T16" fmla="*/ 198 w 378"/>
              <a:gd name="T17" fmla="*/ 198 h 380"/>
              <a:gd name="T18" fmla="*/ 218 w 378"/>
              <a:gd name="T19" fmla="*/ 206 h 380"/>
              <a:gd name="T20" fmla="*/ 228 w 378"/>
              <a:gd name="T21" fmla="*/ 166 h 380"/>
              <a:gd name="T22" fmla="*/ 239 w 378"/>
              <a:gd name="T23" fmla="*/ 127 h 380"/>
              <a:gd name="T24" fmla="*/ 266 w 378"/>
              <a:gd name="T25" fmla="*/ 100 h 380"/>
              <a:gd name="T26" fmla="*/ 302 w 378"/>
              <a:gd name="T27" fmla="*/ 84 h 380"/>
              <a:gd name="T28" fmla="*/ 339 w 378"/>
              <a:gd name="T29" fmla="*/ 74 h 380"/>
              <a:gd name="T30" fmla="*/ 367 w 378"/>
              <a:gd name="T31" fmla="*/ 69 h 380"/>
              <a:gd name="T32" fmla="*/ 378 w 378"/>
              <a:gd name="T33" fmla="*/ 69 h 380"/>
              <a:gd name="T34" fmla="*/ 377 w 378"/>
              <a:gd name="T35" fmla="*/ 82 h 380"/>
              <a:gd name="T36" fmla="*/ 372 w 378"/>
              <a:gd name="T37" fmla="*/ 115 h 380"/>
              <a:gd name="T38" fmla="*/ 361 w 378"/>
              <a:gd name="T39" fmla="*/ 155 h 380"/>
              <a:gd name="T40" fmla="*/ 337 w 378"/>
              <a:gd name="T41" fmla="*/ 193 h 380"/>
              <a:gd name="T42" fmla="*/ 301 w 378"/>
              <a:gd name="T43" fmla="*/ 215 h 380"/>
              <a:gd name="T44" fmla="*/ 280 w 378"/>
              <a:gd name="T45" fmla="*/ 198 h 380"/>
              <a:gd name="T46" fmla="*/ 296 w 378"/>
              <a:gd name="T47" fmla="*/ 165 h 380"/>
              <a:gd name="T48" fmla="*/ 312 w 378"/>
              <a:gd name="T49" fmla="*/ 142 h 380"/>
              <a:gd name="T50" fmla="*/ 291 w 378"/>
              <a:gd name="T51" fmla="*/ 161 h 380"/>
              <a:gd name="T52" fmla="*/ 258 w 378"/>
              <a:gd name="T53" fmla="*/ 204 h 380"/>
              <a:gd name="T54" fmla="*/ 241 w 378"/>
              <a:gd name="T55" fmla="*/ 233 h 380"/>
              <a:gd name="T56" fmla="*/ 225 w 378"/>
              <a:gd name="T57" fmla="*/ 268 h 380"/>
              <a:gd name="T58" fmla="*/ 222 w 378"/>
              <a:gd name="T59" fmla="*/ 325 h 380"/>
              <a:gd name="T60" fmla="*/ 222 w 378"/>
              <a:gd name="T61" fmla="*/ 369 h 380"/>
              <a:gd name="T62" fmla="*/ 215 w 378"/>
              <a:gd name="T63" fmla="*/ 377 h 380"/>
              <a:gd name="T64" fmla="*/ 204 w 378"/>
              <a:gd name="T65" fmla="*/ 380 h 380"/>
              <a:gd name="T66" fmla="*/ 195 w 378"/>
              <a:gd name="T67" fmla="*/ 377 h 380"/>
              <a:gd name="T68" fmla="*/ 188 w 378"/>
              <a:gd name="T69" fmla="*/ 369 h 380"/>
              <a:gd name="T70" fmla="*/ 187 w 378"/>
              <a:gd name="T71" fmla="*/ 317 h 380"/>
              <a:gd name="T72" fmla="*/ 176 w 378"/>
              <a:gd name="T73" fmla="*/ 246 h 380"/>
              <a:gd name="T74" fmla="*/ 160 w 378"/>
              <a:gd name="T75" fmla="*/ 198 h 380"/>
              <a:gd name="T76" fmla="*/ 145 w 378"/>
              <a:gd name="T77" fmla="*/ 168 h 380"/>
              <a:gd name="T78" fmla="*/ 118 w 378"/>
              <a:gd name="T79" fmla="*/ 120 h 380"/>
              <a:gd name="T80" fmla="*/ 98 w 378"/>
              <a:gd name="T81" fmla="*/ 90 h 380"/>
              <a:gd name="T82" fmla="*/ 106 w 378"/>
              <a:gd name="T83" fmla="*/ 112 h 380"/>
              <a:gd name="T84" fmla="*/ 115 w 378"/>
              <a:gd name="T85" fmla="*/ 139 h 380"/>
              <a:gd name="T86" fmla="*/ 123 w 378"/>
              <a:gd name="T87" fmla="*/ 188 h 380"/>
              <a:gd name="T88" fmla="*/ 77 w 378"/>
              <a:gd name="T89" fmla="*/ 177 h 380"/>
              <a:gd name="T90" fmla="*/ 44 w 378"/>
              <a:gd name="T91" fmla="*/ 147 h 380"/>
              <a:gd name="T92" fmla="*/ 22 w 378"/>
              <a:gd name="T93" fmla="*/ 107 h 380"/>
              <a:gd name="T94" fmla="*/ 7 w 378"/>
              <a:gd name="T95" fmla="*/ 63 h 380"/>
              <a:gd name="T96" fmla="*/ 1 w 378"/>
              <a:gd name="T97" fmla="*/ 27 h 380"/>
              <a:gd name="T98" fmla="*/ 0 w 378"/>
              <a:gd name="T99" fmla="*/ 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8" h="380">
                <a:moveTo>
                  <a:pt x="0" y="0"/>
                </a:moveTo>
                <a:lnTo>
                  <a:pt x="3" y="0"/>
                </a:lnTo>
                <a:lnTo>
                  <a:pt x="11" y="1"/>
                </a:lnTo>
                <a:lnTo>
                  <a:pt x="22" y="1"/>
                </a:lnTo>
                <a:lnTo>
                  <a:pt x="38" y="4"/>
                </a:lnTo>
                <a:lnTo>
                  <a:pt x="57" y="8"/>
                </a:lnTo>
                <a:lnTo>
                  <a:pt x="76" y="12"/>
                </a:lnTo>
                <a:lnTo>
                  <a:pt x="96" y="19"/>
                </a:lnTo>
                <a:lnTo>
                  <a:pt x="115" y="27"/>
                </a:lnTo>
                <a:lnTo>
                  <a:pt x="134" y="38"/>
                </a:lnTo>
                <a:lnTo>
                  <a:pt x="152" y="50"/>
                </a:lnTo>
                <a:lnTo>
                  <a:pt x="166" y="65"/>
                </a:lnTo>
                <a:lnTo>
                  <a:pt x="177" y="84"/>
                </a:lnTo>
                <a:lnTo>
                  <a:pt x="183" y="106"/>
                </a:lnTo>
                <a:lnTo>
                  <a:pt x="183" y="131"/>
                </a:lnTo>
                <a:lnTo>
                  <a:pt x="177" y="160"/>
                </a:lnTo>
                <a:lnTo>
                  <a:pt x="188" y="177"/>
                </a:lnTo>
                <a:lnTo>
                  <a:pt x="198" y="198"/>
                </a:lnTo>
                <a:lnTo>
                  <a:pt x="206" y="225"/>
                </a:lnTo>
                <a:lnTo>
                  <a:pt x="218" y="206"/>
                </a:lnTo>
                <a:lnTo>
                  <a:pt x="231" y="192"/>
                </a:lnTo>
                <a:lnTo>
                  <a:pt x="228" y="166"/>
                </a:lnTo>
                <a:lnTo>
                  <a:pt x="229" y="146"/>
                </a:lnTo>
                <a:lnTo>
                  <a:pt x="239" y="127"/>
                </a:lnTo>
                <a:lnTo>
                  <a:pt x="250" y="112"/>
                </a:lnTo>
                <a:lnTo>
                  <a:pt x="266" y="100"/>
                </a:lnTo>
                <a:lnTo>
                  <a:pt x="283" y="90"/>
                </a:lnTo>
                <a:lnTo>
                  <a:pt x="302" y="84"/>
                </a:lnTo>
                <a:lnTo>
                  <a:pt x="321" y="77"/>
                </a:lnTo>
                <a:lnTo>
                  <a:pt x="339" y="74"/>
                </a:lnTo>
                <a:lnTo>
                  <a:pt x="355" y="71"/>
                </a:lnTo>
                <a:lnTo>
                  <a:pt x="367" y="69"/>
                </a:lnTo>
                <a:lnTo>
                  <a:pt x="375" y="69"/>
                </a:lnTo>
                <a:lnTo>
                  <a:pt x="378" y="69"/>
                </a:lnTo>
                <a:lnTo>
                  <a:pt x="378" y="73"/>
                </a:lnTo>
                <a:lnTo>
                  <a:pt x="377" y="82"/>
                </a:lnTo>
                <a:lnTo>
                  <a:pt x="375" y="96"/>
                </a:lnTo>
                <a:lnTo>
                  <a:pt x="372" y="115"/>
                </a:lnTo>
                <a:lnTo>
                  <a:pt x="367" y="134"/>
                </a:lnTo>
                <a:lnTo>
                  <a:pt x="361" y="155"/>
                </a:lnTo>
                <a:lnTo>
                  <a:pt x="350" y="176"/>
                </a:lnTo>
                <a:lnTo>
                  <a:pt x="337" y="193"/>
                </a:lnTo>
                <a:lnTo>
                  <a:pt x="321" y="206"/>
                </a:lnTo>
                <a:lnTo>
                  <a:pt x="301" y="215"/>
                </a:lnTo>
                <a:lnTo>
                  <a:pt x="277" y="217"/>
                </a:lnTo>
                <a:lnTo>
                  <a:pt x="280" y="198"/>
                </a:lnTo>
                <a:lnTo>
                  <a:pt x="288" y="180"/>
                </a:lnTo>
                <a:lnTo>
                  <a:pt x="296" y="165"/>
                </a:lnTo>
                <a:lnTo>
                  <a:pt x="306" y="152"/>
                </a:lnTo>
                <a:lnTo>
                  <a:pt x="312" y="142"/>
                </a:lnTo>
                <a:lnTo>
                  <a:pt x="315" y="141"/>
                </a:lnTo>
                <a:lnTo>
                  <a:pt x="291" y="161"/>
                </a:lnTo>
                <a:lnTo>
                  <a:pt x="271" y="185"/>
                </a:lnTo>
                <a:lnTo>
                  <a:pt x="258" y="204"/>
                </a:lnTo>
                <a:lnTo>
                  <a:pt x="247" y="220"/>
                </a:lnTo>
                <a:lnTo>
                  <a:pt x="241" y="233"/>
                </a:lnTo>
                <a:lnTo>
                  <a:pt x="233" y="249"/>
                </a:lnTo>
                <a:lnTo>
                  <a:pt x="225" y="268"/>
                </a:lnTo>
                <a:lnTo>
                  <a:pt x="218" y="292"/>
                </a:lnTo>
                <a:lnTo>
                  <a:pt x="222" y="325"/>
                </a:lnTo>
                <a:lnTo>
                  <a:pt x="222" y="363"/>
                </a:lnTo>
                <a:lnTo>
                  <a:pt x="222" y="369"/>
                </a:lnTo>
                <a:lnTo>
                  <a:pt x="218" y="374"/>
                </a:lnTo>
                <a:lnTo>
                  <a:pt x="215" y="377"/>
                </a:lnTo>
                <a:lnTo>
                  <a:pt x="210" y="380"/>
                </a:lnTo>
                <a:lnTo>
                  <a:pt x="204" y="380"/>
                </a:lnTo>
                <a:lnTo>
                  <a:pt x="199" y="380"/>
                </a:lnTo>
                <a:lnTo>
                  <a:pt x="195" y="377"/>
                </a:lnTo>
                <a:lnTo>
                  <a:pt x="191" y="374"/>
                </a:lnTo>
                <a:lnTo>
                  <a:pt x="188" y="369"/>
                </a:lnTo>
                <a:lnTo>
                  <a:pt x="188" y="363"/>
                </a:lnTo>
                <a:lnTo>
                  <a:pt x="187" y="317"/>
                </a:lnTo>
                <a:lnTo>
                  <a:pt x="182" y="279"/>
                </a:lnTo>
                <a:lnTo>
                  <a:pt x="176" y="246"/>
                </a:lnTo>
                <a:lnTo>
                  <a:pt x="169" y="219"/>
                </a:lnTo>
                <a:lnTo>
                  <a:pt x="160" y="198"/>
                </a:lnTo>
                <a:lnTo>
                  <a:pt x="155" y="185"/>
                </a:lnTo>
                <a:lnTo>
                  <a:pt x="145" y="168"/>
                </a:lnTo>
                <a:lnTo>
                  <a:pt x="134" y="146"/>
                </a:lnTo>
                <a:lnTo>
                  <a:pt x="118" y="120"/>
                </a:lnTo>
                <a:lnTo>
                  <a:pt x="96" y="88"/>
                </a:lnTo>
                <a:lnTo>
                  <a:pt x="98" y="90"/>
                </a:lnTo>
                <a:lnTo>
                  <a:pt x="101" y="100"/>
                </a:lnTo>
                <a:lnTo>
                  <a:pt x="106" y="112"/>
                </a:lnTo>
                <a:lnTo>
                  <a:pt x="112" y="128"/>
                </a:lnTo>
                <a:lnTo>
                  <a:pt x="115" y="139"/>
                </a:lnTo>
                <a:lnTo>
                  <a:pt x="118" y="150"/>
                </a:lnTo>
                <a:lnTo>
                  <a:pt x="123" y="188"/>
                </a:lnTo>
                <a:lnTo>
                  <a:pt x="98" y="185"/>
                </a:lnTo>
                <a:lnTo>
                  <a:pt x="77" y="177"/>
                </a:lnTo>
                <a:lnTo>
                  <a:pt x="58" y="165"/>
                </a:lnTo>
                <a:lnTo>
                  <a:pt x="44" y="147"/>
                </a:lnTo>
                <a:lnTo>
                  <a:pt x="31" y="128"/>
                </a:lnTo>
                <a:lnTo>
                  <a:pt x="22" y="107"/>
                </a:lnTo>
                <a:lnTo>
                  <a:pt x="14" y="85"/>
                </a:lnTo>
                <a:lnTo>
                  <a:pt x="7" y="63"/>
                </a:lnTo>
                <a:lnTo>
                  <a:pt x="4" y="44"/>
                </a:lnTo>
                <a:lnTo>
                  <a:pt x="1" y="27"/>
                </a:lnTo>
                <a:lnTo>
                  <a:pt x="0" y="1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8F882D76-C59E-42F1-9DFC-0BC4CD953A96}"/>
              </a:ext>
            </a:extLst>
          </p:cNvPr>
          <p:cNvSpPr>
            <a:spLocks/>
          </p:cNvSpPr>
          <p:nvPr/>
        </p:nvSpPr>
        <p:spPr bwMode="auto">
          <a:xfrm>
            <a:off x="4375452" y="4399694"/>
            <a:ext cx="357171" cy="359399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291" y="5"/>
              </a:cxn>
              <a:cxn ang="0">
                <a:pos x="335" y="20"/>
              </a:cxn>
              <a:cxn ang="0">
                <a:pos x="376" y="41"/>
              </a:cxn>
              <a:cxn ang="0">
                <a:pos x="411" y="71"/>
              </a:cxn>
              <a:cxn ang="0">
                <a:pos x="440" y="107"/>
              </a:cxn>
              <a:cxn ang="0">
                <a:pos x="463" y="148"/>
              </a:cxn>
              <a:cxn ang="0">
                <a:pos x="476" y="193"/>
              </a:cxn>
              <a:cxn ang="0">
                <a:pos x="481" y="242"/>
              </a:cxn>
              <a:cxn ang="0">
                <a:pos x="476" y="291"/>
              </a:cxn>
              <a:cxn ang="0">
                <a:pos x="463" y="337"/>
              </a:cxn>
              <a:cxn ang="0">
                <a:pos x="440" y="379"/>
              </a:cxn>
              <a:cxn ang="0">
                <a:pos x="411" y="413"/>
              </a:cxn>
              <a:cxn ang="0">
                <a:pos x="376" y="443"/>
              </a:cxn>
              <a:cxn ang="0">
                <a:pos x="335" y="466"/>
              </a:cxn>
              <a:cxn ang="0">
                <a:pos x="291" y="479"/>
              </a:cxn>
              <a:cxn ang="0">
                <a:pos x="241" y="484"/>
              </a:cxn>
              <a:cxn ang="0">
                <a:pos x="192" y="479"/>
              </a:cxn>
              <a:cxn ang="0">
                <a:pos x="146" y="466"/>
              </a:cxn>
              <a:cxn ang="0">
                <a:pos x="105" y="443"/>
              </a:cxn>
              <a:cxn ang="0">
                <a:pos x="70" y="413"/>
              </a:cxn>
              <a:cxn ang="0">
                <a:pos x="41" y="379"/>
              </a:cxn>
              <a:cxn ang="0">
                <a:pos x="18" y="337"/>
              </a:cxn>
              <a:cxn ang="0">
                <a:pos x="5" y="291"/>
              </a:cxn>
              <a:cxn ang="0">
                <a:pos x="0" y="242"/>
              </a:cxn>
              <a:cxn ang="0">
                <a:pos x="5" y="193"/>
              </a:cxn>
              <a:cxn ang="0">
                <a:pos x="18" y="148"/>
              </a:cxn>
              <a:cxn ang="0">
                <a:pos x="41" y="107"/>
              </a:cxn>
              <a:cxn ang="0">
                <a:pos x="70" y="71"/>
              </a:cxn>
              <a:cxn ang="0">
                <a:pos x="105" y="41"/>
              </a:cxn>
              <a:cxn ang="0">
                <a:pos x="146" y="20"/>
              </a:cxn>
              <a:cxn ang="0">
                <a:pos x="192" y="5"/>
              </a:cxn>
              <a:cxn ang="0">
                <a:pos x="241" y="0"/>
              </a:cxn>
            </a:cxnLst>
            <a:rect l="0" t="0" r="r" b="b"/>
            <a:pathLst>
              <a:path w="481" h="484">
                <a:moveTo>
                  <a:pt x="241" y="0"/>
                </a:moveTo>
                <a:lnTo>
                  <a:pt x="291" y="5"/>
                </a:lnTo>
                <a:lnTo>
                  <a:pt x="335" y="20"/>
                </a:lnTo>
                <a:lnTo>
                  <a:pt x="376" y="41"/>
                </a:lnTo>
                <a:lnTo>
                  <a:pt x="411" y="71"/>
                </a:lnTo>
                <a:lnTo>
                  <a:pt x="440" y="107"/>
                </a:lnTo>
                <a:lnTo>
                  <a:pt x="463" y="148"/>
                </a:lnTo>
                <a:lnTo>
                  <a:pt x="476" y="193"/>
                </a:lnTo>
                <a:lnTo>
                  <a:pt x="481" y="242"/>
                </a:lnTo>
                <a:lnTo>
                  <a:pt x="476" y="291"/>
                </a:lnTo>
                <a:lnTo>
                  <a:pt x="463" y="337"/>
                </a:lnTo>
                <a:lnTo>
                  <a:pt x="440" y="379"/>
                </a:lnTo>
                <a:lnTo>
                  <a:pt x="411" y="413"/>
                </a:lnTo>
                <a:lnTo>
                  <a:pt x="376" y="443"/>
                </a:lnTo>
                <a:lnTo>
                  <a:pt x="335" y="466"/>
                </a:lnTo>
                <a:lnTo>
                  <a:pt x="291" y="479"/>
                </a:lnTo>
                <a:lnTo>
                  <a:pt x="241" y="484"/>
                </a:lnTo>
                <a:lnTo>
                  <a:pt x="192" y="479"/>
                </a:lnTo>
                <a:lnTo>
                  <a:pt x="146" y="466"/>
                </a:lnTo>
                <a:lnTo>
                  <a:pt x="105" y="443"/>
                </a:lnTo>
                <a:lnTo>
                  <a:pt x="70" y="413"/>
                </a:lnTo>
                <a:lnTo>
                  <a:pt x="41" y="379"/>
                </a:lnTo>
                <a:lnTo>
                  <a:pt x="18" y="337"/>
                </a:lnTo>
                <a:lnTo>
                  <a:pt x="5" y="291"/>
                </a:lnTo>
                <a:lnTo>
                  <a:pt x="0" y="242"/>
                </a:lnTo>
                <a:lnTo>
                  <a:pt x="5" y="193"/>
                </a:lnTo>
                <a:lnTo>
                  <a:pt x="18" y="148"/>
                </a:lnTo>
                <a:lnTo>
                  <a:pt x="41" y="107"/>
                </a:lnTo>
                <a:lnTo>
                  <a:pt x="70" y="71"/>
                </a:lnTo>
                <a:lnTo>
                  <a:pt x="105" y="41"/>
                </a:lnTo>
                <a:lnTo>
                  <a:pt x="146" y="20"/>
                </a:lnTo>
                <a:lnTo>
                  <a:pt x="192" y="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7DE845BB-6D59-44E8-9843-21087BAD9C19}"/>
              </a:ext>
            </a:extLst>
          </p:cNvPr>
          <p:cNvSpPr>
            <a:spLocks/>
          </p:cNvSpPr>
          <p:nvPr/>
        </p:nvSpPr>
        <p:spPr bwMode="auto">
          <a:xfrm>
            <a:off x="5023706" y="4499939"/>
            <a:ext cx="262123" cy="262866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218" y="5"/>
              </a:cxn>
              <a:cxn ang="0">
                <a:pos x="254" y="18"/>
              </a:cxn>
              <a:cxn ang="0">
                <a:pos x="287" y="40"/>
              </a:cxn>
              <a:cxn ang="0">
                <a:pos x="313" y="66"/>
              </a:cxn>
              <a:cxn ang="0">
                <a:pos x="335" y="99"/>
              </a:cxn>
              <a:cxn ang="0">
                <a:pos x="348" y="135"/>
              </a:cxn>
              <a:cxn ang="0">
                <a:pos x="353" y="176"/>
              </a:cxn>
              <a:cxn ang="0">
                <a:pos x="348" y="217"/>
              </a:cxn>
              <a:cxn ang="0">
                <a:pos x="335" y="255"/>
              </a:cxn>
              <a:cxn ang="0">
                <a:pos x="313" y="288"/>
              </a:cxn>
              <a:cxn ang="0">
                <a:pos x="287" y="314"/>
              </a:cxn>
              <a:cxn ang="0">
                <a:pos x="254" y="336"/>
              </a:cxn>
              <a:cxn ang="0">
                <a:pos x="218" y="349"/>
              </a:cxn>
              <a:cxn ang="0">
                <a:pos x="177" y="354"/>
              </a:cxn>
              <a:cxn ang="0">
                <a:pos x="136" y="349"/>
              </a:cxn>
              <a:cxn ang="0">
                <a:pos x="98" y="336"/>
              </a:cxn>
              <a:cxn ang="0">
                <a:pos x="65" y="314"/>
              </a:cxn>
              <a:cxn ang="0">
                <a:pos x="39" y="288"/>
              </a:cxn>
              <a:cxn ang="0">
                <a:pos x="18" y="255"/>
              </a:cxn>
              <a:cxn ang="0">
                <a:pos x="4" y="217"/>
              </a:cxn>
              <a:cxn ang="0">
                <a:pos x="0" y="176"/>
              </a:cxn>
              <a:cxn ang="0">
                <a:pos x="4" y="135"/>
              </a:cxn>
              <a:cxn ang="0">
                <a:pos x="18" y="99"/>
              </a:cxn>
              <a:cxn ang="0">
                <a:pos x="39" y="66"/>
              </a:cxn>
              <a:cxn ang="0">
                <a:pos x="65" y="40"/>
              </a:cxn>
              <a:cxn ang="0">
                <a:pos x="98" y="18"/>
              </a:cxn>
              <a:cxn ang="0">
                <a:pos x="136" y="5"/>
              </a:cxn>
              <a:cxn ang="0">
                <a:pos x="177" y="0"/>
              </a:cxn>
            </a:cxnLst>
            <a:rect l="0" t="0" r="r" b="b"/>
            <a:pathLst>
              <a:path w="353" h="354">
                <a:moveTo>
                  <a:pt x="177" y="0"/>
                </a:moveTo>
                <a:lnTo>
                  <a:pt x="218" y="5"/>
                </a:lnTo>
                <a:lnTo>
                  <a:pt x="254" y="18"/>
                </a:lnTo>
                <a:lnTo>
                  <a:pt x="287" y="40"/>
                </a:lnTo>
                <a:lnTo>
                  <a:pt x="313" y="66"/>
                </a:lnTo>
                <a:lnTo>
                  <a:pt x="335" y="99"/>
                </a:lnTo>
                <a:lnTo>
                  <a:pt x="348" y="135"/>
                </a:lnTo>
                <a:lnTo>
                  <a:pt x="353" y="176"/>
                </a:lnTo>
                <a:lnTo>
                  <a:pt x="348" y="217"/>
                </a:lnTo>
                <a:lnTo>
                  <a:pt x="335" y="255"/>
                </a:lnTo>
                <a:lnTo>
                  <a:pt x="313" y="288"/>
                </a:lnTo>
                <a:lnTo>
                  <a:pt x="287" y="314"/>
                </a:lnTo>
                <a:lnTo>
                  <a:pt x="254" y="336"/>
                </a:lnTo>
                <a:lnTo>
                  <a:pt x="218" y="349"/>
                </a:lnTo>
                <a:lnTo>
                  <a:pt x="177" y="354"/>
                </a:lnTo>
                <a:lnTo>
                  <a:pt x="136" y="349"/>
                </a:lnTo>
                <a:lnTo>
                  <a:pt x="98" y="336"/>
                </a:lnTo>
                <a:lnTo>
                  <a:pt x="65" y="314"/>
                </a:lnTo>
                <a:lnTo>
                  <a:pt x="39" y="288"/>
                </a:lnTo>
                <a:lnTo>
                  <a:pt x="18" y="255"/>
                </a:lnTo>
                <a:lnTo>
                  <a:pt x="4" y="217"/>
                </a:lnTo>
                <a:lnTo>
                  <a:pt x="0" y="176"/>
                </a:lnTo>
                <a:lnTo>
                  <a:pt x="4" y="135"/>
                </a:lnTo>
                <a:lnTo>
                  <a:pt x="18" y="99"/>
                </a:lnTo>
                <a:lnTo>
                  <a:pt x="39" y="66"/>
                </a:lnTo>
                <a:lnTo>
                  <a:pt x="65" y="40"/>
                </a:lnTo>
                <a:lnTo>
                  <a:pt x="98" y="18"/>
                </a:lnTo>
                <a:lnTo>
                  <a:pt x="136" y="5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38">
            <a:extLst>
              <a:ext uri="{FF2B5EF4-FFF2-40B4-BE49-F238E27FC236}">
                <a16:creationId xmlns:a16="http://schemas.microsoft.com/office/drawing/2014/main" id="{DA07EF46-E295-4E68-A2D6-910925C18C56}"/>
              </a:ext>
            </a:extLst>
          </p:cNvPr>
          <p:cNvSpPr>
            <a:spLocks noEditPoints="1"/>
          </p:cNvSpPr>
          <p:nvPr/>
        </p:nvSpPr>
        <p:spPr bwMode="auto">
          <a:xfrm>
            <a:off x="4319017" y="4078165"/>
            <a:ext cx="919289" cy="562118"/>
          </a:xfrm>
          <a:custGeom>
            <a:avLst/>
            <a:gdLst/>
            <a:ahLst/>
            <a:cxnLst>
              <a:cxn ang="0">
                <a:pos x="222" y="280"/>
              </a:cxn>
              <a:cxn ang="0">
                <a:pos x="238" y="277"/>
              </a:cxn>
              <a:cxn ang="0">
                <a:pos x="284" y="272"/>
              </a:cxn>
              <a:cxn ang="0">
                <a:pos x="352" y="272"/>
              </a:cxn>
              <a:cxn ang="0">
                <a:pos x="429" y="283"/>
              </a:cxn>
              <a:cxn ang="0">
                <a:pos x="510" y="313"/>
              </a:cxn>
              <a:cxn ang="0">
                <a:pos x="585" y="369"/>
              </a:cxn>
              <a:cxn ang="0">
                <a:pos x="248" y="112"/>
              </a:cxn>
              <a:cxn ang="0">
                <a:pos x="659" y="0"/>
              </a:cxn>
              <a:cxn ang="0">
                <a:pos x="685" y="12"/>
              </a:cxn>
              <a:cxn ang="0">
                <a:pos x="697" y="38"/>
              </a:cxn>
              <a:cxn ang="0">
                <a:pos x="694" y="56"/>
              </a:cxn>
              <a:cxn ang="0">
                <a:pos x="674" y="76"/>
              </a:cxn>
              <a:cxn ang="0">
                <a:pos x="639" y="79"/>
              </a:cxn>
              <a:cxn ang="0">
                <a:pos x="776" y="321"/>
              </a:cxn>
              <a:cxn ang="0">
                <a:pos x="921" y="66"/>
              </a:cxn>
              <a:cxn ang="0">
                <a:pos x="861" y="125"/>
              </a:cxn>
              <a:cxn ang="0">
                <a:pos x="1236" y="413"/>
              </a:cxn>
              <a:cxn ang="0">
                <a:pos x="1235" y="535"/>
              </a:cxn>
              <a:cxn ang="0">
                <a:pos x="1213" y="522"/>
              </a:cxn>
              <a:cxn ang="0">
                <a:pos x="1174" y="509"/>
              </a:cxn>
              <a:cxn ang="0">
                <a:pos x="1119" y="502"/>
              </a:cxn>
              <a:cxn ang="0">
                <a:pos x="1052" y="517"/>
              </a:cxn>
              <a:cxn ang="0">
                <a:pos x="980" y="557"/>
              </a:cxn>
              <a:cxn ang="0">
                <a:pos x="929" y="612"/>
              </a:cxn>
              <a:cxn ang="0">
                <a:pos x="899" y="672"/>
              </a:cxn>
              <a:cxn ang="0">
                <a:pos x="884" y="723"/>
              </a:cxn>
              <a:cxn ang="0">
                <a:pos x="879" y="752"/>
              </a:cxn>
              <a:cxn ang="0">
                <a:pos x="625" y="747"/>
              </a:cxn>
              <a:cxn ang="0">
                <a:pos x="631" y="736"/>
              </a:cxn>
              <a:cxn ang="0">
                <a:pos x="636" y="713"/>
              </a:cxn>
              <a:cxn ang="0">
                <a:pos x="638" y="670"/>
              </a:cxn>
              <a:cxn ang="0">
                <a:pos x="631" y="606"/>
              </a:cxn>
              <a:cxn ang="0">
                <a:pos x="608" y="520"/>
              </a:cxn>
              <a:cxn ang="0">
                <a:pos x="561" y="448"/>
              </a:cxn>
              <a:cxn ang="0">
                <a:pos x="492" y="395"/>
              </a:cxn>
              <a:cxn ang="0">
                <a:pos x="409" y="362"/>
              </a:cxn>
              <a:cxn ang="0">
                <a:pos x="319" y="349"/>
              </a:cxn>
              <a:cxn ang="0">
                <a:pos x="233" y="354"/>
              </a:cxn>
              <a:cxn ang="0">
                <a:pos x="171" y="379"/>
              </a:cxn>
              <a:cxn ang="0">
                <a:pos x="127" y="413"/>
              </a:cxn>
              <a:cxn ang="0">
                <a:pos x="97" y="450"/>
              </a:cxn>
              <a:cxn ang="0">
                <a:pos x="81" y="479"/>
              </a:cxn>
              <a:cxn ang="0">
                <a:pos x="76" y="491"/>
              </a:cxn>
              <a:cxn ang="0">
                <a:pos x="51" y="507"/>
              </a:cxn>
              <a:cxn ang="0">
                <a:pos x="23" y="504"/>
              </a:cxn>
              <a:cxn ang="0">
                <a:pos x="3" y="484"/>
              </a:cxn>
              <a:cxn ang="0">
                <a:pos x="3" y="448"/>
              </a:cxn>
              <a:cxn ang="0">
                <a:pos x="31" y="397"/>
              </a:cxn>
              <a:cxn ang="0">
                <a:pos x="76" y="354"/>
              </a:cxn>
              <a:cxn ang="0">
                <a:pos x="120" y="324"/>
              </a:cxn>
              <a:cxn ang="0">
                <a:pos x="148" y="311"/>
              </a:cxn>
              <a:cxn ang="0">
                <a:pos x="178" y="79"/>
              </a:cxn>
              <a:cxn ang="0">
                <a:pos x="143" y="76"/>
              </a:cxn>
              <a:cxn ang="0">
                <a:pos x="125" y="56"/>
              </a:cxn>
              <a:cxn ang="0">
                <a:pos x="122" y="38"/>
              </a:cxn>
              <a:cxn ang="0">
                <a:pos x="132" y="12"/>
              </a:cxn>
              <a:cxn ang="0">
                <a:pos x="158" y="0"/>
              </a:cxn>
            </a:cxnLst>
            <a:rect l="0" t="0" r="r" b="b"/>
            <a:pathLst>
              <a:path w="1238" h="757">
                <a:moveTo>
                  <a:pt x="248" y="112"/>
                </a:moveTo>
                <a:lnTo>
                  <a:pt x="222" y="280"/>
                </a:lnTo>
                <a:lnTo>
                  <a:pt x="227" y="278"/>
                </a:lnTo>
                <a:lnTo>
                  <a:pt x="238" y="277"/>
                </a:lnTo>
                <a:lnTo>
                  <a:pt x="260" y="273"/>
                </a:lnTo>
                <a:lnTo>
                  <a:pt x="284" y="272"/>
                </a:lnTo>
                <a:lnTo>
                  <a:pt x="316" y="270"/>
                </a:lnTo>
                <a:lnTo>
                  <a:pt x="352" y="272"/>
                </a:lnTo>
                <a:lnTo>
                  <a:pt x="390" y="277"/>
                </a:lnTo>
                <a:lnTo>
                  <a:pt x="429" y="283"/>
                </a:lnTo>
                <a:lnTo>
                  <a:pt x="470" y="297"/>
                </a:lnTo>
                <a:lnTo>
                  <a:pt x="510" y="313"/>
                </a:lnTo>
                <a:lnTo>
                  <a:pt x="549" y="338"/>
                </a:lnTo>
                <a:lnTo>
                  <a:pt x="585" y="369"/>
                </a:lnTo>
                <a:lnTo>
                  <a:pt x="547" y="114"/>
                </a:lnTo>
                <a:lnTo>
                  <a:pt x="248" y="112"/>
                </a:lnTo>
                <a:close/>
                <a:moveTo>
                  <a:pt x="158" y="0"/>
                </a:moveTo>
                <a:lnTo>
                  <a:pt x="659" y="0"/>
                </a:lnTo>
                <a:lnTo>
                  <a:pt x="674" y="4"/>
                </a:lnTo>
                <a:lnTo>
                  <a:pt x="685" y="12"/>
                </a:lnTo>
                <a:lnTo>
                  <a:pt x="694" y="23"/>
                </a:lnTo>
                <a:lnTo>
                  <a:pt x="697" y="38"/>
                </a:lnTo>
                <a:lnTo>
                  <a:pt x="697" y="41"/>
                </a:lnTo>
                <a:lnTo>
                  <a:pt x="694" y="56"/>
                </a:lnTo>
                <a:lnTo>
                  <a:pt x="685" y="68"/>
                </a:lnTo>
                <a:lnTo>
                  <a:pt x="674" y="76"/>
                </a:lnTo>
                <a:lnTo>
                  <a:pt x="659" y="79"/>
                </a:lnTo>
                <a:lnTo>
                  <a:pt x="639" y="79"/>
                </a:lnTo>
                <a:lnTo>
                  <a:pt x="669" y="287"/>
                </a:lnTo>
                <a:lnTo>
                  <a:pt x="776" y="321"/>
                </a:lnTo>
                <a:lnTo>
                  <a:pt x="776" y="66"/>
                </a:lnTo>
                <a:lnTo>
                  <a:pt x="921" y="66"/>
                </a:lnTo>
                <a:lnTo>
                  <a:pt x="921" y="125"/>
                </a:lnTo>
                <a:lnTo>
                  <a:pt x="861" y="125"/>
                </a:lnTo>
                <a:lnTo>
                  <a:pt x="866" y="334"/>
                </a:lnTo>
                <a:lnTo>
                  <a:pt x="1236" y="413"/>
                </a:lnTo>
                <a:lnTo>
                  <a:pt x="1238" y="537"/>
                </a:lnTo>
                <a:lnTo>
                  <a:pt x="1235" y="535"/>
                </a:lnTo>
                <a:lnTo>
                  <a:pt x="1226" y="530"/>
                </a:lnTo>
                <a:lnTo>
                  <a:pt x="1213" y="522"/>
                </a:lnTo>
                <a:lnTo>
                  <a:pt x="1197" y="515"/>
                </a:lnTo>
                <a:lnTo>
                  <a:pt x="1174" y="509"/>
                </a:lnTo>
                <a:lnTo>
                  <a:pt x="1149" y="504"/>
                </a:lnTo>
                <a:lnTo>
                  <a:pt x="1119" y="502"/>
                </a:lnTo>
                <a:lnTo>
                  <a:pt x="1087" y="507"/>
                </a:lnTo>
                <a:lnTo>
                  <a:pt x="1052" y="517"/>
                </a:lnTo>
                <a:lnTo>
                  <a:pt x="1014" y="533"/>
                </a:lnTo>
                <a:lnTo>
                  <a:pt x="980" y="557"/>
                </a:lnTo>
                <a:lnTo>
                  <a:pt x="952" y="583"/>
                </a:lnTo>
                <a:lnTo>
                  <a:pt x="929" y="612"/>
                </a:lnTo>
                <a:lnTo>
                  <a:pt x="911" y="642"/>
                </a:lnTo>
                <a:lnTo>
                  <a:pt x="899" y="672"/>
                </a:lnTo>
                <a:lnTo>
                  <a:pt x="889" y="698"/>
                </a:lnTo>
                <a:lnTo>
                  <a:pt x="884" y="723"/>
                </a:lnTo>
                <a:lnTo>
                  <a:pt x="881" y="741"/>
                </a:lnTo>
                <a:lnTo>
                  <a:pt x="879" y="752"/>
                </a:lnTo>
                <a:lnTo>
                  <a:pt x="879" y="757"/>
                </a:lnTo>
                <a:lnTo>
                  <a:pt x="625" y="747"/>
                </a:lnTo>
                <a:lnTo>
                  <a:pt x="626" y="746"/>
                </a:lnTo>
                <a:lnTo>
                  <a:pt x="631" y="736"/>
                </a:lnTo>
                <a:lnTo>
                  <a:pt x="635" y="726"/>
                </a:lnTo>
                <a:lnTo>
                  <a:pt x="636" y="713"/>
                </a:lnTo>
                <a:lnTo>
                  <a:pt x="638" y="695"/>
                </a:lnTo>
                <a:lnTo>
                  <a:pt x="638" y="670"/>
                </a:lnTo>
                <a:lnTo>
                  <a:pt x="636" y="640"/>
                </a:lnTo>
                <a:lnTo>
                  <a:pt x="631" y="606"/>
                </a:lnTo>
                <a:lnTo>
                  <a:pt x="623" y="563"/>
                </a:lnTo>
                <a:lnTo>
                  <a:pt x="608" y="520"/>
                </a:lnTo>
                <a:lnTo>
                  <a:pt x="589" y="481"/>
                </a:lnTo>
                <a:lnTo>
                  <a:pt x="561" y="448"/>
                </a:lnTo>
                <a:lnTo>
                  <a:pt x="529" y="420"/>
                </a:lnTo>
                <a:lnTo>
                  <a:pt x="492" y="395"/>
                </a:lnTo>
                <a:lnTo>
                  <a:pt x="452" y="377"/>
                </a:lnTo>
                <a:lnTo>
                  <a:pt x="409" y="362"/>
                </a:lnTo>
                <a:lnTo>
                  <a:pt x="365" y="354"/>
                </a:lnTo>
                <a:lnTo>
                  <a:pt x="319" y="349"/>
                </a:lnTo>
                <a:lnTo>
                  <a:pt x="273" y="349"/>
                </a:lnTo>
                <a:lnTo>
                  <a:pt x="233" y="354"/>
                </a:lnTo>
                <a:lnTo>
                  <a:pt x="201" y="364"/>
                </a:lnTo>
                <a:lnTo>
                  <a:pt x="171" y="379"/>
                </a:lnTo>
                <a:lnTo>
                  <a:pt x="146" y="395"/>
                </a:lnTo>
                <a:lnTo>
                  <a:pt x="127" y="413"/>
                </a:lnTo>
                <a:lnTo>
                  <a:pt x="110" y="433"/>
                </a:lnTo>
                <a:lnTo>
                  <a:pt x="97" y="450"/>
                </a:lnTo>
                <a:lnTo>
                  <a:pt x="87" y="466"/>
                </a:lnTo>
                <a:lnTo>
                  <a:pt x="81" y="479"/>
                </a:lnTo>
                <a:lnTo>
                  <a:pt x="77" y="487"/>
                </a:lnTo>
                <a:lnTo>
                  <a:pt x="76" y="491"/>
                </a:lnTo>
                <a:lnTo>
                  <a:pt x="64" y="501"/>
                </a:lnTo>
                <a:lnTo>
                  <a:pt x="51" y="507"/>
                </a:lnTo>
                <a:lnTo>
                  <a:pt x="36" y="507"/>
                </a:lnTo>
                <a:lnTo>
                  <a:pt x="23" y="504"/>
                </a:lnTo>
                <a:lnTo>
                  <a:pt x="12" y="496"/>
                </a:lnTo>
                <a:lnTo>
                  <a:pt x="3" y="484"/>
                </a:lnTo>
                <a:lnTo>
                  <a:pt x="0" y="468"/>
                </a:lnTo>
                <a:lnTo>
                  <a:pt x="3" y="448"/>
                </a:lnTo>
                <a:lnTo>
                  <a:pt x="13" y="423"/>
                </a:lnTo>
                <a:lnTo>
                  <a:pt x="31" y="397"/>
                </a:lnTo>
                <a:lnTo>
                  <a:pt x="53" y="372"/>
                </a:lnTo>
                <a:lnTo>
                  <a:pt x="76" y="354"/>
                </a:lnTo>
                <a:lnTo>
                  <a:pt x="99" y="338"/>
                </a:lnTo>
                <a:lnTo>
                  <a:pt x="120" y="324"/>
                </a:lnTo>
                <a:lnTo>
                  <a:pt x="136" y="316"/>
                </a:lnTo>
                <a:lnTo>
                  <a:pt x="148" y="311"/>
                </a:lnTo>
                <a:lnTo>
                  <a:pt x="153" y="310"/>
                </a:lnTo>
                <a:lnTo>
                  <a:pt x="178" y="79"/>
                </a:lnTo>
                <a:lnTo>
                  <a:pt x="158" y="79"/>
                </a:lnTo>
                <a:lnTo>
                  <a:pt x="143" y="76"/>
                </a:lnTo>
                <a:lnTo>
                  <a:pt x="132" y="68"/>
                </a:lnTo>
                <a:lnTo>
                  <a:pt x="125" y="56"/>
                </a:lnTo>
                <a:lnTo>
                  <a:pt x="122" y="41"/>
                </a:lnTo>
                <a:lnTo>
                  <a:pt x="122" y="38"/>
                </a:lnTo>
                <a:lnTo>
                  <a:pt x="125" y="23"/>
                </a:lnTo>
                <a:lnTo>
                  <a:pt x="132" y="12"/>
                </a:lnTo>
                <a:lnTo>
                  <a:pt x="143" y="4"/>
                </a:lnTo>
                <a:lnTo>
                  <a:pt x="1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84">
            <a:extLst>
              <a:ext uri="{FF2B5EF4-FFF2-40B4-BE49-F238E27FC236}">
                <a16:creationId xmlns:a16="http://schemas.microsoft.com/office/drawing/2014/main" id="{6602347E-0EAF-4E4A-BC36-3B9D788B75E1}"/>
              </a:ext>
            </a:extLst>
          </p:cNvPr>
          <p:cNvSpPr>
            <a:spLocks/>
          </p:cNvSpPr>
          <p:nvPr/>
        </p:nvSpPr>
        <p:spPr bwMode="auto">
          <a:xfrm>
            <a:off x="7156839" y="4127529"/>
            <a:ext cx="621532" cy="624820"/>
          </a:xfrm>
          <a:custGeom>
            <a:avLst/>
            <a:gdLst>
              <a:gd name="T0" fmla="*/ 3 w 378"/>
              <a:gd name="T1" fmla="*/ 0 h 380"/>
              <a:gd name="T2" fmla="*/ 22 w 378"/>
              <a:gd name="T3" fmla="*/ 1 h 380"/>
              <a:gd name="T4" fmla="*/ 57 w 378"/>
              <a:gd name="T5" fmla="*/ 8 h 380"/>
              <a:gd name="T6" fmla="*/ 96 w 378"/>
              <a:gd name="T7" fmla="*/ 19 h 380"/>
              <a:gd name="T8" fmla="*/ 134 w 378"/>
              <a:gd name="T9" fmla="*/ 38 h 380"/>
              <a:gd name="T10" fmla="*/ 166 w 378"/>
              <a:gd name="T11" fmla="*/ 65 h 380"/>
              <a:gd name="T12" fmla="*/ 183 w 378"/>
              <a:gd name="T13" fmla="*/ 106 h 380"/>
              <a:gd name="T14" fmla="*/ 177 w 378"/>
              <a:gd name="T15" fmla="*/ 160 h 380"/>
              <a:gd name="T16" fmla="*/ 198 w 378"/>
              <a:gd name="T17" fmla="*/ 198 h 380"/>
              <a:gd name="T18" fmla="*/ 218 w 378"/>
              <a:gd name="T19" fmla="*/ 206 h 380"/>
              <a:gd name="T20" fmla="*/ 228 w 378"/>
              <a:gd name="T21" fmla="*/ 166 h 380"/>
              <a:gd name="T22" fmla="*/ 239 w 378"/>
              <a:gd name="T23" fmla="*/ 127 h 380"/>
              <a:gd name="T24" fmla="*/ 266 w 378"/>
              <a:gd name="T25" fmla="*/ 100 h 380"/>
              <a:gd name="T26" fmla="*/ 302 w 378"/>
              <a:gd name="T27" fmla="*/ 84 h 380"/>
              <a:gd name="T28" fmla="*/ 339 w 378"/>
              <a:gd name="T29" fmla="*/ 74 h 380"/>
              <a:gd name="T30" fmla="*/ 367 w 378"/>
              <a:gd name="T31" fmla="*/ 69 h 380"/>
              <a:gd name="T32" fmla="*/ 378 w 378"/>
              <a:gd name="T33" fmla="*/ 69 h 380"/>
              <a:gd name="T34" fmla="*/ 377 w 378"/>
              <a:gd name="T35" fmla="*/ 82 h 380"/>
              <a:gd name="T36" fmla="*/ 372 w 378"/>
              <a:gd name="T37" fmla="*/ 115 h 380"/>
              <a:gd name="T38" fmla="*/ 361 w 378"/>
              <a:gd name="T39" fmla="*/ 155 h 380"/>
              <a:gd name="T40" fmla="*/ 337 w 378"/>
              <a:gd name="T41" fmla="*/ 193 h 380"/>
              <a:gd name="T42" fmla="*/ 301 w 378"/>
              <a:gd name="T43" fmla="*/ 215 h 380"/>
              <a:gd name="T44" fmla="*/ 280 w 378"/>
              <a:gd name="T45" fmla="*/ 198 h 380"/>
              <a:gd name="T46" fmla="*/ 296 w 378"/>
              <a:gd name="T47" fmla="*/ 165 h 380"/>
              <a:gd name="T48" fmla="*/ 312 w 378"/>
              <a:gd name="T49" fmla="*/ 142 h 380"/>
              <a:gd name="T50" fmla="*/ 291 w 378"/>
              <a:gd name="T51" fmla="*/ 161 h 380"/>
              <a:gd name="T52" fmla="*/ 258 w 378"/>
              <a:gd name="T53" fmla="*/ 204 h 380"/>
              <a:gd name="T54" fmla="*/ 241 w 378"/>
              <a:gd name="T55" fmla="*/ 233 h 380"/>
              <a:gd name="T56" fmla="*/ 225 w 378"/>
              <a:gd name="T57" fmla="*/ 268 h 380"/>
              <a:gd name="T58" fmla="*/ 222 w 378"/>
              <a:gd name="T59" fmla="*/ 325 h 380"/>
              <a:gd name="T60" fmla="*/ 222 w 378"/>
              <a:gd name="T61" fmla="*/ 369 h 380"/>
              <a:gd name="T62" fmla="*/ 215 w 378"/>
              <a:gd name="T63" fmla="*/ 377 h 380"/>
              <a:gd name="T64" fmla="*/ 204 w 378"/>
              <a:gd name="T65" fmla="*/ 380 h 380"/>
              <a:gd name="T66" fmla="*/ 195 w 378"/>
              <a:gd name="T67" fmla="*/ 377 h 380"/>
              <a:gd name="T68" fmla="*/ 188 w 378"/>
              <a:gd name="T69" fmla="*/ 369 h 380"/>
              <a:gd name="T70" fmla="*/ 187 w 378"/>
              <a:gd name="T71" fmla="*/ 317 h 380"/>
              <a:gd name="T72" fmla="*/ 176 w 378"/>
              <a:gd name="T73" fmla="*/ 246 h 380"/>
              <a:gd name="T74" fmla="*/ 160 w 378"/>
              <a:gd name="T75" fmla="*/ 198 h 380"/>
              <a:gd name="T76" fmla="*/ 145 w 378"/>
              <a:gd name="T77" fmla="*/ 168 h 380"/>
              <a:gd name="T78" fmla="*/ 118 w 378"/>
              <a:gd name="T79" fmla="*/ 120 h 380"/>
              <a:gd name="T80" fmla="*/ 98 w 378"/>
              <a:gd name="T81" fmla="*/ 90 h 380"/>
              <a:gd name="T82" fmla="*/ 106 w 378"/>
              <a:gd name="T83" fmla="*/ 112 h 380"/>
              <a:gd name="T84" fmla="*/ 115 w 378"/>
              <a:gd name="T85" fmla="*/ 139 h 380"/>
              <a:gd name="T86" fmla="*/ 123 w 378"/>
              <a:gd name="T87" fmla="*/ 188 h 380"/>
              <a:gd name="T88" fmla="*/ 77 w 378"/>
              <a:gd name="T89" fmla="*/ 177 h 380"/>
              <a:gd name="T90" fmla="*/ 44 w 378"/>
              <a:gd name="T91" fmla="*/ 147 h 380"/>
              <a:gd name="T92" fmla="*/ 22 w 378"/>
              <a:gd name="T93" fmla="*/ 107 h 380"/>
              <a:gd name="T94" fmla="*/ 7 w 378"/>
              <a:gd name="T95" fmla="*/ 63 h 380"/>
              <a:gd name="T96" fmla="*/ 1 w 378"/>
              <a:gd name="T97" fmla="*/ 27 h 380"/>
              <a:gd name="T98" fmla="*/ 0 w 378"/>
              <a:gd name="T99" fmla="*/ 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8" h="380">
                <a:moveTo>
                  <a:pt x="0" y="0"/>
                </a:moveTo>
                <a:lnTo>
                  <a:pt x="3" y="0"/>
                </a:lnTo>
                <a:lnTo>
                  <a:pt x="11" y="1"/>
                </a:lnTo>
                <a:lnTo>
                  <a:pt x="22" y="1"/>
                </a:lnTo>
                <a:lnTo>
                  <a:pt x="38" y="4"/>
                </a:lnTo>
                <a:lnTo>
                  <a:pt x="57" y="8"/>
                </a:lnTo>
                <a:lnTo>
                  <a:pt x="76" y="12"/>
                </a:lnTo>
                <a:lnTo>
                  <a:pt x="96" y="19"/>
                </a:lnTo>
                <a:lnTo>
                  <a:pt x="115" y="27"/>
                </a:lnTo>
                <a:lnTo>
                  <a:pt x="134" y="38"/>
                </a:lnTo>
                <a:lnTo>
                  <a:pt x="152" y="50"/>
                </a:lnTo>
                <a:lnTo>
                  <a:pt x="166" y="65"/>
                </a:lnTo>
                <a:lnTo>
                  <a:pt x="177" y="84"/>
                </a:lnTo>
                <a:lnTo>
                  <a:pt x="183" y="106"/>
                </a:lnTo>
                <a:lnTo>
                  <a:pt x="183" y="131"/>
                </a:lnTo>
                <a:lnTo>
                  <a:pt x="177" y="160"/>
                </a:lnTo>
                <a:lnTo>
                  <a:pt x="188" y="177"/>
                </a:lnTo>
                <a:lnTo>
                  <a:pt x="198" y="198"/>
                </a:lnTo>
                <a:lnTo>
                  <a:pt x="206" y="225"/>
                </a:lnTo>
                <a:lnTo>
                  <a:pt x="218" y="206"/>
                </a:lnTo>
                <a:lnTo>
                  <a:pt x="231" y="192"/>
                </a:lnTo>
                <a:lnTo>
                  <a:pt x="228" y="166"/>
                </a:lnTo>
                <a:lnTo>
                  <a:pt x="229" y="146"/>
                </a:lnTo>
                <a:lnTo>
                  <a:pt x="239" y="127"/>
                </a:lnTo>
                <a:lnTo>
                  <a:pt x="250" y="112"/>
                </a:lnTo>
                <a:lnTo>
                  <a:pt x="266" y="100"/>
                </a:lnTo>
                <a:lnTo>
                  <a:pt x="283" y="90"/>
                </a:lnTo>
                <a:lnTo>
                  <a:pt x="302" y="84"/>
                </a:lnTo>
                <a:lnTo>
                  <a:pt x="321" y="77"/>
                </a:lnTo>
                <a:lnTo>
                  <a:pt x="339" y="74"/>
                </a:lnTo>
                <a:lnTo>
                  <a:pt x="355" y="71"/>
                </a:lnTo>
                <a:lnTo>
                  <a:pt x="367" y="69"/>
                </a:lnTo>
                <a:lnTo>
                  <a:pt x="375" y="69"/>
                </a:lnTo>
                <a:lnTo>
                  <a:pt x="378" y="69"/>
                </a:lnTo>
                <a:lnTo>
                  <a:pt x="378" y="73"/>
                </a:lnTo>
                <a:lnTo>
                  <a:pt x="377" y="82"/>
                </a:lnTo>
                <a:lnTo>
                  <a:pt x="375" y="96"/>
                </a:lnTo>
                <a:lnTo>
                  <a:pt x="372" y="115"/>
                </a:lnTo>
                <a:lnTo>
                  <a:pt x="367" y="134"/>
                </a:lnTo>
                <a:lnTo>
                  <a:pt x="361" y="155"/>
                </a:lnTo>
                <a:lnTo>
                  <a:pt x="350" y="176"/>
                </a:lnTo>
                <a:lnTo>
                  <a:pt x="337" y="193"/>
                </a:lnTo>
                <a:lnTo>
                  <a:pt x="321" y="206"/>
                </a:lnTo>
                <a:lnTo>
                  <a:pt x="301" y="215"/>
                </a:lnTo>
                <a:lnTo>
                  <a:pt x="277" y="217"/>
                </a:lnTo>
                <a:lnTo>
                  <a:pt x="280" y="198"/>
                </a:lnTo>
                <a:lnTo>
                  <a:pt x="288" y="180"/>
                </a:lnTo>
                <a:lnTo>
                  <a:pt x="296" y="165"/>
                </a:lnTo>
                <a:lnTo>
                  <a:pt x="306" y="152"/>
                </a:lnTo>
                <a:lnTo>
                  <a:pt x="312" y="142"/>
                </a:lnTo>
                <a:lnTo>
                  <a:pt x="315" y="141"/>
                </a:lnTo>
                <a:lnTo>
                  <a:pt x="291" y="161"/>
                </a:lnTo>
                <a:lnTo>
                  <a:pt x="271" y="185"/>
                </a:lnTo>
                <a:lnTo>
                  <a:pt x="258" y="204"/>
                </a:lnTo>
                <a:lnTo>
                  <a:pt x="247" y="220"/>
                </a:lnTo>
                <a:lnTo>
                  <a:pt x="241" y="233"/>
                </a:lnTo>
                <a:lnTo>
                  <a:pt x="233" y="249"/>
                </a:lnTo>
                <a:lnTo>
                  <a:pt x="225" y="268"/>
                </a:lnTo>
                <a:lnTo>
                  <a:pt x="218" y="292"/>
                </a:lnTo>
                <a:lnTo>
                  <a:pt x="222" y="325"/>
                </a:lnTo>
                <a:lnTo>
                  <a:pt x="222" y="363"/>
                </a:lnTo>
                <a:lnTo>
                  <a:pt x="222" y="369"/>
                </a:lnTo>
                <a:lnTo>
                  <a:pt x="218" y="374"/>
                </a:lnTo>
                <a:lnTo>
                  <a:pt x="215" y="377"/>
                </a:lnTo>
                <a:lnTo>
                  <a:pt x="210" y="380"/>
                </a:lnTo>
                <a:lnTo>
                  <a:pt x="204" y="380"/>
                </a:lnTo>
                <a:lnTo>
                  <a:pt x="199" y="380"/>
                </a:lnTo>
                <a:lnTo>
                  <a:pt x="195" y="377"/>
                </a:lnTo>
                <a:lnTo>
                  <a:pt x="191" y="374"/>
                </a:lnTo>
                <a:lnTo>
                  <a:pt x="188" y="369"/>
                </a:lnTo>
                <a:lnTo>
                  <a:pt x="188" y="363"/>
                </a:lnTo>
                <a:lnTo>
                  <a:pt x="187" y="317"/>
                </a:lnTo>
                <a:lnTo>
                  <a:pt x="182" y="279"/>
                </a:lnTo>
                <a:lnTo>
                  <a:pt x="176" y="246"/>
                </a:lnTo>
                <a:lnTo>
                  <a:pt x="169" y="219"/>
                </a:lnTo>
                <a:lnTo>
                  <a:pt x="160" y="198"/>
                </a:lnTo>
                <a:lnTo>
                  <a:pt x="155" y="185"/>
                </a:lnTo>
                <a:lnTo>
                  <a:pt x="145" y="168"/>
                </a:lnTo>
                <a:lnTo>
                  <a:pt x="134" y="146"/>
                </a:lnTo>
                <a:lnTo>
                  <a:pt x="118" y="120"/>
                </a:lnTo>
                <a:lnTo>
                  <a:pt x="96" y="88"/>
                </a:lnTo>
                <a:lnTo>
                  <a:pt x="98" y="90"/>
                </a:lnTo>
                <a:lnTo>
                  <a:pt x="101" y="100"/>
                </a:lnTo>
                <a:lnTo>
                  <a:pt x="106" y="112"/>
                </a:lnTo>
                <a:lnTo>
                  <a:pt x="112" y="128"/>
                </a:lnTo>
                <a:lnTo>
                  <a:pt x="115" y="139"/>
                </a:lnTo>
                <a:lnTo>
                  <a:pt x="118" y="150"/>
                </a:lnTo>
                <a:lnTo>
                  <a:pt x="123" y="188"/>
                </a:lnTo>
                <a:lnTo>
                  <a:pt x="98" y="185"/>
                </a:lnTo>
                <a:lnTo>
                  <a:pt x="77" y="177"/>
                </a:lnTo>
                <a:lnTo>
                  <a:pt x="58" y="165"/>
                </a:lnTo>
                <a:lnTo>
                  <a:pt x="44" y="147"/>
                </a:lnTo>
                <a:lnTo>
                  <a:pt x="31" y="128"/>
                </a:lnTo>
                <a:lnTo>
                  <a:pt x="22" y="107"/>
                </a:lnTo>
                <a:lnTo>
                  <a:pt x="14" y="85"/>
                </a:lnTo>
                <a:lnTo>
                  <a:pt x="7" y="63"/>
                </a:lnTo>
                <a:lnTo>
                  <a:pt x="4" y="44"/>
                </a:lnTo>
                <a:lnTo>
                  <a:pt x="1" y="27"/>
                </a:lnTo>
                <a:lnTo>
                  <a:pt x="0" y="1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0A4D3A8-7D39-44A5-B565-02CBB6E545E2}"/>
              </a:ext>
            </a:extLst>
          </p:cNvPr>
          <p:cNvSpPr>
            <a:spLocks/>
          </p:cNvSpPr>
          <p:nvPr/>
        </p:nvSpPr>
        <p:spPr bwMode="auto">
          <a:xfrm>
            <a:off x="9769098" y="4439452"/>
            <a:ext cx="357171" cy="359399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291" y="5"/>
              </a:cxn>
              <a:cxn ang="0">
                <a:pos x="335" y="20"/>
              </a:cxn>
              <a:cxn ang="0">
                <a:pos x="376" y="41"/>
              </a:cxn>
              <a:cxn ang="0">
                <a:pos x="411" y="71"/>
              </a:cxn>
              <a:cxn ang="0">
                <a:pos x="440" y="107"/>
              </a:cxn>
              <a:cxn ang="0">
                <a:pos x="463" y="148"/>
              </a:cxn>
              <a:cxn ang="0">
                <a:pos x="476" y="193"/>
              </a:cxn>
              <a:cxn ang="0">
                <a:pos x="481" y="242"/>
              </a:cxn>
              <a:cxn ang="0">
                <a:pos x="476" y="291"/>
              </a:cxn>
              <a:cxn ang="0">
                <a:pos x="463" y="337"/>
              </a:cxn>
              <a:cxn ang="0">
                <a:pos x="440" y="379"/>
              </a:cxn>
              <a:cxn ang="0">
                <a:pos x="411" y="413"/>
              </a:cxn>
              <a:cxn ang="0">
                <a:pos x="376" y="443"/>
              </a:cxn>
              <a:cxn ang="0">
                <a:pos x="335" y="466"/>
              </a:cxn>
              <a:cxn ang="0">
                <a:pos x="291" y="479"/>
              </a:cxn>
              <a:cxn ang="0">
                <a:pos x="241" y="484"/>
              </a:cxn>
              <a:cxn ang="0">
                <a:pos x="192" y="479"/>
              </a:cxn>
              <a:cxn ang="0">
                <a:pos x="146" y="466"/>
              </a:cxn>
              <a:cxn ang="0">
                <a:pos x="105" y="443"/>
              </a:cxn>
              <a:cxn ang="0">
                <a:pos x="70" y="413"/>
              </a:cxn>
              <a:cxn ang="0">
                <a:pos x="41" y="379"/>
              </a:cxn>
              <a:cxn ang="0">
                <a:pos x="18" y="337"/>
              </a:cxn>
              <a:cxn ang="0">
                <a:pos x="5" y="291"/>
              </a:cxn>
              <a:cxn ang="0">
                <a:pos x="0" y="242"/>
              </a:cxn>
              <a:cxn ang="0">
                <a:pos x="5" y="193"/>
              </a:cxn>
              <a:cxn ang="0">
                <a:pos x="18" y="148"/>
              </a:cxn>
              <a:cxn ang="0">
                <a:pos x="41" y="107"/>
              </a:cxn>
              <a:cxn ang="0">
                <a:pos x="70" y="71"/>
              </a:cxn>
              <a:cxn ang="0">
                <a:pos x="105" y="41"/>
              </a:cxn>
              <a:cxn ang="0">
                <a:pos x="146" y="20"/>
              </a:cxn>
              <a:cxn ang="0">
                <a:pos x="192" y="5"/>
              </a:cxn>
              <a:cxn ang="0">
                <a:pos x="241" y="0"/>
              </a:cxn>
            </a:cxnLst>
            <a:rect l="0" t="0" r="r" b="b"/>
            <a:pathLst>
              <a:path w="481" h="484">
                <a:moveTo>
                  <a:pt x="241" y="0"/>
                </a:moveTo>
                <a:lnTo>
                  <a:pt x="291" y="5"/>
                </a:lnTo>
                <a:lnTo>
                  <a:pt x="335" y="20"/>
                </a:lnTo>
                <a:lnTo>
                  <a:pt x="376" y="41"/>
                </a:lnTo>
                <a:lnTo>
                  <a:pt x="411" y="71"/>
                </a:lnTo>
                <a:lnTo>
                  <a:pt x="440" y="107"/>
                </a:lnTo>
                <a:lnTo>
                  <a:pt x="463" y="148"/>
                </a:lnTo>
                <a:lnTo>
                  <a:pt x="476" y="193"/>
                </a:lnTo>
                <a:lnTo>
                  <a:pt x="481" y="242"/>
                </a:lnTo>
                <a:lnTo>
                  <a:pt x="476" y="291"/>
                </a:lnTo>
                <a:lnTo>
                  <a:pt x="463" y="337"/>
                </a:lnTo>
                <a:lnTo>
                  <a:pt x="440" y="379"/>
                </a:lnTo>
                <a:lnTo>
                  <a:pt x="411" y="413"/>
                </a:lnTo>
                <a:lnTo>
                  <a:pt x="376" y="443"/>
                </a:lnTo>
                <a:lnTo>
                  <a:pt x="335" y="466"/>
                </a:lnTo>
                <a:lnTo>
                  <a:pt x="291" y="479"/>
                </a:lnTo>
                <a:lnTo>
                  <a:pt x="241" y="484"/>
                </a:lnTo>
                <a:lnTo>
                  <a:pt x="192" y="479"/>
                </a:lnTo>
                <a:lnTo>
                  <a:pt x="146" y="466"/>
                </a:lnTo>
                <a:lnTo>
                  <a:pt x="105" y="443"/>
                </a:lnTo>
                <a:lnTo>
                  <a:pt x="70" y="413"/>
                </a:lnTo>
                <a:lnTo>
                  <a:pt x="41" y="379"/>
                </a:lnTo>
                <a:lnTo>
                  <a:pt x="18" y="337"/>
                </a:lnTo>
                <a:lnTo>
                  <a:pt x="5" y="291"/>
                </a:lnTo>
                <a:lnTo>
                  <a:pt x="0" y="242"/>
                </a:lnTo>
                <a:lnTo>
                  <a:pt x="5" y="193"/>
                </a:lnTo>
                <a:lnTo>
                  <a:pt x="18" y="148"/>
                </a:lnTo>
                <a:lnTo>
                  <a:pt x="41" y="107"/>
                </a:lnTo>
                <a:lnTo>
                  <a:pt x="70" y="71"/>
                </a:lnTo>
                <a:lnTo>
                  <a:pt x="105" y="41"/>
                </a:lnTo>
                <a:lnTo>
                  <a:pt x="146" y="20"/>
                </a:lnTo>
                <a:lnTo>
                  <a:pt x="192" y="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B5CEC7A8-A546-4760-AE1B-F822C3624680}"/>
              </a:ext>
            </a:extLst>
          </p:cNvPr>
          <p:cNvSpPr>
            <a:spLocks/>
          </p:cNvSpPr>
          <p:nvPr/>
        </p:nvSpPr>
        <p:spPr bwMode="auto">
          <a:xfrm>
            <a:off x="10417352" y="4539697"/>
            <a:ext cx="262123" cy="262866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218" y="5"/>
              </a:cxn>
              <a:cxn ang="0">
                <a:pos x="254" y="18"/>
              </a:cxn>
              <a:cxn ang="0">
                <a:pos x="287" y="40"/>
              </a:cxn>
              <a:cxn ang="0">
                <a:pos x="313" y="66"/>
              </a:cxn>
              <a:cxn ang="0">
                <a:pos x="335" y="99"/>
              </a:cxn>
              <a:cxn ang="0">
                <a:pos x="348" y="135"/>
              </a:cxn>
              <a:cxn ang="0">
                <a:pos x="353" y="176"/>
              </a:cxn>
              <a:cxn ang="0">
                <a:pos x="348" y="217"/>
              </a:cxn>
              <a:cxn ang="0">
                <a:pos x="335" y="255"/>
              </a:cxn>
              <a:cxn ang="0">
                <a:pos x="313" y="288"/>
              </a:cxn>
              <a:cxn ang="0">
                <a:pos x="287" y="314"/>
              </a:cxn>
              <a:cxn ang="0">
                <a:pos x="254" y="336"/>
              </a:cxn>
              <a:cxn ang="0">
                <a:pos x="218" y="349"/>
              </a:cxn>
              <a:cxn ang="0">
                <a:pos x="177" y="354"/>
              </a:cxn>
              <a:cxn ang="0">
                <a:pos x="136" y="349"/>
              </a:cxn>
              <a:cxn ang="0">
                <a:pos x="98" y="336"/>
              </a:cxn>
              <a:cxn ang="0">
                <a:pos x="65" y="314"/>
              </a:cxn>
              <a:cxn ang="0">
                <a:pos x="39" y="288"/>
              </a:cxn>
              <a:cxn ang="0">
                <a:pos x="18" y="255"/>
              </a:cxn>
              <a:cxn ang="0">
                <a:pos x="4" y="217"/>
              </a:cxn>
              <a:cxn ang="0">
                <a:pos x="0" y="176"/>
              </a:cxn>
              <a:cxn ang="0">
                <a:pos x="4" y="135"/>
              </a:cxn>
              <a:cxn ang="0">
                <a:pos x="18" y="99"/>
              </a:cxn>
              <a:cxn ang="0">
                <a:pos x="39" y="66"/>
              </a:cxn>
              <a:cxn ang="0">
                <a:pos x="65" y="40"/>
              </a:cxn>
              <a:cxn ang="0">
                <a:pos x="98" y="18"/>
              </a:cxn>
              <a:cxn ang="0">
                <a:pos x="136" y="5"/>
              </a:cxn>
              <a:cxn ang="0">
                <a:pos x="177" y="0"/>
              </a:cxn>
            </a:cxnLst>
            <a:rect l="0" t="0" r="r" b="b"/>
            <a:pathLst>
              <a:path w="353" h="354">
                <a:moveTo>
                  <a:pt x="177" y="0"/>
                </a:moveTo>
                <a:lnTo>
                  <a:pt x="218" y="5"/>
                </a:lnTo>
                <a:lnTo>
                  <a:pt x="254" y="18"/>
                </a:lnTo>
                <a:lnTo>
                  <a:pt x="287" y="40"/>
                </a:lnTo>
                <a:lnTo>
                  <a:pt x="313" y="66"/>
                </a:lnTo>
                <a:lnTo>
                  <a:pt x="335" y="99"/>
                </a:lnTo>
                <a:lnTo>
                  <a:pt x="348" y="135"/>
                </a:lnTo>
                <a:lnTo>
                  <a:pt x="353" y="176"/>
                </a:lnTo>
                <a:lnTo>
                  <a:pt x="348" y="217"/>
                </a:lnTo>
                <a:lnTo>
                  <a:pt x="335" y="255"/>
                </a:lnTo>
                <a:lnTo>
                  <a:pt x="313" y="288"/>
                </a:lnTo>
                <a:lnTo>
                  <a:pt x="287" y="314"/>
                </a:lnTo>
                <a:lnTo>
                  <a:pt x="254" y="336"/>
                </a:lnTo>
                <a:lnTo>
                  <a:pt x="218" y="349"/>
                </a:lnTo>
                <a:lnTo>
                  <a:pt x="177" y="354"/>
                </a:lnTo>
                <a:lnTo>
                  <a:pt x="136" y="349"/>
                </a:lnTo>
                <a:lnTo>
                  <a:pt x="98" y="336"/>
                </a:lnTo>
                <a:lnTo>
                  <a:pt x="65" y="314"/>
                </a:lnTo>
                <a:lnTo>
                  <a:pt x="39" y="288"/>
                </a:lnTo>
                <a:lnTo>
                  <a:pt x="18" y="255"/>
                </a:lnTo>
                <a:lnTo>
                  <a:pt x="4" y="217"/>
                </a:lnTo>
                <a:lnTo>
                  <a:pt x="0" y="176"/>
                </a:lnTo>
                <a:lnTo>
                  <a:pt x="4" y="135"/>
                </a:lnTo>
                <a:lnTo>
                  <a:pt x="18" y="99"/>
                </a:lnTo>
                <a:lnTo>
                  <a:pt x="39" y="66"/>
                </a:lnTo>
                <a:lnTo>
                  <a:pt x="65" y="40"/>
                </a:lnTo>
                <a:lnTo>
                  <a:pt x="98" y="18"/>
                </a:lnTo>
                <a:lnTo>
                  <a:pt x="136" y="5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8">
            <a:extLst>
              <a:ext uri="{FF2B5EF4-FFF2-40B4-BE49-F238E27FC236}">
                <a16:creationId xmlns:a16="http://schemas.microsoft.com/office/drawing/2014/main" id="{D424A905-DFE2-4E3F-B3B3-A2F6B1BE95E3}"/>
              </a:ext>
            </a:extLst>
          </p:cNvPr>
          <p:cNvSpPr>
            <a:spLocks noEditPoints="1"/>
          </p:cNvSpPr>
          <p:nvPr/>
        </p:nvSpPr>
        <p:spPr bwMode="auto">
          <a:xfrm>
            <a:off x="9712663" y="4117923"/>
            <a:ext cx="919289" cy="562118"/>
          </a:xfrm>
          <a:custGeom>
            <a:avLst/>
            <a:gdLst/>
            <a:ahLst/>
            <a:cxnLst>
              <a:cxn ang="0">
                <a:pos x="222" y="280"/>
              </a:cxn>
              <a:cxn ang="0">
                <a:pos x="238" y="277"/>
              </a:cxn>
              <a:cxn ang="0">
                <a:pos x="284" y="272"/>
              </a:cxn>
              <a:cxn ang="0">
                <a:pos x="352" y="272"/>
              </a:cxn>
              <a:cxn ang="0">
                <a:pos x="429" y="283"/>
              </a:cxn>
              <a:cxn ang="0">
                <a:pos x="510" y="313"/>
              </a:cxn>
              <a:cxn ang="0">
                <a:pos x="585" y="369"/>
              </a:cxn>
              <a:cxn ang="0">
                <a:pos x="248" y="112"/>
              </a:cxn>
              <a:cxn ang="0">
                <a:pos x="659" y="0"/>
              </a:cxn>
              <a:cxn ang="0">
                <a:pos x="685" y="12"/>
              </a:cxn>
              <a:cxn ang="0">
                <a:pos x="697" y="38"/>
              </a:cxn>
              <a:cxn ang="0">
                <a:pos x="694" y="56"/>
              </a:cxn>
              <a:cxn ang="0">
                <a:pos x="674" y="76"/>
              </a:cxn>
              <a:cxn ang="0">
                <a:pos x="639" y="79"/>
              </a:cxn>
              <a:cxn ang="0">
                <a:pos x="776" y="321"/>
              </a:cxn>
              <a:cxn ang="0">
                <a:pos x="921" y="66"/>
              </a:cxn>
              <a:cxn ang="0">
                <a:pos x="861" y="125"/>
              </a:cxn>
              <a:cxn ang="0">
                <a:pos x="1236" y="413"/>
              </a:cxn>
              <a:cxn ang="0">
                <a:pos x="1235" y="535"/>
              </a:cxn>
              <a:cxn ang="0">
                <a:pos x="1213" y="522"/>
              </a:cxn>
              <a:cxn ang="0">
                <a:pos x="1174" y="509"/>
              </a:cxn>
              <a:cxn ang="0">
                <a:pos x="1119" y="502"/>
              </a:cxn>
              <a:cxn ang="0">
                <a:pos x="1052" y="517"/>
              </a:cxn>
              <a:cxn ang="0">
                <a:pos x="980" y="557"/>
              </a:cxn>
              <a:cxn ang="0">
                <a:pos x="929" y="612"/>
              </a:cxn>
              <a:cxn ang="0">
                <a:pos x="899" y="672"/>
              </a:cxn>
              <a:cxn ang="0">
                <a:pos x="884" y="723"/>
              </a:cxn>
              <a:cxn ang="0">
                <a:pos x="879" y="752"/>
              </a:cxn>
              <a:cxn ang="0">
                <a:pos x="625" y="747"/>
              </a:cxn>
              <a:cxn ang="0">
                <a:pos x="631" y="736"/>
              </a:cxn>
              <a:cxn ang="0">
                <a:pos x="636" y="713"/>
              </a:cxn>
              <a:cxn ang="0">
                <a:pos x="638" y="670"/>
              </a:cxn>
              <a:cxn ang="0">
                <a:pos x="631" y="606"/>
              </a:cxn>
              <a:cxn ang="0">
                <a:pos x="608" y="520"/>
              </a:cxn>
              <a:cxn ang="0">
                <a:pos x="561" y="448"/>
              </a:cxn>
              <a:cxn ang="0">
                <a:pos x="492" y="395"/>
              </a:cxn>
              <a:cxn ang="0">
                <a:pos x="409" y="362"/>
              </a:cxn>
              <a:cxn ang="0">
                <a:pos x="319" y="349"/>
              </a:cxn>
              <a:cxn ang="0">
                <a:pos x="233" y="354"/>
              </a:cxn>
              <a:cxn ang="0">
                <a:pos x="171" y="379"/>
              </a:cxn>
              <a:cxn ang="0">
                <a:pos x="127" y="413"/>
              </a:cxn>
              <a:cxn ang="0">
                <a:pos x="97" y="450"/>
              </a:cxn>
              <a:cxn ang="0">
                <a:pos x="81" y="479"/>
              </a:cxn>
              <a:cxn ang="0">
                <a:pos x="76" y="491"/>
              </a:cxn>
              <a:cxn ang="0">
                <a:pos x="51" y="507"/>
              </a:cxn>
              <a:cxn ang="0">
                <a:pos x="23" y="504"/>
              </a:cxn>
              <a:cxn ang="0">
                <a:pos x="3" y="484"/>
              </a:cxn>
              <a:cxn ang="0">
                <a:pos x="3" y="448"/>
              </a:cxn>
              <a:cxn ang="0">
                <a:pos x="31" y="397"/>
              </a:cxn>
              <a:cxn ang="0">
                <a:pos x="76" y="354"/>
              </a:cxn>
              <a:cxn ang="0">
                <a:pos x="120" y="324"/>
              </a:cxn>
              <a:cxn ang="0">
                <a:pos x="148" y="311"/>
              </a:cxn>
              <a:cxn ang="0">
                <a:pos x="178" y="79"/>
              </a:cxn>
              <a:cxn ang="0">
                <a:pos x="143" y="76"/>
              </a:cxn>
              <a:cxn ang="0">
                <a:pos x="125" y="56"/>
              </a:cxn>
              <a:cxn ang="0">
                <a:pos x="122" y="38"/>
              </a:cxn>
              <a:cxn ang="0">
                <a:pos x="132" y="12"/>
              </a:cxn>
              <a:cxn ang="0">
                <a:pos x="158" y="0"/>
              </a:cxn>
            </a:cxnLst>
            <a:rect l="0" t="0" r="r" b="b"/>
            <a:pathLst>
              <a:path w="1238" h="757">
                <a:moveTo>
                  <a:pt x="248" y="112"/>
                </a:moveTo>
                <a:lnTo>
                  <a:pt x="222" y="280"/>
                </a:lnTo>
                <a:lnTo>
                  <a:pt x="227" y="278"/>
                </a:lnTo>
                <a:lnTo>
                  <a:pt x="238" y="277"/>
                </a:lnTo>
                <a:lnTo>
                  <a:pt x="260" y="273"/>
                </a:lnTo>
                <a:lnTo>
                  <a:pt x="284" y="272"/>
                </a:lnTo>
                <a:lnTo>
                  <a:pt x="316" y="270"/>
                </a:lnTo>
                <a:lnTo>
                  <a:pt x="352" y="272"/>
                </a:lnTo>
                <a:lnTo>
                  <a:pt x="390" y="277"/>
                </a:lnTo>
                <a:lnTo>
                  <a:pt x="429" y="283"/>
                </a:lnTo>
                <a:lnTo>
                  <a:pt x="470" y="297"/>
                </a:lnTo>
                <a:lnTo>
                  <a:pt x="510" y="313"/>
                </a:lnTo>
                <a:lnTo>
                  <a:pt x="549" y="338"/>
                </a:lnTo>
                <a:lnTo>
                  <a:pt x="585" y="369"/>
                </a:lnTo>
                <a:lnTo>
                  <a:pt x="547" y="114"/>
                </a:lnTo>
                <a:lnTo>
                  <a:pt x="248" y="112"/>
                </a:lnTo>
                <a:close/>
                <a:moveTo>
                  <a:pt x="158" y="0"/>
                </a:moveTo>
                <a:lnTo>
                  <a:pt x="659" y="0"/>
                </a:lnTo>
                <a:lnTo>
                  <a:pt x="674" y="4"/>
                </a:lnTo>
                <a:lnTo>
                  <a:pt x="685" y="12"/>
                </a:lnTo>
                <a:lnTo>
                  <a:pt x="694" y="23"/>
                </a:lnTo>
                <a:lnTo>
                  <a:pt x="697" y="38"/>
                </a:lnTo>
                <a:lnTo>
                  <a:pt x="697" y="41"/>
                </a:lnTo>
                <a:lnTo>
                  <a:pt x="694" y="56"/>
                </a:lnTo>
                <a:lnTo>
                  <a:pt x="685" y="68"/>
                </a:lnTo>
                <a:lnTo>
                  <a:pt x="674" y="76"/>
                </a:lnTo>
                <a:lnTo>
                  <a:pt x="659" y="79"/>
                </a:lnTo>
                <a:lnTo>
                  <a:pt x="639" y="79"/>
                </a:lnTo>
                <a:lnTo>
                  <a:pt x="669" y="287"/>
                </a:lnTo>
                <a:lnTo>
                  <a:pt x="776" y="321"/>
                </a:lnTo>
                <a:lnTo>
                  <a:pt x="776" y="66"/>
                </a:lnTo>
                <a:lnTo>
                  <a:pt x="921" y="66"/>
                </a:lnTo>
                <a:lnTo>
                  <a:pt x="921" y="125"/>
                </a:lnTo>
                <a:lnTo>
                  <a:pt x="861" y="125"/>
                </a:lnTo>
                <a:lnTo>
                  <a:pt x="866" y="334"/>
                </a:lnTo>
                <a:lnTo>
                  <a:pt x="1236" y="413"/>
                </a:lnTo>
                <a:lnTo>
                  <a:pt x="1238" y="537"/>
                </a:lnTo>
                <a:lnTo>
                  <a:pt x="1235" y="535"/>
                </a:lnTo>
                <a:lnTo>
                  <a:pt x="1226" y="530"/>
                </a:lnTo>
                <a:lnTo>
                  <a:pt x="1213" y="522"/>
                </a:lnTo>
                <a:lnTo>
                  <a:pt x="1197" y="515"/>
                </a:lnTo>
                <a:lnTo>
                  <a:pt x="1174" y="509"/>
                </a:lnTo>
                <a:lnTo>
                  <a:pt x="1149" y="504"/>
                </a:lnTo>
                <a:lnTo>
                  <a:pt x="1119" y="502"/>
                </a:lnTo>
                <a:lnTo>
                  <a:pt x="1087" y="507"/>
                </a:lnTo>
                <a:lnTo>
                  <a:pt x="1052" y="517"/>
                </a:lnTo>
                <a:lnTo>
                  <a:pt x="1014" y="533"/>
                </a:lnTo>
                <a:lnTo>
                  <a:pt x="980" y="557"/>
                </a:lnTo>
                <a:lnTo>
                  <a:pt x="952" y="583"/>
                </a:lnTo>
                <a:lnTo>
                  <a:pt x="929" y="612"/>
                </a:lnTo>
                <a:lnTo>
                  <a:pt x="911" y="642"/>
                </a:lnTo>
                <a:lnTo>
                  <a:pt x="899" y="672"/>
                </a:lnTo>
                <a:lnTo>
                  <a:pt x="889" y="698"/>
                </a:lnTo>
                <a:lnTo>
                  <a:pt x="884" y="723"/>
                </a:lnTo>
                <a:lnTo>
                  <a:pt x="881" y="741"/>
                </a:lnTo>
                <a:lnTo>
                  <a:pt x="879" y="752"/>
                </a:lnTo>
                <a:lnTo>
                  <a:pt x="879" y="757"/>
                </a:lnTo>
                <a:lnTo>
                  <a:pt x="625" y="747"/>
                </a:lnTo>
                <a:lnTo>
                  <a:pt x="626" y="746"/>
                </a:lnTo>
                <a:lnTo>
                  <a:pt x="631" y="736"/>
                </a:lnTo>
                <a:lnTo>
                  <a:pt x="635" y="726"/>
                </a:lnTo>
                <a:lnTo>
                  <a:pt x="636" y="713"/>
                </a:lnTo>
                <a:lnTo>
                  <a:pt x="638" y="695"/>
                </a:lnTo>
                <a:lnTo>
                  <a:pt x="638" y="670"/>
                </a:lnTo>
                <a:lnTo>
                  <a:pt x="636" y="640"/>
                </a:lnTo>
                <a:lnTo>
                  <a:pt x="631" y="606"/>
                </a:lnTo>
                <a:lnTo>
                  <a:pt x="623" y="563"/>
                </a:lnTo>
                <a:lnTo>
                  <a:pt x="608" y="520"/>
                </a:lnTo>
                <a:lnTo>
                  <a:pt x="589" y="481"/>
                </a:lnTo>
                <a:lnTo>
                  <a:pt x="561" y="448"/>
                </a:lnTo>
                <a:lnTo>
                  <a:pt x="529" y="420"/>
                </a:lnTo>
                <a:lnTo>
                  <a:pt x="492" y="395"/>
                </a:lnTo>
                <a:lnTo>
                  <a:pt x="452" y="377"/>
                </a:lnTo>
                <a:lnTo>
                  <a:pt x="409" y="362"/>
                </a:lnTo>
                <a:lnTo>
                  <a:pt x="365" y="354"/>
                </a:lnTo>
                <a:lnTo>
                  <a:pt x="319" y="349"/>
                </a:lnTo>
                <a:lnTo>
                  <a:pt x="273" y="349"/>
                </a:lnTo>
                <a:lnTo>
                  <a:pt x="233" y="354"/>
                </a:lnTo>
                <a:lnTo>
                  <a:pt x="201" y="364"/>
                </a:lnTo>
                <a:lnTo>
                  <a:pt x="171" y="379"/>
                </a:lnTo>
                <a:lnTo>
                  <a:pt x="146" y="395"/>
                </a:lnTo>
                <a:lnTo>
                  <a:pt x="127" y="413"/>
                </a:lnTo>
                <a:lnTo>
                  <a:pt x="110" y="433"/>
                </a:lnTo>
                <a:lnTo>
                  <a:pt x="97" y="450"/>
                </a:lnTo>
                <a:lnTo>
                  <a:pt x="87" y="466"/>
                </a:lnTo>
                <a:lnTo>
                  <a:pt x="81" y="479"/>
                </a:lnTo>
                <a:lnTo>
                  <a:pt x="77" y="487"/>
                </a:lnTo>
                <a:lnTo>
                  <a:pt x="76" y="491"/>
                </a:lnTo>
                <a:lnTo>
                  <a:pt x="64" y="501"/>
                </a:lnTo>
                <a:lnTo>
                  <a:pt x="51" y="507"/>
                </a:lnTo>
                <a:lnTo>
                  <a:pt x="36" y="507"/>
                </a:lnTo>
                <a:lnTo>
                  <a:pt x="23" y="504"/>
                </a:lnTo>
                <a:lnTo>
                  <a:pt x="12" y="496"/>
                </a:lnTo>
                <a:lnTo>
                  <a:pt x="3" y="484"/>
                </a:lnTo>
                <a:lnTo>
                  <a:pt x="0" y="468"/>
                </a:lnTo>
                <a:lnTo>
                  <a:pt x="3" y="448"/>
                </a:lnTo>
                <a:lnTo>
                  <a:pt x="13" y="423"/>
                </a:lnTo>
                <a:lnTo>
                  <a:pt x="31" y="397"/>
                </a:lnTo>
                <a:lnTo>
                  <a:pt x="53" y="372"/>
                </a:lnTo>
                <a:lnTo>
                  <a:pt x="76" y="354"/>
                </a:lnTo>
                <a:lnTo>
                  <a:pt x="99" y="338"/>
                </a:lnTo>
                <a:lnTo>
                  <a:pt x="120" y="324"/>
                </a:lnTo>
                <a:lnTo>
                  <a:pt x="136" y="316"/>
                </a:lnTo>
                <a:lnTo>
                  <a:pt x="148" y="311"/>
                </a:lnTo>
                <a:lnTo>
                  <a:pt x="153" y="310"/>
                </a:lnTo>
                <a:lnTo>
                  <a:pt x="178" y="79"/>
                </a:lnTo>
                <a:lnTo>
                  <a:pt x="158" y="79"/>
                </a:lnTo>
                <a:lnTo>
                  <a:pt x="143" y="76"/>
                </a:lnTo>
                <a:lnTo>
                  <a:pt x="132" y="68"/>
                </a:lnTo>
                <a:lnTo>
                  <a:pt x="125" y="56"/>
                </a:lnTo>
                <a:lnTo>
                  <a:pt x="122" y="41"/>
                </a:lnTo>
                <a:lnTo>
                  <a:pt x="122" y="38"/>
                </a:lnTo>
                <a:lnTo>
                  <a:pt x="125" y="23"/>
                </a:lnTo>
                <a:lnTo>
                  <a:pt x="132" y="12"/>
                </a:lnTo>
                <a:lnTo>
                  <a:pt x="143" y="4"/>
                </a:lnTo>
                <a:lnTo>
                  <a:pt x="1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32E10549-4D4B-4B26-B171-04AE8B2544A2}"/>
              </a:ext>
            </a:extLst>
          </p:cNvPr>
          <p:cNvSpPr/>
          <p:nvPr/>
        </p:nvSpPr>
        <p:spPr>
          <a:xfrm>
            <a:off x="3320225" y="5786038"/>
            <a:ext cx="287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Policultivo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597B571-9555-450F-8DAF-09BB20B1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35" y="1008862"/>
            <a:ext cx="1619012" cy="1006021"/>
          </a:xfrm>
          <a:prstGeom prst="rect">
            <a:avLst/>
          </a:prstGeom>
        </p:spPr>
      </p:pic>
      <p:pic>
        <p:nvPicPr>
          <p:cNvPr id="1028" name="Picture 4" descr="Perú - Wikipedia, la enciclopedia libre">
            <a:extLst>
              <a:ext uri="{FF2B5EF4-FFF2-40B4-BE49-F238E27FC236}">
                <a16:creationId xmlns:a16="http://schemas.microsoft.com/office/drawing/2014/main" id="{D2547A52-5AAE-47AC-BB57-5905B497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73" y="1016939"/>
            <a:ext cx="1619012" cy="9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3631427-0C72-4361-BE7F-820F4528A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14905"/>
              </p:ext>
            </p:extLst>
          </p:nvPr>
        </p:nvGraphicFramePr>
        <p:xfrm>
          <a:off x="1735215" y="1335313"/>
          <a:ext cx="7952124" cy="5059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539">
                  <a:extLst>
                    <a:ext uri="{9D8B030D-6E8A-4147-A177-3AD203B41FA5}">
                      <a16:colId xmlns:a16="http://schemas.microsoft.com/office/drawing/2014/main" val="3731082562"/>
                    </a:ext>
                  </a:extLst>
                </a:gridCol>
                <a:gridCol w="2197902">
                  <a:extLst>
                    <a:ext uri="{9D8B030D-6E8A-4147-A177-3AD203B41FA5}">
                      <a16:colId xmlns:a16="http://schemas.microsoft.com/office/drawing/2014/main" val="1025093213"/>
                    </a:ext>
                  </a:extLst>
                </a:gridCol>
                <a:gridCol w="3559683">
                  <a:extLst>
                    <a:ext uri="{9D8B030D-6E8A-4147-A177-3AD203B41FA5}">
                      <a16:colId xmlns:a16="http://schemas.microsoft.com/office/drawing/2014/main" val="4268026971"/>
                    </a:ext>
                  </a:extLst>
                </a:gridCol>
              </a:tblGrid>
              <a:tr h="8258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Producto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Código vigente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Descripción de la partida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029558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Grano de Quinua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Quinua(quinoa)</a:t>
                      </a:r>
                      <a:br>
                        <a:rPr lang="es-EC" sz="1400">
                          <a:effectLst/>
                        </a:rPr>
                      </a:br>
                      <a:r>
                        <a:rPr lang="es-EC" sz="1400">
                          <a:effectLst/>
                        </a:rPr>
                        <a:t>(Chenopodium quinoa)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9885163"/>
                  </a:ext>
                </a:extLst>
              </a:tr>
              <a:tr h="381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1008.50.10.00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Para siembra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473361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1008.50.90.00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Los demás (excepto para siembra)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3071267"/>
                  </a:ext>
                </a:extLst>
              </a:tr>
              <a:tr h="381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Harina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1102.90.90.00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Las demás harinas de cereales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3248"/>
                  </a:ext>
                </a:extLst>
              </a:tr>
              <a:tr h="750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Hojuelas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1904.20.00.00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Preparaciones alimenticias obtenidas con copos de cereales sin tostar o con mezclas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7720248"/>
                  </a:ext>
                </a:extLst>
              </a:tr>
              <a:tr h="8258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Pop o 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Pipocas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1904.10.00.00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Productos a base de cereales, obtenidos por inflado o tostado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601223"/>
                  </a:ext>
                </a:extLst>
              </a:tr>
              <a:tr h="750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Quinua precocida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2106.90.99.00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Las demás preparaciones alimenticias diversas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83461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A365C5A-AE07-4035-BF27-E9D092906C85}"/>
              </a:ext>
            </a:extLst>
          </p:cNvPr>
          <p:cNvSpPr txBox="1"/>
          <p:nvPr/>
        </p:nvSpPr>
        <p:spPr>
          <a:xfrm>
            <a:off x="728870" y="616859"/>
            <a:ext cx="10124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Subpartidas arancelarias de exportación de Quinua de Ecuador y Perú hacia Estados Unidos</a:t>
            </a:r>
            <a:endParaRPr lang="es-EC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794D892D-BC72-472F-A1E7-4B1CA4B84100}"/>
              </a:ext>
            </a:extLst>
          </p:cNvPr>
          <p:cNvSpPr/>
          <p:nvPr/>
        </p:nvSpPr>
        <p:spPr>
          <a:xfrm>
            <a:off x="6491234" y="1110422"/>
            <a:ext cx="900749" cy="1910686"/>
          </a:xfrm>
          <a:prstGeom prst="roundRect">
            <a:avLst>
              <a:gd name="adj" fmla="val 7876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FF8A009-C49E-413D-BD3D-9E33128AE13D}"/>
              </a:ext>
            </a:extLst>
          </p:cNvPr>
          <p:cNvSpPr/>
          <p:nvPr/>
        </p:nvSpPr>
        <p:spPr>
          <a:xfrm>
            <a:off x="16296" y="1711628"/>
            <a:ext cx="7183366" cy="11737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Parallelogram 14">
            <a:extLst>
              <a:ext uri="{FF2B5EF4-FFF2-40B4-BE49-F238E27FC236}">
                <a16:creationId xmlns:a16="http://schemas.microsoft.com/office/drawing/2014/main" id="{7FED7D3B-EBD6-4037-8234-7261D072EFED}"/>
              </a:ext>
            </a:extLst>
          </p:cNvPr>
          <p:cNvSpPr/>
          <p:nvPr/>
        </p:nvSpPr>
        <p:spPr>
          <a:xfrm flipH="1">
            <a:off x="6542605" y="1113735"/>
            <a:ext cx="1705972" cy="955342"/>
          </a:xfrm>
          <a:prstGeom prst="parallelogram">
            <a:avLst>
              <a:gd name="adj" fmla="val 83413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arallelogram 15">
            <a:extLst>
              <a:ext uri="{FF2B5EF4-FFF2-40B4-BE49-F238E27FC236}">
                <a16:creationId xmlns:a16="http://schemas.microsoft.com/office/drawing/2014/main" id="{473505EE-63F1-4F7D-9E32-C079C1E3825A}"/>
              </a:ext>
            </a:extLst>
          </p:cNvPr>
          <p:cNvSpPr/>
          <p:nvPr/>
        </p:nvSpPr>
        <p:spPr>
          <a:xfrm flipH="1" flipV="1">
            <a:off x="6542605" y="2072390"/>
            <a:ext cx="1705972" cy="955342"/>
          </a:xfrm>
          <a:prstGeom prst="parallelogram">
            <a:avLst>
              <a:gd name="adj" fmla="val 83413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C6488C5D-C019-4A75-AA19-9A7D93178FB1}"/>
              </a:ext>
            </a:extLst>
          </p:cNvPr>
          <p:cNvSpPr/>
          <p:nvPr/>
        </p:nvSpPr>
        <p:spPr>
          <a:xfrm>
            <a:off x="522799" y="2025759"/>
            <a:ext cx="696036" cy="7078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F2B2E0B8-C671-4FD9-A3E5-0EB97DEBED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224" y="2237402"/>
            <a:ext cx="369836" cy="284600"/>
            <a:chOff x="5939" y="634"/>
            <a:chExt cx="256" cy="197"/>
          </a:xfrm>
          <a:solidFill>
            <a:schemeClr val="accent2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8DF1476-19A1-4D57-9CB7-F9D2C579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726"/>
              <a:ext cx="256" cy="105"/>
            </a:xfrm>
            <a:custGeom>
              <a:avLst/>
              <a:gdLst>
                <a:gd name="T0" fmla="*/ 57 w 3322"/>
                <a:gd name="T1" fmla="*/ 50 h 1367"/>
                <a:gd name="T2" fmla="*/ 183 w 3322"/>
                <a:gd name="T3" fmla="*/ 141 h 1367"/>
                <a:gd name="T4" fmla="*/ 330 w 3322"/>
                <a:gd name="T5" fmla="*/ 223 h 1367"/>
                <a:gd name="T6" fmla="*/ 493 w 3322"/>
                <a:gd name="T7" fmla="*/ 293 h 1367"/>
                <a:gd name="T8" fmla="*/ 669 w 3322"/>
                <a:gd name="T9" fmla="*/ 354 h 1367"/>
                <a:gd name="T10" fmla="*/ 855 w 3322"/>
                <a:gd name="T11" fmla="*/ 403 h 1367"/>
                <a:gd name="T12" fmla="*/ 1050 w 3322"/>
                <a:gd name="T13" fmla="*/ 442 h 1367"/>
                <a:gd name="T14" fmla="*/ 1251 w 3322"/>
                <a:gd name="T15" fmla="*/ 469 h 1367"/>
                <a:gd name="T16" fmla="*/ 1456 w 3322"/>
                <a:gd name="T17" fmla="*/ 486 h 1367"/>
                <a:gd name="T18" fmla="*/ 1661 w 3322"/>
                <a:gd name="T19" fmla="*/ 492 h 1367"/>
                <a:gd name="T20" fmla="*/ 1866 w 3322"/>
                <a:gd name="T21" fmla="*/ 486 h 1367"/>
                <a:gd name="T22" fmla="*/ 2071 w 3322"/>
                <a:gd name="T23" fmla="*/ 469 h 1367"/>
                <a:gd name="T24" fmla="*/ 2271 w 3322"/>
                <a:gd name="T25" fmla="*/ 442 h 1367"/>
                <a:gd name="T26" fmla="*/ 2467 w 3322"/>
                <a:gd name="T27" fmla="*/ 403 h 1367"/>
                <a:gd name="T28" fmla="*/ 2653 w 3322"/>
                <a:gd name="T29" fmla="*/ 354 h 1367"/>
                <a:gd name="T30" fmla="*/ 2829 w 3322"/>
                <a:gd name="T31" fmla="*/ 293 h 1367"/>
                <a:gd name="T32" fmla="*/ 2992 w 3322"/>
                <a:gd name="T33" fmla="*/ 223 h 1367"/>
                <a:gd name="T34" fmla="*/ 3137 w 3322"/>
                <a:gd name="T35" fmla="*/ 141 h 1367"/>
                <a:gd name="T36" fmla="*/ 3265 w 3322"/>
                <a:gd name="T37" fmla="*/ 50 h 1367"/>
                <a:gd name="T38" fmla="*/ 3322 w 3322"/>
                <a:gd name="T39" fmla="*/ 633 h 1367"/>
                <a:gd name="T40" fmla="*/ 3307 w 3322"/>
                <a:gd name="T41" fmla="*/ 729 h 1367"/>
                <a:gd name="T42" fmla="*/ 3266 w 3322"/>
                <a:gd name="T43" fmla="*/ 821 h 1367"/>
                <a:gd name="T44" fmla="*/ 3201 w 3322"/>
                <a:gd name="T45" fmla="*/ 909 h 1367"/>
                <a:gd name="T46" fmla="*/ 3111 w 3322"/>
                <a:gd name="T47" fmla="*/ 991 h 1367"/>
                <a:gd name="T48" fmla="*/ 3001 w 3322"/>
                <a:gd name="T49" fmla="*/ 1067 h 1367"/>
                <a:gd name="T50" fmla="*/ 2870 w 3322"/>
                <a:gd name="T51" fmla="*/ 1136 h 1367"/>
                <a:gd name="T52" fmla="*/ 2722 w 3322"/>
                <a:gd name="T53" fmla="*/ 1198 h 1367"/>
                <a:gd name="T54" fmla="*/ 2557 w 3322"/>
                <a:gd name="T55" fmla="*/ 1252 h 1367"/>
                <a:gd name="T56" fmla="*/ 2378 w 3322"/>
                <a:gd name="T57" fmla="*/ 1295 h 1367"/>
                <a:gd name="T58" fmla="*/ 2186 w 3322"/>
                <a:gd name="T59" fmla="*/ 1330 h 1367"/>
                <a:gd name="T60" fmla="*/ 1983 w 3322"/>
                <a:gd name="T61" fmla="*/ 1353 h 1367"/>
                <a:gd name="T62" fmla="*/ 1770 w 3322"/>
                <a:gd name="T63" fmla="*/ 1366 h 1367"/>
                <a:gd name="T64" fmla="*/ 1552 w 3322"/>
                <a:gd name="T65" fmla="*/ 1366 h 1367"/>
                <a:gd name="T66" fmla="*/ 1339 w 3322"/>
                <a:gd name="T67" fmla="*/ 1353 h 1367"/>
                <a:gd name="T68" fmla="*/ 1136 w 3322"/>
                <a:gd name="T69" fmla="*/ 1330 h 1367"/>
                <a:gd name="T70" fmla="*/ 944 w 3322"/>
                <a:gd name="T71" fmla="*/ 1295 h 1367"/>
                <a:gd name="T72" fmla="*/ 764 w 3322"/>
                <a:gd name="T73" fmla="*/ 1252 h 1367"/>
                <a:gd name="T74" fmla="*/ 599 w 3322"/>
                <a:gd name="T75" fmla="*/ 1198 h 1367"/>
                <a:gd name="T76" fmla="*/ 451 w 3322"/>
                <a:gd name="T77" fmla="*/ 1136 h 1367"/>
                <a:gd name="T78" fmla="*/ 321 w 3322"/>
                <a:gd name="T79" fmla="*/ 1067 h 1367"/>
                <a:gd name="T80" fmla="*/ 210 w 3322"/>
                <a:gd name="T81" fmla="*/ 991 h 1367"/>
                <a:gd name="T82" fmla="*/ 121 w 3322"/>
                <a:gd name="T83" fmla="*/ 909 h 1367"/>
                <a:gd name="T84" fmla="*/ 54 w 3322"/>
                <a:gd name="T85" fmla="*/ 821 h 1367"/>
                <a:gd name="T86" fmla="*/ 14 w 3322"/>
                <a:gd name="T87" fmla="*/ 729 h 1367"/>
                <a:gd name="T88" fmla="*/ 0 w 3322"/>
                <a:gd name="T89" fmla="*/ 633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2" h="1367">
                  <a:moveTo>
                    <a:pt x="0" y="0"/>
                  </a:moveTo>
                  <a:lnTo>
                    <a:pt x="57" y="50"/>
                  </a:lnTo>
                  <a:lnTo>
                    <a:pt x="117" y="96"/>
                  </a:lnTo>
                  <a:lnTo>
                    <a:pt x="183" y="141"/>
                  </a:lnTo>
                  <a:lnTo>
                    <a:pt x="255" y="183"/>
                  </a:lnTo>
                  <a:lnTo>
                    <a:pt x="330" y="223"/>
                  </a:lnTo>
                  <a:lnTo>
                    <a:pt x="410" y="259"/>
                  </a:lnTo>
                  <a:lnTo>
                    <a:pt x="493" y="293"/>
                  </a:lnTo>
                  <a:lnTo>
                    <a:pt x="578" y="325"/>
                  </a:lnTo>
                  <a:lnTo>
                    <a:pt x="669" y="354"/>
                  </a:lnTo>
                  <a:lnTo>
                    <a:pt x="761" y="380"/>
                  </a:lnTo>
                  <a:lnTo>
                    <a:pt x="855" y="403"/>
                  </a:lnTo>
                  <a:lnTo>
                    <a:pt x="951" y="423"/>
                  </a:lnTo>
                  <a:lnTo>
                    <a:pt x="1050" y="442"/>
                  </a:lnTo>
                  <a:lnTo>
                    <a:pt x="1151" y="458"/>
                  </a:lnTo>
                  <a:lnTo>
                    <a:pt x="1251" y="469"/>
                  </a:lnTo>
                  <a:lnTo>
                    <a:pt x="1354" y="479"/>
                  </a:lnTo>
                  <a:lnTo>
                    <a:pt x="1456" y="486"/>
                  </a:lnTo>
                  <a:lnTo>
                    <a:pt x="1558" y="491"/>
                  </a:lnTo>
                  <a:lnTo>
                    <a:pt x="1661" y="492"/>
                  </a:lnTo>
                  <a:lnTo>
                    <a:pt x="1764" y="491"/>
                  </a:lnTo>
                  <a:lnTo>
                    <a:pt x="1866" y="486"/>
                  </a:lnTo>
                  <a:lnTo>
                    <a:pt x="1968" y="479"/>
                  </a:lnTo>
                  <a:lnTo>
                    <a:pt x="2071" y="469"/>
                  </a:lnTo>
                  <a:lnTo>
                    <a:pt x="2171" y="458"/>
                  </a:lnTo>
                  <a:lnTo>
                    <a:pt x="2271" y="442"/>
                  </a:lnTo>
                  <a:lnTo>
                    <a:pt x="2369" y="423"/>
                  </a:lnTo>
                  <a:lnTo>
                    <a:pt x="2467" y="403"/>
                  </a:lnTo>
                  <a:lnTo>
                    <a:pt x="2561" y="380"/>
                  </a:lnTo>
                  <a:lnTo>
                    <a:pt x="2653" y="354"/>
                  </a:lnTo>
                  <a:lnTo>
                    <a:pt x="2742" y="325"/>
                  </a:lnTo>
                  <a:lnTo>
                    <a:pt x="2829" y="293"/>
                  </a:lnTo>
                  <a:lnTo>
                    <a:pt x="2912" y="259"/>
                  </a:lnTo>
                  <a:lnTo>
                    <a:pt x="2992" y="223"/>
                  </a:lnTo>
                  <a:lnTo>
                    <a:pt x="3066" y="183"/>
                  </a:lnTo>
                  <a:lnTo>
                    <a:pt x="3137" y="141"/>
                  </a:lnTo>
                  <a:lnTo>
                    <a:pt x="3204" y="96"/>
                  </a:lnTo>
                  <a:lnTo>
                    <a:pt x="3265" y="50"/>
                  </a:lnTo>
                  <a:lnTo>
                    <a:pt x="3322" y="0"/>
                  </a:lnTo>
                  <a:lnTo>
                    <a:pt x="3322" y="633"/>
                  </a:lnTo>
                  <a:lnTo>
                    <a:pt x="3318" y="682"/>
                  </a:lnTo>
                  <a:lnTo>
                    <a:pt x="3307" y="729"/>
                  </a:lnTo>
                  <a:lnTo>
                    <a:pt x="3290" y="775"/>
                  </a:lnTo>
                  <a:lnTo>
                    <a:pt x="3266" y="821"/>
                  </a:lnTo>
                  <a:lnTo>
                    <a:pt x="3237" y="865"/>
                  </a:lnTo>
                  <a:lnTo>
                    <a:pt x="3201" y="909"/>
                  </a:lnTo>
                  <a:lnTo>
                    <a:pt x="3159" y="950"/>
                  </a:lnTo>
                  <a:lnTo>
                    <a:pt x="3111" y="991"/>
                  </a:lnTo>
                  <a:lnTo>
                    <a:pt x="3059" y="1029"/>
                  </a:lnTo>
                  <a:lnTo>
                    <a:pt x="3001" y="1067"/>
                  </a:lnTo>
                  <a:lnTo>
                    <a:pt x="2938" y="1102"/>
                  </a:lnTo>
                  <a:lnTo>
                    <a:pt x="2870" y="1136"/>
                  </a:lnTo>
                  <a:lnTo>
                    <a:pt x="2799" y="1168"/>
                  </a:lnTo>
                  <a:lnTo>
                    <a:pt x="2722" y="1198"/>
                  </a:lnTo>
                  <a:lnTo>
                    <a:pt x="2642" y="1226"/>
                  </a:lnTo>
                  <a:lnTo>
                    <a:pt x="2557" y="1252"/>
                  </a:lnTo>
                  <a:lnTo>
                    <a:pt x="2469" y="1274"/>
                  </a:lnTo>
                  <a:lnTo>
                    <a:pt x="2378" y="1295"/>
                  </a:lnTo>
                  <a:lnTo>
                    <a:pt x="2283" y="1314"/>
                  </a:lnTo>
                  <a:lnTo>
                    <a:pt x="2186" y="1330"/>
                  </a:lnTo>
                  <a:lnTo>
                    <a:pt x="2085" y="1342"/>
                  </a:lnTo>
                  <a:lnTo>
                    <a:pt x="1983" y="1353"/>
                  </a:lnTo>
                  <a:lnTo>
                    <a:pt x="1878" y="1361"/>
                  </a:lnTo>
                  <a:lnTo>
                    <a:pt x="1770" y="1366"/>
                  </a:lnTo>
                  <a:lnTo>
                    <a:pt x="1661" y="1367"/>
                  </a:lnTo>
                  <a:lnTo>
                    <a:pt x="1552" y="1366"/>
                  </a:lnTo>
                  <a:lnTo>
                    <a:pt x="1444" y="1361"/>
                  </a:lnTo>
                  <a:lnTo>
                    <a:pt x="1339" y="1353"/>
                  </a:lnTo>
                  <a:lnTo>
                    <a:pt x="1236" y="1342"/>
                  </a:lnTo>
                  <a:lnTo>
                    <a:pt x="1136" y="1330"/>
                  </a:lnTo>
                  <a:lnTo>
                    <a:pt x="1038" y="1314"/>
                  </a:lnTo>
                  <a:lnTo>
                    <a:pt x="944" y="1295"/>
                  </a:lnTo>
                  <a:lnTo>
                    <a:pt x="852" y="1274"/>
                  </a:lnTo>
                  <a:lnTo>
                    <a:pt x="764" y="1252"/>
                  </a:lnTo>
                  <a:lnTo>
                    <a:pt x="680" y="1226"/>
                  </a:lnTo>
                  <a:lnTo>
                    <a:pt x="599" y="1198"/>
                  </a:lnTo>
                  <a:lnTo>
                    <a:pt x="523" y="1168"/>
                  </a:lnTo>
                  <a:lnTo>
                    <a:pt x="451" y="1136"/>
                  </a:lnTo>
                  <a:lnTo>
                    <a:pt x="384" y="1102"/>
                  </a:lnTo>
                  <a:lnTo>
                    <a:pt x="321" y="1067"/>
                  </a:lnTo>
                  <a:lnTo>
                    <a:pt x="262" y="1029"/>
                  </a:lnTo>
                  <a:lnTo>
                    <a:pt x="210" y="991"/>
                  </a:lnTo>
                  <a:lnTo>
                    <a:pt x="162" y="950"/>
                  </a:lnTo>
                  <a:lnTo>
                    <a:pt x="121" y="909"/>
                  </a:lnTo>
                  <a:lnTo>
                    <a:pt x="85" y="865"/>
                  </a:lnTo>
                  <a:lnTo>
                    <a:pt x="54" y="821"/>
                  </a:lnTo>
                  <a:lnTo>
                    <a:pt x="31" y="775"/>
                  </a:lnTo>
                  <a:lnTo>
                    <a:pt x="14" y="729"/>
                  </a:lnTo>
                  <a:lnTo>
                    <a:pt x="3" y="682"/>
                  </a:lnTo>
                  <a:lnTo>
                    <a:pt x="0" y="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52718CE-F949-44CB-844B-B2B21D351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" y="697"/>
              <a:ext cx="173" cy="49"/>
            </a:xfrm>
            <a:custGeom>
              <a:avLst/>
              <a:gdLst>
                <a:gd name="T0" fmla="*/ 828 w 2244"/>
                <a:gd name="T1" fmla="*/ 0 h 638"/>
                <a:gd name="T2" fmla="*/ 880 w 2244"/>
                <a:gd name="T3" fmla="*/ 21 h 638"/>
                <a:gd name="T4" fmla="*/ 934 w 2244"/>
                <a:gd name="T5" fmla="*/ 38 h 638"/>
                <a:gd name="T6" fmla="*/ 994 w 2244"/>
                <a:gd name="T7" fmla="*/ 50 h 638"/>
                <a:gd name="T8" fmla="*/ 1056 w 2244"/>
                <a:gd name="T9" fmla="*/ 58 h 638"/>
                <a:gd name="T10" fmla="*/ 1122 w 2244"/>
                <a:gd name="T11" fmla="*/ 60 h 638"/>
                <a:gd name="T12" fmla="*/ 1187 w 2244"/>
                <a:gd name="T13" fmla="*/ 58 h 638"/>
                <a:gd name="T14" fmla="*/ 1250 w 2244"/>
                <a:gd name="T15" fmla="*/ 50 h 638"/>
                <a:gd name="T16" fmla="*/ 1308 w 2244"/>
                <a:gd name="T17" fmla="*/ 38 h 638"/>
                <a:gd name="T18" fmla="*/ 1364 w 2244"/>
                <a:gd name="T19" fmla="*/ 21 h 638"/>
                <a:gd name="T20" fmla="*/ 1415 w 2244"/>
                <a:gd name="T21" fmla="*/ 0 h 638"/>
                <a:gd name="T22" fmla="*/ 2244 w 2244"/>
                <a:gd name="T23" fmla="*/ 445 h 638"/>
                <a:gd name="T24" fmla="*/ 2161 w 2244"/>
                <a:gd name="T25" fmla="*/ 476 h 638"/>
                <a:gd name="T26" fmla="*/ 2073 w 2244"/>
                <a:gd name="T27" fmla="*/ 506 h 638"/>
                <a:gd name="T28" fmla="*/ 1981 w 2244"/>
                <a:gd name="T29" fmla="*/ 533 h 638"/>
                <a:gd name="T30" fmla="*/ 1886 w 2244"/>
                <a:gd name="T31" fmla="*/ 556 h 638"/>
                <a:gd name="T32" fmla="*/ 1785 w 2244"/>
                <a:gd name="T33" fmla="*/ 577 h 638"/>
                <a:gd name="T34" fmla="*/ 1683 w 2244"/>
                <a:gd name="T35" fmla="*/ 596 h 638"/>
                <a:gd name="T36" fmla="*/ 1576 w 2244"/>
                <a:gd name="T37" fmla="*/ 611 h 638"/>
                <a:gd name="T38" fmla="*/ 1466 w 2244"/>
                <a:gd name="T39" fmla="*/ 623 h 638"/>
                <a:gd name="T40" fmla="*/ 1353 w 2244"/>
                <a:gd name="T41" fmla="*/ 632 h 638"/>
                <a:gd name="T42" fmla="*/ 1239 w 2244"/>
                <a:gd name="T43" fmla="*/ 637 h 638"/>
                <a:gd name="T44" fmla="*/ 1122 w 2244"/>
                <a:gd name="T45" fmla="*/ 638 h 638"/>
                <a:gd name="T46" fmla="*/ 1005 w 2244"/>
                <a:gd name="T47" fmla="*/ 637 h 638"/>
                <a:gd name="T48" fmla="*/ 890 w 2244"/>
                <a:gd name="T49" fmla="*/ 632 h 638"/>
                <a:gd name="T50" fmla="*/ 777 w 2244"/>
                <a:gd name="T51" fmla="*/ 623 h 638"/>
                <a:gd name="T52" fmla="*/ 668 w 2244"/>
                <a:gd name="T53" fmla="*/ 611 h 638"/>
                <a:gd name="T54" fmla="*/ 561 w 2244"/>
                <a:gd name="T55" fmla="*/ 596 h 638"/>
                <a:gd name="T56" fmla="*/ 458 w 2244"/>
                <a:gd name="T57" fmla="*/ 577 h 638"/>
                <a:gd name="T58" fmla="*/ 358 w 2244"/>
                <a:gd name="T59" fmla="*/ 556 h 638"/>
                <a:gd name="T60" fmla="*/ 263 w 2244"/>
                <a:gd name="T61" fmla="*/ 533 h 638"/>
                <a:gd name="T62" fmla="*/ 170 w 2244"/>
                <a:gd name="T63" fmla="*/ 506 h 638"/>
                <a:gd name="T64" fmla="*/ 82 w 2244"/>
                <a:gd name="T65" fmla="*/ 476 h 638"/>
                <a:gd name="T66" fmla="*/ 0 w 2244"/>
                <a:gd name="T67" fmla="*/ 445 h 638"/>
                <a:gd name="T68" fmla="*/ 828 w 2244"/>
                <a:gd name="T6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4" h="638">
                  <a:moveTo>
                    <a:pt x="828" y="0"/>
                  </a:moveTo>
                  <a:lnTo>
                    <a:pt x="880" y="21"/>
                  </a:lnTo>
                  <a:lnTo>
                    <a:pt x="934" y="38"/>
                  </a:lnTo>
                  <a:lnTo>
                    <a:pt x="994" y="50"/>
                  </a:lnTo>
                  <a:lnTo>
                    <a:pt x="1056" y="58"/>
                  </a:lnTo>
                  <a:lnTo>
                    <a:pt x="1122" y="60"/>
                  </a:lnTo>
                  <a:lnTo>
                    <a:pt x="1187" y="58"/>
                  </a:lnTo>
                  <a:lnTo>
                    <a:pt x="1250" y="50"/>
                  </a:lnTo>
                  <a:lnTo>
                    <a:pt x="1308" y="38"/>
                  </a:lnTo>
                  <a:lnTo>
                    <a:pt x="1364" y="21"/>
                  </a:lnTo>
                  <a:lnTo>
                    <a:pt x="1415" y="0"/>
                  </a:lnTo>
                  <a:lnTo>
                    <a:pt x="2244" y="445"/>
                  </a:lnTo>
                  <a:lnTo>
                    <a:pt x="2161" y="476"/>
                  </a:lnTo>
                  <a:lnTo>
                    <a:pt x="2073" y="506"/>
                  </a:lnTo>
                  <a:lnTo>
                    <a:pt x="1981" y="533"/>
                  </a:lnTo>
                  <a:lnTo>
                    <a:pt x="1886" y="556"/>
                  </a:lnTo>
                  <a:lnTo>
                    <a:pt x="1785" y="577"/>
                  </a:lnTo>
                  <a:lnTo>
                    <a:pt x="1683" y="596"/>
                  </a:lnTo>
                  <a:lnTo>
                    <a:pt x="1576" y="611"/>
                  </a:lnTo>
                  <a:lnTo>
                    <a:pt x="1466" y="623"/>
                  </a:lnTo>
                  <a:lnTo>
                    <a:pt x="1353" y="632"/>
                  </a:lnTo>
                  <a:lnTo>
                    <a:pt x="1239" y="637"/>
                  </a:lnTo>
                  <a:lnTo>
                    <a:pt x="1122" y="638"/>
                  </a:lnTo>
                  <a:lnTo>
                    <a:pt x="1005" y="637"/>
                  </a:lnTo>
                  <a:lnTo>
                    <a:pt x="890" y="632"/>
                  </a:lnTo>
                  <a:lnTo>
                    <a:pt x="777" y="623"/>
                  </a:lnTo>
                  <a:lnTo>
                    <a:pt x="668" y="611"/>
                  </a:lnTo>
                  <a:lnTo>
                    <a:pt x="561" y="596"/>
                  </a:lnTo>
                  <a:lnTo>
                    <a:pt x="458" y="577"/>
                  </a:lnTo>
                  <a:lnTo>
                    <a:pt x="358" y="556"/>
                  </a:lnTo>
                  <a:lnTo>
                    <a:pt x="263" y="533"/>
                  </a:lnTo>
                  <a:lnTo>
                    <a:pt x="170" y="506"/>
                  </a:lnTo>
                  <a:lnTo>
                    <a:pt x="82" y="476"/>
                  </a:lnTo>
                  <a:lnTo>
                    <a:pt x="0" y="445"/>
                  </a:lnTo>
                  <a:lnTo>
                    <a:pt x="8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BB2A03F-99F4-4C33-AA84-8FA83846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634"/>
              <a:ext cx="120" cy="88"/>
            </a:xfrm>
            <a:custGeom>
              <a:avLst/>
              <a:gdLst>
                <a:gd name="T0" fmla="*/ 0 w 1551"/>
                <a:gd name="T1" fmla="*/ 0 h 1147"/>
                <a:gd name="T2" fmla="*/ 108 w 1551"/>
                <a:gd name="T3" fmla="*/ 5 h 1147"/>
                <a:gd name="T4" fmla="*/ 213 w 1551"/>
                <a:gd name="T5" fmla="*/ 12 h 1147"/>
                <a:gd name="T6" fmla="*/ 315 w 1551"/>
                <a:gd name="T7" fmla="*/ 23 h 1147"/>
                <a:gd name="T8" fmla="*/ 416 w 1551"/>
                <a:gd name="T9" fmla="*/ 37 h 1147"/>
                <a:gd name="T10" fmla="*/ 513 w 1551"/>
                <a:gd name="T11" fmla="*/ 52 h 1147"/>
                <a:gd name="T12" fmla="*/ 608 w 1551"/>
                <a:gd name="T13" fmla="*/ 71 h 1147"/>
                <a:gd name="T14" fmla="*/ 699 w 1551"/>
                <a:gd name="T15" fmla="*/ 91 h 1147"/>
                <a:gd name="T16" fmla="*/ 787 w 1551"/>
                <a:gd name="T17" fmla="*/ 115 h 1147"/>
                <a:gd name="T18" fmla="*/ 871 w 1551"/>
                <a:gd name="T19" fmla="*/ 140 h 1147"/>
                <a:gd name="T20" fmla="*/ 951 w 1551"/>
                <a:gd name="T21" fmla="*/ 168 h 1147"/>
                <a:gd name="T22" fmla="*/ 1028 w 1551"/>
                <a:gd name="T23" fmla="*/ 198 h 1147"/>
                <a:gd name="T24" fmla="*/ 1100 w 1551"/>
                <a:gd name="T25" fmla="*/ 230 h 1147"/>
                <a:gd name="T26" fmla="*/ 1167 w 1551"/>
                <a:gd name="T27" fmla="*/ 263 h 1147"/>
                <a:gd name="T28" fmla="*/ 1230 w 1551"/>
                <a:gd name="T29" fmla="*/ 299 h 1147"/>
                <a:gd name="T30" fmla="*/ 1288 w 1551"/>
                <a:gd name="T31" fmla="*/ 336 h 1147"/>
                <a:gd name="T32" fmla="*/ 1341 w 1551"/>
                <a:gd name="T33" fmla="*/ 374 h 1147"/>
                <a:gd name="T34" fmla="*/ 1388 w 1551"/>
                <a:gd name="T35" fmla="*/ 415 h 1147"/>
                <a:gd name="T36" fmla="*/ 1430 w 1551"/>
                <a:gd name="T37" fmla="*/ 457 h 1147"/>
                <a:gd name="T38" fmla="*/ 1466 w 1551"/>
                <a:gd name="T39" fmla="*/ 499 h 1147"/>
                <a:gd name="T40" fmla="*/ 1495 w 1551"/>
                <a:gd name="T41" fmla="*/ 544 h 1147"/>
                <a:gd name="T42" fmla="*/ 1519 w 1551"/>
                <a:gd name="T43" fmla="*/ 589 h 1147"/>
                <a:gd name="T44" fmla="*/ 1536 w 1551"/>
                <a:gd name="T45" fmla="*/ 636 h 1147"/>
                <a:gd name="T46" fmla="*/ 1547 w 1551"/>
                <a:gd name="T47" fmla="*/ 683 h 1147"/>
                <a:gd name="T48" fmla="*/ 1551 w 1551"/>
                <a:gd name="T49" fmla="*/ 731 h 1147"/>
                <a:gd name="T50" fmla="*/ 1548 w 1551"/>
                <a:gd name="T51" fmla="*/ 777 h 1147"/>
                <a:gd name="T52" fmla="*/ 1537 w 1551"/>
                <a:gd name="T53" fmla="*/ 822 h 1147"/>
                <a:gd name="T54" fmla="*/ 1521 w 1551"/>
                <a:gd name="T55" fmla="*/ 867 h 1147"/>
                <a:gd name="T56" fmla="*/ 1500 w 1551"/>
                <a:gd name="T57" fmla="*/ 911 h 1147"/>
                <a:gd name="T58" fmla="*/ 1473 w 1551"/>
                <a:gd name="T59" fmla="*/ 952 h 1147"/>
                <a:gd name="T60" fmla="*/ 1440 w 1551"/>
                <a:gd name="T61" fmla="*/ 994 h 1147"/>
                <a:gd name="T62" fmla="*/ 1402 w 1551"/>
                <a:gd name="T63" fmla="*/ 1035 h 1147"/>
                <a:gd name="T64" fmla="*/ 1358 w 1551"/>
                <a:gd name="T65" fmla="*/ 1073 h 1147"/>
                <a:gd name="T66" fmla="*/ 1310 w 1551"/>
                <a:gd name="T67" fmla="*/ 1111 h 1147"/>
                <a:gd name="T68" fmla="*/ 1257 w 1551"/>
                <a:gd name="T69" fmla="*/ 1147 h 1147"/>
                <a:gd name="T70" fmla="*/ 360 w 1551"/>
                <a:gd name="T71" fmla="*/ 666 h 1147"/>
                <a:gd name="T72" fmla="*/ 370 w 1551"/>
                <a:gd name="T73" fmla="*/ 640 h 1147"/>
                <a:gd name="T74" fmla="*/ 376 w 1551"/>
                <a:gd name="T75" fmla="*/ 614 h 1147"/>
                <a:gd name="T76" fmla="*/ 379 w 1551"/>
                <a:gd name="T77" fmla="*/ 587 h 1147"/>
                <a:gd name="T78" fmla="*/ 376 w 1551"/>
                <a:gd name="T79" fmla="*/ 551 h 1147"/>
                <a:gd name="T80" fmla="*/ 366 w 1551"/>
                <a:gd name="T81" fmla="*/ 517 h 1147"/>
                <a:gd name="T82" fmla="*/ 351 w 1551"/>
                <a:gd name="T83" fmla="*/ 484 h 1147"/>
                <a:gd name="T84" fmla="*/ 329 w 1551"/>
                <a:gd name="T85" fmla="*/ 453 h 1147"/>
                <a:gd name="T86" fmla="*/ 303 w 1551"/>
                <a:gd name="T87" fmla="*/ 425 h 1147"/>
                <a:gd name="T88" fmla="*/ 271 w 1551"/>
                <a:gd name="T89" fmla="*/ 398 h 1147"/>
                <a:gd name="T90" fmla="*/ 236 w 1551"/>
                <a:gd name="T91" fmla="*/ 373 h 1147"/>
                <a:gd name="T92" fmla="*/ 196 w 1551"/>
                <a:gd name="T93" fmla="*/ 352 h 1147"/>
                <a:gd name="T94" fmla="*/ 152 w 1551"/>
                <a:gd name="T95" fmla="*/ 333 h 1147"/>
                <a:gd name="T96" fmla="*/ 105 w 1551"/>
                <a:gd name="T97" fmla="*/ 317 h 1147"/>
                <a:gd name="T98" fmla="*/ 53 w 1551"/>
                <a:gd name="T99" fmla="*/ 304 h 1147"/>
                <a:gd name="T100" fmla="*/ 0 w 1551"/>
                <a:gd name="T101" fmla="*/ 295 h 1147"/>
                <a:gd name="T102" fmla="*/ 0 w 1551"/>
                <a:gd name="T10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1" h="1147">
                  <a:moveTo>
                    <a:pt x="0" y="0"/>
                  </a:moveTo>
                  <a:lnTo>
                    <a:pt x="108" y="5"/>
                  </a:lnTo>
                  <a:lnTo>
                    <a:pt x="213" y="12"/>
                  </a:lnTo>
                  <a:lnTo>
                    <a:pt x="315" y="23"/>
                  </a:lnTo>
                  <a:lnTo>
                    <a:pt x="416" y="37"/>
                  </a:lnTo>
                  <a:lnTo>
                    <a:pt x="513" y="52"/>
                  </a:lnTo>
                  <a:lnTo>
                    <a:pt x="608" y="71"/>
                  </a:lnTo>
                  <a:lnTo>
                    <a:pt x="699" y="91"/>
                  </a:lnTo>
                  <a:lnTo>
                    <a:pt x="787" y="115"/>
                  </a:lnTo>
                  <a:lnTo>
                    <a:pt x="871" y="140"/>
                  </a:lnTo>
                  <a:lnTo>
                    <a:pt x="951" y="168"/>
                  </a:lnTo>
                  <a:lnTo>
                    <a:pt x="1028" y="198"/>
                  </a:lnTo>
                  <a:lnTo>
                    <a:pt x="1100" y="230"/>
                  </a:lnTo>
                  <a:lnTo>
                    <a:pt x="1167" y="263"/>
                  </a:lnTo>
                  <a:lnTo>
                    <a:pt x="1230" y="299"/>
                  </a:lnTo>
                  <a:lnTo>
                    <a:pt x="1288" y="336"/>
                  </a:lnTo>
                  <a:lnTo>
                    <a:pt x="1341" y="374"/>
                  </a:lnTo>
                  <a:lnTo>
                    <a:pt x="1388" y="415"/>
                  </a:lnTo>
                  <a:lnTo>
                    <a:pt x="1430" y="457"/>
                  </a:lnTo>
                  <a:lnTo>
                    <a:pt x="1466" y="499"/>
                  </a:lnTo>
                  <a:lnTo>
                    <a:pt x="1495" y="544"/>
                  </a:lnTo>
                  <a:lnTo>
                    <a:pt x="1519" y="589"/>
                  </a:lnTo>
                  <a:lnTo>
                    <a:pt x="1536" y="636"/>
                  </a:lnTo>
                  <a:lnTo>
                    <a:pt x="1547" y="683"/>
                  </a:lnTo>
                  <a:lnTo>
                    <a:pt x="1551" y="731"/>
                  </a:lnTo>
                  <a:lnTo>
                    <a:pt x="1548" y="777"/>
                  </a:lnTo>
                  <a:lnTo>
                    <a:pt x="1537" y="822"/>
                  </a:lnTo>
                  <a:lnTo>
                    <a:pt x="1521" y="867"/>
                  </a:lnTo>
                  <a:lnTo>
                    <a:pt x="1500" y="911"/>
                  </a:lnTo>
                  <a:lnTo>
                    <a:pt x="1473" y="952"/>
                  </a:lnTo>
                  <a:lnTo>
                    <a:pt x="1440" y="994"/>
                  </a:lnTo>
                  <a:lnTo>
                    <a:pt x="1402" y="1035"/>
                  </a:lnTo>
                  <a:lnTo>
                    <a:pt x="1358" y="1073"/>
                  </a:lnTo>
                  <a:lnTo>
                    <a:pt x="1310" y="1111"/>
                  </a:lnTo>
                  <a:lnTo>
                    <a:pt x="1257" y="1147"/>
                  </a:lnTo>
                  <a:lnTo>
                    <a:pt x="360" y="666"/>
                  </a:lnTo>
                  <a:lnTo>
                    <a:pt x="370" y="640"/>
                  </a:lnTo>
                  <a:lnTo>
                    <a:pt x="376" y="614"/>
                  </a:lnTo>
                  <a:lnTo>
                    <a:pt x="379" y="587"/>
                  </a:lnTo>
                  <a:lnTo>
                    <a:pt x="376" y="551"/>
                  </a:lnTo>
                  <a:lnTo>
                    <a:pt x="366" y="517"/>
                  </a:lnTo>
                  <a:lnTo>
                    <a:pt x="351" y="484"/>
                  </a:lnTo>
                  <a:lnTo>
                    <a:pt x="329" y="453"/>
                  </a:lnTo>
                  <a:lnTo>
                    <a:pt x="303" y="425"/>
                  </a:lnTo>
                  <a:lnTo>
                    <a:pt x="271" y="398"/>
                  </a:lnTo>
                  <a:lnTo>
                    <a:pt x="236" y="373"/>
                  </a:lnTo>
                  <a:lnTo>
                    <a:pt x="196" y="352"/>
                  </a:lnTo>
                  <a:lnTo>
                    <a:pt x="152" y="333"/>
                  </a:lnTo>
                  <a:lnTo>
                    <a:pt x="105" y="317"/>
                  </a:lnTo>
                  <a:lnTo>
                    <a:pt x="53" y="304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ACDDF7-8EAD-4A24-A0FC-E1DE71D9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634"/>
              <a:ext cx="119" cy="88"/>
            </a:xfrm>
            <a:custGeom>
              <a:avLst/>
              <a:gdLst>
                <a:gd name="T0" fmla="*/ 1550 w 1550"/>
                <a:gd name="T1" fmla="*/ 0 h 1147"/>
                <a:gd name="T2" fmla="*/ 1550 w 1550"/>
                <a:gd name="T3" fmla="*/ 295 h 1147"/>
                <a:gd name="T4" fmla="*/ 1496 w 1550"/>
                <a:gd name="T5" fmla="*/ 304 h 1147"/>
                <a:gd name="T6" fmla="*/ 1446 w 1550"/>
                <a:gd name="T7" fmla="*/ 317 h 1147"/>
                <a:gd name="T8" fmla="*/ 1399 w 1550"/>
                <a:gd name="T9" fmla="*/ 333 h 1147"/>
                <a:gd name="T10" fmla="*/ 1355 w 1550"/>
                <a:gd name="T11" fmla="*/ 352 h 1147"/>
                <a:gd name="T12" fmla="*/ 1314 w 1550"/>
                <a:gd name="T13" fmla="*/ 373 h 1147"/>
                <a:gd name="T14" fmla="*/ 1278 w 1550"/>
                <a:gd name="T15" fmla="*/ 398 h 1147"/>
                <a:gd name="T16" fmla="*/ 1247 w 1550"/>
                <a:gd name="T17" fmla="*/ 425 h 1147"/>
                <a:gd name="T18" fmla="*/ 1221 w 1550"/>
                <a:gd name="T19" fmla="*/ 453 h 1147"/>
                <a:gd name="T20" fmla="*/ 1200 w 1550"/>
                <a:gd name="T21" fmla="*/ 484 h 1147"/>
                <a:gd name="T22" fmla="*/ 1184 w 1550"/>
                <a:gd name="T23" fmla="*/ 517 h 1147"/>
                <a:gd name="T24" fmla="*/ 1175 w 1550"/>
                <a:gd name="T25" fmla="*/ 551 h 1147"/>
                <a:gd name="T26" fmla="*/ 1172 w 1550"/>
                <a:gd name="T27" fmla="*/ 587 h 1147"/>
                <a:gd name="T28" fmla="*/ 1174 w 1550"/>
                <a:gd name="T29" fmla="*/ 614 h 1147"/>
                <a:gd name="T30" fmla="*/ 1181 w 1550"/>
                <a:gd name="T31" fmla="*/ 640 h 1147"/>
                <a:gd name="T32" fmla="*/ 1190 w 1550"/>
                <a:gd name="T33" fmla="*/ 666 h 1147"/>
                <a:gd name="T34" fmla="*/ 293 w 1550"/>
                <a:gd name="T35" fmla="*/ 1147 h 1147"/>
                <a:gd name="T36" fmla="*/ 240 w 1550"/>
                <a:gd name="T37" fmla="*/ 1111 h 1147"/>
                <a:gd name="T38" fmla="*/ 192 w 1550"/>
                <a:gd name="T39" fmla="*/ 1073 h 1147"/>
                <a:gd name="T40" fmla="*/ 149 w 1550"/>
                <a:gd name="T41" fmla="*/ 1035 h 1147"/>
                <a:gd name="T42" fmla="*/ 110 w 1550"/>
                <a:gd name="T43" fmla="*/ 994 h 1147"/>
                <a:gd name="T44" fmla="*/ 78 w 1550"/>
                <a:gd name="T45" fmla="*/ 952 h 1147"/>
                <a:gd name="T46" fmla="*/ 50 w 1550"/>
                <a:gd name="T47" fmla="*/ 911 h 1147"/>
                <a:gd name="T48" fmla="*/ 28 w 1550"/>
                <a:gd name="T49" fmla="*/ 867 h 1147"/>
                <a:gd name="T50" fmla="*/ 13 w 1550"/>
                <a:gd name="T51" fmla="*/ 822 h 1147"/>
                <a:gd name="T52" fmla="*/ 3 w 1550"/>
                <a:gd name="T53" fmla="*/ 777 h 1147"/>
                <a:gd name="T54" fmla="*/ 0 w 1550"/>
                <a:gd name="T55" fmla="*/ 731 h 1147"/>
                <a:gd name="T56" fmla="*/ 3 w 1550"/>
                <a:gd name="T57" fmla="*/ 683 h 1147"/>
                <a:gd name="T58" fmla="*/ 14 w 1550"/>
                <a:gd name="T59" fmla="*/ 636 h 1147"/>
                <a:gd name="T60" fmla="*/ 31 w 1550"/>
                <a:gd name="T61" fmla="*/ 589 h 1147"/>
                <a:gd name="T62" fmla="*/ 54 w 1550"/>
                <a:gd name="T63" fmla="*/ 544 h 1147"/>
                <a:gd name="T64" fmla="*/ 85 w 1550"/>
                <a:gd name="T65" fmla="*/ 499 h 1147"/>
                <a:gd name="T66" fmla="*/ 121 w 1550"/>
                <a:gd name="T67" fmla="*/ 457 h 1147"/>
                <a:gd name="T68" fmla="*/ 162 w 1550"/>
                <a:gd name="T69" fmla="*/ 415 h 1147"/>
                <a:gd name="T70" fmla="*/ 210 w 1550"/>
                <a:gd name="T71" fmla="*/ 374 h 1147"/>
                <a:gd name="T72" fmla="*/ 262 w 1550"/>
                <a:gd name="T73" fmla="*/ 336 h 1147"/>
                <a:gd name="T74" fmla="*/ 320 w 1550"/>
                <a:gd name="T75" fmla="*/ 299 h 1147"/>
                <a:gd name="T76" fmla="*/ 382 w 1550"/>
                <a:gd name="T77" fmla="*/ 263 h 1147"/>
                <a:gd name="T78" fmla="*/ 451 w 1550"/>
                <a:gd name="T79" fmla="*/ 230 h 1147"/>
                <a:gd name="T80" fmla="*/ 523 w 1550"/>
                <a:gd name="T81" fmla="*/ 198 h 1147"/>
                <a:gd name="T82" fmla="*/ 599 w 1550"/>
                <a:gd name="T83" fmla="*/ 168 h 1147"/>
                <a:gd name="T84" fmla="*/ 679 w 1550"/>
                <a:gd name="T85" fmla="*/ 140 h 1147"/>
                <a:gd name="T86" fmla="*/ 764 w 1550"/>
                <a:gd name="T87" fmla="*/ 115 h 1147"/>
                <a:gd name="T88" fmla="*/ 852 w 1550"/>
                <a:gd name="T89" fmla="*/ 91 h 1147"/>
                <a:gd name="T90" fmla="*/ 943 w 1550"/>
                <a:gd name="T91" fmla="*/ 71 h 1147"/>
                <a:gd name="T92" fmla="*/ 1037 w 1550"/>
                <a:gd name="T93" fmla="*/ 52 h 1147"/>
                <a:gd name="T94" fmla="*/ 1135 w 1550"/>
                <a:gd name="T95" fmla="*/ 37 h 1147"/>
                <a:gd name="T96" fmla="*/ 1235 w 1550"/>
                <a:gd name="T97" fmla="*/ 23 h 1147"/>
                <a:gd name="T98" fmla="*/ 1338 w 1550"/>
                <a:gd name="T99" fmla="*/ 12 h 1147"/>
                <a:gd name="T100" fmla="*/ 1443 w 1550"/>
                <a:gd name="T101" fmla="*/ 5 h 1147"/>
                <a:gd name="T102" fmla="*/ 1550 w 1550"/>
                <a:gd name="T10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0" h="1147">
                  <a:moveTo>
                    <a:pt x="1550" y="0"/>
                  </a:moveTo>
                  <a:lnTo>
                    <a:pt x="1550" y="295"/>
                  </a:lnTo>
                  <a:lnTo>
                    <a:pt x="1496" y="304"/>
                  </a:lnTo>
                  <a:lnTo>
                    <a:pt x="1446" y="317"/>
                  </a:lnTo>
                  <a:lnTo>
                    <a:pt x="1399" y="333"/>
                  </a:lnTo>
                  <a:lnTo>
                    <a:pt x="1355" y="352"/>
                  </a:lnTo>
                  <a:lnTo>
                    <a:pt x="1314" y="373"/>
                  </a:lnTo>
                  <a:lnTo>
                    <a:pt x="1278" y="398"/>
                  </a:lnTo>
                  <a:lnTo>
                    <a:pt x="1247" y="425"/>
                  </a:lnTo>
                  <a:lnTo>
                    <a:pt x="1221" y="453"/>
                  </a:lnTo>
                  <a:lnTo>
                    <a:pt x="1200" y="484"/>
                  </a:lnTo>
                  <a:lnTo>
                    <a:pt x="1184" y="517"/>
                  </a:lnTo>
                  <a:lnTo>
                    <a:pt x="1175" y="551"/>
                  </a:lnTo>
                  <a:lnTo>
                    <a:pt x="1172" y="587"/>
                  </a:lnTo>
                  <a:lnTo>
                    <a:pt x="1174" y="614"/>
                  </a:lnTo>
                  <a:lnTo>
                    <a:pt x="1181" y="640"/>
                  </a:lnTo>
                  <a:lnTo>
                    <a:pt x="1190" y="666"/>
                  </a:lnTo>
                  <a:lnTo>
                    <a:pt x="293" y="1147"/>
                  </a:lnTo>
                  <a:lnTo>
                    <a:pt x="240" y="1111"/>
                  </a:lnTo>
                  <a:lnTo>
                    <a:pt x="192" y="1073"/>
                  </a:lnTo>
                  <a:lnTo>
                    <a:pt x="149" y="1035"/>
                  </a:lnTo>
                  <a:lnTo>
                    <a:pt x="110" y="994"/>
                  </a:lnTo>
                  <a:lnTo>
                    <a:pt x="78" y="952"/>
                  </a:lnTo>
                  <a:lnTo>
                    <a:pt x="50" y="911"/>
                  </a:lnTo>
                  <a:lnTo>
                    <a:pt x="28" y="867"/>
                  </a:lnTo>
                  <a:lnTo>
                    <a:pt x="13" y="822"/>
                  </a:lnTo>
                  <a:lnTo>
                    <a:pt x="3" y="777"/>
                  </a:lnTo>
                  <a:lnTo>
                    <a:pt x="0" y="731"/>
                  </a:lnTo>
                  <a:lnTo>
                    <a:pt x="3" y="683"/>
                  </a:lnTo>
                  <a:lnTo>
                    <a:pt x="14" y="636"/>
                  </a:lnTo>
                  <a:lnTo>
                    <a:pt x="31" y="589"/>
                  </a:lnTo>
                  <a:lnTo>
                    <a:pt x="54" y="544"/>
                  </a:lnTo>
                  <a:lnTo>
                    <a:pt x="85" y="499"/>
                  </a:lnTo>
                  <a:lnTo>
                    <a:pt x="121" y="457"/>
                  </a:lnTo>
                  <a:lnTo>
                    <a:pt x="162" y="415"/>
                  </a:lnTo>
                  <a:lnTo>
                    <a:pt x="210" y="374"/>
                  </a:lnTo>
                  <a:lnTo>
                    <a:pt x="262" y="336"/>
                  </a:lnTo>
                  <a:lnTo>
                    <a:pt x="320" y="299"/>
                  </a:lnTo>
                  <a:lnTo>
                    <a:pt x="382" y="263"/>
                  </a:lnTo>
                  <a:lnTo>
                    <a:pt x="451" y="230"/>
                  </a:lnTo>
                  <a:lnTo>
                    <a:pt x="523" y="198"/>
                  </a:lnTo>
                  <a:lnTo>
                    <a:pt x="599" y="168"/>
                  </a:lnTo>
                  <a:lnTo>
                    <a:pt x="679" y="140"/>
                  </a:lnTo>
                  <a:lnTo>
                    <a:pt x="764" y="115"/>
                  </a:lnTo>
                  <a:lnTo>
                    <a:pt x="852" y="91"/>
                  </a:lnTo>
                  <a:lnTo>
                    <a:pt x="943" y="71"/>
                  </a:lnTo>
                  <a:lnTo>
                    <a:pt x="1037" y="52"/>
                  </a:lnTo>
                  <a:lnTo>
                    <a:pt x="1135" y="37"/>
                  </a:lnTo>
                  <a:lnTo>
                    <a:pt x="1235" y="23"/>
                  </a:lnTo>
                  <a:lnTo>
                    <a:pt x="1338" y="12"/>
                  </a:lnTo>
                  <a:lnTo>
                    <a:pt x="1443" y="5"/>
                  </a:lnTo>
                  <a:lnTo>
                    <a:pt x="15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2B5378C-8CB9-49E5-9488-36FD6B44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665"/>
              <a:ext cx="58" cy="28"/>
            </a:xfrm>
            <a:custGeom>
              <a:avLst/>
              <a:gdLst>
                <a:gd name="T0" fmla="*/ 378 w 756"/>
                <a:gd name="T1" fmla="*/ 0 h 373"/>
                <a:gd name="T2" fmla="*/ 437 w 756"/>
                <a:gd name="T3" fmla="*/ 2 h 373"/>
                <a:gd name="T4" fmla="*/ 492 w 756"/>
                <a:gd name="T5" fmla="*/ 9 h 373"/>
                <a:gd name="T6" fmla="*/ 543 w 756"/>
                <a:gd name="T7" fmla="*/ 19 h 373"/>
                <a:gd name="T8" fmla="*/ 591 w 756"/>
                <a:gd name="T9" fmla="*/ 33 h 373"/>
                <a:gd name="T10" fmla="*/ 631 w 756"/>
                <a:gd name="T11" fmla="*/ 50 h 373"/>
                <a:gd name="T12" fmla="*/ 668 w 756"/>
                <a:gd name="T13" fmla="*/ 71 h 373"/>
                <a:gd name="T14" fmla="*/ 699 w 756"/>
                <a:gd name="T15" fmla="*/ 92 h 373"/>
                <a:gd name="T16" fmla="*/ 724 w 756"/>
                <a:gd name="T17" fmla="*/ 114 h 373"/>
                <a:gd name="T18" fmla="*/ 742 w 756"/>
                <a:gd name="T19" fmla="*/ 138 h 373"/>
                <a:gd name="T20" fmla="*/ 752 w 756"/>
                <a:gd name="T21" fmla="*/ 162 h 373"/>
                <a:gd name="T22" fmla="*/ 756 w 756"/>
                <a:gd name="T23" fmla="*/ 187 h 373"/>
                <a:gd name="T24" fmla="*/ 754 w 756"/>
                <a:gd name="T25" fmla="*/ 202 h 373"/>
                <a:gd name="T26" fmla="*/ 750 w 756"/>
                <a:gd name="T27" fmla="*/ 218 h 373"/>
                <a:gd name="T28" fmla="*/ 746 w 756"/>
                <a:gd name="T29" fmla="*/ 226 h 373"/>
                <a:gd name="T30" fmla="*/ 732 w 756"/>
                <a:gd name="T31" fmla="*/ 248 h 373"/>
                <a:gd name="T32" fmla="*/ 712 w 756"/>
                <a:gd name="T33" fmla="*/ 269 h 373"/>
                <a:gd name="T34" fmla="*/ 686 w 756"/>
                <a:gd name="T35" fmla="*/ 291 h 373"/>
                <a:gd name="T36" fmla="*/ 656 w 756"/>
                <a:gd name="T37" fmla="*/ 310 h 373"/>
                <a:gd name="T38" fmla="*/ 620 w 756"/>
                <a:gd name="T39" fmla="*/ 328 h 373"/>
                <a:gd name="T40" fmla="*/ 579 w 756"/>
                <a:gd name="T41" fmla="*/ 343 h 373"/>
                <a:gd name="T42" fmla="*/ 535 w 756"/>
                <a:gd name="T43" fmla="*/ 356 h 373"/>
                <a:gd name="T44" fmla="*/ 486 w 756"/>
                <a:gd name="T45" fmla="*/ 365 h 373"/>
                <a:gd name="T46" fmla="*/ 433 w 756"/>
                <a:gd name="T47" fmla="*/ 371 h 373"/>
                <a:gd name="T48" fmla="*/ 378 w 756"/>
                <a:gd name="T49" fmla="*/ 373 h 373"/>
                <a:gd name="T50" fmla="*/ 322 w 756"/>
                <a:gd name="T51" fmla="*/ 371 h 373"/>
                <a:gd name="T52" fmla="*/ 270 w 756"/>
                <a:gd name="T53" fmla="*/ 365 h 373"/>
                <a:gd name="T54" fmla="*/ 221 w 756"/>
                <a:gd name="T55" fmla="*/ 356 h 373"/>
                <a:gd name="T56" fmla="*/ 176 w 756"/>
                <a:gd name="T57" fmla="*/ 343 h 373"/>
                <a:gd name="T58" fmla="*/ 136 w 756"/>
                <a:gd name="T59" fmla="*/ 328 h 373"/>
                <a:gd name="T60" fmla="*/ 100 w 756"/>
                <a:gd name="T61" fmla="*/ 310 h 373"/>
                <a:gd name="T62" fmla="*/ 69 w 756"/>
                <a:gd name="T63" fmla="*/ 291 h 373"/>
                <a:gd name="T64" fmla="*/ 44 w 756"/>
                <a:gd name="T65" fmla="*/ 269 h 373"/>
                <a:gd name="T66" fmla="*/ 24 w 756"/>
                <a:gd name="T67" fmla="*/ 248 h 373"/>
                <a:gd name="T68" fmla="*/ 9 w 756"/>
                <a:gd name="T69" fmla="*/ 226 h 373"/>
                <a:gd name="T70" fmla="*/ 6 w 756"/>
                <a:gd name="T71" fmla="*/ 218 h 373"/>
                <a:gd name="T72" fmla="*/ 1 w 756"/>
                <a:gd name="T73" fmla="*/ 202 h 373"/>
                <a:gd name="T74" fmla="*/ 0 w 756"/>
                <a:gd name="T75" fmla="*/ 187 h 373"/>
                <a:gd name="T76" fmla="*/ 3 w 756"/>
                <a:gd name="T77" fmla="*/ 162 h 373"/>
                <a:gd name="T78" fmla="*/ 14 w 756"/>
                <a:gd name="T79" fmla="*/ 138 h 373"/>
                <a:gd name="T80" fmla="*/ 32 w 756"/>
                <a:gd name="T81" fmla="*/ 114 h 373"/>
                <a:gd name="T82" fmla="*/ 57 w 756"/>
                <a:gd name="T83" fmla="*/ 92 h 373"/>
                <a:gd name="T84" fmla="*/ 88 w 756"/>
                <a:gd name="T85" fmla="*/ 71 h 373"/>
                <a:gd name="T86" fmla="*/ 124 w 756"/>
                <a:gd name="T87" fmla="*/ 50 h 373"/>
                <a:gd name="T88" fmla="*/ 165 w 756"/>
                <a:gd name="T89" fmla="*/ 33 h 373"/>
                <a:gd name="T90" fmla="*/ 212 w 756"/>
                <a:gd name="T91" fmla="*/ 19 h 373"/>
                <a:gd name="T92" fmla="*/ 264 w 756"/>
                <a:gd name="T93" fmla="*/ 9 h 373"/>
                <a:gd name="T94" fmla="*/ 319 w 756"/>
                <a:gd name="T95" fmla="*/ 2 h 373"/>
                <a:gd name="T96" fmla="*/ 378 w 756"/>
                <a:gd name="T9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6" h="373">
                  <a:moveTo>
                    <a:pt x="378" y="0"/>
                  </a:moveTo>
                  <a:lnTo>
                    <a:pt x="437" y="2"/>
                  </a:lnTo>
                  <a:lnTo>
                    <a:pt x="492" y="9"/>
                  </a:lnTo>
                  <a:lnTo>
                    <a:pt x="543" y="19"/>
                  </a:lnTo>
                  <a:lnTo>
                    <a:pt x="591" y="33"/>
                  </a:lnTo>
                  <a:lnTo>
                    <a:pt x="631" y="50"/>
                  </a:lnTo>
                  <a:lnTo>
                    <a:pt x="668" y="71"/>
                  </a:lnTo>
                  <a:lnTo>
                    <a:pt x="699" y="92"/>
                  </a:lnTo>
                  <a:lnTo>
                    <a:pt x="724" y="114"/>
                  </a:lnTo>
                  <a:lnTo>
                    <a:pt x="742" y="138"/>
                  </a:lnTo>
                  <a:lnTo>
                    <a:pt x="752" y="162"/>
                  </a:lnTo>
                  <a:lnTo>
                    <a:pt x="756" y="187"/>
                  </a:lnTo>
                  <a:lnTo>
                    <a:pt x="754" y="202"/>
                  </a:lnTo>
                  <a:lnTo>
                    <a:pt x="750" y="218"/>
                  </a:lnTo>
                  <a:lnTo>
                    <a:pt x="746" y="226"/>
                  </a:lnTo>
                  <a:lnTo>
                    <a:pt x="732" y="248"/>
                  </a:lnTo>
                  <a:lnTo>
                    <a:pt x="712" y="269"/>
                  </a:lnTo>
                  <a:lnTo>
                    <a:pt x="686" y="291"/>
                  </a:lnTo>
                  <a:lnTo>
                    <a:pt x="656" y="310"/>
                  </a:lnTo>
                  <a:lnTo>
                    <a:pt x="620" y="328"/>
                  </a:lnTo>
                  <a:lnTo>
                    <a:pt x="579" y="343"/>
                  </a:lnTo>
                  <a:lnTo>
                    <a:pt x="535" y="356"/>
                  </a:lnTo>
                  <a:lnTo>
                    <a:pt x="486" y="365"/>
                  </a:lnTo>
                  <a:lnTo>
                    <a:pt x="433" y="371"/>
                  </a:lnTo>
                  <a:lnTo>
                    <a:pt x="378" y="373"/>
                  </a:lnTo>
                  <a:lnTo>
                    <a:pt x="322" y="371"/>
                  </a:lnTo>
                  <a:lnTo>
                    <a:pt x="270" y="365"/>
                  </a:lnTo>
                  <a:lnTo>
                    <a:pt x="221" y="356"/>
                  </a:lnTo>
                  <a:lnTo>
                    <a:pt x="176" y="343"/>
                  </a:lnTo>
                  <a:lnTo>
                    <a:pt x="136" y="328"/>
                  </a:lnTo>
                  <a:lnTo>
                    <a:pt x="100" y="310"/>
                  </a:lnTo>
                  <a:lnTo>
                    <a:pt x="69" y="291"/>
                  </a:lnTo>
                  <a:lnTo>
                    <a:pt x="44" y="269"/>
                  </a:lnTo>
                  <a:lnTo>
                    <a:pt x="24" y="248"/>
                  </a:lnTo>
                  <a:lnTo>
                    <a:pt x="9" y="226"/>
                  </a:lnTo>
                  <a:lnTo>
                    <a:pt x="6" y="218"/>
                  </a:lnTo>
                  <a:lnTo>
                    <a:pt x="1" y="202"/>
                  </a:lnTo>
                  <a:lnTo>
                    <a:pt x="0" y="187"/>
                  </a:lnTo>
                  <a:lnTo>
                    <a:pt x="3" y="162"/>
                  </a:lnTo>
                  <a:lnTo>
                    <a:pt x="14" y="138"/>
                  </a:lnTo>
                  <a:lnTo>
                    <a:pt x="32" y="114"/>
                  </a:lnTo>
                  <a:lnTo>
                    <a:pt x="57" y="92"/>
                  </a:lnTo>
                  <a:lnTo>
                    <a:pt x="88" y="71"/>
                  </a:lnTo>
                  <a:lnTo>
                    <a:pt x="124" y="50"/>
                  </a:lnTo>
                  <a:lnTo>
                    <a:pt x="165" y="33"/>
                  </a:lnTo>
                  <a:lnTo>
                    <a:pt x="212" y="19"/>
                  </a:lnTo>
                  <a:lnTo>
                    <a:pt x="264" y="9"/>
                  </a:lnTo>
                  <a:lnTo>
                    <a:pt x="319" y="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A173CAD0-98C6-4513-8762-450426748D1E}"/>
              </a:ext>
            </a:extLst>
          </p:cNvPr>
          <p:cNvGrpSpPr/>
          <p:nvPr/>
        </p:nvGrpSpPr>
        <p:grpSpPr>
          <a:xfrm>
            <a:off x="7392" y="1806541"/>
            <a:ext cx="6782939" cy="3156448"/>
            <a:chOff x="0" y="1674466"/>
            <a:chExt cx="6782939" cy="3156448"/>
          </a:xfrm>
        </p:grpSpPr>
        <p:sp>
          <p:nvSpPr>
            <p:cNvPr id="38" name="Rounded Rectangle 16">
              <a:extLst>
                <a:ext uri="{FF2B5EF4-FFF2-40B4-BE49-F238E27FC236}">
                  <a16:creationId xmlns:a16="http://schemas.microsoft.com/office/drawing/2014/main" id="{FC42C35C-87CC-4CAE-A853-6FC5816341D9}"/>
                </a:ext>
              </a:extLst>
            </p:cNvPr>
            <p:cNvSpPr/>
            <p:nvPr/>
          </p:nvSpPr>
          <p:spPr>
            <a:xfrm>
              <a:off x="5029204" y="2920228"/>
              <a:ext cx="900749" cy="1897038"/>
            </a:xfrm>
            <a:prstGeom prst="roundRect">
              <a:avLst>
                <a:gd name="adj" fmla="val 7876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1A299DE7-0F73-4BB4-BCA7-291ED27EB7B8}"/>
                </a:ext>
              </a:extLst>
            </p:cNvPr>
            <p:cNvSpPr/>
            <p:nvPr/>
          </p:nvSpPr>
          <p:spPr>
            <a:xfrm>
              <a:off x="0" y="3288718"/>
              <a:ext cx="5929953" cy="1173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Parallelogram 19">
              <a:extLst>
                <a:ext uri="{FF2B5EF4-FFF2-40B4-BE49-F238E27FC236}">
                  <a16:creationId xmlns:a16="http://schemas.microsoft.com/office/drawing/2014/main" id="{7D34CFF3-7054-49F8-8D76-306B0E2E49AF}"/>
                </a:ext>
              </a:extLst>
            </p:cNvPr>
            <p:cNvSpPr/>
            <p:nvPr/>
          </p:nvSpPr>
          <p:spPr>
            <a:xfrm flipH="1">
              <a:off x="5076967" y="2920229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Parallelogram 20">
              <a:extLst>
                <a:ext uri="{FF2B5EF4-FFF2-40B4-BE49-F238E27FC236}">
                  <a16:creationId xmlns:a16="http://schemas.microsoft.com/office/drawing/2014/main" id="{36EC8C61-A1D5-43F2-8764-46D26BB12307}"/>
                </a:ext>
              </a:extLst>
            </p:cNvPr>
            <p:cNvSpPr/>
            <p:nvPr/>
          </p:nvSpPr>
          <p:spPr>
            <a:xfrm flipH="1" flipV="1">
              <a:off x="5076967" y="3875572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02D404FA-252D-4066-88C6-A8CCA92EE53C}"/>
                </a:ext>
              </a:extLst>
            </p:cNvPr>
            <p:cNvSpPr/>
            <p:nvPr/>
          </p:nvSpPr>
          <p:spPr>
            <a:xfrm>
              <a:off x="1598421" y="1674466"/>
              <a:ext cx="39514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Proyecto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nacional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de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innovación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tecnológica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y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productividad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agrícola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-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Estrategia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fomento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producción</a:t>
              </a:r>
              <a:endParaRPr lang="en-US" sz="2000" dirty="0">
                <a:solidFill>
                  <a:srgbClr val="1F497D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3" name="Group 55">
              <a:extLst>
                <a:ext uri="{FF2B5EF4-FFF2-40B4-BE49-F238E27FC236}">
                  <a16:creationId xmlns:a16="http://schemas.microsoft.com/office/drawing/2014/main" id="{BEE165D5-2FEC-4EA3-BD29-EAB8891FDDBC}"/>
                </a:ext>
              </a:extLst>
            </p:cNvPr>
            <p:cNvGrpSpPr/>
            <p:nvPr/>
          </p:nvGrpSpPr>
          <p:grpSpPr>
            <a:xfrm>
              <a:off x="537178" y="3521628"/>
              <a:ext cx="696036" cy="707886"/>
              <a:chOff x="537178" y="3521628"/>
              <a:chExt cx="696036" cy="707886"/>
            </a:xfrm>
          </p:grpSpPr>
          <p:sp>
            <p:nvSpPr>
              <p:cNvPr id="44" name="Oval 31">
                <a:extLst>
                  <a:ext uri="{FF2B5EF4-FFF2-40B4-BE49-F238E27FC236}">
                    <a16:creationId xmlns:a16="http://schemas.microsoft.com/office/drawing/2014/main" id="{590C4DE4-9153-4334-BB08-562D60128301}"/>
                  </a:ext>
                </a:extLst>
              </p:cNvPr>
              <p:cNvSpPr/>
              <p:nvPr/>
            </p:nvSpPr>
            <p:spPr>
              <a:xfrm>
                <a:off x="537178" y="3521628"/>
                <a:ext cx="696036" cy="7078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1BAF4B5A-76ED-4423-81D9-3E849DED6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832" y="3742795"/>
                <a:ext cx="470729" cy="347440"/>
              </a:xfrm>
              <a:custGeom>
                <a:avLst/>
                <a:gdLst>
                  <a:gd name="T0" fmla="*/ 1826 w 3756"/>
                  <a:gd name="T1" fmla="*/ 1696 h 2599"/>
                  <a:gd name="T2" fmla="*/ 1826 w 3756"/>
                  <a:gd name="T3" fmla="*/ 1773 h 2599"/>
                  <a:gd name="T4" fmla="*/ 1898 w 3756"/>
                  <a:gd name="T5" fmla="*/ 1796 h 2599"/>
                  <a:gd name="T6" fmla="*/ 1943 w 3756"/>
                  <a:gd name="T7" fmla="*/ 1734 h 2599"/>
                  <a:gd name="T8" fmla="*/ 1898 w 3756"/>
                  <a:gd name="T9" fmla="*/ 1672 h 2599"/>
                  <a:gd name="T10" fmla="*/ 2738 w 3756"/>
                  <a:gd name="T11" fmla="*/ 1579 h 2599"/>
                  <a:gd name="T12" fmla="*/ 2257 w 3756"/>
                  <a:gd name="T13" fmla="*/ 463 h 2599"/>
                  <a:gd name="T14" fmla="*/ 2901 w 3756"/>
                  <a:gd name="T15" fmla="*/ 485 h 2599"/>
                  <a:gd name="T16" fmla="*/ 2939 w 3756"/>
                  <a:gd name="T17" fmla="*/ 564 h 2599"/>
                  <a:gd name="T18" fmla="*/ 2257 w 3756"/>
                  <a:gd name="T19" fmla="*/ 168 h 2599"/>
                  <a:gd name="T20" fmla="*/ 817 w 3756"/>
                  <a:gd name="T21" fmla="*/ 564 h 2599"/>
                  <a:gd name="T22" fmla="*/ 855 w 3756"/>
                  <a:gd name="T23" fmla="*/ 485 h 2599"/>
                  <a:gd name="T24" fmla="*/ 1499 w 3756"/>
                  <a:gd name="T25" fmla="*/ 463 h 2599"/>
                  <a:gd name="T26" fmla="*/ 1582 w 3756"/>
                  <a:gd name="T27" fmla="*/ 0 h 2599"/>
                  <a:gd name="T28" fmla="*/ 1655 w 3756"/>
                  <a:gd name="T29" fmla="*/ 41 h 2599"/>
                  <a:gd name="T30" fmla="*/ 2090 w 3756"/>
                  <a:gd name="T31" fmla="*/ 463 h 2599"/>
                  <a:gd name="T32" fmla="*/ 2115 w 3756"/>
                  <a:gd name="T33" fmla="*/ 25 h 2599"/>
                  <a:gd name="T34" fmla="*/ 3673 w 3756"/>
                  <a:gd name="T35" fmla="*/ 0 h 2599"/>
                  <a:gd name="T36" fmla="*/ 3745 w 3756"/>
                  <a:gd name="T37" fmla="*/ 41 h 2599"/>
                  <a:gd name="T38" fmla="*/ 3753 w 3756"/>
                  <a:gd name="T39" fmla="*/ 1037 h 2599"/>
                  <a:gd name="T40" fmla="*/ 3695 w 3756"/>
                  <a:gd name="T41" fmla="*/ 1095 h 2599"/>
                  <a:gd name="T42" fmla="*/ 3226 w 3756"/>
                  <a:gd name="T43" fmla="*/ 1145 h 2599"/>
                  <a:gd name="T44" fmla="*/ 3298 w 3756"/>
                  <a:gd name="T45" fmla="*/ 1187 h 2599"/>
                  <a:gd name="T46" fmla="*/ 3298 w 3756"/>
                  <a:gd name="T47" fmla="*/ 1271 h 2599"/>
                  <a:gd name="T48" fmla="*/ 3226 w 3756"/>
                  <a:gd name="T49" fmla="*/ 1313 h 2599"/>
                  <a:gd name="T50" fmla="*/ 2929 w 3756"/>
                  <a:gd name="T51" fmla="*/ 1800 h 2599"/>
                  <a:gd name="T52" fmla="*/ 2861 w 3756"/>
                  <a:gd name="T53" fmla="*/ 1854 h 2599"/>
                  <a:gd name="T54" fmla="*/ 2266 w 3756"/>
                  <a:gd name="T55" fmla="*/ 1930 h 2599"/>
                  <a:gd name="T56" fmla="*/ 2344 w 3756"/>
                  <a:gd name="T57" fmla="*/ 1968 h 2599"/>
                  <a:gd name="T58" fmla="*/ 2363 w 3756"/>
                  <a:gd name="T59" fmla="*/ 2053 h 2599"/>
                  <a:gd name="T60" fmla="*/ 2310 w 3756"/>
                  <a:gd name="T61" fmla="*/ 2121 h 2599"/>
                  <a:gd name="T62" fmla="*/ 1943 w 3756"/>
                  <a:gd name="T63" fmla="*/ 2302 h 2599"/>
                  <a:gd name="T64" fmla="*/ 2173 w 3756"/>
                  <a:gd name="T65" fmla="*/ 2330 h 2599"/>
                  <a:gd name="T66" fmla="*/ 3299 w 3756"/>
                  <a:gd name="T67" fmla="*/ 2387 h 2599"/>
                  <a:gd name="T68" fmla="*/ 3361 w 3756"/>
                  <a:gd name="T69" fmla="*/ 2430 h 2599"/>
                  <a:gd name="T70" fmla="*/ 3338 w 3756"/>
                  <a:gd name="T71" fmla="*/ 2503 h 2599"/>
                  <a:gd name="T72" fmla="*/ 2185 w 3756"/>
                  <a:gd name="T73" fmla="*/ 2535 h 2599"/>
                  <a:gd name="T74" fmla="*/ 2141 w 3756"/>
                  <a:gd name="T75" fmla="*/ 2596 h 2599"/>
                  <a:gd name="T76" fmla="*/ 1597 w 3756"/>
                  <a:gd name="T77" fmla="*/ 2587 h 2599"/>
                  <a:gd name="T78" fmla="*/ 1571 w 3756"/>
                  <a:gd name="T79" fmla="*/ 2515 h 2599"/>
                  <a:gd name="T80" fmla="*/ 405 w 3756"/>
                  <a:gd name="T81" fmla="*/ 2489 h 2599"/>
                  <a:gd name="T82" fmla="*/ 405 w 3756"/>
                  <a:gd name="T83" fmla="*/ 2413 h 2599"/>
                  <a:gd name="T84" fmla="*/ 1571 w 3756"/>
                  <a:gd name="T85" fmla="*/ 2387 h 2599"/>
                  <a:gd name="T86" fmla="*/ 1597 w 3756"/>
                  <a:gd name="T87" fmla="*/ 2315 h 2599"/>
                  <a:gd name="T88" fmla="*/ 1814 w 3756"/>
                  <a:gd name="T89" fmla="*/ 2131 h 2599"/>
                  <a:gd name="T90" fmla="*/ 1427 w 3756"/>
                  <a:gd name="T91" fmla="*/ 2109 h 2599"/>
                  <a:gd name="T92" fmla="*/ 1390 w 3756"/>
                  <a:gd name="T93" fmla="*/ 2031 h 2599"/>
                  <a:gd name="T94" fmla="*/ 1427 w 3756"/>
                  <a:gd name="T95" fmla="*/ 1952 h 2599"/>
                  <a:gd name="T96" fmla="*/ 1585 w 3756"/>
                  <a:gd name="T97" fmla="*/ 1930 h 2599"/>
                  <a:gd name="T98" fmla="*/ 874 w 3756"/>
                  <a:gd name="T99" fmla="*/ 1846 h 2599"/>
                  <a:gd name="T100" fmla="*/ 821 w 3756"/>
                  <a:gd name="T101" fmla="*/ 1779 h 2599"/>
                  <a:gd name="T102" fmla="*/ 508 w 3756"/>
                  <a:gd name="T103" fmla="*/ 1310 h 2599"/>
                  <a:gd name="T104" fmla="*/ 450 w 3756"/>
                  <a:gd name="T105" fmla="*/ 1252 h 2599"/>
                  <a:gd name="T106" fmla="*/ 472 w 3756"/>
                  <a:gd name="T107" fmla="*/ 1169 h 2599"/>
                  <a:gd name="T108" fmla="*/ 599 w 3756"/>
                  <a:gd name="T109" fmla="*/ 1145 h 2599"/>
                  <a:gd name="T110" fmla="*/ 41 w 3756"/>
                  <a:gd name="T111" fmla="*/ 1087 h 2599"/>
                  <a:gd name="T112" fmla="*/ 0 w 3756"/>
                  <a:gd name="T113" fmla="*/ 1014 h 2599"/>
                  <a:gd name="T114" fmla="*/ 25 w 3756"/>
                  <a:gd name="T115" fmla="*/ 25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56" h="2599">
                    <a:moveTo>
                      <a:pt x="1879" y="1669"/>
                    </a:moveTo>
                    <a:lnTo>
                      <a:pt x="1858" y="1672"/>
                    </a:lnTo>
                    <a:lnTo>
                      <a:pt x="1840" y="1682"/>
                    </a:lnTo>
                    <a:lnTo>
                      <a:pt x="1826" y="1696"/>
                    </a:lnTo>
                    <a:lnTo>
                      <a:pt x="1817" y="1714"/>
                    </a:lnTo>
                    <a:lnTo>
                      <a:pt x="1814" y="1734"/>
                    </a:lnTo>
                    <a:lnTo>
                      <a:pt x="1817" y="1755"/>
                    </a:lnTo>
                    <a:lnTo>
                      <a:pt x="1826" y="1773"/>
                    </a:lnTo>
                    <a:lnTo>
                      <a:pt x="1840" y="1787"/>
                    </a:lnTo>
                    <a:lnTo>
                      <a:pt x="1858" y="1796"/>
                    </a:lnTo>
                    <a:lnTo>
                      <a:pt x="1879" y="1799"/>
                    </a:lnTo>
                    <a:lnTo>
                      <a:pt x="1898" y="1796"/>
                    </a:lnTo>
                    <a:lnTo>
                      <a:pt x="1916" y="1787"/>
                    </a:lnTo>
                    <a:lnTo>
                      <a:pt x="1930" y="1773"/>
                    </a:lnTo>
                    <a:lnTo>
                      <a:pt x="1939" y="1755"/>
                    </a:lnTo>
                    <a:lnTo>
                      <a:pt x="1943" y="1734"/>
                    </a:lnTo>
                    <a:lnTo>
                      <a:pt x="1939" y="1714"/>
                    </a:lnTo>
                    <a:lnTo>
                      <a:pt x="1930" y="1696"/>
                    </a:lnTo>
                    <a:lnTo>
                      <a:pt x="1916" y="1682"/>
                    </a:lnTo>
                    <a:lnTo>
                      <a:pt x="1898" y="1672"/>
                    </a:lnTo>
                    <a:lnTo>
                      <a:pt x="1879" y="1669"/>
                    </a:lnTo>
                    <a:close/>
                    <a:moveTo>
                      <a:pt x="1018" y="664"/>
                    </a:moveTo>
                    <a:lnTo>
                      <a:pt x="1018" y="1579"/>
                    </a:lnTo>
                    <a:lnTo>
                      <a:pt x="2738" y="1579"/>
                    </a:lnTo>
                    <a:lnTo>
                      <a:pt x="2738" y="664"/>
                    </a:lnTo>
                    <a:lnTo>
                      <a:pt x="1018" y="664"/>
                    </a:lnTo>
                    <a:close/>
                    <a:moveTo>
                      <a:pt x="2257" y="168"/>
                    </a:moveTo>
                    <a:lnTo>
                      <a:pt x="2257" y="463"/>
                    </a:lnTo>
                    <a:lnTo>
                      <a:pt x="2839" y="463"/>
                    </a:lnTo>
                    <a:lnTo>
                      <a:pt x="2861" y="466"/>
                    </a:lnTo>
                    <a:lnTo>
                      <a:pt x="2882" y="474"/>
                    </a:lnTo>
                    <a:lnTo>
                      <a:pt x="2901" y="485"/>
                    </a:lnTo>
                    <a:lnTo>
                      <a:pt x="2916" y="501"/>
                    </a:lnTo>
                    <a:lnTo>
                      <a:pt x="2929" y="519"/>
                    </a:lnTo>
                    <a:lnTo>
                      <a:pt x="2937" y="541"/>
                    </a:lnTo>
                    <a:lnTo>
                      <a:pt x="2939" y="564"/>
                    </a:lnTo>
                    <a:lnTo>
                      <a:pt x="2939" y="872"/>
                    </a:lnTo>
                    <a:lnTo>
                      <a:pt x="3589" y="872"/>
                    </a:lnTo>
                    <a:lnTo>
                      <a:pt x="3589" y="168"/>
                    </a:lnTo>
                    <a:lnTo>
                      <a:pt x="2257" y="168"/>
                    </a:lnTo>
                    <a:close/>
                    <a:moveTo>
                      <a:pt x="168" y="168"/>
                    </a:moveTo>
                    <a:lnTo>
                      <a:pt x="168" y="872"/>
                    </a:lnTo>
                    <a:lnTo>
                      <a:pt x="817" y="872"/>
                    </a:lnTo>
                    <a:lnTo>
                      <a:pt x="817" y="564"/>
                    </a:lnTo>
                    <a:lnTo>
                      <a:pt x="821" y="541"/>
                    </a:lnTo>
                    <a:lnTo>
                      <a:pt x="828" y="519"/>
                    </a:lnTo>
                    <a:lnTo>
                      <a:pt x="840" y="501"/>
                    </a:lnTo>
                    <a:lnTo>
                      <a:pt x="855" y="485"/>
                    </a:lnTo>
                    <a:lnTo>
                      <a:pt x="874" y="474"/>
                    </a:lnTo>
                    <a:lnTo>
                      <a:pt x="895" y="466"/>
                    </a:lnTo>
                    <a:lnTo>
                      <a:pt x="918" y="463"/>
                    </a:lnTo>
                    <a:lnTo>
                      <a:pt x="1499" y="463"/>
                    </a:lnTo>
                    <a:lnTo>
                      <a:pt x="1499" y="168"/>
                    </a:lnTo>
                    <a:lnTo>
                      <a:pt x="168" y="168"/>
                    </a:lnTo>
                    <a:close/>
                    <a:moveTo>
                      <a:pt x="83" y="0"/>
                    </a:moveTo>
                    <a:lnTo>
                      <a:pt x="1582" y="0"/>
                    </a:lnTo>
                    <a:lnTo>
                      <a:pt x="1605" y="4"/>
                    </a:lnTo>
                    <a:lnTo>
                      <a:pt x="1626" y="12"/>
                    </a:lnTo>
                    <a:lnTo>
                      <a:pt x="1642" y="25"/>
                    </a:lnTo>
                    <a:lnTo>
                      <a:pt x="1655" y="41"/>
                    </a:lnTo>
                    <a:lnTo>
                      <a:pt x="1663" y="62"/>
                    </a:lnTo>
                    <a:lnTo>
                      <a:pt x="1667" y="83"/>
                    </a:lnTo>
                    <a:lnTo>
                      <a:pt x="1667" y="463"/>
                    </a:lnTo>
                    <a:lnTo>
                      <a:pt x="2090" y="463"/>
                    </a:lnTo>
                    <a:lnTo>
                      <a:pt x="2090" y="83"/>
                    </a:lnTo>
                    <a:lnTo>
                      <a:pt x="2093" y="62"/>
                    </a:lnTo>
                    <a:lnTo>
                      <a:pt x="2101" y="41"/>
                    </a:lnTo>
                    <a:lnTo>
                      <a:pt x="2115" y="25"/>
                    </a:lnTo>
                    <a:lnTo>
                      <a:pt x="2132" y="12"/>
                    </a:lnTo>
                    <a:lnTo>
                      <a:pt x="2151" y="4"/>
                    </a:lnTo>
                    <a:lnTo>
                      <a:pt x="2174" y="0"/>
                    </a:lnTo>
                    <a:lnTo>
                      <a:pt x="3673" y="0"/>
                    </a:lnTo>
                    <a:lnTo>
                      <a:pt x="3695" y="4"/>
                    </a:lnTo>
                    <a:lnTo>
                      <a:pt x="3715" y="12"/>
                    </a:lnTo>
                    <a:lnTo>
                      <a:pt x="3732" y="25"/>
                    </a:lnTo>
                    <a:lnTo>
                      <a:pt x="3745" y="41"/>
                    </a:lnTo>
                    <a:lnTo>
                      <a:pt x="3753" y="62"/>
                    </a:lnTo>
                    <a:lnTo>
                      <a:pt x="3756" y="83"/>
                    </a:lnTo>
                    <a:lnTo>
                      <a:pt x="3756" y="1014"/>
                    </a:lnTo>
                    <a:lnTo>
                      <a:pt x="3753" y="1037"/>
                    </a:lnTo>
                    <a:lnTo>
                      <a:pt x="3745" y="1056"/>
                    </a:lnTo>
                    <a:lnTo>
                      <a:pt x="3732" y="1074"/>
                    </a:lnTo>
                    <a:lnTo>
                      <a:pt x="3715" y="1087"/>
                    </a:lnTo>
                    <a:lnTo>
                      <a:pt x="3695" y="1095"/>
                    </a:lnTo>
                    <a:lnTo>
                      <a:pt x="3673" y="1099"/>
                    </a:lnTo>
                    <a:lnTo>
                      <a:pt x="3158" y="1099"/>
                    </a:lnTo>
                    <a:lnTo>
                      <a:pt x="3158" y="1145"/>
                    </a:lnTo>
                    <a:lnTo>
                      <a:pt x="3226" y="1145"/>
                    </a:lnTo>
                    <a:lnTo>
                      <a:pt x="3248" y="1148"/>
                    </a:lnTo>
                    <a:lnTo>
                      <a:pt x="3268" y="1157"/>
                    </a:lnTo>
                    <a:lnTo>
                      <a:pt x="3285" y="1169"/>
                    </a:lnTo>
                    <a:lnTo>
                      <a:pt x="3298" y="1187"/>
                    </a:lnTo>
                    <a:lnTo>
                      <a:pt x="3306" y="1207"/>
                    </a:lnTo>
                    <a:lnTo>
                      <a:pt x="3309" y="1229"/>
                    </a:lnTo>
                    <a:lnTo>
                      <a:pt x="3306" y="1252"/>
                    </a:lnTo>
                    <a:lnTo>
                      <a:pt x="3298" y="1271"/>
                    </a:lnTo>
                    <a:lnTo>
                      <a:pt x="3285" y="1288"/>
                    </a:lnTo>
                    <a:lnTo>
                      <a:pt x="3268" y="1302"/>
                    </a:lnTo>
                    <a:lnTo>
                      <a:pt x="3248" y="1310"/>
                    </a:lnTo>
                    <a:lnTo>
                      <a:pt x="3226" y="1313"/>
                    </a:lnTo>
                    <a:lnTo>
                      <a:pt x="2939" y="1313"/>
                    </a:lnTo>
                    <a:lnTo>
                      <a:pt x="2939" y="1756"/>
                    </a:lnTo>
                    <a:lnTo>
                      <a:pt x="2937" y="1779"/>
                    </a:lnTo>
                    <a:lnTo>
                      <a:pt x="2929" y="1800"/>
                    </a:lnTo>
                    <a:lnTo>
                      <a:pt x="2916" y="1818"/>
                    </a:lnTo>
                    <a:lnTo>
                      <a:pt x="2901" y="1834"/>
                    </a:lnTo>
                    <a:lnTo>
                      <a:pt x="2882" y="1846"/>
                    </a:lnTo>
                    <a:lnTo>
                      <a:pt x="2861" y="1854"/>
                    </a:lnTo>
                    <a:lnTo>
                      <a:pt x="2839" y="1856"/>
                    </a:lnTo>
                    <a:lnTo>
                      <a:pt x="2172" y="1856"/>
                    </a:lnTo>
                    <a:lnTo>
                      <a:pt x="2172" y="1930"/>
                    </a:lnTo>
                    <a:lnTo>
                      <a:pt x="2266" y="1930"/>
                    </a:lnTo>
                    <a:lnTo>
                      <a:pt x="2289" y="1933"/>
                    </a:lnTo>
                    <a:lnTo>
                      <a:pt x="2310" y="1941"/>
                    </a:lnTo>
                    <a:lnTo>
                      <a:pt x="2329" y="1952"/>
                    </a:lnTo>
                    <a:lnTo>
                      <a:pt x="2344" y="1968"/>
                    </a:lnTo>
                    <a:lnTo>
                      <a:pt x="2356" y="1986"/>
                    </a:lnTo>
                    <a:lnTo>
                      <a:pt x="2363" y="2008"/>
                    </a:lnTo>
                    <a:lnTo>
                      <a:pt x="2367" y="2031"/>
                    </a:lnTo>
                    <a:lnTo>
                      <a:pt x="2363" y="2053"/>
                    </a:lnTo>
                    <a:lnTo>
                      <a:pt x="2356" y="2075"/>
                    </a:lnTo>
                    <a:lnTo>
                      <a:pt x="2344" y="2093"/>
                    </a:lnTo>
                    <a:lnTo>
                      <a:pt x="2329" y="2109"/>
                    </a:lnTo>
                    <a:lnTo>
                      <a:pt x="2310" y="2121"/>
                    </a:lnTo>
                    <a:lnTo>
                      <a:pt x="2289" y="2129"/>
                    </a:lnTo>
                    <a:lnTo>
                      <a:pt x="2266" y="2131"/>
                    </a:lnTo>
                    <a:lnTo>
                      <a:pt x="1943" y="2131"/>
                    </a:lnTo>
                    <a:lnTo>
                      <a:pt x="1943" y="2302"/>
                    </a:lnTo>
                    <a:lnTo>
                      <a:pt x="2120" y="2302"/>
                    </a:lnTo>
                    <a:lnTo>
                      <a:pt x="2141" y="2306"/>
                    </a:lnTo>
                    <a:lnTo>
                      <a:pt x="2159" y="2315"/>
                    </a:lnTo>
                    <a:lnTo>
                      <a:pt x="2173" y="2330"/>
                    </a:lnTo>
                    <a:lnTo>
                      <a:pt x="2182" y="2347"/>
                    </a:lnTo>
                    <a:lnTo>
                      <a:pt x="2185" y="2367"/>
                    </a:lnTo>
                    <a:lnTo>
                      <a:pt x="2185" y="2387"/>
                    </a:lnTo>
                    <a:lnTo>
                      <a:pt x="3299" y="2387"/>
                    </a:lnTo>
                    <a:lnTo>
                      <a:pt x="3320" y="2389"/>
                    </a:lnTo>
                    <a:lnTo>
                      <a:pt x="3338" y="2399"/>
                    </a:lnTo>
                    <a:lnTo>
                      <a:pt x="3352" y="2413"/>
                    </a:lnTo>
                    <a:lnTo>
                      <a:pt x="3361" y="2430"/>
                    </a:lnTo>
                    <a:lnTo>
                      <a:pt x="3364" y="2450"/>
                    </a:lnTo>
                    <a:lnTo>
                      <a:pt x="3361" y="2471"/>
                    </a:lnTo>
                    <a:lnTo>
                      <a:pt x="3352" y="2489"/>
                    </a:lnTo>
                    <a:lnTo>
                      <a:pt x="3338" y="2503"/>
                    </a:lnTo>
                    <a:lnTo>
                      <a:pt x="3320" y="2512"/>
                    </a:lnTo>
                    <a:lnTo>
                      <a:pt x="3299" y="2515"/>
                    </a:lnTo>
                    <a:lnTo>
                      <a:pt x="2185" y="2515"/>
                    </a:lnTo>
                    <a:lnTo>
                      <a:pt x="2185" y="2535"/>
                    </a:lnTo>
                    <a:lnTo>
                      <a:pt x="2182" y="2555"/>
                    </a:lnTo>
                    <a:lnTo>
                      <a:pt x="2173" y="2572"/>
                    </a:lnTo>
                    <a:lnTo>
                      <a:pt x="2159" y="2587"/>
                    </a:lnTo>
                    <a:lnTo>
                      <a:pt x="2141" y="2596"/>
                    </a:lnTo>
                    <a:lnTo>
                      <a:pt x="2120" y="2599"/>
                    </a:lnTo>
                    <a:lnTo>
                      <a:pt x="1636" y="2599"/>
                    </a:lnTo>
                    <a:lnTo>
                      <a:pt x="1615" y="2596"/>
                    </a:lnTo>
                    <a:lnTo>
                      <a:pt x="1597" y="2587"/>
                    </a:lnTo>
                    <a:lnTo>
                      <a:pt x="1583" y="2572"/>
                    </a:lnTo>
                    <a:lnTo>
                      <a:pt x="1574" y="2555"/>
                    </a:lnTo>
                    <a:lnTo>
                      <a:pt x="1571" y="2535"/>
                    </a:lnTo>
                    <a:lnTo>
                      <a:pt x="1571" y="2515"/>
                    </a:lnTo>
                    <a:lnTo>
                      <a:pt x="457" y="2515"/>
                    </a:lnTo>
                    <a:lnTo>
                      <a:pt x="437" y="2512"/>
                    </a:lnTo>
                    <a:lnTo>
                      <a:pt x="418" y="2503"/>
                    </a:lnTo>
                    <a:lnTo>
                      <a:pt x="405" y="2489"/>
                    </a:lnTo>
                    <a:lnTo>
                      <a:pt x="396" y="2471"/>
                    </a:lnTo>
                    <a:lnTo>
                      <a:pt x="392" y="2450"/>
                    </a:lnTo>
                    <a:lnTo>
                      <a:pt x="396" y="2430"/>
                    </a:lnTo>
                    <a:lnTo>
                      <a:pt x="405" y="2413"/>
                    </a:lnTo>
                    <a:lnTo>
                      <a:pt x="418" y="2399"/>
                    </a:lnTo>
                    <a:lnTo>
                      <a:pt x="437" y="2389"/>
                    </a:lnTo>
                    <a:lnTo>
                      <a:pt x="457" y="2387"/>
                    </a:lnTo>
                    <a:lnTo>
                      <a:pt x="1571" y="2387"/>
                    </a:lnTo>
                    <a:lnTo>
                      <a:pt x="1571" y="2367"/>
                    </a:lnTo>
                    <a:lnTo>
                      <a:pt x="1574" y="2347"/>
                    </a:lnTo>
                    <a:lnTo>
                      <a:pt x="1583" y="2330"/>
                    </a:lnTo>
                    <a:lnTo>
                      <a:pt x="1597" y="2315"/>
                    </a:lnTo>
                    <a:lnTo>
                      <a:pt x="1615" y="2306"/>
                    </a:lnTo>
                    <a:lnTo>
                      <a:pt x="1636" y="2302"/>
                    </a:lnTo>
                    <a:lnTo>
                      <a:pt x="1814" y="2302"/>
                    </a:lnTo>
                    <a:lnTo>
                      <a:pt x="1814" y="2131"/>
                    </a:lnTo>
                    <a:lnTo>
                      <a:pt x="1490" y="2131"/>
                    </a:lnTo>
                    <a:lnTo>
                      <a:pt x="1467" y="2129"/>
                    </a:lnTo>
                    <a:lnTo>
                      <a:pt x="1447" y="2121"/>
                    </a:lnTo>
                    <a:lnTo>
                      <a:pt x="1427" y="2109"/>
                    </a:lnTo>
                    <a:lnTo>
                      <a:pt x="1412" y="2093"/>
                    </a:lnTo>
                    <a:lnTo>
                      <a:pt x="1400" y="2075"/>
                    </a:lnTo>
                    <a:lnTo>
                      <a:pt x="1393" y="2053"/>
                    </a:lnTo>
                    <a:lnTo>
                      <a:pt x="1390" y="2031"/>
                    </a:lnTo>
                    <a:lnTo>
                      <a:pt x="1393" y="2008"/>
                    </a:lnTo>
                    <a:lnTo>
                      <a:pt x="1400" y="1986"/>
                    </a:lnTo>
                    <a:lnTo>
                      <a:pt x="1412" y="1968"/>
                    </a:lnTo>
                    <a:lnTo>
                      <a:pt x="1427" y="1952"/>
                    </a:lnTo>
                    <a:lnTo>
                      <a:pt x="1447" y="1941"/>
                    </a:lnTo>
                    <a:lnTo>
                      <a:pt x="1467" y="1933"/>
                    </a:lnTo>
                    <a:lnTo>
                      <a:pt x="1490" y="1930"/>
                    </a:lnTo>
                    <a:lnTo>
                      <a:pt x="1585" y="1930"/>
                    </a:lnTo>
                    <a:lnTo>
                      <a:pt x="1585" y="1856"/>
                    </a:lnTo>
                    <a:lnTo>
                      <a:pt x="918" y="1856"/>
                    </a:lnTo>
                    <a:lnTo>
                      <a:pt x="895" y="1854"/>
                    </a:lnTo>
                    <a:lnTo>
                      <a:pt x="874" y="1846"/>
                    </a:lnTo>
                    <a:lnTo>
                      <a:pt x="855" y="1834"/>
                    </a:lnTo>
                    <a:lnTo>
                      <a:pt x="840" y="1818"/>
                    </a:lnTo>
                    <a:lnTo>
                      <a:pt x="828" y="1800"/>
                    </a:lnTo>
                    <a:lnTo>
                      <a:pt x="821" y="1779"/>
                    </a:lnTo>
                    <a:lnTo>
                      <a:pt x="817" y="1756"/>
                    </a:lnTo>
                    <a:lnTo>
                      <a:pt x="817" y="1313"/>
                    </a:lnTo>
                    <a:lnTo>
                      <a:pt x="530" y="1313"/>
                    </a:lnTo>
                    <a:lnTo>
                      <a:pt x="508" y="1310"/>
                    </a:lnTo>
                    <a:lnTo>
                      <a:pt x="488" y="1302"/>
                    </a:lnTo>
                    <a:lnTo>
                      <a:pt x="472" y="1288"/>
                    </a:lnTo>
                    <a:lnTo>
                      <a:pt x="458" y="1271"/>
                    </a:lnTo>
                    <a:lnTo>
                      <a:pt x="450" y="1252"/>
                    </a:lnTo>
                    <a:lnTo>
                      <a:pt x="447" y="1229"/>
                    </a:lnTo>
                    <a:lnTo>
                      <a:pt x="450" y="1207"/>
                    </a:lnTo>
                    <a:lnTo>
                      <a:pt x="458" y="1187"/>
                    </a:lnTo>
                    <a:lnTo>
                      <a:pt x="472" y="1169"/>
                    </a:lnTo>
                    <a:lnTo>
                      <a:pt x="488" y="1157"/>
                    </a:lnTo>
                    <a:lnTo>
                      <a:pt x="508" y="1148"/>
                    </a:lnTo>
                    <a:lnTo>
                      <a:pt x="530" y="1145"/>
                    </a:lnTo>
                    <a:lnTo>
                      <a:pt x="599" y="1145"/>
                    </a:lnTo>
                    <a:lnTo>
                      <a:pt x="599" y="1099"/>
                    </a:lnTo>
                    <a:lnTo>
                      <a:pt x="83" y="1099"/>
                    </a:lnTo>
                    <a:lnTo>
                      <a:pt x="62" y="1095"/>
                    </a:lnTo>
                    <a:lnTo>
                      <a:pt x="41" y="1087"/>
                    </a:lnTo>
                    <a:lnTo>
                      <a:pt x="25" y="1074"/>
                    </a:lnTo>
                    <a:lnTo>
                      <a:pt x="11" y="1056"/>
                    </a:lnTo>
                    <a:lnTo>
                      <a:pt x="3" y="1037"/>
                    </a:lnTo>
                    <a:lnTo>
                      <a:pt x="0" y="1014"/>
                    </a:lnTo>
                    <a:lnTo>
                      <a:pt x="0" y="83"/>
                    </a:lnTo>
                    <a:lnTo>
                      <a:pt x="3" y="62"/>
                    </a:lnTo>
                    <a:lnTo>
                      <a:pt x="11" y="41"/>
                    </a:lnTo>
                    <a:lnTo>
                      <a:pt x="25" y="25"/>
                    </a:lnTo>
                    <a:lnTo>
                      <a:pt x="41" y="12"/>
                    </a:lnTo>
                    <a:lnTo>
                      <a:pt x="62" y="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Rectangle 28">
            <a:extLst>
              <a:ext uri="{FF2B5EF4-FFF2-40B4-BE49-F238E27FC236}">
                <a16:creationId xmlns:a16="http://schemas.microsoft.com/office/drawing/2014/main" id="{13635AE7-93A9-4A7E-8658-BA800A8E55A4}"/>
              </a:ext>
            </a:extLst>
          </p:cNvPr>
          <p:cNvSpPr/>
          <p:nvPr/>
        </p:nvSpPr>
        <p:spPr>
          <a:xfrm>
            <a:off x="1598563" y="3673358"/>
            <a:ext cx="3080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cs typeface="Arial" panose="020B0604020202020204" pitchFamily="34" charset="0"/>
              </a:rPr>
              <a:t>Chimborazo es la zona principal de </a:t>
            </a:r>
            <a:r>
              <a:rPr lang="en-US" sz="2000" dirty="0" err="1">
                <a:solidFill>
                  <a:srgbClr val="1F497D"/>
                </a:solidFill>
                <a:cs typeface="Arial" panose="020B0604020202020204" pitchFamily="34" charset="0"/>
              </a:rPr>
              <a:t>producción</a:t>
            </a:r>
            <a:endParaRPr lang="en-US" sz="20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6" name="Título 2">
            <a:extLst>
              <a:ext uri="{FF2B5EF4-FFF2-40B4-BE49-F238E27FC236}">
                <a16:creationId xmlns:a16="http://schemas.microsoft.com/office/drawing/2014/main" id="{11123988-E581-4404-8B8F-E1BFCE4EA8F3}"/>
              </a:ext>
            </a:extLst>
          </p:cNvPr>
          <p:cNvSpPr txBox="1">
            <a:spLocks/>
          </p:cNvSpPr>
          <p:nvPr/>
        </p:nvSpPr>
        <p:spPr>
          <a:xfrm>
            <a:off x="173623" y="305578"/>
            <a:ext cx="5929953" cy="445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rPr>
              <a:t>Sector productivo y exportador Ecuador</a:t>
            </a:r>
            <a:endParaRPr lang="es-EC" sz="2800" b="1" dirty="0">
              <a:solidFill>
                <a:srgbClr val="0D5CAB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331FC7-FF80-4E0C-AC2B-F351EEB84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33960"/>
              </p:ext>
            </p:extLst>
          </p:nvPr>
        </p:nvGraphicFramePr>
        <p:xfrm>
          <a:off x="6561582" y="4485318"/>
          <a:ext cx="5102456" cy="2043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200">
                  <a:extLst>
                    <a:ext uri="{9D8B030D-6E8A-4147-A177-3AD203B41FA5}">
                      <a16:colId xmlns:a16="http://schemas.microsoft.com/office/drawing/2014/main" val="2985115592"/>
                    </a:ext>
                  </a:extLst>
                </a:gridCol>
                <a:gridCol w="1037573">
                  <a:extLst>
                    <a:ext uri="{9D8B030D-6E8A-4147-A177-3AD203B41FA5}">
                      <a16:colId xmlns:a16="http://schemas.microsoft.com/office/drawing/2014/main" val="484599022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1500147129"/>
                    </a:ext>
                  </a:extLst>
                </a:gridCol>
                <a:gridCol w="759200">
                  <a:extLst>
                    <a:ext uri="{9D8B030D-6E8A-4147-A177-3AD203B41FA5}">
                      <a16:colId xmlns:a16="http://schemas.microsoft.com/office/drawing/2014/main" val="3580029128"/>
                    </a:ext>
                  </a:extLst>
                </a:gridCol>
                <a:gridCol w="1341253">
                  <a:extLst>
                    <a:ext uri="{9D8B030D-6E8A-4147-A177-3AD203B41FA5}">
                      <a16:colId xmlns:a16="http://schemas.microsoft.com/office/drawing/2014/main" val="1123896770"/>
                    </a:ext>
                  </a:extLst>
                </a:gridCol>
              </a:tblGrid>
              <a:tr h="727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Origen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Destino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Contenedor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Flete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Recargo exportación (THC)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094169"/>
                  </a:ext>
                </a:extLst>
              </a:tr>
              <a:tr h="1040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Guayaquil –</a:t>
                      </a:r>
                      <a:endParaRPr lang="es-EC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err="1">
                          <a:effectLst/>
                        </a:rPr>
                        <a:t>Everglades</a:t>
                      </a:r>
                      <a:r>
                        <a:rPr lang="es-EC" sz="1400" u="none" strike="noStrike" dirty="0">
                          <a:effectLst/>
                        </a:rPr>
                        <a:t> –     Estados Unidos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20’ STD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$ 1.110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$ 192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6056922"/>
                  </a:ext>
                </a:extLst>
              </a:tr>
              <a:tr h="275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Ecuador</a:t>
                      </a:r>
                      <a:endParaRPr lang="es-EC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40’ STD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$ 1.680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$ 192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393675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FCFF2EA-2CBA-4EAE-B2DE-235DF157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133" y="1068688"/>
            <a:ext cx="2682620" cy="20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C8514000-8C64-4B4C-98CB-018D4C226C89}"/>
              </a:ext>
            </a:extLst>
          </p:cNvPr>
          <p:cNvSpPr txBox="1">
            <a:spLocks/>
          </p:cNvSpPr>
          <p:nvPr/>
        </p:nvSpPr>
        <p:spPr>
          <a:xfrm>
            <a:off x="178904" y="268230"/>
            <a:ext cx="9645567" cy="445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rPr>
              <a:t>Sector productivo y exportador Ecuador</a:t>
            </a:r>
            <a:endParaRPr lang="es-EC" sz="2800" b="1" dirty="0">
              <a:solidFill>
                <a:srgbClr val="0D5CAB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Chart 112717707">
            <a:extLst>
              <a:ext uri="{FF2B5EF4-FFF2-40B4-BE49-F238E27FC236}">
                <a16:creationId xmlns:a16="http://schemas.microsoft.com/office/drawing/2014/main" id="{ACFD1D98-E2CB-4A89-850A-FDB5BCCCD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195495"/>
              </p:ext>
            </p:extLst>
          </p:nvPr>
        </p:nvGraphicFramePr>
        <p:xfrm>
          <a:off x="331304" y="2154996"/>
          <a:ext cx="6387548" cy="410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FD374F-0AB5-40C3-A2F9-546D23C90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40297"/>
              </p:ext>
            </p:extLst>
          </p:nvPr>
        </p:nvGraphicFramePr>
        <p:xfrm>
          <a:off x="6830252" y="2154997"/>
          <a:ext cx="5030444" cy="41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9221943-3DB0-40CC-8DCA-A4D5AFB77557}"/>
              </a:ext>
            </a:extLst>
          </p:cNvPr>
          <p:cNvSpPr txBox="1"/>
          <p:nvPr/>
        </p:nvSpPr>
        <p:spPr>
          <a:xfrm>
            <a:off x="6830252" y="1234574"/>
            <a:ext cx="5030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Exportaciones definitivas de quinua a Estados Unidos en millones de USD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83370E-9EA4-4A35-B61F-7E811D9D1D8A}"/>
              </a:ext>
            </a:extLst>
          </p:cNvPr>
          <p:cNvSpPr txBox="1"/>
          <p:nvPr/>
        </p:nvSpPr>
        <p:spPr>
          <a:xfrm>
            <a:off x="477078" y="1234574"/>
            <a:ext cx="58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Producción, área cosechada y rendimiento de la quinua en Ecuador, periodo 2013 - 2018</a:t>
            </a:r>
          </a:p>
        </p:txBody>
      </p:sp>
    </p:spTree>
    <p:extLst>
      <p:ext uri="{BB962C8B-B14F-4D97-AF65-F5344CB8AC3E}">
        <p14:creationId xmlns:p14="http://schemas.microsoft.com/office/powerpoint/2010/main" val="417544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794D892D-BC72-472F-A1E7-4B1CA4B84100}"/>
              </a:ext>
            </a:extLst>
          </p:cNvPr>
          <p:cNvSpPr/>
          <p:nvPr/>
        </p:nvSpPr>
        <p:spPr>
          <a:xfrm>
            <a:off x="6791019" y="1686488"/>
            <a:ext cx="900749" cy="1910686"/>
          </a:xfrm>
          <a:prstGeom prst="roundRect">
            <a:avLst>
              <a:gd name="adj" fmla="val 7876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FF8A009-C49E-413D-BD3D-9E33128AE13D}"/>
              </a:ext>
            </a:extLst>
          </p:cNvPr>
          <p:cNvSpPr/>
          <p:nvPr/>
        </p:nvSpPr>
        <p:spPr>
          <a:xfrm>
            <a:off x="1" y="2054978"/>
            <a:ext cx="7691768" cy="11737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Parallelogram 14">
            <a:extLst>
              <a:ext uri="{FF2B5EF4-FFF2-40B4-BE49-F238E27FC236}">
                <a16:creationId xmlns:a16="http://schemas.microsoft.com/office/drawing/2014/main" id="{7FED7D3B-EBD6-4037-8234-7261D072EFED}"/>
              </a:ext>
            </a:extLst>
          </p:cNvPr>
          <p:cNvSpPr/>
          <p:nvPr/>
        </p:nvSpPr>
        <p:spPr>
          <a:xfrm flipH="1">
            <a:off x="6838782" y="1527465"/>
            <a:ext cx="1705972" cy="955342"/>
          </a:xfrm>
          <a:prstGeom prst="parallelogram">
            <a:avLst>
              <a:gd name="adj" fmla="val 83413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arallelogram 15">
            <a:extLst>
              <a:ext uri="{FF2B5EF4-FFF2-40B4-BE49-F238E27FC236}">
                <a16:creationId xmlns:a16="http://schemas.microsoft.com/office/drawing/2014/main" id="{473505EE-63F1-4F7D-9E32-C079C1E3825A}"/>
              </a:ext>
            </a:extLst>
          </p:cNvPr>
          <p:cNvSpPr/>
          <p:nvPr/>
        </p:nvSpPr>
        <p:spPr>
          <a:xfrm flipH="1" flipV="1">
            <a:off x="6838782" y="2482808"/>
            <a:ext cx="1705972" cy="955342"/>
          </a:xfrm>
          <a:prstGeom prst="parallelogram">
            <a:avLst>
              <a:gd name="adj" fmla="val 83413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C6488C5D-C019-4A75-AA19-9A7D93178FB1}"/>
              </a:ext>
            </a:extLst>
          </p:cNvPr>
          <p:cNvSpPr/>
          <p:nvPr/>
        </p:nvSpPr>
        <p:spPr>
          <a:xfrm>
            <a:off x="537178" y="2285560"/>
            <a:ext cx="696036" cy="7078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F2B2E0B8-C671-4FD9-A3E5-0EB97DEBED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0278" y="2497203"/>
            <a:ext cx="369836" cy="284600"/>
            <a:chOff x="5939" y="634"/>
            <a:chExt cx="256" cy="197"/>
          </a:xfrm>
          <a:solidFill>
            <a:schemeClr val="accent2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8DF1476-19A1-4D57-9CB7-F9D2C579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726"/>
              <a:ext cx="256" cy="105"/>
            </a:xfrm>
            <a:custGeom>
              <a:avLst/>
              <a:gdLst>
                <a:gd name="T0" fmla="*/ 57 w 3322"/>
                <a:gd name="T1" fmla="*/ 50 h 1367"/>
                <a:gd name="T2" fmla="*/ 183 w 3322"/>
                <a:gd name="T3" fmla="*/ 141 h 1367"/>
                <a:gd name="T4" fmla="*/ 330 w 3322"/>
                <a:gd name="T5" fmla="*/ 223 h 1367"/>
                <a:gd name="T6" fmla="*/ 493 w 3322"/>
                <a:gd name="T7" fmla="*/ 293 h 1367"/>
                <a:gd name="T8" fmla="*/ 669 w 3322"/>
                <a:gd name="T9" fmla="*/ 354 h 1367"/>
                <a:gd name="T10" fmla="*/ 855 w 3322"/>
                <a:gd name="T11" fmla="*/ 403 h 1367"/>
                <a:gd name="T12" fmla="*/ 1050 w 3322"/>
                <a:gd name="T13" fmla="*/ 442 h 1367"/>
                <a:gd name="T14" fmla="*/ 1251 w 3322"/>
                <a:gd name="T15" fmla="*/ 469 h 1367"/>
                <a:gd name="T16" fmla="*/ 1456 w 3322"/>
                <a:gd name="T17" fmla="*/ 486 h 1367"/>
                <a:gd name="T18" fmla="*/ 1661 w 3322"/>
                <a:gd name="T19" fmla="*/ 492 h 1367"/>
                <a:gd name="T20" fmla="*/ 1866 w 3322"/>
                <a:gd name="T21" fmla="*/ 486 h 1367"/>
                <a:gd name="T22" fmla="*/ 2071 w 3322"/>
                <a:gd name="T23" fmla="*/ 469 h 1367"/>
                <a:gd name="T24" fmla="*/ 2271 w 3322"/>
                <a:gd name="T25" fmla="*/ 442 h 1367"/>
                <a:gd name="T26" fmla="*/ 2467 w 3322"/>
                <a:gd name="T27" fmla="*/ 403 h 1367"/>
                <a:gd name="T28" fmla="*/ 2653 w 3322"/>
                <a:gd name="T29" fmla="*/ 354 h 1367"/>
                <a:gd name="T30" fmla="*/ 2829 w 3322"/>
                <a:gd name="T31" fmla="*/ 293 h 1367"/>
                <a:gd name="T32" fmla="*/ 2992 w 3322"/>
                <a:gd name="T33" fmla="*/ 223 h 1367"/>
                <a:gd name="T34" fmla="*/ 3137 w 3322"/>
                <a:gd name="T35" fmla="*/ 141 h 1367"/>
                <a:gd name="T36" fmla="*/ 3265 w 3322"/>
                <a:gd name="T37" fmla="*/ 50 h 1367"/>
                <a:gd name="T38" fmla="*/ 3322 w 3322"/>
                <a:gd name="T39" fmla="*/ 633 h 1367"/>
                <a:gd name="T40" fmla="*/ 3307 w 3322"/>
                <a:gd name="T41" fmla="*/ 729 h 1367"/>
                <a:gd name="T42" fmla="*/ 3266 w 3322"/>
                <a:gd name="T43" fmla="*/ 821 h 1367"/>
                <a:gd name="T44" fmla="*/ 3201 w 3322"/>
                <a:gd name="T45" fmla="*/ 909 h 1367"/>
                <a:gd name="T46" fmla="*/ 3111 w 3322"/>
                <a:gd name="T47" fmla="*/ 991 h 1367"/>
                <a:gd name="T48" fmla="*/ 3001 w 3322"/>
                <a:gd name="T49" fmla="*/ 1067 h 1367"/>
                <a:gd name="T50" fmla="*/ 2870 w 3322"/>
                <a:gd name="T51" fmla="*/ 1136 h 1367"/>
                <a:gd name="T52" fmla="*/ 2722 w 3322"/>
                <a:gd name="T53" fmla="*/ 1198 h 1367"/>
                <a:gd name="T54" fmla="*/ 2557 w 3322"/>
                <a:gd name="T55" fmla="*/ 1252 h 1367"/>
                <a:gd name="T56" fmla="*/ 2378 w 3322"/>
                <a:gd name="T57" fmla="*/ 1295 h 1367"/>
                <a:gd name="T58" fmla="*/ 2186 w 3322"/>
                <a:gd name="T59" fmla="*/ 1330 h 1367"/>
                <a:gd name="T60" fmla="*/ 1983 w 3322"/>
                <a:gd name="T61" fmla="*/ 1353 h 1367"/>
                <a:gd name="T62" fmla="*/ 1770 w 3322"/>
                <a:gd name="T63" fmla="*/ 1366 h 1367"/>
                <a:gd name="T64" fmla="*/ 1552 w 3322"/>
                <a:gd name="T65" fmla="*/ 1366 h 1367"/>
                <a:gd name="T66" fmla="*/ 1339 w 3322"/>
                <a:gd name="T67" fmla="*/ 1353 h 1367"/>
                <a:gd name="T68" fmla="*/ 1136 w 3322"/>
                <a:gd name="T69" fmla="*/ 1330 h 1367"/>
                <a:gd name="T70" fmla="*/ 944 w 3322"/>
                <a:gd name="T71" fmla="*/ 1295 h 1367"/>
                <a:gd name="T72" fmla="*/ 764 w 3322"/>
                <a:gd name="T73" fmla="*/ 1252 h 1367"/>
                <a:gd name="T74" fmla="*/ 599 w 3322"/>
                <a:gd name="T75" fmla="*/ 1198 h 1367"/>
                <a:gd name="T76" fmla="*/ 451 w 3322"/>
                <a:gd name="T77" fmla="*/ 1136 h 1367"/>
                <a:gd name="T78" fmla="*/ 321 w 3322"/>
                <a:gd name="T79" fmla="*/ 1067 h 1367"/>
                <a:gd name="T80" fmla="*/ 210 w 3322"/>
                <a:gd name="T81" fmla="*/ 991 h 1367"/>
                <a:gd name="T82" fmla="*/ 121 w 3322"/>
                <a:gd name="T83" fmla="*/ 909 h 1367"/>
                <a:gd name="T84" fmla="*/ 54 w 3322"/>
                <a:gd name="T85" fmla="*/ 821 h 1367"/>
                <a:gd name="T86" fmla="*/ 14 w 3322"/>
                <a:gd name="T87" fmla="*/ 729 h 1367"/>
                <a:gd name="T88" fmla="*/ 0 w 3322"/>
                <a:gd name="T89" fmla="*/ 633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2" h="1367">
                  <a:moveTo>
                    <a:pt x="0" y="0"/>
                  </a:moveTo>
                  <a:lnTo>
                    <a:pt x="57" y="50"/>
                  </a:lnTo>
                  <a:lnTo>
                    <a:pt x="117" y="96"/>
                  </a:lnTo>
                  <a:lnTo>
                    <a:pt x="183" y="141"/>
                  </a:lnTo>
                  <a:lnTo>
                    <a:pt x="255" y="183"/>
                  </a:lnTo>
                  <a:lnTo>
                    <a:pt x="330" y="223"/>
                  </a:lnTo>
                  <a:lnTo>
                    <a:pt x="410" y="259"/>
                  </a:lnTo>
                  <a:lnTo>
                    <a:pt x="493" y="293"/>
                  </a:lnTo>
                  <a:lnTo>
                    <a:pt x="578" y="325"/>
                  </a:lnTo>
                  <a:lnTo>
                    <a:pt x="669" y="354"/>
                  </a:lnTo>
                  <a:lnTo>
                    <a:pt x="761" y="380"/>
                  </a:lnTo>
                  <a:lnTo>
                    <a:pt x="855" y="403"/>
                  </a:lnTo>
                  <a:lnTo>
                    <a:pt x="951" y="423"/>
                  </a:lnTo>
                  <a:lnTo>
                    <a:pt x="1050" y="442"/>
                  </a:lnTo>
                  <a:lnTo>
                    <a:pt x="1151" y="458"/>
                  </a:lnTo>
                  <a:lnTo>
                    <a:pt x="1251" y="469"/>
                  </a:lnTo>
                  <a:lnTo>
                    <a:pt x="1354" y="479"/>
                  </a:lnTo>
                  <a:lnTo>
                    <a:pt x="1456" y="486"/>
                  </a:lnTo>
                  <a:lnTo>
                    <a:pt x="1558" y="491"/>
                  </a:lnTo>
                  <a:lnTo>
                    <a:pt x="1661" y="492"/>
                  </a:lnTo>
                  <a:lnTo>
                    <a:pt x="1764" y="491"/>
                  </a:lnTo>
                  <a:lnTo>
                    <a:pt x="1866" y="486"/>
                  </a:lnTo>
                  <a:lnTo>
                    <a:pt x="1968" y="479"/>
                  </a:lnTo>
                  <a:lnTo>
                    <a:pt x="2071" y="469"/>
                  </a:lnTo>
                  <a:lnTo>
                    <a:pt x="2171" y="458"/>
                  </a:lnTo>
                  <a:lnTo>
                    <a:pt x="2271" y="442"/>
                  </a:lnTo>
                  <a:lnTo>
                    <a:pt x="2369" y="423"/>
                  </a:lnTo>
                  <a:lnTo>
                    <a:pt x="2467" y="403"/>
                  </a:lnTo>
                  <a:lnTo>
                    <a:pt x="2561" y="380"/>
                  </a:lnTo>
                  <a:lnTo>
                    <a:pt x="2653" y="354"/>
                  </a:lnTo>
                  <a:lnTo>
                    <a:pt x="2742" y="325"/>
                  </a:lnTo>
                  <a:lnTo>
                    <a:pt x="2829" y="293"/>
                  </a:lnTo>
                  <a:lnTo>
                    <a:pt x="2912" y="259"/>
                  </a:lnTo>
                  <a:lnTo>
                    <a:pt x="2992" y="223"/>
                  </a:lnTo>
                  <a:lnTo>
                    <a:pt x="3066" y="183"/>
                  </a:lnTo>
                  <a:lnTo>
                    <a:pt x="3137" y="141"/>
                  </a:lnTo>
                  <a:lnTo>
                    <a:pt x="3204" y="96"/>
                  </a:lnTo>
                  <a:lnTo>
                    <a:pt x="3265" y="50"/>
                  </a:lnTo>
                  <a:lnTo>
                    <a:pt x="3322" y="0"/>
                  </a:lnTo>
                  <a:lnTo>
                    <a:pt x="3322" y="633"/>
                  </a:lnTo>
                  <a:lnTo>
                    <a:pt x="3318" y="682"/>
                  </a:lnTo>
                  <a:lnTo>
                    <a:pt x="3307" y="729"/>
                  </a:lnTo>
                  <a:lnTo>
                    <a:pt x="3290" y="775"/>
                  </a:lnTo>
                  <a:lnTo>
                    <a:pt x="3266" y="821"/>
                  </a:lnTo>
                  <a:lnTo>
                    <a:pt x="3237" y="865"/>
                  </a:lnTo>
                  <a:lnTo>
                    <a:pt x="3201" y="909"/>
                  </a:lnTo>
                  <a:lnTo>
                    <a:pt x="3159" y="950"/>
                  </a:lnTo>
                  <a:lnTo>
                    <a:pt x="3111" y="991"/>
                  </a:lnTo>
                  <a:lnTo>
                    <a:pt x="3059" y="1029"/>
                  </a:lnTo>
                  <a:lnTo>
                    <a:pt x="3001" y="1067"/>
                  </a:lnTo>
                  <a:lnTo>
                    <a:pt x="2938" y="1102"/>
                  </a:lnTo>
                  <a:lnTo>
                    <a:pt x="2870" y="1136"/>
                  </a:lnTo>
                  <a:lnTo>
                    <a:pt x="2799" y="1168"/>
                  </a:lnTo>
                  <a:lnTo>
                    <a:pt x="2722" y="1198"/>
                  </a:lnTo>
                  <a:lnTo>
                    <a:pt x="2642" y="1226"/>
                  </a:lnTo>
                  <a:lnTo>
                    <a:pt x="2557" y="1252"/>
                  </a:lnTo>
                  <a:lnTo>
                    <a:pt x="2469" y="1274"/>
                  </a:lnTo>
                  <a:lnTo>
                    <a:pt x="2378" y="1295"/>
                  </a:lnTo>
                  <a:lnTo>
                    <a:pt x="2283" y="1314"/>
                  </a:lnTo>
                  <a:lnTo>
                    <a:pt x="2186" y="1330"/>
                  </a:lnTo>
                  <a:lnTo>
                    <a:pt x="2085" y="1342"/>
                  </a:lnTo>
                  <a:lnTo>
                    <a:pt x="1983" y="1353"/>
                  </a:lnTo>
                  <a:lnTo>
                    <a:pt x="1878" y="1361"/>
                  </a:lnTo>
                  <a:lnTo>
                    <a:pt x="1770" y="1366"/>
                  </a:lnTo>
                  <a:lnTo>
                    <a:pt x="1661" y="1367"/>
                  </a:lnTo>
                  <a:lnTo>
                    <a:pt x="1552" y="1366"/>
                  </a:lnTo>
                  <a:lnTo>
                    <a:pt x="1444" y="1361"/>
                  </a:lnTo>
                  <a:lnTo>
                    <a:pt x="1339" y="1353"/>
                  </a:lnTo>
                  <a:lnTo>
                    <a:pt x="1236" y="1342"/>
                  </a:lnTo>
                  <a:lnTo>
                    <a:pt x="1136" y="1330"/>
                  </a:lnTo>
                  <a:lnTo>
                    <a:pt x="1038" y="1314"/>
                  </a:lnTo>
                  <a:lnTo>
                    <a:pt x="944" y="1295"/>
                  </a:lnTo>
                  <a:lnTo>
                    <a:pt x="852" y="1274"/>
                  </a:lnTo>
                  <a:lnTo>
                    <a:pt x="764" y="1252"/>
                  </a:lnTo>
                  <a:lnTo>
                    <a:pt x="680" y="1226"/>
                  </a:lnTo>
                  <a:lnTo>
                    <a:pt x="599" y="1198"/>
                  </a:lnTo>
                  <a:lnTo>
                    <a:pt x="523" y="1168"/>
                  </a:lnTo>
                  <a:lnTo>
                    <a:pt x="451" y="1136"/>
                  </a:lnTo>
                  <a:lnTo>
                    <a:pt x="384" y="1102"/>
                  </a:lnTo>
                  <a:lnTo>
                    <a:pt x="321" y="1067"/>
                  </a:lnTo>
                  <a:lnTo>
                    <a:pt x="262" y="1029"/>
                  </a:lnTo>
                  <a:lnTo>
                    <a:pt x="210" y="991"/>
                  </a:lnTo>
                  <a:lnTo>
                    <a:pt x="162" y="950"/>
                  </a:lnTo>
                  <a:lnTo>
                    <a:pt x="121" y="909"/>
                  </a:lnTo>
                  <a:lnTo>
                    <a:pt x="85" y="865"/>
                  </a:lnTo>
                  <a:lnTo>
                    <a:pt x="54" y="821"/>
                  </a:lnTo>
                  <a:lnTo>
                    <a:pt x="31" y="775"/>
                  </a:lnTo>
                  <a:lnTo>
                    <a:pt x="14" y="729"/>
                  </a:lnTo>
                  <a:lnTo>
                    <a:pt x="3" y="682"/>
                  </a:lnTo>
                  <a:lnTo>
                    <a:pt x="0" y="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52718CE-F949-44CB-844B-B2B21D351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" y="697"/>
              <a:ext cx="173" cy="49"/>
            </a:xfrm>
            <a:custGeom>
              <a:avLst/>
              <a:gdLst>
                <a:gd name="T0" fmla="*/ 828 w 2244"/>
                <a:gd name="T1" fmla="*/ 0 h 638"/>
                <a:gd name="T2" fmla="*/ 880 w 2244"/>
                <a:gd name="T3" fmla="*/ 21 h 638"/>
                <a:gd name="T4" fmla="*/ 934 w 2244"/>
                <a:gd name="T5" fmla="*/ 38 h 638"/>
                <a:gd name="T6" fmla="*/ 994 w 2244"/>
                <a:gd name="T7" fmla="*/ 50 h 638"/>
                <a:gd name="T8" fmla="*/ 1056 w 2244"/>
                <a:gd name="T9" fmla="*/ 58 h 638"/>
                <a:gd name="T10" fmla="*/ 1122 w 2244"/>
                <a:gd name="T11" fmla="*/ 60 h 638"/>
                <a:gd name="T12" fmla="*/ 1187 w 2244"/>
                <a:gd name="T13" fmla="*/ 58 h 638"/>
                <a:gd name="T14" fmla="*/ 1250 w 2244"/>
                <a:gd name="T15" fmla="*/ 50 h 638"/>
                <a:gd name="T16" fmla="*/ 1308 w 2244"/>
                <a:gd name="T17" fmla="*/ 38 h 638"/>
                <a:gd name="T18" fmla="*/ 1364 w 2244"/>
                <a:gd name="T19" fmla="*/ 21 h 638"/>
                <a:gd name="T20" fmla="*/ 1415 w 2244"/>
                <a:gd name="T21" fmla="*/ 0 h 638"/>
                <a:gd name="T22" fmla="*/ 2244 w 2244"/>
                <a:gd name="T23" fmla="*/ 445 h 638"/>
                <a:gd name="T24" fmla="*/ 2161 w 2244"/>
                <a:gd name="T25" fmla="*/ 476 h 638"/>
                <a:gd name="T26" fmla="*/ 2073 w 2244"/>
                <a:gd name="T27" fmla="*/ 506 h 638"/>
                <a:gd name="T28" fmla="*/ 1981 w 2244"/>
                <a:gd name="T29" fmla="*/ 533 h 638"/>
                <a:gd name="T30" fmla="*/ 1886 w 2244"/>
                <a:gd name="T31" fmla="*/ 556 h 638"/>
                <a:gd name="T32" fmla="*/ 1785 w 2244"/>
                <a:gd name="T33" fmla="*/ 577 h 638"/>
                <a:gd name="T34" fmla="*/ 1683 w 2244"/>
                <a:gd name="T35" fmla="*/ 596 h 638"/>
                <a:gd name="T36" fmla="*/ 1576 w 2244"/>
                <a:gd name="T37" fmla="*/ 611 h 638"/>
                <a:gd name="T38" fmla="*/ 1466 w 2244"/>
                <a:gd name="T39" fmla="*/ 623 h 638"/>
                <a:gd name="T40" fmla="*/ 1353 w 2244"/>
                <a:gd name="T41" fmla="*/ 632 h 638"/>
                <a:gd name="T42" fmla="*/ 1239 w 2244"/>
                <a:gd name="T43" fmla="*/ 637 h 638"/>
                <a:gd name="T44" fmla="*/ 1122 w 2244"/>
                <a:gd name="T45" fmla="*/ 638 h 638"/>
                <a:gd name="T46" fmla="*/ 1005 w 2244"/>
                <a:gd name="T47" fmla="*/ 637 h 638"/>
                <a:gd name="T48" fmla="*/ 890 w 2244"/>
                <a:gd name="T49" fmla="*/ 632 h 638"/>
                <a:gd name="T50" fmla="*/ 777 w 2244"/>
                <a:gd name="T51" fmla="*/ 623 h 638"/>
                <a:gd name="T52" fmla="*/ 668 w 2244"/>
                <a:gd name="T53" fmla="*/ 611 h 638"/>
                <a:gd name="T54" fmla="*/ 561 w 2244"/>
                <a:gd name="T55" fmla="*/ 596 h 638"/>
                <a:gd name="T56" fmla="*/ 458 w 2244"/>
                <a:gd name="T57" fmla="*/ 577 h 638"/>
                <a:gd name="T58" fmla="*/ 358 w 2244"/>
                <a:gd name="T59" fmla="*/ 556 h 638"/>
                <a:gd name="T60" fmla="*/ 263 w 2244"/>
                <a:gd name="T61" fmla="*/ 533 h 638"/>
                <a:gd name="T62" fmla="*/ 170 w 2244"/>
                <a:gd name="T63" fmla="*/ 506 h 638"/>
                <a:gd name="T64" fmla="*/ 82 w 2244"/>
                <a:gd name="T65" fmla="*/ 476 h 638"/>
                <a:gd name="T66" fmla="*/ 0 w 2244"/>
                <a:gd name="T67" fmla="*/ 445 h 638"/>
                <a:gd name="T68" fmla="*/ 828 w 2244"/>
                <a:gd name="T6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4" h="638">
                  <a:moveTo>
                    <a:pt x="828" y="0"/>
                  </a:moveTo>
                  <a:lnTo>
                    <a:pt x="880" y="21"/>
                  </a:lnTo>
                  <a:lnTo>
                    <a:pt x="934" y="38"/>
                  </a:lnTo>
                  <a:lnTo>
                    <a:pt x="994" y="50"/>
                  </a:lnTo>
                  <a:lnTo>
                    <a:pt x="1056" y="58"/>
                  </a:lnTo>
                  <a:lnTo>
                    <a:pt x="1122" y="60"/>
                  </a:lnTo>
                  <a:lnTo>
                    <a:pt x="1187" y="58"/>
                  </a:lnTo>
                  <a:lnTo>
                    <a:pt x="1250" y="50"/>
                  </a:lnTo>
                  <a:lnTo>
                    <a:pt x="1308" y="38"/>
                  </a:lnTo>
                  <a:lnTo>
                    <a:pt x="1364" y="21"/>
                  </a:lnTo>
                  <a:lnTo>
                    <a:pt x="1415" y="0"/>
                  </a:lnTo>
                  <a:lnTo>
                    <a:pt x="2244" y="445"/>
                  </a:lnTo>
                  <a:lnTo>
                    <a:pt x="2161" y="476"/>
                  </a:lnTo>
                  <a:lnTo>
                    <a:pt x="2073" y="506"/>
                  </a:lnTo>
                  <a:lnTo>
                    <a:pt x="1981" y="533"/>
                  </a:lnTo>
                  <a:lnTo>
                    <a:pt x="1886" y="556"/>
                  </a:lnTo>
                  <a:lnTo>
                    <a:pt x="1785" y="577"/>
                  </a:lnTo>
                  <a:lnTo>
                    <a:pt x="1683" y="596"/>
                  </a:lnTo>
                  <a:lnTo>
                    <a:pt x="1576" y="611"/>
                  </a:lnTo>
                  <a:lnTo>
                    <a:pt x="1466" y="623"/>
                  </a:lnTo>
                  <a:lnTo>
                    <a:pt x="1353" y="632"/>
                  </a:lnTo>
                  <a:lnTo>
                    <a:pt x="1239" y="637"/>
                  </a:lnTo>
                  <a:lnTo>
                    <a:pt x="1122" y="638"/>
                  </a:lnTo>
                  <a:lnTo>
                    <a:pt x="1005" y="637"/>
                  </a:lnTo>
                  <a:lnTo>
                    <a:pt x="890" y="632"/>
                  </a:lnTo>
                  <a:lnTo>
                    <a:pt x="777" y="623"/>
                  </a:lnTo>
                  <a:lnTo>
                    <a:pt x="668" y="611"/>
                  </a:lnTo>
                  <a:lnTo>
                    <a:pt x="561" y="596"/>
                  </a:lnTo>
                  <a:lnTo>
                    <a:pt x="458" y="577"/>
                  </a:lnTo>
                  <a:lnTo>
                    <a:pt x="358" y="556"/>
                  </a:lnTo>
                  <a:lnTo>
                    <a:pt x="263" y="533"/>
                  </a:lnTo>
                  <a:lnTo>
                    <a:pt x="170" y="506"/>
                  </a:lnTo>
                  <a:lnTo>
                    <a:pt x="82" y="476"/>
                  </a:lnTo>
                  <a:lnTo>
                    <a:pt x="0" y="445"/>
                  </a:lnTo>
                  <a:lnTo>
                    <a:pt x="8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BB2A03F-99F4-4C33-AA84-8FA83846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634"/>
              <a:ext cx="120" cy="88"/>
            </a:xfrm>
            <a:custGeom>
              <a:avLst/>
              <a:gdLst>
                <a:gd name="T0" fmla="*/ 0 w 1551"/>
                <a:gd name="T1" fmla="*/ 0 h 1147"/>
                <a:gd name="T2" fmla="*/ 108 w 1551"/>
                <a:gd name="T3" fmla="*/ 5 h 1147"/>
                <a:gd name="T4" fmla="*/ 213 w 1551"/>
                <a:gd name="T5" fmla="*/ 12 h 1147"/>
                <a:gd name="T6" fmla="*/ 315 w 1551"/>
                <a:gd name="T7" fmla="*/ 23 h 1147"/>
                <a:gd name="T8" fmla="*/ 416 w 1551"/>
                <a:gd name="T9" fmla="*/ 37 h 1147"/>
                <a:gd name="T10" fmla="*/ 513 w 1551"/>
                <a:gd name="T11" fmla="*/ 52 h 1147"/>
                <a:gd name="T12" fmla="*/ 608 w 1551"/>
                <a:gd name="T13" fmla="*/ 71 h 1147"/>
                <a:gd name="T14" fmla="*/ 699 w 1551"/>
                <a:gd name="T15" fmla="*/ 91 h 1147"/>
                <a:gd name="T16" fmla="*/ 787 w 1551"/>
                <a:gd name="T17" fmla="*/ 115 h 1147"/>
                <a:gd name="T18" fmla="*/ 871 w 1551"/>
                <a:gd name="T19" fmla="*/ 140 h 1147"/>
                <a:gd name="T20" fmla="*/ 951 w 1551"/>
                <a:gd name="T21" fmla="*/ 168 h 1147"/>
                <a:gd name="T22" fmla="*/ 1028 w 1551"/>
                <a:gd name="T23" fmla="*/ 198 h 1147"/>
                <a:gd name="T24" fmla="*/ 1100 w 1551"/>
                <a:gd name="T25" fmla="*/ 230 h 1147"/>
                <a:gd name="T26" fmla="*/ 1167 w 1551"/>
                <a:gd name="T27" fmla="*/ 263 h 1147"/>
                <a:gd name="T28" fmla="*/ 1230 w 1551"/>
                <a:gd name="T29" fmla="*/ 299 h 1147"/>
                <a:gd name="T30" fmla="*/ 1288 w 1551"/>
                <a:gd name="T31" fmla="*/ 336 h 1147"/>
                <a:gd name="T32" fmla="*/ 1341 w 1551"/>
                <a:gd name="T33" fmla="*/ 374 h 1147"/>
                <a:gd name="T34" fmla="*/ 1388 w 1551"/>
                <a:gd name="T35" fmla="*/ 415 h 1147"/>
                <a:gd name="T36" fmla="*/ 1430 w 1551"/>
                <a:gd name="T37" fmla="*/ 457 h 1147"/>
                <a:gd name="T38" fmla="*/ 1466 w 1551"/>
                <a:gd name="T39" fmla="*/ 499 h 1147"/>
                <a:gd name="T40" fmla="*/ 1495 w 1551"/>
                <a:gd name="T41" fmla="*/ 544 h 1147"/>
                <a:gd name="T42" fmla="*/ 1519 w 1551"/>
                <a:gd name="T43" fmla="*/ 589 h 1147"/>
                <a:gd name="T44" fmla="*/ 1536 w 1551"/>
                <a:gd name="T45" fmla="*/ 636 h 1147"/>
                <a:gd name="T46" fmla="*/ 1547 w 1551"/>
                <a:gd name="T47" fmla="*/ 683 h 1147"/>
                <a:gd name="T48" fmla="*/ 1551 w 1551"/>
                <a:gd name="T49" fmla="*/ 731 h 1147"/>
                <a:gd name="T50" fmla="*/ 1548 w 1551"/>
                <a:gd name="T51" fmla="*/ 777 h 1147"/>
                <a:gd name="T52" fmla="*/ 1537 w 1551"/>
                <a:gd name="T53" fmla="*/ 822 h 1147"/>
                <a:gd name="T54" fmla="*/ 1521 w 1551"/>
                <a:gd name="T55" fmla="*/ 867 h 1147"/>
                <a:gd name="T56" fmla="*/ 1500 w 1551"/>
                <a:gd name="T57" fmla="*/ 911 h 1147"/>
                <a:gd name="T58" fmla="*/ 1473 w 1551"/>
                <a:gd name="T59" fmla="*/ 952 h 1147"/>
                <a:gd name="T60" fmla="*/ 1440 w 1551"/>
                <a:gd name="T61" fmla="*/ 994 h 1147"/>
                <a:gd name="T62" fmla="*/ 1402 w 1551"/>
                <a:gd name="T63" fmla="*/ 1035 h 1147"/>
                <a:gd name="T64" fmla="*/ 1358 w 1551"/>
                <a:gd name="T65" fmla="*/ 1073 h 1147"/>
                <a:gd name="T66" fmla="*/ 1310 w 1551"/>
                <a:gd name="T67" fmla="*/ 1111 h 1147"/>
                <a:gd name="T68" fmla="*/ 1257 w 1551"/>
                <a:gd name="T69" fmla="*/ 1147 h 1147"/>
                <a:gd name="T70" fmla="*/ 360 w 1551"/>
                <a:gd name="T71" fmla="*/ 666 h 1147"/>
                <a:gd name="T72" fmla="*/ 370 w 1551"/>
                <a:gd name="T73" fmla="*/ 640 h 1147"/>
                <a:gd name="T74" fmla="*/ 376 w 1551"/>
                <a:gd name="T75" fmla="*/ 614 h 1147"/>
                <a:gd name="T76" fmla="*/ 379 w 1551"/>
                <a:gd name="T77" fmla="*/ 587 h 1147"/>
                <a:gd name="T78" fmla="*/ 376 w 1551"/>
                <a:gd name="T79" fmla="*/ 551 h 1147"/>
                <a:gd name="T80" fmla="*/ 366 w 1551"/>
                <a:gd name="T81" fmla="*/ 517 h 1147"/>
                <a:gd name="T82" fmla="*/ 351 w 1551"/>
                <a:gd name="T83" fmla="*/ 484 h 1147"/>
                <a:gd name="T84" fmla="*/ 329 w 1551"/>
                <a:gd name="T85" fmla="*/ 453 h 1147"/>
                <a:gd name="T86" fmla="*/ 303 w 1551"/>
                <a:gd name="T87" fmla="*/ 425 h 1147"/>
                <a:gd name="T88" fmla="*/ 271 w 1551"/>
                <a:gd name="T89" fmla="*/ 398 h 1147"/>
                <a:gd name="T90" fmla="*/ 236 w 1551"/>
                <a:gd name="T91" fmla="*/ 373 h 1147"/>
                <a:gd name="T92" fmla="*/ 196 w 1551"/>
                <a:gd name="T93" fmla="*/ 352 h 1147"/>
                <a:gd name="T94" fmla="*/ 152 w 1551"/>
                <a:gd name="T95" fmla="*/ 333 h 1147"/>
                <a:gd name="T96" fmla="*/ 105 w 1551"/>
                <a:gd name="T97" fmla="*/ 317 h 1147"/>
                <a:gd name="T98" fmla="*/ 53 w 1551"/>
                <a:gd name="T99" fmla="*/ 304 h 1147"/>
                <a:gd name="T100" fmla="*/ 0 w 1551"/>
                <a:gd name="T101" fmla="*/ 295 h 1147"/>
                <a:gd name="T102" fmla="*/ 0 w 1551"/>
                <a:gd name="T10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1" h="1147">
                  <a:moveTo>
                    <a:pt x="0" y="0"/>
                  </a:moveTo>
                  <a:lnTo>
                    <a:pt x="108" y="5"/>
                  </a:lnTo>
                  <a:lnTo>
                    <a:pt x="213" y="12"/>
                  </a:lnTo>
                  <a:lnTo>
                    <a:pt x="315" y="23"/>
                  </a:lnTo>
                  <a:lnTo>
                    <a:pt x="416" y="37"/>
                  </a:lnTo>
                  <a:lnTo>
                    <a:pt x="513" y="52"/>
                  </a:lnTo>
                  <a:lnTo>
                    <a:pt x="608" y="71"/>
                  </a:lnTo>
                  <a:lnTo>
                    <a:pt x="699" y="91"/>
                  </a:lnTo>
                  <a:lnTo>
                    <a:pt x="787" y="115"/>
                  </a:lnTo>
                  <a:lnTo>
                    <a:pt x="871" y="140"/>
                  </a:lnTo>
                  <a:lnTo>
                    <a:pt x="951" y="168"/>
                  </a:lnTo>
                  <a:lnTo>
                    <a:pt x="1028" y="198"/>
                  </a:lnTo>
                  <a:lnTo>
                    <a:pt x="1100" y="230"/>
                  </a:lnTo>
                  <a:lnTo>
                    <a:pt x="1167" y="263"/>
                  </a:lnTo>
                  <a:lnTo>
                    <a:pt x="1230" y="299"/>
                  </a:lnTo>
                  <a:lnTo>
                    <a:pt x="1288" y="336"/>
                  </a:lnTo>
                  <a:lnTo>
                    <a:pt x="1341" y="374"/>
                  </a:lnTo>
                  <a:lnTo>
                    <a:pt x="1388" y="415"/>
                  </a:lnTo>
                  <a:lnTo>
                    <a:pt x="1430" y="457"/>
                  </a:lnTo>
                  <a:lnTo>
                    <a:pt x="1466" y="499"/>
                  </a:lnTo>
                  <a:lnTo>
                    <a:pt x="1495" y="544"/>
                  </a:lnTo>
                  <a:lnTo>
                    <a:pt x="1519" y="589"/>
                  </a:lnTo>
                  <a:lnTo>
                    <a:pt x="1536" y="636"/>
                  </a:lnTo>
                  <a:lnTo>
                    <a:pt x="1547" y="683"/>
                  </a:lnTo>
                  <a:lnTo>
                    <a:pt x="1551" y="731"/>
                  </a:lnTo>
                  <a:lnTo>
                    <a:pt x="1548" y="777"/>
                  </a:lnTo>
                  <a:lnTo>
                    <a:pt x="1537" y="822"/>
                  </a:lnTo>
                  <a:lnTo>
                    <a:pt x="1521" y="867"/>
                  </a:lnTo>
                  <a:lnTo>
                    <a:pt x="1500" y="911"/>
                  </a:lnTo>
                  <a:lnTo>
                    <a:pt x="1473" y="952"/>
                  </a:lnTo>
                  <a:lnTo>
                    <a:pt x="1440" y="994"/>
                  </a:lnTo>
                  <a:lnTo>
                    <a:pt x="1402" y="1035"/>
                  </a:lnTo>
                  <a:lnTo>
                    <a:pt x="1358" y="1073"/>
                  </a:lnTo>
                  <a:lnTo>
                    <a:pt x="1310" y="1111"/>
                  </a:lnTo>
                  <a:lnTo>
                    <a:pt x="1257" y="1147"/>
                  </a:lnTo>
                  <a:lnTo>
                    <a:pt x="360" y="666"/>
                  </a:lnTo>
                  <a:lnTo>
                    <a:pt x="370" y="640"/>
                  </a:lnTo>
                  <a:lnTo>
                    <a:pt x="376" y="614"/>
                  </a:lnTo>
                  <a:lnTo>
                    <a:pt x="379" y="587"/>
                  </a:lnTo>
                  <a:lnTo>
                    <a:pt x="376" y="551"/>
                  </a:lnTo>
                  <a:lnTo>
                    <a:pt x="366" y="517"/>
                  </a:lnTo>
                  <a:lnTo>
                    <a:pt x="351" y="484"/>
                  </a:lnTo>
                  <a:lnTo>
                    <a:pt x="329" y="453"/>
                  </a:lnTo>
                  <a:lnTo>
                    <a:pt x="303" y="425"/>
                  </a:lnTo>
                  <a:lnTo>
                    <a:pt x="271" y="398"/>
                  </a:lnTo>
                  <a:lnTo>
                    <a:pt x="236" y="373"/>
                  </a:lnTo>
                  <a:lnTo>
                    <a:pt x="196" y="352"/>
                  </a:lnTo>
                  <a:lnTo>
                    <a:pt x="152" y="333"/>
                  </a:lnTo>
                  <a:lnTo>
                    <a:pt x="105" y="317"/>
                  </a:lnTo>
                  <a:lnTo>
                    <a:pt x="53" y="304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ACDDF7-8EAD-4A24-A0FC-E1DE71D9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634"/>
              <a:ext cx="119" cy="88"/>
            </a:xfrm>
            <a:custGeom>
              <a:avLst/>
              <a:gdLst>
                <a:gd name="T0" fmla="*/ 1550 w 1550"/>
                <a:gd name="T1" fmla="*/ 0 h 1147"/>
                <a:gd name="T2" fmla="*/ 1550 w 1550"/>
                <a:gd name="T3" fmla="*/ 295 h 1147"/>
                <a:gd name="T4" fmla="*/ 1496 w 1550"/>
                <a:gd name="T5" fmla="*/ 304 h 1147"/>
                <a:gd name="T6" fmla="*/ 1446 w 1550"/>
                <a:gd name="T7" fmla="*/ 317 h 1147"/>
                <a:gd name="T8" fmla="*/ 1399 w 1550"/>
                <a:gd name="T9" fmla="*/ 333 h 1147"/>
                <a:gd name="T10" fmla="*/ 1355 w 1550"/>
                <a:gd name="T11" fmla="*/ 352 h 1147"/>
                <a:gd name="T12" fmla="*/ 1314 w 1550"/>
                <a:gd name="T13" fmla="*/ 373 h 1147"/>
                <a:gd name="T14" fmla="*/ 1278 w 1550"/>
                <a:gd name="T15" fmla="*/ 398 h 1147"/>
                <a:gd name="T16" fmla="*/ 1247 w 1550"/>
                <a:gd name="T17" fmla="*/ 425 h 1147"/>
                <a:gd name="T18" fmla="*/ 1221 w 1550"/>
                <a:gd name="T19" fmla="*/ 453 h 1147"/>
                <a:gd name="T20" fmla="*/ 1200 w 1550"/>
                <a:gd name="T21" fmla="*/ 484 h 1147"/>
                <a:gd name="T22" fmla="*/ 1184 w 1550"/>
                <a:gd name="T23" fmla="*/ 517 h 1147"/>
                <a:gd name="T24" fmla="*/ 1175 w 1550"/>
                <a:gd name="T25" fmla="*/ 551 h 1147"/>
                <a:gd name="T26" fmla="*/ 1172 w 1550"/>
                <a:gd name="T27" fmla="*/ 587 h 1147"/>
                <a:gd name="T28" fmla="*/ 1174 w 1550"/>
                <a:gd name="T29" fmla="*/ 614 h 1147"/>
                <a:gd name="T30" fmla="*/ 1181 w 1550"/>
                <a:gd name="T31" fmla="*/ 640 h 1147"/>
                <a:gd name="T32" fmla="*/ 1190 w 1550"/>
                <a:gd name="T33" fmla="*/ 666 h 1147"/>
                <a:gd name="T34" fmla="*/ 293 w 1550"/>
                <a:gd name="T35" fmla="*/ 1147 h 1147"/>
                <a:gd name="T36" fmla="*/ 240 w 1550"/>
                <a:gd name="T37" fmla="*/ 1111 h 1147"/>
                <a:gd name="T38" fmla="*/ 192 w 1550"/>
                <a:gd name="T39" fmla="*/ 1073 h 1147"/>
                <a:gd name="T40" fmla="*/ 149 w 1550"/>
                <a:gd name="T41" fmla="*/ 1035 h 1147"/>
                <a:gd name="T42" fmla="*/ 110 w 1550"/>
                <a:gd name="T43" fmla="*/ 994 h 1147"/>
                <a:gd name="T44" fmla="*/ 78 w 1550"/>
                <a:gd name="T45" fmla="*/ 952 h 1147"/>
                <a:gd name="T46" fmla="*/ 50 w 1550"/>
                <a:gd name="T47" fmla="*/ 911 h 1147"/>
                <a:gd name="T48" fmla="*/ 28 w 1550"/>
                <a:gd name="T49" fmla="*/ 867 h 1147"/>
                <a:gd name="T50" fmla="*/ 13 w 1550"/>
                <a:gd name="T51" fmla="*/ 822 h 1147"/>
                <a:gd name="T52" fmla="*/ 3 w 1550"/>
                <a:gd name="T53" fmla="*/ 777 h 1147"/>
                <a:gd name="T54" fmla="*/ 0 w 1550"/>
                <a:gd name="T55" fmla="*/ 731 h 1147"/>
                <a:gd name="T56" fmla="*/ 3 w 1550"/>
                <a:gd name="T57" fmla="*/ 683 h 1147"/>
                <a:gd name="T58" fmla="*/ 14 w 1550"/>
                <a:gd name="T59" fmla="*/ 636 h 1147"/>
                <a:gd name="T60" fmla="*/ 31 w 1550"/>
                <a:gd name="T61" fmla="*/ 589 h 1147"/>
                <a:gd name="T62" fmla="*/ 54 w 1550"/>
                <a:gd name="T63" fmla="*/ 544 h 1147"/>
                <a:gd name="T64" fmla="*/ 85 w 1550"/>
                <a:gd name="T65" fmla="*/ 499 h 1147"/>
                <a:gd name="T66" fmla="*/ 121 w 1550"/>
                <a:gd name="T67" fmla="*/ 457 h 1147"/>
                <a:gd name="T68" fmla="*/ 162 w 1550"/>
                <a:gd name="T69" fmla="*/ 415 h 1147"/>
                <a:gd name="T70" fmla="*/ 210 w 1550"/>
                <a:gd name="T71" fmla="*/ 374 h 1147"/>
                <a:gd name="T72" fmla="*/ 262 w 1550"/>
                <a:gd name="T73" fmla="*/ 336 h 1147"/>
                <a:gd name="T74" fmla="*/ 320 w 1550"/>
                <a:gd name="T75" fmla="*/ 299 h 1147"/>
                <a:gd name="T76" fmla="*/ 382 w 1550"/>
                <a:gd name="T77" fmla="*/ 263 h 1147"/>
                <a:gd name="T78" fmla="*/ 451 w 1550"/>
                <a:gd name="T79" fmla="*/ 230 h 1147"/>
                <a:gd name="T80" fmla="*/ 523 w 1550"/>
                <a:gd name="T81" fmla="*/ 198 h 1147"/>
                <a:gd name="T82" fmla="*/ 599 w 1550"/>
                <a:gd name="T83" fmla="*/ 168 h 1147"/>
                <a:gd name="T84" fmla="*/ 679 w 1550"/>
                <a:gd name="T85" fmla="*/ 140 h 1147"/>
                <a:gd name="T86" fmla="*/ 764 w 1550"/>
                <a:gd name="T87" fmla="*/ 115 h 1147"/>
                <a:gd name="T88" fmla="*/ 852 w 1550"/>
                <a:gd name="T89" fmla="*/ 91 h 1147"/>
                <a:gd name="T90" fmla="*/ 943 w 1550"/>
                <a:gd name="T91" fmla="*/ 71 h 1147"/>
                <a:gd name="T92" fmla="*/ 1037 w 1550"/>
                <a:gd name="T93" fmla="*/ 52 h 1147"/>
                <a:gd name="T94" fmla="*/ 1135 w 1550"/>
                <a:gd name="T95" fmla="*/ 37 h 1147"/>
                <a:gd name="T96" fmla="*/ 1235 w 1550"/>
                <a:gd name="T97" fmla="*/ 23 h 1147"/>
                <a:gd name="T98" fmla="*/ 1338 w 1550"/>
                <a:gd name="T99" fmla="*/ 12 h 1147"/>
                <a:gd name="T100" fmla="*/ 1443 w 1550"/>
                <a:gd name="T101" fmla="*/ 5 h 1147"/>
                <a:gd name="T102" fmla="*/ 1550 w 1550"/>
                <a:gd name="T10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0" h="1147">
                  <a:moveTo>
                    <a:pt x="1550" y="0"/>
                  </a:moveTo>
                  <a:lnTo>
                    <a:pt x="1550" y="295"/>
                  </a:lnTo>
                  <a:lnTo>
                    <a:pt x="1496" y="304"/>
                  </a:lnTo>
                  <a:lnTo>
                    <a:pt x="1446" y="317"/>
                  </a:lnTo>
                  <a:lnTo>
                    <a:pt x="1399" y="333"/>
                  </a:lnTo>
                  <a:lnTo>
                    <a:pt x="1355" y="352"/>
                  </a:lnTo>
                  <a:lnTo>
                    <a:pt x="1314" y="373"/>
                  </a:lnTo>
                  <a:lnTo>
                    <a:pt x="1278" y="398"/>
                  </a:lnTo>
                  <a:lnTo>
                    <a:pt x="1247" y="425"/>
                  </a:lnTo>
                  <a:lnTo>
                    <a:pt x="1221" y="453"/>
                  </a:lnTo>
                  <a:lnTo>
                    <a:pt x="1200" y="484"/>
                  </a:lnTo>
                  <a:lnTo>
                    <a:pt x="1184" y="517"/>
                  </a:lnTo>
                  <a:lnTo>
                    <a:pt x="1175" y="551"/>
                  </a:lnTo>
                  <a:lnTo>
                    <a:pt x="1172" y="587"/>
                  </a:lnTo>
                  <a:lnTo>
                    <a:pt x="1174" y="614"/>
                  </a:lnTo>
                  <a:lnTo>
                    <a:pt x="1181" y="640"/>
                  </a:lnTo>
                  <a:lnTo>
                    <a:pt x="1190" y="666"/>
                  </a:lnTo>
                  <a:lnTo>
                    <a:pt x="293" y="1147"/>
                  </a:lnTo>
                  <a:lnTo>
                    <a:pt x="240" y="1111"/>
                  </a:lnTo>
                  <a:lnTo>
                    <a:pt x="192" y="1073"/>
                  </a:lnTo>
                  <a:lnTo>
                    <a:pt x="149" y="1035"/>
                  </a:lnTo>
                  <a:lnTo>
                    <a:pt x="110" y="994"/>
                  </a:lnTo>
                  <a:lnTo>
                    <a:pt x="78" y="952"/>
                  </a:lnTo>
                  <a:lnTo>
                    <a:pt x="50" y="911"/>
                  </a:lnTo>
                  <a:lnTo>
                    <a:pt x="28" y="867"/>
                  </a:lnTo>
                  <a:lnTo>
                    <a:pt x="13" y="822"/>
                  </a:lnTo>
                  <a:lnTo>
                    <a:pt x="3" y="777"/>
                  </a:lnTo>
                  <a:lnTo>
                    <a:pt x="0" y="731"/>
                  </a:lnTo>
                  <a:lnTo>
                    <a:pt x="3" y="683"/>
                  </a:lnTo>
                  <a:lnTo>
                    <a:pt x="14" y="636"/>
                  </a:lnTo>
                  <a:lnTo>
                    <a:pt x="31" y="589"/>
                  </a:lnTo>
                  <a:lnTo>
                    <a:pt x="54" y="544"/>
                  </a:lnTo>
                  <a:lnTo>
                    <a:pt x="85" y="499"/>
                  </a:lnTo>
                  <a:lnTo>
                    <a:pt x="121" y="457"/>
                  </a:lnTo>
                  <a:lnTo>
                    <a:pt x="162" y="415"/>
                  </a:lnTo>
                  <a:lnTo>
                    <a:pt x="210" y="374"/>
                  </a:lnTo>
                  <a:lnTo>
                    <a:pt x="262" y="336"/>
                  </a:lnTo>
                  <a:lnTo>
                    <a:pt x="320" y="299"/>
                  </a:lnTo>
                  <a:lnTo>
                    <a:pt x="382" y="263"/>
                  </a:lnTo>
                  <a:lnTo>
                    <a:pt x="451" y="230"/>
                  </a:lnTo>
                  <a:lnTo>
                    <a:pt x="523" y="198"/>
                  </a:lnTo>
                  <a:lnTo>
                    <a:pt x="599" y="168"/>
                  </a:lnTo>
                  <a:lnTo>
                    <a:pt x="679" y="140"/>
                  </a:lnTo>
                  <a:lnTo>
                    <a:pt x="764" y="115"/>
                  </a:lnTo>
                  <a:lnTo>
                    <a:pt x="852" y="91"/>
                  </a:lnTo>
                  <a:lnTo>
                    <a:pt x="943" y="71"/>
                  </a:lnTo>
                  <a:lnTo>
                    <a:pt x="1037" y="52"/>
                  </a:lnTo>
                  <a:lnTo>
                    <a:pt x="1135" y="37"/>
                  </a:lnTo>
                  <a:lnTo>
                    <a:pt x="1235" y="23"/>
                  </a:lnTo>
                  <a:lnTo>
                    <a:pt x="1338" y="12"/>
                  </a:lnTo>
                  <a:lnTo>
                    <a:pt x="1443" y="5"/>
                  </a:lnTo>
                  <a:lnTo>
                    <a:pt x="15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2B5378C-8CB9-49E5-9488-36FD6B44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665"/>
              <a:ext cx="58" cy="28"/>
            </a:xfrm>
            <a:custGeom>
              <a:avLst/>
              <a:gdLst>
                <a:gd name="T0" fmla="*/ 378 w 756"/>
                <a:gd name="T1" fmla="*/ 0 h 373"/>
                <a:gd name="T2" fmla="*/ 437 w 756"/>
                <a:gd name="T3" fmla="*/ 2 h 373"/>
                <a:gd name="T4" fmla="*/ 492 w 756"/>
                <a:gd name="T5" fmla="*/ 9 h 373"/>
                <a:gd name="T6" fmla="*/ 543 w 756"/>
                <a:gd name="T7" fmla="*/ 19 h 373"/>
                <a:gd name="T8" fmla="*/ 591 w 756"/>
                <a:gd name="T9" fmla="*/ 33 h 373"/>
                <a:gd name="T10" fmla="*/ 631 w 756"/>
                <a:gd name="T11" fmla="*/ 50 h 373"/>
                <a:gd name="T12" fmla="*/ 668 w 756"/>
                <a:gd name="T13" fmla="*/ 71 h 373"/>
                <a:gd name="T14" fmla="*/ 699 w 756"/>
                <a:gd name="T15" fmla="*/ 92 h 373"/>
                <a:gd name="T16" fmla="*/ 724 w 756"/>
                <a:gd name="T17" fmla="*/ 114 h 373"/>
                <a:gd name="T18" fmla="*/ 742 w 756"/>
                <a:gd name="T19" fmla="*/ 138 h 373"/>
                <a:gd name="T20" fmla="*/ 752 w 756"/>
                <a:gd name="T21" fmla="*/ 162 h 373"/>
                <a:gd name="T22" fmla="*/ 756 w 756"/>
                <a:gd name="T23" fmla="*/ 187 h 373"/>
                <a:gd name="T24" fmla="*/ 754 w 756"/>
                <a:gd name="T25" fmla="*/ 202 h 373"/>
                <a:gd name="T26" fmla="*/ 750 w 756"/>
                <a:gd name="T27" fmla="*/ 218 h 373"/>
                <a:gd name="T28" fmla="*/ 746 w 756"/>
                <a:gd name="T29" fmla="*/ 226 h 373"/>
                <a:gd name="T30" fmla="*/ 732 w 756"/>
                <a:gd name="T31" fmla="*/ 248 h 373"/>
                <a:gd name="T32" fmla="*/ 712 w 756"/>
                <a:gd name="T33" fmla="*/ 269 h 373"/>
                <a:gd name="T34" fmla="*/ 686 w 756"/>
                <a:gd name="T35" fmla="*/ 291 h 373"/>
                <a:gd name="T36" fmla="*/ 656 w 756"/>
                <a:gd name="T37" fmla="*/ 310 h 373"/>
                <a:gd name="T38" fmla="*/ 620 w 756"/>
                <a:gd name="T39" fmla="*/ 328 h 373"/>
                <a:gd name="T40" fmla="*/ 579 w 756"/>
                <a:gd name="T41" fmla="*/ 343 h 373"/>
                <a:gd name="T42" fmla="*/ 535 w 756"/>
                <a:gd name="T43" fmla="*/ 356 h 373"/>
                <a:gd name="T44" fmla="*/ 486 w 756"/>
                <a:gd name="T45" fmla="*/ 365 h 373"/>
                <a:gd name="T46" fmla="*/ 433 w 756"/>
                <a:gd name="T47" fmla="*/ 371 h 373"/>
                <a:gd name="T48" fmla="*/ 378 w 756"/>
                <a:gd name="T49" fmla="*/ 373 h 373"/>
                <a:gd name="T50" fmla="*/ 322 w 756"/>
                <a:gd name="T51" fmla="*/ 371 h 373"/>
                <a:gd name="T52" fmla="*/ 270 w 756"/>
                <a:gd name="T53" fmla="*/ 365 h 373"/>
                <a:gd name="T54" fmla="*/ 221 w 756"/>
                <a:gd name="T55" fmla="*/ 356 h 373"/>
                <a:gd name="T56" fmla="*/ 176 w 756"/>
                <a:gd name="T57" fmla="*/ 343 h 373"/>
                <a:gd name="T58" fmla="*/ 136 w 756"/>
                <a:gd name="T59" fmla="*/ 328 h 373"/>
                <a:gd name="T60" fmla="*/ 100 w 756"/>
                <a:gd name="T61" fmla="*/ 310 h 373"/>
                <a:gd name="T62" fmla="*/ 69 w 756"/>
                <a:gd name="T63" fmla="*/ 291 h 373"/>
                <a:gd name="T64" fmla="*/ 44 w 756"/>
                <a:gd name="T65" fmla="*/ 269 h 373"/>
                <a:gd name="T66" fmla="*/ 24 w 756"/>
                <a:gd name="T67" fmla="*/ 248 h 373"/>
                <a:gd name="T68" fmla="*/ 9 w 756"/>
                <a:gd name="T69" fmla="*/ 226 h 373"/>
                <a:gd name="T70" fmla="*/ 6 w 756"/>
                <a:gd name="T71" fmla="*/ 218 h 373"/>
                <a:gd name="T72" fmla="*/ 1 w 756"/>
                <a:gd name="T73" fmla="*/ 202 h 373"/>
                <a:gd name="T74" fmla="*/ 0 w 756"/>
                <a:gd name="T75" fmla="*/ 187 h 373"/>
                <a:gd name="T76" fmla="*/ 3 w 756"/>
                <a:gd name="T77" fmla="*/ 162 h 373"/>
                <a:gd name="T78" fmla="*/ 14 w 756"/>
                <a:gd name="T79" fmla="*/ 138 h 373"/>
                <a:gd name="T80" fmla="*/ 32 w 756"/>
                <a:gd name="T81" fmla="*/ 114 h 373"/>
                <a:gd name="T82" fmla="*/ 57 w 756"/>
                <a:gd name="T83" fmla="*/ 92 h 373"/>
                <a:gd name="T84" fmla="*/ 88 w 756"/>
                <a:gd name="T85" fmla="*/ 71 h 373"/>
                <a:gd name="T86" fmla="*/ 124 w 756"/>
                <a:gd name="T87" fmla="*/ 50 h 373"/>
                <a:gd name="T88" fmla="*/ 165 w 756"/>
                <a:gd name="T89" fmla="*/ 33 h 373"/>
                <a:gd name="T90" fmla="*/ 212 w 756"/>
                <a:gd name="T91" fmla="*/ 19 h 373"/>
                <a:gd name="T92" fmla="*/ 264 w 756"/>
                <a:gd name="T93" fmla="*/ 9 h 373"/>
                <a:gd name="T94" fmla="*/ 319 w 756"/>
                <a:gd name="T95" fmla="*/ 2 h 373"/>
                <a:gd name="T96" fmla="*/ 378 w 756"/>
                <a:gd name="T9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6" h="373">
                  <a:moveTo>
                    <a:pt x="378" y="0"/>
                  </a:moveTo>
                  <a:lnTo>
                    <a:pt x="437" y="2"/>
                  </a:lnTo>
                  <a:lnTo>
                    <a:pt x="492" y="9"/>
                  </a:lnTo>
                  <a:lnTo>
                    <a:pt x="543" y="19"/>
                  </a:lnTo>
                  <a:lnTo>
                    <a:pt x="591" y="33"/>
                  </a:lnTo>
                  <a:lnTo>
                    <a:pt x="631" y="50"/>
                  </a:lnTo>
                  <a:lnTo>
                    <a:pt x="668" y="71"/>
                  </a:lnTo>
                  <a:lnTo>
                    <a:pt x="699" y="92"/>
                  </a:lnTo>
                  <a:lnTo>
                    <a:pt x="724" y="114"/>
                  </a:lnTo>
                  <a:lnTo>
                    <a:pt x="742" y="138"/>
                  </a:lnTo>
                  <a:lnTo>
                    <a:pt x="752" y="162"/>
                  </a:lnTo>
                  <a:lnTo>
                    <a:pt x="756" y="187"/>
                  </a:lnTo>
                  <a:lnTo>
                    <a:pt x="754" y="202"/>
                  </a:lnTo>
                  <a:lnTo>
                    <a:pt x="750" y="218"/>
                  </a:lnTo>
                  <a:lnTo>
                    <a:pt x="746" y="226"/>
                  </a:lnTo>
                  <a:lnTo>
                    <a:pt x="732" y="248"/>
                  </a:lnTo>
                  <a:lnTo>
                    <a:pt x="712" y="269"/>
                  </a:lnTo>
                  <a:lnTo>
                    <a:pt x="686" y="291"/>
                  </a:lnTo>
                  <a:lnTo>
                    <a:pt x="656" y="310"/>
                  </a:lnTo>
                  <a:lnTo>
                    <a:pt x="620" y="328"/>
                  </a:lnTo>
                  <a:lnTo>
                    <a:pt x="579" y="343"/>
                  </a:lnTo>
                  <a:lnTo>
                    <a:pt x="535" y="356"/>
                  </a:lnTo>
                  <a:lnTo>
                    <a:pt x="486" y="365"/>
                  </a:lnTo>
                  <a:lnTo>
                    <a:pt x="433" y="371"/>
                  </a:lnTo>
                  <a:lnTo>
                    <a:pt x="378" y="373"/>
                  </a:lnTo>
                  <a:lnTo>
                    <a:pt x="322" y="371"/>
                  </a:lnTo>
                  <a:lnTo>
                    <a:pt x="270" y="365"/>
                  </a:lnTo>
                  <a:lnTo>
                    <a:pt x="221" y="356"/>
                  </a:lnTo>
                  <a:lnTo>
                    <a:pt x="176" y="343"/>
                  </a:lnTo>
                  <a:lnTo>
                    <a:pt x="136" y="328"/>
                  </a:lnTo>
                  <a:lnTo>
                    <a:pt x="100" y="310"/>
                  </a:lnTo>
                  <a:lnTo>
                    <a:pt x="69" y="291"/>
                  </a:lnTo>
                  <a:lnTo>
                    <a:pt x="44" y="269"/>
                  </a:lnTo>
                  <a:lnTo>
                    <a:pt x="24" y="248"/>
                  </a:lnTo>
                  <a:lnTo>
                    <a:pt x="9" y="226"/>
                  </a:lnTo>
                  <a:lnTo>
                    <a:pt x="6" y="218"/>
                  </a:lnTo>
                  <a:lnTo>
                    <a:pt x="1" y="202"/>
                  </a:lnTo>
                  <a:lnTo>
                    <a:pt x="0" y="187"/>
                  </a:lnTo>
                  <a:lnTo>
                    <a:pt x="3" y="162"/>
                  </a:lnTo>
                  <a:lnTo>
                    <a:pt x="14" y="138"/>
                  </a:lnTo>
                  <a:lnTo>
                    <a:pt x="32" y="114"/>
                  </a:lnTo>
                  <a:lnTo>
                    <a:pt x="57" y="92"/>
                  </a:lnTo>
                  <a:lnTo>
                    <a:pt x="88" y="71"/>
                  </a:lnTo>
                  <a:lnTo>
                    <a:pt x="124" y="50"/>
                  </a:lnTo>
                  <a:lnTo>
                    <a:pt x="165" y="33"/>
                  </a:lnTo>
                  <a:lnTo>
                    <a:pt x="212" y="19"/>
                  </a:lnTo>
                  <a:lnTo>
                    <a:pt x="264" y="9"/>
                  </a:lnTo>
                  <a:lnTo>
                    <a:pt x="319" y="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5098C88E-86AB-4EA9-8425-791398DAF0A6}"/>
              </a:ext>
            </a:extLst>
          </p:cNvPr>
          <p:cNvGrpSpPr/>
          <p:nvPr/>
        </p:nvGrpSpPr>
        <p:grpSpPr>
          <a:xfrm>
            <a:off x="0" y="478856"/>
            <a:ext cx="6782939" cy="1910686"/>
            <a:chOff x="0" y="518612"/>
            <a:chExt cx="6782939" cy="191068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94784D7F-9BB9-41B0-AF7D-0D527338CE7D}"/>
                </a:ext>
              </a:extLst>
            </p:cNvPr>
            <p:cNvSpPr/>
            <p:nvPr/>
          </p:nvSpPr>
          <p:spPr>
            <a:xfrm>
              <a:off x="5029204" y="518612"/>
              <a:ext cx="900749" cy="1910686"/>
            </a:xfrm>
            <a:prstGeom prst="roundRect">
              <a:avLst>
                <a:gd name="adj" fmla="val 7876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">
              <a:extLst>
                <a:ext uri="{FF2B5EF4-FFF2-40B4-BE49-F238E27FC236}">
                  <a16:creationId xmlns:a16="http://schemas.microsoft.com/office/drawing/2014/main" id="{ABAF63C6-7BE1-41C7-9590-9C522DD7FC0B}"/>
                </a:ext>
              </a:extLst>
            </p:cNvPr>
            <p:cNvSpPr/>
            <p:nvPr/>
          </p:nvSpPr>
          <p:spPr>
            <a:xfrm>
              <a:off x="0" y="887102"/>
              <a:ext cx="5929953" cy="1173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Parallelogram 2">
              <a:extLst>
                <a:ext uri="{FF2B5EF4-FFF2-40B4-BE49-F238E27FC236}">
                  <a16:creationId xmlns:a16="http://schemas.microsoft.com/office/drawing/2014/main" id="{F3717BAB-3C1D-4C2A-8A96-AFADD99ADD62}"/>
                </a:ext>
              </a:extLst>
            </p:cNvPr>
            <p:cNvSpPr/>
            <p:nvPr/>
          </p:nvSpPr>
          <p:spPr>
            <a:xfrm flipH="1">
              <a:off x="5076967" y="518613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Parallelogram 4">
              <a:extLst>
                <a:ext uri="{FF2B5EF4-FFF2-40B4-BE49-F238E27FC236}">
                  <a16:creationId xmlns:a16="http://schemas.microsoft.com/office/drawing/2014/main" id="{79B7B963-586C-4B21-9CB3-61C075DAFEC0}"/>
                </a:ext>
              </a:extLst>
            </p:cNvPr>
            <p:cNvSpPr/>
            <p:nvPr/>
          </p:nvSpPr>
          <p:spPr>
            <a:xfrm flipH="1" flipV="1">
              <a:off x="5076967" y="1473956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10C42787-68CB-4FFC-83BD-221B1F4601E4}"/>
                </a:ext>
              </a:extLst>
            </p:cNvPr>
            <p:cNvSpPr/>
            <p:nvPr/>
          </p:nvSpPr>
          <p:spPr>
            <a:xfrm>
              <a:off x="1513654" y="1120012"/>
              <a:ext cx="30800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Cultivo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principal de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Granos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Andinos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(75%)</a:t>
              </a:r>
            </a:p>
          </p:txBody>
        </p:sp>
        <p:grpSp>
          <p:nvGrpSpPr>
            <p:cNvPr id="32" name="Group 40">
              <a:extLst>
                <a:ext uri="{FF2B5EF4-FFF2-40B4-BE49-F238E27FC236}">
                  <a16:creationId xmlns:a16="http://schemas.microsoft.com/office/drawing/2014/main" id="{F4C5CC94-3E27-4E15-8240-8CE3F34BDE3D}"/>
                </a:ext>
              </a:extLst>
            </p:cNvPr>
            <p:cNvGrpSpPr/>
            <p:nvPr/>
          </p:nvGrpSpPr>
          <p:grpSpPr>
            <a:xfrm>
              <a:off x="537178" y="1120012"/>
              <a:ext cx="696036" cy="707886"/>
              <a:chOff x="537178" y="1120012"/>
              <a:chExt cx="696036" cy="707886"/>
            </a:xfrm>
          </p:grpSpPr>
          <p:sp>
            <p:nvSpPr>
              <p:cNvPr id="33" name="Oval 29">
                <a:extLst>
                  <a:ext uri="{FF2B5EF4-FFF2-40B4-BE49-F238E27FC236}">
                    <a16:creationId xmlns:a16="http://schemas.microsoft.com/office/drawing/2014/main" id="{AF4DDCE0-85DB-4813-AA42-5D48EF26197D}"/>
                  </a:ext>
                </a:extLst>
              </p:cNvPr>
              <p:cNvSpPr/>
              <p:nvPr/>
            </p:nvSpPr>
            <p:spPr>
              <a:xfrm>
                <a:off x="537178" y="1120012"/>
                <a:ext cx="696036" cy="7078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4">
                <a:extLst>
                  <a:ext uri="{FF2B5EF4-FFF2-40B4-BE49-F238E27FC236}">
                    <a16:creationId xmlns:a16="http://schemas.microsoft.com/office/drawing/2014/main" id="{5CAE2C3B-AE98-4014-AC77-8A571E8041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7076" y="1291075"/>
                <a:ext cx="396240" cy="365760"/>
                <a:chOff x="5779" y="495"/>
                <a:chExt cx="286" cy="264"/>
              </a:xfrm>
              <a:solidFill>
                <a:schemeClr val="accent1"/>
              </a:solidFill>
            </p:grpSpPr>
            <p:sp>
              <p:nvSpPr>
                <p:cNvPr id="35" name="Freeform 6">
                  <a:extLst>
                    <a:ext uri="{FF2B5EF4-FFF2-40B4-BE49-F238E27FC236}">
                      <a16:creationId xmlns:a16="http://schemas.microsoft.com/office/drawing/2014/main" id="{98E0A8A9-4374-42B3-A70D-FD952B12FD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33" y="495"/>
                  <a:ext cx="132" cy="110"/>
                </a:xfrm>
                <a:custGeom>
                  <a:avLst/>
                  <a:gdLst>
                    <a:gd name="T0" fmla="*/ 957 w 1586"/>
                    <a:gd name="T1" fmla="*/ 550 h 1314"/>
                    <a:gd name="T2" fmla="*/ 903 w 1586"/>
                    <a:gd name="T3" fmla="*/ 605 h 1314"/>
                    <a:gd name="T4" fmla="*/ 893 w 1586"/>
                    <a:gd name="T5" fmla="*/ 685 h 1314"/>
                    <a:gd name="T6" fmla="*/ 935 w 1586"/>
                    <a:gd name="T7" fmla="*/ 751 h 1314"/>
                    <a:gd name="T8" fmla="*/ 1009 w 1586"/>
                    <a:gd name="T9" fmla="*/ 777 h 1314"/>
                    <a:gd name="T10" fmla="*/ 1084 w 1586"/>
                    <a:gd name="T11" fmla="*/ 751 h 1314"/>
                    <a:gd name="T12" fmla="*/ 1125 w 1586"/>
                    <a:gd name="T13" fmla="*/ 685 h 1314"/>
                    <a:gd name="T14" fmla="*/ 1116 w 1586"/>
                    <a:gd name="T15" fmla="*/ 605 h 1314"/>
                    <a:gd name="T16" fmla="*/ 1062 w 1586"/>
                    <a:gd name="T17" fmla="*/ 550 h 1314"/>
                    <a:gd name="T18" fmla="*/ 576 w 1586"/>
                    <a:gd name="T19" fmla="*/ 538 h 1314"/>
                    <a:gd name="T20" fmla="*/ 502 w 1586"/>
                    <a:gd name="T21" fmla="*/ 564 h 1314"/>
                    <a:gd name="T22" fmla="*/ 461 w 1586"/>
                    <a:gd name="T23" fmla="*/ 630 h 1314"/>
                    <a:gd name="T24" fmla="*/ 470 w 1586"/>
                    <a:gd name="T25" fmla="*/ 710 h 1314"/>
                    <a:gd name="T26" fmla="*/ 524 w 1586"/>
                    <a:gd name="T27" fmla="*/ 764 h 1314"/>
                    <a:gd name="T28" fmla="*/ 604 w 1586"/>
                    <a:gd name="T29" fmla="*/ 773 h 1314"/>
                    <a:gd name="T30" fmla="*/ 670 w 1586"/>
                    <a:gd name="T31" fmla="*/ 732 h 1314"/>
                    <a:gd name="T32" fmla="*/ 696 w 1586"/>
                    <a:gd name="T33" fmla="*/ 657 h 1314"/>
                    <a:gd name="T34" fmla="*/ 670 w 1586"/>
                    <a:gd name="T35" fmla="*/ 583 h 1314"/>
                    <a:gd name="T36" fmla="*/ 604 w 1586"/>
                    <a:gd name="T37" fmla="*/ 541 h 1314"/>
                    <a:gd name="T38" fmla="*/ 811 w 1586"/>
                    <a:gd name="T39" fmla="*/ 0 h 1314"/>
                    <a:gd name="T40" fmla="*/ 1017 w 1586"/>
                    <a:gd name="T41" fmla="*/ 24 h 1314"/>
                    <a:gd name="T42" fmla="*/ 1202 w 1586"/>
                    <a:gd name="T43" fmla="*/ 90 h 1314"/>
                    <a:gd name="T44" fmla="*/ 1359 w 1586"/>
                    <a:gd name="T45" fmla="*/ 193 h 1314"/>
                    <a:gd name="T46" fmla="*/ 1480 w 1586"/>
                    <a:gd name="T47" fmla="*/ 325 h 1314"/>
                    <a:gd name="T48" fmla="*/ 1558 w 1586"/>
                    <a:gd name="T49" fmla="*/ 483 h 1314"/>
                    <a:gd name="T50" fmla="*/ 1586 w 1586"/>
                    <a:gd name="T51" fmla="*/ 657 h 1314"/>
                    <a:gd name="T52" fmla="*/ 1558 w 1586"/>
                    <a:gd name="T53" fmla="*/ 832 h 1314"/>
                    <a:gd name="T54" fmla="*/ 1480 w 1586"/>
                    <a:gd name="T55" fmla="*/ 988 h 1314"/>
                    <a:gd name="T56" fmla="*/ 1359 w 1586"/>
                    <a:gd name="T57" fmla="*/ 1122 h 1314"/>
                    <a:gd name="T58" fmla="*/ 1202 w 1586"/>
                    <a:gd name="T59" fmla="*/ 1225 h 1314"/>
                    <a:gd name="T60" fmla="*/ 1017 w 1586"/>
                    <a:gd name="T61" fmla="*/ 1290 h 1314"/>
                    <a:gd name="T62" fmla="*/ 811 w 1586"/>
                    <a:gd name="T63" fmla="*/ 1314 h 1314"/>
                    <a:gd name="T64" fmla="*/ 596 w 1586"/>
                    <a:gd name="T65" fmla="*/ 1288 h 1314"/>
                    <a:gd name="T66" fmla="*/ 404 w 1586"/>
                    <a:gd name="T67" fmla="*/ 1215 h 1314"/>
                    <a:gd name="T68" fmla="*/ 57 w 1586"/>
                    <a:gd name="T69" fmla="*/ 1314 h 1314"/>
                    <a:gd name="T70" fmla="*/ 13 w 1586"/>
                    <a:gd name="T71" fmla="*/ 1294 h 1314"/>
                    <a:gd name="T72" fmla="*/ 0 w 1586"/>
                    <a:gd name="T73" fmla="*/ 1247 h 1314"/>
                    <a:gd name="T74" fmla="*/ 102 w 1586"/>
                    <a:gd name="T75" fmla="*/ 921 h 1314"/>
                    <a:gd name="T76" fmla="*/ 48 w 1586"/>
                    <a:gd name="T77" fmla="*/ 767 h 1314"/>
                    <a:gd name="T78" fmla="*/ 40 w 1586"/>
                    <a:gd name="T79" fmla="*/ 597 h 1314"/>
                    <a:gd name="T80" fmla="*/ 85 w 1586"/>
                    <a:gd name="T81" fmla="*/ 428 h 1314"/>
                    <a:gd name="T82" fmla="*/ 179 w 1586"/>
                    <a:gd name="T83" fmla="*/ 278 h 1314"/>
                    <a:gd name="T84" fmla="*/ 313 w 1586"/>
                    <a:gd name="T85" fmla="*/ 155 h 1314"/>
                    <a:gd name="T86" fmla="*/ 479 w 1586"/>
                    <a:gd name="T87" fmla="*/ 64 h 1314"/>
                    <a:gd name="T88" fmla="*/ 672 w 1586"/>
                    <a:gd name="T89" fmla="*/ 11 h 1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86" h="1314">
                      <a:moveTo>
                        <a:pt x="1009" y="538"/>
                      </a:moveTo>
                      <a:lnTo>
                        <a:pt x="982" y="541"/>
                      </a:lnTo>
                      <a:lnTo>
                        <a:pt x="957" y="550"/>
                      </a:lnTo>
                      <a:lnTo>
                        <a:pt x="935" y="564"/>
                      </a:lnTo>
                      <a:lnTo>
                        <a:pt x="916" y="583"/>
                      </a:lnTo>
                      <a:lnTo>
                        <a:pt x="903" y="605"/>
                      </a:lnTo>
                      <a:lnTo>
                        <a:pt x="893" y="630"/>
                      </a:lnTo>
                      <a:lnTo>
                        <a:pt x="890" y="657"/>
                      </a:lnTo>
                      <a:lnTo>
                        <a:pt x="893" y="685"/>
                      </a:lnTo>
                      <a:lnTo>
                        <a:pt x="903" y="710"/>
                      </a:lnTo>
                      <a:lnTo>
                        <a:pt x="916" y="732"/>
                      </a:lnTo>
                      <a:lnTo>
                        <a:pt x="935" y="751"/>
                      </a:lnTo>
                      <a:lnTo>
                        <a:pt x="957" y="764"/>
                      </a:lnTo>
                      <a:lnTo>
                        <a:pt x="982" y="773"/>
                      </a:lnTo>
                      <a:lnTo>
                        <a:pt x="1009" y="777"/>
                      </a:lnTo>
                      <a:lnTo>
                        <a:pt x="1037" y="773"/>
                      </a:lnTo>
                      <a:lnTo>
                        <a:pt x="1062" y="764"/>
                      </a:lnTo>
                      <a:lnTo>
                        <a:pt x="1084" y="751"/>
                      </a:lnTo>
                      <a:lnTo>
                        <a:pt x="1102" y="732"/>
                      </a:lnTo>
                      <a:lnTo>
                        <a:pt x="1116" y="710"/>
                      </a:lnTo>
                      <a:lnTo>
                        <a:pt x="1125" y="685"/>
                      </a:lnTo>
                      <a:lnTo>
                        <a:pt x="1128" y="657"/>
                      </a:lnTo>
                      <a:lnTo>
                        <a:pt x="1125" y="630"/>
                      </a:lnTo>
                      <a:lnTo>
                        <a:pt x="1116" y="605"/>
                      </a:lnTo>
                      <a:lnTo>
                        <a:pt x="1102" y="583"/>
                      </a:lnTo>
                      <a:lnTo>
                        <a:pt x="1084" y="564"/>
                      </a:lnTo>
                      <a:lnTo>
                        <a:pt x="1062" y="550"/>
                      </a:lnTo>
                      <a:lnTo>
                        <a:pt x="1037" y="541"/>
                      </a:lnTo>
                      <a:lnTo>
                        <a:pt x="1009" y="538"/>
                      </a:lnTo>
                      <a:close/>
                      <a:moveTo>
                        <a:pt x="576" y="538"/>
                      </a:moveTo>
                      <a:lnTo>
                        <a:pt x="549" y="541"/>
                      </a:lnTo>
                      <a:lnTo>
                        <a:pt x="524" y="550"/>
                      </a:lnTo>
                      <a:lnTo>
                        <a:pt x="502" y="564"/>
                      </a:lnTo>
                      <a:lnTo>
                        <a:pt x="483" y="583"/>
                      </a:lnTo>
                      <a:lnTo>
                        <a:pt x="470" y="605"/>
                      </a:lnTo>
                      <a:lnTo>
                        <a:pt x="461" y="630"/>
                      </a:lnTo>
                      <a:lnTo>
                        <a:pt x="457" y="657"/>
                      </a:lnTo>
                      <a:lnTo>
                        <a:pt x="461" y="685"/>
                      </a:lnTo>
                      <a:lnTo>
                        <a:pt x="470" y="710"/>
                      </a:lnTo>
                      <a:lnTo>
                        <a:pt x="483" y="732"/>
                      </a:lnTo>
                      <a:lnTo>
                        <a:pt x="502" y="751"/>
                      </a:lnTo>
                      <a:lnTo>
                        <a:pt x="524" y="764"/>
                      </a:lnTo>
                      <a:lnTo>
                        <a:pt x="549" y="773"/>
                      </a:lnTo>
                      <a:lnTo>
                        <a:pt x="576" y="777"/>
                      </a:lnTo>
                      <a:lnTo>
                        <a:pt x="604" y="773"/>
                      </a:lnTo>
                      <a:lnTo>
                        <a:pt x="629" y="764"/>
                      </a:lnTo>
                      <a:lnTo>
                        <a:pt x="651" y="751"/>
                      </a:lnTo>
                      <a:lnTo>
                        <a:pt x="670" y="732"/>
                      </a:lnTo>
                      <a:lnTo>
                        <a:pt x="683" y="710"/>
                      </a:lnTo>
                      <a:lnTo>
                        <a:pt x="693" y="685"/>
                      </a:lnTo>
                      <a:lnTo>
                        <a:pt x="696" y="657"/>
                      </a:lnTo>
                      <a:lnTo>
                        <a:pt x="693" y="630"/>
                      </a:lnTo>
                      <a:lnTo>
                        <a:pt x="683" y="605"/>
                      </a:lnTo>
                      <a:lnTo>
                        <a:pt x="670" y="583"/>
                      </a:lnTo>
                      <a:lnTo>
                        <a:pt x="651" y="564"/>
                      </a:lnTo>
                      <a:lnTo>
                        <a:pt x="629" y="550"/>
                      </a:lnTo>
                      <a:lnTo>
                        <a:pt x="604" y="541"/>
                      </a:lnTo>
                      <a:lnTo>
                        <a:pt x="576" y="538"/>
                      </a:lnTo>
                      <a:close/>
                      <a:moveTo>
                        <a:pt x="811" y="0"/>
                      </a:moveTo>
                      <a:lnTo>
                        <a:pt x="811" y="0"/>
                      </a:lnTo>
                      <a:lnTo>
                        <a:pt x="882" y="3"/>
                      </a:lnTo>
                      <a:lnTo>
                        <a:pt x="950" y="11"/>
                      </a:lnTo>
                      <a:lnTo>
                        <a:pt x="1017" y="24"/>
                      </a:lnTo>
                      <a:lnTo>
                        <a:pt x="1081" y="42"/>
                      </a:lnTo>
                      <a:lnTo>
                        <a:pt x="1144" y="64"/>
                      </a:lnTo>
                      <a:lnTo>
                        <a:pt x="1202" y="90"/>
                      </a:lnTo>
                      <a:lnTo>
                        <a:pt x="1258" y="121"/>
                      </a:lnTo>
                      <a:lnTo>
                        <a:pt x="1310" y="155"/>
                      </a:lnTo>
                      <a:lnTo>
                        <a:pt x="1359" y="193"/>
                      </a:lnTo>
                      <a:lnTo>
                        <a:pt x="1404" y="234"/>
                      </a:lnTo>
                      <a:lnTo>
                        <a:pt x="1444" y="278"/>
                      </a:lnTo>
                      <a:lnTo>
                        <a:pt x="1480" y="325"/>
                      </a:lnTo>
                      <a:lnTo>
                        <a:pt x="1511" y="375"/>
                      </a:lnTo>
                      <a:lnTo>
                        <a:pt x="1537" y="428"/>
                      </a:lnTo>
                      <a:lnTo>
                        <a:pt x="1558" y="483"/>
                      </a:lnTo>
                      <a:lnTo>
                        <a:pt x="1573" y="539"/>
                      </a:lnTo>
                      <a:lnTo>
                        <a:pt x="1583" y="597"/>
                      </a:lnTo>
                      <a:lnTo>
                        <a:pt x="1586" y="657"/>
                      </a:lnTo>
                      <a:lnTo>
                        <a:pt x="1583" y="717"/>
                      </a:lnTo>
                      <a:lnTo>
                        <a:pt x="1573" y="776"/>
                      </a:lnTo>
                      <a:lnTo>
                        <a:pt x="1558" y="832"/>
                      </a:lnTo>
                      <a:lnTo>
                        <a:pt x="1537" y="886"/>
                      </a:lnTo>
                      <a:lnTo>
                        <a:pt x="1511" y="939"/>
                      </a:lnTo>
                      <a:lnTo>
                        <a:pt x="1480" y="988"/>
                      </a:lnTo>
                      <a:lnTo>
                        <a:pt x="1444" y="1036"/>
                      </a:lnTo>
                      <a:lnTo>
                        <a:pt x="1404" y="1080"/>
                      </a:lnTo>
                      <a:lnTo>
                        <a:pt x="1359" y="1122"/>
                      </a:lnTo>
                      <a:lnTo>
                        <a:pt x="1310" y="1159"/>
                      </a:lnTo>
                      <a:lnTo>
                        <a:pt x="1258" y="1193"/>
                      </a:lnTo>
                      <a:lnTo>
                        <a:pt x="1202" y="1225"/>
                      </a:lnTo>
                      <a:lnTo>
                        <a:pt x="1144" y="1251"/>
                      </a:lnTo>
                      <a:lnTo>
                        <a:pt x="1081" y="1273"/>
                      </a:lnTo>
                      <a:lnTo>
                        <a:pt x="1017" y="1290"/>
                      </a:lnTo>
                      <a:lnTo>
                        <a:pt x="950" y="1303"/>
                      </a:lnTo>
                      <a:lnTo>
                        <a:pt x="882" y="1311"/>
                      </a:lnTo>
                      <a:lnTo>
                        <a:pt x="811" y="1314"/>
                      </a:lnTo>
                      <a:lnTo>
                        <a:pt x="737" y="1311"/>
                      </a:lnTo>
                      <a:lnTo>
                        <a:pt x="665" y="1302"/>
                      </a:lnTo>
                      <a:lnTo>
                        <a:pt x="596" y="1288"/>
                      </a:lnTo>
                      <a:lnTo>
                        <a:pt x="529" y="1269"/>
                      </a:lnTo>
                      <a:lnTo>
                        <a:pt x="465" y="1245"/>
                      </a:lnTo>
                      <a:lnTo>
                        <a:pt x="404" y="1215"/>
                      </a:lnTo>
                      <a:lnTo>
                        <a:pt x="74" y="1311"/>
                      </a:lnTo>
                      <a:lnTo>
                        <a:pt x="65" y="1313"/>
                      </a:lnTo>
                      <a:lnTo>
                        <a:pt x="57" y="1314"/>
                      </a:lnTo>
                      <a:lnTo>
                        <a:pt x="41" y="1311"/>
                      </a:lnTo>
                      <a:lnTo>
                        <a:pt x="26" y="1305"/>
                      </a:lnTo>
                      <a:lnTo>
                        <a:pt x="13" y="1294"/>
                      </a:lnTo>
                      <a:lnTo>
                        <a:pt x="4" y="1279"/>
                      </a:lnTo>
                      <a:lnTo>
                        <a:pt x="0" y="1263"/>
                      </a:lnTo>
                      <a:lnTo>
                        <a:pt x="0" y="1247"/>
                      </a:lnTo>
                      <a:lnTo>
                        <a:pt x="5" y="1231"/>
                      </a:lnTo>
                      <a:lnTo>
                        <a:pt x="130" y="968"/>
                      </a:lnTo>
                      <a:lnTo>
                        <a:pt x="102" y="921"/>
                      </a:lnTo>
                      <a:lnTo>
                        <a:pt x="79" y="871"/>
                      </a:lnTo>
                      <a:lnTo>
                        <a:pt x="61" y="820"/>
                      </a:lnTo>
                      <a:lnTo>
                        <a:pt x="48" y="767"/>
                      </a:lnTo>
                      <a:lnTo>
                        <a:pt x="39" y="713"/>
                      </a:lnTo>
                      <a:lnTo>
                        <a:pt x="37" y="657"/>
                      </a:lnTo>
                      <a:lnTo>
                        <a:pt x="40" y="597"/>
                      </a:lnTo>
                      <a:lnTo>
                        <a:pt x="50" y="539"/>
                      </a:lnTo>
                      <a:lnTo>
                        <a:pt x="64" y="483"/>
                      </a:lnTo>
                      <a:lnTo>
                        <a:pt x="85" y="428"/>
                      </a:lnTo>
                      <a:lnTo>
                        <a:pt x="111" y="375"/>
                      </a:lnTo>
                      <a:lnTo>
                        <a:pt x="142" y="325"/>
                      </a:lnTo>
                      <a:lnTo>
                        <a:pt x="179" y="278"/>
                      </a:lnTo>
                      <a:lnTo>
                        <a:pt x="219" y="234"/>
                      </a:lnTo>
                      <a:lnTo>
                        <a:pt x="264" y="193"/>
                      </a:lnTo>
                      <a:lnTo>
                        <a:pt x="313" y="155"/>
                      </a:lnTo>
                      <a:lnTo>
                        <a:pt x="365" y="121"/>
                      </a:lnTo>
                      <a:lnTo>
                        <a:pt x="421" y="90"/>
                      </a:lnTo>
                      <a:lnTo>
                        <a:pt x="479" y="64"/>
                      </a:lnTo>
                      <a:lnTo>
                        <a:pt x="542" y="42"/>
                      </a:lnTo>
                      <a:lnTo>
                        <a:pt x="605" y="24"/>
                      </a:lnTo>
                      <a:lnTo>
                        <a:pt x="672" y="11"/>
                      </a:lnTo>
                      <a:lnTo>
                        <a:pt x="741" y="3"/>
                      </a:lnTo>
                      <a:lnTo>
                        <a:pt x="8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F302137D-FAF5-46C1-9ADA-F46495831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79" y="528"/>
                  <a:ext cx="190" cy="231"/>
                </a:xfrm>
                <a:custGeom>
                  <a:avLst/>
                  <a:gdLst>
                    <a:gd name="T0" fmla="*/ 1254 w 2282"/>
                    <a:gd name="T1" fmla="*/ 1488 h 2771"/>
                    <a:gd name="T2" fmla="*/ 1234 w 2282"/>
                    <a:gd name="T3" fmla="*/ 1596 h 2771"/>
                    <a:gd name="T4" fmla="*/ 1236 w 2282"/>
                    <a:gd name="T5" fmla="*/ 1795 h 2771"/>
                    <a:gd name="T6" fmla="*/ 1268 w 2282"/>
                    <a:gd name="T7" fmla="*/ 1824 h 2771"/>
                    <a:gd name="T8" fmla="*/ 1386 w 2282"/>
                    <a:gd name="T9" fmla="*/ 1684 h 2771"/>
                    <a:gd name="T10" fmla="*/ 1373 w 2282"/>
                    <a:gd name="T11" fmla="*/ 1457 h 2771"/>
                    <a:gd name="T12" fmla="*/ 910 w 2282"/>
                    <a:gd name="T13" fmla="*/ 1457 h 2771"/>
                    <a:gd name="T14" fmla="*/ 895 w 2282"/>
                    <a:gd name="T15" fmla="*/ 1684 h 2771"/>
                    <a:gd name="T16" fmla="*/ 1015 w 2282"/>
                    <a:gd name="T17" fmla="*/ 1824 h 2771"/>
                    <a:gd name="T18" fmla="*/ 1046 w 2282"/>
                    <a:gd name="T19" fmla="*/ 1795 h 2771"/>
                    <a:gd name="T20" fmla="*/ 1048 w 2282"/>
                    <a:gd name="T21" fmla="*/ 1596 h 2771"/>
                    <a:gd name="T22" fmla="*/ 1028 w 2282"/>
                    <a:gd name="T23" fmla="*/ 1488 h 2771"/>
                    <a:gd name="T24" fmla="*/ 990 w 2282"/>
                    <a:gd name="T25" fmla="*/ 603 h 2771"/>
                    <a:gd name="T26" fmla="*/ 817 w 2282"/>
                    <a:gd name="T27" fmla="*/ 640 h 2771"/>
                    <a:gd name="T28" fmla="*/ 753 w 2282"/>
                    <a:gd name="T29" fmla="*/ 689 h 2771"/>
                    <a:gd name="T30" fmla="*/ 710 w 2282"/>
                    <a:gd name="T31" fmla="*/ 765 h 2771"/>
                    <a:gd name="T32" fmla="*/ 723 w 2282"/>
                    <a:gd name="T33" fmla="*/ 857 h 2771"/>
                    <a:gd name="T34" fmla="*/ 784 w 2282"/>
                    <a:gd name="T35" fmla="*/ 997 h 2771"/>
                    <a:gd name="T36" fmla="*/ 898 w 2282"/>
                    <a:gd name="T37" fmla="*/ 1192 h 2771"/>
                    <a:gd name="T38" fmla="*/ 1021 w 2282"/>
                    <a:gd name="T39" fmla="*/ 1306 h 2771"/>
                    <a:gd name="T40" fmla="*/ 1260 w 2282"/>
                    <a:gd name="T41" fmla="*/ 1306 h 2771"/>
                    <a:gd name="T42" fmla="*/ 1385 w 2282"/>
                    <a:gd name="T43" fmla="*/ 1192 h 2771"/>
                    <a:gd name="T44" fmla="*/ 1498 w 2282"/>
                    <a:gd name="T45" fmla="*/ 997 h 2771"/>
                    <a:gd name="T46" fmla="*/ 1560 w 2282"/>
                    <a:gd name="T47" fmla="*/ 857 h 2771"/>
                    <a:gd name="T48" fmla="*/ 1571 w 2282"/>
                    <a:gd name="T49" fmla="*/ 765 h 2771"/>
                    <a:gd name="T50" fmla="*/ 1523 w 2282"/>
                    <a:gd name="T51" fmla="*/ 742 h 2771"/>
                    <a:gd name="T52" fmla="*/ 1485 w 2282"/>
                    <a:gd name="T53" fmla="*/ 733 h 2771"/>
                    <a:gd name="T54" fmla="*/ 1290 w 2282"/>
                    <a:gd name="T55" fmla="*/ 752 h 2771"/>
                    <a:gd name="T56" fmla="*/ 1142 w 2282"/>
                    <a:gd name="T57" fmla="*/ 652 h 2771"/>
                    <a:gd name="T58" fmla="*/ 990 w 2282"/>
                    <a:gd name="T59" fmla="*/ 603 h 2771"/>
                    <a:gd name="T60" fmla="*/ 1377 w 2282"/>
                    <a:gd name="T61" fmla="*/ 25 h 2771"/>
                    <a:gd name="T62" fmla="*/ 1588 w 2282"/>
                    <a:gd name="T63" fmla="*/ 164 h 2771"/>
                    <a:gd name="T64" fmla="*/ 1704 w 2282"/>
                    <a:gd name="T65" fmla="*/ 389 h 2771"/>
                    <a:gd name="T66" fmla="*/ 1736 w 2282"/>
                    <a:gd name="T67" fmla="*/ 693 h 2771"/>
                    <a:gd name="T68" fmla="*/ 1734 w 2282"/>
                    <a:gd name="T69" fmla="*/ 903 h 2771"/>
                    <a:gd name="T70" fmla="*/ 1657 w 2282"/>
                    <a:gd name="T71" fmla="*/ 1051 h 2771"/>
                    <a:gd name="T72" fmla="*/ 1530 w 2282"/>
                    <a:gd name="T73" fmla="*/ 1280 h 2771"/>
                    <a:gd name="T74" fmla="*/ 1524 w 2282"/>
                    <a:gd name="T75" fmla="*/ 1392 h 2771"/>
                    <a:gd name="T76" fmla="*/ 1958 w 2282"/>
                    <a:gd name="T77" fmla="*/ 1569 h 2771"/>
                    <a:gd name="T78" fmla="*/ 2066 w 2282"/>
                    <a:gd name="T79" fmla="*/ 1756 h 2771"/>
                    <a:gd name="T80" fmla="*/ 2154 w 2282"/>
                    <a:gd name="T81" fmla="*/ 2022 h 2771"/>
                    <a:gd name="T82" fmla="*/ 2220 w 2282"/>
                    <a:gd name="T83" fmla="*/ 2303 h 2771"/>
                    <a:gd name="T84" fmla="*/ 2263 w 2282"/>
                    <a:gd name="T85" fmla="*/ 2538 h 2771"/>
                    <a:gd name="T86" fmla="*/ 2282 w 2282"/>
                    <a:gd name="T87" fmla="*/ 2668 h 2771"/>
                    <a:gd name="T88" fmla="*/ 2247 w 2282"/>
                    <a:gd name="T89" fmla="*/ 2750 h 2771"/>
                    <a:gd name="T90" fmla="*/ 72 w 2282"/>
                    <a:gd name="T91" fmla="*/ 2769 h 2771"/>
                    <a:gd name="T92" fmla="*/ 2 w 2282"/>
                    <a:gd name="T93" fmla="*/ 2699 h 2771"/>
                    <a:gd name="T94" fmla="*/ 2 w 2282"/>
                    <a:gd name="T95" fmla="*/ 2659 h 2771"/>
                    <a:gd name="T96" fmla="*/ 19 w 2282"/>
                    <a:gd name="T97" fmla="*/ 2551 h 2771"/>
                    <a:gd name="T98" fmla="*/ 58 w 2282"/>
                    <a:gd name="T99" fmla="*/ 2332 h 2771"/>
                    <a:gd name="T100" fmla="*/ 121 w 2282"/>
                    <a:gd name="T101" fmla="*/ 2061 h 2771"/>
                    <a:gd name="T102" fmla="*/ 203 w 2282"/>
                    <a:gd name="T103" fmla="*/ 1796 h 2771"/>
                    <a:gd name="T104" fmla="*/ 304 w 2282"/>
                    <a:gd name="T105" fmla="*/ 1595 h 2771"/>
                    <a:gd name="T106" fmla="*/ 750 w 2282"/>
                    <a:gd name="T107" fmla="*/ 1410 h 2771"/>
                    <a:gd name="T108" fmla="*/ 776 w 2282"/>
                    <a:gd name="T109" fmla="*/ 1311 h 2771"/>
                    <a:gd name="T110" fmla="*/ 646 w 2282"/>
                    <a:gd name="T111" fmla="*/ 1102 h 2771"/>
                    <a:gd name="T112" fmla="*/ 560 w 2282"/>
                    <a:gd name="T113" fmla="*/ 926 h 2771"/>
                    <a:gd name="T114" fmla="*/ 541 w 2282"/>
                    <a:gd name="T115" fmla="*/ 716 h 2771"/>
                    <a:gd name="T116" fmla="*/ 570 w 2282"/>
                    <a:gd name="T117" fmla="*/ 441 h 2771"/>
                    <a:gd name="T118" fmla="*/ 662 w 2282"/>
                    <a:gd name="T119" fmla="*/ 203 h 2771"/>
                    <a:gd name="T120" fmla="*/ 857 w 2282"/>
                    <a:gd name="T121" fmla="*/ 44 h 2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282" h="2771">
                      <a:moveTo>
                        <a:pt x="1352" y="1453"/>
                      </a:moveTo>
                      <a:lnTo>
                        <a:pt x="1342" y="1456"/>
                      </a:lnTo>
                      <a:lnTo>
                        <a:pt x="1303" y="1473"/>
                      </a:lnTo>
                      <a:lnTo>
                        <a:pt x="1265" y="1483"/>
                      </a:lnTo>
                      <a:lnTo>
                        <a:pt x="1254" y="1488"/>
                      </a:lnTo>
                      <a:lnTo>
                        <a:pt x="1246" y="1495"/>
                      </a:lnTo>
                      <a:lnTo>
                        <a:pt x="1241" y="1504"/>
                      </a:lnTo>
                      <a:lnTo>
                        <a:pt x="1239" y="1515"/>
                      </a:lnTo>
                      <a:lnTo>
                        <a:pt x="1239" y="1594"/>
                      </a:lnTo>
                      <a:lnTo>
                        <a:pt x="1234" y="1596"/>
                      </a:lnTo>
                      <a:lnTo>
                        <a:pt x="1230" y="1599"/>
                      </a:lnTo>
                      <a:lnTo>
                        <a:pt x="1226" y="1602"/>
                      </a:lnTo>
                      <a:lnTo>
                        <a:pt x="1220" y="1614"/>
                      </a:lnTo>
                      <a:lnTo>
                        <a:pt x="1219" y="1626"/>
                      </a:lnTo>
                      <a:lnTo>
                        <a:pt x="1236" y="1795"/>
                      </a:lnTo>
                      <a:lnTo>
                        <a:pt x="1240" y="1808"/>
                      </a:lnTo>
                      <a:lnTo>
                        <a:pt x="1248" y="1817"/>
                      </a:lnTo>
                      <a:lnTo>
                        <a:pt x="1258" y="1822"/>
                      </a:lnTo>
                      <a:lnTo>
                        <a:pt x="1263" y="1823"/>
                      </a:lnTo>
                      <a:lnTo>
                        <a:pt x="1268" y="1824"/>
                      </a:lnTo>
                      <a:lnTo>
                        <a:pt x="1277" y="1822"/>
                      </a:lnTo>
                      <a:lnTo>
                        <a:pt x="1285" y="1818"/>
                      </a:lnTo>
                      <a:lnTo>
                        <a:pt x="1293" y="1811"/>
                      </a:lnTo>
                      <a:lnTo>
                        <a:pt x="1381" y="1693"/>
                      </a:lnTo>
                      <a:lnTo>
                        <a:pt x="1386" y="1684"/>
                      </a:lnTo>
                      <a:lnTo>
                        <a:pt x="1387" y="1674"/>
                      </a:lnTo>
                      <a:lnTo>
                        <a:pt x="1387" y="1484"/>
                      </a:lnTo>
                      <a:lnTo>
                        <a:pt x="1386" y="1473"/>
                      </a:lnTo>
                      <a:lnTo>
                        <a:pt x="1381" y="1464"/>
                      </a:lnTo>
                      <a:lnTo>
                        <a:pt x="1373" y="1457"/>
                      </a:lnTo>
                      <a:lnTo>
                        <a:pt x="1362" y="1453"/>
                      </a:lnTo>
                      <a:lnTo>
                        <a:pt x="1352" y="1453"/>
                      </a:lnTo>
                      <a:close/>
                      <a:moveTo>
                        <a:pt x="931" y="1453"/>
                      </a:moveTo>
                      <a:lnTo>
                        <a:pt x="919" y="1453"/>
                      </a:lnTo>
                      <a:lnTo>
                        <a:pt x="910" y="1457"/>
                      </a:lnTo>
                      <a:lnTo>
                        <a:pt x="902" y="1464"/>
                      </a:lnTo>
                      <a:lnTo>
                        <a:pt x="896" y="1473"/>
                      </a:lnTo>
                      <a:lnTo>
                        <a:pt x="894" y="1484"/>
                      </a:lnTo>
                      <a:lnTo>
                        <a:pt x="894" y="1674"/>
                      </a:lnTo>
                      <a:lnTo>
                        <a:pt x="895" y="1684"/>
                      </a:lnTo>
                      <a:lnTo>
                        <a:pt x="901" y="1693"/>
                      </a:lnTo>
                      <a:lnTo>
                        <a:pt x="989" y="1811"/>
                      </a:lnTo>
                      <a:lnTo>
                        <a:pt x="996" y="1818"/>
                      </a:lnTo>
                      <a:lnTo>
                        <a:pt x="1006" y="1822"/>
                      </a:lnTo>
                      <a:lnTo>
                        <a:pt x="1015" y="1824"/>
                      </a:lnTo>
                      <a:lnTo>
                        <a:pt x="1019" y="1823"/>
                      </a:lnTo>
                      <a:lnTo>
                        <a:pt x="1023" y="1822"/>
                      </a:lnTo>
                      <a:lnTo>
                        <a:pt x="1035" y="1817"/>
                      </a:lnTo>
                      <a:lnTo>
                        <a:pt x="1042" y="1808"/>
                      </a:lnTo>
                      <a:lnTo>
                        <a:pt x="1046" y="1795"/>
                      </a:lnTo>
                      <a:lnTo>
                        <a:pt x="1064" y="1626"/>
                      </a:lnTo>
                      <a:lnTo>
                        <a:pt x="1062" y="1614"/>
                      </a:lnTo>
                      <a:lnTo>
                        <a:pt x="1056" y="1602"/>
                      </a:lnTo>
                      <a:lnTo>
                        <a:pt x="1052" y="1599"/>
                      </a:lnTo>
                      <a:lnTo>
                        <a:pt x="1048" y="1596"/>
                      </a:lnTo>
                      <a:lnTo>
                        <a:pt x="1044" y="1594"/>
                      </a:lnTo>
                      <a:lnTo>
                        <a:pt x="1044" y="1515"/>
                      </a:lnTo>
                      <a:lnTo>
                        <a:pt x="1042" y="1504"/>
                      </a:lnTo>
                      <a:lnTo>
                        <a:pt x="1036" y="1495"/>
                      </a:lnTo>
                      <a:lnTo>
                        <a:pt x="1028" y="1488"/>
                      </a:lnTo>
                      <a:lnTo>
                        <a:pt x="1017" y="1483"/>
                      </a:lnTo>
                      <a:lnTo>
                        <a:pt x="980" y="1473"/>
                      </a:lnTo>
                      <a:lnTo>
                        <a:pt x="941" y="1456"/>
                      </a:lnTo>
                      <a:lnTo>
                        <a:pt x="931" y="1453"/>
                      </a:lnTo>
                      <a:close/>
                      <a:moveTo>
                        <a:pt x="990" y="603"/>
                      </a:moveTo>
                      <a:lnTo>
                        <a:pt x="952" y="605"/>
                      </a:lnTo>
                      <a:lnTo>
                        <a:pt x="914" y="610"/>
                      </a:lnTo>
                      <a:lnTo>
                        <a:pt x="880" y="619"/>
                      </a:lnTo>
                      <a:lnTo>
                        <a:pt x="847" y="629"/>
                      </a:lnTo>
                      <a:lnTo>
                        <a:pt x="817" y="640"/>
                      </a:lnTo>
                      <a:lnTo>
                        <a:pt x="791" y="651"/>
                      </a:lnTo>
                      <a:lnTo>
                        <a:pt x="770" y="661"/>
                      </a:lnTo>
                      <a:lnTo>
                        <a:pt x="760" y="668"/>
                      </a:lnTo>
                      <a:lnTo>
                        <a:pt x="755" y="678"/>
                      </a:lnTo>
                      <a:lnTo>
                        <a:pt x="753" y="689"/>
                      </a:lnTo>
                      <a:lnTo>
                        <a:pt x="753" y="747"/>
                      </a:lnTo>
                      <a:lnTo>
                        <a:pt x="739" y="747"/>
                      </a:lnTo>
                      <a:lnTo>
                        <a:pt x="727" y="749"/>
                      </a:lnTo>
                      <a:lnTo>
                        <a:pt x="718" y="756"/>
                      </a:lnTo>
                      <a:lnTo>
                        <a:pt x="710" y="765"/>
                      </a:lnTo>
                      <a:lnTo>
                        <a:pt x="708" y="778"/>
                      </a:lnTo>
                      <a:lnTo>
                        <a:pt x="708" y="830"/>
                      </a:lnTo>
                      <a:lnTo>
                        <a:pt x="709" y="840"/>
                      </a:lnTo>
                      <a:lnTo>
                        <a:pt x="714" y="850"/>
                      </a:lnTo>
                      <a:lnTo>
                        <a:pt x="723" y="857"/>
                      </a:lnTo>
                      <a:lnTo>
                        <a:pt x="753" y="877"/>
                      </a:lnTo>
                      <a:lnTo>
                        <a:pt x="755" y="889"/>
                      </a:lnTo>
                      <a:lnTo>
                        <a:pt x="761" y="924"/>
                      </a:lnTo>
                      <a:lnTo>
                        <a:pt x="771" y="959"/>
                      </a:lnTo>
                      <a:lnTo>
                        <a:pt x="784" y="997"/>
                      </a:lnTo>
                      <a:lnTo>
                        <a:pt x="801" y="1036"/>
                      </a:lnTo>
                      <a:lnTo>
                        <a:pt x="821" y="1075"/>
                      </a:lnTo>
                      <a:lnTo>
                        <a:pt x="843" y="1114"/>
                      </a:lnTo>
                      <a:lnTo>
                        <a:pt x="868" y="1153"/>
                      </a:lnTo>
                      <a:lnTo>
                        <a:pt x="898" y="1192"/>
                      </a:lnTo>
                      <a:lnTo>
                        <a:pt x="926" y="1226"/>
                      </a:lnTo>
                      <a:lnTo>
                        <a:pt x="952" y="1254"/>
                      </a:lnTo>
                      <a:lnTo>
                        <a:pt x="978" y="1276"/>
                      </a:lnTo>
                      <a:lnTo>
                        <a:pt x="1000" y="1294"/>
                      </a:lnTo>
                      <a:lnTo>
                        <a:pt x="1021" y="1306"/>
                      </a:lnTo>
                      <a:lnTo>
                        <a:pt x="1040" y="1314"/>
                      </a:lnTo>
                      <a:lnTo>
                        <a:pt x="1056" y="1316"/>
                      </a:lnTo>
                      <a:lnTo>
                        <a:pt x="1226" y="1316"/>
                      </a:lnTo>
                      <a:lnTo>
                        <a:pt x="1242" y="1314"/>
                      </a:lnTo>
                      <a:lnTo>
                        <a:pt x="1260" y="1306"/>
                      </a:lnTo>
                      <a:lnTo>
                        <a:pt x="1281" y="1294"/>
                      </a:lnTo>
                      <a:lnTo>
                        <a:pt x="1305" y="1276"/>
                      </a:lnTo>
                      <a:lnTo>
                        <a:pt x="1330" y="1254"/>
                      </a:lnTo>
                      <a:lnTo>
                        <a:pt x="1357" y="1226"/>
                      </a:lnTo>
                      <a:lnTo>
                        <a:pt x="1385" y="1192"/>
                      </a:lnTo>
                      <a:lnTo>
                        <a:pt x="1413" y="1153"/>
                      </a:lnTo>
                      <a:lnTo>
                        <a:pt x="1438" y="1114"/>
                      </a:lnTo>
                      <a:lnTo>
                        <a:pt x="1461" y="1075"/>
                      </a:lnTo>
                      <a:lnTo>
                        <a:pt x="1481" y="1036"/>
                      </a:lnTo>
                      <a:lnTo>
                        <a:pt x="1498" y="997"/>
                      </a:lnTo>
                      <a:lnTo>
                        <a:pt x="1511" y="959"/>
                      </a:lnTo>
                      <a:lnTo>
                        <a:pt x="1522" y="924"/>
                      </a:lnTo>
                      <a:lnTo>
                        <a:pt x="1528" y="889"/>
                      </a:lnTo>
                      <a:lnTo>
                        <a:pt x="1529" y="877"/>
                      </a:lnTo>
                      <a:lnTo>
                        <a:pt x="1560" y="857"/>
                      </a:lnTo>
                      <a:lnTo>
                        <a:pt x="1567" y="850"/>
                      </a:lnTo>
                      <a:lnTo>
                        <a:pt x="1572" y="840"/>
                      </a:lnTo>
                      <a:lnTo>
                        <a:pt x="1575" y="830"/>
                      </a:lnTo>
                      <a:lnTo>
                        <a:pt x="1575" y="778"/>
                      </a:lnTo>
                      <a:lnTo>
                        <a:pt x="1571" y="765"/>
                      </a:lnTo>
                      <a:lnTo>
                        <a:pt x="1565" y="756"/>
                      </a:lnTo>
                      <a:lnTo>
                        <a:pt x="1555" y="749"/>
                      </a:lnTo>
                      <a:lnTo>
                        <a:pt x="1542" y="747"/>
                      </a:lnTo>
                      <a:lnTo>
                        <a:pt x="1526" y="747"/>
                      </a:lnTo>
                      <a:lnTo>
                        <a:pt x="1523" y="742"/>
                      </a:lnTo>
                      <a:lnTo>
                        <a:pt x="1519" y="738"/>
                      </a:lnTo>
                      <a:lnTo>
                        <a:pt x="1515" y="735"/>
                      </a:lnTo>
                      <a:lnTo>
                        <a:pt x="1505" y="731"/>
                      </a:lnTo>
                      <a:lnTo>
                        <a:pt x="1496" y="731"/>
                      </a:lnTo>
                      <a:lnTo>
                        <a:pt x="1485" y="733"/>
                      </a:lnTo>
                      <a:lnTo>
                        <a:pt x="1442" y="749"/>
                      </a:lnTo>
                      <a:lnTo>
                        <a:pt x="1401" y="759"/>
                      </a:lnTo>
                      <a:lnTo>
                        <a:pt x="1359" y="762"/>
                      </a:lnTo>
                      <a:lnTo>
                        <a:pt x="1324" y="759"/>
                      </a:lnTo>
                      <a:lnTo>
                        <a:pt x="1290" y="752"/>
                      </a:lnTo>
                      <a:lnTo>
                        <a:pt x="1257" y="739"/>
                      </a:lnTo>
                      <a:lnTo>
                        <a:pt x="1225" y="723"/>
                      </a:lnTo>
                      <a:lnTo>
                        <a:pt x="1195" y="701"/>
                      </a:lnTo>
                      <a:lnTo>
                        <a:pt x="1166" y="674"/>
                      </a:lnTo>
                      <a:lnTo>
                        <a:pt x="1142" y="652"/>
                      </a:lnTo>
                      <a:lnTo>
                        <a:pt x="1116" y="634"/>
                      </a:lnTo>
                      <a:lnTo>
                        <a:pt x="1088" y="620"/>
                      </a:lnTo>
                      <a:lnTo>
                        <a:pt x="1057" y="611"/>
                      </a:lnTo>
                      <a:lnTo>
                        <a:pt x="1024" y="605"/>
                      </a:lnTo>
                      <a:lnTo>
                        <a:pt x="990" y="603"/>
                      </a:lnTo>
                      <a:close/>
                      <a:moveTo>
                        <a:pt x="1061" y="0"/>
                      </a:moveTo>
                      <a:lnTo>
                        <a:pt x="1221" y="0"/>
                      </a:lnTo>
                      <a:lnTo>
                        <a:pt x="1275" y="3"/>
                      </a:lnTo>
                      <a:lnTo>
                        <a:pt x="1327" y="12"/>
                      </a:lnTo>
                      <a:lnTo>
                        <a:pt x="1377" y="25"/>
                      </a:lnTo>
                      <a:lnTo>
                        <a:pt x="1425" y="44"/>
                      </a:lnTo>
                      <a:lnTo>
                        <a:pt x="1471" y="68"/>
                      </a:lnTo>
                      <a:lnTo>
                        <a:pt x="1512" y="96"/>
                      </a:lnTo>
                      <a:lnTo>
                        <a:pt x="1552" y="128"/>
                      </a:lnTo>
                      <a:lnTo>
                        <a:pt x="1588" y="164"/>
                      </a:lnTo>
                      <a:lnTo>
                        <a:pt x="1619" y="203"/>
                      </a:lnTo>
                      <a:lnTo>
                        <a:pt x="1647" y="245"/>
                      </a:lnTo>
                      <a:lnTo>
                        <a:pt x="1671" y="291"/>
                      </a:lnTo>
                      <a:lnTo>
                        <a:pt x="1690" y="339"/>
                      </a:lnTo>
                      <a:lnTo>
                        <a:pt x="1704" y="389"/>
                      </a:lnTo>
                      <a:lnTo>
                        <a:pt x="1712" y="441"/>
                      </a:lnTo>
                      <a:lnTo>
                        <a:pt x="1715" y="495"/>
                      </a:lnTo>
                      <a:lnTo>
                        <a:pt x="1715" y="651"/>
                      </a:lnTo>
                      <a:lnTo>
                        <a:pt x="1727" y="671"/>
                      </a:lnTo>
                      <a:lnTo>
                        <a:pt x="1736" y="693"/>
                      </a:lnTo>
                      <a:lnTo>
                        <a:pt x="1742" y="716"/>
                      </a:lnTo>
                      <a:lnTo>
                        <a:pt x="1743" y="739"/>
                      </a:lnTo>
                      <a:lnTo>
                        <a:pt x="1743" y="850"/>
                      </a:lnTo>
                      <a:lnTo>
                        <a:pt x="1741" y="877"/>
                      </a:lnTo>
                      <a:lnTo>
                        <a:pt x="1734" y="903"/>
                      </a:lnTo>
                      <a:lnTo>
                        <a:pt x="1723" y="927"/>
                      </a:lnTo>
                      <a:lnTo>
                        <a:pt x="1708" y="948"/>
                      </a:lnTo>
                      <a:lnTo>
                        <a:pt x="1689" y="966"/>
                      </a:lnTo>
                      <a:lnTo>
                        <a:pt x="1674" y="1009"/>
                      </a:lnTo>
                      <a:lnTo>
                        <a:pt x="1657" y="1051"/>
                      </a:lnTo>
                      <a:lnTo>
                        <a:pt x="1636" y="1102"/>
                      </a:lnTo>
                      <a:lnTo>
                        <a:pt x="1611" y="1152"/>
                      </a:lnTo>
                      <a:lnTo>
                        <a:pt x="1582" y="1202"/>
                      </a:lnTo>
                      <a:lnTo>
                        <a:pt x="1551" y="1251"/>
                      </a:lnTo>
                      <a:lnTo>
                        <a:pt x="1530" y="1280"/>
                      </a:lnTo>
                      <a:lnTo>
                        <a:pt x="1506" y="1311"/>
                      </a:lnTo>
                      <a:lnTo>
                        <a:pt x="1478" y="1344"/>
                      </a:lnTo>
                      <a:lnTo>
                        <a:pt x="1497" y="1358"/>
                      </a:lnTo>
                      <a:lnTo>
                        <a:pt x="1512" y="1374"/>
                      </a:lnTo>
                      <a:lnTo>
                        <a:pt x="1524" y="1392"/>
                      </a:lnTo>
                      <a:lnTo>
                        <a:pt x="1532" y="1410"/>
                      </a:lnTo>
                      <a:lnTo>
                        <a:pt x="1884" y="1518"/>
                      </a:lnTo>
                      <a:lnTo>
                        <a:pt x="1909" y="1528"/>
                      </a:lnTo>
                      <a:lnTo>
                        <a:pt x="1934" y="1545"/>
                      </a:lnTo>
                      <a:lnTo>
                        <a:pt x="1958" y="1569"/>
                      </a:lnTo>
                      <a:lnTo>
                        <a:pt x="1981" y="1597"/>
                      </a:lnTo>
                      <a:lnTo>
                        <a:pt x="2003" y="1630"/>
                      </a:lnTo>
                      <a:lnTo>
                        <a:pt x="2025" y="1669"/>
                      </a:lnTo>
                      <a:lnTo>
                        <a:pt x="2046" y="1712"/>
                      </a:lnTo>
                      <a:lnTo>
                        <a:pt x="2066" y="1756"/>
                      </a:lnTo>
                      <a:lnTo>
                        <a:pt x="2085" y="1805"/>
                      </a:lnTo>
                      <a:lnTo>
                        <a:pt x="2104" y="1858"/>
                      </a:lnTo>
                      <a:lnTo>
                        <a:pt x="2122" y="1911"/>
                      </a:lnTo>
                      <a:lnTo>
                        <a:pt x="2138" y="1966"/>
                      </a:lnTo>
                      <a:lnTo>
                        <a:pt x="2154" y="2022"/>
                      </a:lnTo>
                      <a:lnTo>
                        <a:pt x="2169" y="2079"/>
                      </a:lnTo>
                      <a:lnTo>
                        <a:pt x="2183" y="2136"/>
                      </a:lnTo>
                      <a:lnTo>
                        <a:pt x="2196" y="2192"/>
                      </a:lnTo>
                      <a:lnTo>
                        <a:pt x="2209" y="2248"/>
                      </a:lnTo>
                      <a:lnTo>
                        <a:pt x="2220" y="2303"/>
                      </a:lnTo>
                      <a:lnTo>
                        <a:pt x="2231" y="2355"/>
                      </a:lnTo>
                      <a:lnTo>
                        <a:pt x="2240" y="2406"/>
                      </a:lnTo>
                      <a:lnTo>
                        <a:pt x="2248" y="2454"/>
                      </a:lnTo>
                      <a:lnTo>
                        <a:pt x="2257" y="2498"/>
                      </a:lnTo>
                      <a:lnTo>
                        <a:pt x="2263" y="2538"/>
                      </a:lnTo>
                      <a:lnTo>
                        <a:pt x="2269" y="2575"/>
                      </a:lnTo>
                      <a:lnTo>
                        <a:pt x="2273" y="2607"/>
                      </a:lnTo>
                      <a:lnTo>
                        <a:pt x="2278" y="2633"/>
                      </a:lnTo>
                      <a:lnTo>
                        <a:pt x="2280" y="2654"/>
                      </a:lnTo>
                      <a:lnTo>
                        <a:pt x="2282" y="2668"/>
                      </a:lnTo>
                      <a:lnTo>
                        <a:pt x="2282" y="2677"/>
                      </a:lnTo>
                      <a:lnTo>
                        <a:pt x="2280" y="2699"/>
                      </a:lnTo>
                      <a:lnTo>
                        <a:pt x="2272" y="2719"/>
                      </a:lnTo>
                      <a:lnTo>
                        <a:pt x="2262" y="2735"/>
                      </a:lnTo>
                      <a:lnTo>
                        <a:pt x="2247" y="2750"/>
                      </a:lnTo>
                      <a:lnTo>
                        <a:pt x="2230" y="2761"/>
                      </a:lnTo>
                      <a:lnTo>
                        <a:pt x="2210" y="2769"/>
                      </a:lnTo>
                      <a:lnTo>
                        <a:pt x="2188" y="2771"/>
                      </a:lnTo>
                      <a:lnTo>
                        <a:pt x="94" y="2771"/>
                      </a:lnTo>
                      <a:lnTo>
                        <a:pt x="72" y="2769"/>
                      </a:lnTo>
                      <a:lnTo>
                        <a:pt x="52" y="2761"/>
                      </a:lnTo>
                      <a:lnTo>
                        <a:pt x="35" y="2750"/>
                      </a:lnTo>
                      <a:lnTo>
                        <a:pt x="21" y="2735"/>
                      </a:lnTo>
                      <a:lnTo>
                        <a:pt x="9" y="2719"/>
                      </a:lnTo>
                      <a:lnTo>
                        <a:pt x="2" y="2699"/>
                      </a:lnTo>
                      <a:lnTo>
                        <a:pt x="0" y="2677"/>
                      </a:lnTo>
                      <a:lnTo>
                        <a:pt x="0" y="2670"/>
                      </a:lnTo>
                      <a:lnTo>
                        <a:pt x="1" y="2662"/>
                      </a:lnTo>
                      <a:lnTo>
                        <a:pt x="1" y="2662"/>
                      </a:lnTo>
                      <a:lnTo>
                        <a:pt x="2" y="2659"/>
                      </a:lnTo>
                      <a:lnTo>
                        <a:pt x="3" y="2649"/>
                      </a:lnTo>
                      <a:lnTo>
                        <a:pt x="5" y="2632"/>
                      </a:lnTo>
                      <a:lnTo>
                        <a:pt x="9" y="2610"/>
                      </a:lnTo>
                      <a:lnTo>
                        <a:pt x="14" y="2583"/>
                      </a:lnTo>
                      <a:lnTo>
                        <a:pt x="19" y="2551"/>
                      </a:lnTo>
                      <a:lnTo>
                        <a:pt x="25" y="2513"/>
                      </a:lnTo>
                      <a:lnTo>
                        <a:pt x="32" y="2473"/>
                      </a:lnTo>
                      <a:lnTo>
                        <a:pt x="40" y="2429"/>
                      </a:lnTo>
                      <a:lnTo>
                        <a:pt x="49" y="2382"/>
                      </a:lnTo>
                      <a:lnTo>
                        <a:pt x="58" y="2332"/>
                      </a:lnTo>
                      <a:lnTo>
                        <a:pt x="70" y="2280"/>
                      </a:lnTo>
                      <a:lnTo>
                        <a:pt x="81" y="2227"/>
                      </a:lnTo>
                      <a:lnTo>
                        <a:pt x="94" y="2172"/>
                      </a:lnTo>
                      <a:lnTo>
                        <a:pt x="106" y="2117"/>
                      </a:lnTo>
                      <a:lnTo>
                        <a:pt x="121" y="2061"/>
                      </a:lnTo>
                      <a:lnTo>
                        <a:pt x="135" y="2006"/>
                      </a:lnTo>
                      <a:lnTo>
                        <a:pt x="151" y="1951"/>
                      </a:lnTo>
                      <a:lnTo>
                        <a:pt x="167" y="1898"/>
                      </a:lnTo>
                      <a:lnTo>
                        <a:pt x="185" y="1846"/>
                      </a:lnTo>
                      <a:lnTo>
                        <a:pt x="203" y="1796"/>
                      </a:lnTo>
                      <a:lnTo>
                        <a:pt x="222" y="1749"/>
                      </a:lnTo>
                      <a:lnTo>
                        <a:pt x="241" y="1704"/>
                      </a:lnTo>
                      <a:lnTo>
                        <a:pt x="261" y="1664"/>
                      </a:lnTo>
                      <a:lnTo>
                        <a:pt x="282" y="1627"/>
                      </a:lnTo>
                      <a:lnTo>
                        <a:pt x="304" y="1595"/>
                      </a:lnTo>
                      <a:lnTo>
                        <a:pt x="327" y="1567"/>
                      </a:lnTo>
                      <a:lnTo>
                        <a:pt x="349" y="1545"/>
                      </a:lnTo>
                      <a:lnTo>
                        <a:pt x="373" y="1528"/>
                      </a:lnTo>
                      <a:lnTo>
                        <a:pt x="397" y="1518"/>
                      </a:lnTo>
                      <a:lnTo>
                        <a:pt x="750" y="1410"/>
                      </a:lnTo>
                      <a:lnTo>
                        <a:pt x="758" y="1392"/>
                      </a:lnTo>
                      <a:lnTo>
                        <a:pt x="771" y="1374"/>
                      </a:lnTo>
                      <a:lnTo>
                        <a:pt x="785" y="1358"/>
                      </a:lnTo>
                      <a:lnTo>
                        <a:pt x="804" y="1344"/>
                      </a:lnTo>
                      <a:lnTo>
                        <a:pt x="776" y="1311"/>
                      </a:lnTo>
                      <a:lnTo>
                        <a:pt x="752" y="1280"/>
                      </a:lnTo>
                      <a:lnTo>
                        <a:pt x="731" y="1251"/>
                      </a:lnTo>
                      <a:lnTo>
                        <a:pt x="700" y="1202"/>
                      </a:lnTo>
                      <a:lnTo>
                        <a:pt x="671" y="1152"/>
                      </a:lnTo>
                      <a:lnTo>
                        <a:pt x="646" y="1102"/>
                      </a:lnTo>
                      <a:lnTo>
                        <a:pt x="625" y="1051"/>
                      </a:lnTo>
                      <a:lnTo>
                        <a:pt x="607" y="1009"/>
                      </a:lnTo>
                      <a:lnTo>
                        <a:pt x="593" y="966"/>
                      </a:lnTo>
                      <a:lnTo>
                        <a:pt x="574" y="948"/>
                      </a:lnTo>
                      <a:lnTo>
                        <a:pt x="560" y="926"/>
                      </a:lnTo>
                      <a:lnTo>
                        <a:pt x="548" y="903"/>
                      </a:lnTo>
                      <a:lnTo>
                        <a:pt x="541" y="877"/>
                      </a:lnTo>
                      <a:lnTo>
                        <a:pt x="539" y="850"/>
                      </a:lnTo>
                      <a:lnTo>
                        <a:pt x="539" y="739"/>
                      </a:lnTo>
                      <a:lnTo>
                        <a:pt x="541" y="716"/>
                      </a:lnTo>
                      <a:lnTo>
                        <a:pt x="546" y="693"/>
                      </a:lnTo>
                      <a:lnTo>
                        <a:pt x="555" y="671"/>
                      </a:lnTo>
                      <a:lnTo>
                        <a:pt x="567" y="651"/>
                      </a:lnTo>
                      <a:lnTo>
                        <a:pt x="567" y="495"/>
                      </a:lnTo>
                      <a:lnTo>
                        <a:pt x="570" y="441"/>
                      </a:lnTo>
                      <a:lnTo>
                        <a:pt x="578" y="389"/>
                      </a:lnTo>
                      <a:lnTo>
                        <a:pt x="592" y="339"/>
                      </a:lnTo>
                      <a:lnTo>
                        <a:pt x="612" y="291"/>
                      </a:lnTo>
                      <a:lnTo>
                        <a:pt x="634" y="245"/>
                      </a:lnTo>
                      <a:lnTo>
                        <a:pt x="662" y="203"/>
                      </a:lnTo>
                      <a:lnTo>
                        <a:pt x="695" y="164"/>
                      </a:lnTo>
                      <a:lnTo>
                        <a:pt x="730" y="128"/>
                      </a:lnTo>
                      <a:lnTo>
                        <a:pt x="770" y="96"/>
                      </a:lnTo>
                      <a:lnTo>
                        <a:pt x="812" y="68"/>
                      </a:lnTo>
                      <a:lnTo>
                        <a:pt x="857" y="44"/>
                      </a:lnTo>
                      <a:lnTo>
                        <a:pt x="905" y="25"/>
                      </a:lnTo>
                      <a:lnTo>
                        <a:pt x="955" y="12"/>
                      </a:lnTo>
                      <a:lnTo>
                        <a:pt x="1007" y="3"/>
                      </a:lnTo>
                      <a:lnTo>
                        <a:pt x="10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A173CAD0-98C6-4513-8762-450426748D1E}"/>
              </a:ext>
            </a:extLst>
          </p:cNvPr>
          <p:cNvGrpSpPr/>
          <p:nvPr/>
        </p:nvGrpSpPr>
        <p:grpSpPr>
          <a:xfrm>
            <a:off x="0" y="2880472"/>
            <a:ext cx="6782939" cy="1910686"/>
            <a:chOff x="0" y="2920228"/>
            <a:chExt cx="6782939" cy="1910686"/>
          </a:xfrm>
        </p:grpSpPr>
        <p:sp>
          <p:nvSpPr>
            <p:cNvPr id="38" name="Rounded Rectangle 16">
              <a:extLst>
                <a:ext uri="{FF2B5EF4-FFF2-40B4-BE49-F238E27FC236}">
                  <a16:creationId xmlns:a16="http://schemas.microsoft.com/office/drawing/2014/main" id="{FC42C35C-87CC-4CAE-A853-6FC5816341D9}"/>
                </a:ext>
              </a:extLst>
            </p:cNvPr>
            <p:cNvSpPr/>
            <p:nvPr/>
          </p:nvSpPr>
          <p:spPr>
            <a:xfrm>
              <a:off x="5029204" y="2920228"/>
              <a:ext cx="900749" cy="1897038"/>
            </a:xfrm>
            <a:prstGeom prst="roundRect">
              <a:avLst>
                <a:gd name="adj" fmla="val 7876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1A299DE7-0F73-4BB4-BCA7-291ED27EB7B8}"/>
                </a:ext>
              </a:extLst>
            </p:cNvPr>
            <p:cNvSpPr/>
            <p:nvPr/>
          </p:nvSpPr>
          <p:spPr>
            <a:xfrm>
              <a:off x="0" y="3288718"/>
              <a:ext cx="5929953" cy="1173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Parallelogram 19">
              <a:extLst>
                <a:ext uri="{FF2B5EF4-FFF2-40B4-BE49-F238E27FC236}">
                  <a16:creationId xmlns:a16="http://schemas.microsoft.com/office/drawing/2014/main" id="{7D34CFF3-7054-49F8-8D76-306B0E2E49AF}"/>
                </a:ext>
              </a:extLst>
            </p:cNvPr>
            <p:cNvSpPr/>
            <p:nvPr/>
          </p:nvSpPr>
          <p:spPr>
            <a:xfrm flipH="1">
              <a:off x="5076967" y="2920229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Parallelogram 20">
              <a:extLst>
                <a:ext uri="{FF2B5EF4-FFF2-40B4-BE49-F238E27FC236}">
                  <a16:creationId xmlns:a16="http://schemas.microsoft.com/office/drawing/2014/main" id="{36EC8C61-A1D5-43F2-8764-46D26BB12307}"/>
                </a:ext>
              </a:extLst>
            </p:cNvPr>
            <p:cNvSpPr/>
            <p:nvPr/>
          </p:nvSpPr>
          <p:spPr>
            <a:xfrm flipH="1" flipV="1">
              <a:off x="5076967" y="3875572"/>
              <a:ext cx="1705972" cy="955342"/>
            </a:xfrm>
            <a:prstGeom prst="parallelogram">
              <a:avLst>
                <a:gd name="adj" fmla="val 83413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02D404FA-252D-4066-88C6-A8CCA92EE53C}"/>
                </a:ext>
              </a:extLst>
            </p:cNvPr>
            <p:cNvSpPr/>
            <p:nvPr/>
          </p:nvSpPr>
          <p:spPr>
            <a:xfrm>
              <a:off x="1513654" y="3521628"/>
              <a:ext cx="30800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Plan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Estratégico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de los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granos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cs typeface="Arial" panose="020B0604020202020204" pitchFamily="34" charset="0"/>
                </a:rPr>
                <a:t>Andinos</a:t>
              </a:r>
              <a:r>
                <a:rPr lang="en-US" sz="2000" dirty="0">
                  <a:solidFill>
                    <a:srgbClr val="1F497D"/>
                  </a:solidFill>
                  <a:cs typeface="Arial" panose="020B0604020202020204" pitchFamily="34" charset="0"/>
                </a:rPr>
                <a:t> 2013-2021</a:t>
              </a:r>
            </a:p>
          </p:txBody>
        </p:sp>
        <p:grpSp>
          <p:nvGrpSpPr>
            <p:cNvPr id="43" name="Group 55">
              <a:extLst>
                <a:ext uri="{FF2B5EF4-FFF2-40B4-BE49-F238E27FC236}">
                  <a16:creationId xmlns:a16="http://schemas.microsoft.com/office/drawing/2014/main" id="{BEE165D5-2FEC-4EA3-BD29-EAB8891FDDBC}"/>
                </a:ext>
              </a:extLst>
            </p:cNvPr>
            <p:cNvGrpSpPr/>
            <p:nvPr/>
          </p:nvGrpSpPr>
          <p:grpSpPr>
            <a:xfrm>
              <a:off x="537178" y="3521628"/>
              <a:ext cx="696036" cy="707886"/>
              <a:chOff x="537178" y="3521628"/>
              <a:chExt cx="696036" cy="707886"/>
            </a:xfrm>
          </p:grpSpPr>
          <p:sp>
            <p:nvSpPr>
              <p:cNvPr id="44" name="Oval 31">
                <a:extLst>
                  <a:ext uri="{FF2B5EF4-FFF2-40B4-BE49-F238E27FC236}">
                    <a16:creationId xmlns:a16="http://schemas.microsoft.com/office/drawing/2014/main" id="{590C4DE4-9153-4334-BB08-562D60128301}"/>
                  </a:ext>
                </a:extLst>
              </p:cNvPr>
              <p:cNvSpPr/>
              <p:nvPr/>
            </p:nvSpPr>
            <p:spPr>
              <a:xfrm>
                <a:off x="537178" y="3521628"/>
                <a:ext cx="696036" cy="7078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1BAF4B5A-76ED-4423-81D9-3E849DED6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832" y="3742795"/>
                <a:ext cx="470729" cy="347440"/>
              </a:xfrm>
              <a:custGeom>
                <a:avLst/>
                <a:gdLst>
                  <a:gd name="T0" fmla="*/ 1826 w 3756"/>
                  <a:gd name="T1" fmla="*/ 1696 h 2599"/>
                  <a:gd name="T2" fmla="*/ 1826 w 3756"/>
                  <a:gd name="T3" fmla="*/ 1773 h 2599"/>
                  <a:gd name="T4" fmla="*/ 1898 w 3756"/>
                  <a:gd name="T5" fmla="*/ 1796 h 2599"/>
                  <a:gd name="T6" fmla="*/ 1943 w 3756"/>
                  <a:gd name="T7" fmla="*/ 1734 h 2599"/>
                  <a:gd name="T8" fmla="*/ 1898 w 3756"/>
                  <a:gd name="T9" fmla="*/ 1672 h 2599"/>
                  <a:gd name="T10" fmla="*/ 2738 w 3756"/>
                  <a:gd name="T11" fmla="*/ 1579 h 2599"/>
                  <a:gd name="T12" fmla="*/ 2257 w 3756"/>
                  <a:gd name="T13" fmla="*/ 463 h 2599"/>
                  <a:gd name="T14" fmla="*/ 2901 w 3756"/>
                  <a:gd name="T15" fmla="*/ 485 h 2599"/>
                  <a:gd name="T16" fmla="*/ 2939 w 3756"/>
                  <a:gd name="T17" fmla="*/ 564 h 2599"/>
                  <a:gd name="T18" fmla="*/ 2257 w 3756"/>
                  <a:gd name="T19" fmla="*/ 168 h 2599"/>
                  <a:gd name="T20" fmla="*/ 817 w 3756"/>
                  <a:gd name="T21" fmla="*/ 564 h 2599"/>
                  <a:gd name="T22" fmla="*/ 855 w 3756"/>
                  <a:gd name="T23" fmla="*/ 485 h 2599"/>
                  <a:gd name="T24" fmla="*/ 1499 w 3756"/>
                  <a:gd name="T25" fmla="*/ 463 h 2599"/>
                  <a:gd name="T26" fmla="*/ 1582 w 3756"/>
                  <a:gd name="T27" fmla="*/ 0 h 2599"/>
                  <a:gd name="T28" fmla="*/ 1655 w 3756"/>
                  <a:gd name="T29" fmla="*/ 41 h 2599"/>
                  <a:gd name="T30" fmla="*/ 2090 w 3756"/>
                  <a:gd name="T31" fmla="*/ 463 h 2599"/>
                  <a:gd name="T32" fmla="*/ 2115 w 3756"/>
                  <a:gd name="T33" fmla="*/ 25 h 2599"/>
                  <a:gd name="T34" fmla="*/ 3673 w 3756"/>
                  <a:gd name="T35" fmla="*/ 0 h 2599"/>
                  <a:gd name="T36" fmla="*/ 3745 w 3756"/>
                  <a:gd name="T37" fmla="*/ 41 h 2599"/>
                  <a:gd name="T38" fmla="*/ 3753 w 3756"/>
                  <a:gd name="T39" fmla="*/ 1037 h 2599"/>
                  <a:gd name="T40" fmla="*/ 3695 w 3756"/>
                  <a:gd name="T41" fmla="*/ 1095 h 2599"/>
                  <a:gd name="T42" fmla="*/ 3226 w 3756"/>
                  <a:gd name="T43" fmla="*/ 1145 h 2599"/>
                  <a:gd name="T44" fmla="*/ 3298 w 3756"/>
                  <a:gd name="T45" fmla="*/ 1187 h 2599"/>
                  <a:gd name="T46" fmla="*/ 3298 w 3756"/>
                  <a:gd name="T47" fmla="*/ 1271 h 2599"/>
                  <a:gd name="T48" fmla="*/ 3226 w 3756"/>
                  <a:gd name="T49" fmla="*/ 1313 h 2599"/>
                  <a:gd name="T50" fmla="*/ 2929 w 3756"/>
                  <a:gd name="T51" fmla="*/ 1800 h 2599"/>
                  <a:gd name="T52" fmla="*/ 2861 w 3756"/>
                  <a:gd name="T53" fmla="*/ 1854 h 2599"/>
                  <a:gd name="T54" fmla="*/ 2266 w 3756"/>
                  <a:gd name="T55" fmla="*/ 1930 h 2599"/>
                  <a:gd name="T56" fmla="*/ 2344 w 3756"/>
                  <a:gd name="T57" fmla="*/ 1968 h 2599"/>
                  <a:gd name="T58" fmla="*/ 2363 w 3756"/>
                  <a:gd name="T59" fmla="*/ 2053 h 2599"/>
                  <a:gd name="T60" fmla="*/ 2310 w 3756"/>
                  <a:gd name="T61" fmla="*/ 2121 h 2599"/>
                  <a:gd name="T62" fmla="*/ 1943 w 3756"/>
                  <a:gd name="T63" fmla="*/ 2302 h 2599"/>
                  <a:gd name="T64" fmla="*/ 2173 w 3756"/>
                  <a:gd name="T65" fmla="*/ 2330 h 2599"/>
                  <a:gd name="T66" fmla="*/ 3299 w 3756"/>
                  <a:gd name="T67" fmla="*/ 2387 h 2599"/>
                  <a:gd name="T68" fmla="*/ 3361 w 3756"/>
                  <a:gd name="T69" fmla="*/ 2430 h 2599"/>
                  <a:gd name="T70" fmla="*/ 3338 w 3756"/>
                  <a:gd name="T71" fmla="*/ 2503 h 2599"/>
                  <a:gd name="T72" fmla="*/ 2185 w 3756"/>
                  <a:gd name="T73" fmla="*/ 2535 h 2599"/>
                  <a:gd name="T74" fmla="*/ 2141 w 3756"/>
                  <a:gd name="T75" fmla="*/ 2596 h 2599"/>
                  <a:gd name="T76" fmla="*/ 1597 w 3756"/>
                  <a:gd name="T77" fmla="*/ 2587 h 2599"/>
                  <a:gd name="T78" fmla="*/ 1571 w 3756"/>
                  <a:gd name="T79" fmla="*/ 2515 h 2599"/>
                  <a:gd name="T80" fmla="*/ 405 w 3756"/>
                  <a:gd name="T81" fmla="*/ 2489 h 2599"/>
                  <a:gd name="T82" fmla="*/ 405 w 3756"/>
                  <a:gd name="T83" fmla="*/ 2413 h 2599"/>
                  <a:gd name="T84" fmla="*/ 1571 w 3756"/>
                  <a:gd name="T85" fmla="*/ 2387 h 2599"/>
                  <a:gd name="T86" fmla="*/ 1597 w 3756"/>
                  <a:gd name="T87" fmla="*/ 2315 h 2599"/>
                  <a:gd name="T88" fmla="*/ 1814 w 3756"/>
                  <a:gd name="T89" fmla="*/ 2131 h 2599"/>
                  <a:gd name="T90" fmla="*/ 1427 w 3756"/>
                  <a:gd name="T91" fmla="*/ 2109 h 2599"/>
                  <a:gd name="T92" fmla="*/ 1390 w 3756"/>
                  <a:gd name="T93" fmla="*/ 2031 h 2599"/>
                  <a:gd name="T94" fmla="*/ 1427 w 3756"/>
                  <a:gd name="T95" fmla="*/ 1952 h 2599"/>
                  <a:gd name="T96" fmla="*/ 1585 w 3756"/>
                  <a:gd name="T97" fmla="*/ 1930 h 2599"/>
                  <a:gd name="T98" fmla="*/ 874 w 3756"/>
                  <a:gd name="T99" fmla="*/ 1846 h 2599"/>
                  <a:gd name="T100" fmla="*/ 821 w 3756"/>
                  <a:gd name="T101" fmla="*/ 1779 h 2599"/>
                  <a:gd name="T102" fmla="*/ 508 w 3756"/>
                  <a:gd name="T103" fmla="*/ 1310 h 2599"/>
                  <a:gd name="T104" fmla="*/ 450 w 3756"/>
                  <a:gd name="T105" fmla="*/ 1252 h 2599"/>
                  <a:gd name="T106" fmla="*/ 472 w 3756"/>
                  <a:gd name="T107" fmla="*/ 1169 h 2599"/>
                  <a:gd name="T108" fmla="*/ 599 w 3756"/>
                  <a:gd name="T109" fmla="*/ 1145 h 2599"/>
                  <a:gd name="T110" fmla="*/ 41 w 3756"/>
                  <a:gd name="T111" fmla="*/ 1087 h 2599"/>
                  <a:gd name="T112" fmla="*/ 0 w 3756"/>
                  <a:gd name="T113" fmla="*/ 1014 h 2599"/>
                  <a:gd name="T114" fmla="*/ 25 w 3756"/>
                  <a:gd name="T115" fmla="*/ 25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56" h="2599">
                    <a:moveTo>
                      <a:pt x="1879" y="1669"/>
                    </a:moveTo>
                    <a:lnTo>
                      <a:pt x="1858" y="1672"/>
                    </a:lnTo>
                    <a:lnTo>
                      <a:pt x="1840" y="1682"/>
                    </a:lnTo>
                    <a:lnTo>
                      <a:pt x="1826" y="1696"/>
                    </a:lnTo>
                    <a:lnTo>
                      <a:pt x="1817" y="1714"/>
                    </a:lnTo>
                    <a:lnTo>
                      <a:pt x="1814" y="1734"/>
                    </a:lnTo>
                    <a:lnTo>
                      <a:pt x="1817" y="1755"/>
                    </a:lnTo>
                    <a:lnTo>
                      <a:pt x="1826" y="1773"/>
                    </a:lnTo>
                    <a:lnTo>
                      <a:pt x="1840" y="1787"/>
                    </a:lnTo>
                    <a:lnTo>
                      <a:pt x="1858" y="1796"/>
                    </a:lnTo>
                    <a:lnTo>
                      <a:pt x="1879" y="1799"/>
                    </a:lnTo>
                    <a:lnTo>
                      <a:pt x="1898" y="1796"/>
                    </a:lnTo>
                    <a:lnTo>
                      <a:pt x="1916" y="1787"/>
                    </a:lnTo>
                    <a:lnTo>
                      <a:pt x="1930" y="1773"/>
                    </a:lnTo>
                    <a:lnTo>
                      <a:pt x="1939" y="1755"/>
                    </a:lnTo>
                    <a:lnTo>
                      <a:pt x="1943" y="1734"/>
                    </a:lnTo>
                    <a:lnTo>
                      <a:pt x="1939" y="1714"/>
                    </a:lnTo>
                    <a:lnTo>
                      <a:pt x="1930" y="1696"/>
                    </a:lnTo>
                    <a:lnTo>
                      <a:pt x="1916" y="1682"/>
                    </a:lnTo>
                    <a:lnTo>
                      <a:pt x="1898" y="1672"/>
                    </a:lnTo>
                    <a:lnTo>
                      <a:pt x="1879" y="1669"/>
                    </a:lnTo>
                    <a:close/>
                    <a:moveTo>
                      <a:pt x="1018" y="664"/>
                    </a:moveTo>
                    <a:lnTo>
                      <a:pt x="1018" y="1579"/>
                    </a:lnTo>
                    <a:lnTo>
                      <a:pt x="2738" y="1579"/>
                    </a:lnTo>
                    <a:lnTo>
                      <a:pt x="2738" y="664"/>
                    </a:lnTo>
                    <a:lnTo>
                      <a:pt x="1018" y="664"/>
                    </a:lnTo>
                    <a:close/>
                    <a:moveTo>
                      <a:pt x="2257" y="168"/>
                    </a:moveTo>
                    <a:lnTo>
                      <a:pt x="2257" y="463"/>
                    </a:lnTo>
                    <a:lnTo>
                      <a:pt x="2839" y="463"/>
                    </a:lnTo>
                    <a:lnTo>
                      <a:pt x="2861" y="466"/>
                    </a:lnTo>
                    <a:lnTo>
                      <a:pt x="2882" y="474"/>
                    </a:lnTo>
                    <a:lnTo>
                      <a:pt x="2901" y="485"/>
                    </a:lnTo>
                    <a:lnTo>
                      <a:pt x="2916" y="501"/>
                    </a:lnTo>
                    <a:lnTo>
                      <a:pt x="2929" y="519"/>
                    </a:lnTo>
                    <a:lnTo>
                      <a:pt x="2937" y="541"/>
                    </a:lnTo>
                    <a:lnTo>
                      <a:pt x="2939" y="564"/>
                    </a:lnTo>
                    <a:lnTo>
                      <a:pt x="2939" y="872"/>
                    </a:lnTo>
                    <a:lnTo>
                      <a:pt x="3589" y="872"/>
                    </a:lnTo>
                    <a:lnTo>
                      <a:pt x="3589" y="168"/>
                    </a:lnTo>
                    <a:lnTo>
                      <a:pt x="2257" y="168"/>
                    </a:lnTo>
                    <a:close/>
                    <a:moveTo>
                      <a:pt x="168" y="168"/>
                    </a:moveTo>
                    <a:lnTo>
                      <a:pt x="168" y="872"/>
                    </a:lnTo>
                    <a:lnTo>
                      <a:pt x="817" y="872"/>
                    </a:lnTo>
                    <a:lnTo>
                      <a:pt x="817" y="564"/>
                    </a:lnTo>
                    <a:lnTo>
                      <a:pt x="821" y="541"/>
                    </a:lnTo>
                    <a:lnTo>
                      <a:pt x="828" y="519"/>
                    </a:lnTo>
                    <a:lnTo>
                      <a:pt x="840" y="501"/>
                    </a:lnTo>
                    <a:lnTo>
                      <a:pt x="855" y="485"/>
                    </a:lnTo>
                    <a:lnTo>
                      <a:pt x="874" y="474"/>
                    </a:lnTo>
                    <a:lnTo>
                      <a:pt x="895" y="466"/>
                    </a:lnTo>
                    <a:lnTo>
                      <a:pt x="918" y="463"/>
                    </a:lnTo>
                    <a:lnTo>
                      <a:pt x="1499" y="463"/>
                    </a:lnTo>
                    <a:lnTo>
                      <a:pt x="1499" y="168"/>
                    </a:lnTo>
                    <a:lnTo>
                      <a:pt x="168" y="168"/>
                    </a:lnTo>
                    <a:close/>
                    <a:moveTo>
                      <a:pt x="83" y="0"/>
                    </a:moveTo>
                    <a:lnTo>
                      <a:pt x="1582" y="0"/>
                    </a:lnTo>
                    <a:lnTo>
                      <a:pt x="1605" y="4"/>
                    </a:lnTo>
                    <a:lnTo>
                      <a:pt x="1626" y="12"/>
                    </a:lnTo>
                    <a:lnTo>
                      <a:pt x="1642" y="25"/>
                    </a:lnTo>
                    <a:lnTo>
                      <a:pt x="1655" y="41"/>
                    </a:lnTo>
                    <a:lnTo>
                      <a:pt x="1663" y="62"/>
                    </a:lnTo>
                    <a:lnTo>
                      <a:pt x="1667" y="83"/>
                    </a:lnTo>
                    <a:lnTo>
                      <a:pt x="1667" y="463"/>
                    </a:lnTo>
                    <a:lnTo>
                      <a:pt x="2090" y="463"/>
                    </a:lnTo>
                    <a:lnTo>
                      <a:pt x="2090" y="83"/>
                    </a:lnTo>
                    <a:lnTo>
                      <a:pt x="2093" y="62"/>
                    </a:lnTo>
                    <a:lnTo>
                      <a:pt x="2101" y="41"/>
                    </a:lnTo>
                    <a:lnTo>
                      <a:pt x="2115" y="25"/>
                    </a:lnTo>
                    <a:lnTo>
                      <a:pt x="2132" y="12"/>
                    </a:lnTo>
                    <a:lnTo>
                      <a:pt x="2151" y="4"/>
                    </a:lnTo>
                    <a:lnTo>
                      <a:pt x="2174" y="0"/>
                    </a:lnTo>
                    <a:lnTo>
                      <a:pt x="3673" y="0"/>
                    </a:lnTo>
                    <a:lnTo>
                      <a:pt x="3695" y="4"/>
                    </a:lnTo>
                    <a:lnTo>
                      <a:pt x="3715" y="12"/>
                    </a:lnTo>
                    <a:lnTo>
                      <a:pt x="3732" y="25"/>
                    </a:lnTo>
                    <a:lnTo>
                      <a:pt x="3745" y="41"/>
                    </a:lnTo>
                    <a:lnTo>
                      <a:pt x="3753" y="62"/>
                    </a:lnTo>
                    <a:lnTo>
                      <a:pt x="3756" y="83"/>
                    </a:lnTo>
                    <a:lnTo>
                      <a:pt x="3756" y="1014"/>
                    </a:lnTo>
                    <a:lnTo>
                      <a:pt x="3753" y="1037"/>
                    </a:lnTo>
                    <a:lnTo>
                      <a:pt x="3745" y="1056"/>
                    </a:lnTo>
                    <a:lnTo>
                      <a:pt x="3732" y="1074"/>
                    </a:lnTo>
                    <a:lnTo>
                      <a:pt x="3715" y="1087"/>
                    </a:lnTo>
                    <a:lnTo>
                      <a:pt x="3695" y="1095"/>
                    </a:lnTo>
                    <a:lnTo>
                      <a:pt x="3673" y="1099"/>
                    </a:lnTo>
                    <a:lnTo>
                      <a:pt x="3158" y="1099"/>
                    </a:lnTo>
                    <a:lnTo>
                      <a:pt x="3158" y="1145"/>
                    </a:lnTo>
                    <a:lnTo>
                      <a:pt x="3226" y="1145"/>
                    </a:lnTo>
                    <a:lnTo>
                      <a:pt x="3248" y="1148"/>
                    </a:lnTo>
                    <a:lnTo>
                      <a:pt x="3268" y="1157"/>
                    </a:lnTo>
                    <a:lnTo>
                      <a:pt x="3285" y="1169"/>
                    </a:lnTo>
                    <a:lnTo>
                      <a:pt x="3298" y="1187"/>
                    </a:lnTo>
                    <a:lnTo>
                      <a:pt x="3306" y="1207"/>
                    </a:lnTo>
                    <a:lnTo>
                      <a:pt x="3309" y="1229"/>
                    </a:lnTo>
                    <a:lnTo>
                      <a:pt x="3306" y="1252"/>
                    </a:lnTo>
                    <a:lnTo>
                      <a:pt x="3298" y="1271"/>
                    </a:lnTo>
                    <a:lnTo>
                      <a:pt x="3285" y="1288"/>
                    </a:lnTo>
                    <a:lnTo>
                      <a:pt x="3268" y="1302"/>
                    </a:lnTo>
                    <a:lnTo>
                      <a:pt x="3248" y="1310"/>
                    </a:lnTo>
                    <a:lnTo>
                      <a:pt x="3226" y="1313"/>
                    </a:lnTo>
                    <a:lnTo>
                      <a:pt x="2939" y="1313"/>
                    </a:lnTo>
                    <a:lnTo>
                      <a:pt x="2939" y="1756"/>
                    </a:lnTo>
                    <a:lnTo>
                      <a:pt x="2937" y="1779"/>
                    </a:lnTo>
                    <a:lnTo>
                      <a:pt x="2929" y="1800"/>
                    </a:lnTo>
                    <a:lnTo>
                      <a:pt x="2916" y="1818"/>
                    </a:lnTo>
                    <a:lnTo>
                      <a:pt x="2901" y="1834"/>
                    </a:lnTo>
                    <a:lnTo>
                      <a:pt x="2882" y="1846"/>
                    </a:lnTo>
                    <a:lnTo>
                      <a:pt x="2861" y="1854"/>
                    </a:lnTo>
                    <a:lnTo>
                      <a:pt x="2839" y="1856"/>
                    </a:lnTo>
                    <a:lnTo>
                      <a:pt x="2172" y="1856"/>
                    </a:lnTo>
                    <a:lnTo>
                      <a:pt x="2172" y="1930"/>
                    </a:lnTo>
                    <a:lnTo>
                      <a:pt x="2266" y="1930"/>
                    </a:lnTo>
                    <a:lnTo>
                      <a:pt x="2289" y="1933"/>
                    </a:lnTo>
                    <a:lnTo>
                      <a:pt x="2310" y="1941"/>
                    </a:lnTo>
                    <a:lnTo>
                      <a:pt x="2329" y="1952"/>
                    </a:lnTo>
                    <a:lnTo>
                      <a:pt x="2344" y="1968"/>
                    </a:lnTo>
                    <a:lnTo>
                      <a:pt x="2356" y="1986"/>
                    </a:lnTo>
                    <a:lnTo>
                      <a:pt x="2363" y="2008"/>
                    </a:lnTo>
                    <a:lnTo>
                      <a:pt x="2367" y="2031"/>
                    </a:lnTo>
                    <a:lnTo>
                      <a:pt x="2363" y="2053"/>
                    </a:lnTo>
                    <a:lnTo>
                      <a:pt x="2356" y="2075"/>
                    </a:lnTo>
                    <a:lnTo>
                      <a:pt x="2344" y="2093"/>
                    </a:lnTo>
                    <a:lnTo>
                      <a:pt x="2329" y="2109"/>
                    </a:lnTo>
                    <a:lnTo>
                      <a:pt x="2310" y="2121"/>
                    </a:lnTo>
                    <a:lnTo>
                      <a:pt x="2289" y="2129"/>
                    </a:lnTo>
                    <a:lnTo>
                      <a:pt x="2266" y="2131"/>
                    </a:lnTo>
                    <a:lnTo>
                      <a:pt x="1943" y="2131"/>
                    </a:lnTo>
                    <a:lnTo>
                      <a:pt x="1943" y="2302"/>
                    </a:lnTo>
                    <a:lnTo>
                      <a:pt x="2120" y="2302"/>
                    </a:lnTo>
                    <a:lnTo>
                      <a:pt x="2141" y="2306"/>
                    </a:lnTo>
                    <a:lnTo>
                      <a:pt x="2159" y="2315"/>
                    </a:lnTo>
                    <a:lnTo>
                      <a:pt x="2173" y="2330"/>
                    </a:lnTo>
                    <a:lnTo>
                      <a:pt x="2182" y="2347"/>
                    </a:lnTo>
                    <a:lnTo>
                      <a:pt x="2185" y="2367"/>
                    </a:lnTo>
                    <a:lnTo>
                      <a:pt x="2185" y="2387"/>
                    </a:lnTo>
                    <a:lnTo>
                      <a:pt x="3299" y="2387"/>
                    </a:lnTo>
                    <a:lnTo>
                      <a:pt x="3320" y="2389"/>
                    </a:lnTo>
                    <a:lnTo>
                      <a:pt x="3338" y="2399"/>
                    </a:lnTo>
                    <a:lnTo>
                      <a:pt x="3352" y="2413"/>
                    </a:lnTo>
                    <a:lnTo>
                      <a:pt x="3361" y="2430"/>
                    </a:lnTo>
                    <a:lnTo>
                      <a:pt x="3364" y="2450"/>
                    </a:lnTo>
                    <a:lnTo>
                      <a:pt x="3361" y="2471"/>
                    </a:lnTo>
                    <a:lnTo>
                      <a:pt x="3352" y="2489"/>
                    </a:lnTo>
                    <a:lnTo>
                      <a:pt x="3338" y="2503"/>
                    </a:lnTo>
                    <a:lnTo>
                      <a:pt x="3320" y="2512"/>
                    </a:lnTo>
                    <a:lnTo>
                      <a:pt x="3299" y="2515"/>
                    </a:lnTo>
                    <a:lnTo>
                      <a:pt x="2185" y="2515"/>
                    </a:lnTo>
                    <a:lnTo>
                      <a:pt x="2185" y="2535"/>
                    </a:lnTo>
                    <a:lnTo>
                      <a:pt x="2182" y="2555"/>
                    </a:lnTo>
                    <a:lnTo>
                      <a:pt x="2173" y="2572"/>
                    </a:lnTo>
                    <a:lnTo>
                      <a:pt x="2159" y="2587"/>
                    </a:lnTo>
                    <a:lnTo>
                      <a:pt x="2141" y="2596"/>
                    </a:lnTo>
                    <a:lnTo>
                      <a:pt x="2120" y="2599"/>
                    </a:lnTo>
                    <a:lnTo>
                      <a:pt x="1636" y="2599"/>
                    </a:lnTo>
                    <a:lnTo>
                      <a:pt x="1615" y="2596"/>
                    </a:lnTo>
                    <a:lnTo>
                      <a:pt x="1597" y="2587"/>
                    </a:lnTo>
                    <a:lnTo>
                      <a:pt x="1583" y="2572"/>
                    </a:lnTo>
                    <a:lnTo>
                      <a:pt x="1574" y="2555"/>
                    </a:lnTo>
                    <a:lnTo>
                      <a:pt x="1571" y="2535"/>
                    </a:lnTo>
                    <a:lnTo>
                      <a:pt x="1571" y="2515"/>
                    </a:lnTo>
                    <a:lnTo>
                      <a:pt x="457" y="2515"/>
                    </a:lnTo>
                    <a:lnTo>
                      <a:pt x="437" y="2512"/>
                    </a:lnTo>
                    <a:lnTo>
                      <a:pt x="418" y="2503"/>
                    </a:lnTo>
                    <a:lnTo>
                      <a:pt x="405" y="2489"/>
                    </a:lnTo>
                    <a:lnTo>
                      <a:pt x="396" y="2471"/>
                    </a:lnTo>
                    <a:lnTo>
                      <a:pt x="392" y="2450"/>
                    </a:lnTo>
                    <a:lnTo>
                      <a:pt x="396" y="2430"/>
                    </a:lnTo>
                    <a:lnTo>
                      <a:pt x="405" y="2413"/>
                    </a:lnTo>
                    <a:lnTo>
                      <a:pt x="418" y="2399"/>
                    </a:lnTo>
                    <a:lnTo>
                      <a:pt x="437" y="2389"/>
                    </a:lnTo>
                    <a:lnTo>
                      <a:pt x="457" y="2387"/>
                    </a:lnTo>
                    <a:lnTo>
                      <a:pt x="1571" y="2387"/>
                    </a:lnTo>
                    <a:lnTo>
                      <a:pt x="1571" y="2367"/>
                    </a:lnTo>
                    <a:lnTo>
                      <a:pt x="1574" y="2347"/>
                    </a:lnTo>
                    <a:lnTo>
                      <a:pt x="1583" y="2330"/>
                    </a:lnTo>
                    <a:lnTo>
                      <a:pt x="1597" y="2315"/>
                    </a:lnTo>
                    <a:lnTo>
                      <a:pt x="1615" y="2306"/>
                    </a:lnTo>
                    <a:lnTo>
                      <a:pt x="1636" y="2302"/>
                    </a:lnTo>
                    <a:lnTo>
                      <a:pt x="1814" y="2302"/>
                    </a:lnTo>
                    <a:lnTo>
                      <a:pt x="1814" y="2131"/>
                    </a:lnTo>
                    <a:lnTo>
                      <a:pt x="1490" y="2131"/>
                    </a:lnTo>
                    <a:lnTo>
                      <a:pt x="1467" y="2129"/>
                    </a:lnTo>
                    <a:lnTo>
                      <a:pt x="1447" y="2121"/>
                    </a:lnTo>
                    <a:lnTo>
                      <a:pt x="1427" y="2109"/>
                    </a:lnTo>
                    <a:lnTo>
                      <a:pt x="1412" y="2093"/>
                    </a:lnTo>
                    <a:lnTo>
                      <a:pt x="1400" y="2075"/>
                    </a:lnTo>
                    <a:lnTo>
                      <a:pt x="1393" y="2053"/>
                    </a:lnTo>
                    <a:lnTo>
                      <a:pt x="1390" y="2031"/>
                    </a:lnTo>
                    <a:lnTo>
                      <a:pt x="1393" y="2008"/>
                    </a:lnTo>
                    <a:lnTo>
                      <a:pt x="1400" y="1986"/>
                    </a:lnTo>
                    <a:lnTo>
                      <a:pt x="1412" y="1968"/>
                    </a:lnTo>
                    <a:lnTo>
                      <a:pt x="1427" y="1952"/>
                    </a:lnTo>
                    <a:lnTo>
                      <a:pt x="1447" y="1941"/>
                    </a:lnTo>
                    <a:lnTo>
                      <a:pt x="1467" y="1933"/>
                    </a:lnTo>
                    <a:lnTo>
                      <a:pt x="1490" y="1930"/>
                    </a:lnTo>
                    <a:lnTo>
                      <a:pt x="1585" y="1930"/>
                    </a:lnTo>
                    <a:lnTo>
                      <a:pt x="1585" y="1856"/>
                    </a:lnTo>
                    <a:lnTo>
                      <a:pt x="918" y="1856"/>
                    </a:lnTo>
                    <a:lnTo>
                      <a:pt x="895" y="1854"/>
                    </a:lnTo>
                    <a:lnTo>
                      <a:pt x="874" y="1846"/>
                    </a:lnTo>
                    <a:lnTo>
                      <a:pt x="855" y="1834"/>
                    </a:lnTo>
                    <a:lnTo>
                      <a:pt x="840" y="1818"/>
                    </a:lnTo>
                    <a:lnTo>
                      <a:pt x="828" y="1800"/>
                    </a:lnTo>
                    <a:lnTo>
                      <a:pt x="821" y="1779"/>
                    </a:lnTo>
                    <a:lnTo>
                      <a:pt x="817" y="1756"/>
                    </a:lnTo>
                    <a:lnTo>
                      <a:pt x="817" y="1313"/>
                    </a:lnTo>
                    <a:lnTo>
                      <a:pt x="530" y="1313"/>
                    </a:lnTo>
                    <a:lnTo>
                      <a:pt x="508" y="1310"/>
                    </a:lnTo>
                    <a:lnTo>
                      <a:pt x="488" y="1302"/>
                    </a:lnTo>
                    <a:lnTo>
                      <a:pt x="472" y="1288"/>
                    </a:lnTo>
                    <a:lnTo>
                      <a:pt x="458" y="1271"/>
                    </a:lnTo>
                    <a:lnTo>
                      <a:pt x="450" y="1252"/>
                    </a:lnTo>
                    <a:lnTo>
                      <a:pt x="447" y="1229"/>
                    </a:lnTo>
                    <a:lnTo>
                      <a:pt x="450" y="1207"/>
                    </a:lnTo>
                    <a:lnTo>
                      <a:pt x="458" y="1187"/>
                    </a:lnTo>
                    <a:lnTo>
                      <a:pt x="472" y="1169"/>
                    </a:lnTo>
                    <a:lnTo>
                      <a:pt x="488" y="1157"/>
                    </a:lnTo>
                    <a:lnTo>
                      <a:pt x="508" y="1148"/>
                    </a:lnTo>
                    <a:lnTo>
                      <a:pt x="530" y="1145"/>
                    </a:lnTo>
                    <a:lnTo>
                      <a:pt x="599" y="1145"/>
                    </a:lnTo>
                    <a:lnTo>
                      <a:pt x="599" y="1099"/>
                    </a:lnTo>
                    <a:lnTo>
                      <a:pt x="83" y="1099"/>
                    </a:lnTo>
                    <a:lnTo>
                      <a:pt x="62" y="1095"/>
                    </a:lnTo>
                    <a:lnTo>
                      <a:pt x="41" y="1087"/>
                    </a:lnTo>
                    <a:lnTo>
                      <a:pt x="25" y="1074"/>
                    </a:lnTo>
                    <a:lnTo>
                      <a:pt x="11" y="1056"/>
                    </a:lnTo>
                    <a:lnTo>
                      <a:pt x="3" y="1037"/>
                    </a:lnTo>
                    <a:lnTo>
                      <a:pt x="0" y="1014"/>
                    </a:lnTo>
                    <a:lnTo>
                      <a:pt x="0" y="83"/>
                    </a:lnTo>
                    <a:lnTo>
                      <a:pt x="3" y="62"/>
                    </a:lnTo>
                    <a:lnTo>
                      <a:pt x="11" y="41"/>
                    </a:lnTo>
                    <a:lnTo>
                      <a:pt x="25" y="25"/>
                    </a:lnTo>
                    <a:lnTo>
                      <a:pt x="41" y="12"/>
                    </a:lnTo>
                    <a:lnTo>
                      <a:pt x="62" y="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Rectangle 28">
            <a:extLst>
              <a:ext uri="{FF2B5EF4-FFF2-40B4-BE49-F238E27FC236}">
                <a16:creationId xmlns:a16="http://schemas.microsoft.com/office/drawing/2014/main" id="{13635AE7-93A9-4A7E-8658-BA800A8E55A4}"/>
              </a:ext>
            </a:extLst>
          </p:cNvPr>
          <p:cNvSpPr/>
          <p:nvPr/>
        </p:nvSpPr>
        <p:spPr>
          <a:xfrm>
            <a:off x="1507029" y="2261992"/>
            <a:ext cx="3080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cs typeface="Arial" panose="020B0604020202020204" pitchFamily="34" charset="0"/>
              </a:rPr>
              <a:t>Puno es la zona principal de </a:t>
            </a:r>
            <a:r>
              <a:rPr lang="en-US" sz="2000" dirty="0" err="1">
                <a:solidFill>
                  <a:srgbClr val="1F497D"/>
                </a:solidFill>
                <a:cs typeface="Arial" panose="020B0604020202020204" pitchFamily="34" charset="0"/>
              </a:rPr>
              <a:t>producción</a:t>
            </a:r>
            <a:endParaRPr lang="en-US" sz="20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016A4DAD-4B8E-4ECE-B2D2-9C54DFD4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9" t="26854" r="22500" b="31375"/>
          <a:stretch/>
        </p:blipFill>
        <p:spPr>
          <a:xfrm>
            <a:off x="8544753" y="837776"/>
            <a:ext cx="3488220" cy="190793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EBFB967-1CA1-4B22-9B48-D176DCA48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5" t="24147" r="21631" b="16315"/>
          <a:stretch/>
        </p:blipFill>
        <p:spPr>
          <a:xfrm>
            <a:off x="8571022" y="2973478"/>
            <a:ext cx="3461951" cy="1910686"/>
          </a:xfrm>
          <a:prstGeom prst="rect">
            <a:avLst/>
          </a:prstGeom>
        </p:spPr>
      </p:pic>
      <p:sp>
        <p:nvSpPr>
          <p:cNvPr id="55" name="Rectangle 23">
            <a:extLst>
              <a:ext uri="{FF2B5EF4-FFF2-40B4-BE49-F238E27FC236}">
                <a16:creationId xmlns:a16="http://schemas.microsoft.com/office/drawing/2014/main" id="{930AB8A6-4E25-474F-B60A-6BA9F6D42C18}"/>
              </a:ext>
            </a:extLst>
          </p:cNvPr>
          <p:cNvSpPr/>
          <p:nvPr/>
        </p:nvSpPr>
        <p:spPr>
          <a:xfrm>
            <a:off x="1" y="5023491"/>
            <a:ext cx="1513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1F497D"/>
                </a:solidFill>
                <a:cs typeface="Arial" panose="020B0604020202020204" pitchFamily="34" charset="0"/>
              </a:rPr>
              <a:t>Costo</a:t>
            </a:r>
            <a:endParaRPr lang="en-US" sz="200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1F497D"/>
                </a:solidFill>
                <a:cs typeface="Arial" panose="020B0604020202020204" pitchFamily="34" charset="0"/>
              </a:rPr>
              <a:t>Logístico</a:t>
            </a:r>
            <a:endParaRPr lang="en-US" sz="20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2562BE-3915-4F98-9688-5FBBEE4CF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64156"/>
              </p:ext>
            </p:extLst>
          </p:nvPr>
        </p:nvGraphicFramePr>
        <p:xfrm>
          <a:off x="2418447" y="4884164"/>
          <a:ext cx="5771396" cy="1897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475">
                  <a:extLst>
                    <a:ext uri="{9D8B030D-6E8A-4147-A177-3AD203B41FA5}">
                      <a16:colId xmlns:a16="http://schemas.microsoft.com/office/drawing/2014/main" val="1725937393"/>
                    </a:ext>
                  </a:extLst>
                </a:gridCol>
                <a:gridCol w="1178716">
                  <a:extLst>
                    <a:ext uri="{9D8B030D-6E8A-4147-A177-3AD203B41FA5}">
                      <a16:colId xmlns:a16="http://schemas.microsoft.com/office/drawing/2014/main" val="2211174960"/>
                    </a:ext>
                  </a:extLst>
                </a:gridCol>
                <a:gridCol w="1369180">
                  <a:extLst>
                    <a:ext uri="{9D8B030D-6E8A-4147-A177-3AD203B41FA5}">
                      <a16:colId xmlns:a16="http://schemas.microsoft.com/office/drawing/2014/main" val="1417334428"/>
                    </a:ext>
                  </a:extLst>
                </a:gridCol>
                <a:gridCol w="862475">
                  <a:extLst>
                    <a:ext uri="{9D8B030D-6E8A-4147-A177-3AD203B41FA5}">
                      <a16:colId xmlns:a16="http://schemas.microsoft.com/office/drawing/2014/main" val="1087351393"/>
                    </a:ext>
                  </a:extLst>
                </a:gridCol>
                <a:gridCol w="1498550">
                  <a:extLst>
                    <a:ext uri="{9D8B030D-6E8A-4147-A177-3AD203B41FA5}">
                      <a16:colId xmlns:a16="http://schemas.microsoft.com/office/drawing/2014/main" val="2820235251"/>
                    </a:ext>
                  </a:extLst>
                </a:gridCol>
              </a:tblGrid>
              <a:tr h="89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Origen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Destino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Contenedor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Flete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Recargo exportación (THC)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198875"/>
                  </a:ext>
                </a:extLst>
              </a:tr>
              <a:tr h="667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Callao     –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Everglades –     Estados Unidos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20’ STD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$ 1.194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$ 75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293731"/>
                  </a:ext>
                </a:extLst>
              </a:tr>
              <a:tr h="333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Perú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40’ STD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$ 1.738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$ 75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7759384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D6E341E2-A6C5-470E-9702-F95BA2A2D2EB}"/>
              </a:ext>
            </a:extLst>
          </p:cNvPr>
          <p:cNvSpPr txBox="1">
            <a:spLocks/>
          </p:cNvSpPr>
          <p:nvPr/>
        </p:nvSpPr>
        <p:spPr>
          <a:xfrm>
            <a:off x="99392" y="82702"/>
            <a:ext cx="9645567" cy="445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rPr>
              <a:t>Sector productivo y exportador Perú</a:t>
            </a:r>
            <a:endParaRPr lang="es-EC" sz="2800" b="1" dirty="0">
              <a:solidFill>
                <a:srgbClr val="0D5CAB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0" y="3915506"/>
            <a:ext cx="3026196" cy="1946031"/>
          </a:xfrm>
          <a:prstGeom prst="homePlate">
            <a:avLst/>
          </a:prstGeom>
          <a:solidFill>
            <a:srgbClr val="15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8885830" y="1523996"/>
            <a:ext cx="3306169" cy="1946031"/>
          </a:xfrm>
          <a:prstGeom prst="homePlate">
            <a:avLst/>
          </a:prstGeom>
          <a:solidFill>
            <a:srgbClr val="F89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6991978" y="3962399"/>
            <a:ext cx="5200021" cy="1946031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1523997"/>
            <a:ext cx="4822370" cy="194603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458118" y="1523999"/>
            <a:ext cx="1934307" cy="1946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31948" y="1523998"/>
            <a:ext cx="1934307" cy="1946031"/>
          </a:xfrm>
          <a:prstGeom prst="ellipse">
            <a:avLst/>
          </a:prstGeom>
          <a:solidFill>
            <a:srgbClr val="F89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59687" y="3938953"/>
            <a:ext cx="1934307" cy="1946031"/>
          </a:xfrm>
          <a:prstGeom prst="ellipse">
            <a:avLst/>
          </a:prstGeom>
          <a:solidFill>
            <a:srgbClr val="15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24145" y="3938953"/>
            <a:ext cx="1934307" cy="19460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7287" y="3786554"/>
            <a:ext cx="2250831" cy="2262554"/>
          </a:xfrm>
          <a:prstGeom prst="ellipse">
            <a:avLst/>
          </a:prstGeom>
          <a:noFill/>
          <a:ln w="76200">
            <a:solidFill>
              <a:srgbClr val="15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99855" y="1365736"/>
            <a:ext cx="2250831" cy="226255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73685" y="1365736"/>
            <a:ext cx="2250831" cy="2262554"/>
          </a:xfrm>
          <a:prstGeom prst="ellipse">
            <a:avLst/>
          </a:prstGeom>
          <a:noFill/>
          <a:ln w="76200">
            <a:solidFill>
              <a:srgbClr val="F89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2824" y="3780691"/>
            <a:ext cx="2250831" cy="226255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588" y="1918005"/>
            <a:ext cx="3757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Las exportaciones ecuatorianas no tienen gran participación en el mercado internacional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33797" y="4341892"/>
            <a:ext cx="4179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Ecuador no ha dado importancia necesaria en desarrollar de una manera efectiva sus herramientas comerciales y promocionales para promover una mejor imagen.</a:t>
            </a:r>
          </a:p>
          <a:p>
            <a:endParaRPr lang="es-EC" dirty="0"/>
          </a:p>
          <a:p>
            <a:endParaRPr lang="es-PA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583" y="4081327"/>
            <a:ext cx="2194231" cy="1477328"/>
          </a:xfrm>
          <a:prstGeom prst="rect">
            <a:avLst/>
          </a:prstGeom>
          <a:solidFill>
            <a:srgbClr val="15A89E"/>
          </a:solidFill>
        </p:spPr>
        <p:txBody>
          <a:bodyPr wrap="square">
            <a:spAutoFit/>
          </a:bodyPr>
          <a:lstStyle/>
          <a:p>
            <a:r>
              <a:rPr lang="es-EC" dirty="0"/>
              <a:t>Productos ecuatorianos carecen de reconocimiento en el mercado extranjero</a:t>
            </a:r>
            <a:r>
              <a:rPr lang="es-PA" dirty="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823148" y="1782877"/>
            <a:ext cx="2189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No existe una amplia oferta de productos con marca país de Ecuador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1"/>
          </p:nvPr>
        </p:nvSpPr>
        <p:spPr>
          <a:xfrm>
            <a:off x="0" y="6653818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Planteamiento del problema</a:t>
            </a:r>
            <a:endParaRPr lang="es-MX" dirty="0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4872883" y="2054197"/>
            <a:ext cx="1143604" cy="787138"/>
          </a:xfrm>
          <a:custGeom>
            <a:avLst/>
            <a:gdLst>
              <a:gd name="T0" fmla="*/ 140 w 435"/>
              <a:gd name="T1" fmla="*/ 183 h 227"/>
              <a:gd name="T2" fmla="*/ 101 w 435"/>
              <a:gd name="T3" fmla="*/ 213 h 227"/>
              <a:gd name="T4" fmla="*/ 99 w 435"/>
              <a:gd name="T5" fmla="*/ 130 h 227"/>
              <a:gd name="T6" fmla="*/ 52 w 435"/>
              <a:gd name="T7" fmla="*/ 81 h 227"/>
              <a:gd name="T8" fmla="*/ 0 w 435"/>
              <a:gd name="T9" fmla="*/ 48 h 227"/>
              <a:gd name="T10" fmla="*/ 1 w 435"/>
              <a:gd name="T11" fmla="*/ 21 h 227"/>
              <a:gd name="T12" fmla="*/ 42 w 435"/>
              <a:gd name="T13" fmla="*/ 14 h 227"/>
              <a:gd name="T14" fmla="*/ 94 w 435"/>
              <a:gd name="T15" fmla="*/ 35 h 227"/>
              <a:gd name="T16" fmla="*/ 122 w 435"/>
              <a:gd name="T17" fmla="*/ 38 h 227"/>
              <a:gd name="T18" fmla="*/ 114 w 435"/>
              <a:gd name="T19" fmla="*/ 85 h 227"/>
              <a:gd name="T20" fmla="*/ 85 w 435"/>
              <a:gd name="T21" fmla="*/ 101 h 227"/>
              <a:gd name="T22" fmla="*/ 93 w 435"/>
              <a:gd name="T23" fmla="*/ 118 h 227"/>
              <a:gd name="T24" fmla="*/ 129 w 435"/>
              <a:gd name="T25" fmla="*/ 125 h 227"/>
              <a:gd name="T26" fmla="*/ 378 w 435"/>
              <a:gd name="T27" fmla="*/ 145 h 227"/>
              <a:gd name="T28" fmla="*/ 353 w 435"/>
              <a:gd name="T29" fmla="*/ 168 h 227"/>
              <a:gd name="T30" fmla="*/ 382 w 435"/>
              <a:gd name="T31" fmla="*/ 171 h 227"/>
              <a:gd name="T32" fmla="*/ 392 w 435"/>
              <a:gd name="T33" fmla="*/ 149 h 227"/>
              <a:gd name="T34" fmla="*/ 356 w 435"/>
              <a:gd name="T35" fmla="*/ 117 h 227"/>
              <a:gd name="T36" fmla="*/ 387 w 435"/>
              <a:gd name="T37" fmla="*/ 137 h 227"/>
              <a:gd name="T38" fmla="*/ 373 w 435"/>
              <a:gd name="T39" fmla="*/ 127 h 227"/>
              <a:gd name="T40" fmla="*/ 373 w 435"/>
              <a:gd name="T41" fmla="*/ 81 h 227"/>
              <a:gd name="T42" fmla="*/ 388 w 435"/>
              <a:gd name="T43" fmla="*/ 62 h 227"/>
              <a:gd name="T44" fmla="*/ 416 w 435"/>
              <a:gd name="T45" fmla="*/ 192 h 227"/>
              <a:gd name="T46" fmla="*/ 426 w 435"/>
              <a:gd name="T47" fmla="*/ 172 h 227"/>
              <a:gd name="T48" fmla="*/ 203 w 435"/>
              <a:gd name="T49" fmla="*/ 21 h 227"/>
              <a:gd name="T50" fmla="*/ 199 w 435"/>
              <a:gd name="T51" fmla="*/ 38 h 227"/>
              <a:gd name="T52" fmla="*/ 271 w 435"/>
              <a:gd name="T53" fmla="*/ 146 h 227"/>
              <a:gd name="T54" fmla="*/ 405 w 435"/>
              <a:gd name="T55" fmla="*/ 51 h 227"/>
              <a:gd name="T56" fmla="*/ 389 w 435"/>
              <a:gd name="T57" fmla="*/ 33 h 227"/>
              <a:gd name="T58" fmla="*/ 370 w 435"/>
              <a:gd name="T59" fmla="*/ 71 h 227"/>
              <a:gd name="T60" fmla="*/ 357 w 435"/>
              <a:gd name="T61" fmla="*/ 75 h 227"/>
              <a:gd name="T62" fmla="*/ 346 w 435"/>
              <a:gd name="T63" fmla="*/ 110 h 227"/>
              <a:gd name="T64" fmla="*/ 341 w 435"/>
              <a:gd name="T65" fmla="*/ 131 h 227"/>
              <a:gd name="T66" fmla="*/ 327 w 435"/>
              <a:gd name="T67" fmla="*/ 118 h 227"/>
              <a:gd name="T68" fmla="*/ 322 w 435"/>
              <a:gd name="T69" fmla="*/ 96 h 227"/>
              <a:gd name="T70" fmla="*/ 292 w 435"/>
              <a:gd name="T71" fmla="*/ 93 h 227"/>
              <a:gd name="T72" fmla="*/ 277 w 435"/>
              <a:gd name="T73" fmla="*/ 92 h 227"/>
              <a:gd name="T74" fmla="*/ 262 w 435"/>
              <a:gd name="T75" fmla="*/ 114 h 227"/>
              <a:gd name="T76" fmla="*/ 254 w 435"/>
              <a:gd name="T77" fmla="*/ 150 h 227"/>
              <a:gd name="T78" fmla="*/ 218 w 435"/>
              <a:gd name="T79" fmla="*/ 120 h 227"/>
              <a:gd name="T80" fmla="*/ 221 w 435"/>
              <a:gd name="T81" fmla="*/ 75 h 227"/>
              <a:gd name="T82" fmla="*/ 251 w 435"/>
              <a:gd name="T83" fmla="*/ 83 h 227"/>
              <a:gd name="T84" fmla="*/ 237 w 435"/>
              <a:gd name="T85" fmla="*/ 77 h 227"/>
              <a:gd name="T86" fmla="*/ 224 w 435"/>
              <a:gd name="T87" fmla="*/ 66 h 227"/>
              <a:gd name="T88" fmla="*/ 211 w 435"/>
              <a:gd name="T89" fmla="*/ 68 h 227"/>
              <a:gd name="T90" fmla="*/ 204 w 435"/>
              <a:gd name="T91" fmla="*/ 60 h 227"/>
              <a:gd name="T92" fmla="*/ 218 w 435"/>
              <a:gd name="T93" fmla="*/ 42 h 227"/>
              <a:gd name="T94" fmla="*/ 240 w 435"/>
              <a:gd name="T95" fmla="*/ 38 h 227"/>
              <a:gd name="T96" fmla="*/ 235 w 435"/>
              <a:gd name="T97" fmla="*/ 26 h 227"/>
              <a:gd name="T98" fmla="*/ 238 w 435"/>
              <a:gd name="T99" fmla="*/ 16 h 227"/>
              <a:gd name="T100" fmla="*/ 230 w 435"/>
              <a:gd name="T101" fmla="*/ 39 h 227"/>
              <a:gd name="T102" fmla="*/ 214 w 435"/>
              <a:gd name="T103" fmla="*/ 26 h 227"/>
              <a:gd name="T104" fmla="*/ 342 w 435"/>
              <a:gd name="T105" fmla="*/ 2 h 227"/>
              <a:gd name="T106" fmla="*/ 261 w 435"/>
              <a:gd name="T107" fmla="*/ 67 h 227"/>
              <a:gd name="T108" fmla="*/ 259 w 435"/>
              <a:gd name="T109" fmla="*/ 71 h 227"/>
              <a:gd name="T110" fmla="*/ 275 w 435"/>
              <a:gd name="T111" fmla="*/ 62 h 227"/>
              <a:gd name="T112" fmla="*/ 276 w 435"/>
              <a:gd name="T113" fmla="*/ 76 h 227"/>
              <a:gd name="T114" fmla="*/ 155 w 435"/>
              <a:gd name="T115" fmla="*/ 50 h 227"/>
              <a:gd name="T116" fmla="*/ 161 w 435"/>
              <a:gd name="T117" fmla="*/ 2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5" h="227">
                <a:moveTo>
                  <a:pt x="145" y="143"/>
                </a:moveTo>
                <a:cubicBezTo>
                  <a:pt x="162" y="152"/>
                  <a:pt x="162" y="152"/>
                  <a:pt x="162" y="152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119" y="200"/>
                  <a:pt x="119" y="200"/>
                  <a:pt x="119" y="200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7" y="227"/>
                  <a:pt x="117" y="227"/>
                  <a:pt x="117" y="227"/>
                </a:cubicBezTo>
                <a:cubicBezTo>
                  <a:pt x="105" y="223"/>
                  <a:pt x="105" y="223"/>
                  <a:pt x="105" y="223"/>
                </a:cubicBezTo>
                <a:cubicBezTo>
                  <a:pt x="101" y="213"/>
                  <a:pt x="101" y="213"/>
                  <a:pt x="101" y="213"/>
                </a:cubicBezTo>
                <a:cubicBezTo>
                  <a:pt x="113" y="166"/>
                  <a:pt x="113" y="166"/>
                  <a:pt x="113" y="16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4" y="130"/>
                  <a:pt x="104" y="130"/>
                  <a:pt x="104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60" y="95"/>
                  <a:pt x="60" y="95"/>
                  <a:pt x="60" y="95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63"/>
                  <a:pt x="52" y="63"/>
                  <a:pt x="52" y="63"/>
                </a:cubicBezTo>
                <a:cubicBezTo>
                  <a:pt x="41" y="43"/>
                  <a:pt x="41" y="43"/>
                  <a:pt x="41" y="43"/>
                </a:cubicBezTo>
                <a:cubicBezTo>
                  <a:pt x="26" y="34"/>
                  <a:pt x="26" y="34"/>
                  <a:pt x="26" y="34"/>
                </a:cubicBezTo>
                <a:cubicBezTo>
                  <a:pt x="17" y="39"/>
                  <a:pt x="17" y="39"/>
                  <a:pt x="17" y="39"/>
                </a:cubicBezTo>
                <a:cubicBezTo>
                  <a:pt x="0" y="48"/>
                  <a:pt x="0" y="48"/>
                  <a:pt x="0" y="48"/>
                </a:cubicBezTo>
                <a:cubicBezTo>
                  <a:pt x="11" y="39"/>
                  <a:pt x="11" y="39"/>
                  <a:pt x="11" y="39"/>
                </a:cubicBezTo>
                <a:cubicBezTo>
                  <a:pt x="4" y="37"/>
                  <a:pt x="4" y="37"/>
                  <a:pt x="4" y="37"/>
                </a:cubicBezTo>
                <a:cubicBezTo>
                  <a:pt x="1" y="29"/>
                  <a:pt x="1" y="29"/>
                  <a:pt x="1" y="29"/>
                </a:cubicBezTo>
                <a:cubicBezTo>
                  <a:pt x="9" y="22"/>
                  <a:pt x="9" y="22"/>
                  <a:pt x="9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3" y="16"/>
                  <a:pt x="3" y="16"/>
                  <a:pt x="3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8"/>
                  <a:pt x="3" y="8"/>
                  <a:pt x="3" y="8"/>
                </a:cubicBezTo>
                <a:cubicBezTo>
                  <a:pt x="17" y="0"/>
                  <a:pt x="17" y="0"/>
                  <a:pt x="17" y="0"/>
                </a:cubicBezTo>
                <a:cubicBezTo>
                  <a:pt x="42" y="14"/>
                  <a:pt x="42" y="14"/>
                  <a:pt x="42" y="14"/>
                </a:cubicBezTo>
                <a:cubicBezTo>
                  <a:pt x="51" y="5"/>
                  <a:pt x="51" y="5"/>
                  <a:pt x="51" y="5"/>
                </a:cubicBezTo>
                <a:cubicBezTo>
                  <a:pt x="71" y="17"/>
                  <a:pt x="71" y="17"/>
                  <a:pt x="71" y="17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94" y="35"/>
                  <a:pt x="94" y="35"/>
                  <a:pt x="94" y="35"/>
                </a:cubicBezTo>
                <a:cubicBezTo>
                  <a:pt x="91" y="43"/>
                  <a:pt x="91" y="43"/>
                  <a:pt x="91" y="43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6" y="50"/>
                  <a:pt x="126" y="50"/>
                  <a:pt x="126" y="50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42" y="72"/>
                  <a:pt x="142" y="72"/>
                  <a:pt x="142" y="72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105"/>
                  <a:pt x="105" y="105"/>
                  <a:pt x="105" y="105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99" y="99"/>
                  <a:pt x="99" y="99"/>
                  <a:pt x="99" y="99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42" y="135"/>
                  <a:pt x="142" y="135"/>
                  <a:pt x="142" y="135"/>
                </a:cubicBezTo>
                <a:lnTo>
                  <a:pt x="145" y="143"/>
                </a:lnTo>
                <a:close/>
                <a:moveTo>
                  <a:pt x="387" y="139"/>
                </a:moveTo>
                <a:cubicBezTo>
                  <a:pt x="386" y="147"/>
                  <a:pt x="386" y="147"/>
                  <a:pt x="386" y="147"/>
                </a:cubicBezTo>
                <a:cubicBezTo>
                  <a:pt x="378" y="145"/>
                  <a:pt x="378" y="145"/>
                  <a:pt x="378" y="145"/>
                </a:cubicBezTo>
                <a:cubicBezTo>
                  <a:pt x="380" y="140"/>
                  <a:pt x="380" y="140"/>
                  <a:pt x="380" y="140"/>
                </a:cubicBezTo>
                <a:cubicBezTo>
                  <a:pt x="372" y="139"/>
                  <a:pt x="372" y="139"/>
                  <a:pt x="372" y="13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50" y="153"/>
                  <a:pt x="350" y="153"/>
                  <a:pt x="350" y="153"/>
                </a:cubicBezTo>
                <a:cubicBezTo>
                  <a:pt x="353" y="168"/>
                  <a:pt x="353" y="168"/>
                  <a:pt x="353" y="168"/>
                </a:cubicBezTo>
                <a:cubicBezTo>
                  <a:pt x="352" y="171"/>
                  <a:pt x="352" y="171"/>
                  <a:pt x="352" y="171"/>
                </a:cubicBezTo>
                <a:cubicBezTo>
                  <a:pt x="356" y="173"/>
                  <a:pt x="356" y="173"/>
                  <a:pt x="356" y="173"/>
                </a:cubicBezTo>
                <a:cubicBezTo>
                  <a:pt x="372" y="169"/>
                  <a:pt x="372" y="169"/>
                  <a:pt x="372" y="169"/>
                </a:cubicBezTo>
                <a:cubicBezTo>
                  <a:pt x="379" y="173"/>
                  <a:pt x="379" y="173"/>
                  <a:pt x="379" y="173"/>
                </a:cubicBezTo>
                <a:cubicBezTo>
                  <a:pt x="382" y="171"/>
                  <a:pt x="382" y="171"/>
                  <a:pt x="382" y="171"/>
                </a:cubicBezTo>
                <a:cubicBezTo>
                  <a:pt x="384" y="177"/>
                  <a:pt x="384" y="177"/>
                  <a:pt x="384" y="177"/>
                </a:cubicBezTo>
                <a:cubicBezTo>
                  <a:pt x="392" y="180"/>
                  <a:pt x="392" y="180"/>
                  <a:pt x="392" y="180"/>
                </a:cubicBezTo>
                <a:cubicBezTo>
                  <a:pt x="398" y="176"/>
                  <a:pt x="398" y="176"/>
                  <a:pt x="398" y="176"/>
                </a:cubicBezTo>
                <a:cubicBezTo>
                  <a:pt x="401" y="158"/>
                  <a:pt x="401" y="158"/>
                  <a:pt x="401" y="158"/>
                </a:cubicBezTo>
                <a:cubicBezTo>
                  <a:pt x="392" y="149"/>
                  <a:pt x="392" y="149"/>
                  <a:pt x="392" y="149"/>
                </a:cubicBezTo>
                <a:lnTo>
                  <a:pt x="387" y="139"/>
                </a:lnTo>
                <a:close/>
                <a:moveTo>
                  <a:pt x="346" y="130"/>
                </a:moveTo>
                <a:cubicBezTo>
                  <a:pt x="355" y="132"/>
                  <a:pt x="355" y="132"/>
                  <a:pt x="355" y="132"/>
                </a:cubicBezTo>
                <a:cubicBezTo>
                  <a:pt x="359" y="119"/>
                  <a:pt x="359" y="119"/>
                  <a:pt x="359" y="119"/>
                </a:cubicBezTo>
                <a:cubicBezTo>
                  <a:pt x="356" y="117"/>
                  <a:pt x="356" y="117"/>
                  <a:pt x="356" y="117"/>
                </a:cubicBezTo>
                <a:cubicBezTo>
                  <a:pt x="345" y="125"/>
                  <a:pt x="345" y="125"/>
                  <a:pt x="345" y="125"/>
                </a:cubicBezTo>
                <a:lnTo>
                  <a:pt x="346" y="130"/>
                </a:lnTo>
                <a:close/>
                <a:moveTo>
                  <a:pt x="373" y="127"/>
                </a:moveTo>
                <a:cubicBezTo>
                  <a:pt x="382" y="136"/>
                  <a:pt x="382" y="136"/>
                  <a:pt x="382" y="136"/>
                </a:cubicBezTo>
                <a:cubicBezTo>
                  <a:pt x="387" y="137"/>
                  <a:pt x="387" y="137"/>
                  <a:pt x="387" y="137"/>
                </a:cubicBezTo>
                <a:cubicBezTo>
                  <a:pt x="389" y="135"/>
                  <a:pt x="389" y="135"/>
                  <a:pt x="389" y="135"/>
                </a:cubicBezTo>
                <a:cubicBezTo>
                  <a:pt x="397" y="139"/>
                  <a:pt x="397" y="139"/>
                  <a:pt x="397" y="139"/>
                </a:cubicBezTo>
                <a:cubicBezTo>
                  <a:pt x="394" y="133"/>
                  <a:pt x="394" y="133"/>
                  <a:pt x="394" y="133"/>
                </a:cubicBezTo>
                <a:cubicBezTo>
                  <a:pt x="380" y="126"/>
                  <a:pt x="380" y="126"/>
                  <a:pt x="380" y="126"/>
                </a:cubicBezTo>
                <a:lnTo>
                  <a:pt x="373" y="127"/>
                </a:lnTo>
                <a:close/>
                <a:moveTo>
                  <a:pt x="389" y="51"/>
                </a:moveTo>
                <a:cubicBezTo>
                  <a:pt x="387" y="51"/>
                  <a:pt x="387" y="51"/>
                  <a:pt x="387" y="51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1" y="76"/>
                  <a:pt x="381" y="76"/>
                  <a:pt x="381" y="76"/>
                </a:cubicBezTo>
                <a:cubicBezTo>
                  <a:pt x="373" y="81"/>
                  <a:pt x="373" y="81"/>
                  <a:pt x="373" y="81"/>
                </a:cubicBezTo>
                <a:cubicBezTo>
                  <a:pt x="373" y="86"/>
                  <a:pt x="373" y="86"/>
                  <a:pt x="373" y="86"/>
                </a:cubicBezTo>
                <a:cubicBezTo>
                  <a:pt x="387" y="78"/>
                  <a:pt x="387" y="78"/>
                  <a:pt x="387" y="78"/>
                </a:cubicBezTo>
                <a:cubicBezTo>
                  <a:pt x="387" y="69"/>
                  <a:pt x="387" y="69"/>
                  <a:pt x="387" y="69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88" y="62"/>
                  <a:pt x="388" y="62"/>
                  <a:pt x="388" y="62"/>
                </a:cubicBezTo>
                <a:cubicBezTo>
                  <a:pt x="390" y="55"/>
                  <a:pt x="390" y="55"/>
                  <a:pt x="390" y="55"/>
                </a:cubicBezTo>
                <a:lnTo>
                  <a:pt x="389" y="51"/>
                </a:lnTo>
                <a:close/>
                <a:moveTo>
                  <a:pt x="426" y="172"/>
                </a:moveTo>
                <a:cubicBezTo>
                  <a:pt x="427" y="182"/>
                  <a:pt x="427" y="182"/>
                  <a:pt x="427" y="182"/>
                </a:cubicBezTo>
                <a:cubicBezTo>
                  <a:pt x="416" y="192"/>
                  <a:pt x="416" y="192"/>
                  <a:pt x="416" y="192"/>
                </a:cubicBezTo>
                <a:cubicBezTo>
                  <a:pt x="423" y="192"/>
                  <a:pt x="423" y="192"/>
                  <a:pt x="423" y="192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34" y="177"/>
                  <a:pt x="434" y="177"/>
                  <a:pt x="434" y="177"/>
                </a:cubicBezTo>
                <a:cubicBezTo>
                  <a:pt x="431" y="176"/>
                  <a:pt x="431" y="176"/>
                  <a:pt x="431" y="176"/>
                </a:cubicBezTo>
                <a:lnTo>
                  <a:pt x="426" y="172"/>
                </a:lnTo>
                <a:close/>
                <a:moveTo>
                  <a:pt x="202" y="31"/>
                </a:moveTo>
                <a:cubicBezTo>
                  <a:pt x="202" y="41"/>
                  <a:pt x="202" y="41"/>
                  <a:pt x="202" y="41"/>
                </a:cubicBezTo>
                <a:cubicBezTo>
                  <a:pt x="208" y="38"/>
                  <a:pt x="208" y="38"/>
                  <a:pt x="208" y="38"/>
                </a:cubicBezTo>
                <a:cubicBezTo>
                  <a:pt x="210" y="35"/>
                  <a:pt x="210" y="35"/>
                  <a:pt x="210" y="35"/>
                </a:cubicBezTo>
                <a:cubicBezTo>
                  <a:pt x="203" y="21"/>
                  <a:pt x="203" y="21"/>
                  <a:pt x="203" y="21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8"/>
                  <a:pt x="199" y="28"/>
                  <a:pt x="199" y="28"/>
                </a:cubicBezTo>
                <a:cubicBezTo>
                  <a:pt x="195" y="33"/>
                  <a:pt x="195" y="33"/>
                  <a:pt x="195" y="33"/>
                </a:cubicBezTo>
                <a:cubicBezTo>
                  <a:pt x="194" y="38"/>
                  <a:pt x="194" y="38"/>
                  <a:pt x="194" y="38"/>
                </a:cubicBezTo>
                <a:cubicBezTo>
                  <a:pt x="199" y="38"/>
                  <a:pt x="199" y="38"/>
                  <a:pt x="199" y="38"/>
                </a:cubicBezTo>
                <a:lnTo>
                  <a:pt x="202" y="31"/>
                </a:lnTo>
                <a:close/>
                <a:moveTo>
                  <a:pt x="263" y="146"/>
                </a:moveTo>
                <a:cubicBezTo>
                  <a:pt x="263" y="157"/>
                  <a:pt x="263" y="157"/>
                  <a:pt x="263" y="157"/>
                </a:cubicBezTo>
                <a:cubicBezTo>
                  <a:pt x="267" y="159"/>
                  <a:pt x="267" y="159"/>
                  <a:pt x="267" y="159"/>
                </a:cubicBezTo>
                <a:cubicBezTo>
                  <a:pt x="271" y="146"/>
                  <a:pt x="271" y="146"/>
                  <a:pt x="271" y="146"/>
                </a:cubicBezTo>
                <a:cubicBezTo>
                  <a:pt x="270" y="141"/>
                  <a:pt x="270" y="141"/>
                  <a:pt x="270" y="141"/>
                </a:cubicBezTo>
                <a:lnTo>
                  <a:pt x="263" y="146"/>
                </a:lnTo>
                <a:close/>
                <a:moveTo>
                  <a:pt x="413" y="33"/>
                </a:moveTo>
                <a:cubicBezTo>
                  <a:pt x="414" y="40"/>
                  <a:pt x="414" y="40"/>
                  <a:pt x="414" y="40"/>
                </a:cubicBezTo>
                <a:cubicBezTo>
                  <a:pt x="405" y="51"/>
                  <a:pt x="405" y="51"/>
                  <a:pt x="405" y="51"/>
                </a:cubicBezTo>
                <a:cubicBezTo>
                  <a:pt x="405" y="39"/>
                  <a:pt x="405" y="39"/>
                  <a:pt x="405" y="39"/>
                </a:cubicBezTo>
                <a:cubicBezTo>
                  <a:pt x="416" y="25"/>
                  <a:pt x="416" y="25"/>
                  <a:pt x="416" y="25"/>
                </a:cubicBezTo>
                <a:cubicBezTo>
                  <a:pt x="409" y="26"/>
                  <a:pt x="409" y="26"/>
                  <a:pt x="409" y="26"/>
                </a:cubicBezTo>
                <a:cubicBezTo>
                  <a:pt x="400" y="34"/>
                  <a:pt x="400" y="34"/>
                  <a:pt x="400" y="34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7" y="45"/>
                  <a:pt x="387" y="45"/>
                  <a:pt x="387" y="45"/>
                </a:cubicBezTo>
                <a:cubicBezTo>
                  <a:pt x="380" y="65"/>
                  <a:pt x="380" y="65"/>
                  <a:pt x="380" y="65"/>
                </a:cubicBezTo>
                <a:cubicBezTo>
                  <a:pt x="374" y="66"/>
                  <a:pt x="374" y="66"/>
                  <a:pt x="374" y="66"/>
                </a:cubicBezTo>
                <a:cubicBezTo>
                  <a:pt x="370" y="71"/>
                  <a:pt x="370" y="71"/>
                  <a:pt x="370" y="71"/>
                </a:cubicBezTo>
                <a:cubicBezTo>
                  <a:pt x="372" y="78"/>
                  <a:pt x="372" y="78"/>
                  <a:pt x="372" y="78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62" y="69"/>
                  <a:pt x="362" y="69"/>
                  <a:pt x="362" y="69"/>
                </a:cubicBezTo>
                <a:cubicBezTo>
                  <a:pt x="357" y="75"/>
                  <a:pt x="357" y="75"/>
                  <a:pt x="357" y="75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43" y="97"/>
                  <a:pt x="343" y="97"/>
                  <a:pt x="343" y="97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6" y="110"/>
                  <a:pt x="346" y="110"/>
                  <a:pt x="346" y="110"/>
                </a:cubicBezTo>
                <a:cubicBezTo>
                  <a:pt x="340" y="115"/>
                  <a:pt x="340" y="115"/>
                  <a:pt x="340" y="115"/>
                </a:cubicBezTo>
                <a:cubicBezTo>
                  <a:pt x="334" y="108"/>
                  <a:pt x="334" y="108"/>
                  <a:pt x="334" y="108"/>
                </a:cubicBezTo>
                <a:cubicBezTo>
                  <a:pt x="334" y="114"/>
                  <a:pt x="334" y="114"/>
                  <a:pt x="334" y="114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41" y="131"/>
                  <a:pt x="341" y="131"/>
                  <a:pt x="341" y="131"/>
                </a:cubicBezTo>
                <a:cubicBezTo>
                  <a:pt x="348" y="133"/>
                  <a:pt x="348" y="133"/>
                  <a:pt x="348" y="133"/>
                </a:cubicBezTo>
                <a:cubicBezTo>
                  <a:pt x="357" y="137"/>
                  <a:pt x="357" y="137"/>
                  <a:pt x="357" y="137"/>
                </a:cubicBezTo>
                <a:cubicBezTo>
                  <a:pt x="340" y="134"/>
                  <a:pt x="340" y="134"/>
                  <a:pt x="340" y="134"/>
                </a:cubicBezTo>
                <a:cubicBezTo>
                  <a:pt x="333" y="127"/>
                  <a:pt x="333" y="127"/>
                  <a:pt x="333" y="127"/>
                </a:cubicBezTo>
                <a:cubicBezTo>
                  <a:pt x="327" y="118"/>
                  <a:pt x="327" y="118"/>
                  <a:pt x="327" y="118"/>
                </a:cubicBezTo>
                <a:cubicBezTo>
                  <a:pt x="336" y="123"/>
                  <a:pt x="336" y="123"/>
                  <a:pt x="336" y="123"/>
                </a:cubicBezTo>
                <a:cubicBezTo>
                  <a:pt x="332" y="115"/>
                  <a:pt x="332" y="115"/>
                  <a:pt x="332" y="115"/>
                </a:cubicBezTo>
                <a:cubicBezTo>
                  <a:pt x="331" y="105"/>
                  <a:pt x="331" y="105"/>
                  <a:pt x="331" y="105"/>
                </a:cubicBezTo>
                <a:cubicBezTo>
                  <a:pt x="327" y="106"/>
                  <a:pt x="327" y="106"/>
                  <a:pt x="327" y="106"/>
                </a:cubicBezTo>
                <a:cubicBezTo>
                  <a:pt x="322" y="96"/>
                  <a:pt x="322" y="96"/>
                  <a:pt x="322" y="96"/>
                </a:cubicBezTo>
                <a:cubicBezTo>
                  <a:pt x="309" y="105"/>
                  <a:pt x="309" y="105"/>
                  <a:pt x="309" y="105"/>
                </a:cubicBezTo>
                <a:cubicBezTo>
                  <a:pt x="309" y="111"/>
                  <a:pt x="309" y="111"/>
                  <a:pt x="309" y="111"/>
                </a:cubicBezTo>
                <a:cubicBezTo>
                  <a:pt x="305" y="116"/>
                  <a:pt x="305" y="116"/>
                  <a:pt x="305" y="116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292" y="93"/>
                  <a:pt x="292" y="93"/>
                  <a:pt x="292" y="93"/>
                </a:cubicBezTo>
                <a:cubicBezTo>
                  <a:pt x="276" y="90"/>
                  <a:pt x="276" y="90"/>
                  <a:pt x="276" y="90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72" y="95"/>
                  <a:pt x="272" y="95"/>
                  <a:pt x="272" y="95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84" y="98"/>
                  <a:pt x="284" y="98"/>
                  <a:pt x="284" y="98"/>
                </a:cubicBezTo>
                <a:cubicBezTo>
                  <a:pt x="264" y="110"/>
                  <a:pt x="264" y="110"/>
                  <a:pt x="264" y="110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1" y="89"/>
                  <a:pt x="251" y="89"/>
                  <a:pt x="251" y="89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69" y="121"/>
                  <a:pt x="269" y="121"/>
                  <a:pt x="269" y="121"/>
                </a:cubicBezTo>
                <a:cubicBezTo>
                  <a:pt x="258" y="131"/>
                  <a:pt x="258" y="131"/>
                  <a:pt x="258" y="131"/>
                </a:cubicBezTo>
                <a:cubicBezTo>
                  <a:pt x="260" y="145"/>
                  <a:pt x="260" y="145"/>
                  <a:pt x="260" y="145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32" y="173"/>
                  <a:pt x="232" y="173"/>
                  <a:pt x="232" y="173"/>
                </a:cubicBezTo>
                <a:cubicBezTo>
                  <a:pt x="222" y="149"/>
                  <a:pt x="222" y="149"/>
                  <a:pt x="222" y="149"/>
                </a:cubicBezTo>
                <a:cubicBezTo>
                  <a:pt x="224" y="139"/>
                  <a:pt x="224" y="139"/>
                  <a:pt x="224" y="139"/>
                </a:cubicBezTo>
                <a:cubicBezTo>
                  <a:pt x="218" y="120"/>
                  <a:pt x="218" y="120"/>
                  <a:pt x="218" y="120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9" y="92"/>
                  <a:pt x="189" y="92"/>
                  <a:pt x="189" y="92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2" y="81"/>
                  <a:pt x="222" y="81"/>
                  <a:pt x="222" y="81"/>
                </a:cubicBezTo>
                <a:cubicBezTo>
                  <a:pt x="231" y="86"/>
                  <a:pt x="231" y="86"/>
                  <a:pt x="231" y="86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48" y="85"/>
                  <a:pt x="248" y="85"/>
                  <a:pt x="248" y="85"/>
                </a:cubicBezTo>
                <a:cubicBezTo>
                  <a:pt x="251" y="83"/>
                  <a:pt x="251" y="83"/>
                  <a:pt x="251" y="83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44" y="76"/>
                  <a:pt x="244" y="76"/>
                  <a:pt x="244" y="76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38" y="70"/>
                  <a:pt x="238" y="70"/>
                  <a:pt x="238" y="70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32" y="71"/>
                  <a:pt x="232" y="71"/>
                  <a:pt x="232" y="71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4" y="66"/>
                  <a:pt x="224" y="66"/>
                  <a:pt x="224" y="66"/>
                </a:cubicBezTo>
                <a:cubicBezTo>
                  <a:pt x="231" y="70"/>
                  <a:pt x="231" y="70"/>
                  <a:pt x="231" y="70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3" y="68"/>
                  <a:pt x="223" y="68"/>
                  <a:pt x="223" y="68"/>
                </a:cubicBezTo>
                <a:cubicBezTo>
                  <a:pt x="219" y="64"/>
                  <a:pt x="219" y="64"/>
                  <a:pt x="219" y="64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05" y="77"/>
                  <a:pt x="205" y="77"/>
                  <a:pt x="205" y="77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10" y="52"/>
                  <a:pt x="210" y="52"/>
                  <a:pt x="210" y="52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18" y="42"/>
                  <a:pt x="218" y="42"/>
                  <a:pt x="218" y="42"/>
                </a:cubicBezTo>
                <a:cubicBezTo>
                  <a:pt x="220" y="39"/>
                  <a:pt x="220" y="39"/>
                  <a:pt x="220" y="39"/>
                </a:cubicBezTo>
                <a:cubicBezTo>
                  <a:pt x="222" y="44"/>
                  <a:pt x="222" y="44"/>
                  <a:pt x="222" y="44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5" y="37"/>
                  <a:pt x="235" y="37"/>
                  <a:pt x="235" y="37"/>
                </a:cubicBezTo>
                <a:cubicBezTo>
                  <a:pt x="240" y="38"/>
                  <a:pt x="240" y="38"/>
                  <a:pt x="240" y="38"/>
                </a:cubicBezTo>
                <a:cubicBezTo>
                  <a:pt x="238" y="33"/>
                  <a:pt x="238" y="33"/>
                  <a:pt x="238" y="33"/>
                </a:cubicBezTo>
                <a:cubicBezTo>
                  <a:pt x="244" y="31"/>
                  <a:pt x="244" y="31"/>
                  <a:pt x="244" y="31"/>
                </a:cubicBezTo>
                <a:cubicBezTo>
                  <a:pt x="243" y="29"/>
                  <a:pt x="243" y="29"/>
                  <a:pt x="243" y="29"/>
                </a:cubicBezTo>
                <a:cubicBezTo>
                  <a:pt x="237" y="30"/>
                  <a:pt x="237" y="30"/>
                  <a:pt x="237" y="30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4" y="23"/>
                  <a:pt x="234" y="23"/>
                  <a:pt x="234" y="23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8" y="16"/>
                  <a:pt x="238" y="16"/>
                  <a:pt x="23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25" y="41"/>
                  <a:pt x="225" y="41"/>
                  <a:pt x="225" y="41"/>
                </a:cubicBezTo>
                <a:cubicBezTo>
                  <a:pt x="222" y="32"/>
                  <a:pt x="222" y="32"/>
                  <a:pt x="222" y="32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14" y="34"/>
                  <a:pt x="214" y="34"/>
                  <a:pt x="214" y="34"/>
                </a:cubicBezTo>
                <a:cubicBezTo>
                  <a:pt x="214" y="26"/>
                  <a:pt x="214" y="26"/>
                  <a:pt x="214" y="26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223" y="12"/>
                  <a:pt x="223" y="12"/>
                  <a:pt x="223" y="12"/>
                </a:cubicBezTo>
                <a:cubicBezTo>
                  <a:pt x="233" y="6"/>
                  <a:pt x="233" y="6"/>
                  <a:pt x="233" y="6"/>
                </a:cubicBezTo>
                <a:cubicBezTo>
                  <a:pt x="259" y="11"/>
                  <a:pt x="259" y="11"/>
                  <a:pt x="259" y="11"/>
                </a:cubicBezTo>
                <a:cubicBezTo>
                  <a:pt x="289" y="8"/>
                  <a:pt x="342" y="2"/>
                  <a:pt x="342" y="2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35" y="24"/>
                  <a:pt x="435" y="24"/>
                  <a:pt x="435" y="24"/>
                </a:cubicBezTo>
                <a:cubicBezTo>
                  <a:pt x="423" y="31"/>
                  <a:pt x="423" y="31"/>
                  <a:pt x="423" y="31"/>
                </a:cubicBezTo>
                <a:lnTo>
                  <a:pt x="413" y="33"/>
                </a:lnTo>
                <a:close/>
                <a:moveTo>
                  <a:pt x="261" y="67"/>
                </a:moveTo>
                <a:cubicBezTo>
                  <a:pt x="247" y="59"/>
                  <a:pt x="247" y="59"/>
                  <a:pt x="247" y="59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4" y="70"/>
                  <a:pt x="244" y="70"/>
                  <a:pt x="244" y="70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9" y="71"/>
                  <a:pt x="259" y="71"/>
                  <a:pt x="259" y="71"/>
                </a:cubicBezTo>
                <a:lnTo>
                  <a:pt x="261" y="67"/>
                </a:lnTo>
                <a:close/>
                <a:moveTo>
                  <a:pt x="276" y="76"/>
                </a:moveTo>
                <a:cubicBezTo>
                  <a:pt x="275" y="67"/>
                  <a:pt x="275" y="67"/>
                  <a:pt x="275" y="67"/>
                </a:cubicBezTo>
                <a:cubicBezTo>
                  <a:pt x="272" y="63"/>
                  <a:pt x="272" y="63"/>
                  <a:pt x="272" y="63"/>
                </a:cubicBezTo>
                <a:cubicBezTo>
                  <a:pt x="275" y="62"/>
                  <a:pt x="275" y="62"/>
                  <a:pt x="275" y="62"/>
                </a:cubicBezTo>
                <a:cubicBezTo>
                  <a:pt x="275" y="58"/>
                  <a:pt x="275" y="58"/>
                  <a:pt x="275" y="58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68" y="75"/>
                  <a:pt x="268" y="75"/>
                  <a:pt x="268" y="75"/>
                </a:cubicBezTo>
                <a:lnTo>
                  <a:pt x="276" y="76"/>
                </a:lnTo>
                <a:close/>
                <a:moveTo>
                  <a:pt x="154" y="10"/>
                </a:moveTo>
                <a:cubicBezTo>
                  <a:pt x="147" y="8"/>
                  <a:pt x="147" y="8"/>
                  <a:pt x="147" y="8"/>
                </a:cubicBezTo>
                <a:cubicBezTo>
                  <a:pt x="137" y="18"/>
                  <a:pt x="137" y="18"/>
                  <a:pt x="137" y="18"/>
                </a:cubicBezTo>
                <a:cubicBezTo>
                  <a:pt x="149" y="49"/>
                  <a:pt x="149" y="49"/>
                  <a:pt x="149" y="49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4" y="27"/>
                  <a:pt x="164" y="27"/>
                  <a:pt x="164" y="27"/>
                </a:cubicBezTo>
                <a:cubicBezTo>
                  <a:pt x="161" y="21"/>
                  <a:pt x="161" y="21"/>
                  <a:pt x="161" y="21"/>
                </a:cubicBezTo>
                <a:lnTo>
                  <a:pt x="154" y="10"/>
                </a:lnTo>
                <a:close/>
                <a:moveTo>
                  <a:pt x="154" y="10"/>
                </a:moveTo>
                <a:cubicBezTo>
                  <a:pt x="154" y="10"/>
                  <a:pt x="154" y="10"/>
                  <a:pt x="154" y="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3" name="Group 63"/>
          <p:cNvGrpSpPr/>
          <p:nvPr/>
        </p:nvGrpSpPr>
        <p:grpSpPr>
          <a:xfrm>
            <a:off x="7855956" y="2054197"/>
            <a:ext cx="886288" cy="650946"/>
            <a:chOff x="5984876" y="3783013"/>
            <a:chExt cx="1341437" cy="930275"/>
          </a:xfrm>
          <a:solidFill>
            <a:schemeClr val="bg1"/>
          </a:solidFill>
        </p:grpSpPr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6119813" y="4043363"/>
              <a:ext cx="1063625" cy="669925"/>
            </a:xfrm>
            <a:custGeom>
              <a:avLst/>
              <a:gdLst>
                <a:gd name="T0" fmla="*/ 278 w 283"/>
                <a:gd name="T1" fmla="*/ 57 h 178"/>
                <a:gd name="T2" fmla="*/ 264 w 283"/>
                <a:gd name="T3" fmla="*/ 55 h 178"/>
                <a:gd name="T4" fmla="*/ 258 w 283"/>
                <a:gd name="T5" fmla="*/ 60 h 178"/>
                <a:gd name="T6" fmla="*/ 258 w 283"/>
                <a:gd name="T7" fmla="*/ 131 h 178"/>
                <a:gd name="T8" fmla="*/ 142 w 283"/>
                <a:gd name="T9" fmla="*/ 153 h 178"/>
                <a:gd name="T10" fmla="*/ 142 w 283"/>
                <a:gd name="T11" fmla="*/ 7 h 178"/>
                <a:gd name="T12" fmla="*/ 132 w 283"/>
                <a:gd name="T13" fmla="*/ 5 h 178"/>
                <a:gd name="T14" fmla="*/ 116 w 283"/>
                <a:gd name="T15" fmla="*/ 44 h 178"/>
                <a:gd name="T16" fmla="*/ 112 w 283"/>
                <a:gd name="T17" fmla="*/ 47 h 178"/>
                <a:gd name="T18" fmla="*/ 5 w 283"/>
                <a:gd name="T19" fmla="*/ 57 h 178"/>
                <a:gd name="T20" fmla="*/ 0 w 283"/>
                <a:gd name="T21" fmla="*/ 62 h 178"/>
                <a:gd name="T22" fmla="*/ 2 w 283"/>
                <a:gd name="T23" fmla="*/ 146 h 178"/>
                <a:gd name="T24" fmla="*/ 6 w 283"/>
                <a:gd name="T25" fmla="*/ 151 h 178"/>
                <a:gd name="T26" fmla="*/ 132 w 283"/>
                <a:gd name="T27" fmla="*/ 177 h 178"/>
                <a:gd name="T28" fmla="*/ 151 w 283"/>
                <a:gd name="T29" fmla="*/ 177 h 178"/>
                <a:gd name="T30" fmla="*/ 279 w 283"/>
                <a:gd name="T31" fmla="*/ 150 h 178"/>
                <a:gd name="T32" fmla="*/ 283 w 283"/>
                <a:gd name="T33" fmla="*/ 145 h 178"/>
                <a:gd name="T34" fmla="*/ 283 w 283"/>
                <a:gd name="T35" fmla="*/ 62 h 178"/>
                <a:gd name="T36" fmla="*/ 278 w 283"/>
                <a:gd name="T37" fmla="*/ 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178">
                  <a:moveTo>
                    <a:pt x="278" y="57"/>
                  </a:moveTo>
                  <a:cubicBezTo>
                    <a:pt x="264" y="55"/>
                    <a:pt x="264" y="55"/>
                    <a:pt x="264" y="55"/>
                  </a:cubicBezTo>
                  <a:cubicBezTo>
                    <a:pt x="261" y="54"/>
                    <a:pt x="258" y="57"/>
                    <a:pt x="258" y="60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142" y="153"/>
                    <a:pt x="142" y="153"/>
                    <a:pt x="142" y="153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1"/>
                    <a:pt x="134" y="0"/>
                    <a:pt x="132" y="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6"/>
                    <a:pt x="114" y="47"/>
                    <a:pt x="112" y="4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9"/>
                    <a:pt x="0" y="62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3" y="148"/>
                    <a:pt x="4" y="150"/>
                    <a:pt x="6" y="151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9" y="178"/>
                    <a:pt x="145" y="178"/>
                    <a:pt x="151" y="177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81" y="149"/>
                    <a:pt x="283" y="147"/>
                    <a:pt x="283" y="145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3" y="59"/>
                    <a:pt x="281" y="57"/>
                    <a:pt x="27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6650038" y="3783013"/>
              <a:ext cx="676275" cy="403225"/>
            </a:xfrm>
            <a:custGeom>
              <a:avLst/>
              <a:gdLst>
                <a:gd name="T0" fmla="*/ 178 w 180"/>
                <a:gd name="T1" fmla="*/ 100 h 107"/>
                <a:gd name="T2" fmla="*/ 146 w 180"/>
                <a:gd name="T3" fmla="*/ 28 h 107"/>
                <a:gd name="T4" fmla="*/ 142 w 180"/>
                <a:gd name="T5" fmla="*/ 25 h 107"/>
                <a:gd name="T6" fmla="*/ 0 w 180"/>
                <a:gd name="T7" fmla="*/ 0 h 107"/>
                <a:gd name="T8" fmla="*/ 43 w 180"/>
                <a:gd name="T9" fmla="*/ 94 h 107"/>
                <a:gd name="T10" fmla="*/ 47 w 180"/>
                <a:gd name="T11" fmla="*/ 97 h 107"/>
                <a:gd name="T12" fmla="*/ 173 w 180"/>
                <a:gd name="T13" fmla="*/ 107 h 107"/>
                <a:gd name="T14" fmla="*/ 178 w 180"/>
                <a:gd name="T15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07">
                  <a:moveTo>
                    <a:pt x="178" y="100"/>
                  </a:moveTo>
                  <a:cubicBezTo>
                    <a:pt x="146" y="28"/>
                    <a:pt x="146" y="28"/>
                    <a:pt x="146" y="28"/>
                  </a:cubicBezTo>
                  <a:cubicBezTo>
                    <a:pt x="145" y="27"/>
                    <a:pt x="143" y="25"/>
                    <a:pt x="142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6"/>
                    <a:pt x="46" y="97"/>
                    <a:pt x="47" y="9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7" y="107"/>
                    <a:pt x="180" y="104"/>
                    <a:pt x="178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5984876" y="3783013"/>
              <a:ext cx="665163" cy="403225"/>
            </a:xfrm>
            <a:custGeom>
              <a:avLst/>
              <a:gdLst>
                <a:gd name="T0" fmla="*/ 35 w 177"/>
                <a:gd name="T1" fmla="*/ 28 h 107"/>
                <a:gd name="T2" fmla="*/ 1 w 177"/>
                <a:gd name="T3" fmla="*/ 100 h 107"/>
                <a:gd name="T4" fmla="*/ 6 w 177"/>
                <a:gd name="T5" fmla="*/ 107 h 107"/>
                <a:gd name="T6" fmla="*/ 133 w 177"/>
                <a:gd name="T7" fmla="*/ 94 h 107"/>
                <a:gd name="T8" fmla="*/ 137 w 177"/>
                <a:gd name="T9" fmla="*/ 91 h 107"/>
                <a:gd name="T10" fmla="*/ 177 w 177"/>
                <a:gd name="T11" fmla="*/ 0 h 107"/>
                <a:gd name="T12" fmla="*/ 39 w 177"/>
                <a:gd name="T13" fmla="*/ 25 h 107"/>
                <a:gd name="T14" fmla="*/ 35 w 177"/>
                <a:gd name="T15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07">
                  <a:moveTo>
                    <a:pt x="35" y="28"/>
                  </a:move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3" y="107"/>
                    <a:pt x="6" y="107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4" y="94"/>
                    <a:pt x="136" y="93"/>
                    <a:pt x="137" y="9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5"/>
                    <a:pt x="36" y="27"/>
                    <a:pt x="35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79"/>
          <p:cNvGrpSpPr/>
          <p:nvPr/>
        </p:nvGrpSpPr>
        <p:grpSpPr>
          <a:xfrm>
            <a:off x="2991278" y="4349775"/>
            <a:ext cx="789631" cy="869280"/>
            <a:chOff x="8261351" y="4484688"/>
            <a:chExt cx="1246187" cy="1254125"/>
          </a:xfrm>
          <a:solidFill>
            <a:schemeClr val="bg1"/>
          </a:solidFill>
        </p:grpSpPr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8261351" y="4651375"/>
              <a:ext cx="1090613" cy="1087438"/>
            </a:xfrm>
            <a:custGeom>
              <a:avLst/>
              <a:gdLst>
                <a:gd name="T0" fmla="*/ 248 w 687"/>
                <a:gd name="T1" fmla="*/ 561 h 685"/>
                <a:gd name="T2" fmla="*/ 319 w 687"/>
                <a:gd name="T3" fmla="*/ 637 h 685"/>
                <a:gd name="T4" fmla="*/ 394 w 687"/>
                <a:gd name="T5" fmla="*/ 622 h 685"/>
                <a:gd name="T6" fmla="*/ 453 w 687"/>
                <a:gd name="T7" fmla="*/ 530 h 685"/>
                <a:gd name="T8" fmla="*/ 344 w 687"/>
                <a:gd name="T9" fmla="*/ 507 h 685"/>
                <a:gd name="T10" fmla="*/ 630 w 687"/>
                <a:gd name="T11" fmla="*/ 434 h 685"/>
                <a:gd name="T12" fmla="*/ 545 w 687"/>
                <a:gd name="T13" fmla="*/ 476 h 685"/>
                <a:gd name="T14" fmla="*/ 472 w 687"/>
                <a:gd name="T15" fmla="*/ 586 h 685"/>
                <a:gd name="T16" fmla="*/ 542 w 687"/>
                <a:gd name="T17" fmla="*/ 568 h 685"/>
                <a:gd name="T18" fmla="*/ 630 w 687"/>
                <a:gd name="T19" fmla="*/ 434 h 685"/>
                <a:gd name="T20" fmla="*/ 108 w 687"/>
                <a:gd name="T21" fmla="*/ 530 h 685"/>
                <a:gd name="T22" fmla="*/ 240 w 687"/>
                <a:gd name="T23" fmla="*/ 624 h 685"/>
                <a:gd name="T24" fmla="*/ 179 w 687"/>
                <a:gd name="T25" fmla="*/ 486 h 685"/>
                <a:gd name="T26" fmla="*/ 81 w 687"/>
                <a:gd name="T27" fmla="*/ 449 h 685"/>
                <a:gd name="T28" fmla="*/ 524 w 687"/>
                <a:gd name="T29" fmla="*/ 292 h 685"/>
                <a:gd name="T30" fmla="*/ 519 w 687"/>
                <a:gd name="T31" fmla="*/ 440 h 685"/>
                <a:gd name="T32" fmla="*/ 624 w 687"/>
                <a:gd name="T33" fmla="*/ 386 h 685"/>
                <a:gd name="T34" fmla="*/ 639 w 687"/>
                <a:gd name="T35" fmla="*/ 321 h 685"/>
                <a:gd name="T36" fmla="*/ 563 w 687"/>
                <a:gd name="T37" fmla="*/ 261 h 685"/>
                <a:gd name="T38" fmla="*/ 125 w 687"/>
                <a:gd name="T39" fmla="*/ 261 h 685"/>
                <a:gd name="T40" fmla="*/ 48 w 687"/>
                <a:gd name="T41" fmla="*/ 321 h 685"/>
                <a:gd name="T42" fmla="*/ 63 w 687"/>
                <a:gd name="T43" fmla="*/ 386 h 685"/>
                <a:gd name="T44" fmla="*/ 169 w 687"/>
                <a:gd name="T45" fmla="*/ 440 h 685"/>
                <a:gd name="T46" fmla="*/ 163 w 687"/>
                <a:gd name="T47" fmla="*/ 292 h 685"/>
                <a:gd name="T48" fmla="*/ 190 w 687"/>
                <a:gd name="T49" fmla="*/ 85 h 685"/>
                <a:gd name="T50" fmla="*/ 79 w 687"/>
                <a:gd name="T51" fmla="*/ 200 h 685"/>
                <a:gd name="T52" fmla="*/ 108 w 687"/>
                <a:gd name="T53" fmla="*/ 223 h 685"/>
                <a:gd name="T54" fmla="*/ 194 w 687"/>
                <a:gd name="T55" fmla="*/ 146 h 685"/>
                <a:gd name="T56" fmla="*/ 344 w 687"/>
                <a:gd name="T57" fmla="*/ 0 h 685"/>
                <a:gd name="T58" fmla="*/ 494 w 687"/>
                <a:gd name="T59" fmla="*/ 35 h 685"/>
                <a:gd name="T60" fmla="*/ 478 w 687"/>
                <a:gd name="T61" fmla="*/ 73 h 685"/>
                <a:gd name="T62" fmla="*/ 480 w 687"/>
                <a:gd name="T63" fmla="*/ 116 h 685"/>
                <a:gd name="T64" fmla="*/ 417 w 687"/>
                <a:gd name="T65" fmla="*/ 89 h 685"/>
                <a:gd name="T66" fmla="*/ 344 w 687"/>
                <a:gd name="T67" fmla="*/ 43 h 685"/>
                <a:gd name="T68" fmla="*/ 269 w 687"/>
                <a:gd name="T69" fmla="*/ 89 h 685"/>
                <a:gd name="T70" fmla="*/ 225 w 687"/>
                <a:gd name="T71" fmla="*/ 188 h 685"/>
                <a:gd name="T72" fmla="*/ 390 w 687"/>
                <a:gd name="T73" fmla="*/ 181 h 685"/>
                <a:gd name="T74" fmla="*/ 428 w 687"/>
                <a:gd name="T75" fmla="*/ 217 h 685"/>
                <a:gd name="T76" fmla="*/ 344 w 687"/>
                <a:gd name="T77" fmla="*/ 221 h 685"/>
                <a:gd name="T78" fmla="*/ 206 w 687"/>
                <a:gd name="T79" fmla="*/ 286 h 685"/>
                <a:gd name="T80" fmla="*/ 213 w 687"/>
                <a:gd name="T81" fmla="*/ 451 h 685"/>
                <a:gd name="T82" fmla="*/ 411 w 687"/>
                <a:gd name="T83" fmla="*/ 461 h 685"/>
                <a:gd name="T84" fmla="*/ 484 w 687"/>
                <a:gd name="T85" fmla="*/ 342 h 685"/>
                <a:gd name="T86" fmla="*/ 509 w 687"/>
                <a:gd name="T87" fmla="*/ 240 h 685"/>
                <a:gd name="T88" fmla="*/ 526 w 687"/>
                <a:gd name="T89" fmla="*/ 231 h 685"/>
                <a:gd name="T90" fmla="*/ 607 w 687"/>
                <a:gd name="T91" fmla="*/ 236 h 685"/>
                <a:gd name="T92" fmla="*/ 590 w 687"/>
                <a:gd name="T93" fmla="*/ 169 h 685"/>
                <a:gd name="T94" fmla="*/ 668 w 687"/>
                <a:gd name="T95" fmla="*/ 233 h 685"/>
                <a:gd name="T96" fmla="*/ 682 w 687"/>
                <a:gd name="T97" fmla="*/ 405 h 685"/>
                <a:gd name="T98" fmla="*/ 607 w 687"/>
                <a:gd name="T99" fmla="*/ 563 h 685"/>
                <a:gd name="T100" fmla="*/ 463 w 687"/>
                <a:gd name="T101" fmla="*/ 664 h 685"/>
                <a:gd name="T102" fmla="*/ 282 w 687"/>
                <a:gd name="T103" fmla="*/ 680 h 685"/>
                <a:gd name="T104" fmla="*/ 123 w 687"/>
                <a:gd name="T105" fmla="*/ 605 h 685"/>
                <a:gd name="T106" fmla="*/ 23 w 687"/>
                <a:gd name="T107" fmla="*/ 463 h 685"/>
                <a:gd name="T108" fmla="*/ 6 w 687"/>
                <a:gd name="T109" fmla="*/ 281 h 685"/>
                <a:gd name="T110" fmla="*/ 81 w 687"/>
                <a:gd name="T111" fmla="*/ 121 h 685"/>
                <a:gd name="T112" fmla="*/ 225 w 687"/>
                <a:gd name="T113" fmla="*/ 2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7" h="685">
                  <a:moveTo>
                    <a:pt x="225" y="495"/>
                  </a:moveTo>
                  <a:lnTo>
                    <a:pt x="234" y="530"/>
                  </a:lnTo>
                  <a:lnTo>
                    <a:pt x="248" y="561"/>
                  </a:lnTo>
                  <a:lnTo>
                    <a:pt x="269" y="595"/>
                  </a:lnTo>
                  <a:lnTo>
                    <a:pt x="294" y="622"/>
                  </a:lnTo>
                  <a:lnTo>
                    <a:pt x="319" y="637"/>
                  </a:lnTo>
                  <a:lnTo>
                    <a:pt x="344" y="643"/>
                  </a:lnTo>
                  <a:lnTo>
                    <a:pt x="369" y="637"/>
                  </a:lnTo>
                  <a:lnTo>
                    <a:pt x="394" y="622"/>
                  </a:lnTo>
                  <a:lnTo>
                    <a:pt x="417" y="595"/>
                  </a:lnTo>
                  <a:lnTo>
                    <a:pt x="440" y="561"/>
                  </a:lnTo>
                  <a:lnTo>
                    <a:pt x="453" y="530"/>
                  </a:lnTo>
                  <a:lnTo>
                    <a:pt x="463" y="495"/>
                  </a:lnTo>
                  <a:lnTo>
                    <a:pt x="405" y="503"/>
                  </a:lnTo>
                  <a:lnTo>
                    <a:pt x="344" y="507"/>
                  </a:lnTo>
                  <a:lnTo>
                    <a:pt x="282" y="503"/>
                  </a:lnTo>
                  <a:lnTo>
                    <a:pt x="225" y="495"/>
                  </a:lnTo>
                  <a:close/>
                  <a:moveTo>
                    <a:pt x="630" y="434"/>
                  </a:moveTo>
                  <a:lnTo>
                    <a:pt x="607" y="449"/>
                  </a:lnTo>
                  <a:lnTo>
                    <a:pt x="580" y="463"/>
                  </a:lnTo>
                  <a:lnTo>
                    <a:pt x="545" y="476"/>
                  </a:lnTo>
                  <a:lnTo>
                    <a:pt x="509" y="486"/>
                  </a:lnTo>
                  <a:lnTo>
                    <a:pt x="494" y="540"/>
                  </a:lnTo>
                  <a:lnTo>
                    <a:pt x="472" y="586"/>
                  </a:lnTo>
                  <a:lnTo>
                    <a:pt x="447" y="624"/>
                  </a:lnTo>
                  <a:lnTo>
                    <a:pt x="497" y="601"/>
                  </a:lnTo>
                  <a:lnTo>
                    <a:pt x="542" y="568"/>
                  </a:lnTo>
                  <a:lnTo>
                    <a:pt x="580" y="530"/>
                  </a:lnTo>
                  <a:lnTo>
                    <a:pt x="609" y="484"/>
                  </a:lnTo>
                  <a:lnTo>
                    <a:pt x="630" y="434"/>
                  </a:lnTo>
                  <a:close/>
                  <a:moveTo>
                    <a:pt x="58" y="434"/>
                  </a:moveTo>
                  <a:lnTo>
                    <a:pt x="79" y="484"/>
                  </a:lnTo>
                  <a:lnTo>
                    <a:pt x="108" y="530"/>
                  </a:lnTo>
                  <a:lnTo>
                    <a:pt x="146" y="568"/>
                  </a:lnTo>
                  <a:lnTo>
                    <a:pt x="190" y="601"/>
                  </a:lnTo>
                  <a:lnTo>
                    <a:pt x="240" y="624"/>
                  </a:lnTo>
                  <a:lnTo>
                    <a:pt x="215" y="586"/>
                  </a:lnTo>
                  <a:lnTo>
                    <a:pt x="194" y="540"/>
                  </a:lnTo>
                  <a:lnTo>
                    <a:pt x="179" y="486"/>
                  </a:lnTo>
                  <a:lnTo>
                    <a:pt x="142" y="476"/>
                  </a:lnTo>
                  <a:lnTo>
                    <a:pt x="108" y="463"/>
                  </a:lnTo>
                  <a:lnTo>
                    <a:pt x="81" y="449"/>
                  </a:lnTo>
                  <a:lnTo>
                    <a:pt x="58" y="434"/>
                  </a:lnTo>
                  <a:close/>
                  <a:moveTo>
                    <a:pt x="519" y="244"/>
                  </a:moveTo>
                  <a:lnTo>
                    <a:pt x="524" y="292"/>
                  </a:lnTo>
                  <a:lnTo>
                    <a:pt x="526" y="342"/>
                  </a:lnTo>
                  <a:lnTo>
                    <a:pt x="524" y="394"/>
                  </a:lnTo>
                  <a:lnTo>
                    <a:pt x="519" y="440"/>
                  </a:lnTo>
                  <a:lnTo>
                    <a:pt x="563" y="424"/>
                  </a:lnTo>
                  <a:lnTo>
                    <a:pt x="597" y="405"/>
                  </a:lnTo>
                  <a:lnTo>
                    <a:pt x="624" y="386"/>
                  </a:lnTo>
                  <a:lnTo>
                    <a:pt x="639" y="365"/>
                  </a:lnTo>
                  <a:lnTo>
                    <a:pt x="645" y="342"/>
                  </a:lnTo>
                  <a:lnTo>
                    <a:pt x="639" y="321"/>
                  </a:lnTo>
                  <a:lnTo>
                    <a:pt x="624" y="300"/>
                  </a:lnTo>
                  <a:lnTo>
                    <a:pt x="597" y="281"/>
                  </a:lnTo>
                  <a:lnTo>
                    <a:pt x="563" y="261"/>
                  </a:lnTo>
                  <a:lnTo>
                    <a:pt x="519" y="244"/>
                  </a:lnTo>
                  <a:close/>
                  <a:moveTo>
                    <a:pt x="169" y="244"/>
                  </a:moveTo>
                  <a:lnTo>
                    <a:pt x="125" y="261"/>
                  </a:lnTo>
                  <a:lnTo>
                    <a:pt x="90" y="281"/>
                  </a:lnTo>
                  <a:lnTo>
                    <a:pt x="63" y="300"/>
                  </a:lnTo>
                  <a:lnTo>
                    <a:pt x="48" y="321"/>
                  </a:lnTo>
                  <a:lnTo>
                    <a:pt x="42" y="342"/>
                  </a:lnTo>
                  <a:lnTo>
                    <a:pt x="48" y="365"/>
                  </a:lnTo>
                  <a:lnTo>
                    <a:pt x="63" y="386"/>
                  </a:lnTo>
                  <a:lnTo>
                    <a:pt x="90" y="405"/>
                  </a:lnTo>
                  <a:lnTo>
                    <a:pt x="125" y="424"/>
                  </a:lnTo>
                  <a:lnTo>
                    <a:pt x="169" y="440"/>
                  </a:lnTo>
                  <a:lnTo>
                    <a:pt x="163" y="394"/>
                  </a:lnTo>
                  <a:lnTo>
                    <a:pt x="161" y="342"/>
                  </a:lnTo>
                  <a:lnTo>
                    <a:pt x="163" y="292"/>
                  </a:lnTo>
                  <a:lnTo>
                    <a:pt x="169" y="244"/>
                  </a:lnTo>
                  <a:close/>
                  <a:moveTo>
                    <a:pt x="240" y="60"/>
                  </a:moveTo>
                  <a:lnTo>
                    <a:pt x="190" y="85"/>
                  </a:lnTo>
                  <a:lnTo>
                    <a:pt x="146" y="116"/>
                  </a:lnTo>
                  <a:lnTo>
                    <a:pt x="108" y="156"/>
                  </a:lnTo>
                  <a:lnTo>
                    <a:pt x="79" y="200"/>
                  </a:lnTo>
                  <a:lnTo>
                    <a:pt x="58" y="252"/>
                  </a:lnTo>
                  <a:lnTo>
                    <a:pt x="81" y="236"/>
                  </a:lnTo>
                  <a:lnTo>
                    <a:pt x="108" y="223"/>
                  </a:lnTo>
                  <a:lnTo>
                    <a:pt x="142" y="210"/>
                  </a:lnTo>
                  <a:lnTo>
                    <a:pt x="179" y="200"/>
                  </a:lnTo>
                  <a:lnTo>
                    <a:pt x="194" y="146"/>
                  </a:lnTo>
                  <a:lnTo>
                    <a:pt x="215" y="100"/>
                  </a:lnTo>
                  <a:lnTo>
                    <a:pt x="240" y="60"/>
                  </a:lnTo>
                  <a:close/>
                  <a:moveTo>
                    <a:pt x="344" y="0"/>
                  </a:moveTo>
                  <a:lnTo>
                    <a:pt x="396" y="4"/>
                  </a:lnTo>
                  <a:lnTo>
                    <a:pt x="446" y="16"/>
                  </a:lnTo>
                  <a:lnTo>
                    <a:pt x="494" y="35"/>
                  </a:lnTo>
                  <a:lnTo>
                    <a:pt x="536" y="60"/>
                  </a:lnTo>
                  <a:lnTo>
                    <a:pt x="507" y="91"/>
                  </a:lnTo>
                  <a:lnTo>
                    <a:pt x="478" y="73"/>
                  </a:lnTo>
                  <a:lnTo>
                    <a:pt x="447" y="60"/>
                  </a:lnTo>
                  <a:lnTo>
                    <a:pt x="465" y="87"/>
                  </a:lnTo>
                  <a:lnTo>
                    <a:pt x="480" y="116"/>
                  </a:lnTo>
                  <a:lnTo>
                    <a:pt x="449" y="148"/>
                  </a:lnTo>
                  <a:lnTo>
                    <a:pt x="440" y="125"/>
                  </a:lnTo>
                  <a:lnTo>
                    <a:pt x="417" y="89"/>
                  </a:lnTo>
                  <a:lnTo>
                    <a:pt x="394" y="64"/>
                  </a:lnTo>
                  <a:lnTo>
                    <a:pt x="369" y="48"/>
                  </a:lnTo>
                  <a:lnTo>
                    <a:pt x="344" y="43"/>
                  </a:lnTo>
                  <a:lnTo>
                    <a:pt x="319" y="48"/>
                  </a:lnTo>
                  <a:lnTo>
                    <a:pt x="294" y="64"/>
                  </a:lnTo>
                  <a:lnTo>
                    <a:pt x="269" y="89"/>
                  </a:lnTo>
                  <a:lnTo>
                    <a:pt x="248" y="125"/>
                  </a:lnTo>
                  <a:lnTo>
                    <a:pt x="234" y="156"/>
                  </a:lnTo>
                  <a:lnTo>
                    <a:pt x="225" y="188"/>
                  </a:lnTo>
                  <a:lnTo>
                    <a:pt x="282" y="183"/>
                  </a:lnTo>
                  <a:lnTo>
                    <a:pt x="344" y="179"/>
                  </a:lnTo>
                  <a:lnTo>
                    <a:pt x="390" y="181"/>
                  </a:lnTo>
                  <a:lnTo>
                    <a:pt x="434" y="185"/>
                  </a:lnTo>
                  <a:lnTo>
                    <a:pt x="428" y="210"/>
                  </a:lnTo>
                  <a:lnTo>
                    <a:pt x="428" y="217"/>
                  </a:lnTo>
                  <a:lnTo>
                    <a:pt x="430" y="227"/>
                  </a:lnTo>
                  <a:lnTo>
                    <a:pt x="388" y="223"/>
                  </a:lnTo>
                  <a:lnTo>
                    <a:pt x="344" y="221"/>
                  </a:lnTo>
                  <a:lnTo>
                    <a:pt x="277" y="225"/>
                  </a:lnTo>
                  <a:lnTo>
                    <a:pt x="213" y="235"/>
                  </a:lnTo>
                  <a:lnTo>
                    <a:pt x="206" y="286"/>
                  </a:lnTo>
                  <a:lnTo>
                    <a:pt x="204" y="342"/>
                  </a:lnTo>
                  <a:lnTo>
                    <a:pt x="206" y="400"/>
                  </a:lnTo>
                  <a:lnTo>
                    <a:pt x="213" y="451"/>
                  </a:lnTo>
                  <a:lnTo>
                    <a:pt x="277" y="461"/>
                  </a:lnTo>
                  <a:lnTo>
                    <a:pt x="344" y="465"/>
                  </a:lnTo>
                  <a:lnTo>
                    <a:pt x="411" y="461"/>
                  </a:lnTo>
                  <a:lnTo>
                    <a:pt x="474" y="451"/>
                  </a:lnTo>
                  <a:lnTo>
                    <a:pt x="482" y="400"/>
                  </a:lnTo>
                  <a:lnTo>
                    <a:pt x="484" y="342"/>
                  </a:lnTo>
                  <a:lnTo>
                    <a:pt x="482" y="294"/>
                  </a:lnTo>
                  <a:lnTo>
                    <a:pt x="476" y="248"/>
                  </a:lnTo>
                  <a:lnTo>
                    <a:pt x="509" y="240"/>
                  </a:lnTo>
                  <a:lnTo>
                    <a:pt x="515" y="238"/>
                  </a:lnTo>
                  <a:lnTo>
                    <a:pt x="522" y="236"/>
                  </a:lnTo>
                  <a:lnTo>
                    <a:pt x="526" y="231"/>
                  </a:lnTo>
                  <a:lnTo>
                    <a:pt x="547" y="210"/>
                  </a:lnTo>
                  <a:lnTo>
                    <a:pt x="580" y="223"/>
                  </a:lnTo>
                  <a:lnTo>
                    <a:pt x="607" y="236"/>
                  </a:lnTo>
                  <a:lnTo>
                    <a:pt x="630" y="252"/>
                  </a:lnTo>
                  <a:lnTo>
                    <a:pt x="613" y="208"/>
                  </a:lnTo>
                  <a:lnTo>
                    <a:pt x="590" y="169"/>
                  </a:lnTo>
                  <a:lnTo>
                    <a:pt x="618" y="139"/>
                  </a:lnTo>
                  <a:lnTo>
                    <a:pt x="647" y="185"/>
                  </a:lnTo>
                  <a:lnTo>
                    <a:pt x="668" y="233"/>
                  </a:lnTo>
                  <a:lnTo>
                    <a:pt x="682" y="286"/>
                  </a:lnTo>
                  <a:lnTo>
                    <a:pt x="687" y="342"/>
                  </a:lnTo>
                  <a:lnTo>
                    <a:pt x="682" y="405"/>
                  </a:lnTo>
                  <a:lnTo>
                    <a:pt x="664" y="463"/>
                  </a:lnTo>
                  <a:lnTo>
                    <a:pt x="639" y="517"/>
                  </a:lnTo>
                  <a:lnTo>
                    <a:pt x="607" y="563"/>
                  </a:lnTo>
                  <a:lnTo>
                    <a:pt x="565" y="605"/>
                  </a:lnTo>
                  <a:lnTo>
                    <a:pt x="517" y="639"/>
                  </a:lnTo>
                  <a:lnTo>
                    <a:pt x="463" y="664"/>
                  </a:lnTo>
                  <a:lnTo>
                    <a:pt x="405" y="680"/>
                  </a:lnTo>
                  <a:lnTo>
                    <a:pt x="344" y="685"/>
                  </a:lnTo>
                  <a:lnTo>
                    <a:pt x="282" y="680"/>
                  </a:lnTo>
                  <a:lnTo>
                    <a:pt x="225" y="664"/>
                  </a:lnTo>
                  <a:lnTo>
                    <a:pt x="171" y="639"/>
                  </a:lnTo>
                  <a:lnTo>
                    <a:pt x="123" y="605"/>
                  </a:lnTo>
                  <a:lnTo>
                    <a:pt x="81" y="563"/>
                  </a:lnTo>
                  <a:lnTo>
                    <a:pt x="48" y="517"/>
                  </a:lnTo>
                  <a:lnTo>
                    <a:pt x="23" y="463"/>
                  </a:lnTo>
                  <a:lnTo>
                    <a:pt x="6" y="405"/>
                  </a:lnTo>
                  <a:lnTo>
                    <a:pt x="0" y="342"/>
                  </a:lnTo>
                  <a:lnTo>
                    <a:pt x="6" y="281"/>
                  </a:lnTo>
                  <a:lnTo>
                    <a:pt x="23" y="223"/>
                  </a:lnTo>
                  <a:lnTo>
                    <a:pt x="48" y="169"/>
                  </a:lnTo>
                  <a:lnTo>
                    <a:pt x="81" y="121"/>
                  </a:lnTo>
                  <a:lnTo>
                    <a:pt x="123" y="81"/>
                  </a:lnTo>
                  <a:lnTo>
                    <a:pt x="171" y="46"/>
                  </a:lnTo>
                  <a:lnTo>
                    <a:pt x="225" y="22"/>
                  </a:lnTo>
                  <a:lnTo>
                    <a:pt x="282" y="6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8977313" y="4484688"/>
              <a:ext cx="530225" cy="527050"/>
            </a:xfrm>
            <a:custGeom>
              <a:avLst/>
              <a:gdLst>
                <a:gd name="T0" fmla="*/ 219 w 334"/>
                <a:gd name="T1" fmla="*/ 0 h 332"/>
                <a:gd name="T2" fmla="*/ 225 w 334"/>
                <a:gd name="T3" fmla="*/ 0 h 332"/>
                <a:gd name="T4" fmla="*/ 229 w 334"/>
                <a:gd name="T5" fmla="*/ 4 h 332"/>
                <a:gd name="T6" fmla="*/ 331 w 334"/>
                <a:gd name="T7" fmla="*/ 105 h 332"/>
                <a:gd name="T8" fmla="*/ 332 w 334"/>
                <a:gd name="T9" fmla="*/ 109 h 332"/>
                <a:gd name="T10" fmla="*/ 334 w 334"/>
                <a:gd name="T11" fmla="*/ 113 h 332"/>
                <a:gd name="T12" fmla="*/ 332 w 334"/>
                <a:gd name="T13" fmla="*/ 117 h 332"/>
                <a:gd name="T14" fmla="*/ 331 w 334"/>
                <a:gd name="T15" fmla="*/ 123 h 332"/>
                <a:gd name="T16" fmla="*/ 306 w 334"/>
                <a:gd name="T17" fmla="*/ 146 h 332"/>
                <a:gd name="T18" fmla="*/ 302 w 334"/>
                <a:gd name="T19" fmla="*/ 148 h 332"/>
                <a:gd name="T20" fmla="*/ 298 w 334"/>
                <a:gd name="T21" fmla="*/ 150 h 332"/>
                <a:gd name="T22" fmla="*/ 294 w 334"/>
                <a:gd name="T23" fmla="*/ 148 h 332"/>
                <a:gd name="T24" fmla="*/ 290 w 334"/>
                <a:gd name="T25" fmla="*/ 146 h 332"/>
                <a:gd name="T26" fmla="*/ 286 w 334"/>
                <a:gd name="T27" fmla="*/ 142 h 332"/>
                <a:gd name="T28" fmla="*/ 256 w 334"/>
                <a:gd name="T29" fmla="*/ 182 h 332"/>
                <a:gd name="T30" fmla="*/ 246 w 334"/>
                <a:gd name="T31" fmla="*/ 249 h 332"/>
                <a:gd name="T32" fmla="*/ 244 w 334"/>
                <a:gd name="T33" fmla="*/ 253 h 332"/>
                <a:gd name="T34" fmla="*/ 242 w 334"/>
                <a:gd name="T35" fmla="*/ 257 h 332"/>
                <a:gd name="T36" fmla="*/ 238 w 334"/>
                <a:gd name="T37" fmla="*/ 259 h 332"/>
                <a:gd name="T38" fmla="*/ 233 w 334"/>
                <a:gd name="T39" fmla="*/ 259 h 332"/>
                <a:gd name="T40" fmla="*/ 229 w 334"/>
                <a:gd name="T41" fmla="*/ 259 h 332"/>
                <a:gd name="T42" fmla="*/ 225 w 334"/>
                <a:gd name="T43" fmla="*/ 255 h 332"/>
                <a:gd name="T44" fmla="*/ 175 w 334"/>
                <a:gd name="T45" fmla="*/ 207 h 332"/>
                <a:gd name="T46" fmla="*/ 62 w 334"/>
                <a:gd name="T47" fmla="*/ 320 h 332"/>
                <a:gd name="T48" fmla="*/ 60 w 334"/>
                <a:gd name="T49" fmla="*/ 322 h 332"/>
                <a:gd name="T50" fmla="*/ 56 w 334"/>
                <a:gd name="T51" fmla="*/ 324 h 332"/>
                <a:gd name="T52" fmla="*/ 16 w 334"/>
                <a:gd name="T53" fmla="*/ 332 h 332"/>
                <a:gd name="T54" fmla="*/ 12 w 334"/>
                <a:gd name="T55" fmla="*/ 332 h 332"/>
                <a:gd name="T56" fmla="*/ 8 w 334"/>
                <a:gd name="T57" fmla="*/ 332 h 332"/>
                <a:gd name="T58" fmla="*/ 4 w 334"/>
                <a:gd name="T59" fmla="*/ 328 h 332"/>
                <a:gd name="T60" fmla="*/ 2 w 334"/>
                <a:gd name="T61" fmla="*/ 326 h 332"/>
                <a:gd name="T62" fmla="*/ 0 w 334"/>
                <a:gd name="T63" fmla="*/ 322 h 332"/>
                <a:gd name="T64" fmla="*/ 0 w 334"/>
                <a:gd name="T65" fmla="*/ 318 h 332"/>
                <a:gd name="T66" fmla="*/ 8 w 334"/>
                <a:gd name="T67" fmla="*/ 278 h 332"/>
                <a:gd name="T68" fmla="*/ 10 w 334"/>
                <a:gd name="T69" fmla="*/ 274 h 332"/>
                <a:gd name="T70" fmla="*/ 12 w 334"/>
                <a:gd name="T71" fmla="*/ 270 h 332"/>
                <a:gd name="T72" fmla="*/ 127 w 334"/>
                <a:gd name="T73" fmla="*/ 157 h 332"/>
                <a:gd name="T74" fmla="*/ 77 w 334"/>
                <a:gd name="T75" fmla="*/ 107 h 332"/>
                <a:gd name="T76" fmla="*/ 75 w 334"/>
                <a:gd name="T77" fmla="*/ 104 h 332"/>
                <a:gd name="T78" fmla="*/ 73 w 334"/>
                <a:gd name="T79" fmla="*/ 100 h 332"/>
                <a:gd name="T80" fmla="*/ 73 w 334"/>
                <a:gd name="T81" fmla="*/ 96 h 332"/>
                <a:gd name="T82" fmla="*/ 75 w 334"/>
                <a:gd name="T83" fmla="*/ 92 h 332"/>
                <a:gd name="T84" fmla="*/ 79 w 334"/>
                <a:gd name="T85" fmla="*/ 88 h 332"/>
                <a:gd name="T86" fmla="*/ 83 w 334"/>
                <a:gd name="T87" fmla="*/ 88 h 332"/>
                <a:gd name="T88" fmla="*/ 152 w 334"/>
                <a:gd name="T89" fmla="*/ 77 h 332"/>
                <a:gd name="T90" fmla="*/ 190 w 334"/>
                <a:gd name="T91" fmla="*/ 48 h 332"/>
                <a:gd name="T92" fmla="*/ 187 w 334"/>
                <a:gd name="T93" fmla="*/ 44 h 332"/>
                <a:gd name="T94" fmla="*/ 185 w 334"/>
                <a:gd name="T95" fmla="*/ 40 h 332"/>
                <a:gd name="T96" fmla="*/ 185 w 334"/>
                <a:gd name="T97" fmla="*/ 34 h 332"/>
                <a:gd name="T98" fmla="*/ 185 w 334"/>
                <a:gd name="T99" fmla="*/ 31 h 332"/>
                <a:gd name="T100" fmla="*/ 187 w 334"/>
                <a:gd name="T101" fmla="*/ 27 h 332"/>
                <a:gd name="T102" fmla="*/ 212 w 334"/>
                <a:gd name="T103" fmla="*/ 4 h 332"/>
                <a:gd name="T104" fmla="*/ 215 w 334"/>
                <a:gd name="T105" fmla="*/ 0 h 332"/>
                <a:gd name="T106" fmla="*/ 219 w 334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332">
                  <a:moveTo>
                    <a:pt x="219" y="0"/>
                  </a:moveTo>
                  <a:lnTo>
                    <a:pt x="225" y="0"/>
                  </a:lnTo>
                  <a:lnTo>
                    <a:pt x="229" y="4"/>
                  </a:lnTo>
                  <a:lnTo>
                    <a:pt x="331" y="105"/>
                  </a:lnTo>
                  <a:lnTo>
                    <a:pt x="332" y="109"/>
                  </a:lnTo>
                  <a:lnTo>
                    <a:pt x="334" y="113"/>
                  </a:lnTo>
                  <a:lnTo>
                    <a:pt x="332" y="117"/>
                  </a:lnTo>
                  <a:lnTo>
                    <a:pt x="331" y="123"/>
                  </a:lnTo>
                  <a:lnTo>
                    <a:pt x="306" y="146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294" y="148"/>
                  </a:lnTo>
                  <a:lnTo>
                    <a:pt x="290" y="146"/>
                  </a:lnTo>
                  <a:lnTo>
                    <a:pt x="286" y="142"/>
                  </a:lnTo>
                  <a:lnTo>
                    <a:pt x="256" y="182"/>
                  </a:lnTo>
                  <a:lnTo>
                    <a:pt x="246" y="249"/>
                  </a:lnTo>
                  <a:lnTo>
                    <a:pt x="244" y="253"/>
                  </a:lnTo>
                  <a:lnTo>
                    <a:pt x="242" y="257"/>
                  </a:lnTo>
                  <a:lnTo>
                    <a:pt x="238" y="259"/>
                  </a:lnTo>
                  <a:lnTo>
                    <a:pt x="233" y="259"/>
                  </a:lnTo>
                  <a:lnTo>
                    <a:pt x="229" y="259"/>
                  </a:lnTo>
                  <a:lnTo>
                    <a:pt x="225" y="255"/>
                  </a:lnTo>
                  <a:lnTo>
                    <a:pt x="175" y="207"/>
                  </a:lnTo>
                  <a:lnTo>
                    <a:pt x="62" y="320"/>
                  </a:lnTo>
                  <a:lnTo>
                    <a:pt x="60" y="322"/>
                  </a:lnTo>
                  <a:lnTo>
                    <a:pt x="56" y="324"/>
                  </a:lnTo>
                  <a:lnTo>
                    <a:pt x="16" y="332"/>
                  </a:lnTo>
                  <a:lnTo>
                    <a:pt x="12" y="332"/>
                  </a:lnTo>
                  <a:lnTo>
                    <a:pt x="8" y="332"/>
                  </a:lnTo>
                  <a:lnTo>
                    <a:pt x="4" y="328"/>
                  </a:lnTo>
                  <a:lnTo>
                    <a:pt x="2" y="326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8" y="278"/>
                  </a:lnTo>
                  <a:lnTo>
                    <a:pt x="10" y="274"/>
                  </a:lnTo>
                  <a:lnTo>
                    <a:pt x="12" y="270"/>
                  </a:lnTo>
                  <a:lnTo>
                    <a:pt x="127" y="157"/>
                  </a:lnTo>
                  <a:lnTo>
                    <a:pt x="77" y="107"/>
                  </a:lnTo>
                  <a:lnTo>
                    <a:pt x="75" y="104"/>
                  </a:lnTo>
                  <a:lnTo>
                    <a:pt x="73" y="100"/>
                  </a:lnTo>
                  <a:lnTo>
                    <a:pt x="73" y="96"/>
                  </a:lnTo>
                  <a:lnTo>
                    <a:pt x="75" y="92"/>
                  </a:lnTo>
                  <a:lnTo>
                    <a:pt x="79" y="88"/>
                  </a:lnTo>
                  <a:lnTo>
                    <a:pt x="83" y="88"/>
                  </a:lnTo>
                  <a:lnTo>
                    <a:pt x="152" y="77"/>
                  </a:lnTo>
                  <a:lnTo>
                    <a:pt x="190" y="48"/>
                  </a:lnTo>
                  <a:lnTo>
                    <a:pt x="187" y="44"/>
                  </a:lnTo>
                  <a:lnTo>
                    <a:pt x="185" y="40"/>
                  </a:lnTo>
                  <a:lnTo>
                    <a:pt x="185" y="34"/>
                  </a:lnTo>
                  <a:lnTo>
                    <a:pt x="185" y="31"/>
                  </a:lnTo>
                  <a:lnTo>
                    <a:pt x="187" y="27"/>
                  </a:lnTo>
                  <a:lnTo>
                    <a:pt x="212" y="4"/>
                  </a:lnTo>
                  <a:lnTo>
                    <a:pt x="21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023148" y="4397125"/>
            <a:ext cx="686561" cy="821930"/>
          </a:xfrm>
          <a:custGeom>
            <a:avLst/>
            <a:gdLst/>
            <a:ahLst/>
            <a:cxnLst>
              <a:cxn ang="0">
                <a:pos x="177" y="306"/>
              </a:cxn>
              <a:cxn ang="0">
                <a:pos x="202" y="328"/>
              </a:cxn>
              <a:cxn ang="0">
                <a:pos x="209" y="341"/>
              </a:cxn>
              <a:cxn ang="0">
                <a:pos x="236" y="344"/>
              </a:cxn>
              <a:cxn ang="0">
                <a:pos x="248" y="337"/>
              </a:cxn>
              <a:cxn ang="0">
                <a:pos x="261" y="324"/>
              </a:cxn>
              <a:cxn ang="0">
                <a:pos x="279" y="295"/>
              </a:cxn>
              <a:cxn ang="0">
                <a:pos x="227" y="77"/>
              </a:cxn>
              <a:cxn ang="0">
                <a:pos x="166" y="102"/>
              </a:cxn>
              <a:cxn ang="0">
                <a:pos x="141" y="160"/>
              </a:cxn>
              <a:cxn ang="0">
                <a:pos x="160" y="213"/>
              </a:cxn>
              <a:cxn ang="0">
                <a:pos x="279" y="271"/>
              </a:cxn>
              <a:cxn ang="0">
                <a:pos x="304" y="198"/>
              </a:cxn>
              <a:cxn ang="0">
                <a:pos x="310" y="139"/>
              </a:cxn>
              <a:cxn ang="0">
                <a:pos x="270" y="89"/>
              </a:cxn>
              <a:cxn ang="0">
                <a:pos x="242" y="0"/>
              </a:cxn>
              <a:cxn ang="0">
                <a:pos x="338" y="16"/>
              </a:cxn>
              <a:cxn ang="0">
                <a:pos x="397" y="47"/>
              </a:cxn>
              <a:cxn ang="0">
                <a:pos x="428" y="79"/>
              </a:cxn>
              <a:cxn ang="0">
                <a:pos x="451" y="143"/>
              </a:cxn>
              <a:cxn ang="0">
                <a:pos x="452" y="209"/>
              </a:cxn>
              <a:cxn ang="0">
                <a:pos x="438" y="248"/>
              </a:cxn>
              <a:cxn ang="0">
                <a:pos x="444" y="278"/>
              </a:cxn>
              <a:cxn ang="0">
                <a:pos x="482" y="313"/>
              </a:cxn>
              <a:cxn ang="0">
                <a:pos x="505" y="354"/>
              </a:cxn>
              <a:cxn ang="0">
                <a:pos x="476" y="368"/>
              </a:cxn>
              <a:cxn ang="0">
                <a:pos x="453" y="373"/>
              </a:cxn>
              <a:cxn ang="0">
                <a:pos x="458" y="391"/>
              </a:cxn>
              <a:cxn ang="0">
                <a:pos x="455" y="418"/>
              </a:cxn>
              <a:cxn ang="0">
                <a:pos x="453" y="437"/>
              </a:cxn>
              <a:cxn ang="0">
                <a:pos x="438" y="444"/>
              </a:cxn>
              <a:cxn ang="0">
                <a:pos x="435" y="461"/>
              </a:cxn>
              <a:cxn ang="0">
                <a:pos x="446" y="483"/>
              </a:cxn>
              <a:cxn ang="0">
                <a:pos x="424" y="513"/>
              </a:cxn>
              <a:cxn ang="0">
                <a:pos x="364" y="524"/>
              </a:cxn>
              <a:cxn ang="0">
                <a:pos x="329" y="523"/>
              </a:cxn>
              <a:cxn ang="0">
                <a:pos x="301" y="563"/>
              </a:cxn>
              <a:cxn ang="0">
                <a:pos x="297" y="604"/>
              </a:cxn>
              <a:cxn ang="0">
                <a:pos x="275" y="615"/>
              </a:cxn>
              <a:cxn ang="0">
                <a:pos x="151" y="606"/>
              </a:cxn>
              <a:cxn ang="0">
                <a:pos x="90" y="584"/>
              </a:cxn>
              <a:cxn ang="0">
                <a:pos x="58" y="560"/>
              </a:cxn>
              <a:cxn ang="0">
                <a:pos x="88" y="478"/>
              </a:cxn>
              <a:cxn ang="0">
                <a:pos x="90" y="435"/>
              </a:cxn>
              <a:cxn ang="0">
                <a:pos x="37" y="340"/>
              </a:cxn>
              <a:cxn ang="0">
                <a:pos x="1" y="223"/>
              </a:cxn>
              <a:cxn ang="0">
                <a:pos x="10" y="131"/>
              </a:cxn>
              <a:cxn ang="0">
                <a:pos x="53" y="64"/>
              </a:cxn>
              <a:cxn ang="0">
                <a:pos x="119" y="21"/>
              </a:cxn>
              <a:cxn ang="0">
                <a:pos x="200" y="2"/>
              </a:cxn>
            </a:cxnLst>
            <a:rect l="0" t="0" r="r" b="b"/>
            <a:pathLst>
              <a:path w="507" h="615">
                <a:moveTo>
                  <a:pt x="174" y="286"/>
                </a:moveTo>
                <a:lnTo>
                  <a:pt x="174" y="295"/>
                </a:lnTo>
                <a:lnTo>
                  <a:pt x="177" y="306"/>
                </a:lnTo>
                <a:lnTo>
                  <a:pt x="182" y="317"/>
                </a:lnTo>
                <a:lnTo>
                  <a:pt x="191" y="324"/>
                </a:lnTo>
                <a:lnTo>
                  <a:pt x="202" y="328"/>
                </a:lnTo>
                <a:lnTo>
                  <a:pt x="204" y="333"/>
                </a:lnTo>
                <a:lnTo>
                  <a:pt x="205" y="337"/>
                </a:lnTo>
                <a:lnTo>
                  <a:pt x="209" y="341"/>
                </a:lnTo>
                <a:lnTo>
                  <a:pt x="213" y="342"/>
                </a:lnTo>
                <a:lnTo>
                  <a:pt x="218" y="344"/>
                </a:lnTo>
                <a:lnTo>
                  <a:pt x="236" y="344"/>
                </a:lnTo>
                <a:lnTo>
                  <a:pt x="241" y="342"/>
                </a:lnTo>
                <a:lnTo>
                  <a:pt x="245" y="341"/>
                </a:lnTo>
                <a:lnTo>
                  <a:pt x="248" y="337"/>
                </a:lnTo>
                <a:lnTo>
                  <a:pt x="250" y="333"/>
                </a:lnTo>
                <a:lnTo>
                  <a:pt x="251" y="328"/>
                </a:lnTo>
                <a:lnTo>
                  <a:pt x="261" y="324"/>
                </a:lnTo>
                <a:lnTo>
                  <a:pt x="270" y="317"/>
                </a:lnTo>
                <a:lnTo>
                  <a:pt x="277" y="306"/>
                </a:lnTo>
                <a:lnTo>
                  <a:pt x="279" y="295"/>
                </a:lnTo>
                <a:lnTo>
                  <a:pt x="279" y="286"/>
                </a:lnTo>
                <a:lnTo>
                  <a:pt x="174" y="286"/>
                </a:lnTo>
                <a:close/>
                <a:moveTo>
                  <a:pt x="227" y="77"/>
                </a:moveTo>
                <a:lnTo>
                  <a:pt x="204" y="80"/>
                </a:lnTo>
                <a:lnTo>
                  <a:pt x="183" y="89"/>
                </a:lnTo>
                <a:lnTo>
                  <a:pt x="166" y="102"/>
                </a:lnTo>
                <a:lnTo>
                  <a:pt x="152" y="118"/>
                </a:lnTo>
                <a:lnTo>
                  <a:pt x="143" y="139"/>
                </a:lnTo>
                <a:lnTo>
                  <a:pt x="141" y="160"/>
                </a:lnTo>
                <a:lnTo>
                  <a:pt x="143" y="180"/>
                </a:lnTo>
                <a:lnTo>
                  <a:pt x="150" y="198"/>
                </a:lnTo>
                <a:lnTo>
                  <a:pt x="160" y="213"/>
                </a:lnTo>
                <a:lnTo>
                  <a:pt x="174" y="226"/>
                </a:lnTo>
                <a:lnTo>
                  <a:pt x="174" y="271"/>
                </a:lnTo>
                <a:lnTo>
                  <a:pt x="279" y="271"/>
                </a:lnTo>
                <a:lnTo>
                  <a:pt x="279" y="226"/>
                </a:lnTo>
                <a:lnTo>
                  <a:pt x="293" y="213"/>
                </a:lnTo>
                <a:lnTo>
                  <a:pt x="304" y="198"/>
                </a:lnTo>
                <a:lnTo>
                  <a:pt x="310" y="180"/>
                </a:lnTo>
                <a:lnTo>
                  <a:pt x="312" y="160"/>
                </a:lnTo>
                <a:lnTo>
                  <a:pt x="310" y="139"/>
                </a:lnTo>
                <a:lnTo>
                  <a:pt x="301" y="118"/>
                </a:lnTo>
                <a:lnTo>
                  <a:pt x="287" y="102"/>
                </a:lnTo>
                <a:lnTo>
                  <a:pt x="270" y="89"/>
                </a:lnTo>
                <a:lnTo>
                  <a:pt x="250" y="80"/>
                </a:lnTo>
                <a:lnTo>
                  <a:pt x="227" y="77"/>
                </a:lnTo>
                <a:close/>
                <a:moveTo>
                  <a:pt x="242" y="0"/>
                </a:moveTo>
                <a:lnTo>
                  <a:pt x="278" y="3"/>
                </a:lnTo>
                <a:lnTo>
                  <a:pt x="310" y="8"/>
                </a:lnTo>
                <a:lnTo>
                  <a:pt x="338" y="16"/>
                </a:lnTo>
                <a:lnTo>
                  <a:pt x="361" y="25"/>
                </a:lnTo>
                <a:lnTo>
                  <a:pt x="380" y="35"/>
                </a:lnTo>
                <a:lnTo>
                  <a:pt x="397" y="47"/>
                </a:lnTo>
                <a:lnTo>
                  <a:pt x="410" y="58"/>
                </a:lnTo>
                <a:lnTo>
                  <a:pt x="420" y="68"/>
                </a:lnTo>
                <a:lnTo>
                  <a:pt x="428" y="79"/>
                </a:lnTo>
                <a:lnTo>
                  <a:pt x="438" y="96"/>
                </a:lnTo>
                <a:lnTo>
                  <a:pt x="446" y="118"/>
                </a:lnTo>
                <a:lnTo>
                  <a:pt x="451" y="143"/>
                </a:lnTo>
                <a:lnTo>
                  <a:pt x="455" y="167"/>
                </a:lnTo>
                <a:lnTo>
                  <a:pt x="455" y="190"/>
                </a:lnTo>
                <a:lnTo>
                  <a:pt x="452" y="209"/>
                </a:lnTo>
                <a:lnTo>
                  <a:pt x="447" y="227"/>
                </a:lnTo>
                <a:lnTo>
                  <a:pt x="442" y="239"/>
                </a:lnTo>
                <a:lnTo>
                  <a:pt x="438" y="248"/>
                </a:lnTo>
                <a:lnTo>
                  <a:pt x="435" y="257"/>
                </a:lnTo>
                <a:lnTo>
                  <a:pt x="438" y="268"/>
                </a:lnTo>
                <a:lnTo>
                  <a:pt x="444" y="278"/>
                </a:lnTo>
                <a:lnTo>
                  <a:pt x="455" y="289"/>
                </a:lnTo>
                <a:lnTo>
                  <a:pt x="467" y="300"/>
                </a:lnTo>
                <a:lnTo>
                  <a:pt x="482" y="313"/>
                </a:lnTo>
                <a:lnTo>
                  <a:pt x="503" y="335"/>
                </a:lnTo>
                <a:lnTo>
                  <a:pt x="507" y="345"/>
                </a:lnTo>
                <a:lnTo>
                  <a:pt x="505" y="354"/>
                </a:lnTo>
                <a:lnTo>
                  <a:pt x="498" y="362"/>
                </a:lnTo>
                <a:lnTo>
                  <a:pt x="488" y="365"/>
                </a:lnTo>
                <a:lnTo>
                  <a:pt x="476" y="368"/>
                </a:lnTo>
                <a:lnTo>
                  <a:pt x="466" y="371"/>
                </a:lnTo>
                <a:lnTo>
                  <a:pt x="457" y="372"/>
                </a:lnTo>
                <a:lnTo>
                  <a:pt x="453" y="373"/>
                </a:lnTo>
                <a:lnTo>
                  <a:pt x="453" y="378"/>
                </a:lnTo>
                <a:lnTo>
                  <a:pt x="455" y="385"/>
                </a:lnTo>
                <a:lnTo>
                  <a:pt x="458" y="391"/>
                </a:lnTo>
                <a:lnTo>
                  <a:pt x="460" y="394"/>
                </a:lnTo>
                <a:lnTo>
                  <a:pt x="455" y="415"/>
                </a:lnTo>
                <a:lnTo>
                  <a:pt x="455" y="418"/>
                </a:lnTo>
                <a:lnTo>
                  <a:pt x="456" y="424"/>
                </a:lnTo>
                <a:lnTo>
                  <a:pt x="456" y="431"/>
                </a:lnTo>
                <a:lnTo>
                  <a:pt x="453" y="437"/>
                </a:lnTo>
                <a:lnTo>
                  <a:pt x="450" y="438"/>
                </a:lnTo>
                <a:lnTo>
                  <a:pt x="443" y="440"/>
                </a:lnTo>
                <a:lnTo>
                  <a:pt x="438" y="444"/>
                </a:lnTo>
                <a:lnTo>
                  <a:pt x="433" y="449"/>
                </a:lnTo>
                <a:lnTo>
                  <a:pt x="432" y="455"/>
                </a:lnTo>
                <a:lnTo>
                  <a:pt x="435" y="461"/>
                </a:lnTo>
                <a:lnTo>
                  <a:pt x="443" y="472"/>
                </a:lnTo>
                <a:lnTo>
                  <a:pt x="446" y="479"/>
                </a:lnTo>
                <a:lnTo>
                  <a:pt x="446" y="483"/>
                </a:lnTo>
                <a:lnTo>
                  <a:pt x="443" y="496"/>
                </a:lnTo>
                <a:lnTo>
                  <a:pt x="435" y="505"/>
                </a:lnTo>
                <a:lnTo>
                  <a:pt x="424" y="513"/>
                </a:lnTo>
                <a:lnTo>
                  <a:pt x="410" y="518"/>
                </a:lnTo>
                <a:lnTo>
                  <a:pt x="379" y="523"/>
                </a:lnTo>
                <a:lnTo>
                  <a:pt x="364" y="524"/>
                </a:lnTo>
                <a:lnTo>
                  <a:pt x="350" y="524"/>
                </a:lnTo>
                <a:lnTo>
                  <a:pt x="339" y="523"/>
                </a:lnTo>
                <a:lnTo>
                  <a:pt x="329" y="523"/>
                </a:lnTo>
                <a:lnTo>
                  <a:pt x="315" y="534"/>
                </a:lnTo>
                <a:lnTo>
                  <a:pt x="306" y="547"/>
                </a:lnTo>
                <a:lnTo>
                  <a:pt x="301" y="563"/>
                </a:lnTo>
                <a:lnTo>
                  <a:pt x="298" y="578"/>
                </a:lnTo>
                <a:lnTo>
                  <a:pt x="297" y="592"/>
                </a:lnTo>
                <a:lnTo>
                  <a:pt x="297" y="604"/>
                </a:lnTo>
                <a:lnTo>
                  <a:pt x="298" y="611"/>
                </a:lnTo>
                <a:lnTo>
                  <a:pt x="298" y="614"/>
                </a:lnTo>
                <a:lnTo>
                  <a:pt x="275" y="615"/>
                </a:lnTo>
                <a:lnTo>
                  <a:pt x="214" y="615"/>
                </a:lnTo>
                <a:lnTo>
                  <a:pt x="179" y="613"/>
                </a:lnTo>
                <a:lnTo>
                  <a:pt x="151" y="606"/>
                </a:lnTo>
                <a:lnTo>
                  <a:pt x="126" y="600"/>
                </a:lnTo>
                <a:lnTo>
                  <a:pt x="106" y="593"/>
                </a:lnTo>
                <a:lnTo>
                  <a:pt x="90" y="584"/>
                </a:lnTo>
                <a:lnTo>
                  <a:pt x="77" y="578"/>
                </a:lnTo>
                <a:lnTo>
                  <a:pt x="68" y="570"/>
                </a:lnTo>
                <a:lnTo>
                  <a:pt x="58" y="560"/>
                </a:lnTo>
                <a:lnTo>
                  <a:pt x="73" y="529"/>
                </a:lnTo>
                <a:lnTo>
                  <a:pt x="82" y="502"/>
                </a:lnTo>
                <a:lnTo>
                  <a:pt x="88" y="478"/>
                </a:lnTo>
                <a:lnTo>
                  <a:pt x="91" y="458"/>
                </a:lnTo>
                <a:lnTo>
                  <a:pt x="91" y="444"/>
                </a:lnTo>
                <a:lnTo>
                  <a:pt x="90" y="435"/>
                </a:lnTo>
                <a:lnTo>
                  <a:pt x="90" y="431"/>
                </a:lnTo>
                <a:lnTo>
                  <a:pt x="60" y="383"/>
                </a:lnTo>
                <a:lnTo>
                  <a:pt x="37" y="340"/>
                </a:lnTo>
                <a:lnTo>
                  <a:pt x="19" y="299"/>
                </a:lnTo>
                <a:lnTo>
                  <a:pt x="8" y="259"/>
                </a:lnTo>
                <a:lnTo>
                  <a:pt x="1" y="223"/>
                </a:lnTo>
                <a:lnTo>
                  <a:pt x="0" y="190"/>
                </a:lnTo>
                <a:lnTo>
                  <a:pt x="3" y="159"/>
                </a:lnTo>
                <a:lnTo>
                  <a:pt x="10" y="131"/>
                </a:lnTo>
                <a:lnTo>
                  <a:pt x="21" y="107"/>
                </a:lnTo>
                <a:lnTo>
                  <a:pt x="36" y="84"/>
                </a:lnTo>
                <a:lnTo>
                  <a:pt x="53" y="64"/>
                </a:lnTo>
                <a:lnTo>
                  <a:pt x="73" y="47"/>
                </a:lnTo>
                <a:lnTo>
                  <a:pt x="95" y="32"/>
                </a:lnTo>
                <a:lnTo>
                  <a:pt x="119" y="21"/>
                </a:lnTo>
                <a:lnTo>
                  <a:pt x="145" y="12"/>
                </a:lnTo>
                <a:lnTo>
                  <a:pt x="172" y="6"/>
                </a:lnTo>
                <a:lnTo>
                  <a:pt x="200" y="2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eeform 154"/>
          <p:cNvSpPr>
            <a:spLocks/>
          </p:cNvSpPr>
          <p:nvPr/>
        </p:nvSpPr>
        <p:spPr bwMode="auto">
          <a:xfrm>
            <a:off x="8081082" y="2849076"/>
            <a:ext cx="361204" cy="354551"/>
          </a:xfrm>
          <a:custGeom>
            <a:avLst/>
            <a:gdLst>
              <a:gd name="T0" fmla="*/ 93 w 378"/>
              <a:gd name="T1" fmla="*/ 3 h 365"/>
              <a:gd name="T2" fmla="*/ 190 w 378"/>
              <a:gd name="T3" fmla="*/ 99 h 365"/>
              <a:gd name="T4" fmla="*/ 280 w 378"/>
              <a:gd name="T5" fmla="*/ 7 h 365"/>
              <a:gd name="T6" fmla="*/ 293 w 378"/>
              <a:gd name="T7" fmla="*/ 2 h 365"/>
              <a:gd name="T8" fmla="*/ 306 w 378"/>
              <a:gd name="T9" fmla="*/ 2 h 365"/>
              <a:gd name="T10" fmla="*/ 318 w 378"/>
              <a:gd name="T11" fmla="*/ 7 h 365"/>
              <a:gd name="T12" fmla="*/ 369 w 378"/>
              <a:gd name="T13" fmla="*/ 56 h 365"/>
              <a:gd name="T14" fmla="*/ 377 w 378"/>
              <a:gd name="T15" fmla="*/ 67 h 365"/>
              <a:gd name="T16" fmla="*/ 378 w 378"/>
              <a:gd name="T17" fmla="*/ 80 h 365"/>
              <a:gd name="T18" fmla="*/ 377 w 378"/>
              <a:gd name="T19" fmla="*/ 92 h 365"/>
              <a:gd name="T20" fmla="*/ 369 w 378"/>
              <a:gd name="T21" fmla="*/ 103 h 365"/>
              <a:gd name="T22" fmla="*/ 356 w 378"/>
              <a:gd name="T23" fmla="*/ 273 h 365"/>
              <a:gd name="T24" fmla="*/ 366 w 378"/>
              <a:gd name="T25" fmla="*/ 297 h 365"/>
              <a:gd name="T26" fmla="*/ 356 w 378"/>
              <a:gd name="T27" fmla="*/ 319 h 365"/>
              <a:gd name="T28" fmla="*/ 320 w 378"/>
              <a:gd name="T29" fmla="*/ 359 h 365"/>
              <a:gd name="T30" fmla="*/ 307 w 378"/>
              <a:gd name="T31" fmla="*/ 364 h 365"/>
              <a:gd name="T32" fmla="*/ 294 w 378"/>
              <a:gd name="T33" fmla="*/ 364 h 365"/>
              <a:gd name="T34" fmla="*/ 282 w 378"/>
              <a:gd name="T35" fmla="*/ 359 h 365"/>
              <a:gd name="T36" fmla="*/ 188 w 378"/>
              <a:gd name="T37" fmla="*/ 272 h 365"/>
              <a:gd name="T38" fmla="*/ 93 w 378"/>
              <a:gd name="T39" fmla="*/ 360 h 365"/>
              <a:gd name="T40" fmla="*/ 82 w 378"/>
              <a:gd name="T41" fmla="*/ 365 h 365"/>
              <a:gd name="T42" fmla="*/ 68 w 378"/>
              <a:gd name="T43" fmla="*/ 364 h 365"/>
              <a:gd name="T44" fmla="*/ 57 w 378"/>
              <a:gd name="T45" fmla="*/ 359 h 365"/>
              <a:gd name="T46" fmla="*/ 19 w 378"/>
              <a:gd name="T47" fmla="*/ 319 h 365"/>
              <a:gd name="T48" fmla="*/ 11 w 378"/>
              <a:gd name="T49" fmla="*/ 297 h 365"/>
              <a:gd name="T50" fmla="*/ 20 w 378"/>
              <a:gd name="T51" fmla="*/ 273 h 365"/>
              <a:gd name="T52" fmla="*/ 9 w 378"/>
              <a:gd name="T53" fmla="*/ 100 h 365"/>
              <a:gd name="T54" fmla="*/ 1 w 378"/>
              <a:gd name="T55" fmla="*/ 89 h 365"/>
              <a:gd name="T56" fmla="*/ 0 w 378"/>
              <a:gd name="T57" fmla="*/ 76 h 365"/>
              <a:gd name="T58" fmla="*/ 1 w 378"/>
              <a:gd name="T59" fmla="*/ 64 h 365"/>
              <a:gd name="T60" fmla="*/ 9 w 378"/>
              <a:gd name="T61" fmla="*/ 53 h 365"/>
              <a:gd name="T62" fmla="*/ 65 w 378"/>
              <a:gd name="T63" fmla="*/ 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65">
                <a:moveTo>
                  <a:pt x="79" y="0"/>
                </a:moveTo>
                <a:lnTo>
                  <a:pt x="93" y="3"/>
                </a:lnTo>
                <a:lnTo>
                  <a:pt x="104" y="11"/>
                </a:lnTo>
                <a:lnTo>
                  <a:pt x="190" y="99"/>
                </a:lnTo>
                <a:lnTo>
                  <a:pt x="275" y="11"/>
                </a:lnTo>
                <a:lnTo>
                  <a:pt x="280" y="7"/>
                </a:lnTo>
                <a:lnTo>
                  <a:pt x="287" y="3"/>
                </a:lnTo>
                <a:lnTo>
                  <a:pt x="293" y="2"/>
                </a:lnTo>
                <a:lnTo>
                  <a:pt x="299" y="0"/>
                </a:lnTo>
                <a:lnTo>
                  <a:pt x="306" y="2"/>
                </a:lnTo>
                <a:lnTo>
                  <a:pt x="312" y="3"/>
                </a:lnTo>
                <a:lnTo>
                  <a:pt x="318" y="7"/>
                </a:lnTo>
                <a:lnTo>
                  <a:pt x="323" y="10"/>
                </a:lnTo>
                <a:lnTo>
                  <a:pt x="369" y="56"/>
                </a:lnTo>
                <a:lnTo>
                  <a:pt x="374" y="61"/>
                </a:lnTo>
                <a:lnTo>
                  <a:pt x="377" y="67"/>
                </a:lnTo>
                <a:lnTo>
                  <a:pt x="378" y="73"/>
                </a:lnTo>
                <a:lnTo>
                  <a:pt x="378" y="80"/>
                </a:lnTo>
                <a:lnTo>
                  <a:pt x="378" y="86"/>
                </a:lnTo>
                <a:lnTo>
                  <a:pt x="377" y="92"/>
                </a:lnTo>
                <a:lnTo>
                  <a:pt x="372" y="99"/>
                </a:lnTo>
                <a:lnTo>
                  <a:pt x="369" y="103"/>
                </a:lnTo>
                <a:lnTo>
                  <a:pt x="277" y="189"/>
                </a:lnTo>
                <a:lnTo>
                  <a:pt x="356" y="273"/>
                </a:lnTo>
                <a:lnTo>
                  <a:pt x="363" y="284"/>
                </a:lnTo>
                <a:lnTo>
                  <a:pt x="366" y="297"/>
                </a:lnTo>
                <a:lnTo>
                  <a:pt x="363" y="308"/>
                </a:lnTo>
                <a:lnTo>
                  <a:pt x="356" y="319"/>
                </a:lnTo>
                <a:lnTo>
                  <a:pt x="325" y="354"/>
                </a:lnTo>
                <a:lnTo>
                  <a:pt x="320" y="359"/>
                </a:lnTo>
                <a:lnTo>
                  <a:pt x="313" y="362"/>
                </a:lnTo>
                <a:lnTo>
                  <a:pt x="307" y="364"/>
                </a:lnTo>
                <a:lnTo>
                  <a:pt x="301" y="365"/>
                </a:lnTo>
                <a:lnTo>
                  <a:pt x="294" y="364"/>
                </a:lnTo>
                <a:lnTo>
                  <a:pt x="288" y="362"/>
                </a:lnTo>
                <a:lnTo>
                  <a:pt x="282" y="359"/>
                </a:lnTo>
                <a:lnTo>
                  <a:pt x="277" y="356"/>
                </a:lnTo>
                <a:lnTo>
                  <a:pt x="188" y="272"/>
                </a:lnTo>
                <a:lnTo>
                  <a:pt x="99" y="356"/>
                </a:lnTo>
                <a:lnTo>
                  <a:pt x="93" y="360"/>
                </a:lnTo>
                <a:lnTo>
                  <a:pt x="88" y="364"/>
                </a:lnTo>
                <a:lnTo>
                  <a:pt x="82" y="365"/>
                </a:lnTo>
                <a:lnTo>
                  <a:pt x="74" y="365"/>
                </a:lnTo>
                <a:lnTo>
                  <a:pt x="68" y="364"/>
                </a:lnTo>
                <a:lnTo>
                  <a:pt x="61" y="362"/>
                </a:lnTo>
                <a:lnTo>
                  <a:pt x="57" y="359"/>
                </a:lnTo>
                <a:lnTo>
                  <a:pt x="50" y="354"/>
                </a:lnTo>
                <a:lnTo>
                  <a:pt x="19" y="319"/>
                </a:lnTo>
                <a:lnTo>
                  <a:pt x="12" y="308"/>
                </a:lnTo>
                <a:lnTo>
                  <a:pt x="11" y="297"/>
                </a:lnTo>
                <a:lnTo>
                  <a:pt x="12" y="284"/>
                </a:lnTo>
                <a:lnTo>
                  <a:pt x="20" y="273"/>
                </a:lnTo>
                <a:lnTo>
                  <a:pt x="101" y="189"/>
                </a:lnTo>
                <a:lnTo>
                  <a:pt x="9" y="100"/>
                </a:lnTo>
                <a:lnTo>
                  <a:pt x="4" y="95"/>
                </a:lnTo>
                <a:lnTo>
                  <a:pt x="1" y="89"/>
                </a:lnTo>
                <a:lnTo>
                  <a:pt x="0" y="83"/>
                </a:lnTo>
                <a:lnTo>
                  <a:pt x="0" y="76"/>
                </a:lnTo>
                <a:lnTo>
                  <a:pt x="0" y="70"/>
                </a:lnTo>
                <a:lnTo>
                  <a:pt x="1" y="64"/>
                </a:lnTo>
                <a:lnTo>
                  <a:pt x="4" y="57"/>
                </a:lnTo>
                <a:lnTo>
                  <a:pt x="9" y="53"/>
                </a:lnTo>
                <a:lnTo>
                  <a:pt x="53" y="10"/>
                </a:lnTo>
                <a:lnTo>
                  <a:pt x="65" y="2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reeform 154"/>
          <p:cNvSpPr>
            <a:spLocks/>
          </p:cNvSpPr>
          <p:nvPr/>
        </p:nvSpPr>
        <p:spPr bwMode="auto">
          <a:xfrm>
            <a:off x="6160347" y="5303520"/>
            <a:ext cx="361204" cy="354551"/>
          </a:xfrm>
          <a:custGeom>
            <a:avLst/>
            <a:gdLst>
              <a:gd name="T0" fmla="*/ 93 w 378"/>
              <a:gd name="T1" fmla="*/ 3 h 365"/>
              <a:gd name="T2" fmla="*/ 190 w 378"/>
              <a:gd name="T3" fmla="*/ 99 h 365"/>
              <a:gd name="T4" fmla="*/ 280 w 378"/>
              <a:gd name="T5" fmla="*/ 7 h 365"/>
              <a:gd name="T6" fmla="*/ 293 w 378"/>
              <a:gd name="T7" fmla="*/ 2 h 365"/>
              <a:gd name="T8" fmla="*/ 306 w 378"/>
              <a:gd name="T9" fmla="*/ 2 h 365"/>
              <a:gd name="T10" fmla="*/ 318 w 378"/>
              <a:gd name="T11" fmla="*/ 7 h 365"/>
              <a:gd name="T12" fmla="*/ 369 w 378"/>
              <a:gd name="T13" fmla="*/ 56 h 365"/>
              <a:gd name="T14" fmla="*/ 377 w 378"/>
              <a:gd name="T15" fmla="*/ 67 h 365"/>
              <a:gd name="T16" fmla="*/ 378 w 378"/>
              <a:gd name="T17" fmla="*/ 80 h 365"/>
              <a:gd name="T18" fmla="*/ 377 w 378"/>
              <a:gd name="T19" fmla="*/ 92 h 365"/>
              <a:gd name="T20" fmla="*/ 369 w 378"/>
              <a:gd name="T21" fmla="*/ 103 h 365"/>
              <a:gd name="T22" fmla="*/ 356 w 378"/>
              <a:gd name="T23" fmla="*/ 273 h 365"/>
              <a:gd name="T24" fmla="*/ 366 w 378"/>
              <a:gd name="T25" fmla="*/ 297 h 365"/>
              <a:gd name="T26" fmla="*/ 356 w 378"/>
              <a:gd name="T27" fmla="*/ 319 h 365"/>
              <a:gd name="T28" fmla="*/ 320 w 378"/>
              <a:gd name="T29" fmla="*/ 359 h 365"/>
              <a:gd name="T30" fmla="*/ 307 w 378"/>
              <a:gd name="T31" fmla="*/ 364 h 365"/>
              <a:gd name="T32" fmla="*/ 294 w 378"/>
              <a:gd name="T33" fmla="*/ 364 h 365"/>
              <a:gd name="T34" fmla="*/ 282 w 378"/>
              <a:gd name="T35" fmla="*/ 359 h 365"/>
              <a:gd name="T36" fmla="*/ 188 w 378"/>
              <a:gd name="T37" fmla="*/ 272 h 365"/>
              <a:gd name="T38" fmla="*/ 93 w 378"/>
              <a:gd name="T39" fmla="*/ 360 h 365"/>
              <a:gd name="T40" fmla="*/ 82 w 378"/>
              <a:gd name="T41" fmla="*/ 365 h 365"/>
              <a:gd name="T42" fmla="*/ 68 w 378"/>
              <a:gd name="T43" fmla="*/ 364 h 365"/>
              <a:gd name="T44" fmla="*/ 57 w 378"/>
              <a:gd name="T45" fmla="*/ 359 h 365"/>
              <a:gd name="T46" fmla="*/ 19 w 378"/>
              <a:gd name="T47" fmla="*/ 319 h 365"/>
              <a:gd name="T48" fmla="*/ 11 w 378"/>
              <a:gd name="T49" fmla="*/ 297 h 365"/>
              <a:gd name="T50" fmla="*/ 20 w 378"/>
              <a:gd name="T51" fmla="*/ 273 h 365"/>
              <a:gd name="T52" fmla="*/ 9 w 378"/>
              <a:gd name="T53" fmla="*/ 100 h 365"/>
              <a:gd name="T54" fmla="*/ 1 w 378"/>
              <a:gd name="T55" fmla="*/ 89 h 365"/>
              <a:gd name="T56" fmla="*/ 0 w 378"/>
              <a:gd name="T57" fmla="*/ 76 h 365"/>
              <a:gd name="T58" fmla="*/ 1 w 378"/>
              <a:gd name="T59" fmla="*/ 64 h 365"/>
              <a:gd name="T60" fmla="*/ 9 w 378"/>
              <a:gd name="T61" fmla="*/ 53 h 365"/>
              <a:gd name="T62" fmla="*/ 65 w 378"/>
              <a:gd name="T63" fmla="*/ 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65">
                <a:moveTo>
                  <a:pt x="79" y="0"/>
                </a:moveTo>
                <a:lnTo>
                  <a:pt x="93" y="3"/>
                </a:lnTo>
                <a:lnTo>
                  <a:pt x="104" y="11"/>
                </a:lnTo>
                <a:lnTo>
                  <a:pt x="190" y="99"/>
                </a:lnTo>
                <a:lnTo>
                  <a:pt x="275" y="11"/>
                </a:lnTo>
                <a:lnTo>
                  <a:pt x="280" y="7"/>
                </a:lnTo>
                <a:lnTo>
                  <a:pt x="287" y="3"/>
                </a:lnTo>
                <a:lnTo>
                  <a:pt x="293" y="2"/>
                </a:lnTo>
                <a:lnTo>
                  <a:pt x="299" y="0"/>
                </a:lnTo>
                <a:lnTo>
                  <a:pt x="306" y="2"/>
                </a:lnTo>
                <a:lnTo>
                  <a:pt x="312" y="3"/>
                </a:lnTo>
                <a:lnTo>
                  <a:pt x="318" y="7"/>
                </a:lnTo>
                <a:lnTo>
                  <a:pt x="323" y="10"/>
                </a:lnTo>
                <a:lnTo>
                  <a:pt x="369" y="56"/>
                </a:lnTo>
                <a:lnTo>
                  <a:pt x="374" y="61"/>
                </a:lnTo>
                <a:lnTo>
                  <a:pt x="377" y="67"/>
                </a:lnTo>
                <a:lnTo>
                  <a:pt x="378" y="73"/>
                </a:lnTo>
                <a:lnTo>
                  <a:pt x="378" y="80"/>
                </a:lnTo>
                <a:lnTo>
                  <a:pt x="378" y="86"/>
                </a:lnTo>
                <a:lnTo>
                  <a:pt x="377" y="92"/>
                </a:lnTo>
                <a:lnTo>
                  <a:pt x="372" y="99"/>
                </a:lnTo>
                <a:lnTo>
                  <a:pt x="369" y="103"/>
                </a:lnTo>
                <a:lnTo>
                  <a:pt x="277" y="189"/>
                </a:lnTo>
                <a:lnTo>
                  <a:pt x="356" y="273"/>
                </a:lnTo>
                <a:lnTo>
                  <a:pt x="363" y="284"/>
                </a:lnTo>
                <a:lnTo>
                  <a:pt x="366" y="297"/>
                </a:lnTo>
                <a:lnTo>
                  <a:pt x="363" y="308"/>
                </a:lnTo>
                <a:lnTo>
                  <a:pt x="356" y="319"/>
                </a:lnTo>
                <a:lnTo>
                  <a:pt x="325" y="354"/>
                </a:lnTo>
                <a:lnTo>
                  <a:pt x="320" y="359"/>
                </a:lnTo>
                <a:lnTo>
                  <a:pt x="313" y="362"/>
                </a:lnTo>
                <a:lnTo>
                  <a:pt x="307" y="364"/>
                </a:lnTo>
                <a:lnTo>
                  <a:pt x="301" y="365"/>
                </a:lnTo>
                <a:lnTo>
                  <a:pt x="294" y="364"/>
                </a:lnTo>
                <a:lnTo>
                  <a:pt x="288" y="362"/>
                </a:lnTo>
                <a:lnTo>
                  <a:pt x="282" y="359"/>
                </a:lnTo>
                <a:lnTo>
                  <a:pt x="277" y="356"/>
                </a:lnTo>
                <a:lnTo>
                  <a:pt x="188" y="272"/>
                </a:lnTo>
                <a:lnTo>
                  <a:pt x="99" y="356"/>
                </a:lnTo>
                <a:lnTo>
                  <a:pt x="93" y="360"/>
                </a:lnTo>
                <a:lnTo>
                  <a:pt x="88" y="364"/>
                </a:lnTo>
                <a:lnTo>
                  <a:pt x="82" y="365"/>
                </a:lnTo>
                <a:lnTo>
                  <a:pt x="74" y="365"/>
                </a:lnTo>
                <a:lnTo>
                  <a:pt x="68" y="364"/>
                </a:lnTo>
                <a:lnTo>
                  <a:pt x="61" y="362"/>
                </a:lnTo>
                <a:lnTo>
                  <a:pt x="57" y="359"/>
                </a:lnTo>
                <a:lnTo>
                  <a:pt x="50" y="354"/>
                </a:lnTo>
                <a:lnTo>
                  <a:pt x="19" y="319"/>
                </a:lnTo>
                <a:lnTo>
                  <a:pt x="12" y="308"/>
                </a:lnTo>
                <a:lnTo>
                  <a:pt x="11" y="297"/>
                </a:lnTo>
                <a:lnTo>
                  <a:pt x="12" y="284"/>
                </a:lnTo>
                <a:lnTo>
                  <a:pt x="20" y="273"/>
                </a:lnTo>
                <a:lnTo>
                  <a:pt x="101" y="189"/>
                </a:lnTo>
                <a:lnTo>
                  <a:pt x="9" y="100"/>
                </a:lnTo>
                <a:lnTo>
                  <a:pt x="4" y="95"/>
                </a:lnTo>
                <a:lnTo>
                  <a:pt x="1" y="89"/>
                </a:lnTo>
                <a:lnTo>
                  <a:pt x="0" y="83"/>
                </a:lnTo>
                <a:lnTo>
                  <a:pt x="0" y="76"/>
                </a:lnTo>
                <a:lnTo>
                  <a:pt x="0" y="70"/>
                </a:lnTo>
                <a:lnTo>
                  <a:pt x="1" y="64"/>
                </a:lnTo>
                <a:lnTo>
                  <a:pt x="4" y="57"/>
                </a:lnTo>
                <a:lnTo>
                  <a:pt x="9" y="53"/>
                </a:lnTo>
                <a:lnTo>
                  <a:pt x="53" y="10"/>
                </a:lnTo>
                <a:lnTo>
                  <a:pt x="65" y="2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9221943-3DB0-40CC-8DCA-A4D5AFB77557}"/>
              </a:ext>
            </a:extLst>
          </p:cNvPr>
          <p:cNvSpPr txBox="1"/>
          <p:nvPr/>
        </p:nvSpPr>
        <p:spPr>
          <a:xfrm>
            <a:off x="6830252" y="1234574"/>
            <a:ext cx="5030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>
                <a:solidFill>
                  <a:srgbClr val="5B9BD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Exportaciones definitivas de quinua a Estados Unidos en millones de USD</a:t>
            </a:r>
            <a:endParaRPr lang="es-EC" b="1" dirty="0">
              <a:solidFill>
                <a:srgbClr val="5B9BD5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83370E-9EA4-4A35-B61F-7E811D9D1D8A}"/>
              </a:ext>
            </a:extLst>
          </p:cNvPr>
          <p:cNvSpPr txBox="1"/>
          <p:nvPr/>
        </p:nvSpPr>
        <p:spPr>
          <a:xfrm>
            <a:off x="477078" y="1234574"/>
            <a:ext cx="58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i="1" dirty="0">
                <a:solidFill>
                  <a:srgbClr val="5B9BD5"/>
                </a:solidFill>
              </a:rPr>
              <a:t>Producción, área cosechada y rendimiento de la quinua en Perú, periodo 2013 - 2018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59679940"/>
              </p:ext>
            </p:extLst>
          </p:nvPr>
        </p:nvGraphicFramePr>
        <p:xfrm>
          <a:off x="6928834" y="2196031"/>
          <a:ext cx="4931862" cy="41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5435442-E490-47FE-8FEB-E73552172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022826"/>
              </p:ext>
            </p:extLst>
          </p:nvPr>
        </p:nvGraphicFramePr>
        <p:xfrm>
          <a:off x="493775" y="2196031"/>
          <a:ext cx="6336477" cy="41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Isosceles Triangle 11">
            <a:extLst>
              <a:ext uri="{FF2B5EF4-FFF2-40B4-BE49-F238E27FC236}">
                <a16:creationId xmlns:a16="http://schemas.microsoft.com/office/drawing/2014/main" id="{87C41D90-EAC6-405D-9ECB-C2CE080D503A}"/>
              </a:ext>
            </a:extLst>
          </p:cNvPr>
          <p:cNvSpPr/>
          <p:nvPr/>
        </p:nvSpPr>
        <p:spPr>
          <a:xfrm>
            <a:off x="1816203" y="3429000"/>
            <a:ext cx="873987" cy="4826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25</a:t>
            </a:r>
          </a:p>
        </p:txBody>
      </p:sp>
      <p:sp>
        <p:nvSpPr>
          <p:cNvPr id="6" name="Diagrama de flujo: combinar 5">
            <a:extLst>
              <a:ext uri="{FF2B5EF4-FFF2-40B4-BE49-F238E27FC236}">
                <a16:creationId xmlns:a16="http://schemas.microsoft.com/office/drawing/2014/main" id="{47E92FBA-0BFA-4E0C-81D4-F30613EFA0F9}"/>
              </a:ext>
            </a:extLst>
          </p:cNvPr>
          <p:cNvSpPr/>
          <p:nvPr/>
        </p:nvSpPr>
        <p:spPr>
          <a:xfrm>
            <a:off x="2749016" y="3548268"/>
            <a:ext cx="842323" cy="482600"/>
          </a:xfrm>
          <a:prstGeom prst="flowChartMerg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30</a:t>
            </a:r>
          </a:p>
        </p:txBody>
      </p:sp>
      <p:sp>
        <p:nvSpPr>
          <p:cNvPr id="10" name="Diagrama de flujo: combinar 9">
            <a:extLst>
              <a:ext uri="{FF2B5EF4-FFF2-40B4-BE49-F238E27FC236}">
                <a16:creationId xmlns:a16="http://schemas.microsoft.com/office/drawing/2014/main" id="{3EBB65A4-C6AE-4062-8774-42F0C21B6733}"/>
              </a:ext>
            </a:extLst>
          </p:cNvPr>
          <p:cNvSpPr/>
          <p:nvPr/>
        </p:nvSpPr>
        <p:spPr>
          <a:xfrm>
            <a:off x="3662013" y="4464878"/>
            <a:ext cx="842323" cy="482600"/>
          </a:xfrm>
          <a:prstGeom prst="flowChartMerg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27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5A8F30D4-268E-4239-B16D-B2587AC2887E}"/>
              </a:ext>
            </a:extLst>
          </p:cNvPr>
          <p:cNvSpPr txBox="1">
            <a:spLocks/>
          </p:cNvSpPr>
          <p:nvPr/>
        </p:nvSpPr>
        <p:spPr>
          <a:xfrm>
            <a:off x="125896" y="241726"/>
            <a:ext cx="9645567" cy="445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rgbClr val="0D5CAB"/>
                </a:solidFill>
                <a:latin typeface="Calibri" panose="020F0502020204030204" pitchFamily="34" charset="0"/>
                <a:cs typeface="Arial" pitchFamily="34" charset="0"/>
              </a:rPr>
              <a:t>Sector productivo y exportador Perú</a:t>
            </a:r>
            <a:endParaRPr lang="es-EC" sz="2800" b="1" dirty="0">
              <a:solidFill>
                <a:srgbClr val="0D5CAB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5218871"/>
            <a:ext cx="12192000" cy="1024145"/>
          </a:xfrm>
          <a:solidFill>
            <a:srgbClr val="FD0661"/>
          </a:solidFill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    </a:t>
            </a:r>
            <a:r>
              <a:rPr lang="es-419" b="1" dirty="0">
                <a:solidFill>
                  <a:schemeClr val="bg1"/>
                </a:solidFill>
              </a:rPr>
              <a:t>ENTREVISTA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193BC8-D8DA-4D89-A96A-9A3606EA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31" y="366919"/>
            <a:ext cx="2990850" cy="4533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90488A-32D0-4A5A-95A2-64E56CF9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98" y="279951"/>
            <a:ext cx="2770603" cy="46208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8B6E79-1C9E-4191-AAC5-E34C970C6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889" y="376444"/>
            <a:ext cx="27527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4"/>
          <p:cNvGrpSpPr/>
          <p:nvPr/>
        </p:nvGrpSpPr>
        <p:grpSpPr>
          <a:xfrm>
            <a:off x="4006092" y="1164329"/>
            <a:ext cx="4392613" cy="4875213"/>
            <a:chOff x="1827213" y="1220788"/>
            <a:chExt cx="4392613" cy="4875213"/>
          </a:xfrm>
          <a:solidFill>
            <a:schemeClr val="accent1"/>
          </a:solidFill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2990851" y="3963988"/>
              <a:ext cx="757238" cy="460375"/>
            </a:xfrm>
            <a:custGeom>
              <a:avLst/>
              <a:gdLst/>
              <a:ahLst/>
              <a:cxnLst>
                <a:cxn ang="0">
                  <a:pos x="183" y="30"/>
                </a:cxn>
                <a:cxn ang="0">
                  <a:pos x="212" y="66"/>
                </a:cxn>
                <a:cxn ang="0">
                  <a:pos x="259" y="94"/>
                </a:cxn>
                <a:cxn ang="0">
                  <a:pos x="297" y="97"/>
                </a:cxn>
                <a:cxn ang="0">
                  <a:pos x="365" y="63"/>
                </a:cxn>
                <a:cxn ang="0">
                  <a:pos x="390" y="57"/>
                </a:cxn>
                <a:cxn ang="0">
                  <a:pos x="433" y="60"/>
                </a:cxn>
                <a:cxn ang="0">
                  <a:pos x="457" y="74"/>
                </a:cxn>
                <a:cxn ang="0">
                  <a:pos x="476" y="90"/>
                </a:cxn>
                <a:cxn ang="0">
                  <a:pos x="474" y="115"/>
                </a:cxn>
                <a:cxn ang="0">
                  <a:pos x="470" y="156"/>
                </a:cxn>
                <a:cxn ang="0">
                  <a:pos x="466" y="172"/>
                </a:cxn>
                <a:cxn ang="0">
                  <a:pos x="453" y="176"/>
                </a:cxn>
                <a:cxn ang="0">
                  <a:pos x="432" y="179"/>
                </a:cxn>
                <a:cxn ang="0">
                  <a:pos x="419" y="189"/>
                </a:cxn>
                <a:cxn ang="0">
                  <a:pos x="412" y="211"/>
                </a:cxn>
                <a:cxn ang="0">
                  <a:pos x="397" y="228"/>
                </a:cxn>
                <a:cxn ang="0">
                  <a:pos x="365" y="233"/>
                </a:cxn>
                <a:cxn ang="0">
                  <a:pos x="337" y="250"/>
                </a:cxn>
                <a:cxn ang="0">
                  <a:pos x="319" y="281"/>
                </a:cxn>
                <a:cxn ang="0">
                  <a:pos x="299" y="290"/>
                </a:cxn>
                <a:cxn ang="0">
                  <a:pos x="270" y="277"/>
                </a:cxn>
                <a:cxn ang="0">
                  <a:pos x="245" y="241"/>
                </a:cxn>
                <a:cxn ang="0">
                  <a:pos x="236" y="224"/>
                </a:cxn>
                <a:cxn ang="0">
                  <a:pos x="224" y="199"/>
                </a:cxn>
                <a:cxn ang="0">
                  <a:pos x="207" y="198"/>
                </a:cxn>
                <a:cxn ang="0">
                  <a:pos x="198" y="220"/>
                </a:cxn>
                <a:cxn ang="0">
                  <a:pos x="178" y="245"/>
                </a:cxn>
                <a:cxn ang="0">
                  <a:pos x="143" y="241"/>
                </a:cxn>
                <a:cxn ang="0">
                  <a:pos x="111" y="220"/>
                </a:cxn>
                <a:cxn ang="0">
                  <a:pos x="107" y="196"/>
                </a:cxn>
                <a:cxn ang="0">
                  <a:pos x="98" y="185"/>
                </a:cxn>
                <a:cxn ang="0">
                  <a:pos x="77" y="185"/>
                </a:cxn>
                <a:cxn ang="0">
                  <a:pos x="67" y="172"/>
                </a:cxn>
                <a:cxn ang="0">
                  <a:pos x="64" y="152"/>
                </a:cxn>
                <a:cxn ang="0">
                  <a:pos x="51" y="141"/>
                </a:cxn>
                <a:cxn ang="0">
                  <a:pos x="27" y="146"/>
                </a:cxn>
                <a:cxn ang="0">
                  <a:pos x="4" y="150"/>
                </a:cxn>
                <a:cxn ang="0">
                  <a:pos x="3" y="139"/>
                </a:cxn>
                <a:cxn ang="0">
                  <a:pos x="37" y="97"/>
                </a:cxn>
                <a:cxn ang="0">
                  <a:pos x="73" y="62"/>
                </a:cxn>
                <a:cxn ang="0">
                  <a:pos x="112" y="35"/>
                </a:cxn>
                <a:cxn ang="0">
                  <a:pos x="163" y="0"/>
                </a:cxn>
              </a:cxnLst>
              <a:rect l="0" t="0" r="r" b="b"/>
              <a:pathLst>
                <a:path w="477" h="290">
                  <a:moveTo>
                    <a:pt x="163" y="0"/>
                  </a:moveTo>
                  <a:lnTo>
                    <a:pt x="174" y="14"/>
                  </a:lnTo>
                  <a:lnTo>
                    <a:pt x="183" y="30"/>
                  </a:lnTo>
                  <a:lnTo>
                    <a:pt x="191" y="44"/>
                  </a:lnTo>
                  <a:lnTo>
                    <a:pt x="200" y="55"/>
                  </a:lnTo>
                  <a:lnTo>
                    <a:pt x="212" y="66"/>
                  </a:lnTo>
                  <a:lnTo>
                    <a:pt x="227" y="76"/>
                  </a:lnTo>
                  <a:lnTo>
                    <a:pt x="242" y="86"/>
                  </a:lnTo>
                  <a:lnTo>
                    <a:pt x="259" y="94"/>
                  </a:lnTo>
                  <a:lnTo>
                    <a:pt x="274" y="99"/>
                  </a:lnTo>
                  <a:lnTo>
                    <a:pt x="285" y="99"/>
                  </a:lnTo>
                  <a:lnTo>
                    <a:pt x="297" y="97"/>
                  </a:lnTo>
                  <a:lnTo>
                    <a:pt x="311" y="92"/>
                  </a:lnTo>
                  <a:lnTo>
                    <a:pt x="353" y="70"/>
                  </a:lnTo>
                  <a:lnTo>
                    <a:pt x="365" y="63"/>
                  </a:lnTo>
                  <a:lnTo>
                    <a:pt x="376" y="58"/>
                  </a:lnTo>
                  <a:lnTo>
                    <a:pt x="383" y="57"/>
                  </a:lnTo>
                  <a:lnTo>
                    <a:pt x="390" y="57"/>
                  </a:lnTo>
                  <a:lnTo>
                    <a:pt x="403" y="57"/>
                  </a:lnTo>
                  <a:lnTo>
                    <a:pt x="417" y="58"/>
                  </a:lnTo>
                  <a:lnTo>
                    <a:pt x="433" y="60"/>
                  </a:lnTo>
                  <a:lnTo>
                    <a:pt x="451" y="62"/>
                  </a:lnTo>
                  <a:lnTo>
                    <a:pt x="453" y="69"/>
                  </a:lnTo>
                  <a:lnTo>
                    <a:pt x="457" y="74"/>
                  </a:lnTo>
                  <a:lnTo>
                    <a:pt x="464" y="80"/>
                  </a:lnTo>
                  <a:lnTo>
                    <a:pt x="470" y="84"/>
                  </a:lnTo>
                  <a:lnTo>
                    <a:pt x="476" y="90"/>
                  </a:lnTo>
                  <a:lnTo>
                    <a:pt x="477" y="95"/>
                  </a:lnTo>
                  <a:lnTo>
                    <a:pt x="476" y="103"/>
                  </a:lnTo>
                  <a:lnTo>
                    <a:pt x="474" y="115"/>
                  </a:lnTo>
                  <a:lnTo>
                    <a:pt x="472" y="129"/>
                  </a:lnTo>
                  <a:lnTo>
                    <a:pt x="470" y="144"/>
                  </a:lnTo>
                  <a:lnTo>
                    <a:pt x="470" y="156"/>
                  </a:lnTo>
                  <a:lnTo>
                    <a:pt x="469" y="165"/>
                  </a:lnTo>
                  <a:lnTo>
                    <a:pt x="468" y="168"/>
                  </a:lnTo>
                  <a:lnTo>
                    <a:pt x="466" y="172"/>
                  </a:lnTo>
                  <a:lnTo>
                    <a:pt x="465" y="175"/>
                  </a:lnTo>
                  <a:lnTo>
                    <a:pt x="463" y="179"/>
                  </a:lnTo>
                  <a:lnTo>
                    <a:pt x="453" y="176"/>
                  </a:lnTo>
                  <a:lnTo>
                    <a:pt x="446" y="176"/>
                  </a:lnTo>
                  <a:lnTo>
                    <a:pt x="440" y="178"/>
                  </a:lnTo>
                  <a:lnTo>
                    <a:pt x="432" y="179"/>
                  </a:lnTo>
                  <a:lnTo>
                    <a:pt x="426" y="181"/>
                  </a:lnTo>
                  <a:lnTo>
                    <a:pt x="421" y="185"/>
                  </a:lnTo>
                  <a:lnTo>
                    <a:pt x="419" y="189"/>
                  </a:lnTo>
                  <a:lnTo>
                    <a:pt x="418" y="194"/>
                  </a:lnTo>
                  <a:lnTo>
                    <a:pt x="416" y="202"/>
                  </a:lnTo>
                  <a:lnTo>
                    <a:pt x="412" y="211"/>
                  </a:lnTo>
                  <a:lnTo>
                    <a:pt x="408" y="219"/>
                  </a:lnTo>
                  <a:lnTo>
                    <a:pt x="403" y="225"/>
                  </a:lnTo>
                  <a:lnTo>
                    <a:pt x="397" y="228"/>
                  </a:lnTo>
                  <a:lnTo>
                    <a:pt x="389" y="229"/>
                  </a:lnTo>
                  <a:lnTo>
                    <a:pt x="377" y="231"/>
                  </a:lnTo>
                  <a:lnTo>
                    <a:pt x="365" y="233"/>
                  </a:lnTo>
                  <a:lnTo>
                    <a:pt x="354" y="236"/>
                  </a:lnTo>
                  <a:lnTo>
                    <a:pt x="345" y="242"/>
                  </a:lnTo>
                  <a:lnTo>
                    <a:pt x="337" y="250"/>
                  </a:lnTo>
                  <a:lnTo>
                    <a:pt x="331" y="260"/>
                  </a:lnTo>
                  <a:lnTo>
                    <a:pt x="324" y="272"/>
                  </a:lnTo>
                  <a:lnTo>
                    <a:pt x="319" y="281"/>
                  </a:lnTo>
                  <a:lnTo>
                    <a:pt x="314" y="287"/>
                  </a:lnTo>
                  <a:lnTo>
                    <a:pt x="308" y="289"/>
                  </a:lnTo>
                  <a:lnTo>
                    <a:pt x="299" y="290"/>
                  </a:lnTo>
                  <a:lnTo>
                    <a:pt x="290" y="288"/>
                  </a:lnTo>
                  <a:lnTo>
                    <a:pt x="280" y="285"/>
                  </a:lnTo>
                  <a:lnTo>
                    <a:pt x="270" y="277"/>
                  </a:lnTo>
                  <a:lnTo>
                    <a:pt x="252" y="259"/>
                  </a:lnTo>
                  <a:lnTo>
                    <a:pt x="247" y="250"/>
                  </a:lnTo>
                  <a:lnTo>
                    <a:pt x="245" y="241"/>
                  </a:lnTo>
                  <a:lnTo>
                    <a:pt x="243" y="233"/>
                  </a:lnTo>
                  <a:lnTo>
                    <a:pt x="240" y="228"/>
                  </a:lnTo>
                  <a:lnTo>
                    <a:pt x="236" y="224"/>
                  </a:lnTo>
                  <a:lnTo>
                    <a:pt x="232" y="219"/>
                  </a:lnTo>
                  <a:lnTo>
                    <a:pt x="228" y="204"/>
                  </a:lnTo>
                  <a:lnTo>
                    <a:pt x="224" y="199"/>
                  </a:lnTo>
                  <a:lnTo>
                    <a:pt x="218" y="195"/>
                  </a:lnTo>
                  <a:lnTo>
                    <a:pt x="212" y="195"/>
                  </a:lnTo>
                  <a:lnTo>
                    <a:pt x="207" y="198"/>
                  </a:lnTo>
                  <a:lnTo>
                    <a:pt x="203" y="204"/>
                  </a:lnTo>
                  <a:lnTo>
                    <a:pt x="202" y="211"/>
                  </a:lnTo>
                  <a:lnTo>
                    <a:pt x="198" y="220"/>
                  </a:lnTo>
                  <a:lnTo>
                    <a:pt x="192" y="230"/>
                  </a:lnTo>
                  <a:lnTo>
                    <a:pt x="186" y="238"/>
                  </a:lnTo>
                  <a:lnTo>
                    <a:pt x="178" y="245"/>
                  </a:lnTo>
                  <a:lnTo>
                    <a:pt x="169" y="247"/>
                  </a:lnTo>
                  <a:lnTo>
                    <a:pt x="158" y="246"/>
                  </a:lnTo>
                  <a:lnTo>
                    <a:pt x="143" y="241"/>
                  </a:lnTo>
                  <a:lnTo>
                    <a:pt x="130" y="234"/>
                  </a:lnTo>
                  <a:lnTo>
                    <a:pt x="120" y="227"/>
                  </a:lnTo>
                  <a:lnTo>
                    <a:pt x="111" y="220"/>
                  </a:lnTo>
                  <a:lnTo>
                    <a:pt x="107" y="214"/>
                  </a:lnTo>
                  <a:lnTo>
                    <a:pt x="107" y="208"/>
                  </a:lnTo>
                  <a:lnTo>
                    <a:pt x="107" y="196"/>
                  </a:lnTo>
                  <a:lnTo>
                    <a:pt x="106" y="191"/>
                  </a:lnTo>
                  <a:lnTo>
                    <a:pt x="104" y="187"/>
                  </a:lnTo>
                  <a:lnTo>
                    <a:pt x="98" y="185"/>
                  </a:lnTo>
                  <a:lnTo>
                    <a:pt x="90" y="184"/>
                  </a:lnTo>
                  <a:lnTo>
                    <a:pt x="83" y="185"/>
                  </a:lnTo>
                  <a:lnTo>
                    <a:pt x="77" y="185"/>
                  </a:lnTo>
                  <a:lnTo>
                    <a:pt x="73" y="183"/>
                  </a:lnTo>
                  <a:lnTo>
                    <a:pt x="69" y="179"/>
                  </a:lnTo>
                  <a:lnTo>
                    <a:pt x="67" y="172"/>
                  </a:lnTo>
                  <a:lnTo>
                    <a:pt x="67" y="165"/>
                  </a:lnTo>
                  <a:lnTo>
                    <a:pt x="66" y="158"/>
                  </a:lnTo>
                  <a:lnTo>
                    <a:pt x="64" y="152"/>
                  </a:lnTo>
                  <a:lnTo>
                    <a:pt x="61" y="146"/>
                  </a:lnTo>
                  <a:lnTo>
                    <a:pt x="57" y="142"/>
                  </a:lnTo>
                  <a:lnTo>
                    <a:pt x="51" y="141"/>
                  </a:lnTo>
                  <a:lnTo>
                    <a:pt x="43" y="142"/>
                  </a:lnTo>
                  <a:lnTo>
                    <a:pt x="35" y="143"/>
                  </a:lnTo>
                  <a:lnTo>
                    <a:pt x="27" y="146"/>
                  </a:lnTo>
                  <a:lnTo>
                    <a:pt x="18" y="148"/>
                  </a:lnTo>
                  <a:lnTo>
                    <a:pt x="11" y="149"/>
                  </a:lnTo>
                  <a:lnTo>
                    <a:pt x="4" y="150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3" y="139"/>
                  </a:lnTo>
                  <a:lnTo>
                    <a:pt x="9" y="131"/>
                  </a:lnTo>
                  <a:lnTo>
                    <a:pt x="16" y="121"/>
                  </a:lnTo>
                  <a:lnTo>
                    <a:pt x="37" y="97"/>
                  </a:lnTo>
                  <a:lnTo>
                    <a:pt x="49" y="84"/>
                  </a:lnTo>
                  <a:lnTo>
                    <a:pt x="61" y="72"/>
                  </a:lnTo>
                  <a:lnTo>
                    <a:pt x="73" y="62"/>
                  </a:lnTo>
                  <a:lnTo>
                    <a:pt x="84" y="54"/>
                  </a:lnTo>
                  <a:lnTo>
                    <a:pt x="97" y="45"/>
                  </a:lnTo>
                  <a:lnTo>
                    <a:pt x="112" y="35"/>
                  </a:lnTo>
                  <a:lnTo>
                    <a:pt x="130" y="23"/>
                  </a:lnTo>
                  <a:lnTo>
                    <a:pt x="147" y="11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3694113" y="1397000"/>
              <a:ext cx="728663" cy="61912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33" y="15"/>
                </a:cxn>
                <a:cxn ang="0">
                  <a:pos x="54" y="36"/>
                </a:cxn>
                <a:cxn ang="0">
                  <a:pos x="82" y="61"/>
                </a:cxn>
                <a:cxn ang="0">
                  <a:pos x="104" y="76"/>
                </a:cxn>
                <a:cxn ang="0">
                  <a:pos x="137" y="86"/>
                </a:cxn>
                <a:cxn ang="0">
                  <a:pos x="156" y="100"/>
                </a:cxn>
                <a:cxn ang="0">
                  <a:pos x="171" y="111"/>
                </a:cxn>
                <a:cxn ang="0">
                  <a:pos x="207" y="142"/>
                </a:cxn>
                <a:cxn ang="0">
                  <a:pos x="239" y="146"/>
                </a:cxn>
                <a:cxn ang="0">
                  <a:pos x="267" y="145"/>
                </a:cxn>
                <a:cxn ang="0">
                  <a:pos x="283" y="156"/>
                </a:cxn>
                <a:cxn ang="0">
                  <a:pos x="298" y="151"/>
                </a:cxn>
                <a:cxn ang="0">
                  <a:pos x="306" y="165"/>
                </a:cxn>
                <a:cxn ang="0">
                  <a:pos x="316" y="182"/>
                </a:cxn>
                <a:cxn ang="0">
                  <a:pos x="340" y="189"/>
                </a:cxn>
                <a:cxn ang="0">
                  <a:pos x="356" y="181"/>
                </a:cxn>
                <a:cxn ang="0">
                  <a:pos x="390" y="178"/>
                </a:cxn>
                <a:cxn ang="0">
                  <a:pos x="400" y="172"/>
                </a:cxn>
                <a:cxn ang="0">
                  <a:pos x="422" y="189"/>
                </a:cxn>
                <a:cxn ang="0">
                  <a:pos x="422" y="214"/>
                </a:cxn>
                <a:cxn ang="0">
                  <a:pos x="431" y="232"/>
                </a:cxn>
                <a:cxn ang="0">
                  <a:pos x="459" y="249"/>
                </a:cxn>
                <a:cxn ang="0">
                  <a:pos x="436" y="272"/>
                </a:cxn>
                <a:cxn ang="0">
                  <a:pos x="421" y="291"/>
                </a:cxn>
                <a:cxn ang="0">
                  <a:pos x="405" y="328"/>
                </a:cxn>
                <a:cxn ang="0">
                  <a:pos x="379" y="346"/>
                </a:cxn>
                <a:cxn ang="0">
                  <a:pos x="363" y="360"/>
                </a:cxn>
                <a:cxn ang="0">
                  <a:pos x="355" y="390"/>
                </a:cxn>
                <a:cxn ang="0">
                  <a:pos x="310" y="380"/>
                </a:cxn>
                <a:cxn ang="0">
                  <a:pos x="289" y="365"/>
                </a:cxn>
                <a:cxn ang="0">
                  <a:pos x="256" y="343"/>
                </a:cxn>
                <a:cxn ang="0">
                  <a:pos x="230" y="338"/>
                </a:cxn>
                <a:cxn ang="0">
                  <a:pos x="207" y="326"/>
                </a:cxn>
                <a:cxn ang="0">
                  <a:pos x="195" y="289"/>
                </a:cxn>
                <a:cxn ang="0">
                  <a:pos x="187" y="262"/>
                </a:cxn>
                <a:cxn ang="0">
                  <a:pos x="162" y="242"/>
                </a:cxn>
                <a:cxn ang="0">
                  <a:pos x="150" y="215"/>
                </a:cxn>
                <a:cxn ang="0">
                  <a:pos x="132" y="193"/>
                </a:cxn>
                <a:cxn ang="0">
                  <a:pos x="94" y="166"/>
                </a:cxn>
                <a:cxn ang="0">
                  <a:pos x="64" y="164"/>
                </a:cxn>
                <a:cxn ang="0">
                  <a:pos x="39" y="147"/>
                </a:cxn>
                <a:cxn ang="0">
                  <a:pos x="16" y="139"/>
                </a:cxn>
                <a:cxn ang="0">
                  <a:pos x="11" y="121"/>
                </a:cxn>
                <a:cxn ang="0">
                  <a:pos x="21" y="93"/>
                </a:cxn>
                <a:cxn ang="0">
                  <a:pos x="13" y="50"/>
                </a:cxn>
                <a:cxn ang="0">
                  <a:pos x="0" y="2"/>
                </a:cxn>
              </a:cxnLst>
              <a:rect l="0" t="0" r="r" b="b"/>
              <a:pathLst>
                <a:path w="459" h="390">
                  <a:moveTo>
                    <a:pt x="3" y="0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18" y="3"/>
                  </a:lnTo>
                  <a:lnTo>
                    <a:pt x="27" y="8"/>
                  </a:lnTo>
                  <a:lnTo>
                    <a:pt x="33" y="15"/>
                  </a:lnTo>
                  <a:lnTo>
                    <a:pt x="38" y="20"/>
                  </a:lnTo>
                  <a:lnTo>
                    <a:pt x="45" y="28"/>
                  </a:lnTo>
                  <a:lnTo>
                    <a:pt x="54" y="36"/>
                  </a:lnTo>
                  <a:lnTo>
                    <a:pt x="64" y="45"/>
                  </a:lnTo>
                  <a:lnTo>
                    <a:pt x="74" y="54"/>
                  </a:lnTo>
                  <a:lnTo>
                    <a:pt x="82" y="61"/>
                  </a:lnTo>
                  <a:lnTo>
                    <a:pt x="88" y="68"/>
                  </a:lnTo>
                  <a:lnTo>
                    <a:pt x="95" y="72"/>
                  </a:lnTo>
                  <a:lnTo>
                    <a:pt x="104" y="76"/>
                  </a:lnTo>
                  <a:lnTo>
                    <a:pt x="115" y="80"/>
                  </a:lnTo>
                  <a:lnTo>
                    <a:pt x="126" y="83"/>
                  </a:lnTo>
                  <a:lnTo>
                    <a:pt x="137" y="86"/>
                  </a:lnTo>
                  <a:lnTo>
                    <a:pt x="146" y="90"/>
                  </a:lnTo>
                  <a:lnTo>
                    <a:pt x="151" y="95"/>
                  </a:lnTo>
                  <a:lnTo>
                    <a:pt x="156" y="100"/>
                  </a:lnTo>
                  <a:lnTo>
                    <a:pt x="160" y="105"/>
                  </a:lnTo>
                  <a:lnTo>
                    <a:pt x="164" y="108"/>
                  </a:lnTo>
                  <a:lnTo>
                    <a:pt x="171" y="111"/>
                  </a:lnTo>
                  <a:lnTo>
                    <a:pt x="178" y="116"/>
                  </a:lnTo>
                  <a:lnTo>
                    <a:pt x="188" y="123"/>
                  </a:lnTo>
                  <a:lnTo>
                    <a:pt x="207" y="142"/>
                  </a:lnTo>
                  <a:lnTo>
                    <a:pt x="216" y="145"/>
                  </a:lnTo>
                  <a:lnTo>
                    <a:pt x="228" y="146"/>
                  </a:lnTo>
                  <a:lnTo>
                    <a:pt x="239" y="146"/>
                  </a:lnTo>
                  <a:lnTo>
                    <a:pt x="251" y="145"/>
                  </a:lnTo>
                  <a:lnTo>
                    <a:pt x="260" y="144"/>
                  </a:lnTo>
                  <a:lnTo>
                    <a:pt x="267" y="145"/>
                  </a:lnTo>
                  <a:lnTo>
                    <a:pt x="273" y="149"/>
                  </a:lnTo>
                  <a:lnTo>
                    <a:pt x="279" y="152"/>
                  </a:lnTo>
                  <a:lnTo>
                    <a:pt x="283" y="156"/>
                  </a:lnTo>
                  <a:lnTo>
                    <a:pt x="287" y="157"/>
                  </a:lnTo>
                  <a:lnTo>
                    <a:pt x="295" y="151"/>
                  </a:lnTo>
                  <a:lnTo>
                    <a:pt x="298" y="151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65"/>
                  </a:lnTo>
                  <a:lnTo>
                    <a:pt x="309" y="173"/>
                  </a:lnTo>
                  <a:lnTo>
                    <a:pt x="311" y="178"/>
                  </a:lnTo>
                  <a:lnTo>
                    <a:pt x="316" y="182"/>
                  </a:lnTo>
                  <a:lnTo>
                    <a:pt x="323" y="185"/>
                  </a:lnTo>
                  <a:lnTo>
                    <a:pt x="333" y="187"/>
                  </a:lnTo>
                  <a:lnTo>
                    <a:pt x="340" y="189"/>
                  </a:lnTo>
                  <a:lnTo>
                    <a:pt x="345" y="190"/>
                  </a:lnTo>
                  <a:lnTo>
                    <a:pt x="349" y="189"/>
                  </a:lnTo>
                  <a:lnTo>
                    <a:pt x="356" y="181"/>
                  </a:lnTo>
                  <a:lnTo>
                    <a:pt x="362" y="179"/>
                  </a:lnTo>
                  <a:lnTo>
                    <a:pt x="385" y="179"/>
                  </a:lnTo>
                  <a:lnTo>
                    <a:pt x="390" y="178"/>
                  </a:lnTo>
                  <a:lnTo>
                    <a:pt x="393" y="176"/>
                  </a:lnTo>
                  <a:lnTo>
                    <a:pt x="396" y="173"/>
                  </a:lnTo>
                  <a:lnTo>
                    <a:pt x="400" y="172"/>
                  </a:lnTo>
                  <a:lnTo>
                    <a:pt x="407" y="174"/>
                  </a:lnTo>
                  <a:lnTo>
                    <a:pt x="420" y="183"/>
                  </a:lnTo>
                  <a:lnTo>
                    <a:pt x="422" y="189"/>
                  </a:lnTo>
                  <a:lnTo>
                    <a:pt x="423" y="196"/>
                  </a:lnTo>
                  <a:lnTo>
                    <a:pt x="423" y="205"/>
                  </a:lnTo>
                  <a:lnTo>
                    <a:pt x="422" y="214"/>
                  </a:lnTo>
                  <a:lnTo>
                    <a:pt x="423" y="221"/>
                  </a:lnTo>
                  <a:lnTo>
                    <a:pt x="426" y="226"/>
                  </a:lnTo>
                  <a:lnTo>
                    <a:pt x="431" y="232"/>
                  </a:lnTo>
                  <a:lnTo>
                    <a:pt x="440" y="237"/>
                  </a:lnTo>
                  <a:lnTo>
                    <a:pt x="450" y="244"/>
                  </a:lnTo>
                  <a:lnTo>
                    <a:pt x="459" y="249"/>
                  </a:lnTo>
                  <a:lnTo>
                    <a:pt x="450" y="259"/>
                  </a:lnTo>
                  <a:lnTo>
                    <a:pt x="442" y="266"/>
                  </a:lnTo>
                  <a:lnTo>
                    <a:pt x="436" y="272"/>
                  </a:lnTo>
                  <a:lnTo>
                    <a:pt x="432" y="274"/>
                  </a:lnTo>
                  <a:lnTo>
                    <a:pt x="427" y="281"/>
                  </a:lnTo>
                  <a:lnTo>
                    <a:pt x="421" y="291"/>
                  </a:lnTo>
                  <a:lnTo>
                    <a:pt x="416" y="305"/>
                  </a:lnTo>
                  <a:lnTo>
                    <a:pt x="410" y="320"/>
                  </a:lnTo>
                  <a:lnTo>
                    <a:pt x="405" y="328"/>
                  </a:lnTo>
                  <a:lnTo>
                    <a:pt x="397" y="336"/>
                  </a:lnTo>
                  <a:lnTo>
                    <a:pt x="389" y="341"/>
                  </a:lnTo>
                  <a:lnTo>
                    <a:pt x="379" y="346"/>
                  </a:lnTo>
                  <a:lnTo>
                    <a:pt x="371" y="351"/>
                  </a:lnTo>
                  <a:lnTo>
                    <a:pt x="366" y="354"/>
                  </a:lnTo>
                  <a:lnTo>
                    <a:pt x="363" y="360"/>
                  </a:lnTo>
                  <a:lnTo>
                    <a:pt x="360" y="369"/>
                  </a:lnTo>
                  <a:lnTo>
                    <a:pt x="357" y="380"/>
                  </a:lnTo>
                  <a:lnTo>
                    <a:pt x="355" y="390"/>
                  </a:lnTo>
                  <a:lnTo>
                    <a:pt x="338" y="386"/>
                  </a:lnTo>
                  <a:lnTo>
                    <a:pt x="323" y="382"/>
                  </a:lnTo>
                  <a:lnTo>
                    <a:pt x="310" y="380"/>
                  </a:lnTo>
                  <a:lnTo>
                    <a:pt x="300" y="376"/>
                  </a:lnTo>
                  <a:lnTo>
                    <a:pt x="296" y="372"/>
                  </a:lnTo>
                  <a:lnTo>
                    <a:pt x="289" y="365"/>
                  </a:lnTo>
                  <a:lnTo>
                    <a:pt x="279" y="357"/>
                  </a:lnTo>
                  <a:lnTo>
                    <a:pt x="268" y="350"/>
                  </a:lnTo>
                  <a:lnTo>
                    <a:pt x="256" y="343"/>
                  </a:lnTo>
                  <a:lnTo>
                    <a:pt x="246" y="339"/>
                  </a:lnTo>
                  <a:lnTo>
                    <a:pt x="239" y="339"/>
                  </a:lnTo>
                  <a:lnTo>
                    <a:pt x="230" y="338"/>
                  </a:lnTo>
                  <a:lnTo>
                    <a:pt x="222" y="336"/>
                  </a:lnTo>
                  <a:lnTo>
                    <a:pt x="214" y="333"/>
                  </a:lnTo>
                  <a:lnTo>
                    <a:pt x="207" y="326"/>
                  </a:lnTo>
                  <a:lnTo>
                    <a:pt x="201" y="316"/>
                  </a:lnTo>
                  <a:lnTo>
                    <a:pt x="196" y="301"/>
                  </a:lnTo>
                  <a:lnTo>
                    <a:pt x="195" y="289"/>
                  </a:lnTo>
                  <a:lnTo>
                    <a:pt x="194" y="278"/>
                  </a:lnTo>
                  <a:lnTo>
                    <a:pt x="191" y="270"/>
                  </a:lnTo>
                  <a:lnTo>
                    <a:pt x="187" y="262"/>
                  </a:lnTo>
                  <a:lnTo>
                    <a:pt x="177" y="255"/>
                  </a:lnTo>
                  <a:lnTo>
                    <a:pt x="169" y="248"/>
                  </a:lnTo>
                  <a:lnTo>
                    <a:pt x="162" y="242"/>
                  </a:lnTo>
                  <a:lnTo>
                    <a:pt x="159" y="233"/>
                  </a:lnTo>
                  <a:lnTo>
                    <a:pt x="155" y="224"/>
                  </a:lnTo>
                  <a:lnTo>
                    <a:pt x="150" y="215"/>
                  </a:lnTo>
                  <a:lnTo>
                    <a:pt x="144" y="205"/>
                  </a:lnTo>
                  <a:lnTo>
                    <a:pt x="137" y="198"/>
                  </a:lnTo>
                  <a:lnTo>
                    <a:pt x="132" y="193"/>
                  </a:lnTo>
                  <a:lnTo>
                    <a:pt x="122" y="187"/>
                  </a:lnTo>
                  <a:lnTo>
                    <a:pt x="101" y="170"/>
                  </a:lnTo>
                  <a:lnTo>
                    <a:pt x="94" y="166"/>
                  </a:lnTo>
                  <a:lnTo>
                    <a:pt x="84" y="165"/>
                  </a:lnTo>
                  <a:lnTo>
                    <a:pt x="73" y="164"/>
                  </a:lnTo>
                  <a:lnTo>
                    <a:pt x="64" y="164"/>
                  </a:lnTo>
                  <a:lnTo>
                    <a:pt x="54" y="159"/>
                  </a:lnTo>
                  <a:lnTo>
                    <a:pt x="45" y="152"/>
                  </a:lnTo>
                  <a:lnTo>
                    <a:pt x="39" y="147"/>
                  </a:lnTo>
                  <a:lnTo>
                    <a:pt x="32" y="143"/>
                  </a:lnTo>
                  <a:lnTo>
                    <a:pt x="23" y="141"/>
                  </a:lnTo>
                  <a:lnTo>
                    <a:pt x="16" y="139"/>
                  </a:lnTo>
                  <a:lnTo>
                    <a:pt x="13" y="135"/>
                  </a:lnTo>
                  <a:lnTo>
                    <a:pt x="11" y="128"/>
                  </a:lnTo>
                  <a:lnTo>
                    <a:pt x="11" y="121"/>
                  </a:lnTo>
                  <a:lnTo>
                    <a:pt x="12" y="113"/>
                  </a:lnTo>
                  <a:lnTo>
                    <a:pt x="15" y="106"/>
                  </a:lnTo>
                  <a:lnTo>
                    <a:pt x="21" y="93"/>
                  </a:lnTo>
                  <a:lnTo>
                    <a:pt x="21" y="80"/>
                  </a:lnTo>
                  <a:lnTo>
                    <a:pt x="15" y="60"/>
                  </a:lnTo>
                  <a:lnTo>
                    <a:pt x="13" y="50"/>
                  </a:lnTo>
                  <a:lnTo>
                    <a:pt x="9" y="36"/>
                  </a:lnTo>
                  <a:lnTo>
                    <a:pt x="4" y="20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3395663" y="3384550"/>
              <a:ext cx="1685925" cy="1776413"/>
            </a:xfrm>
            <a:custGeom>
              <a:avLst/>
              <a:gdLst/>
              <a:ahLst/>
              <a:cxnLst>
                <a:cxn ang="0">
                  <a:pos x="418" y="52"/>
                </a:cxn>
                <a:cxn ang="0">
                  <a:pos x="432" y="102"/>
                </a:cxn>
                <a:cxn ang="0">
                  <a:pos x="474" y="103"/>
                </a:cxn>
                <a:cxn ang="0">
                  <a:pos x="506" y="135"/>
                </a:cxn>
                <a:cxn ang="0">
                  <a:pos x="518" y="188"/>
                </a:cxn>
                <a:cxn ang="0">
                  <a:pos x="533" y="223"/>
                </a:cxn>
                <a:cxn ang="0">
                  <a:pos x="581" y="263"/>
                </a:cxn>
                <a:cxn ang="0">
                  <a:pos x="635" y="296"/>
                </a:cxn>
                <a:cxn ang="0">
                  <a:pos x="705" y="323"/>
                </a:cxn>
                <a:cxn ang="0">
                  <a:pos x="771" y="353"/>
                </a:cxn>
                <a:cxn ang="0">
                  <a:pos x="839" y="399"/>
                </a:cxn>
                <a:cxn ang="0">
                  <a:pos x="892" y="435"/>
                </a:cxn>
                <a:cxn ang="0">
                  <a:pos x="925" y="489"/>
                </a:cxn>
                <a:cxn ang="0">
                  <a:pos x="981" y="522"/>
                </a:cxn>
                <a:cxn ang="0">
                  <a:pos x="1033" y="528"/>
                </a:cxn>
                <a:cxn ang="0">
                  <a:pos x="967" y="581"/>
                </a:cxn>
                <a:cxn ang="0">
                  <a:pos x="741" y="662"/>
                </a:cxn>
                <a:cxn ang="0">
                  <a:pos x="581" y="719"/>
                </a:cxn>
                <a:cxn ang="0">
                  <a:pos x="524" y="745"/>
                </a:cxn>
                <a:cxn ang="0">
                  <a:pos x="488" y="774"/>
                </a:cxn>
                <a:cxn ang="0">
                  <a:pos x="435" y="829"/>
                </a:cxn>
                <a:cxn ang="0">
                  <a:pos x="417" y="847"/>
                </a:cxn>
                <a:cxn ang="0">
                  <a:pos x="402" y="879"/>
                </a:cxn>
                <a:cxn ang="0">
                  <a:pos x="356" y="928"/>
                </a:cxn>
                <a:cxn ang="0">
                  <a:pos x="374" y="964"/>
                </a:cxn>
                <a:cxn ang="0">
                  <a:pos x="336" y="992"/>
                </a:cxn>
                <a:cxn ang="0">
                  <a:pos x="338" y="952"/>
                </a:cxn>
                <a:cxn ang="0">
                  <a:pos x="309" y="943"/>
                </a:cxn>
                <a:cxn ang="0">
                  <a:pos x="284" y="1001"/>
                </a:cxn>
                <a:cxn ang="0">
                  <a:pos x="273" y="1090"/>
                </a:cxn>
                <a:cxn ang="0">
                  <a:pos x="261" y="1115"/>
                </a:cxn>
                <a:cxn ang="0">
                  <a:pos x="218" y="1119"/>
                </a:cxn>
                <a:cxn ang="0">
                  <a:pos x="161" y="1109"/>
                </a:cxn>
                <a:cxn ang="0">
                  <a:pos x="129" y="1047"/>
                </a:cxn>
                <a:cxn ang="0">
                  <a:pos x="68" y="1001"/>
                </a:cxn>
                <a:cxn ang="0">
                  <a:pos x="45" y="948"/>
                </a:cxn>
                <a:cxn ang="0">
                  <a:pos x="0" y="903"/>
                </a:cxn>
                <a:cxn ang="0">
                  <a:pos x="40" y="881"/>
                </a:cxn>
                <a:cxn ang="0">
                  <a:pos x="84" y="846"/>
                </a:cxn>
                <a:cxn ang="0">
                  <a:pos x="116" y="806"/>
                </a:cxn>
                <a:cxn ang="0">
                  <a:pos x="156" y="754"/>
                </a:cxn>
                <a:cxn ang="0">
                  <a:pos x="200" y="683"/>
                </a:cxn>
                <a:cxn ang="0">
                  <a:pos x="212" y="661"/>
                </a:cxn>
                <a:cxn ang="0">
                  <a:pos x="183" y="664"/>
                </a:cxn>
                <a:cxn ang="0">
                  <a:pos x="164" y="637"/>
                </a:cxn>
                <a:cxn ang="0">
                  <a:pos x="208" y="611"/>
                </a:cxn>
                <a:cxn ang="0">
                  <a:pos x="226" y="569"/>
                </a:cxn>
                <a:cxn ang="0">
                  <a:pos x="199" y="558"/>
                </a:cxn>
                <a:cxn ang="0">
                  <a:pos x="215" y="509"/>
                </a:cxn>
                <a:cxn ang="0">
                  <a:pos x="216" y="450"/>
                </a:cxn>
                <a:cxn ang="0">
                  <a:pos x="202" y="415"/>
                </a:cxn>
                <a:cxn ang="0">
                  <a:pos x="245" y="345"/>
                </a:cxn>
                <a:cxn ang="0">
                  <a:pos x="249" y="291"/>
                </a:cxn>
                <a:cxn ang="0">
                  <a:pos x="261" y="255"/>
                </a:cxn>
                <a:cxn ang="0">
                  <a:pos x="267" y="193"/>
                </a:cxn>
                <a:cxn ang="0">
                  <a:pos x="265" y="139"/>
                </a:cxn>
                <a:cxn ang="0">
                  <a:pos x="318" y="45"/>
                </a:cxn>
                <a:cxn ang="0">
                  <a:pos x="376" y="0"/>
                </a:cxn>
              </a:cxnLst>
              <a:rect l="0" t="0" r="r" b="b"/>
              <a:pathLst>
                <a:path w="1062" h="1119">
                  <a:moveTo>
                    <a:pt x="376" y="0"/>
                  </a:moveTo>
                  <a:lnTo>
                    <a:pt x="388" y="12"/>
                  </a:lnTo>
                  <a:lnTo>
                    <a:pt x="398" y="23"/>
                  </a:lnTo>
                  <a:lnTo>
                    <a:pt x="406" y="34"/>
                  </a:lnTo>
                  <a:lnTo>
                    <a:pt x="414" y="45"/>
                  </a:lnTo>
                  <a:lnTo>
                    <a:pt x="418" y="52"/>
                  </a:lnTo>
                  <a:lnTo>
                    <a:pt x="420" y="57"/>
                  </a:lnTo>
                  <a:lnTo>
                    <a:pt x="421" y="63"/>
                  </a:lnTo>
                  <a:lnTo>
                    <a:pt x="423" y="72"/>
                  </a:lnTo>
                  <a:lnTo>
                    <a:pt x="425" y="83"/>
                  </a:lnTo>
                  <a:lnTo>
                    <a:pt x="429" y="93"/>
                  </a:lnTo>
                  <a:lnTo>
                    <a:pt x="432" y="102"/>
                  </a:lnTo>
                  <a:lnTo>
                    <a:pt x="437" y="111"/>
                  </a:lnTo>
                  <a:lnTo>
                    <a:pt x="444" y="115"/>
                  </a:lnTo>
                  <a:lnTo>
                    <a:pt x="452" y="116"/>
                  </a:lnTo>
                  <a:lnTo>
                    <a:pt x="460" y="113"/>
                  </a:lnTo>
                  <a:lnTo>
                    <a:pt x="468" y="109"/>
                  </a:lnTo>
                  <a:lnTo>
                    <a:pt x="474" y="103"/>
                  </a:lnTo>
                  <a:lnTo>
                    <a:pt x="481" y="99"/>
                  </a:lnTo>
                  <a:lnTo>
                    <a:pt x="486" y="99"/>
                  </a:lnTo>
                  <a:lnTo>
                    <a:pt x="491" y="103"/>
                  </a:lnTo>
                  <a:lnTo>
                    <a:pt x="496" y="109"/>
                  </a:lnTo>
                  <a:lnTo>
                    <a:pt x="503" y="126"/>
                  </a:lnTo>
                  <a:lnTo>
                    <a:pt x="506" y="135"/>
                  </a:lnTo>
                  <a:lnTo>
                    <a:pt x="507" y="142"/>
                  </a:lnTo>
                  <a:lnTo>
                    <a:pt x="505" y="152"/>
                  </a:lnTo>
                  <a:lnTo>
                    <a:pt x="507" y="159"/>
                  </a:lnTo>
                  <a:lnTo>
                    <a:pt x="514" y="176"/>
                  </a:lnTo>
                  <a:lnTo>
                    <a:pt x="517" y="183"/>
                  </a:lnTo>
                  <a:lnTo>
                    <a:pt x="518" y="188"/>
                  </a:lnTo>
                  <a:lnTo>
                    <a:pt x="519" y="193"/>
                  </a:lnTo>
                  <a:lnTo>
                    <a:pt x="522" y="201"/>
                  </a:lnTo>
                  <a:lnTo>
                    <a:pt x="526" y="208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3" y="223"/>
                  </a:lnTo>
                  <a:lnTo>
                    <a:pt x="539" y="227"/>
                  </a:lnTo>
                  <a:lnTo>
                    <a:pt x="547" y="233"/>
                  </a:lnTo>
                  <a:lnTo>
                    <a:pt x="564" y="242"/>
                  </a:lnTo>
                  <a:lnTo>
                    <a:pt x="569" y="247"/>
                  </a:lnTo>
                  <a:lnTo>
                    <a:pt x="575" y="254"/>
                  </a:lnTo>
                  <a:lnTo>
                    <a:pt x="581" y="263"/>
                  </a:lnTo>
                  <a:lnTo>
                    <a:pt x="588" y="274"/>
                  </a:lnTo>
                  <a:lnTo>
                    <a:pt x="595" y="281"/>
                  </a:lnTo>
                  <a:lnTo>
                    <a:pt x="607" y="288"/>
                  </a:lnTo>
                  <a:lnTo>
                    <a:pt x="619" y="291"/>
                  </a:lnTo>
                  <a:lnTo>
                    <a:pt x="630" y="294"/>
                  </a:lnTo>
                  <a:lnTo>
                    <a:pt x="635" y="296"/>
                  </a:lnTo>
                  <a:lnTo>
                    <a:pt x="645" y="300"/>
                  </a:lnTo>
                  <a:lnTo>
                    <a:pt x="678" y="314"/>
                  </a:lnTo>
                  <a:lnTo>
                    <a:pt x="686" y="317"/>
                  </a:lnTo>
                  <a:lnTo>
                    <a:pt x="690" y="320"/>
                  </a:lnTo>
                  <a:lnTo>
                    <a:pt x="696" y="322"/>
                  </a:lnTo>
                  <a:lnTo>
                    <a:pt x="705" y="323"/>
                  </a:lnTo>
                  <a:lnTo>
                    <a:pt x="716" y="325"/>
                  </a:lnTo>
                  <a:lnTo>
                    <a:pt x="728" y="328"/>
                  </a:lnTo>
                  <a:lnTo>
                    <a:pt x="735" y="331"/>
                  </a:lnTo>
                  <a:lnTo>
                    <a:pt x="745" y="337"/>
                  </a:lnTo>
                  <a:lnTo>
                    <a:pt x="757" y="344"/>
                  </a:lnTo>
                  <a:lnTo>
                    <a:pt x="771" y="353"/>
                  </a:lnTo>
                  <a:lnTo>
                    <a:pt x="786" y="361"/>
                  </a:lnTo>
                  <a:lnTo>
                    <a:pt x="800" y="370"/>
                  </a:lnTo>
                  <a:lnTo>
                    <a:pt x="813" y="380"/>
                  </a:lnTo>
                  <a:lnTo>
                    <a:pt x="825" y="388"/>
                  </a:lnTo>
                  <a:lnTo>
                    <a:pt x="834" y="395"/>
                  </a:lnTo>
                  <a:lnTo>
                    <a:pt x="839" y="399"/>
                  </a:lnTo>
                  <a:lnTo>
                    <a:pt x="848" y="406"/>
                  </a:lnTo>
                  <a:lnTo>
                    <a:pt x="859" y="410"/>
                  </a:lnTo>
                  <a:lnTo>
                    <a:pt x="869" y="413"/>
                  </a:lnTo>
                  <a:lnTo>
                    <a:pt x="876" y="416"/>
                  </a:lnTo>
                  <a:lnTo>
                    <a:pt x="886" y="425"/>
                  </a:lnTo>
                  <a:lnTo>
                    <a:pt x="892" y="435"/>
                  </a:lnTo>
                  <a:lnTo>
                    <a:pt x="900" y="444"/>
                  </a:lnTo>
                  <a:lnTo>
                    <a:pt x="907" y="455"/>
                  </a:lnTo>
                  <a:lnTo>
                    <a:pt x="914" y="465"/>
                  </a:lnTo>
                  <a:lnTo>
                    <a:pt x="919" y="475"/>
                  </a:lnTo>
                  <a:lnTo>
                    <a:pt x="923" y="483"/>
                  </a:lnTo>
                  <a:lnTo>
                    <a:pt x="925" y="489"/>
                  </a:lnTo>
                  <a:lnTo>
                    <a:pt x="928" y="496"/>
                  </a:lnTo>
                  <a:lnTo>
                    <a:pt x="934" y="503"/>
                  </a:lnTo>
                  <a:lnTo>
                    <a:pt x="943" y="512"/>
                  </a:lnTo>
                  <a:lnTo>
                    <a:pt x="955" y="517"/>
                  </a:lnTo>
                  <a:lnTo>
                    <a:pt x="968" y="522"/>
                  </a:lnTo>
                  <a:lnTo>
                    <a:pt x="981" y="522"/>
                  </a:lnTo>
                  <a:lnTo>
                    <a:pt x="991" y="520"/>
                  </a:lnTo>
                  <a:lnTo>
                    <a:pt x="999" y="517"/>
                  </a:lnTo>
                  <a:lnTo>
                    <a:pt x="1007" y="517"/>
                  </a:lnTo>
                  <a:lnTo>
                    <a:pt x="1015" y="517"/>
                  </a:lnTo>
                  <a:lnTo>
                    <a:pt x="1022" y="521"/>
                  </a:lnTo>
                  <a:lnTo>
                    <a:pt x="1033" y="528"/>
                  </a:lnTo>
                  <a:lnTo>
                    <a:pt x="1046" y="536"/>
                  </a:lnTo>
                  <a:lnTo>
                    <a:pt x="1062" y="546"/>
                  </a:lnTo>
                  <a:lnTo>
                    <a:pt x="1042" y="554"/>
                  </a:lnTo>
                  <a:lnTo>
                    <a:pt x="1020" y="561"/>
                  </a:lnTo>
                  <a:lnTo>
                    <a:pt x="995" y="571"/>
                  </a:lnTo>
                  <a:lnTo>
                    <a:pt x="967" y="581"/>
                  </a:lnTo>
                  <a:lnTo>
                    <a:pt x="937" y="591"/>
                  </a:lnTo>
                  <a:lnTo>
                    <a:pt x="905" y="602"/>
                  </a:lnTo>
                  <a:lnTo>
                    <a:pt x="874" y="614"/>
                  </a:lnTo>
                  <a:lnTo>
                    <a:pt x="840" y="625"/>
                  </a:lnTo>
                  <a:lnTo>
                    <a:pt x="807" y="638"/>
                  </a:lnTo>
                  <a:lnTo>
                    <a:pt x="741" y="662"/>
                  </a:lnTo>
                  <a:lnTo>
                    <a:pt x="710" y="673"/>
                  </a:lnTo>
                  <a:lnTo>
                    <a:pt x="679" y="683"/>
                  </a:lnTo>
                  <a:lnTo>
                    <a:pt x="651" y="693"/>
                  </a:lnTo>
                  <a:lnTo>
                    <a:pt x="625" y="703"/>
                  </a:lnTo>
                  <a:lnTo>
                    <a:pt x="601" y="711"/>
                  </a:lnTo>
                  <a:lnTo>
                    <a:pt x="581" y="719"/>
                  </a:lnTo>
                  <a:lnTo>
                    <a:pt x="565" y="724"/>
                  </a:lnTo>
                  <a:lnTo>
                    <a:pt x="551" y="729"/>
                  </a:lnTo>
                  <a:lnTo>
                    <a:pt x="543" y="732"/>
                  </a:lnTo>
                  <a:lnTo>
                    <a:pt x="539" y="733"/>
                  </a:lnTo>
                  <a:lnTo>
                    <a:pt x="531" y="738"/>
                  </a:lnTo>
                  <a:lnTo>
                    <a:pt x="524" y="745"/>
                  </a:lnTo>
                  <a:lnTo>
                    <a:pt x="520" y="752"/>
                  </a:lnTo>
                  <a:lnTo>
                    <a:pt x="517" y="756"/>
                  </a:lnTo>
                  <a:lnTo>
                    <a:pt x="511" y="759"/>
                  </a:lnTo>
                  <a:lnTo>
                    <a:pt x="496" y="765"/>
                  </a:lnTo>
                  <a:lnTo>
                    <a:pt x="490" y="769"/>
                  </a:lnTo>
                  <a:lnTo>
                    <a:pt x="488" y="774"/>
                  </a:lnTo>
                  <a:lnTo>
                    <a:pt x="485" y="780"/>
                  </a:lnTo>
                  <a:lnTo>
                    <a:pt x="480" y="787"/>
                  </a:lnTo>
                  <a:lnTo>
                    <a:pt x="452" y="810"/>
                  </a:lnTo>
                  <a:lnTo>
                    <a:pt x="444" y="815"/>
                  </a:lnTo>
                  <a:lnTo>
                    <a:pt x="440" y="820"/>
                  </a:lnTo>
                  <a:lnTo>
                    <a:pt x="435" y="829"/>
                  </a:lnTo>
                  <a:lnTo>
                    <a:pt x="432" y="839"/>
                  </a:lnTo>
                  <a:lnTo>
                    <a:pt x="431" y="847"/>
                  </a:lnTo>
                  <a:lnTo>
                    <a:pt x="429" y="850"/>
                  </a:lnTo>
                  <a:lnTo>
                    <a:pt x="425" y="850"/>
                  </a:lnTo>
                  <a:lnTo>
                    <a:pt x="420" y="848"/>
                  </a:lnTo>
                  <a:lnTo>
                    <a:pt x="417" y="847"/>
                  </a:lnTo>
                  <a:lnTo>
                    <a:pt x="412" y="848"/>
                  </a:lnTo>
                  <a:lnTo>
                    <a:pt x="408" y="852"/>
                  </a:lnTo>
                  <a:lnTo>
                    <a:pt x="406" y="857"/>
                  </a:lnTo>
                  <a:lnTo>
                    <a:pt x="405" y="865"/>
                  </a:lnTo>
                  <a:lnTo>
                    <a:pt x="404" y="872"/>
                  </a:lnTo>
                  <a:lnTo>
                    <a:pt x="402" y="879"/>
                  </a:lnTo>
                  <a:lnTo>
                    <a:pt x="395" y="885"/>
                  </a:lnTo>
                  <a:lnTo>
                    <a:pt x="386" y="892"/>
                  </a:lnTo>
                  <a:lnTo>
                    <a:pt x="363" y="907"/>
                  </a:lnTo>
                  <a:lnTo>
                    <a:pt x="356" y="915"/>
                  </a:lnTo>
                  <a:lnTo>
                    <a:pt x="354" y="921"/>
                  </a:lnTo>
                  <a:lnTo>
                    <a:pt x="356" y="928"/>
                  </a:lnTo>
                  <a:lnTo>
                    <a:pt x="360" y="935"/>
                  </a:lnTo>
                  <a:lnTo>
                    <a:pt x="365" y="942"/>
                  </a:lnTo>
                  <a:lnTo>
                    <a:pt x="370" y="948"/>
                  </a:lnTo>
                  <a:lnTo>
                    <a:pt x="375" y="954"/>
                  </a:lnTo>
                  <a:lnTo>
                    <a:pt x="376" y="959"/>
                  </a:lnTo>
                  <a:lnTo>
                    <a:pt x="374" y="964"/>
                  </a:lnTo>
                  <a:lnTo>
                    <a:pt x="368" y="972"/>
                  </a:lnTo>
                  <a:lnTo>
                    <a:pt x="362" y="979"/>
                  </a:lnTo>
                  <a:lnTo>
                    <a:pt x="353" y="987"/>
                  </a:lnTo>
                  <a:lnTo>
                    <a:pt x="346" y="992"/>
                  </a:lnTo>
                  <a:lnTo>
                    <a:pt x="339" y="994"/>
                  </a:lnTo>
                  <a:lnTo>
                    <a:pt x="336" y="992"/>
                  </a:lnTo>
                  <a:lnTo>
                    <a:pt x="334" y="988"/>
                  </a:lnTo>
                  <a:lnTo>
                    <a:pt x="334" y="982"/>
                  </a:lnTo>
                  <a:lnTo>
                    <a:pt x="335" y="975"/>
                  </a:lnTo>
                  <a:lnTo>
                    <a:pt x="336" y="966"/>
                  </a:lnTo>
                  <a:lnTo>
                    <a:pt x="338" y="959"/>
                  </a:lnTo>
                  <a:lnTo>
                    <a:pt x="338" y="952"/>
                  </a:lnTo>
                  <a:lnTo>
                    <a:pt x="336" y="947"/>
                  </a:lnTo>
                  <a:lnTo>
                    <a:pt x="332" y="943"/>
                  </a:lnTo>
                  <a:lnTo>
                    <a:pt x="327" y="941"/>
                  </a:lnTo>
                  <a:lnTo>
                    <a:pt x="323" y="940"/>
                  </a:lnTo>
                  <a:lnTo>
                    <a:pt x="316" y="941"/>
                  </a:lnTo>
                  <a:lnTo>
                    <a:pt x="309" y="943"/>
                  </a:lnTo>
                  <a:lnTo>
                    <a:pt x="302" y="947"/>
                  </a:lnTo>
                  <a:lnTo>
                    <a:pt x="296" y="952"/>
                  </a:lnTo>
                  <a:lnTo>
                    <a:pt x="292" y="961"/>
                  </a:lnTo>
                  <a:lnTo>
                    <a:pt x="289" y="974"/>
                  </a:lnTo>
                  <a:lnTo>
                    <a:pt x="286" y="988"/>
                  </a:lnTo>
                  <a:lnTo>
                    <a:pt x="284" y="1001"/>
                  </a:lnTo>
                  <a:lnTo>
                    <a:pt x="283" y="1012"/>
                  </a:lnTo>
                  <a:lnTo>
                    <a:pt x="283" y="1020"/>
                  </a:lnTo>
                  <a:lnTo>
                    <a:pt x="282" y="1031"/>
                  </a:lnTo>
                  <a:lnTo>
                    <a:pt x="278" y="1061"/>
                  </a:lnTo>
                  <a:lnTo>
                    <a:pt x="275" y="1076"/>
                  </a:lnTo>
                  <a:lnTo>
                    <a:pt x="273" y="1090"/>
                  </a:lnTo>
                  <a:lnTo>
                    <a:pt x="271" y="1101"/>
                  </a:lnTo>
                  <a:lnTo>
                    <a:pt x="269" y="1108"/>
                  </a:lnTo>
                  <a:lnTo>
                    <a:pt x="269" y="1110"/>
                  </a:lnTo>
                  <a:lnTo>
                    <a:pt x="267" y="1112"/>
                  </a:lnTo>
                  <a:lnTo>
                    <a:pt x="265" y="1116"/>
                  </a:lnTo>
                  <a:lnTo>
                    <a:pt x="261" y="1115"/>
                  </a:lnTo>
                  <a:lnTo>
                    <a:pt x="258" y="1114"/>
                  </a:lnTo>
                  <a:lnTo>
                    <a:pt x="256" y="1114"/>
                  </a:lnTo>
                  <a:lnTo>
                    <a:pt x="246" y="1115"/>
                  </a:lnTo>
                  <a:lnTo>
                    <a:pt x="237" y="1117"/>
                  </a:lnTo>
                  <a:lnTo>
                    <a:pt x="229" y="1119"/>
                  </a:lnTo>
                  <a:lnTo>
                    <a:pt x="218" y="1119"/>
                  </a:lnTo>
                  <a:lnTo>
                    <a:pt x="209" y="1117"/>
                  </a:lnTo>
                  <a:lnTo>
                    <a:pt x="202" y="1114"/>
                  </a:lnTo>
                  <a:lnTo>
                    <a:pt x="196" y="1112"/>
                  </a:lnTo>
                  <a:lnTo>
                    <a:pt x="189" y="1110"/>
                  </a:lnTo>
                  <a:lnTo>
                    <a:pt x="183" y="1109"/>
                  </a:lnTo>
                  <a:lnTo>
                    <a:pt x="161" y="1109"/>
                  </a:lnTo>
                  <a:lnTo>
                    <a:pt x="157" y="1107"/>
                  </a:lnTo>
                  <a:lnTo>
                    <a:pt x="155" y="1103"/>
                  </a:lnTo>
                  <a:lnTo>
                    <a:pt x="151" y="1095"/>
                  </a:lnTo>
                  <a:lnTo>
                    <a:pt x="147" y="1083"/>
                  </a:lnTo>
                  <a:lnTo>
                    <a:pt x="135" y="1059"/>
                  </a:lnTo>
                  <a:lnTo>
                    <a:pt x="129" y="1047"/>
                  </a:lnTo>
                  <a:lnTo>
                    <a:pt x="121" y="1037"/>
                  </a:lnTo>
                  <a:lnTo>
                    <a:pt x="115" y="1029"/>
                  </a:lnTo>
                  <a:lnTo>
                    <a:pt x="106" y="1023"/>
                  </a:lnTo>
                  <a:lnTo>
                    <a:pt x="94" y="1016"/>
                  </a:lnTo>
                  <a:lnTo>
                    <a:pt x="81" y="1009"/>
                  </a:lnTo>
                  <a:lnTo>
                    <a:pt x="68" y="1001"/>
                  </a:lnTo>
                  <a:lnTo>
                    <a:pt x="56" y="992"/>
                  </a:lnTo>
                  <a:lnTo>
                    <a:pt x="48" y="983"/>
                  </a:lnTo>
                  <a:lnTo>
                    <a:pt x="44" y="974"/>
                  </a:lnTo>
                  <a:lnTo>
                    <a:pt x="44" y="957"/>
                  </a:lnTo>
                  <a:lnTo>
                    <a:pt x="45" y="952"/>
                  </a:lnTo>
                  <a:lnTo>
                    <a:pt x="45" y="948"/>
                  </a:lnTo>
                  <a:lnTo>
                    <a:pt x="43" y="944"/>
                  </a:lnTo>
                  <a:lnTo>
                    <a:pt x="40" y="939"/>
                  </a:lnTo>
                  <a:lnTo>
                    <a:pt x="29" y="929"/>
                  </a:lnTo>
                  <a:lnTo>
                    <a:pt x="21" y="921"/>
                  </a:lnTo>
                  <a:lnTo>
                    <a:pt x="12" y="912"/>
                  </a:lnTo>
                  <a:lnTo>
                    <a:pt x="0" y="903"/>
                  </a:lnTo>
                  <a:lnTo>
                    <a:pt x="3" y="897"/>
                  </a:lnTo>
                  <a:lnTo>
                    <a:pt x="7" y="891"/>
                  </a:lnTo>
                  <a:lnTo>
                    <a:pt x="13" y="886"/>
                  </a:lnTo>
                  <a:lnTo>
                    <a:pt x="20" y="882"/>
                  </a:lnTo>
                  <a:lnTo>
                    <a:pt x="30" y="881"/>
                  </a:lnTo>
                  <a:lnTo>
                    <a:pt x="40" y="881"/>
                  </a:lnTo>
                  <a:lnTo>
                    <a:pt x="49" y="880"/>
                  </a:lnTo>
                  <a:lnTo>
                    <a:pt x="60" y="877"/>
                  </a:lnTo>
                  <a:lnTo>
                    <a:pt x="69" y="873"/>
                  </a:lnTo>
                  <a:lnTo>
                    <a:pt x="77" y="867"/>
                  </a:lnTo>
                  <a:lnTo>
                    <a:pt x="81" y="859"/>
                  </a:lnTo>
                  <a:lnTo>
                    <a:pt x="84" y="846"/>
                  </a:lnTo>
                  <a:lnTo>
                    <a:pt x="86" y="837"/>
                  </a:lnTo>
                  <a:lnTo>
                    <a:pt x="89" y="829"/>
                  </a:lnTo>
                  <a:lnTo>
                    <a:pt x="93" y="824"/>
                  </a:lnTo>
                  <a:lnTo>
                    <a:pt x="98" y="820"/>
                  </a:lnTo>
                  <a:lnTo>
                    <a:pt x="106" y="814"/>
                  </a:lnTo>
                  <a:lnTo>
                    <a:pt x="116" y="806"/>
                  </a:lnTo>
                  <a:lnTo>
                    <a:pt x="127" y="798"/>
                  </a:lnTo>
                  <a:lnTo>
                    <a:pt x="136" y="789"/>
                  </a:lnTo>
                  <a:lnTo>
                    <a:pt x="145" y="782"/>
                  </a:lnTo>
                  <a:lnTo>
                    <a:pt x="149" y="775"/>
                  </a:lnTo>
                  <a:lnTo>
                    <a:pt x="152" y="766"/>
                  </a:lnTo>
                  <a:lnTo>
                    <a:pt x="156" y="754"/>
                  </a:lnTo>
                  <a:lnTo>
                    <a:pt x="159" y="741"/>
                  </a:lnTo>
                  <a:lnTo>
                    <a:pt x="162" y="727"/>
                  </a:lnTo>
                  <a:lnTo>
                    <a:pt x="165" y="716"/>
                  </a:lnTo>
                  <a:lnTo>
                    <a:pt x="169" y="708"/>
                  </a:lnTo>
                  <a:lnTo>
                    <a:pt x="175" y="703"/>
                  </a:lnTo>
                  <a:lnTo>
                    <a:pt x="200" y="683"/>
                  </a:lnTo>
                  <a:lnTo>
                    <a:pt x="207" y="677"/>
                  </a:lnTo>
                  <a:lnTo>
                    <a:pt x="211" y="672"/>
                  </a:lnTo>
                  <a:lnTo>
                    <a:pt x="212" y="668"/>
                  </a:lnTo>
                  <a:lnTo>
                    <a:pt x="213" y="665"/>
                  </a:lnTo>
                  <a:lnTo>
                    <a:pt x="213" y="663"/>
                  </a:lnTo>
                  <a:lnTo>
                    <a:pt x="212" y="661"/>
                  </a:lnTo>
                  <a:lnTo>
                    <a:pt x="210" y="659"/>
                  </a:lnTo>
                  <a:lnTo>
                    <a:pt x="208" y="658"/>
                  </a:lnTo>
                  <a:lnTo>
                    <a:pt x="205" y="658"/>
                  </a:lnTo>
                  <a:lnTo>
                    <a:pt x="202" y="659"/>
                  </a:lnTo>
                  <a:lnTo>
                    <a:pt x="190" y="663"/>
                  </a:lnTo>
                  <a:lnTo>
                    <a:pt x="183" y="664"/>
                  </a:lnTo>
                  <a:lnTo>
                    <a:pt x="176" y="665"/>
                  </a:lnTo>
                  <a:lnTo>
                    <a:pt x="170" y="664"/>
                  </a:lnTo>
                  <a:lnTo>
                    <a:pt x="165" y="661"/>
                  </a:lnTo>
                  <a:lnTo>
                    <a:pt x="162" y="656"/>
                  </a:lnTo>
                  <a:lnTo>
                    <a:pt x="162" y="648"/>
                  </a:lnTo>
                  <a:lnTo>
                    <a:pt x="164" y="637"/>
                  </a:lnTo>
                  <a:lnTo>
                    <a:pt x="170" y="628"/>
                  </a:lnTo>
                  <a:lnTo>
                    <a:pt x="177" y="623"/>
                  </a:lnTo>
                  <a:lnTo>
                    <a:pt x="186" y="619"/>
                  </a:lnTo>
                  <a:lnTo>
                    <a:pt x="194" y="616"/>
                  </a:lnTo>
                  <a:lnTo>
                    <a:pt x="202" y="613"/>
                  </a:lnTo>
                  <a:lnTo>
                    <a:pt x="208" y="611"/>
                  </a:lnTo>
                  <a:lnTo>
                    <a:pt x="215" y="608"/>
                  </a:lnTo>
                  <a:lnTo>
                    <a:pt x="222" y="601"/>
                  </a:lnTo>
                  <a:lnTo>
                    <a:pt x="228" y="593"/>
                  </a:lnTo>
                  <a:lnTo>
                    <a:pt x="230" y="584"/>
                  </a:lnTo>
                  <a:lnTo>
                    <a:pt x="229" y="574"/>
                  </a:lnTo>
                  <a:lnTo>
                    <a:pt x="226" y="569"/>
                  </a:lnTo>
                  <a:lnTo>
                    <a:pt x="220" y="565"/>
                  </a:lnTo>
                  <a:lnTo>
                    <a:pt x="214" y="564"/>
                  </a:lnTo>
                  <a:lnTo>
                    <a:pt x="207" y="564"/>
                  </a:lnTo>
                  <a:lnTo>
                    <a:pt x="202" y="563"/>
                  </a:lnTo>
                  <a:lnTo>
                    <a:pt x="199" y="562"/>
                  </a:lnTo>
                  <a:lnTo>
                    <a:pt x="199" y="558"/>
                  </a:lnTo>
                  <a:lnTo>
                    <a:pt x="202" y="551"/>
                  </a:lnTo>
                  <a:lnTo>
                    <a:pt x="207" y="544"/>
                  </a:lnTo>
                  <a:lnTo>
                    <a:pt x="211" y="538"/>
                  </a:lnTo>
                  <a:lnTo>
                    <a:pt x="214" y="530"/>
                  </a:lnTo>
                  <a:lnTo>
                    <a:pt x="215" y="521"/>
                  </a:lnTo>
                  <a:lnTo>
                    <a:pt x="215" y="509"/>
                  </a:lnTo>
                  <a:lnTo>
                    <a:pt x="217" y="494"/>
                  </a:lnTo>
                  <a:lnTo>
                    <a:pt x="219" y="480"/>
                  </a:lnTo>
                  <a:lnTo>
                    <a:pt x="221" y="468"/>
                  </a:lnTo>
                  <a:lnTo>
                    <a:pt x="222" y="460"/>
                  </a:lnTo>
                  <a:lnTo>
                    <a:pt x="221" y="455"/>
                  </a:lnTo>
                  <a:lnTo>
                    <a:pt x="216" y="450"/>
                  </a:lnTo>
                  <a:lnTo>
                    <a:pt x="211" y="446"/>
                  </a:lnTo>
                  <a:lnTo>
                    <a:pt x="204" y="440"/>
                  </a:lnTo>
                  <a:lnTo>
                    <a:pt x="199" y="436"/>
                  </a:lnTo>
                  <a:lnTo>
                    <a:pt x="196" y="430"/>
                  </a:lnTo>
                  <a:lnTo>
                    <a:pt x="197" y="423"/>
                  </a:lnTo>
                  <a:lnTo>
                    <a:pt x="202" y="415"/>
                  </a:lnTo>
                  <a:lnTo>
                    <a:pt x="221" y="398"/>
                  </a:lnTo>
                  <a:lnTo>
                    <a:pt x="231" y="390"/>
                  </a:lnTo>
                  <a:lnTo>
                    <a:pt x="239" y="382"/>
                  </a:lnTo>
                  <a:lnTo>
                    <a:pt x="243" y="375"/>
                  </a:lnTo>
                  <a:lnTo>
                    <a:pt x="245" y="367"/>
                  </a:lnTo>
                  <a:lnTo>
                    <a:pt x="245" y="345"/>
                  </a:lnTo>
                  <a:lnTo>
                    <a:pt x="246" y="335"/>
                  </a:lnTo>
                  <a:lnTo>
                    <a:pt x="250" y="327"/>
                  </a:lnTo>
                  <a:lnTo>
                    <a:pt x="253" y="318"/>
                  </a:lnTo>
                  <a:lnTo>
                    <a:pt x="253" y="309"/>
                  </a:lnTo>
                  <a:lnTo>
                    <a:pt x="251" y="300"/>
                  </a:lnTo>
                  <a:lnTo>
                    <a:pt x="249" y="291"/>
                  </a:lnTo>
                  <a:lnTo>
                    <a:pt x="249" y="284"/>
                  </a:lnTo>
                  <a:lnTo>
                    <a:pt x="252" y="278"/>
                  </a:lnTo>
                  <a:lnTo>
                    <a:pt x="255" y="274"/>
                  </a:lnTo>
                  <a:lnTo>
                    <a:pt x="257" y="270"/>
                  </a:lnTo>
                  <a:lnTo>
                    <a:pt x="260" y="264"/>
                  </a:lnTo>
                  <a:lnTo>
                    <a:pt x="261" y="255"/>
                  </a:lnTo>
                  <a:lnTo>
                    <a:pt x="263" y="231"/>
                  </a:lnTo>
                  <a:lnTo>
                    <a:pt x="266" y="219"/>
                  </a:lnTo>
                  <a:lnTo>
                    <a:pt x="268" y="209"/>
                  </a:lnTo>
                  <a:lnTo>
                    <a:pt x="270" y="203"/>
                  </a:lnTo>
                  <a:lnTo>
                    <a:pt x="269" y="198"/>
                  </a:lnTo>
                  <a:lnTo>
                    <a:pt x="267" y="193"/>
                  </a:lnTo>
                  <a:lnTo>
                    <a:pt x="262" y="186"/>
                  </a:lnTo>
                  <a:lnTo>
                    <a:pt x="257" y="179"/>
                  </a:lnTo>
                  <a:lnTo>
                    <a:pt x="256" y="169"/>
                  </a:lnTo>
                  <a:lnTo>
                    <a:pt x="256" y="159"/>
                  </a:lnTo>
                  <a:lnTo>
                    <a:pt x="260" y="151"/>
                  </a:lnTo>
                  <a:lnTo>
                    <a:pt x="265" y="139"/>
                  </a:lnTo>
                  <a:lnTo>
                    <a:pt x="271" y="126"/>
                  </a:lnTo>
                  <a:lnTo>
                    <a:pt x="279" y="111"/>
                  </a:lnTo>
                  <a:lnTo>
                    <a:pt x="287" y="95"/>
                  </a:lnTo>
                  <a:lnTo>
                    <a:pt x="304" y="65"/>
                  </a:lnTo>
                  <a:lnTo>
                    <a:pt x="311" y="53"/>
                  </a:lnTo>
                  <a:lnTo>
                    <a:pt x="318" y="45"/>
                  </a:lnTo>
                  <a:lnTo>
                    <a:pt x="323" y="39"/>
                  </a:lnTo>
                  <a:lnTo>
                    <a:pt x="332" y="33"/>
                  </a:lnTo>
                  <a:lnTo>
                    <a:pt x="349" y="22"/>
                  </a:lnTo>
                  <a:lnTo>
                    <a:pt x="359" y="13"/>
                  </a:lnTo>
                  <a:lnTo>
                    <a:pt x="368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3035301" y="4818063"/>
              <a:ext cx="781050" cy="1277938"/>
            </a:xfrm>
            <a:custGeom>
              <a:avLst/>
              <a:gdLst/>
              <a:ahLst/>
              <a:cxnLst>
                <a:cxn ang="0">
                  <a:pos x="256" y="26"/>
                </a:cxn>
                <a:cxn ang="0">
                  <a:pos x="272" y="49"/>
                </a:cxn>
                <a:cxn ang="0">
                  <a:pos x="283" y="89"/>
                </a:cxn>
                <a:cxn ang="0">
                  <a:pos x="333" y="120"/>
                </a:cxn>
                <a:cxn ang="0">
                  <a:pos x="362" y="156"/>
                </a:cxn>
                <a:cxn ang="0">
                  <a:pos x="384" y="204"/>
                </a:cxn>
                <a:cxn ang="0">
                  <a:pos x="423" y="209"/>
                </a:cxn>
                <a:cxn ang="0">
                  <a:pos x="456" y="216"/>
                </a:cxn>
                <a:cxn ang="0">
                  <a:pos x="485" y="211"/>
                </a:cxn>
                <a:cxn ang="0">
                  <a:pos x="476" y="233"/>
                </a:cxn>
                <a:cxn ang="0">
                  <a:pos x="439" y="274"/>
                </a:cxn>
                <a:cxn ang="0">
                  <a:pos x="424" y="313"/>
                </a:cxn>
                <a:cxn ang="0">
                  <a:pos x="416" y="371"/>
                </a:cxn>
                <a:cxn ang="0">
                  <a:pos x="402" y="405"/>
                </a:cxn>
                <a:cxn ang="0">
                  <a:pos x="390" y="441"/>
                </a:cxn>
                <a:cxn ang="0">
                  <a:pos x="368" y="481"/>
                </a:cxn>
                <a:cxn ang="0">
                  <a:pos x="377" y="517"/>
                </a:cxn>
                <a:cxn ang="0">
                  <a:pos x="390" y="524"/>
                </a:cxn>
                <a:cxn ang="0">
                  <a:pos x="386" y="547"/>
                </a:cxn>
                <a:cxn ang="0">
                  <a:pos x="375" y="573"/>
                </a:cxn>
                <a:cxn ang="0">
                  <a:pos x="362" y="601"/>
                </a:cxn>
                <a:cxn ang="0">
                  <a:pos x="303" y="625"/>
                </a:cxn>
                <a:cxn ang="0">
                  <a:pos x="254" y="681"/>
                </a:cxn>
                <a:cxn ang="0">
                  <a:pos x="268" y="729"/>
                </a:cxn>
                <a:cxn ang="0">
                  <a:pos x="249" y="741"/>
                </a:cxn>
                <a:cxn ang="0">
                  <a:pos x="229" y="750"/>
                </a:cxn>
                <a:cxn ang="0">
                  <a:pos x="202" y="796"/>
                </a:cxn>
                <a:cxn ang="0">
                  <a:pos x="180" y="802"/>
                </a:cxn>
                <a:cxn ang="0">
                  <a:pos x="157" y="795"/>
                </a:cxn>
                <a:cxn ang="0">
                  <a:pos x="128" y="786"/>
                </a:cxn>
                <a:cxn ang="0">
                  <a:pos x="90" y="787"/>
                </a:cxn>
                <a:cxn ang="0">
                  <a:pos x="69" y="773"/>
                </a:cxn>
                <a:cxn ang="0">
                  <a:pos x="54" y="758"/>
                </a:cxn>
                <a:cxn ang="0">
                  <a:pos x="37" y="742"/>
                </a:cxn>
                <a:cxn ang="0">
                  <a:pos x="13" y="719"/>
                </a:cxn>
                <a:cxn ang="0">
                  <a:pos x="3" y="703"/>
                </a:cxn>
                <a:cxn ang="0">
                  <a:pos x="15" y="679"/>
                </a:cxn>
                <a:cxn ang="0">
                  <a:pos x="41" y="622"/>
                </a:cxn>
                <a:cxn ang="0">
                  <a:pos x="82" y="555"/>
                </a:cxn>
                <a:cxn ang="0">
                  <a:pos x="115" y="560"/>
                </a:cxn>
                <a:cxn ang="0">
                  <a:pos x="150" y="538"/>
                </a:cxn>
                <a:cxn ang="0">
                  <a:pos x="160" y="490"/>
                </a:cxn>
                <a:cxn ang="0">
                  <a:pos x="166" y="452"/>
                </a:cxn>
                <a:cxn ang="0">
                  <a:pos x="170" y="412"/>
                </a:cxn>
                <a:cxn ang="0">
                  <a:pos x="141" y="385"/>
                </a:cxn>
                <a:cxn ang="0">
                  <a:pos x="159" y="354"/>
                </a:cxn>
                <a:cxn ang="0">
                  <a:pos x="147" y="304"/>
                </a:cxn>
                <a:cxn ang="0">
                  <a:pos x="152" y="280"/>
                </a:cxn>
                <a:cxn ang="0">
                  <a:pos x="151" y="245"/>
                </a:cxn>
                <a:cxn ang="0">
                  <a:pos x="127" y="212"/>
                </a:cxn>
                <a:cxn ang="0">
                  <a:pos x="147" y="172"/>
                </a:cxn>
                <a:cxn ang="0">
                  <a:pos x="185" y="128"/>
                </a:cxn>
                <a:cxn ang="0">
                  <a:pos x="181" y="79"/>
                </a:cxn>
                <a:cxn ang="0">
                  <a:pos x="187" y="45"/>
                </a:cxn>
                <a:cxn ang="0">
                  <a:pos x="221" y="7"/>
                </a:cxn>
              </a:cxnLst>
              <a:rect l="0" t="0" r="r" b="b"/>
              <a:pathLst>
                <a:path w="492" h="805">
                  <a:moveTo>
                    <a:pt x="227" y="0"/>
                  </a:moveTo>
                  <a:lnTo>
                    <a:pt x="239" y="9"/>
                  </a:lnTo>
                  <a:lnTo>
                    <a:pt x="248" y="18"/>
                  </a:lnTo>
                  <a:lnTo>
                    <a:pt x="256" y="26"/>
                  </a:lnTo>
                  <a:lnTo>
                    <a:pt x="267" y="36"/>
                  </a:lnTo>
                  <a:lnTo>
                    <a:pt x="270" y="41"/>
                  </a:lnTo>
                  <a:lnTo>
                    <a:pt x="272" y="45"/>
                  </a:lnTo>
                  <a:lnTo>
                    <a:pt x="272" y="49"/>
                  </a:lnTo>
                  <a:lnTo>
                    <a:pt x="271" y="54"/>
                  </a:lnTo>
                  <a:lnTo>
                    <a:pt x="271" y="71"/>
                  </a:lnTo>
                  <a:lnTo>
                    <a:pt x="275" y="80"/>
                  </a:lnTo>
                  <a:lnTo>
                    <a:pt x="283" y="89"/>
                  </a:lnTo>
                  <a:lnTo>
                    <a:pt x="295" y="98"/>
                  </a:lnTo>
                  <a:lnTo>
                    <a:pt x="308" y="106"/>
                  </a:lnTo>
                  <a:lnTo>
                    <a:pt x="321" y="113"/>
                  </a:lnTo>
                  <a:lnTo>
                    <a:pt x="333" y="120"/>
                  </a:lnTo>
                  <a:lnTo>
                    <a:pt x="342" y="126"/>
                  </a:lnTo>
                  <a:lnTo>
                    <a:pt x="348" y="134"/>
                  </a:lnTo>
                  <a:lnTo>
                    <a:pt x="356" y="144"/>
                  </a:lnTo>
                  <a:lnTo>
                    <a:pt x="362" y="156"/>
                  </a:lnTo>
                  <a:lnTo>
                    <a:pt x="374" y="180"/>
                  </a:lnTo>
                  <a:lnTo>
                    <a:pt x="378" y="192"/>
                  </a:lnTo>
                  <a:lnTo>
                    <a:pt x="382" y="200"/>
                  </a:lnTo>
                  <a:lnTo>
                    <a:pt x="384" y="204"/>
                  </a:lnTo>
                  <a:lnTo>
                    <a:pt x="388" y="206"/>
                  </a:lnTo>
                  <a:lnTo>
                    <a:pt x="410" y="206"/>
                  </a:lnTo>
                  <a:lnTo>
                    <a:pt x="416" y="207"/>
                  </a:lnTo>
                  <a:lnTo>
                    <a:pt x="423" y="209"/>
                  </a:lnTo>
                  <a:lnTo>
                    <a:pt x="429" y="211"/>
                  </a:lnTo>
                  <a:lnTo>
                    <a:pt x="436" y="214"/>
                  </a:lnTo>
                  <a:lnTo>
                    <a:pt x="445" y="216"/>
                  </a:lnTo>
                  <a:lnTo>
                    <a:pt x="456" y="216"/>
                  </a:lnTo>
                  <a:lnTo>
                    <a:pt x="464" y="214"/>
                  </a:lnTo>
                  <a:lnTo>
                    <a:pt x="473" y="212"/>
                  </a:lnTo>
                  <a:lnTo>
                    <a:pt x="483" y="211"/>
                  </a:lnTo>
                  <a:lnTo>
                    <a:pt x="485" y="211"/>
                  </a:lnTo>
                  <a:lnTo>
                    <a:pt x="488" y="212"/>
                  </a:lnTo>
                  <a:lnTo>
                    <a:pt x="492" y="213"/>
                  </a:lnTo>
                  <a:lnTo>
                    <a:pt x="484" y="222"/>
                  </a:lnTo>
                  <a:lnTo>
                    <a:pt x="476" y="233"/>
                  </a:lnTo>
                  <a:lnTo>
                    <a:pt x="466" y="245"/>
                  </a:lnTo>
                  <a:lnTo>
                    <a:pt x="456" y="256"/>
                  </a:lnTo>
                  <a:lnTo>
                    <a:pt x="446" y="266"/>
                  </a:lnTo>
                  <a:lnTo>
                    <a:pt x="439" y="274"/>
                  </a:lnTo>
                  <a:lnTo>
                    <a:pt x="433" y="280"/>
                  </a:lnTo>
                  <a:lnTo>
                    <a:pt x="429" y="288"/>
                  </a:lnTo>
                  <a:lnTo>
                    <a:pt x="426" y="299"/>
                  </a:lnTo>
                  <a:lnTo>
                    <a:pt x="424" y="313"/>
                  </a:lnTo>
                  <a:lnTo>
                    <a:pt x="423" y="328"/>
                  </a:lnTo>
                  <a:lnTo>
                    <a:pt x="423" y="352"/>
                  </a:lnTo>
                  <a:lnTo>
                    <a:pt x="421" y="362"/>
                  </a:lnTo>
                  <a:lnTo>
                    <a:pt x="416" y="371"/>
                  </a:lnTo>
                  <a:lnTo>
                    <a:pt x="411" y="380"/>
                  </a:lnTo>
                  <a:lnTo>
                    <a:pt x="406" y="388"/>
                  </a:lnTo>
                  <a:lnTo>
                    <a:pt x="404" y="396"/>
                  </a:lnTo>
                  <a:lnTo>
                    <a:pt x="402" y="405"/>
                  </a:lnTo>
                  <a:lnTo>
                    <a:pt x="398" y="413"/>
                  </a:lnTo>
                  <a:lnTo>
                    <a:pt x="393" y="423"/>
                  </a:lnTo>
                  <a:lnTo>
                    <a:pt x="391" y="431"/>
                  </a:lnTo>
                  <a:lnTo>
                    <a:pt x="390" y="441"/>
                  </a:lnTo>
                  <a:lnTo>
                    <a:pt x="386" y="452"/>
                  </a:lnTo>
                  <a:lnTo>
                    <a:pt x="379" y="464"/>
                  </a:lnTo>
                  <a:lnTo>
                    <a:pt x="372" y="474"/>
                  </a:lnTo>
                  <a:lnTo>
                    <a:pt x="368" y="481"/>
                  </a:lnTo>
                  <a:lnTo>
                    <a:pt x="369" y="490"/>
                  </a:lnTo>
                  <a:lnTo>
                    <a:pt x="371" y="499"/>
                  </a:lnTo>
                  <a:lnTo>
                    <a:pt x="375" y="508"/>
                  </a:lnTo>
                  <a:lnTo>
                    <a:pt x="377" y="517"/>
                  </a:lnTo>
                  <a:lnTo>
                    <a:pt x="379" y="523"/>
                  </a:lnTo>
                  <a:lnTo>
                    <a:pt x="382" y="525"/>
                  </a:lnTo>
                  <a:lnTo>
                    <a:pt x="385" y="524"/>
                  </a:lnTo>
                  <a:lnTo>
                    <a:pt x="390" y="524"/>
                  </a:lnTo>
                  <a:lnTo>
                    <a:pt x="393" y="528"/>
                  </a:lnTo>
                  <a:lnTo>
                    <a:pt x="394" y="534"/>
                  </a:lnTo>
                  <a:lnTo>
                    <a:pt x="391" y="541"/>
                  </a:lnTo>
                  <a:lnTo>
                    <a:pt x="386" y="547"/>
                  </a:lnTo>
                  <a:lnTo>
                    <a:pt x="379" y="553"/>
                  </a:lnTo>
                  <a:lnTo>
                    <a:pt x="375" y="558"/>
                  </a:lnTo>
                  <a:lnTo>
                    <a:pt x="375" y="565"/>
                  </a:lnTo>
                  <a:lnTo>
                    <a:pt x="375" y="573"/>
                  </a:lnTo>
                  <a:lnTo>
                    <a:pt x="375" y="583"/>
                  </a:lnTo>
                  <a:lnTo>
                    <a:pt x="375" y="589"/>
                  </a:lnTo>
                  <a:lnTo>
                    <a:pt x="370" y="596"/>
                  </a:lnTo>
                  <a:lnTo>
                    <a:pt x="362" y="601"/>
                  </a:lnTo>
                  <a:lnTo>
                    <a:pt x="350" y="606"/>
                  </a:lnTo>
                  <a:lnTo>
                    <a:pt x="333" y="611"/>
                  </a:lnTo>
                  <a:lnTo>
                    <a:pt x="317" y="616"/>
                  </a:lnTo>
                  <a:lnTo>
                    <a:pt x="303" y="625"/>
                  </a:lnTo>
                  <a:lnTo>
                    <a:pt x="290" y="635"/>
                  </a:lnTo>
                  <a:lnTo>
                    <a:pt x="279" y="647"/>
                  </a:lnTo>
                  <a:lnTo>
                    <a:pt x="260" y="671"/>
                  </a:lnTo>
                  <a:lnTo>
                    <a:pt x="254" y="681"/>
                  </a:lnTo>
                  <a:lnTo>
                    <a:pt x="254" y="692"/>
                  </a:lnTo>
                  <a:lnTo>
                    <a:pt x="256" y="702"/>
                  </a:lnTo>
                  <a:lnTo>
                    <a:pt x="266" y="720"/>
                  </a:lnTo>
                  <a:lnTo>
                    <a:pt x="268" y="729"/>
                  </a:lnTo>
                  <a:lnTo>
                    <a:pt x="267" y="734"/>
                  </a:lnTo>
                  <a:lnTo>
                    <a:pt x="262" y="738"/>
                  </a:lnTo>
                  <a:lnTo>
                    <a:pt x="255" y="740"/>
                  </a:lnTo>
                  <a:lnTo>
                    <a:pt x="249" y="741"/>
                  </a:lnTo>
                  <a:lnTo>
                    <a:pt x="241" y="742"/>
                  </a:lnTo>
                  <a:lnTo>
                    <a:pt x="236" y="744"/>
                  </a:lnTo>
                  <a:lnTo>
                    <a:pt x="231" y="746"/>
                  </a:lnTo>
                  <a:lnTo>
                    <a:pt x="229" y="750"/>
                  </a:lnTo>
                  <a:lnTo>
                    <a:pt x="227" y="758"/>
                  </a:lnTo>
                  <a:lnTo>
                    <a:pt x="223" y="767"/>
                  </a:lnTo>
                  <a:lnTo>
                    <a:pt x="217" y="777"/>
                  </a:lnTo>
                  <a:lnTo>
                    <a:pt x="202" y="796"/>
                  </a:lnTo>
                  <a:lnTo>
                    <a:pt x="197" y="802"/>
                  </a:lnTo>
                  <a:lnTo>
                    <a:pt x="192" y="805"/>
                  </a:lnTo>
                  <a:lnTo>
                    <a:pt x="186" y="805"/>
                  </a:lnTo>
                  <a:lnTo>
                    <a:pt x="180" y="802"/>
                  </a:lnTo>
                  <a:lnTo>
                    <a:pt x="174" y="799"/>
                  </a:lnTo>
                  <a:lnTo>
                    <a:pt x="167" y="796"/>
                  </a:lnTo>
                  <a:lnTo>
                    <a:pt x="161" y="794"/>
                  </a:lnTo>
                  <a:lnTo>
                    <a:pt x="157" y="795"/>
                  </a:lnTo>
                  <a:lnTo>
                    <a:pt x="149" y="796"/>
                  </a:lnTo>
                  <a:lnTo>
                    <a:pt x="142" y="793"/>
                  </a:lnTo>
                  <a:lnTo>
                    <a:pt x="135" y="789"/>
                  </a:lnTo>
                  <a:lnTo>
                    <a:pt x="128" y="786"/>
                  </a:lnTo>
                  <a:lnTo>
                    <a:pt x="120" y="785"/>
                  </a:lnTo>
                  <a:lnTo>
                    <a:pt x="111" y="786"/>
                  </a:lnTo>
                  <a:lnTo>
                    <a:pt x="102" y="787"/>
                  </a:lnTo>
                  <a:lnTo>
                    <a:pt x="90" y="787"/>
                  </a:lnTo>
                  <a:lnTo>
                    <a:pt x="81" y="787"/>
                  </a:lnTo>
                  <a:lnTo>
                    <a:pt x="76" y="783"/>
                  </a:lnTo>
                  <a:lnTo>
                    <a:pt x="72" y="778"/>
                  </a:lnTo>
                  <a:lnTo>
                    <a:pt x="69" y="773"/>
                  </a:lnTo>
                  <a:lnTo>
                    <a:pt x="68" y="769"/>
                  </a:lnTo>
                  <a:lnTo>
                    <a:pt x="66" y="766"/>
                  </a:lnTo>
                  <a:lnTo>
                    <a:pt x="62" y="761"/>
                  </a:lnTo>
                  <a:lnTo>
                    <a:pt x="54" y="758"/>
                  </a:lnTo>
                  <a:lnTo>
                    <a:pt x="45" y="756"/>
                  </a:lnTo>
                  <a:lnTo>
                    <a:pt x="41" y="753"/>
                  </a:lnTo>
                  <a:lnTo>
                    <a:pt x="39" y="748"/>
                  </a:lnTo>
                  <a:lnTo>
                    <a:pt x="37" y="742"/>
                  </a:lnTo>
                  <a:lnTo>
                    <a:pt x="34" y="735"/>
                  </a:lnTo>
                  <a:lnTo>
                    <a:pt x="30" y="730"/>
                  </a:lnTo>
                  <a:lnTo>
                    <a:pt x="25" y="726"/>
                  </a:lnTo>
                  <a:lnTo>
                    <a:pt x="13" y="719"/>
                  </a:lnTo>
                  <a:lnTo>
                    <a:pt x="7" y="714"/>
                  </a:lnTo>
                  <a:lnTo>
                    <a:pt x="4" y="707"/>
                  </a:lnTo>
                  <a:lnTo>
                    <a:pt x="4" y="706"/>
                  </a:lnTo>
                  <a:lnTo>
                    <a:pt x="3" y="703"/>
                  </a:lnTo>
                  <a:lnTo>
                    <a:pt x="1" y="699"/>
                  </a:lnTo>
                  <a:lnTo>
                    <a:pt x="0" y="695"/>
                  </a:lnTo>
                  <a:lnTo>
                    <a:pt x="9" y="686"/>
                  </a:lnTo>
                  <a:lnTo>
                    <a:pt x="15" y="679"/>
                  </a:lnTo>
                  <a:lnTo>
                    <a:pt x="19" y="671"/>
                  </a:lnTo>
                  <a:lnTo>
                    <a:pt x="23" y="662"/>
                  </a:lnTo>
                  <a:lnTo>
                    <a:pt x="27" y="650"/>
                  </a:lnTo>
                  <a:lnTo>
                    <a:pt x="41" y="622"/>
                  </a:lnTo>
                  <a:lnTo>
                    <a:pt x="56" y="594"/>
                  </a:lnTo>
                  <a:lnTo>
                    <a:pt x="71" y="564"/>
                  </a:lnTo>
                  <a:lnTo>
                    <a:pt x="76" y="558"/>
                  </a:lnTo>
                  <a:lnTo>
                    <a:pt x="82" y="555"/>
                  </a:lnTo>
                  <a:lnTo>
                    <a:pt x="95" y="557"/>
                  </a:lnTo>
                  <a:lnTo>
                    <a:pt x="101" y="558"/>
                  </a:lnTo>
                  <a:lnTo>
                    <a:pt x="107" y="560"/>
                  </a:lnTo>
                  <a:lnTo>
                    <a:pt x="115" y="560"/>
                  </a:lnTo>
                  <a:lnTo>
                    <a:pt x="123" y="558"/>
                  </a:lnTo>
                  <a:lnTo>
                    <a:pt x="132" y="554"/>
                  </a:lnTo>
                  <a:lnTo>
                    <a:pt x="141" y="546"/>
                  </a:lnTo>
                  <a:lnTo>
                    <a:pt x="150" y="538"/>
                  </a:lnTo>
                  <a:lnTo>
                    <a:pt x="158" y="530"/>
                  </a:lnTo>
                  <a:lnTo>
                    <a:pt x="161" y="520"/>
                  </a:lnTo>
                  <a:lnTo>
                    <a:pt x="161" y="502"/>
                  </a:lnTo>
                  <a:lnTo>
                    <a:pt x="160" y="490"/>
                  </a:lnTo>
                  <a:lnTo>
                    <a:pt x="160" y="478"/>
                  </a:lnTo>
                  <a:lnTo>
                    <a:pt x="160" y="469"/>
                  </a:lnTo>
                  <a:lnTo>
                    <a:pt x="161" y="462"/>
                  </a:lnTo>
                  <a:lnTo>
                    <a:pt x="166" y="452"/>
                  </a:lnTo>
                  <a:lnTo>
                    <a:pt x="172" y="442"/>
                  </a:lnTo>
                  <a:lnTo>
                    <a:pt x="174" y="431"/>
                  </a:lnTo>
                  <a:lnTo>
                    <a:pt x="174" y="419"/>
                  </a:lnTo>
                  <a:lnTo>
                    <a:pt x="170" y="412"/>
                  </a:lnTo>
                  <a:lnTo>
                    <a:pt x="157" y="401"/>
                  </a:lnTo>
                  <a:lnTo>
                    <a:pt x="149" y="396"/>
                  </a:lnTo>
                  <a:lnTo>
                    <a:pt x="144" y="391"/>
                  </a:lnTo>
                  <a:lnTo>
                    <a:pt x="141" y="385"/>
                  </a:lnTo>
                  <a:lnTo>
                    <a:pt x="142" y="380"/>
                  </a:lnTo>
                  <a:lnTo>
                    <a:pt x="147" y="370"/>
                  </a:lnTo>
                  <a:lnTo>
                    <a:pt x="154" y="362"/>
                  </a:lnTo>
                  <a:lnTo>
                    <a:pt x="159" y="354"/>
                  </a:lnTo>
                  <a:lnTo>
                    <a:pt x="161" y="344"/>
                  </a:lnTo>
                  <a:lnTo>
                    <a:pt x="160" y="334"/>
                  </a:lnTo>
                  <a:lnTo>
                    <a:pt x="150" y="314"/>
                  </a:lnTo>
                  <a:lnTo>
                    <a:pt x="147" y="304"/>
                  </a:lnTo>
                  <a:lnTo>
                    <a:pt x="144" y="297"/>
                  </a:lnTo>
                  <a:lnTo>
                    <a:pt x="145" y="292"/>
                  </a:lnTo>
                  <a:lnTo>
                    <a:pt x="147" y="288"/>
                  </a:lnTo>
                  <a:lnTo>
                    <a:pt x="152" y="280"/>
                  </a:lnTo>
                  <a:lnTo>
                    <a:pt x="156" y="272"/>
                  </a:lnTo>
                  <a:lnTo>
                    <a:pt x="158" y="262"/>
                  </a:lnTo>
                  <a:lnTo>
                    <a:pt x="156" y="252"/>
                  </a:lnTo>
                  <a:lnTo>
                    <a:pt x="151" y="245"/>
                  </a:lnTo>
                  <a:lnTo>
                    <a:pt x="144" y="237"/>
                  </a:lnTo>
                  <a:lnTo>
                    <a:pt x="137" y="230"/>
                  </a:lnTo>
                  <a:lnTo>
                    <a:pt x="131" y="221"/>
                  </a:lnTo>
                  <a:lnTo>
                    <a:pt x="127" y="212"/>
                  </a:lnTo>
                  <a:lnTo>
                    <a:pt x="127" y="201"/>
                  </a:lnTo>
                  <a:lnTo>
                    <a:pt x="131" y="192"/>
                  </a:lnTo>
                  <a:lnTo>
                    <a:pt x="138" y="182"/>
                  </a:lnTo>
                  <a:lnTo>
                    <a:pt x="147" y="172"/>
                  </a:lnTo>
                  <a:lnTo>
                    <a:pt x="168" y="153"/>
                  </a:lnTo>
                  <a:lnTo>
                    <a:pt x="176" y="144"/>
                  </a:lnTo>
                  <a:lnTo>
                    <a:pt x="183" y="136"/>
                  </a:lnTo>
                  <a:lnTo>
                    <a:pt x="185" y="128"/>
                  </a:lnTo>
                  <a:lnTo>
                    <a:pt x="184" y="118"/>
                  </a:lnTo>
                  <a:lnTo>
                    <a:pt x="183" y="106"/>
                  </a:lnTo>
                  <a:lnTo>
                    <a:pt x="181" y="92"/>
                  </a:lnTo>
                  <a:lnTo>
                    <a:pt x="181" y="79"/>
                  </a:lnTo>
                  <a:lnTo>
                    <a:pt x="180" y="67"/>
                  </a:lnTo>
                  <a:lnTo>
                    <a:pt x="181" y="57"/>
                  </a:lnTo>
                  <a:lnTo>
                    <a:pt x="183" y="50"/>
                  </a:lnTo>
                  <a:lnTo>
                    <a:pt x="187" y="45"/>
                  </a:lnTo>
                  <a:lnTo>
                    <a:pt x="194" y="36"/>
                  </a:lnTo>
                  <a:lnTo>
                    <a:pt x="203" y="27"/>
                  </a:lnTo>
                  <a:lnTo>
                    <a:pt x="213" y="17"/>
                  </a:lnTo>
                  <a:lnTo>
                    <a:pt x="221" y="7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884613" y="3063875"/>
              <a:ext cx="2051050" cy="1187450"/>
            </a:xfrm>
            <a:custGeom>
              <a:avLst/>
              <a:gdLst/>
              <a:ahLst/>
              <a:cxnLst>
                <a:cxn ang="0">
                  <a:pos x="772" y="3"/>
                </a:cxn>
                <a:cxn ang="0">
                  <a:pos x="808" y="32"/>
                </a:cxn>
                <a:cxn ang="0">
                  <a:pos x="849" y="34"/>
                </a:cxn>
                <a:cxn ang="0">
                  <a:pos x="840" y="55"/>
                </a:cxn>
                <a:cxn ang="0">
                  <a:pos x="846" y="89"/>
                </a:cxn>
                <a:cxn ang="0">
                  <a:pos x="865" y="108"/>
                </a:cxn>
                <a:cxn ang="0">
                  <a:pos x="886" y="118"/>
                </a:cxn>
                <a:cxn ang="0">
                  <a:pos x="934" y="138"/>
                </a:cxn>
                <a:cxn ang="0">
                  <a:pos x="979" y="126"/>
                </a:cxn>
                <a:cxn ang="0">
                  <a:pos x="1019" y="124"/>
                </a:cxn>
                <a:cxn ang="0">
                  <a:pos x="1047" y="129"/>
                </a:cxn>
                <a:cxn ang="0">
                  <a:pos x="1077" y="139"/>
                </a:cxn>
                <a:cxn ang="0">
                  <a:pos x="1120" y="158"/>
                </a:cxn>
                <a:cxn ang="0">
                  <a:pos x="1146" y="151"/>
                </a:cxn>
                <a:cxn ang="0">
                  <a:pos x="1204" y="184"/>
                </a:cxn>
                <a:cxn ang="0">
                  <a:pos x="1217" y="196"/>
                </a:cxn>
                <a:cxn ang="0">
                  <a:pos x="1229" y="204"/>
                </a:cxn>
                <a:cxn ang="0">
                  <a:pos x="1258" y="223"/>
                </a:cxn>
                <a:cxn ang="0">
                  <a:pos x="1292" y="247"/>
                </a:cxn>
                <a:cxn ang="0">
                  <a:pos x="1283" y="258"/>
                </a:cxn>
                <a:cxn ang="0">
                  <a:pos x="1227" y="326"/>
                </a:cxn>
                <a:cxn ang="0">
                  <a:pos x="1133" y="441"/>
                </a:cxn>
                <a:cxn ang="0">
                  <a:pos x="1077" y="509"/>
                </a:cxn>
                <a:cxn ang="0">
                  <a:pos x="1053" y="533"/>
                </a:cxn>
                <a:cxn ang="0">
                  <a:pos x="953" y="611"/>
                </a:cxn>
                <a:cxn ang="0">
                  <a:pos x="822" y="712"/>
                </a:cxn>
                <a:cxn ang="0">
                  <a:pos x="786" y="736"/>
                </a:cxn>
                <a:cxn ang="0">
                  <a:pos x="725" y="730"/>
                </a:cxn>
                <a:cxn ang="0">
                  <a:pos x="683" y="722"/>
                </a:cxn>
                <a:cxn ang="0">
                  <a:pos x="626" y="705"/>
                </a:cxn>
                <a:cxn ang="0">
                  <a:pos x="606" y="667"/>
                </a:cxn>
                <a:cxn ang="0">
                  <a:pos x="568" y="618"/>
                </a:cxn>
                <a:cxn ang="0">
                  <a:pos x="526" y="597"/>
                </a:cxn>
                <a:cxn ang="0">
                  <a:pos x="463" y="555"/>
                </a:cxn>
                <a:cxn ang="0">
                  <a:pos x="408" y="527"/>
                </a:cxn>
                <a:cxn ang="0">
                  <a:pos x="370" y="516"/>
                </a:cxn>
                <a:cxn ang="0">
                  <a:pos x="299" y="490"/>
                </a:cxn>
                <a:cxn ang="0">
                  <a:pos x="261" y="449"/>
                </a:cxn>
                <a:cxn ang="0">
                  <a:pos x="223" y="422"/>
                </a:cxn>
                <a:cxn ang="0">
                  <a:pos x="210" y="390"/>
                </a:cxn>
                <a:cxn ang="0">
                  <a:pos x="199" y="344"/>
                </a:cxn>
                <a:cxn ang="0">
                  <a:pos x="178" y="301"/>
                </a:cxn>
                <a:cxn ang="0">
                  <a:pos x="144" y="318"/>
                </a:cxn>
                <a:cxn ang="0">
                  <a:pos x="117" y="285"/>
                </a:cxn>
                <a:cxn ang="0">
                  <a:pos x="106" y="247"/>
                </a:cxn>
                <a:cxn ang="0">
                  <a:pos x="72" y="197"/>
                </a:cxn>
                <a:cxn ang="0">
                  <a:pos x="69" y="145"/>
                </a:cxn>
                <a:cxn ang="0">
                  <a:pos x="42" y="125"/>
                </a:cxn>
                <a:cxn ang="0">
                  <a:pos x="201" y="123"/>
                </a:cxn>
                <a:cxn ang="0">
                  <a:pos x="248" y="99"/>
                </a:cxn>
                <a:cxn ang="0">
                  <a:pos x="383" y="72"/>
                </a:cxn>
                <a:cxn ang="0">
                  <a:pos x="582" y="31"/>
                </a:cxn>
                <a:cxn ang="0">
                  <a:pos x="707" y="5"/>
                </a:cxn>
              </a:cxnLst>
              <a:rect l="0" t="0" r="r" b="b"/>
              <a:pathLst>
                <a:path w="1292" h="748">
                  <a:moveTo>
                    <a:pt x="736" y="0"/>
                  </a:moveTo>
                  <a:lnTo>
                    <a:pt x="746" y="0"/>
                  </a:lnTo>
                  <a:lnTo>
                    <a:pt x="755" y="1"/>
                  </a:lnTo>
                  <a:lnTo>
                    <a:pt x="764" y="3"/>
                  </a:lnTo>
                  <a:lnTo>
                    <a:pt x="772" y="3"/>
                  </a:lnTo>
                  <a:lnTo>
                    <a:pt x="778" y="4"/>
                  </a:lnTo>
                  <a:lnTo>
                    <a:pt x="784" y="9"/>
                  </a:lnTo>
                  <a:lnTo>
                    <a:pt x="795" y="24"/>
                  </a:lnTo>
                  <a:lnTo>
                    <a:pt x="802" y="30"/>
                  </a:lnTo>
                  <a:lnTo>
                    <a:pt x="808" y="32"/>
                  </a:lnTo>
                  <a:lnTo>
                    <a:pt x="815" y="32"/>
                  </a:lnTo>
                  <a:lnTo>
                    <a:pt x="822" y="31"/>
                  </a:lnTo>
                  <a:lnTo>
                    <a:pt x="838" y="31"/>
                  </a:lnTo>
                  <a:lnTo>
                    <a:pt x="845" y="32"/>
                  </a:lnTo>
                  <a:lnTo>
                    <a:pt x="849" y="34"/>
                  </a:lnTo>
                  <a:lnTo>
                    <a:pt x="850" y="38"/>
                  </a:lnTo>
                  <a:lnTo>
                    <a:pt x="848" y="44"/>
                  </a:lnTo>
                  <a:lnTo>
                    <a:pt x="845" y="47"/>
                  </a:lnTo>
                  <a:lnTo>
                    <a:pt x="842" y="52"/>
                  </a:lnTo>
                  <a:lnTo>
                    <a:pt x="840" y="55"/>
                  </a:lnTo>
                  <a:lnTo>
                    <a:pt x="842" y="58"/>
                  </a:lnTo>
                  <a:lnTo>
                    <a:pt x="848" y="65"/>
                  </a:lnTo>
                  <a:lnTo>
                    <a:pt x="849" y="69"/>
                  </a:lnTo>
                  <a:lnTo>
                    <a:pt x="846" y="80"/>
                  </a:lnTo>
                  <a:lnTo>
                    <a:pt x="846" y="89"/>
                  </a:lnTo>
                  <a:lnTo>
                    <a:pt x="848" y="93"/>
                  </a:lnTo>
                  <a:lnTo>
                    <a:pt x="852" y="94"/>
                  </a:lnTo>
                  <a:lnTo>
                    <a:pt x="857" y="96"/>
                  </a:lnTo>
                  <a:lnTo>
                    <a:pt x="862" y="101"/>
                  </a:lnTo>
                  <a:lnTo>
                    <a:pt x="865" y="108"/>
                  </a:lnTo>
                  <a:lnTo>
                    <a:pt x="868" y="115"/>
                  </a:lnTo>
                  <a:lnTo>
                    <a:pt x="871" y="121"/>
                  </a:lnTo>
                  <a:lnTo>
                    <a:pt x="874" y="123"/>
                  </a:lnTo>
                  <a:lnTo>
                    <a:pt x="879" y="121"/>
                  </a:lnTo>
                  <a:lnTo>
                    <a:pt x="886" y="118"/>
                  </a:lnTo>
                  <a:lnTo>
                    <a:pt x="893" y="116"/>
                  </a:lnTo>
                  <a:lnTo>
                    <a:pt x="902" y="118"/>
                  </a:lnTo>
                  <a:lnTo>
                    <a:pt x="908" y="122"/>
                  </a:lnTo>
                  <a:lnTo>
                    <a:pt x="925" y="133"/>
                  </a:lnTo>
                  <a:lnTo>
                    <a:pt x="934" y="138"/>
                  </a:lnTo>
                  <a:lnTo>
                    <a:pt x="943" y="140"/>
                  </a:lnTo>
                  <a:lnTo>
                    <a:pt x="951" y="139"/>
                  </a:lnTo>
                  <a:lnTo>
                    <a:pt x="961" y="135"/>
                  </a:lnTo>
                  <a:lnTo>
                    <a:pt x="969" y="130"/>
                  </a:lnTo>
                  <a:lnTo>
                    <a:pt x="979" y="126"/>
                  </a:lnTo>
                  <a:lnTo>
                    <a:pt x="987" y="126"/>
                  </a:lnTo>
                  <a:lnTo>
                    <a:pt x="998" y="129"/>
                  </a:lnTo>
                  <a:lnTo>
                    <a:pt x="1006" y="130"/>
                  </a:lnTo>
                  <a:lnTo>
                    <a:pt x="1011" y="129"/>
                  </a:lnTo>
                  <a:lnTo>
                    <a:pt x="1019" y="124"/>
                  </a:lnTo>
                  <a:lnTo>
                    <a:pt x="1023" y="121"/>
                  </a:lnTo>
                  <a:lnTo>
                    <a:pt x="1032" y="121"/>
                  </a:lnTo>
                  <a:lnTo>
                    <a:pt x="1037" y="123"/>
                  </a:lnTo>
                  <a:lnTo>
                    <a:pt x="1041" y="125"/>
                  </a:lnTo>
                  <a:lnTo>
                    <a:pt x="1047" y="129"/>
                  </a:lnTo>
                  <a:lnTo>
                    <a:pt x="1052" y="128"/>
                  </a:lnTo>
                  <a:lnTo>
                    <a:pt x="1059" y="128"/>
                  </a:lnTo>
                  <a:lnTo>
                    <a:pt x="1065" y="131"/>
                  </a:lnTo>
                  <a:lnTo>
                    <a:pt x="1071" y="135"/>
                  </a:lnTo>
                  <a:lnTo>
                    <a:pt x="1077" y="139"/>
                  </a:lnTo>
                  <a:lnTo>
                    <a:pt x="1085" y="139"/>
                  </a:lnTo>
                  <a:lnTo>
                    <a:pt x="1093" y="141"/>
                  </a:lnTo>
                  <a:lnTo>
                    <a:pt x="1106" y="152"/>
                  </a:lnTo>
                  <a:lnTo>
                    <a:pt x="1113" y="157"/>
                  </a:lnTo>
                  <a:lnTo>
                    <a:pt x="1120" y="158"/>
                  </a:lnTo>
                  <a:lnTo>
                    <a:pt x="1127" y="156"/>
                  </a:lnTo>
                  <a:lnTo>
                    <a:pt x="1131" y="152"/>
                  </a:lnTo>
                  <a:lnTo>
                    <a:pt x="1136" y="151"/>
                  </a:lnTo>
                  <a:lnTo>
                    <a:pt x="1141" y="150"/>
                  </a:lnTo>
                  <a:lnTo>
                    <a:pt x="1146" y="151"/>
                  </a:lnTo>
                  <a:lnTo>
                    <a:pt x="1161" y="158"/>
                  </a:lnTo>
                  <a:lnTo>
                    <a:pt x="1171" y="165"/>
                  </a:lnTo>
                  <a:lnTo>
                    <a:pt x="1183" y="171"/>
                  </a:lnTo>
                  <a:lnTo>
                    <a:pt x="1194" y="179"/>
                  </a:lnTo>
                  <a:lnTo>
                    <a:pt x="1204" y="184"/>
                  </a:lnTo>
                  <a:lnTo>
                    <a:pt x="1211" y="189"/>
                  </a:lnTo>
                  <a:lnTo>
                    <a:pt x="1215" y="192"/>
                  </a:lnTo>
                  <a:lnTo>
                    <a:pt x="1216" y="193"/>
                  </a:lnTo>
                  <a:lnTo>
                    <a:pt x="1217" y="194"/>
                  </a:lnTo>
                  <a:lnTo>
                    <a:pt x="1217" y="196"/>
                  </a:lnTo>
                  <a:lnTo>
                    <a:pt x="1218" y="198"/>
                  </a:lnTo>
                  <a:lnTo>
                    <a:pt x="1219" y="199"/>
                  </a:lnTo>
                  <a:lnTo>
                    <a:pt x="1220" y="201"/>
                  </a:lnTo>
                  <a:lnTo>
                    <a:pt x="1225" y="203"/>
                  </a:lnTo>
                  <a:lnTo>
                    <a:pt x="1229" y="204"/>
                  </a:lnTo>
                  <a:lnTo>
                    <a:pt x="1237" y="206"/>
                  </a:lnTo>
                  <a:lnTo>
                    <a:pt x="1242" y="211"/>
                  </a:lnTo>
                  <a:lnTo>
                    <a:pt x="1247" y="217"/>
                  </a:lnTo>
                  <a:lnTo>
                    <a:pt x="1252" y="221"/>
                  </a:lnTo>
                  <a:lnTo>
                    <a:pt x="1258" y="223"/>
                  </a:lnTo>
                  <a:lnTo>
                    <a:pt x="1265" y="223"/>
                  </a:lnTo>
                  <a:lnTo>
                    <a:pt x="1270" y="225"/>
                  </a:lnTo>
                  <a:lnTo>
                    <a:pt x="1277" y="229"/>
                  </a:lnTo>
                  <a:lnTo>
                    <a:pt x="1284" y="236"/>
                  </a:lnTo>
                  <a:lnTo>
                    <a:pt x="1292" y="247"/>
                  </a:lnTo>
                  <a:lnTo>
                    <a:pt x="1291" y="248"/>
                  </a:lnTo>
                  <a:lnTo>
                    <a:pt x="1290" y="248"/>
                  </a:lnTo>
                  <a:lnTo>
                    <a:pt x="1290" y="249"/>
                  </a:lnTo>
                  <a:lnTo>
                    <a:pt x="1288" y="252"/>
                  </a:lnTo>
                  <a:lnTo>
                    <a:pt x="1283" y="258"/>
                  </a:lnTo>
                  <a:lnTo>
                    <a:pt x="1276" y="267"/>
                  </a:lnTo>
                  <a:lnTo>
                    <a:pt x="1265" y="279"/>
                  </a:lnTo>
                  <a:lnTo>
                    <a:pt x="1254" y="293"/>
                  </a:lnTo>
                  <a:lnTo>
                    <a:pt x="1241" y="309"/>
                  </a:lnTo>
                  <a:lnTo>
                    <a:pt x="1227" y="326"/>
                  </a:lnTo>
                  <a:lnTo>
                    <a:pt x="1212" y="344"/>
                  </a:lnTo>
                  <a:lnTo>
                    <a:pt x="1181" y="383"/>
                  </a:lnTo>
                  <a:lnTo>
                    <a:pt x="1164" y="403"/>
                  </a:lnTo>
                  <a:lnTo>
                    <a:pt x="1148" y="422"/>
                  </a:lnTo>
                  <a:lnTo>
                    <a:pt x="1133" y="441"/>
                  </a:lnTo>
                  <a:lnTo>
                    <a:pt x="1119" y="459"/>
                  </a:lnTo>
                  <a:lnTo>
                    <a:pt x="1106" y="475"/>
                  </a:lnTo>
                  <a:lnTo>
                    <a:pt x="1095" y="489"/>
                  </a:lnTo>
                  <a:lnTo>
                    <a:pt x="1085" y="501"/>
                  </a:lnTo>
                  <a:lnTo>
                    <a:pt x="1077" y="509"/>
                  </a:lnTo>
                  <a:lnTo>
                    <a:pt x="1073" y="516"/>
                  </a:lnTo>
                  <a:lnTo>
                    <a:pt x="1071" y="518"/>
                  </a:lnTo>
                  <a:lnTo>
                    <a:pt x="1068" y="521"/>
                  </a:lnTo>
                  <a:lnTo>
                    <a:pt x="1063" y="526"/>
                  </a:lnTo>
                  <a:lnTo>
                    <a:pt x="1053" y="533"/>
                  </a:lnTo>
                  <a:lnTo>
                    <a:pt x="1041" y="543"/>
                  </a:lnTo>
                  <a:lnTo>
                    <a:pt x="1026" y="555"/>
                  </a:lnTo>
                  <a:lnTo>
                    <a:pt x="1010" y="567"/>
                  </a:lnTo>
                  <a:lnTo>
                    <a:pt x="992" y="582"/>
                  </a:lnTo>
                  <a:lnTo>
                    <a:pt x="953" y="611"/>
                  </a:lnTo>
                  <a:lnTo>
                    <a:pt x="891" y="659"/>
                  </a:lnTo>
                  <a:lnTo>
                    <a:pt x="872" y="674"/>
                  </a:lnTo>
                  <a:lnTo>
                    <a:pt x="853" y="688"/>
                  </a:lnTo>
                  <a:lnTo>
                    <a:pt x="836" y="700"/>
                  </a:lnTo>
                  <a:lnTo>
                    <a:pt x="822" y="712"/>
                  </a:lnTo>
                  <a:lnTo>
                    <a:pt x="809" y="721"/>
                  </a:lnTo>
                  <a:lnTo>
                    <a:pt x="799" y="728"/>
                  </a:lnTo>
                  <a:lnTo>
                    <a:pt x="793" y="733"/>
                  </a:lnTo>
                  <a:lnTo>
                    <a:pt x="789" y="735"/>
                  </a:lnTo>
                  <a:lnTo>
                    <a:pt x="786" y="736"/>
                  </a:lnTo>
                  <a:lnTo>
                    <a:pt x="779" y="739"/>
                  </a:lnTo>
                  <a:lnTo>
                    <a:pt x="768" y="744"/>
                  </a:lnTo>
                  <a:lnTo>
                    <a:pt x="754" y="748"/>
                  </a:lnTo>
                  <a:lnTo>
                    <a:pt x="738" y="738"/>
                  </a:lnTo>
                  <a:lnTo>
                    <a:pt x="725" y="730"/>
                  </a:lnTo>
                  <a:lnTo>
                    <a:pt x="714" y="723"/>
                  </a:lnTo>
                  <a:lnTo>
                    <a:pt x="707" y="719"/>
                  </a:lnTo>
                  <a:lnTo>
                    <a:pt x="699" y="719"/>
                  </a:lnTo>
                  <a:lnTo>
                    <a:pt x="691" y="719"/>
                  </a:lnTo>
                  <a:lnTo>
                    <a:pt x="683" y="722"/>
                  </a:lnTo>
                  <a:lnTo>
                    <a:pt x="673" y="724"/>
                  </a:lnTo>
                  <a:lnTo>
                    <a:pt x="660" y="724"/>
                  </a:lnTo>
                  <a:lnTo>
                    <a:pt x="647" y="719"/>
                  </a:lnTo>
                  <a:lnTo>
                    <a:pt x="635" y="714"/>
                  </a:lnTo>
                  <a:lnTo>
                    <a:pt x="626" y="705"/>
                  </a:lnTo>
                  <a:lnTo>
                    <a:pt x="620" y="698"/>
                  </a:lnTo>
                  <a:lnTo>
                    <a:pt x="617" y="691"/>
                  </a:lnTo>
                  <a:lnTo>
                    <a:pt x="615" y="685"/>
                  </a:lnTo>
                  <a:lnTo>
                    <a:pt x="611" y="677"/>
                  </a:lnTo>
                  <a:lnTo>
                    <a:pt x="606" y="667"/>
                  </a:lnTo>
                  <a:lnTo>
                    <a:pt x="599" y="657"/>
                  </a:lnTo>
                  <a:lnTo>
                    <a:pt x="592" y="646"/>
                  </a:lnTo>
                  <a:lnTo>
                    <a:pt x="584" y="637"/>
                  </a:lnTo>
                  <a:lnTo>
                    <a:pt x="578" y="627"/>
                  </a:lnTo>
                  <a:lnTo>
                    <a:pt x="568" y="618"/>
                  </a:lnTo>
                  <a:lnTo>
                    <a:pt x="561" y="615"/>
                  </a:lnTo>
                  <a:lnTo>
                    <a:pt x="551" y="612"/>
                  </a:lnTo>
                  <a:lnTo>
                    <a:pt x="540" y="608"/>
                  </a:lnTo>
                  <a:lnTo>
                    <a:pt x="531" y="601"/>
                  </a:lnTo>
                  <a:lnTo>
                    <a:pt x="526" y="597"/>
                  </a:lnTo>
                  <a:lnTo>
                    <a:pt x="517" y="590"/>
                  </a:lnTo>
                  <a:lnTo>
                    <a:pt x="505" y="582"/>
                  </a:lnTo>
                  <a:lnTo>
                    <a:pt x="492" y="572"/>
                  </a:lnTo>
                  <a:lnTo>
                    <a:pt x="478" y="563"/>
                  </a:lnTo>
                  <a:lnTo>
                    <a:pt x="463" y="555"/>
                  </a:lnTo>
                  <a:lnTo>
                    <a:pt x="449" y="546"/>
                  </a:lnTo>
                  <a:lnTo>
                    <a:pt x="437" y="539"/>
                  </a:lnTo>
                  <a:lnTo>
                    <a:pt x="427" y="533"/>
                  </a:lnTo>
                  <a:lnTo>
                    <a:pt x="420" y="530"/>
                  </a:lnTo>
                  <a:lnTo>
                    <a:pt x="408" y="527"/>
                  </a:lnTo>
                  <a:lnTo>
                    <a:pt x="397" y="525"/>
                  </a:lnTo>
                  <a:lnTo>
                    <a:pt x="388" y="524"/>
                  </a:lnTo>
                  <a:lnTo>
                    <a:pt x="382" y="522"/>
                  </a:lnTo>
                  <a:lnTo>
                    <a:pt x="378" y="519"/>
                  </a:lnTo>
                  <a:lnTo>
                    <a:pt x="370" y="516"/>
                  </a:lnTo>
                  <a:lnTo>
                    <a:pt x="337" y="502"/>
                  </a:lnTo>
                  <a:lnTo>
                    <a:pt x="327" y="498"/>
                  </a:lnTo>
                  <a:lnTo>
                    <a:pt x="322" y="496"/>
                  </a:lnTo>
                  <a:lnTo>
                    <a:pt x="311" y="493"/>
                  </a:lnTo>
                  <a:lnTo>
                    <a:pt x="299" y="490"/>
                  </a:lnTo>
                  <a:lnTo>
                    <a:pt x="287" y="483"/>
                  </a:lnTo>
                  <a:lnTo>
                    <a:pt x="280" y="476"/>
                  </a:lnTo>
                  <a:lnTo>
                    <a:pt x="273" y="465"/>
                  </a:lnTo>
                  <a:lnTo>
                    <a:pt x="267" y="456"/>
                  </a:lnTo>
                  <a:lnTo>
                    <a:pt x="261" y="449"/>
                  </a:lnTo>
                  <a:lnTo>
                    <a:pt x="256" y="444"/>
                  </a:lnTo>
                  <a:lnTo>
                    <a:pt x="239" y="435"/>
                  </a:lnTo>
                  <a:lnTo>
                    <a:pt x="231" y="429"/>
                  </a:lnTo>
                  <a:lnTo>
                    <a:pt x="225" y="425"/>
                  </a:lnTo>
                  <a:lnTo>
                    <a:pt x="223" y="422"/>
                  </a:lnTo>
                  <a:lnTo>
                    <a:pt x="221" y="417"/>
                  </a:lnTo>
                  <a:lnTo>
                    <a:pt x="218" y="410"/>
                  </a:lnTo>
                  <a:lnTo>
                    <a:pt x="214" y="403"/>
                  </a:lnTo>
                  <a:lnTo>
                    <a:pt x="211" y="395"/>
                  </a:lnTo>
                  <a:lnTo>
                    <a:pt x="210" y="390"/>
                  </a:lnTo>
                  <a:lnTo>
                    <a:pt x="209" y="385"/>
                  </a:lnTo>
                  <a:lnTo>
                    <a:pt x="206" y="378"/>
                  </a:lnTo>
                  <a:lnTo>
                    <a:pt x="199" y="361"/>
                  </a:lnTo>
                  <a:lnTo>
                    <a:pt x="197" y="354"/>
                  </a:lnTo>
                  <a:lnTo>
                    <a:pt x="199" y="344"/>
                  </a:lnTo>
                  <a:lnTo>
                    <a:pt x="198" y="337"/>
                  </a:lnTo>
                  <a:lnTo>
                    <a:pt x="195" y="328"/>
                  </a:lnTo>
                  <a:lnTo>
                    <a:pt x="188" y="311"/>
                  </a:lnTo>
                  <a:lnTo>
                    <a:pt x="183" y="305"/>
                  </a:lnTo>
                  <a:lnTo>
                    <a:pt x="178" y="301"/>
                  </a:lnTo>
                  <a:lnTo>
                    <a:pt x="173" y="301"/>
                  </a:lnTo>
                  <a:lnTo>
                    <a:pt x="166" y="305"/>
                  </a:lnTo>
                  <a:lnTo>
                    <a:pt x="160" y="311"/>
                  </a:lnTo>
                  <a:lnTo>
                    <a:pt x="152" y="315"/>
                  </a:lnTo>
                  <a:lnTo>
                    <a:pt x="144" y="318"/>
                  </a:lnTo>
                  <a:lnTo>
                    <a:pt x="136" y="317"/>
                  </a:lnTo>
                  <a:lnTo>
                    <a:pt x="129" y="313"/>
                  </a:lnTo>
                  <a:lnTo>
                    <a:pt x="124" y="304"/>
                  </a:lnTo>
                  <a:lnTo>
                    <a:pt x="121" y="295"/>
                  </a:lnTo>
                  <a:lnTo>
                    <a:pt x="117" y="285"/>
                  </a:lnTo>
                  <a:lnTo>
                    <a:pt x="115" y="274"/>
                  </a:lnTo>
                  <a:lnTo>
                    <a:pt x="113" y="265"/>
                  </a:lnTo>
                  <a:lnTo>
                    <a:pt x="112" y="259"/>
                  </a:lnTo>
                  <a:lnTo>
                    <a:pt x="110" y="254"/>
                  </a:lnTo>
                  <a:lnTo>
                    <a:pt x="106" y="247"/>
                  </a:lnTo>
                  <a:lnTo>
                    <a:pt x="98" y="236"/>
                  </a:lnTo>
                  <a:lnTo>
                    <a:pt x="90" y="225"/>
                  </a:lnTo>
                  <a:lnTo>
                    <a:pt x="80" y="214"/>
                  </a:lnTo>
                  <a:lnTo>
                    <a:pt x="68" y="202"/>
                  </a:lnTo>
                  <a:lnTo>
                    <a:pt x="72" y="197"/>
                  </a:lnTo>
                  <a:lnTo>
                    <a:pt x="78" y="186"/>
                  </a:lnTo>
                  <a:lnTo>
                    <a:pt x="78" y="179"/>
                  </a:lnTo>
                  <a:lnTo>
                    <a:pt x="77" y="166"/>
                  </a:lnTo>
                  <a:lnTo>
                    <a:pt x="74" y="155"/>
                  </a:lnTo>
                  <a:lnTo>
                    <a:pt x="69" y="145"/>
                  </a:lnTo>
                  <a:lnTo>
                    <a:pt x="66" y="138"/>
                  </a:lnTo>
                  <a:lnTo>
                    <a:pt x="63" y="133"/>
                  </a:lnTo>
                  <a:lnTo>
                    <a:pt x="59" y="131"/>
                  </a:lnTo>
                  <a:lnTo>
                    <a:pt x="53" y="128"/>
                  </a:lnTo>
                  <a:lnTo>
                    <a:pt x="42" y="125"/>
                  </a:lnTo>
                  <a:lnTo>
                    <a:pt x="31" y="120"/>
                  </a:lnTo>
                  <a:lnTo>
                    <a:pt x="19" y="113"/>
                  </a:lnTo>
                  <a:lnTo>
                    <a:pt x="9" y="106"/>
                  </a:lnTo>
                  <a:lnTo>
                    <a:pt x="0" y="98"/>
                  </a:lnTo>
                  <a:lnTo>
                    <a:pt x="201" y="123"/>
                  </a:lnTo>
                  <a:lnTo>
                    <a:pt x="207" y="108"/>
                  </a:lnTo>
                  <a:lnTo>
                    <a:pt x="210" y="107"/>
                  </a:lnTo>
                  <a:lnTo>
                    <a:pt x="218" y="106"/>
                  </a:lnTo>
                  <a:lnTo>
                    <a:pt x="231" y="103"/>
                  </a:lnTo>
                  <a:lnTo>
                    <a:pt x="248" y="99"/>
                  </a:lnTo>
                  <a:lnTo>
                    <a:pt x="270" y="95"/>
                  </a:lnTo>
                  <a:lnTo>
                    <a:pt x="295" y="90"/>
                  </a:lnTo>
                  <a:lnTo>
                    <a:pt x="322" y="85"/>
                  </a:lnTo>
                  <a:lnTo>
                    <a:pt x="351" y="78"/>
                  </a:lnTo>
                  <a:lnTo>
                    <a:pt x="383" y="72"/>
                  </a:lnTo>
                  <a:lnTo>
                    <a:pt x="416" y="65"/>
                  </a:lnTo>
                  <a:lnTo>
                    <a:pt x="449" y="58"/>
                  </a:lnTo>
                  <a:lnTo>
                    <a:pt x="484" y="51"/>
                  </a:lnTo>
                  <a:lnTo>
                    <a:pt x="551" y="38"/>
                  </a:lnTo>
                  <a:lnTo>
                    <a:pt x="582" y="31"/>
                  </a:lnTo>
                  <a:lnTo>
                    <a:pt x="613" y="25"/>
                  </a:lnTo>
                  <a:lnTo>
                    <a:pt x="641" y="19"/>
                  </a:lnTo>
                  <a:lnTo>
                    <a:pt x="666" y="14"/>
                  </a:lnTo>
                  <a:lnTo>
                    <a:pt x="688" y="9"/>
                  </a:lnTo>
                  <a:lnTo>
                    <a:pt x="707" y="5"/>
                  </a:lnTo>
                  <a:lnTo>
                    <a:pt x="722" y="3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171951" y="1792288"/>
              <a:ext cx="2025650" cy="985838"/>
            </a:xfrm>
            <a:custGeom>
              <a:avLst/>
              <a:gdLst/>
              <a:ahLst/>
              <a:cxnLst>
                <a:cxn ang="0">
                  <a:pos x="203" y="7"/>
                </a:cxn>
                <a:cxn ang="0">
                  <a:pos x="221" y="59"/>
                </a:cxn>
                <a:cxn ang="0">
                  <a:pos x="237" y="132"/>
                </a:cxn>
                <a:cxn ang="0">
                  <a:pos x="315" y="154"/>
                </a:cxn>
                <a:cxn ang="0">
                  <a:pos x="370" y="159"/>
                </a:cxn>
                <a:cxn ang="0">
                  <a:pos x="423" y="179"/>
                </a:cxn>
                <a:cxn ang="0">
                  <a:pos x="484" y="202"/>
                </a:cxn>
                <a:cxn ang="0">
                  <a:pos x="552" y="208"/>
                </a:cxn>
                <a:cxn ang="0">
                  <a:pos x="573" y="186"/>
                </a:cxn>
                <a:cxn ang="0">
                  <a:pos x="634" y="212"/>
                </a:cxn>
                <a:cxn ang="0">
                  <a:pos x="691" y="206"/>
                </a:cxn>
                <a:cxn ang="0">
                  <a:pos x="716" y="140"/>
                </a:cxn>
                <a:cxn ang="0">
                  <a:pos x="759" y="140"/>
                </a:cxn>
                <a:cxn ang="0">
                  <a:pos x="821" y="139"/>
                </a:cxn>
                <a:cxn ang="0">
                  <a:pos x="859" y="157"/>
                </a:cxn>
                <a:cxn ang="0">
                  <a:pos x="885" y="164"/>
                </a:cxn>
                <a:cxn ang="0">
                  <a:pos x="921" y="197"/>
                </a:cxn>
                <a:cxn ang="0">
                  <a:pos x="973" y="251"/>
                </a:cxn>
                <a:cxn ang="0">
                  <a:pos x="1043" y="303"/>
                </a:cxn>
                <a:cxn ang="0">
                  <a:pos x="1087" y="301"/>
                </a:cxn>
                <a:cxn ang="0">
                  <a:pos x="1145" y="321"/>
                </a:cxn>
                <a:cxn ang="0">
                  <a:pos x="1227" y="359"/>
                </a:cxn>
                <a:cxn ang="0">
                  <a:pos x="1217" y="393"/>
                </a:cxn>
                <a:cxn ang="0">
                  <a:pos x="1196" y="387"/>
                </a:cxn>
                <a:cxn ang="0">
                  <a:pos x="1171" y="394"/>
                </a:cxn>
                <a:cxn ang="0">
                  <a:pos x="1119" y="376"/>
                </a:cxn>
                <a:cxn ang="0">
                  <a:pos x="1088" y="387"/>
                </a:cxn>
                <a:cxn ang="0">
                  <a:pos x="1128" y="414"/>
                </a:cxn>
                <a:cxn ang="0">
                  <a:pos x="1165" y="448"/>
                </a:cxn>
                <a:cxn ang="0">
                  <a:pos x="1226" y="535"/>
                </a:cxn>
                <a:cxn ang="0">
                  <a:pos x="1262" y="565"/>
                </a:cxn>
                <a:cxn ang="0">
                  <a:pos x="1276" y="618"/>
                </a:cxn>
                <a:cxn ang="0">
                  <a:pos x="1216" y="616"/>
                </a:cxn>
                <a:cxn ang="0">
                  <a:pos x="1155" y="581"/>
                </a:cxn>
                <a:cxn ang="0">
                  <a:pos x="1052" y="543"/>
                </a:cxn>
                <a:cxn ang="0">
                  <a:pos x="957" y="541"/>
                </a:cxn>
                <a:cxn ang="0">
                  <a:pos x="929" y="583"/>
                </a:cxn>
                <a:cxn ang="0">
                  <a:pos x="870" y="547"/>
                </a:cxn>
                <a:cxn ang="0">
                  <a:pos x="833" y="523"/>
                </a:cxn>
                <a:cxn ang="0">
                  <a:pos x="755" y="543"/>
                </a:cxn>
                <a:cxn ang="0">
                  <a:pos x="708" y="548"/>
                </a:cxn>
                <a:cxn ang="0">
                  <a:pos x="656" y="530"/>
                </a:cxn>
                <a:cxn ang="0">
                  <a:pos x="611" y="531"/>
                </a:cxn>
                <a:cxn ang="0">
                  <a:pos x="566" y="489"/>
                </a:cxn>
                <a:cxn ang="0">
                  <a:pos x="545" y="457"/>
                </a:cxn>
                <a:cxn ang="0">
                  <a:pos x="471" y="415"/>
                </a:cxn>
                <a:cxn ang="0">
                  <a:pos x="425" y="397"/>
                </a:cxn>
                <a:cxn ang="0">
                  <a:pos x="357" y="365"/>
                </a:cxn>
                <a:cxn ang="0">
                  <a:pos x="279" y="360"/>
                </a:cxn>
                <a:cxn ang="0">
                  <a:pos x="222" y="367"/>
                </a:cxn>
                <a:cxn ang="0">
                  <a:pos x="186" y="350"/>
                </a:cxn>
                <a:cxn ang="0">
                  <a:pos x="149" y="362"/>
                </a:cxn>
                <a:cxn ang="0">
                  <a:pos x="61" y="334"/>
                </a:cxn>
                <a:cxn ang="0">
                  <a:pos x="37" y="303"/>
                </a:cxn>
                <a:cxn ang="0">
                  <a:pos x="7" y="252"/>
                </a:cxn>
                <a:cxn ang="0">
                  <a:pos x="31" y="218"/>
                </a:cxn>
                <a:cxn ang="0">
                  <a:pos x="58" y="126"/>
                </a:cxn>
                <a:cxn ang="0">
                  <a:pos x="109" y="71"/>
                </a:cxn>
                <a:cxn ang="0">
                  <a:pos x="158" y="0"/>
                </a:cxn>
              </a:cxnLst>
              <a:rect l="0" t="0" r="r" b="b"/>
              <a:pathLst>
                <a:path w="1276" h="621">
                  <a:moveTo>
                    <a:pt x="158" y="0"/>
                  </a:moveTo>
                  <a:lnTo>
                    <a:pt x="171" y="8"/>
                  </a:lnTo>
                  <a:lnTo>
                    <a:pt x="176" y="10"/>
                  </a:lnTo>
                  <a:lnTo>
                    <a:pt x="179" y="12"/>
                  </a:lnTo>
                  <a:lnTo>
                    <a:pt x="183" y="12"/>
                  </a:lnTo>
                  <a:lnTo>
                    <a:pt x="188" y="10"/>
                  </a:lnTo>
                  <a:lnTo>
                    <a:pt x="196" y="8"/>
                  </a:lnTo>
                  <a:lnTo>
                    <a:pt x="203" y="7"/>
                  </a:lnTo>
                  <a:lnTo>
                    <a:pt x="209" y="8"/>
                  </a:lnTo>
                  <a:lnTo>
                    <a:pt x="212" y="12"/>
                  </a:lnTo>
                  <a:lnTo>
                    <a:pt x="217" y="19"/>
                  </a:lnTo>
                  <a:lnTo>
                    <a:pt x="221" y="28"/>
                  </a:lnTo>
                  <a:lnTo>
                    <a:pt x="224" y="37"/>
                  </a:lnTo>
                  <a:lnTo>
                    <a:pt x="224" y="46"/>
                  </a:lnTo>
                  <a:lnTo>
                    <a:pt x="224" y="51"/>
                  </a:lnTo>
                  <a:lnTo>
                    <a:pt x="221" y="59"/>
                  </a:lnTo>
                  <a:lnTo>
                    <a:pt x="220" y="68"/>
                  </a:lnTo>
                  <a:lnTo>
                    <a:pt x="221" y="78"/>
                  </a:lnTo>
                  <a:lnTo>
                    <a:pt x="223" y="89"/>
                  </a:lnTo>
                  <a:lnTo>
                    <a:pt x="230" y="105"/>
                  </a:lnTo>
                  <a:lnTo>
                    <a:pt x="232" y="115"/>
                  </a:lnTo>
                  <a:lnTo>
                    <a:pt x="233" y="123"/>
                  </a:lnTo>
                  <a:lnTo>
                    <a:pt x="234" y="130"/>
                  </a:lnTo>
                  <a:lnTo>
                    <a:pt x="237" y="132"/>
                  </a:lnTo>
                  <a:lnTo>
                    <a:pt x="244" y="135"/>
                  </a:lnTo>
                  <a:lnTo>
                    <a:pt x="254" y="139"/>
                  </a:lnTo>
                  <a:lnTo>
                    <a:pt x="266" y="143"/>
                  </a:lnTo>
                  <a:lnTo>
                    <a:pt x="279" y="145"/>
                  </a:lnTo>
                  <a:lnTo>
                    <a:pt x="291" y="149"/>
                  </a:lnTo>
                  <a:lnTo>
                    <a:pt x="303" y="152"/>
                  </a:lnTo>
                  <a:lnTo>
                    <a:pt x="310" y="153"/>
                  </a:lnTo>
                  <a:lnTo>
                    <a:pt x="315" y="154"/>
                  </a:lnTo>
                  <a:lnTo>
                    <a:pt x="318" y="155"/>
                  </a:lnTo>
                  <a:lnTo>
                    <a:pt x="321" y="158"/>
                  </a:lnTo>
                  <a:lnTo>
                    <a:pt x="326" y="163"/>
                  </a:lnTo>
                  <a:lnTo>
                    <a:pt x="333" y="168"/>
                  </a:lnTo>
                  <a:lnTo>
                    <a:pt x="341" y="170"/>
                  </a:lnTo>
                  <a:lnTo>
                    <a:pt x="350" y="168"/>
                  </a:lnTo>
                  <a:lnTo>
                    <a:pt x="359" y="164"/>
                  </a:lnTo>
                  <a:lnTo>
                    <a:pt x="370" y="159"/>
                  </a:lnTo>
                  <a:lnTo>
                    <a:pt x="379" y="155"/>
                  </a:lnTo>
                  <a:lnTo>
                    <a:pt x="388" y="151"/>
                  </a:lnTo>
                  <a:lnTo>
                    <a:pt x="397" y="151"/>
                  </a:lnTo>
                  <a:lnTo>
                    <a:pt x="402" y="154"/>
                  </a:lnTo>
                  <a:lnTo>
                    <a:pt x="408" y="160"/>
                  </a:lnTo>
                  <a:lnTo>
                    <a:pt x="415" y="173"/>
                  </a:lnTo>
                  <a:lnTo>
                    <a:pt x="418" y="177"/>
                  </a:lnTo>
                  <a:lnTo>
                    <a:pt x="423" y="179"/>
                  </a:lnTo>
                  <a:lnTo>
                    <a:pt x="430" y="180"/>
                  </a:lnTo>
                  <a:lnTo>
                    <a:pt x="439" y="180"/>
                  </a:lnTo>
                  <a:lnTo>
                    <a:pt x="449" y="181"/>
                  </a:lnTo>
                  <a:lnTo>
                    <a:pt x="457" y="182"/>
                  </a:lnTo>
                  <a:lnTo>
                    <a:pt x="463" y="184"/>
                  </a:lnTo>
                  <a:lnTo>
                    <a:pt x="468" y="188"/>
                  </a:lnTo>
                  <a:lnTo>
                    <a:pt x="476" y="195"/>
                  </a:lnTo>
                  <a:lnTo>
                    <a:pt x="484" y="202"/>
                  </a:lnTo>
                  <a:lnTo>
                    <a:pt x="493" y="208"/>
                  </a:lnTo>
                  <a:lnTo>
                    <a:pt x="501" y="210"/>
                  </a:lnTo>
                  <a:lnTo>
                    <a:pt x="509" y="210"/>
                  </a:lnTo>
                  <a:lnTo>
                    <a:pt x="528" y="206"/>
                  </a:lnTo>
                  <a:lnTo>
                    <a:pt x="536" y="204"/>
                  </a:lnTo>
                  <a:lnTo>
                    <a:pt x="543" y="203"/>
                  </a:lnTo>
                  <a:lnTo>
                    <a:pt x="546" y="204"/>
                  </a:lnTo>
                  <a:lnTo>
                    <a:pt x="552" y="208"/>
                  </a:lnTo>
                  <a:lnTo>
                    <a:pt x="560" y="211"/>
                  </a:lnTo>
                  <a:lnTo>
                    <a:pt x="568" y="211"/>
                  </a:lnTo>
                  <a:lnTo>
                    <a:pt x="571" y="209"/>
                  </a:lnTo>
                  <a:lnTo>
                    <a:pt x="572" y="204"/>
                  </a:lnTo>
                  <a:lnTo>
                    <a:pt x="571" y="199"/>
                  </a:lnTo>
                  <a:lnTo>
                    <a:pt x="571" y="194"/>
                  </a:lnTo>
                  <a:lnTo>
                    <a:pt x="572" y="189"/>
                  </a:lnTo>
                  <a:lnTo>
                    <a:pt x="573" y="186"/>
                  </a:lnTo>
                  <a:lnTo>
                    <a:pt x="577" y="185"/>
                  </a:lnTo>
                  <a:lnTo>
                    <a:pt x="582" y="187"/>
                  </a:lnTo>
                  <a:lnTo>
                    <a:pt x="587" y="191"/>
                  </a:lnTo>
                  <a:lnTo>
                    <a:pt x="594" y="196"/>
                  </a:lnTo>
                  <a:lnTo>
                    <a:pt x="601" y="198"/>
                  </a:lnTo>
                  <a:lnTo>
                    <a:pt x="618" y="198"/>
                  </a:lnTo>
                  <a:lnTo>
                    <a:pt x="623" y="201"/>
                  </a:lnTo>
                  <a:lnTo>
                    <a:pt x="634" y="212"/>
                  </a:lnTo>
                  <a:lnTo>
                    <a:pt x="640" y="217"/>
                  </a:lnTo>
                  <a:lnTo>
                    <a:pt x="645" y="218"/>
                  </a:lnTo>
                  <a:lnTo>
                    <a:pt x="653" y="217"/>
                  </a:lnTo>
                  <a:lnTo>
                    <a:pt x="661" y="215"/>
                  </a:lnTo>
                  <a:lnTo>
                    <a:pt x="669" y="212"/>
                  </a:lnTo>
                  <a:lnTo>
                    <a:pt x="677" y="210"/>
                  </a:lnTo>
                  <a:lnTo>
                    <a:pt x="682" y="208"/>
                  </a:lnTo>
                  <a:lnTo>
                    <a:pt x="691" y="206"/>
                  </a:lnTo>
                  <a:lnTo>
                    <a:pt x="713" y="206"/>
                  </a:lnTo>
                  <a:lnTo>
                    <a:pt x="716" y="204"/>
                  </a:lnTo>
                  <a:lnTo>
                    <a:pt x="718" y="198"/>
                  </a:lnTo>
                  <a:lnTo>
                    <a:pt x="719" y="189"/>
                  </a:lnTo>
                  <a:lnTo>
                    <a:pt x="719" y="179"/>
                  </a:lnTo>
                  <a:lnTo>
                    <a:pt x="717" y="157"/>
                  </a:lnTo>
                  <a:lnTo>
                    <a:pt x="716" y="147"/>
                  </a:lnTo>
                  <a:lnTo>
                    <a:pt x="716" y="140"/>
                  </a:lnTo>
                  <a:lnTo>
                    <a:pt x="717" y="135"/>
                  </a:lnTo>
                  <a:lnTo>
                    <a:pt x="721" y="133"/>
                  </a:lnTo>
                  <a:lnTo>
                    <a:pt x="727" y="133"/>
                  </a:lnTo>
                  <a:lnTo>
                    <a:pt x="735" y="135"/>
                  </a:lnTo>
                  <a:lnTo>
                    <a:pt x="744" y="138"/>
                  </a:lnTo>
                  <a:lnTo>
                    <a:pt x="750" y="141"/>
                  </a:lnTo>
                  <a:lnTo>
                    <a:pt x="755" y="142"/>
                  </a:lnTo>
                  <a:lnTo>
                    <a:pt x="759" y="140"/>
                  </a:lnTo>
                  <a:lnTo>
                    <a:pt x="767" y="123"/>
                  </a:lnTo>
                  <a:lnTo>
                    <a:pt x="771" y="121"/>
                  </a:lnTo>
                  <a:lnTo>
                    <a:pt x="777" y="123"/>
                  </a:lnTo>
                  <a:lnTo>
                    <a:pt x="785" y="128"/>
                  </a:lnTo>
                  <a:lnTo>
                    <a:pt x="795" y="133"/>
                  </a:lnTo>
                  <a:lnTo>
                    <a:pt x="804" y="136"/>
                  </a:lnTo>
                  <a:lnTo>
                    <a:pt x="813" y="138"/>
                  </a:lnTo>
                  <a:lnTo>
                    <a:pt x="821" y="139"/>
                  </a:lnTo>
                  <a:lnTo>
                    <a:pt x="834" y="143"/>
                  </a:lnTo>
                  <a:lnTo>
                    <a:pt x="841" y="143"/>
                  </a:lnTo>
                  <a:lnTo>
                    <a:pt x="848" y="142"/>
                  </a:lnTo>
                  <a:lnTo>
                    <a:pt x="854" y="141"/>
                  </a:lnTo>
                  <a:lnTo>
                    <a:pt x="858" y="143"/>
                  </a:lnTo>
                  <a:lnTo>
                    <a:pt x="861" y="146"/>
                  </a:lnTo>
                  <a:lnTo>
                    <a:pt x="861" y="152"/>
                  </a:lnTo>
                  <a:lnTo>
                    <a:pt x="859" y="157"/>
                  </a:lnTo>
                  <a:lnTo>
                    <a:pt x="857" y="159"/>
                  </a:lnTo>
                  <a:lnTo>
                    <a:pt x="858" y="163"/>
                  </a:lnTo>
                  <a:lnTo>
                    <a:pt x="861" y="168"/>
                  </a:lnTo>
                  <a:lnTo>
                    <a:pt x="865" y="171"/>
                  </a:lnTo>
                  <a:lnTo>
                    <a:pt x="869" y="172"/>
                  </a:lnTo>
                  <a:lnTo>
                    <a:pt x="874" y="171"/>
                  </a:lnTo>
                  <a:lnTo>
                    <a:pt x="880" y="168"/>
                  </a:lnTo>
                  <a:lnTo>
                    <a:pt x="885" y="164"/>
                  </a:lnTo>
                  <a:lnTo>
                    <a:pt x="890" y="162"/>
                  </a:lnTo>
                  <a:lnTo>
                    <a:pt x="893" y="163"/>
                  </a:lnTo>
                  <a:lnTo>
                    <a:pt x="899" y="173"/>
                  </a:lnTo>
                  <a:lnTo>
                    <a:pt x="906" y="186"/>
                  </a:lnTo>
                  <a:lnTo>
                    <a:pt x="909" y="190"/>
                  </a:lnTo>
                  <a:lnTo>
                    <a:pt x="913" y="192"/>
                  </a:lnTo>
                  <a:lnTo>
                    <a:pt x="917" y="194"/>
                  </a:lnTo>
                  <a:lnTo>
                    <a:pt x="921" y="197"/>
                  </a:lnTo>
                  <a:lnTo>
                    <a:pt x="923" y="201"/>
                  </a:lnTo>
                  <a:lnTo>
                    <a:pt x="927" y="210"/>
                  </a:lnTo>
                  <a:lnTo>
                    <a:pt x="933" y="219"/>
                  </a:lnTo>
                  <a:lnTo>
                    <a:pt x="940" y="228"/>
                  </a:lnTo>
                  <a:lnTo>
                    <a:pt x="948" y="239"/>
                  </a:lnTo>
                  <a:lnTo>
                    <a:pt x="955" y="245"/>
                  </a:lnTo>
                  <a:lnTo>
                    <a:pt x="963" y="248"/>
                  </a:lnTo>
                  <a:lnTo>
                    <a:pt x="973" y="251"/>
                  </a:lnTo>
                  <a:lnTo>
                    <a:pt x="982" y="256"/>
                  </a:lnTo>
                  <a:lnTo>
                    <a:pt x="990" y="265"/>
                  </a:lnTo>
                  <a:lnTo>
                    <a:pt x="1000" y="275"/>
                  </a:lnTo>
                  <a:lnTo>
                    <a:pt x="1009" y="286"/>
                  </a:lnTo>
                  <a:lnTo>
                    <a:pt x="1018" y="295"/>
                  </a:lnTo>
                  <a:lnTo>
                    <a:pt x="1029" y="302"/>
                  </a:lnTo>
                  <a:lnTo>
                    <a:pt x="1036" y="304"/>
                  </a:lnTo>
                  <a:lnTo>
                    <a:pt x="1043" y="303"/>
                  </a:lnTo>
                  <a:lnTo>
                    <a:pt x="1047" y="301"/>
                  </a:lnTo>
                  <a:lnTo>
                    <a:pt x="1055" y="295"/>
                  </a:lnTo>
                  <a:lnTo>
                    <a:pt x="1058" y="294"/>
                  </a:lnTo>
                  <a:lnTo>
                    <a:pt x="1065" y="296"/>
                  </a:lnTo>
                  <a:lnTo>
                    <a:pt x="1072" y="301"/>
                  </a:lnTo>
                  <a:lnTo>
                    <a:pt x="1079" y="304"/>
                  </a:lnTo>
                  <a:lnTo>
                    <a:pt x="1083" y="304"/>
                  </a:lnTo>
                  <a:lnTo>
                    <a:pt x="1087" y="301"/>
                  </a:lnTo>
                  <a:lnTo>
                    <a:pt x="1092" y="296"/>
                  </a:lnTo>
                  <a:lnTo>
                    <a:pt x="1098" y="293"/>
                  </a:lnTo>
                  <a:lnTo>
                    <a:pt x="1102" y="292"/>
                  </a:lnTo>
                  <a:lnTo>
                    <a:pt x="1107" y="294"/>
                  </a:lnTo>
                  <a:lnTo>
                    <a:pt x="1112" y="299"/>
                  </a:lnTo>
                  <a:lnTo>
                    <a:pt x="1121" y="306"/>
                  </a:lnTo>
                  <a:lnTo>
                    <a:pt x="1132" y="313"/>
                  </a:lnTo>
                  <a:lnTo>
                    <a:pt x="1145" y="321"/>
                  </a:lnTo>
                  <a:lnTo>
                    <a:pt x="1157" y="330"/>
                  </a:lnTo>
                  <a:lnTo>
                    <a:pt x="1169" y="337"/>
                  </a:lnTo>
                  <a:lnTo>
                    <a:pt x="1178" y="344"/>
                  </a:lnTo>
                  <a:lnTo>
                    <a:pt x="1184" y="348"/>
                  </a:lnTo>
                  <a:lnTo>
                    <a:pt x="1192" y="352"/>
                  </a:lnTo>
                  <a:lnTo>
                    <a:pt x="1203" y="355"/>
                  </a:lnTo>
                  <a:lnTo>
                    <a:pt x="1215" y="356"/>
                  </a:lnTo>
                  <a:lnTo>
                    <a:pt x="1227" y="359"/>
                  </a:lnTo>
                  <a:lnTo>
                    <a:pt x="1239" y="362"/>
                  </a:lnTo>
                  <a:lnTo>
                    <a:pt x="1248" y="368"/>
                  </a:lnTo>
                  <a:lnTo>
                    <a:pt x="1255" y="377"/>
                  </a:lnTo>
                  <a:lnTo>
                    <a:pt x="1253" y="377"/>
                  </a:lnTo>
                  <a:lnTo>
                    <a:pt x="1243" y="379"/>
                  </a:lnTo>
                  <a:lnTo>
                    <a:pt x="1233" y="384"/>
                  </a:lnTo>
                  <a:lnTo>
                    <a:pt x="1225" y="389"/>
                  </a:lnTo>
                  <a:lnTo>
                    <a:pt x="1217" y="393"/>
                  </a:lnTo>
                  <a:lnTo>
                    <a:pt x="1212" y="394"/>
                  </a:lnTo>
                  <a:lnTo>
                    <a:pt x="1208" y="390"/>
                  </a:lnTo>
                  <a:lnTo>
                    <a:pt x="1207" y="387"/>
                  </a:lnTo>
                  <a:lnTo>
                    <a:pt x="1205" y="386"/>
                  </a:lnTo>
                  <a:lnTo>
                    <a:pt x="1202" y="385"/>
                  </a:lnTo>
                  <a:lnTo>
                    <a:pt x="1199" y="385"/>
                  </a:lnTo>
                  <a:lnTo>
                    <a:pt x="1197" y="386"/>
                  </a:lnTo>
                  <a:lnTo>
                    <a:pt x="1196" y="387"/>
                  </a:lnTo>
                  <a:lnTo>
                    <a:pt x="1196" y="388"/>
                  </a:lnTo>
                  <a:lnTo>
                    <a:pt x="1195" y="390"/>
                  </a:lnTo>
                  <a:lnTo>
                    <a:pt x="1195" y="392"/>
                  </a:lnTo>
                  <a:lnTo>
                    <a:pt x="1194" y="394"/>
                  </a:lnTo>
                  <a:lnTo>
                    <a:pt x="1191" y="398"/>
                  </a:lnTo>
                  <a:lnTo>
                    <a:pt x="1188" y="399"/>
                  </a:lnTo>
                  <a:lnTo>
                    <a:pt x="1182" y="400"/>
                  </a:lnTo>
                  <a:lnTo>
                    <a:pt x="1171" y="394"/>
                  </a:lnTo>
                  <a:lnTo>
                    <a:pt x="1166" y="393"/>
                  </a:lnTo>
                  <a:lnTo>
                    <a:pt x="1160" y="391"/>
                  </a:lnTo>
                  <a:lnTo>
                    <a:pt x="1153" y="386"/>
                  </a:lnTo>
                  <a:lnTo>
                    <a:pt x="1141" y="374"/>
                  </a:lnTo>
                  <a:lnTo>
                    <a:pt x="1138" y="371"/>
                  </a:lnTo>
                  <a:lnTo>
                    <a:pt x="1132" y="372"/>
                  </a:lnTo>
                  <a:lnTo>
                    <a:pt x="1126" y="374"/>
                  </a:lnTo>
                  <a:lnTo>
                    <a:pt x="1119" y="376"/>
                  </a:lnTo>
                  <a:lnTo>
                    <a:pt x="1113" y="375"/>
                  </a:lnTo>
                  <a:lnTo>
                    <a:pt x="1109" y="374"/>
                  </a:lnTo>
                  <a:lnTo>
                    <a:pt x="1103" y="370"/>
                  </a:lnTo>
                  <a:lnTo>
                    <a:pt x="1098" y="368"/>
                  </a:lnTo>
                  <a:lnTo>
                    <a:pt x="1093" y="368"/>
                  </a:lnTo>
                  <a:lnTo>
                    <a:pt x="1089" y="372"/>
                  </a:lnTo>
                  <a:lnTo>
                    <a:pt x="1088" y="378"/>
                  </a:lnTo>
                  <a:lnTo>
                    <a:pt x="1088" y="387"/>
                  </a:lnTo>
                  <a:lnTo>
                    <a:pt x="1089" y="395"/>
                  </a:lnTo>
                  <a:lnTo>
                    <a:pt x="1090" y="401"/>
                  </a:lnTo>
                  <a:lnTo>
                    <a:pt x="1092" y="403"/>
                  </a:lnTo>
                  <a:lnTo>
                    <a:pt x="1097" y="404"/>
                  </a:lnTo>
                  <a:lnTo>
                    <a:pt x="1104" y="405"/>
                  </a:lnTo>
                  <a:lnTo>
                    <a:pt x="1113" y="407"/>
                  </a:lnTo>
                  <a:lnTo>
                    <a:pt x="1122" y="410"/>
                  </a:lnTo>
                  <a:lnTo>
                    <a:pt x="1128" y="414"/>
                  </a:lnTo>
                  <a:lnTo>
                    <a:pt x="1133" y="416"/>
                  </a:lnTo>
                  <a:lnTo>
                    <a:pt x="1139" y="418"/>
                  </a:lnTo>
                  <a:lnTo>
                    <a:pt x="1147" y="421"/>
                  </a:lnTo>
                  <a:lnTo>
                    <a:pt x="1153" y="425"/>
                  </a:lnTo>
                  <a:lnTo>
                    <a:pt x="1159" y="428"/>
                  </a:lnTo>
                  <a:lnTo>
                    <a:pt x="1161" y="433"/>
                  </a:lnTo>
                  <a:lnTo>
                    <a:pt x="1162" y="439"/>
                  </a:lnTo>
                  <a:lnTo>
                    <a:pt x="1165" y="448"/>
                  </a:lnTo>
                  <a:lnTo>
                    <a:pt x="1169" y="460"/>
                  </a:lnTo>
                  <a:lnTo>
                    <a:pt x="1175" y="473"/>
                  </a:lnTo>
                  <a:lnTo>
                    <a:pt x="1180" y="487"/>
                  </a:lnTo>
                  <a:lnTo>
                    <a:pt x="1186" y="500"/>
                  </a:lnTo>
                  <a:lnTo>
                    <a:pt x="1199" y="526"/>
                  </a:lnTo>
                  <a:lnTo>
                    <a:pt x="1205" y="531"/>
                  </a:lnTo>
                  <a:lnTo>
                    <a:pt x="1211" y="534"/>
                  </a:lnTo>
                  <a:lnTo>
                    <a:pt x="1226" y="535"/>
                  </a:lnTo>
                  <a:lnTo>
                    <a:pt x="1232" y="535"/>
                  </a:lnTo>
                  <a:lnTo>
                    <a:pt x="1235" y="537"/>
                  </a:lnTo>
                  <a:lnTo>
                    <a:pt x="1237" y="542"/>
                  </a:lnTo>
                  <a:lnTo>
                    <a:pt x="1238" y="549"/>
                  </a:lnTo>
                  <a:lnTo>
                    <a:pt x="1241" y="554"/>
                  </a:lnTo>
                  <a:lnTo>
                    <a:pt x="1246" y="558"/>
                  </a:lnTo>
                  <a:lnTo>
                    <a:pt x="1254" y="561"/>
                  </a:lnTo>
                  <a:lnTo>
                    <a:pt x="1262" y="565"/>
                  </a:lnTo>
                  <a:lnTo>
                    <a:pt x="1270" y="571"/>
                  </a:lnTo>
                  <a:lnTo>
                    <a:pt x="1273" y="578"/>
                  </a:lnTo>
                  <a:lnTo>
                    <a:pt x="1272" y="584"/>
                  </a:lnTo>
                  <a:lnTo>
                    <a:pt x="1269" y="595"/>
                  </a:lnTo>
                  <a:lnTo>
                    <a:pt x="1270" y="602"/>
                  </a:lnTo>
                  <a:lnTo>
                    <a:pt x="1272" y="608"/>
                  </a:lnTo>
                  <a:lnTo>
                    <a:pt x="1276" y="615"/>
                  </a:lnTo>
                  <a:lnTo>
                    <a:pt x="1276" y="618"/>
                  </a:lnTo>
                  <a:lnTo>
                    <a:pt x="1275" y="619"/>
                  </a:lnTo>
                  <a:lnTo>
                    <a:pt x="1272" y="621"/>
                  </a:lnTo>
                  <a:lnTo>
                    <a:pt x="1257" y="619"/>
                  </a:lnTo>
                  <a:lnTo>
                    <a:pt x="1244" y="618"/>
                  </a:lnTo>
                  <a:lnTo>
                    <a:pt x="1234" y="619"/>
                  </a:lnTo>
                  <a:lnTo>
                    <a:pt x="1229" y="620"/>
                  </a:lnTo>
                  <a:lnTo>
                    <a:pt x="1221" y="620"/>
                  </a:lnTo>
                  <a:lnTo>
                    <a:pt x="1216" y="616"/>
                  </a:lnTo>
                  <a:lnTo>
                    <a:pt x="1209" y="607"/>
                  </a:lnTo>
                  <a:lnTo>
                    <a:pt x="1205" y="596"/>
                  </a:lnTo>
                  <a:lnTo>
                    <a:pt x="1200" y="589"/>
                  </a:lnTo>
                  <a:lnTo>
                    <a:pt x="1194" y="586"/>
                  </a:lnTo>
                  <a:lnTo>
                    <a:pt x="1186" y="584"/>
                  </a:lnTo>
                  <a:lnTo>
                    <a:pt x="1178" y="583"/>
                  </a:lnTo>
                  <a:lnTo>
                    <a:pt x="1164" y="583"/>
                  </a:lnTo>
                  <a:lnTo>
                    <a:pt x="1155" y="581"/>
                  </a:lnTo>
                  <a:lnTo>
                    <a:pt x="1145" y="578"/>
                  </a:lnTo>
                  <a:lnTo>
                    <a:pt x="1135" y="573"/>
                  </a:lnTo>
                  <a:lnTo>
                    <a:pt x="1123" y="564"/>
                  </a:lnTo>
                  <a:lnTo>
                    <a:pt x="1109" y="556"/>
                  </a:lnTo>
                  <a:lnTo>
                    <a:pt x="1093" y="550"/>
                  </a:lnTo>
                  <a:lnTo>
                    <a:pt x="1077" y="546"/>
                  </a:lnTo>
                  <a:lnTo>
                    <a:pt x="1062" y="543"/>
                  </a:lnTo>
                  <a:lnTo>
                    <a:pt x="1052" y="543"/>
                  </a:lnTo>
                  <a:lnTo>
                    <a:pt x="1044" y="545"/>
                  </a:lnTo>
                  <a:lnTo>
                    <a:pt x="1035" y="548"/>
                  </a:lnTo>
                  <a:lnTo>
                    <a:pt x="1026" y="549"/>
                  </a:lnTo>
                  <a:lnTo>
                    <a:pt x="1017" y="547"/>
                  </a:lnTo>
                  <a:lnTo>
                    <a:pt x="1007" y="544"/>
                  </a:lnTo>
                  <a:lnTo>
                    <a:pt x="995" y="542"/>
                  </a:lnTo>
                  <a:lnTo>
                    <a:pt x="969" y="540"/>
                  </a:lnTo>
                  <a:lnTo>
                    <a:pt x="957" y="541"/>
                  </a:lnTo>
                  <a:lnTo>
                    <a:pt x="947" y="542"/>
                  </a:lnTo>
                  <a:lnTo>
                    <a:pt x="940" y="545"/>
                  </a:lnTo>
                  <a:lnTo>
                    <a:pt x="936" y="549"/>
                  </a:lnTo>
                  <a:lnTo>
                    <a:pt x="934" y="556"/>
                  </a:lnTo>
                  <a:lnTo>
                    <a:pt x="934" y="572"/>
                  </a:lnTo>
                  <a:lnTo>
                    <a:pt x="935" y="580"/>
                  </a:lnTo>
                  <a:lnTo>
                    <a:pt x="933" y="583"/>
                  </a:lnTo>
                  <a:lnTo>
                    <a:pt x="929" y="583"/>
                  </a:lnTo>
                  <a:lnTo>
                    <a:pt x="923" y="581"/>
                  </a:lnTo>
                  <a:lnTo>
                    <a:pt x="916" y="578"/>
                  </a:lnTo>
                  <a:lnTo>
                    <a:pt x="908" y="575"/>
                  </a:lnTo>
                  <a:lnTo>
                    <a:pt x="891" y="565"/>
                  </a:lnTo>
                  <a:lnTo>
                    <a:pt x="884" y="561"/>
                  </a:lnTo>
                  <a:lnTo>
                    <a:pt x="879" y="558"/>
                  </a:lnTo>
                  <a:lnTo>
                    <a:pt x="873" y="553"/>
                  </a:lnTo>
                  <a:lnTo>
                    <a:pt x="870" y="547"/>
                  </a:lnTo>
                  <a:lnTo>
                    <a:pt x="870" y="529"/>
                  </a:lnTo>
                  <a:lnTo>
                    <a:pt x="868" y="528"/>
                  </a:lnTo>
                  <a:lnTo>
                    <a:pt x="864" y="529"/>
                  </a:lnTo>
                  <a:lnTo>
                    <a:pt x="859" y="531"/>
                  </a:lnTo>
                  <a:lnTo>
                    <a:pt x="854" y="533"/>
                  </a:lnTo>
                  <a:lnTo>
                    <a:pt x="849" y="533"/>
                  </a:lnTo>
                  <a:lnTo>
                    <a:pt x="840" y="527"/>
                  </a:lnTo>
                  <a:lnTo>
                    <a:pt x="833" y="523"/>
                  </a:lnTo>
                  <a:lnTo>
                    <a:pt x="826" y="522"/>
                  </a:lnTo>
                  <a:lnTo>
                    <a:pt x="817" y="522"/>
                  </a:lnTo>
                  <a:lnTo>
                    <a:pt x="799" y="526"/>
                  </a:lnTo>
                  <a:lnTo>
                    <a:pt x="790" y="527"/>
                  </a:lnTo>
                  <a:lnTo>
                    <a:pt x="781" y="530"/>
                  </a:lnTo>
                  <a:lnTo>
                    <a:pt x="772" y="535"/>
                  </a:lnTo>
                  <a:lnTo>
                    <a:pt x="763" y="540"/>
                  </a:lnTo>
                  <a:lnTo>
                    <a:pt x="755" y="543"/>
                  </a:lnTo>
                  <a:lnTo>
                    <a:pt x="750" y="545"/>
                  </a:lnTo>
                  <a:lnTo>
                    <a:pt x="741" y="554"/>
                  </a:lnTo>
                  <a:lnTo>
                    <a:pt x="735" y="559"/>
                  </a:lnTo>
                  <a:lnTo>
                    <a:pt x="728" y="562"/>
                  </a:lnTo>
                  <a:lnTo>
                    <a:pt x="721" y="561"/>
                  </a:lnTo>
                  <a:lnTo>
                    <a:pt x="716" y="558"/>
                  </a:lnTo>
                  <a:lnTo>
                    <a:pt x="712" y="552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6"/>
                  </a:lnTo>
                  <a:lnTo>
                    <a:pt x="694" y="547"/>
                  </a:lnTo>
                  <a:lnTo>
                    <a:pt x="688" y="548"/>
                  </a:lnTo>
                  <a:lnTo>
                    <a:pt x="680" y="547"/>
                  </a:lnTo>
                  <a:lnTo>
                    <a:pt x="672" y="544"/>
                  </a:lnTo>
                  <a:lnTo>
                    <a:pt x="664" y="537"/>
                  </a:lnTo>
                  <a:lnTo>
                    <a:pt x="656" y="530"/>
                  </a:lnTo>
                  <a:lnTo>
                    <a:pt x="649" y="522"/>
                  </a:lnTo>
                  <a:lnTo>
                    <a:pt x="641" y="515"/>
                  </a:lnTo>
                  <a:lnTo>
                    <a:pt x="636" y="510"/>
                  </a:lnTo>
                  <a:lnTo>
                    <a:pt x="629" y="510"/>
                  </a:lnTo>
                  <a:lnTo>
                    <a:pt x="623" y="515"/>
                  </a:lnTo>
                  <a:lnTo>
                    <a:pt x="617" y="522"/>
                  </a:lnTo>
                  <a:lnTo>
                    <a:pt x="614" y="527"/>
                  </a:lnTo>
                  <a:lnTo>
                    <a:pt x="611" y="531"/>
                  </a:lnTo>
                  <a:lnTo>
                    <a:pt x="609" y="530"/>
                  </a:lnTo>
                  <a:lnTo>
                    <a:pt x="606" y="525"/>
                  </a:lnTo>
                  <a:lnTo>
                    <a:pt x="602" y="518"/>
                  </a:lnTo>
                  <a:lnTo>
                    <a:pt x="598" y="509"/>
                  </a:lnTo>
                  <a:lnTo>
                    <a:pt x="593" y="502"/>
                  </a:lnTo>
                  <a:lnTo>
                    <a:pt x="586" y="495"/>
                  </a:lnTo>
                  <a:lnTo>
                    <a:pt x="575" y="491"/>
                  </a:lnTo>
                  <a:lnTo>
                    <a:pt x="566" y="489"/>
                  </a:lnTo>
                  <a:lnTo>
                    <a:pt x="558" y="488"/>
                  </a:lnTo>
                  <a:lnTo>
                    <a:pt x="555" y="486"/>
                  </a:lnTo>
                  <a:lnTo>
                    <a:pt x="553" y="482"/>
                  </a:lnTo>
                  <a:lnTo>
                    <a:pt x="553" y="478"/>
                  </a:lnTo>
                  <a:lnTo>
                    <a:pt x="552" y="472"/>
                  </a:lnTo>
                  <a:lnTo>
                    <a:pt x="551" y="466"/>
                  </a:lnTo>
                  <a:lnTo>
                    <a:pt x="549" y="461"/>
                  </a:lnTo>
                  <a:lnTo>
                    <a:pt x="545" y="457"/>
                  </a:lnTo>
                  <a:lnTo>
                    <a:pt x="536" y="451"/>
                  </a:lnTo>
                  <a:lnTo>
                    <a:pt x="525" y="444"/>
                  </a:lnTo>
                  <a:lnTo>
                    <a:pt x="514" y="437"/>
                  </a:lnTo>
                  <a:lnTo>
                    <a:pt x="502" y="430"/>
                  </a:lnTo>
                  <a:lnTo>
                    <a:pt x="492" y="424"/>
                  </a:lnTo>
                  <a:lnTo>
                    <a:pt x="483" y="419"/>
                  </a:lnTo>
                  <a:lnTo>
                    <a:pt x="478" y="416"/>
                  </a:lnTo>
                  <a:lnTo>
                    <a:pt x="471" y="415"/>
                  </a:lnTo>
                  <a:lnTo>
                    <a:pt x="461" y="415"/>
                  </a:lnTo>
                  <a:lnTo>
                    <a:pt x="451" y="416"/>
                  </a:lnTo>
                  <a:lnTo>
                    <a:pt x="441" y="418"/>
                  </a:lnTo>
                  <a:lnTo>
                    <a:pt x="435" y="418"/>
                  </a:lnTo>
                  <a:lnTo>
                    <a:pt x="431" y="416"/>
                  </a:lnTo>
                  <a:lnTo>
                    <a:pt x="429" y="411"/>
                  </a:lnTo>
                  <a:lnTo>
                    <a:pt x="427" y="404"/>
                  </a:lnTo>
                  <a:lnTo>
                    <a:pt x="425" y="397"/>
                  </a:lnTo>
                  <a:lnTo>
                    <a:pt x="422" y="391"/>
                  </a:lnTo>
                  <a:lnTo>
                    <a:pt x="416" y="388"/>
                  </a:lnTo>
                  <a:lnTo>
                    <a:pt x="407" y="386"/>
                  </a:lnTo>
                  <a:lnTo>
                    <a:pt x="397" y="380"/>
                  </a:lnTo>
                  <a:lnTo>
                    <a:pt x="385" y="374"/>
                  </a:lnTo>
                  <a:lnTo>
                    <a:pt x="375" y="370"/>
                  </a:lnTo>
                  <a:lnTo>
                    <a:pt x="365" y="367"/>
                  </a:lnTo>
                  <a:lnTo>
                    <a:pt x="357" y="365"/>
                  </a:lnTo>
                  <a:lnTo>
                    <a:pt x="345" y="361"/>
                  </a:lnTo>
                  <a:lnTo>
                    <a:pt x="332" y="357"/>
                  </a:lnTo>
                  <a:lnTo>
                    <a:pt x="319" y="352"/>
                  </a:lnTo>
                  <a:lnTo>
                    <a:pt x="308" y="348"/>
                  </a:lnTo>
                  <a:lnTo>
                    <a:pt x="299" y="347"/>
                  </a:lnTo>
                  <a:lnTo>
                    <a:pt x="293" y="349"/>
                  </a:lnTo>
                  <a:lnTo>
                    <a:pt x="287" y="353"/>
                  </a:lnTo>
                  <a:lnTo>
                    <a:pt x="279" y="360"/>
                  </a:lnTo>
                  <a:lnTo>
                    <a:pt x="257" y="382"/>
                  </a:lnTo>
                  <a:lnTo>
                    <a:pt x="254" y="383"/>
                  </a:lnTo>
                  <a:lnTo>
                    <a:pt x="249" y="380"/>
                  </a:lnTo>
                  <a:lnTo>
                    <a:pt x="240" y="377"/>
                  </a:lnTo>
                  <a:lnTo>
                    <a:pt x="232" y="375"/>
                  </a:lnTo>
                  <a:lnTo>
                    <a:pt x="225" y="374"/>
                  </a:lnTo>
                  <a:lnTo>
                    <a:pt x="223" y="373"/>
                  </a:lnTo>
                  <a:lnTo>
                    <a:pt x="222" y="367"/>
                  </a:lnTo>
                  <a:lnTo>
                    <a:pt x="221" y="360"/>
                  </a:lnTo>
                  <a:lnTo>
                    <a:pt x="221" y="345"/>
                  </a:lnTo>
                  <a:lnTo>
                    <a:pt x="220" y="341"/>
                  </a:lnTo>
                  <a:lnTo>
                    <a:pt x="218" y="335"/>
                  </a:lnTo>
                  <a:lnTo>
                    <a:pt x="212" y="333"/>
                  </a:lnTo>
                  <a:lnTo>
                    <a:pt x="209" y="333"/>
                  </a:lnTo>
                  <a:lnTo>
                    <a:pt x="203" y="333"/>
                  </a:lnTo>
                  <a:lnTo>
                    <a:pt x="186" y="350"/>
                  </a:lnTo>
                  <a:lnTo>
                    <a:pt x="179" y="354"/>
                  </a:lnTo>
                  <a:lnTo>
                    <a:pt x="173" y="358"/>
                  </a:lnTo>
                  <a:lnTo>
                    <a:pt x="162" y="367"/>
                  </a:lnTo>
                  <a:lnTo>
                    <a:pt x="157" y="370"/>
                  </a:lnTo>
                  <a:lnTo>
                    <a:pt x="155" y="370"/>
                  </a:lnTo>
                  <a:lnTo>
                    <a:pt x="153" y="369"/>
                  </a:lnTo>
                  <a:lnTo>
                    <a:pt x="151" y="365"/>
                  </a:lnTo>
                  <a:lnTo>
                    <a:pt x="149" y="362"/>
                  </a:lnTo>
                  <a:lnTo>
                    <a:pt x="146" y="360"/>
                  </a:lnTo>
                  <a:lnTo>
                    <a:pt x="143" y="358"/>
                  </a:lnTo>
                  <a:lnTo>
                    <a:pt x="135" y="354"/>
                  </a:lnTo>
                  <a:lnTo>
                    <a:pt x="122" y="350"/>
                  </a:lnTo>
                  <a:lnTo>
                    <a:pt x="90" y="343"/>
                  </a:lnTo>
                  <a:lnTo>
                    <a:pt x="76" y="340"/>
                  </a:lnTo>
                  <a:lnTo>
                    <a:pt x="66" y="337"/>
                  </a:lnTo>
                  <a:lnTo>
                    <a:pt x="61" y="334"/>
                  </a:lnTo>
                  <a:lnTo>
                    <a:pt x="58" y="330"/>
                  </a:lnTo>
                  <a:lnTo>
                    <a:pt x="58" y="320"/>
                  </a:lnTo>
                  <a:lnTo>
                    <a:pt x="57" y="315"/>
                  </a:lnTo>
                  <a:lnTo>
                    <a:pt x="54" y="310"/>
                  </a:lnTo>
                  <a:lnTo>
                    <a:pt x="50" y="307"/>
                  </a:lnTo>
                  <a:lnTo>
                    <a:pt x="48" y="306"/>
                  </a:lnTo>
                  <a:lnTo>
                    <a:pt x="44" y="305"/>
                  </a:lnTo>
                  <a:lnTo>
                    <a:pt x="37" y="303"/>
                  </a:lnTo>
                  <a:lnTo>
                    <a:pt x="38" y="291"/>
                  </a:lnTo>
                  <a:lnTo>
                    <a:pt x="41" y="282"/>
                  </a:lnTo>
                  <a:lnTo>
                    <a:pt x="42" y="279"/>
                  </a:lnTo>
                  <a:lnTo>
                    <a:pt x="38" y="274"/>
                  </a:lnTo>
                  <a:lnTo>
                    <a:pt x="33" y="270"/>
                  </a:lnTo>
                  <a:lnTo>
                    <a:pt x="25" y="266"/>
                  </a:lnTo>
                  <a:lnTo>
                    <a:pt x="18" y="262"/>
                  </a:lnTo>
                  <a:lnTo>
                    <a:pt x="7" y="252"/>
                  </a:lnTo>
                  <a:lnTo>
                    <a:pt x="3" y="248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5" y="234"/>
                  </a:lnTo>
                  <a:lnTo>
                    <a:pt x="11" y="230"/>
                  </a:lnTo>
                  <a:lnTo>
                    <a:pt x="22" y="226"/>
                  </a:lnTo>
                  <a:lnTo>
                    <a:pt x="27" y="224"/>
                  </a:lnTo>
                  <a:lnTo>
                    <a:pt x="31" y="218"/>
                  </a:lnTo>
                  <a:lnTo>
                    <a:pt x="32" y="210"/>
                  </a:lnTo>
                  <a:lnTo>
                    <a:pt x="34" y="195"/>
                  </a:lnTo>
                  <a:lnTo>
                    <a:pt x="38" y="183"/>
                  </a:lnTo>
                  <a:lnTo>
                    <a:pt x="44" y="171"/>
                  </a:lnTo>
                  <a:lnTo>
                    <a:pt x="49" y="161"/>
                  </a:lnTo>
                  <a:lnTo>
                    <a:pt x="51" y="152"/>
                  </a:lnTo>
                  <a:lnTo>
                    <a:pt x="55" y="139"/>
                  </a:lnTo>
                  <a:lnTo>
                    <a:pt x="58" y="126"/>
                  </a:lnTo>
                  <a:lnTo>
                    <a:pt x="62" y="114"/>
                  </a:lnTo>
                  <a:lnTo>
                    <a:pt x="65" y="105"/>
                  </a:lnTo>
                  <a:lnTo>
                    <a:pt x="70" y="102"/>
                  </a:lnTo>
                  <a:lnTo>
                    <a:pt x="78" y="97"/>
                  </a:lnTo>
                  <a:lnTo>
                    <a:pt x="88" y="92"/>
                  </a:lnTo>
                  <a:lnTo>
                    <a:pt x="96" y="87"/>
                  </a:lnTo>
                  <a:lnTo>
                    <a:pt x="104" y="79"/>
                  </a:lnTo>
                  <a:lnTo>
                    <a:pt x="109" y="71"/>
                  </a:lnTo>
                  <a:lnTo>
                    <a:pt x="115" y="56"/>
                  </a:lnTo>
                  <a:lnTo>
                    <a:pt x="120" y="42"/>
                  </a:lnTo>
                  <a:lnTo>
                    <a:pt x="126" y="32"/>
                  </a:lnTo>
                  <a:lnTo>
                    <a:pt x="131" y="25"/>
                  </a:lnTo>
                  <a:lnTo>
                    <a:pt x="135" y="23"/>
                  </a:lnTo>
                  <a:lnTo>
                    <a:pt x="141" y="17"/>
                  </a:lnTo>
                  <a:lnTo>
                    <a:pt x="149" y="1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4452938" y="2355850"/>
              <a:ext cx="1766888" cy="1100138"/>
            </a:xfrm>
            <a:custGeom>
              <a:avLst/>
              <a:gdLst/>
              <a:ahLst/>
              <a:cxnLst>
                <a:cxn ang="0">
                  <a:pos x="208" y="19"/>
                </a:cxn>
                <a:cxn ang="0">
                  <a:pos x="252" y="56"/>
                </a:cxn>
                <a:cxn ang="0">
                  <a:pos x="301" y="61"/>
                </a:cxn>
                <a:cxn ang="0">
                  <a:pos x="368" y="102"/>
                </a:cxn>
                <a:cxn ang="0">
                  <a:pos x="381" y="133"/>
                </a:cxn>
                <a:cxn ang="0">
                  <a:pos x="429" y="170"/>
                </a:cxn>
                <a:cxn ang="0">
                  <a:pos x="459" y="155"/>
                </a:cxn>
                <a:cxn ang="0">
                  <a:pos x="511" y="193"/>
                </a:cxn>
                <a:cxn ang="0">
                  <a:pos x="544" y="206"/>
                </a:cxn>
                <a:cxn ang="0">
                  <a:pos x="595" y="180"/>
                </a:cxn>
                <a:cxn ang="0">
                  <a:pos x="663" y="172"/>
                </a:cxn>
                <a:cxn ang="0">
                  <a:pos x="693" y="192"/>
                </a:cxn>
                <a:cxn ang="0">
                  <a:pos x="746" y="226"/>
                </a:cxn>
                <a:cxn ang="0">
                  <a:pos x="763" y="190"/>
                </a:cxn>
                <a:cxn ang="0">
                  <a:pos x="849" y="194"/>
                </a:cxn>
                <a:cxn ang="0">
                  <a:pos x="932" y="201"/>
                </a:cxn>
                <a:cxn ang="0">
                  <a:pos x="1009" y="229"/>
                </a:cxn>
                <a:cxn ang="0">
                  <a:pos x="1052" y="265"/>
                </a:cxn>
                <a:cxn ang="0">
                  <a:pos x="1078" y="278"/>
                </a:cxn>
                <a:cxn ang="0">
                  <a:pos x="1077" y="305"/>
                </a:cxn>
                <a:cxn ang="0">
                  <a:pos x="1086" y="345"/>
                </a:cxn>
                <a:cxn ang="0">
                  <a:pos x="1098" y="385"/>
                </a:cxn>
                <a:cxn ang="0">
                  <a:pos x="1113" y="425"/>
                </a:cxn>
                <a:cxn ang="0">
                  <a:pos x="1065" y="425"/>
                </a:cxn>
                <a:cxn ang="0">
                  <a:pos x="1024" y="409"/>
                </a:cxn>
                <a:cxn ang="0">
                  <a:pos x="988" y="531"/>
                </a:cxn>
                <a:cxn ang="0">
                  <a:pos x="950" y="684"/>
                </a:cxn>
                <a:cxn ang="0">
                  <a:pos x="919" y="675"/>
                </a:cxn>
                <a:cxn ang="0">
                  <a:pos x="879" y="652"/>
                </a:cxn>
                <a:cxn ang="0">
                  <a:pos x="859" y="640"/>
                </a:cxn>
                <a:cxn ang="0">
                  <a:pos x="813" y="611"/>
                </a:cxn>
                <a:cxn ang="0">
                  <a:pos x="762" y="604"/>
                </a:cxn>
                <a:cxn ang="0">
                  <a:pos x="707" y="577"/>
                </a:cxn>
                <a:cxn ang="0">
                  <a:pos x="665" y="567"/>
                </a:cxn>
                <a:cxn ang="0">
                  <a:pos x="611" y="576"/>
                </a:cxn>
                <a:cxn ang="0">
                  <a:pos x="544" y="564"/>
                </a:cxn>
                <a:cxn ang="0">
                  <a:pos x="507" y="554"/>
                </a:cxn>
                <a:cxn ang="0">
                  <a:pos x="491" y="515"/>
                </a:cxn>
                <a:cxn ang="0">
                  <a:pos x="492" y="484"/>
                </a:cxn>
                <a:cxn ang="0">
                  <a:pos x="444" y="476"/>
                </a:cxn>
                <a:cxn ang="0">
                  <a:pos x="388" y="446"/>
                </a:cxn>
                <a:cxn ang="0">
                  <a:pos x="302" y="449"/>
                </a:cxn>
                <a:cxn ang="0">
                  <a:pos x="242" y="402"/>
                </a:cxn>
                <a:cxn ang="0">
                  <a:pos x="236" y="342"/>
                </a:cxn>
                <a:cxn ang="0">
                  <a:pos x="200" y="335"/>
                </a:cxn>
                <a:cxn ang="0">
                  <a:pos x="136" y="359"/>
                </a:cxn>
                <a:cxn ang="0">
                  <a:pos x="15" y="380"/>
                </a:cxn>
                <a:cxn ang="0">
                  <a:pos x="38" y="329"/>
                </a:cxn>
                <a:cxn ang="0">
                  <a:pos x="6" y="269"/>
                </a:cxn>
                <a:cxn ang="0">
                  <a:pos x="29" y="229"/>
                </a:cxn>
                <a:cxn ang="0">
                  <a:pos x="55" y="241"/>
                </a:cxn>
                <a:cxn ang="0">
                  <a:pos x="124" y="199"/>
                </a:cxn>
                <a:cxn ang="0">
                  <a:pos x="153" y="135"/>
                </a:cxn>
                <a:cxn ang="0">
                  <a:pos x="126" y="72"/>
                </a:cxn>
                <a:cxn ang="0">
                  <a:pos x="151" y="15"/>
                </a:cxn>
              </a:cxnLst>
              <a:rect l="0" t="0" r="r" b="b"/>
              <a:pathLst>
                <a:path w="1113" h="693">
                  <a:moveTo>
                    <a:pt x="150" y="0"/>
                  </a:moveTo>
                  <a:lnTo>
                    <a:pt x="160" y="5"/>
                  </a:lnTo>
                  <a:lnTo>
                    <a:pt x="171" y="8"/>
                  </a:lnTo>
                  <a:lnTo>
                    <a:pt x="181" y="11"/>
                  </a:lnTo>
                  <a:lnTo>
                    <a:pt x="188" y="12"/>
                  </a:lnTo>
                  <a:lnTo>
                    <a:pt x="198" y="15"/>
                  </a:lnTo>
                  <a:lnTo>
                    <a:pt x="208" y="19"/>
                  </a:lnTo>
                  <a:lnTo>
                    <a:pt x="220" y="25"/>
                  </a:lnTo>
                  <a:lnTo>
                    <a:pt x="230" y="31"/>
                  </a:lnTo>
                  <a:lnTo>
                    <a:pt x="239" y="33"/>
                  </a:lnTo>
                  <a:lnTo>
                    <a:pt x="245" y="36"/>
                  </a:lnTo>
                  <a:lnTo>
                    <a:pt x="248" y="42"/>
                  </a:lnTo>
                  <a:lnTo>
                    <a:pt x="250" y="49"/>
                  </a:lnTo>
                  <a:lnTo>
                    <a:pt x="252" y="56"/>
                  </a:lnTo>
                  <a:lnTo>
                    <a:pt x="254" y="61"/>
                  </a:lnTo>
                  <a:lnTo>
                    <a:pt x="258" y="63"/>
                  </a:lnTo>
                  <a:lnTo>
                    <a:pt x="264" y="63"/>
                  </a:lnTo>
                  <a:lnTo>
                    <a:pt x="274" y="61"/>
                  </a:lnTo>
                  <a:lnTo>
                    <a:pt x="284" y="60"/>
                  </a:lnTo>
                  <a:lnTo>
                    <a:pt x="294" y="60"/>
                  </a:lnTo>
                  <a:lnTo>
                    <a:pt x="301" y="61"/>
                  </a:lnTo>
                  <a:lnTo>
                    <a:pt x="306" y="64"/>
                  </a:lnTo>
                  <a:lnTo>
                    <a:pt x="315" y="69"/>
                  </a:lnTo>
                  <a:lnTo>
                    <a:pt x="325" y="75"/>
                  </a:lnTo>
                  <a:lnTo>
                    <a:pt x="337" y="82"/>
                  </a:lnTo>
                  <a:lnTo>
                    <a:pt x="348" y="89"/>
                  </a:lnTo>
                  <a:lnTo>
                    <a:pt x="359" y="96"/>
                  </a:lnTo>
                  <a:lnTo>
                    <a:pt x="368" y="102"/>
                  </a:lnTo>
                  <a:lnTo>
                    <a:pt x="372" y="106"/>
                  </a:lnTo>
                  <a:lnTo>
                    <a:pt x="374" y="111"/>
                  </a:lnTo>
                  <a:lnTo>
                    <a:pt x="375" y="117"/>
                  </a:lnTo>
                  <a:lnTo>
                    <a:pt x="376" y="123"/>
                  </a:lnTo>
                  <a:lnTo>
                    <a:pt x="376" y="127"/>
                  </a:lnTo>
                  <a:lnTo>
                    <a:pt x="378" y="131"/>
                  </a:lnTo>
                  <a:lnTo>
                    <a:pt x="381" y="133"/>
                  </a:lnTo>
                  <a:lnTo>
                    <a:pt x="389" y="134"/>
                  </a:lnTo>
                  <a:lnTo>
                    <a:pt x="398" y="136"/>
                  </a:lnTo>
                  <a:lnTo>
                    <a:pt x="409" y="140"/>
                  </a:lnTo>
                  <a:lnTo>
                    <a:pt x="416" y="147"/>
                  </a:lnTo>
                  <a:lnTo>
                    <a:pt x="421" y="154"/>
                  </a:lnTo>
                  <a:lnTo>
                    <a:pt x="425" y="163"/>
                  </a:lnTo>
                  <a:lnTo>
                    <a:pt x="429" y="170"/>
                  </a:lnTo>
                  <a:lnTo>
                    <a:pt x="432" y="175"/>
                  </a:lnTo>
                  <a:lnTo>
                    <a:pt x="434" y="176"/>
                  </a:lnTo>
                  <a:lnTo>
                    <a:pt x="437" y="172"/>
                  </a:lnTo>
                  <a:lnTo>
                    <a:pt x="440" y="167"/>
                  </a:lnTo>
                  <a:lnTo>
                    <a:pt x="446" y="160"/>
                  </a:lnTo>
                  <a:lnTo>
                    <a:pt x="452" y="155"/>
                  </a:lnTo>
                  <a:lnTo>
                    <a:pt x="459" y="155"/>
                  </a:lnTo>
                  <a:lnTo>
                    <a:pt x="464" y="160"/>
                  </a:lnTo>
                  <a:lnTo>
                    <a:pt x="472" y="167"/>
                  </a:lnTo>
                  <a:lnTo>
                    <a:pt x="479" y="175"/>
                  </a:lnTo>
                  <a:lnTo>
                    <a:pt x="487" y="182"/>
                  </a:lnTo>
                  <a:lnTo>
                    <a:pt x="495" y="189"/>
                  </a:lnTo>
                  <a:lnTo>
                    <a:pt x="503" y="192"/>
                  </a:lnTo>
                  <a:lnTo>
                    <a:pt x="511" y="193"/>
                  </a:lnTo>
                  <a:lnTo>
                    <a:pt x="517" y="192"/>
                  </a:lnTo>
                  <a:lnTo>
                    <a:pt x="522" y="191"/>
                  </a:lnTo>
                  <a:lnTo>
                    <a:pt x="527" y="191"/>
                  </a:lnTo>
                  <a:lnTo>
                    <a:pt x="531" y="193"/>
                  </a:lnTo>
                  <a:lnTo>
                    <a:pt x="535" y="197"/>
                  </a:lnTo>
                  <a:lnTo>
                    <a:pt x="539" y="203"/>
                  </a:lnTo>
                  <a:lnTo>
                    <a:pt x="544" y="206"/>
                  </a:lnTo>
                  <a:lnTo>
                    <a:pt x="551" y="207"/>
                  </a:lnTo>
                  <a:lnTo>
                    <a:pt x="558" y="204"/>
                  </a:lnTo>
                  <a:lnTo>
                    <a:pt x="564" y="199"/>
                  </a:lnTo>
                  <a:lnTo>
                    <a:pt x="573" y="190"/>
                  </a:lnTo>
                  <a:lnTo>
                    <a:pt x="578" y="188"/>
                  </a:lnTo>
                  <a:lnTo>
                    <a:pt x="586" y="185"/>
                  </a:lnTo>
                  <a:lnTo>
                    <a:pt x="595" y="180"/>
                  </a:lnTo>
                  <a:lnTo>
                    <a:pt x="604" y="175"/>
                  </a:lnTo>
                  <a:lnTo>
                    <a:pt x="613" y="172"/>
                  </a:lnTo>
                  <a:lnTo>
                    <a:pt x="622" y="171"/>
                  </a:lnTo>
                  <a:lnTo>
                    <a:pt x="640" y="167"/>
                  </a:lnTo>
                  <a:lnTo>
                    <a:pt x="649" y="167"/>
                  </a:lnTo>
                  <a:lnTo>
                    <a:pt x="656" y="168"/>
                  </a:lnTo>
                  <a:lnTo>
                    <a:pt x="663" y="172"/>
                  </a:lnTo>
                  <a:lnTo>
                    <a:pt x="672" y="178"/>
                  </a:lnTo>
                  <a:lnTo>
                    <a:pt x="677" y="178"/>
                  </a:lnTo>
                  <a:lnTo>
                    <a:pt x="682" y="176"/>
                  </a:lnTo>
                  <a:lnTo>
                    <a:pt x="687" y="174"/>
                  </a:lnTo>
                  <a:lnTo>
                    <a:pt x="691" y="173"/>
                  </a:lnTo>
                  <a:lnTo>
                    <a:pt x="693" y="174"/>
                  </a:lnTo>
                  <a:lnTo>
                    <a:pt x="693" y="192"/>
                  </a:lnTo>
                  <a:lnTo>
                    <a:pt x="696" y="198"/>
                  </a:lnTo>
                  <a:lnTo>
                    <a:pt x="702" y="203"/>
                  </a:lnTo>
                  <a:lnTo>
                    <a:pt x="707" y="206"/>
                  </a:lnTo>
                  <a:lnTo>
                    <a:pt x="714" y="210"/>
                  </a:lnTo>
                  <a:lnTo>
                    <a:pt x="731" y="220"/>
                  </a:lnTo>
                  <a:lnTo>
                    <a:pt x="739" y="223"/>
                  </a:lnTo>
                  <a:lnTo>
                    <a:pt x="746" y="226"/>
                  </a:lnTo>
                  <a:lnTo>
                    <a:pt x="752" y="228"/>
                  </a:lnTo>
                  <a:lnTo>
                    <a:pt x="756" y="228"/>
                  </a:lnTo>
                  <a:lnTo>
                    <a:pt x="758" y="225"/>
                  </a:lnTo>
                  <a:lnTo>
                    <a:pt x="757" y="217"/>
                  </a:lnTo>
                  <a:lnTo>
                    <a:pt x="757" y="201"/>
                  </a:lnTo>
                  <a:lnTo>
                    <a:pt x="759" y="194"/>
                  </a:lnTo>
                  <a:lnTo>
                    <a:pt x="763" y="190"/>
                  </a:lnTo>
                  <a:lnTo>
                    <a:pt x="770" y="187"/>
                  </a:lnTo>
                  <a:lnTo>
                    <a:pt x="780" y="186"/>
                  </a:lnTo>
                  <a:lnTo>
                    <a:pt x="792" y="185"/>
                  </a:lnTo>
                  <a:lnTo>
                    <a:pt x="818" y="187"/>
                  </a:lnTo>
                  <a:lnTo>
                    <a:pt x="830" y="189"/>
                  </a:lnTo>
                  <a:lnTo>
                    <a:pt x="840" y="192"/>
                  </a:lnTo>
                  <a:lnTo>
                    <a:pt x="849" y="194"/>
                  </a:lnTo>
                  <a:lnTo>
                    <a:pt x="858" y="193"/>
                  </a:lnTo>
                  <a:lnTo>
                    <a:pt x="867" y="190"/>
                  </a:lnTo>
                  <a:lnTo>
                    <a:pt x="875" y="188"/>
                  </a:lnTo>
                  <a:lnTo>
                    <a:pt x="885" y="188"/>
                  </a:lnTo>
                  <a:lnTo>
                    <a:pt x="900" y="191"/>
                  </a:lnTo>
                  <a:lnTo>
                    <a:pt x="916" y="195"/>
                  </a:lnTo>
                  <a:lnTo>
                    <a:pt x="932" y="201"/>
                  </a:lnTo>
                  <a:lnTo>
                    <a:pt x="946" y="209"/>
                  </a:lnTo>
                  <a:lnTo>
                    <a:pt x="958" y="218"/>
                  </a:lnTo>
                  <a:lnTo>
                    <a:pt x="968" y="223"/>
                  </a:lnTo>
                  <a:lnTo>
                    <a:pt x="978" y="226"/>
                  </a:lnTo>
                  <a:lnTo>
                    <a:pt x="987" y="228"/>
                  </a:lnTo>
                  <a:lnTo>
                    <a:pt x="1001" y="228"/>
                  </a:lnTo>
                  <a:lnTo>
                    <a:pt x="1009" y="229"/>
                  </a:lnTo>
                  <a:lnTo>
                    <a:pt x="1017" y="231"/>
                  </a:lnTo>
                  <a:lnTo>
                    <a:pt x="1023" y="234"/>
                  </a:lnTo>
                  <a:lnTo>
                    <a:pt x="1028" y="241"/>
                  </a:lnTo>
                  <a:lnTo>
                    <a:pt x="1032" y="252"/>
                  </a:lnTo>
                  <a:lnTo>
                    <a:pt x="1039" y="261"/>
                  </a:lnTo>
                  <a:lnTo>
                    <a:pt x="1044" y="265"/>
                  </a:lnTo>
                  <a:lnTo>
                    <a:pt x="1052" y="265"/>
                  </a:lnTo>
                  <a:lnTo>
                    <a:pt x="1057" y="264"/>
                  </a:lnTo>
                  <a:lnTo>
                    <a:pt x="1067" y="263"/>
                  </a:lnTo>
                  <a:lnTo>
                    <a:pt x="1080" y="264"/>
                  </a:lnTo>
                  <a:lnTo>
                    <a:pt x="1095" y="266"/>
                  </a:lnTo>
                  <a:lnTo>
                    <a:pt x="1083" y="270"/>
                  </a:lnTo>
                  <a:lnTo>
                    <a:pt x="1080" y="274"/>
                  </a:lnTo>
                  <a:lnTo>
                    <a:pt x="1078" y="278"/>
                  </a:lnTo>
                  <a:lnTo>
                    <a:pt x="1080" y="283"/>
                  </a:lnTo>
                  <a:lnTo>
                    <a:pt x="1082" y="287"/>
                  </a:lnTo>
                  <a:lnTo>
                    <a:pt x="1086" y="291"/>
                  </a:lnTo>
                  <a:lnTo>
                    <a:pt x="1087" y="295"/>
                  </a:lnTo>
                  <a:lnTo>
                    <a:pt x="1085" y="299"/>
                  </a:lnTo>
                  <a:lnTo>
                    <a:pt x="1082" y="302"/>
                  </a:lnTo>
                  <a:lnTo>
                    <a:pt x="1077" y="305"/>
                  </a:lnTo>
                  <a:lnTo>
                    <a:pt x="1073" y="309"/>
                  </a:lnTo>
                  <a:lnTo>
                    <a:pt x="1072" y="314"/>
                  </a:lnTo>
                  <a:lnTo>
                    <a:pt x="1074" y="320"/>
                  </a:lnTo>
                  <a:lnTo>
                    <a:pt x="1078" y="328"/>
                  </a:lnTo>
                  <a:lnTo>
                    <a:pt x="1082" y="334"/>
                  </a:lnTo>
                  <a:lnTo>
                    <a:pt x="1084" y="340"/>
                  </a:lnTo>
                  <a:lnTo>
                    <a:pt x="1086" y="345"/>
                  </a:lnTo>
                  <a:lnTo>
                    <a:pt x="1084" y="350"/>
                  </a:lnTo>
                  <a:lnTo>
                    <a:pt x="1082" y="356"/>
                  </a:lnTo>
                  <a:lnTo>
                    <a:pt x="1083" y="360"/>
                  </a:lnTo>
                  <a:lnTo>
                    <a:pt x="1086" y="366"/>
                  </a:lnTo>
                  <a:lnTo>
                    <a:pt x="1095" y="375"/>
                  </a:lnTo>
                  <a:lnTo>
                    <a:pt x="1098" y="380"/>
                  </a:lnTo>
                  <a:lnTo>
                    <a:pt x="1098" y="385"/>
                  </a:lnTo>
                  <a:lnTo>
                    <a:pt x="1097" y="392"/>
                  </a:lnTo>
                  <a:lnTo>
                    <a:pt x="1095" y="397"/>
                  </a:lnTo>
                  <a:lnTo>
                    <a:pt x="1095" y="402"/>
                  </a:lnTo>
                  <a:lnTo>
                    <a:pt x="1098" y="408"/>
                  </a:lnTo>
                  <a:lnTo>
                    <a:pt x="1109" y="419"/>
                  </a:lnTo>
                  <a:lnTo>
                    <a:pt x="1113" y="423"/>
                  </a:lnTo>
                  <a:lnTo>
                    <a:pt x="1113" y="425"/>
                  </a:lnTo>
                  <a:lnTo>
                    <a:pt x="1109" y="426"/>
                  </a:lnTo>
                  <a:lnTo>
                    <a:pt x="1105" y="425"/>
                  </a:lnTo>
                  <a:lnTo>
                    <a:pt x="1092" y="423"/>
                  </a:lnTo>
                  <a:lnTo>
                    <a:pt x="1085" y="422"/>
                  </a:lnTo>
                  <a:lnTo>
                    <a:pt x="1077" y="422"/>
                  </a:lnTo>
                  <a:lnTo>
                    <a:pt x="1071" y="423"/>
                  </a:lnTo>
                  <a:lnTo>
                    <a:pt x="1065" y="425"/>
                  </a:lnTo>
                  <a:lnTo>
                    <a:pt x="1055" y="428"/>
                  </a:lnTo>
                  <a:lnTo>
                    <a:pt x="1046" y="428"/>
                  </a:lnTo>
                  <a:lnTo>
                    <a:pt x="1040" y="425"/>
                  </a:lnTo>
                  <a:lnTo>
                    <a:pt x="1034" y="421"/>
                  </a:lnTo>
                  <a:lnTo>
                    <a:pt x="1029" y="416"/>
                  </a:lnTo>
                  <a:lnTo>
                    <a:pt x="1025" y="407"/>
                  </a:lnTo>
                  <a:lnTo>
                    <a:pt x="1024" y="409"/>
                  </a:lnTo>
                  <a:lnTo>
                    <a:pt x="1021" y="416"/>
                  </a:lnTo>
                  <a:lnTo>
                    <a:pt x="1017" y="428"/>
                  </a:lnTo>
                  <a:lnTo>
                    <a:pt x="1013" y="443"/>
                  </a:lnTo>
                  <a:lnTo>
                    <a:pt x="1007" y="463"/>
                  </a:lnTo>
                  <a:lnTo>
                    <a:pt x="1001" y="484"/>
                  </a:lnTo>
                  <a:lnTo>
                    <a:pt x="995" y="507"/>
                  </a:lnTo>
                  <a:lnTo>
                    <a:pt x="988" y="531"/>
                  </a:lnTo>
                  <a:lnTo>
                    <a:pt x="983" y="556"/>
                  </a:lnTo>
                  <a:lnTo>
                    <a:pt x="970" y="604"/>
                  </a:lnTo>
                  <a:lnTo>
                    <a:pt x="964" y="625"/>
                  </a:lnTo>
                  <a:lnTo>
                    <a:pt x="960" y="646"/>
                  </a:lnTo>
                  <a:lnTo>
                    <a:pt x="955" y="663"/>
                  </a:lnTo>
                  <a:lnTo>
                    <a:pt x="952" y="676"/>
                  </a:lnTo>
                  <a:lnTo>
                    <a:pt x="950" y="684"/>
                  </a:lnTo>
                  <a:lnTo>
                    <a:pt x="949" y="688"/>
                  </a:lnTo>
                  <a:lnTo>
                    <a:pt x="947" y="691"/>
                  </a:lnTo>
                  <a:lnTo>
                    <a:pt x="944" y="692"/>
                  </a:lnTo>
                  <a:lnTo>
                    <a:pt x="938" y="693"/>
                  </a:lnTo>
                  <a:lnTo>
                    <a:pt x="934" y="693"/>
                  </a:lnTo>
                  <a:lnTo>
                    <a:pt x="926" y="682"/>
                  </a:lnTo>
                  <a:lnTo>
                    <a:pt x="919" y="675"/>
                  </a:lnTo>
                  <a:lnTo>
                    <a:pt x="912" y="671"/>
                  </a:lnTo>
                  <a:lnTo>
                    <a:pt x="907" y="669"/>
                  </a:lnTo>
                  <a:lnTo>
                    <a:pt x="900" y="669"/>
                  </a:lnTo>
                  <a:lnTo>
                    <a:pt x="894" y="667"/>
                  </a:lnTo>
                  <a:lnTo>
                    <a:pt x="889" y="663"/>
                  </a:lnTo>
                  <a:lnTo>
                    <a:pt x="884" y="657"/>
                  </a:lnTo>
                  <a:lnTo>
                    <a:pt x="879" y="652"/>
                  </a:lnTo>
                  <a:lnTo>
                    <a:pt x="871" y="650"/>
                  </a:lnTo>
                  <a:lnTo>
                    <a:pt x="867" y="649"/>
                  </a:lnTo>
                  <a:lnTo>
                    <a:pt x="862" y="647"/>
                  </a:lnTo>
                  <a:lnTo>
                    <a:pt x="861" y="645"/>
                  </a:lnTo>
                  <a:lnTo>
                    <a:pt x="860" y="644"/>
                  </a:lnTo>
                  <a:lnTo>
                    <a:pt x="859" y="642"/>
                  </a:lnTo>
                  <a:lnTo>
                    <a:pt x="859" y="640"/>
                  </a:lnTo>
                  <a:lnTo>
                    <a:pt x="858" y="639"/>
                  </a:lnTo>
                  <a:lnTo>
                    <a:pt x="857" y="638"/>
                  </a:lnTo>
                  <a:lnTo>
                    <a:pt x="853" y="635"/>
                  </a:lnTo>
                  <a:lnTo>
                    <a:pt x="846" y="630"/>
                  </a:lnTo>
                  <a:lnTo>
                    <a:pt x="836" y="625"/>
                  </a:lnTo>
                  <a:lnTo>
                    <a:pt x="825" y="617"/>
                  </a:lnTo>
                  <a:lnTo>
                    <a:pt x="813" y="611"/>
                  </a:lnTo>
                  <a:lnTo>
                    <a:pt x="803" y="604"/>
                  </a:lnTo>
                  <a:lnTo>
                    <a:pt x="788" y="597"/>
                  </a:lnTo>
                  <a:lnTo>
                    <a:pt x="783" y="596"/>
                  </a:lnTo>
                  <a:lnTo>
                    <a:pt x="778" y="597"/>
                  </a:lnTo>
                  <a:lnTo>
                    <a:pt x="773" y="598"/>
                  </a:lnTo>
                  <a:lnTo>
                    <a:pt x="769" y="602"/>
                  </a:lnTo>
                  <a:lnTo>
                    <a:pt x="762" y="604"/>
                  </a:lnTo>
                  <a:lnTo>
                    <a:pt x="755" y="603"/>
                  </a:lnTo>
                  <a:lnTo>
                    <a:pt x="748" y="598"/>
                  </a:lnTo>
                  <a:lnTo>
                    <a:pt x="735" y="587"/>
                  </a:lnTo>
                  <a:lnTo>
                    <a:pt x="727" y="585"/>
                  </a:lnTo>
                  <a:lnTo>
                    <a:pt x="719" y="585"/>
                  </a:lnTo>
                  <a:lnTo>
                    <a:pt x="713" y="581"/>
                  </a:lnTo>
                  <a:lnTo>
                    <a:pt x="707" y="577"/>
                  </a:lnTo>
                  <a:lnTo>
                    <a:pt x="701" y="574"/>
                  </a:lnTo>
                  <a:lnTo>
                    <a:pt x="694" y="574"/>
                  </a:lnTo>
                  <a:lnTo>
                    <a:pt x="689" y="575"/>
                  </a:lnTo>
                  <a:lnTo>
                    <a:pt x="683" y="571"/>
                  </a:lnTo>
                  <a:lnTo>
                    <a:pt x="679" y="569"/>
                  </a:lnTo>
                  <a:lnTo>
                    <a:pt x="674" y="567"/>
                  </a:lnTo>
                  <a:lnTo>
                    <a:pt x="665" y="567"/>
                  </a:lnTo>
                  <a:lnTo>
                    <a:pt x="661" y="570"/>
                  </a:lnTo>
                  <a:lnTo>
                    <a:pt x="653" y="575"/>
                  </a:lnTo>
                  <a:lnTo>
                    <a:pt x="648" y="576"/>
                  </a:lnTo>
                  <a:lnTo>
                    <a:pt x="640" y="575"/>
                  </a:lnTo>
                  <a:lnTo>
                    <a:pt x="629" y="572"/>
                  </a:lnTo>
                  <a:lnTo>
                    <a:pt x="621" y="572"/>
                  </a:lnTo>
                  <a:lnTo>
                    <a:pt x="611" y="576"/>
                  </a:lnTo>
                  <a:lnTo>
                    <a:pt x="603" y="581"/>
                  </a:lnTo>
                  <a:lnTo>
                    <a:pt x="593" y="585"/>
                  </a:lnTo>
                  <a:lnTo>
                    <a:pt x="585" y="586"/>
                  </a:lnTo>
                  <a:lnTo>
                    <a:pt x="576" y="584"/>
                  </a:lnTo>
                  <a:lnTo>
                    <a:pt x="567" y="579"/>
                  </a:lnTo>
                  <a:lnTo>
                    <a:pt x="550" y="568"/>
                  </a:lnTo>
                  <a:lnTo>
                    <a:pt x="544" y="564"/>
                  </a:lnTo>
                  <a:lnTo>
                    <a:pt x="535" y="562"/>
                  </a:lnTo>
                  <a:lnTo>
                    <a:pt x="528" y="564"/>
                  </a:lnTo>
                  <a:lnTo>
                    <a:pt x="521" y="567"/>
                  </a:lnTo>
                  <a:lnTo>
                    <a:pt x="516" y="569"/>
                  </a:lnTo>
                  <a:lnTo>
                    <a:pt x="513" y="567"/>
                  </a:lnTo>
                  <a:lnTo>
                    <a:pt x="510" y="561"/>
                  </a:lnTo>
                  <a:lnTo>
                    <a:pt x="507" y="554"/>
                  </a:lnTo>
                  <a:lnTo>
                    <a:pt x="504" y="547"/>
                  </a:lnTo>
                  <a:lnTo>
                    <a:pt x="499" y="542"/>
                  </a:lnTo>
                  <a:lnTo>
                    <a:pt x="494" y="540"/>
                  </a:lnTo>
                  <a:lnTo>
                    <a:pt x="490" y="539"/>
                  </a:lnTo>
                  <a:lnTo>
                    <a:pt x="488" y="535"/>
                  </a:lnTo>
                  <a:lnTo>
                    <a:pt x="488" y="526"/>
                  </a:lnTo>
                  <a:lnTo>
                    <a:pt x="491" y="515"/>
                  </a:lnTo>
                  <a:lnTo>
                    <a:pt x="490" y="511"/>
                  </a:lnTo>
                  <a:lnTo>
                    <a:pt x="484" y="504"/>
                  </a:lnTo>
                  <a:lnTo>
                    <a:pt x="482" y="501"/>
                  </a:lnTo>
                  <a:lnTo>
                    <a:pt x="484" y="498"/>
                  </a:lnTo>
                  <a:lnTo>
                    <a:pt x="487" y="493"/>
                  </a:lnTo>
                  <a:lnTo>
                    <a:pt x="490" y="490"/>
                  </a:lnTo>
                  <a:lnTo>
                    <a:pt x="492" y="484"/>
                  </a:lnTo>
                  <a:lnTo>
                    <a:pt x="491" y="480"/>
                  </a:lnTo>
                  <a:lnTo>
                    <a:pt x="487" y="478"/>
                  </a:lnTo>
                  <a:lnTo>
                    <a:pt x="480" y="477"/>
                  </a:lnTo>
                  <a:lnTo>
                    <a:pt x="464" y="477"/>
                  </a:lnTo>
                  <a:lnTo>
                    <a:pt x="457" y="478"/>
                  </a:lnTo>
                  <a:lnTo>
                    <a:pt x="450" y="478"/>
                  </a:lnTo>
                  <a:lnTo>
                    <a:pt x="444" y="476"/>
                  </a:lnTo>
                  <a:lnTo>
                    <a:pt x="437" y="470"/>
                  </a:lnTo>
                  <a:lnTo>
                    <a:pt x="426" y="455"/>
                  </a:lnTo>
                  <a:lnTo>
                    <a:pt x="420" y="450"/>
                  </a:lnTo>
                  <a:lnTo>
                    <a:pt x="414" y="449"/>
                  </a:lnTo>
                  <a:lnTo>
                    <a:pt x="406" y="449"/>
                  </a:lnTo>
                  <a:lnTo>
                    <a:pt x="397" y="447"/>
                  </a:lnTo>
                  <a:lnTo>
                    <a:pt x="388" y="446"/>
                  </a:lnTo>
                  <a:lnTo>
                    <a:pt x="378" y="446"/>
                  </a:lnTo>
                  <a:lnTo>
                    <a:pt x="367" y="449"/>
                  </a:lnTo>
                  <a:lnTo>
                    <a:pt x="356" y="450"/>
                  </a:lnTo>
                  <a:lnTo>
                    <a:pt x="341" y="453"/>
                  </a:lnTo>
                  <a:lnTo>
                    <a:pt x="323" y="457"/>
                  </a:lnTo>
                  <a:lnTo>
                    <a:pt x="302" y="462"/>
                  </a:lnTo>
                  <a:lnTo>
                    <a:pt x="302" y="449"/>
                  </a:lnTo>
                  <a:lnTo>
                    <a:pt x="300" y="437"/>
                  </a:lnTo>
                  <a:lnTo>
                    <a:pt x="296" y="428"/>
                  </a:lnTo>
                  <a:lnTo>
                    <a:pt x="290" y="422"/>
                  </a:lnTo>
                  <a:lnTo>
                    <a:pt x="283" y="418"/>
                  </a:lnTo>
                  <a:lnTo>
                    <a:pt x="273" y="414"/>
                  </a:lnTo>
                  <a:lnTo>
                    <a:pt x="262" y="411"/>
                  </a:lnTo>
                  <a:lnTo>
                    <a:pt x="242" y="402"/>
                  </a:lnTo>
                  <a:lnTo>
                    <a:pt x="235" y="396"/>
                  </a:lnTo>
                  <a:lnTo>
                    <a:pt x="228" y="389"/>
                  </a:lnTo>
                  <a:lnTo>
                    <a:pt x="226" y="379"/>
                  </a:lnTo>
                  <a:lnTo>
                    <a:pt x="227" y="367"/>
                  </a:lnTo>
                  <a:lnTo>
                    <a:pt x="230" y="357"/>
                  </a:lnTo>
                  <a:lnTo>
                    <a:pt x="233" y="349"/>
                  </a:lnTo>
                  <a:lnTo>
                    <a:pt x="236" y="342"/>
                  </a:lnTo>
                  <a:lnTo>
                    <a:pt x="238" y="338"/>
                  </a:lnTo>
                  <a:lnTo>
                    <a:pt x="238" y="333"/>
                  </a:lnTo>
                  <a:lnTo>
                    <a:pt x="235" y="329"/>
                  </a:lnTo>
                  <a:lnTo>
                    <a:pt x="228" y="327"/>
                  </a:lnTo>
                  <a:lnTo>
                    <a:pt x="220" y="328"/>
                  </a:lnTo>
                  <a:lnTo>
                    <a:pt x="210" y="330"/>
                  </a:lnTo>
                  <a:lnTo>
                    <a:pt x="200" y="335"/>
                  </a:lnTo>
                  <a:lnTo>
                    <a:pt x="190" y="341"/>
                  </a:lnTo>
                  <a:lnTo>
                    <a:pt x="180" y="345"/>
                  </a:lnTo>
                  <a:lnTo>
                    <a:pt x="171" y="350"/>
                  </a:lnTo>
                  <a:lnTo>
                    <a:pt x="164" y="353"/>
                  </a:lnTo>
                  <a:lnTo>
                    <a:pt x="158" y="355"/>
                  </a:lnTo>
                  <a:lnTo>
                    <a:pt x="149" y="356"/>
                  </a:lnTo>
                  <a:lnTo>
                    <a:pt x="136" y="359"/>
                  </a:lnTo>
                  <a:lnTo>
                    <a:pt x="122" y="362"/>
                  </a:lnTo>
                  <a:lnTo>
                    <a:pt x="105" y="366"/>
                  </a:lnTo>
                  <a:lnTo>
                    <a:pt x="87" y="369"/>
                  </a:lnTo>
                  <a:lnTo>
                    <a:pt x="54" y="375"/>
                  </a:lnTo>
                  <a:lnTo>
                    <a:pt x="39" y="377"/>
                  </a:lnTo>
                  <a:lnTo>
                    <a:pt x="25" y="379"/>
                  </a:lnTo>
                  <a:lnTo>
                    <a:pt x="15" y="380"/>
                  </a:lnTo>
                  <a:lnTo>
                    <a:pt x="8" y="379"/>
                  </a:lnTo>
                  <a:lnTo>
                    <a:pt x="6" y="377"/>
                  </a:lnTo>
                  <a:lnTo>
                    <a:pt x="9" y="371"/>
                  </a:lnTo>
                  <a:lnTo>
                    <a:pt x="14" y="365"/>
                  </a:lnTo>
                  <a:lnTo>
                    <a:pt x="20" y="356"/>
                  </a:lnTo>
                  <a:lnTo>
                    <a:pt x="33" y="338"/>
                  </a:lnTo>
                  <a:lnTo>
                    <a:pt x="38" y="329"/>
                  </a:lnTo>
                  <a:lnTo>
                    <a:pt x="40" y="320"/>
                  </a:lnTo>
                  <a:lnTo>
                    <a:pt x="38" y="313"/>
                  </a:lnTo>
                  <a:lnTo>
                    <a:pt x="33" y="305"/>
                  </a:lnTo>
                  <a:lnTo>
                    <a:pt x="27" y="296"/>
                  </a:lnTo>
                  <a:lnTo>
                    <a:pt x="20" y="287"/>
                  </a:lnTo>
                  <a:lnTo>
                    <a:pt x="13" y="277"/>
                  </a:lnTo>
                  <a:lnTo>
                    <a:pt x="6" y="269"/>
                  </a:lnTo>
                  <a:lnTo>
                    <a:pt x="2" y="261"/>
                  </a:lnTo>
                  <a:lnTo>
                    <a:pt x="0" y="255"/>
                  </a:lnTo>
                  <a:lnTo>
                    <a:pt x="1" y="251"/>
                  </a:lnTo>
                  <a:lnTo>
                    <a:pt x="6" y="247"/>
                  </a:lnTo>
                  <a:lnTo>
                    <a:pt x="13" y="240"/>
                  </a:lnTo>
                  <a:lnTo>
                    <a:pt x="21" y="234"/>
                  </a:lnTo>
                  <a:lnTo>
                    <a:pt x="29" y="229"/>
                  </a:lnTo>
                  <a:lnTo>
                    <a:pt x="36" y="224"/>
                  </a:lnTo>
                  <a:lnTo>
                    <a:pt x="41" y="223"/>
                  </a:lnTo>
                  <a:lnTo>
                    <a:pt x="43" y="225"/>
                  </a:lnTo>
                  <a:lnTo>
                    <a:pt x="45" y="228"/>
                  </a:lnTo>
                  <a:lnTo>
                    <a:pt x="48" y="235"/>
                  </a:lnTo>
                  <a:lnTo>
                    <a:pt x="51" y="239"/>
                  </a:lnTo>
                  <a:lnTo>
                    <a:pt x="55" y="241"/>
                  </a:lnTo>
                  <a:lnTo>
                    <a:pt x="60" y="242"/>
                  </a:lnTo>
                  <a:lnTo>
                    <a:pt x="68" y="239"/>
                  </a:lnTo>
                  <a:lnTo>
                    <a:pt x="76" y="235"/>
                  </a:lnTo>
                  <a:lnTo>
                    <a:pt x="87" y="228"/>
                  </a:lnTo>
                  <a:lnTo>
                    <a:pt x="99" y="220"/>
                  </a:lnTo>
                  <a:lnTo>
                    <a:pt x="112" y="210"/>
                  </a:lnTo>
                  <a:lnTo>
                    <a:pt x="124" y="199"/>
                  </a:lnTo>
                  <a:lnTo>
                    <a:pt x="136" y="189"/>
                  </a:lnTo>
                  <a:lnTo>
                    <a:pt x="146" y="178"/>
                  </a:lnTo>
                  <a:lnTo>
                    <a:pt x="154" y="167"/>
                  </a:lnTo>
                  <a:lnTo>
                    <a:pt x="159" y="159"/>
                  </a:lnTo>
                  <a:lnTo>
                    <a:pt x="160" y="152"/>
                  </a:lnTo>
                  <a:lnTo>
                    <a:pt x="157" y="144"/>
                  </a:lnTo>
                  <a:lnTo>
                    <a:pt x="153" y="135"/>
                  </a:lnTo>
                  <a:lnTo>
                    <a:pt x="147" y="125"/>
                  </a:lnTo>
                  <a:lnTo>
                    <a:pt x="140" y="114"/>
                  </a:lnTo>
                  <a:lnTo>
                    <a:pt x="127" y="94"/>
                  </a:lnTo>
                  <a:lnTo>
                    <a:pt x="122" y="86"/>
                  </a:lnTo>
                  <a:lnTo>
                    <a:pt x="120" y="79"/>
                  </a:lnTo>
                  <a:lnTo>
                    <a:pt x="121" y="74"/>
                  </a:lnTo>
                  <a:lnTo>
                    <a:pt x="126" y="72"/>
                  </a:lnTo>
                  <a:lnTo>
                    <a:pt x="142" y="66"/>
                  </a:lnTo>
                  <a:lnTo>
                    <a:pt x="147" y="63"/>
                  </a:lnTo>
                  <a:lnTo>
                    <a:pt x="151" y="58"/>
                  </a:lnTo>
                  <a:lnTo>
                    <a:pt x="152" y="50"/>
                  </a:lnTo>
                  <a:lnTo>
                    <a:pt x="152" y="41"/>
                  </a:lnTo>
                  <a:lnTo>
                    <a:pt x="151" y="29"/>
                  </a:lnTo>
                  <a:lnTo>
                    <a:pt x="151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3800476" y="2273300"/>
              <a:ext cx="1131888" cy="985838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292" y="27"/>
                </a:cxn>
                <a:cxn ang="0">
                  <a:pos x="324" y="40"/>
                </a:cxn>
                <a:cxn ang="0">
                  <a:pos x="380" y="57"/>
                </a:cxn>
                <a:cxn ang="0">
                  <a:pos x="389" y="67"/>
                </a:cxn>
                <a:cxn ang="0">
                  <a:pos x="413" y="51"/>
                </a:cxn>
                <a:cxn ang="0">
                  <a:pos x="446" y="30"/>
                </a:cxn>
                <a:cxn ang="0">
                  <a:pos x="455" y="57"/>
                </a:cxn>
                <a:cxn ang="0">
                  <a:pos x="466" y="72"/>
                </a:cxn>
                <a:cxn ang="0">
                  <a:pos x="491" y="79"/>
                </a:cxn>
                <a:cxn ang="0">
                  <a:pos x="533" y="44"/>
                </a:cxn>
                <a:cxn ang="0">
                  <a:pos x="562" y="67"/>
                </a:cxn>
                <a:cxn ang="0">
                  <a:pos x="562" y="110"/>
                </a:cxn>
                <a:cxn ang="0">
                  <a:pos x="532" y="126"/>
                </a:cxn>
                <a:cxn ang="0">
                  <a:pos x="551" y="166"/>
                </a:cxn>
                <a:cxn ang="0">
                  <a:pos x="571" y="204"/>
                </a:cxn>
                <a:cxn ang="0">
                  <a:pos x="547" y="241"/>
                </a:cxn>
                <a:cxn ang="0">
                  <a:pos x="498" y="280"/>
                </a:cxn>
                <a:cxn ang="0">
                  <a:pos x="466" y="293"/>
                </a:cxn>
                <a:cxn ang="0">
                  <a:pos x="454" y="277"/>
                </a:cxn>
                <a:cxn ang="0">
                  <a:pos x="432" y="286"/>
                </a:cxn>
                <a:cxn ang="0">
                  <a:pos x="411" y="307"/>
                </a:cxn>
                <a:cxn ang="0">
                  <a:pos x="431" y="339"/>
                </a:cxn>
                <a:cxn ang="0">
                  <a:pos x="451" y="372"/>
                </a:cxn>
                <a:cxn ang="0">
                  <a:pos x="425" y="417"/>
                </a:cxn>
                <a:cxn ang="0">
                  <a:pos x="426" y="432"/>
                </a:cxn>
                <a:cxn ang="0">
                  <a:pos x="498" y="421"/>
                </a:cxn>
                <a:cxn ang="0">
                  <a:pos x="560" y="408"/>
                </a:cxn>
                <a:cxn ang="0">
                  <a:pos x="591" y="397"/>
                </a:cxn>
                <a:cxn ang="0">
                  <a:pos x="631" y="380"/>
                </a:cxn>
                <a:cxn ang="0">
                  <a:pos x="649" y="390"/>
                </a:cxn>
                <a:cxn ang="0">
                  <a:pos x="638" y="419"/>
                </a:cxn>
                <a:cxn ang="0">
                  <a:pos x="653" y="454"/>
                </a:cxn>
                <a:cxn ang="0">
                  <a:pos x="701" y="474"/>
                </a:cxn>
                <a:cxn ang="0">
                  <a:pos x="713" y="514"/>
                </a:cxn>
                <a:cxn ang="0">
                  <a:pos x="597" y="537"/>
                </a:cxn>
                <a:cxn ang="0">
                  <a:pos x="431" y="570"/>
                </a:cxn>
                <a:cxn ang="0">
                  <a:pos x="321" y="594"/>
                </a:cxn>
                <a:cxn ang="0">
                  <a:pos x="263" y="605"/>
                </a:cxn>
                <a:cxn ang="0">
                  <a:pos x="47" y="586"/>
                </a:cxn>
                <a:cxn ang="0">
                  <a:pos x="41" y="524"/>
                </a:cxn>
                <a:cxn ang="0">
                  <a:pos x="21" y="495"/>
                </a:cxn>
                <a:cxn ang="0">
                  <a:pos x="0" y="466"/>
                </a:cxn>
                <a:cxn ang="0">
                  <a:pos x="15" y="416"/>
                </a:cxn>
                <a:cxn ang="0">
                  <a:pos x="11" y="368"/>
                </a:cxn>
                <a:cxn ang="0">
                  <a:pos x="28" y="340"/>
                </a:cxn>
                <a:cxn ang="0">
                  <a:pos x="50" y="329"/>
                </a:cxn>
                <a:cxn ang="0">
                  <a:pos x="73" y="280"/>
                </a:cxn>
                <a:cxn ang="0">
                  <a:pos x="116" y="258"/>
                </a:cxn>
                <a:cxn ang="0">
                  <a:pos x="127" y="229"/>
                </a:cxn>
                <a:cxn ang="0">
                  <a:pos x="115" y="205"/>
                </a:cxn>
                <a:cxn ang="0">
                  <a:pos x="100" y="181"/>
                </a:cxn>
                <a:cxn ang="0">
                  <a:pos x="113" y="144"/>
                </a:cxn>
                <a:cxn ang="0">
                  <a:pos x="128" y="107"/>
                </a:cxn>
                <a:cxn ang="0">
                  <a:pos x="149" y="103"/>
                </a:cxn>
                <a:cxn ang="0">
                  <a:pos x="177" y="97"/>
                </a:cxn>
                <a:cxn ang="0">
                  <a:pos x="212" y="82"/>
                </a:cxn>
                <a:cxn ang="0">
                  <a:pos x="239" y="58"/>
                </a:cxn>
                <a:cxn ang="0">
                  <a:pos x="253" y="31"/>
                </a:cxn>
                <a:cxn ang="0">
                  <a:pos x="270" y="17"/>
                </a:cxn>
              </a:cxnLst>
              <a:rect l="0" t="0" r="r" b="b"/>
              <a:pathLst>
                <a:path w="713" h="621">
                  <a:moveTo>
                    <a:pt x="271" y="0"/>
                  </a:moveTo>
                  <a:lnTo>
                    <a:pt x="278" y="2"/>
                  </a:lnTo>
                  <a:lnTo>
                    <a:pt x="282" y="3"/>
                  </a:lnTo>
                  <a:lnTo>
                    <a:pt x="284" y="4"/>
                  </a:lnTo>
                  <a:lnTo>
                    <a:pt x="288" y="7"/>
                  </a:lnTo>
                  <a:lnTo>
                    <a:pt x="291" y="12"/>
                  </a:lnTo>
                  <a:lnTo>
                    <a:pt x="292" y="17"/>
                  </a:lnTo>
                  <a:lnTo>
                    <a:pt x="292" y="27"/>
                  </a:lnTo>
                  <a:lnTo>
                    <a:pt x="295" y="31"/>
                  </a:lnTo>
                  <a:lnTo>
                    <a:pt x="300" y="34"/>
                  </a:lnTo>
                  <a:lnTo>
                    <a:pt x="310" y="37"/>
                  </a:lnTo>
                  <a:lnTo>
                    <a:pt x="324" y="40"/>
                  </a:lnTo>
                  <a:lnTo>
                    <a:pt x="356" y="47"/>
                  </a:lnTo>
                  <a:lnTo>
                    <a:pt x="369" y="51"/>
                  </a:lnTo>
                  <a:lnTo>
                    <a:pt x="377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5" y="62"/>
                  </a:lnTo>
                  <a:lnTo>
                    <a:pt x="387" y="66"/>
                  </a:lnTo>
                  <a:lnTo>
                    <a:pt x="389" y="67"/>
                  </a:lnTo>
                  <a:lnTo>
                    <a:pt x="391" y="67"/>
                  </a:lnTo>
                  <a:lnTo>
                    <a:pt x="396" y="64"/>
                  </a:lnTo>
                  <a:lnTo>
                    <a:pt x="407" y="55"/>
                  </a:lnTo>
                  <a:lnTo>
                    <a:pt x="413" y="51"/>
                  </a:lnTo>
                  <a:lnTo>
                    <a:pt x="420" y="47"/>
                  </a:lnTo>
                  <a:lnTo>
                    <a:pt x="437" y="30"/>
                  </a:lnTo>
                  <a:lnTo>
                    <a:pt x="443" y="30"/>
                  </a:lnTo>
                  <a:lnTo>
                    <a:pt x="446" y="30"/>
                  </a:lnTo>
                  <a:lnTo>
                    <a:pt x="452" y="32"/>
                  </a:lnTo>
                  <a:lnTo>
                    <a:pt x="454" y="38"/>
                  </a:lnTo>
                  <a:lnTo>
                    <a:pt x="455" y="42"/>
                  </a:lnTo>
                  <a:lnTo>
                    <a:pt x="455" y="57"/>
                  </a:lnTo>
                  <a:lnTo>
                    <a:pt x="456" y="64"/>
                  </a:lnTo>
                  <a:lnTo>
                    <a:pt x="457" y="70"/>
                  </a:lnTo>
                  <a:lnTo>
                    <a:pt x="459" y="71"/>
                  </a:lnTo>
                  <a:lnTo>
                    <a:pt x="466" y="72"/>
                  </a:lnTo>
                  <a:lnTo>
                    <a:pt x="474" y="74"/>
                  </a:lnTo>
                  <a:lnTo>
                    <a:pt x="483" y="77"/>
                  </a:lnTo>
                  <a:lnTo>
                    <a:pt x="488" y="80"/>
                  </a:lnTo>
                  <a:lnTo>
                    <a:pt x="491" y="79"/>
                  </a:lnTo>
                  <a:lnTo>
                    <a:pt x="513" y="57"/>
                  </a:lnTo>
                  <a:lnTo>
                    <a:pt x="521" y="50"/>
                  </a:lnTo>
                  <a:lnTo>
                    <a:pt x="527" y="46"/>
                  </a:lnTo>
                  <a:lnTo>
                    <a:pt x="533" y="44"/>
                  </a:lnTo>
                  <a:lnTo>
                    <a:pt x="540" y="45"/>
                  </a:lnTo>
                  <a:lnTo>
                    <a:pt x="550" y="48"/>
                  </a:lnTo>
                  <a:lnTo>
                    <a:pt x="561" y="52"/>
                  </a:lnTo>
                  <a:lnTo>
                    <a:pt x="562" y="67"/>
                  </a:lnTo>
                  <a:lnTo>
                    <a:pt x="562" y="81"/>
                  </a:lnTo>
                  <a:lnTo>
                    <a:pt x="563" y="93"/>
                  </a:lnTo>
                  <a:lnTo>
                    <a:pt x="563" y="102"/>
                  </a:lnTo>
                  <a:lnTo>
                    <a:pt x="562" y="110"/>
                  </a:lnTo>
                  <a:lnTo>
                    <a:pt x="558" y="115"/>
                  </a:lnTo>
                  <a:lnTo>
                    <a:pt x="553" y="118"/>
                  </a:lnTo>
                  <a:lnTo>
                    <a:pt x="537" y="124"/>
                  </a:lnTo>
                  <a:lnTo>
                    <a:pt x="532" y="126"/>
                  </a:lnTo>
                  <a:lnTo>
                    <a:pt x="531" y="131"/>
                  </a:lnTo>
                  <a:lnTo>
                    <a:pt x="533" y="138"/>
                  </a:lnTo>
                  <a:lnTo>
                    <a:pt x="538" y="146"/>
                  </a:lnTo>
                  <a:lnTo>
                    <a:pt x="551" y="166"/>
                  </a:lnTo>
                  <a:lnTo>
                    <a:pt x="558" y="177"/>
                  </a:lnTo>
                  <a:lnTo>
                    <a:pt x="564" y="187"/>
                  </a:lnTo>
                  <a:lnTo>
                    <a:pt x="568" y="196"/>
                  </a:lnTo>
                  <a:lnTo>
                    <a:pt x="571" y="204"/>
                  </a:lnTo>
                  <a:lnTo>
                    <a:pt x="570" y="211"/>
                  </a:lnTo>
                  <a:lnTo>
                    <a:pt x="565" y="219"/>
                  </a:lnTo>
                  <a:lnTo>
                    <a:pt x="557" y="230"/>
                  </a:lnTo>
                  <a:lnTo>
                    <a:pt x="547" y="241"/>
                  </a:lnTo>
                  <a:lnTo>
                    <a:pt x="535" y="251"/>
                  </a:lnTo>
                  <a:lnTo>
                    <a:pt x="523" y="262"/>
                  </a:lnTo>
                  <a:lnTo>
                    <a:pt x="510" y="272"/>
                  </a:lnTo>
                  <a:lnTo>
                    <a:pt x="498" y="280"/>
                  </a:lnTo>
                  <a:lnTo>
                    <a:pt x="487" y="287"/>
                  </a:lnTo>
                  <a:lnTo>
                    <a:pt x="479" y="291"/>
                  </a:lnTo>
                  <a:lnTo>
                    <a:pt x="471" y="294"/>
                  </a:lnTo>
                  <a:lnTo>
                    <a:pt x="466" y="293"/>
                  </a:lnTo>
                  <a:lnTo>
                    <a:pt x="462" y="291"/>
                  </a:lnTo>
                  <a:lnTo>
                    <a:pt x="459" y="287"/>
                  </a:lnTo>
                  <a:lnTo>
                    <a:pt x="456" y="280"/>
                  </a:lnTo>
                  <a:lnTo>
                    <a:pt x="454" y="277"/>
                  </a:lnTo>
                  <a:lnTo>
                    <a:pt x="452" y="275"/>
                  </a:lnTo>
                  <a:lnTo>
                    <a:pt x="447" y="276"/>
                  </a:lnTo>
                  <a:lnTo>
                    <a:pt x="440" y="281"/>
                  </a:lnTo>
                  <a:lnTo>
                    <a:pt x="432" y="286"/>
                  </a:lnTo>
                  <a:lnTo>
                    <a:pt x="424" y="292"/>
                  </a:lnTo>
                  <a:lnTo>
                    <a:pt x="417" y="299"/>
                  </a:lnTo>
                  <a:lnTo>
                    <a:pt x="412" y="303"/>
                  </a:lnTo>
                  <a:lnTo>
                    <a:pt x="411" y="307"/>
                  </a:lnTo>
                  <a:lnTo>
                    <a:pt x="413" y="313"/>
                  </a:lnTo>
                  <a:lnTo>
                    <a:pt x="417" y="321"/>
                  </a:lnTo>
                  <a:lnTo>
                    <a:pt x="424" y="329"/>
                  </a:lnTo>
                  <a:lnTo>
                    <a:pt x="431" y="339"/>
                  </a:lnTo>
                  <a:lnTo>
                    <a:pt x="438" y="348"/>
                  </a:lnTo>
                  <a:lnTo>
                    <a:pt x="444" y="357"/>
                  </a:lnTo>
                  <a:lnTo>
                    <a:pt x="449" y="365"/>
                  </a:lnTo>
                  <a:lnTo>
                    <a:pt x="451" y="372"/>
                  </a:lnTo>
                  <a:lnTo>
                    <a:pt x="449" y="381"/>
                  </a:lnTo>
                  <a:lnTo>
                    <a:pt x="444" y="390"/>
                  </a:lnTo>
                  <a:lnTo>
                    <a:pt x="431" y="408"/>
                  </a:lnTo>
                  <a:lnTo>
                    <a:pt x="425" y="417"/>
                  </a:lnTo>
                  <a:lnTo>
                    <a:pt x="420" y="423"/>
                  </a:lnTo>
                  <a:lnTo>
                    <a:pt x="417" y="429"/>
                  </a:lnTo>
                  <a:lnTo>
                    <a:pt x="419" y="431"/>
                  </a:lnTo>
                  <a:lnTo>
                    <a:pt x="426" y="432"/>
                  </a:lnTo>
                  <a:lnTo>
                    <a:pt x="436" y="431"/>
                  </a:lnTo>
                  <a:lnTo>
                    <a:pt x="450" y="429"/>
                  </a:lnTo>
                  <a:lnTo>
                    <a:pt x="465" y="427"/>
                  </a:lnTo>
                  <a:lnTo>
                    <a:pt x="498" y="421"/>
                  </a:lnTo>
                  <a:lnTo>
                    <a:pt x="516" y="418"/>
                  </a:lnTo>
                  <a:lnTo>
                    <a:pt x="533" y="414"/>
                  </a:lnTo>
                  <a:lnTo>
                    <a:pt x="547" y="411"/>
                  </a:lnTo>
                  <a:lnTo>
                    <a:pt x="560" y="408"/>
                  </a:lnTo>
                  <a:lnTo>
                    <a:pt x="569" y="407"/>
                  </a:lnTo>
                  <a:lnTo>
                    <a:pt x="575" y="405"/>
                  </a:lnTo>
                  <a:lnTo>
                    <a:pt x="582" y="402"/>
                  </a:lnTo>
                  <a:lnTo>
                    <a:pt x="591" y="397"/>
                  </a:lnTo>
                  <a:lnTo>
                    <a:pt x="601" y="393"/>
                  </a:lnTo>
                  <a:lnTo>
                    <a:pt x="611" y="387"/>
                  </a:lnTo>
                  <a:lnTo>
                    <a:pt x="621" y="382"/>
                  </a:lnTo>
                  <a:lnTo>
                    <a:pt x="631" y="380"/>
                  </a:lnTo>
                  <a:lnTo>
                    <a:pt x="639" y="379"/>
                  </a:lnTo>
                  <a:lnTo>
                    <a:pt x="646" y="381"/>
                  </a:lnTo>
                  <a:lnTo>
                    <a:pt x="649" y="385"/>
                  </a:lnTo>
                  <a:lnTo>
                    <a:pt x="649" y="390"/>
                  </a:lnTo>
                  <a:lnTo>
                    <a:pt x="647" y="394"/>
                  </a:lnTo>
                  <a:lnTo>
                    <a:pt x="644" y="401"/>
                  </a:lnTo>
                  <a:lnTo>
                    <a:pt x="641" y="409"/>
                  </a:lnTo>
                  <a:lnTo>
                    <a:pt x="638" y="419"/>
                  </a:lnTo>
                  <a:lnTo>
                    <a:pt x="637" y="431"/>
                  </a:lnTo>
                  <a:lnTo>
                    <a:pt x="639" y="441"/>
                  </a:lnTo>
                  <a:lnTo>
                    <a:pt x="646" y="448"/>
                  </a:lnTo>
                  <a:lnTo>
                    <a:pt x="653" y="454"/>
                  </a:lnTo>
                  <a:lnTo>
                    <a:pt x="673" y="463"/>
                  </a:lnTo>
                  <a:lnTo>
                    <a:pt x="684" y="466"/>
                  </a:lnTo>
                  <a:lnTo>
                    <a:pt x="694" y="470"/>
                  </a:lnTo>
                  <a:lnTo>
                    <a:pt x="701" y="474"/>
                  </a:lnTo>
                  <a:lnTo>
                    <a:pt x="707" y="480"/>
                  </a:lnTo>
                  <a:lnTo>
                    <a:pt x="711" y="489"/>
                  </a:lnTo>
                  <a:lnTo>
                    <a:pt x="713" y="501"/>
                  </a:lnTo>
                  <a:lnTo>
                    <a:pt x="713" y="514"/>
                  </a:lnTo>
                  <a:lnTo>
                    <a:pt x="687" y="519"/>
                  </a:lnTo>
                  <a:lnTo>
                    <a:pt x="659" y="525"/>
                  </a:lnTo>
                  <a:lnTo>
                    <a:pt x="629" y="530"/>
                  </a:lnTo>
                  <a:lnTo>
                    <a:pt x="597" y="537"/>
                  </a:lnTo>
                  <a:lnTo>
                    <a:pt x="564" y="544"/>
                  </a:lnTo>
                  <a:lnTo>
                    <a:pt x="531" y="551"/>
                  </a:lnTo>
                  <a:lnTo>
                    <a:pt x="497" y="557"/>
                  </a:lnTo>
                  <a:lnTo>
                    <a:pt x="431" y="570"/>
                  </a:lnTo>
                  <a:lnTo>
                    <a:pt x="401" y="577"/>
                  </a:lnTo>
                  <a:lnTo>
                    <a:pt x="372" y="583"/>
                  </a:lnTo>
                  <a:lnTo>
                    <a:pt x="345" y="588"/>
                  </a:lnTo>
                  <a:lnTo>
                    <a:pt x="321" y="594"/>
                  </a:lnTo>
                  <a:lnTo>
                    <a:pt x="300" y="597"/>
                  </a:lnTo>
                  <a:lnTo>
                    <a:pt x="283" y="601"/>
                  </a:lnTo>
                  <a:lnTo>
                    <a:pt x="270" y="604"/>
                  </a:lnTo>
                  <a:lnTo>
                    <a:pt x="263" y="605"/>
                  </a:lnTo>
                  <a:lnTo>
                    <a:pt x="260" y="606"/>
                  </a:lnTo>
                  <a:lnTo>
                    <a:pt x="254" y="621"/>
                  </a:lnTo>
                  <a:lnTo>
                    <a:pt x="53" y="596"/>
                  </a:lnTo>
                  <a:lnTo>
                    <a:pt x="47" y="586"/>
                  </a:lnTo>
                  <a:lnTo>
                    <a:pt x="45" y="576"/>
                  </a:lnTo>
                  <a:lnTo>
                    <a:pt x="44" y="554"/>
                  </a:lnTo>
                  <a:lnTo>
                    <a:pt x="43" y="537"/>
                  </a:lnTo>
                  <a:lnTo>
                    <a:pt x="41" y="524"/>
                  </a:lnTo>
                  <a:lnTo>
                    <a:pt x="40" y="514"/>
                  </a:lnTo>
                  <a:lnTo>
                    <a:pt x="36" y="508"/>
                  </a:lnTo>
                  <a:lnTo>
                    <a:pt x="29" y="502"/>
                  </a:lnTo>
                  <a:lnTo>
                    <a:pt x="21" y="495"/>
                  </a:lnTo>
                  <a:lnTo>
                    <a:pt x="12" y="488"/>
                  </a:lnTo>
                  <a:lnTo>
                    <a:pt x="4" y="480"/>
                  </a:lnTo>
                  <a:lnTo>
                    <a:pt x="0" y="474"/>
                  </a:lnTo>
                  <a:lnTo>
                    <a:pt x="0" y="466"/>
                  </a:lnTo>
                  <a:lnTo>
                    <a:pt x="6" y="451"/>
                  </a:lnTo>
                  <a:lnTo>
                    <a:pt x="12" y="436"/>
                  </a:lnTo>
                  <a:lnTo>
                    <a:pt x="15" y="423"/>
                  </a:lnTo>
                  <a:lnTo>
                    <a:pt x="15" y="416"/>
                  </a:lnTo>
                  <a:lnTo>
                    <a:pt x="14" y="406"/>
                  </a:lnTo>
                  <a:lnTo>
                    <a:pt x="13" y="394"/>
                  </a:lnTo>
                  <a:lnTo>
                    <a:pt x="11" y="381"/>
                  </a:lnTo>
                  <a:lnTo>
                    <a:pt x="11" y="368"/>
                  </a:lnTo>
                  <a:lnTo>
                    <a:pt x="13" y="357"/>
                  </a:lnTo>
                  <a:lnTo>
                    <a:pt x="16" y="348"/>
                  </a:lnTo>
                  <a:lnTo>
                    <a:pt x="22" y="342"/>
                  </a:lnTo>
                  <a:lnTo>
                    <a:pt x="28" y="340"/>
                  </a:lnTo>
                  <a:lnTo>
                    <a:pt x="33" y="339"/>
                  </a:lnTo>
                  <a:lnTo>
                    <a:pt x="40" y="338"/>
                  </a:lnTo>
                  <a:lnTo>
                    <a:pt x="45" y="335"/>
                  </a:lnTo>
                  <a:lnTo>
                    <a:pt x="50" y="329"/>
                  </a:lnTo>
                  <a:lnTo>
                    <a:pt x="54" y="321"/>
                  </a:lnTo>
                  <a:lnTo>
                    <a:pt x="59" y="303"/>
                  </a:lnTo>
                  <a:lnTo>
                    <a:pt x="66" y="290"/>
                  </a:lnTo>
                  <a:lnTo>
                    <a:pt x="73" y="280"/>
                  </a:lnTo>
                  <a:lnTo>
                    <a:pt x="83" y="273"/>
                  </a:lnTo>
                  <a:lnTo>
                    <a:pt x="94" y="268"/>
                  </a:lnTo>
                  <a:lnTo>
                    <a:pt x="106" y="263"/>
                  </a:lnTo>
                  <a:lnTo>
                    <a:pt x="116" y="258"/>
                  </a:lnTo>
                  <a:lnTo>
                    <a:pt x="125" y="251"/>
                  </a:lnTo>
                  <a:lnTo>
                    <a:pt x="130" y="244"/>
                  </a:lnTo>
                  <a:lnTo>
                    <a:pt x="130" y="235"/>
                  </a:lnTo>
                  <a:lnTo>
                    <a:pt x="127" y="229"/>
                  </a:lnTo>
                  <a:lnTo>
                    <a:pt x="122" y="223"/>
                  </a:lnTo>
                  <a:lnTo>
                    <a:pt x="119" y="218"/>
                  </a:lnTo>
                  <a:lnTo>
                    <a:pt x="117" y="212"/>
                  </a:lnTo>
                  <a:lnTo>
                    <a:pt x="115" y="205"/>
                  </a:lnTo>
                  <a:lnTo>
                    <a:pt x="110" y="199"/>
                  </a:lnTo>
                  <a:lnTo>
                    <a:pt x="105" y="192"/>
                  </a:lnTo>
                  <a:lnTo>
                    <a:pt x="101" y="186"/>
                  </a:lnTo>
                  <a:lnTo>
                    <a:pt x="100" y="181"/>
                  </a:lnTo>
                  <a:lnTo>
                    <a:pt x="102" y="177"/>
                  </a:lnTo>
                  <a:lnTo>
                    <a:pt x="105" y="167"/>
                  </a:lnTo>
                  <a:lnTo>
                    <a:pt x="108" y="157"/>
                  </a:lnTo>
                  <a:lnTo>
                    <a:pt x="113" y="144"/>
                  </a:lnTo>
                  <a:lnTo>
                    <a:pt x="118" y="132"/>
                  </a:lnTo>
                  <a:lnTo>
                    <a:pt x="122" y="121"/>
                  </a:lnTo>
                  <a:lnTo>
                    <a:pt x="125" y="112"/>
                  </a:lnTo>
                  <a:lnTo>
                    <a:pt x="128" y="107"/>
                  </a:lnTo>
                  <a:lnTo>
                    <a:pt x="133" y="103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49" y="103"/>
                  </a:lnTo>
                  <a:lnTo>
                    <a:pt x="155" y="103"/>
                  </a:lnTo>
                  <a:lnTo>
                    <a:pt x="159" y="102"/>
                  </a:lnTo>
                  <a:lnTo>
                    <a:pt x="166" y="99"/>
                  </a:lnTo>
                  <a:lnTo>
                    <a:pt x="177" y="97"/>
                  </a:lnTo>
                  <a:lnTo>
                    <a:pt x="189" y="94"/>
                  </a:lnTo>
                  <a:lnTo>
                    <a:pt x="200" y="90"/>
                  </a:lnTo>
                  <a:lnTo>
                    <a:pt x="206" y="86"/>
                  </a:lnTo>
                  <a:lnTo>
                    <a:pt x="212" y="82"/>
                  </a:lnTo>
                  <a:lnTo>
                    <a:pt x="219" y="76"/>
                  </a:lnTo>
                  <a:lnTo>
                    <a:pt x="228" y="70"/>
                  </a:lnTo>
                  <a:lnTo>
                    <a:pt x="234" y="64"/>
                  </a:lnTo>
                  <a:lnTo>
                    <a:pt x="239" y="58"/>
                  </a:lnTo>
                  <a:lnTo>
                    <a:pt x="242" y="52"/>
                  </a:lnTo>
                  <a:lnTo>
                    <a:pt x="244" y="44"/>
                  </a:lnTo>
                  <a:lnTo>
                    <a:pt x="248" y="37"/>
                  </a:lnTo>
                  <a:lnTo>
                    <a:pt x="253" y="31"/>
                  </a:lnTo>
                  <a:lnTo>
                    <a:pt x="258" y="29"/>
                  </a:lnTo>
                  <a:lnTo>
                    <a:pt x="263" y="26"/>
                  </a:lnTo>
                  <a:lnTo>
                    <a:pt x="267" y="22"/>
                  </a:lnTo>
                  <a:lnTo>
                    <a:pt x="270" y="17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1897063" y="2046288"/>
              <a:ext cx="1146175" cy="1573213"/>
            </a:xfrm>
            <a:custGeom>
              <a:avLst/>
              <a:gdLst/>
              <a:ahLst/>
              <a:cxnLst>
                <a:cxn ang="0">
                  <a:pos x="433" y="7"/>
                </a:cxn>
                <a:cxn ang="0">
                  <a:pos x="464" y="51"/>
                </a:cxn>
                <a:cxn ang="0">
                  <a:pos x="500" y="21"/>
                </a:cxn>
                <a:cxn ang="0">
                  <a:pos x="544" y="10"/>
                </a:cxn>
                <a:cxn ang="0">
                  <a:pos x="570" y="43"/>
                </a:cxn>
                <a:cxn ang="0">
                  <a:pos x="584" y="70"/>
                </a:cxn>
                <a:cxn ang="0">
                  <a:pos x="619" y="96"/>
                </a:cxn>
                <a:cxn ang="0">
                  <a:pos x="615" y="142"/>
                </a:cxn>
                <a:cxn ang="0">
                  <a:pos x="624" y="207"/>
                </a:cxn>
                <a:cxn ang="0">
                  <a:pos x="655" y="248"/>
                </a:cxn>
                <a:cxn ang="0">
                  <a:pos x="685" y="268"/>
                </a:cxn>
                <a:cxn ang="0">
                  <a:pos x="722" y="278"/>
                </a:cxn>
                <a:cxn ang="0">
                  <a:pos x="715" y="369"/>
                </a:cxn>
                <a:cxn ang="0">
                  <a:pos x="697" y="383"/>
                </a:cxn>
                <a:cxn ang="0">
                  <a:pos x="686" y="433"/>
                </a:cxn>
                <a:cxn ang="0">
                  <a:pos x="666" y="485"/>
                </a:cxn>
                <a:cxn ang="0">
                  <a:pos x="636" y="524"/>
                </a:cxn>
                <a:cxn ang="0">
                  <a:pos x="605" y="591"/>
                </a:cxn>
                <a:cxn ang="0">
                  <a:pos x="580" y="589"/>
                </a:cxn>
                <a:cxn ang="0">
                  <a:pos x="555" y="598"/>
                </a:cxn>
                <a:cxn ang="0">
                  <a:pos x="518" y="655"/>
                </a:cxn>
                <a:cxn ang="0">
                  <a:pos x="481" y="702"/>
                </a:cxn>
                <a:cxn ang="0">
                  <a:pos x="486" y="753"/>
                </a:cxn>
                <a:cxn ang="0">
                  <a:pos x="418" y="755"/>
                </a:cxn>
                <a:cxn ang="0">
                  <a:pos x="382" y="863"/>
                </a:cxn>
                <a:cxn ang="0">
                  <a:pos x="370" y="978"/>
                </a:cxn>
                <a:cxn ang="0">
                  <a:pos x="296" y="978"/>
                </a:cxn>
                <a:cxn ang="0">
                  <a:pos x="226" y="981"/>
                </a:cxn>
                <a:cxn ang="0">
                  <a:pos x="193" y="969"/>
                </a:cxn>
                <a:cxn ang="0">
                  <a:pos x="150" y="970"/>
                </a:cxn>
                <a:cxn ang="0">
                  <a:pos x="106" y="970"/>
                </a:cxn>
                <a:cxn ang="0">
                  <a:pos x="58" y="965"/>
                </a:cxn>
                <a:cxn ang="0">
                  <a:pos x="32" y="918"/>
                </a:cxn>
                <a:cxn ang="0">
                  <a:pos x="46" y="881"/>
                </a:cxn>
                <a:cxn ang="0">
                  <a:pos x="65" y="831"/>
                </a:cxn>
                <a:cxn ang="0">
                  <a:pos x="70" y="792"/>
                </a:cxn>
                <a:cxn ang="0">
                  <a:pos x="33" y="747"/>
                </a:cxn>
                <a:cxn ang="0">
                  <a:pos x="7" y="701"/>
                </a:cxn>
                <a:cxn ang="0">
                  <a:pos x="14" y="651"/>
                </a:cxn>
                <a:cxn ang="0">
                  <a:pos x="35" y="614"/>
                </a:cxn>
                <a:cxn ang="0">
                  <a:pos x="56" y="617"/>
                </a:cxn>
                <a:cxn ang="0">
                  <a:pos x="100" y="609"/>
                </a:cxn>
                <a:cxn ang="0">
                  <a:pos x="144" y="608"/>
                </a:cxn>
                <a:cxn ang="0">
                  <a:pos x="180" y="560"/>
                </a:cxn>
                <a:cxn ang="0">
                  <a:pos x="193" y="500"/>
                </a:cxn>
                <a:cxn ang="0">
                  <a:pos x="221" y="449"/>
                </a:cxn>
                <a:cxn ang="0">
                  <a:pos x="239" y="449"/>
                </a:cxn>
                <a:cxn ang="0">
                  <a:pos x="293" y="470"/>
                </a:cxn>
                <a:cxn ang="0">
                  <a:pos x="275" y="462"/>
                </a:cxn>
                <a:cxn ang="0">
                  <a:pos x="238" y="426"/>
                </a:cxn>
                <a:cxn ang="0">
                  <a:pos x="209" y="371"/>
                </a:cxn>
                <a:cxn ang="0">
                  <a:pos x="218" y="327"/>
                </a:cxn>
                <a:cxn ang="0">
                  <a:pos x="247" y="302"/>
                </a:cxn>
                <a:cxn ang="0">
                  <a:pos x="268" y="261"/>
                </a:cxn>
                <a:cxn ang="0">
                  <a:pos x="311" y="237"/>
                </a:cxn>
                <a:cxn ang="0">
                  <a:pos x="351" y="197"/>
                </a:cxn>
                <a:cxn ang="0">
                  <a:pos x="388" y="151"/>
                </a:cxn>
                <a:cxn ang="0">
                  <a:pos x="415" y="99"/>
                </a:cxn>
                <a:cxn ang="0">
                  <a:pos x="417" y="2"/>
                </a:cxn>
              </a:cxnLst>
              <a:rect l="0" t="0" r="r" b="b"/>
              <a:pathLst>
                <a:path w="722" h="991">
                  <a:moveTo>
                    <a:pt x="419" y="0"/>
                  </a:moveTo>
                  <a:lnTo>
                    <a:pt x="422" y="0"/>
                  </a:lnTo>
                  <a:lnTo>
                    <a:pt x="425" y="1"/>
                  </a:lnTo>
                  <a:lnTo>
                    <a:pt x="426" y="3"/>
                  </a:lnTo>
                  <a:lnTo>
                    <a:pt x="430" y="7"/>
                  </a:lnTo>
                  <a:lnTo>
                    <a:pt x="433" y="7"/>
                  </a:lnTo>
                  <a:lnTo>
                    <a:pt x="434" y="6"/>
                  </a:lnTo>
                  <a:lnTo>
                    <a:pt x="446" y="30"/>
                  </a:lnTo>
                  <a:lnTo>
                    <a:pt x="450" y="39"/>
                  </a:lnTo>
                  <a:lnTo>
                    <a:pt x="453" y="46"/>
                  </a:lnTo>
                  <a:lnTo>
                    <a:pt x="458" y="51"/>
                  </a:lnTo>
                  <a:lnTo>
                    <a:pt x="464" y="51"/>
                  </a:lnTo>
                  <a:lnTo>
                    <a:pt x="471" y="49"/>
                  </a:lnTo>
                  <a:lnTo>
                    <a:pt x="476" y="44"/>
                  </a:lnTo>
                  <a:lnTo>
                    <a:pt x="482" y="38"/>
                  </a:lnTo>
                  <a:lnTo>
                    <a:pt x="486" y="32"/>
                  </a:lnTo>
                  <a:lnTo>
                    <a:pt x="490" y="26"/>
                  </a:lnTo>
                  <a:lnTo>
                    <a:pt x="500" y="21"/>
                  </a:lnTo>
                  <a:lnTo>
                    <a:pt x="510" y="15"/>
                  </a:lnTo>
                  <a:lnTo>
                    <a:pt x="521" y="10"/>
                  </a:lnTo>
                  <a:lnTo>
                    <a:pt x="530" y="6"/>
                  </a:lnTo>
                  <a:lnTo>
                    <a:pt x="538" y="4"/>
                  </a:lnTo>
                  <a:lnTo>
                    <a:pt x="541" y="5"/>
                  </a:lnTo>
                  <a:lnTo>
                    <a:pt x="544" y="10"/>
                  </a:lnTo>
                  <a:lnTo>
                    <a:pt x="546" y="16"/>
                  </a:lnTo>
                  <a:lnTo>
                    <a:pt x="550" y="31"/>
                  </a:lnTo>
                  <a:lnTo>
                    <a:pt x="553" y="38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70" y="43"/>
                  </a:lnTo>
                  <a:lnTo>
                    <a:pt x="578" y="44"/>
                  </a:lnTo>
                  <a:lnTo>
                    <a:pt x="584" y="45"/>
                  </a:lnTo>
                  <a:lnTo>
                    <a:pt x="588" y="48"/>
                  </a:lnTo>
                  <a:lnTo>
                    <a:pt x="590" y="52"/>
                  </a:lnTo>
                  <a:lnTo>
                    <a:pt x="587" y="60"/>
                  </a:lnTo>
                  <a:lnTo>
                    <a:pt x="584" y="70"/>
                  </a:lnTo>
                  <a:lnTo>
                    <a:pt x="585" y="79"/>
                  </a:lnTo>
                  <a:lnTo>
                    <a:pt x="591" y="87"/>
                  </a:lnTo>
                  <a:lnTo>
                    <a:pt x="597" y="92"/>
                  </a:lnTo>
                  <a:lnTo>
                    <a:pt x="604" y="93"/>
                  </a:lnTo>
                  <a:lnTo>
                    <a:pt x="611" y="94"/>
                  </a:lnTo>
                  <a:lnTo>
                    <a:pt x="619" y="96"/>
                  </a:lnTo>
                  <a:lnTo>
                    <a:pt x="625" y="100"/>
                  </a:lnTo>
                  <a:lnTo>
                    <a:pt x="630" y="107"/>
                  </a:lnTo>
                  <a:lnTo>
                    <a:pt x="630" y="114"/>
                  </a:lnTo>
                  <a:lnTo>
                    <a:pt x="627" y="120"/>
                  </a:lnTo>
                  <a:lnTo>
                    <a:pt x="618" y="135"/>
                  </a:lnTo>
                  <a:lnTo>
                    <a:pt x="615" y="142"/>
                  </a:lnTo>
                  <a:lnTo>
                    <a:pt x="615" y="147"/>
                  </a:lnTo>
                  <a:lnTo>
                    <a:pt x="618" y="157"/>
                  </a:lnTo>
                  <a:lnTo>
                    <a:pt x="621" y="169"/>
                  </a:lnTo>
                  <a:lnTo>
                    <a:pt x="622" y="184"/>
                  </a:lnTo>
                  <a:lnTo>
                    <a:pt x="623" y="197"/>
                  </a:lnTo>
                  <a:lnTo>
                    <a:pt x="624" y="207"/>
                  </a:lnTo>
                  <a:lnTo>
                    <a:pt x="626" y="214"/>
                  </a:lnTo>
                  <a:lnTo>
                    <a:pt x="630" y="222"/>
                  </a:lnTo>
                  <a:lnTo>
                    <a:pt x="635" y="229"/>
                  </a:lnTo>
                  <a:lnTo>
                    <a:pt x="642" y="238"/>
                  </a:lnTo>
                  <a:lnTo>
                    <a:pt x="649" y="244"/>
                  </a:lnTo>
                  <a:lnTo>
                    <a:pt x="655" y="248"/>
                  </a:lnTo>
                  <a:lnTo>
                    <a:pt x="659" y="250"/>
                  </a:lnTo>
                  <a:lnTo>
                    <a:pt x="664" y="252"/>
                  </a:lnTo>
                  <a:lnTo>
                    <a:pt x="670" y="255"/>
                  </a:lnTo>
                  <a:lnTo>
                    <a:pt x="675" y="260"/>
                  </a:lnTo>
                  <a:lnTo>
                    <a:pt x="680" y="266"/>
                  </a:lnTo>
                  <a:lnTo>
                    <a:pt x="685" y="268"/>
                  </a:lnTo>
                  <a:lnTo>
                    <a:pt x="690" y="268"/>
                  </a:lnTo>
                  <a:lnTo>
                    <a:pt x="699" y="267"/>
                  </a:lnTo>
                  <a:lnTo>
                    <a:pt x="714" y="265"/>
                  </a:lnTo>
                  <a:lnTo>
                    <a:pt x="718" y="266"/>
                  </a:lnTo>
                  <a:lnTo>
                    <a:pt x="721" y="269"/>
                  </a:lnTo>
                  <a:lnTo>
                    <a:pt x="722" y="278"/>
                  </a:lnTo>
                  <a:lnTo>
                    <a:pt x="722" y="304"/>
                  </a:lnTo>
                  <a:lnTo>
                    <a:pt x="721" y="319"/>
                  </a:lnTo>
                  <a:lnTo>
                    <a:pt x="721" y="349"/>
                  </a:lnTo>
                  <a:lnTo>
                    <a:pt x="720" y="359"/>
                  </a:lnTo>
                  <a:lnTo>
                    <a:pt x="717" y="365"/>
                  </a:lnTo>
                  <a:lnTo>
                    <a:pt x="715" y="369"/>
                  </a:lnTo>
                  <a:lnTo>
                    <a:pt x="710" y="371"/>
                  </a:lnTo>
                  <a:lnTo>
                    <a:pt x="706" y="371"/>
                  </a:lnTo>
                  <a:lnTo>
                    <a:pt x="702" y="372"/>
                  </a:lnTo>
                  <a:lnTo>
                    <a:pt x="701" y="373"/>
                  </a:lnTo>
                  <a:lnTo>
                    <a:pt x="699" y="376"/>
                  </a:lnTo>
                  <a:lnTo>
                    <a:pt x="697" y="383"/>
                  </a:lnTo>
                  <a:lnTo>
                    <a:pt x="697" y="391"/>
                  </a:lnTo>
                  <a:lnTo>
                    <a:pt x="696" y="400"/>
                  </a:lnTo>
                  <a:lnTo>
                    <a:pt x="696" y="408"/>
                  </a:lnTo>
                  <a:lnTo>
                    <a:pt x="694" y="416"/>
                  </a:lnTo>
                  <a:lnTo>
                    <a:pt x="690" y="425"/>
                  </a:lnTo>
                  <a:lnTo>
                    <a:pt x="686" y="433"/>
                  </a:lnTo>
                  <a:lnTo>
                    <a:pt x="682" y="442"/>
                  </a:lnTo>
                  <a:lnTo>
                    <a:pt x="680" y="452"/>
                  </a:lnTo>
                  <a:lnTo>
                    <a:pt x="679" y="461"/>
                  </a:lnTo>
                  <a:lnTo>
                    <a:pt x="675" y="469"/>
                  </a:lnTo>
                  <a:lnTo>
                    <a:pt x="668" y="480"/>
                  </a:lnTo>
                  <a:lnTo>
                    <a:pt x="666" y="485"/>
                  </a:lnTo>
                  <a:lnTo>
                    <a:pt x="664" y="493"/>
                  </a:lnTo>
                  <a:lnTo>
                    <a:pt x="662" y="499"/>
                  </a:lnTo>
                  <a:lnTo>
                    <a:pt x="657" y="505"/>
                  </a:lnTo>
                  <a:lnTo>
                    <a:pt x="649" y="510"/>
                  </a:lnTo>
                  <a:lnTo>
                    <a:pt x="642" y="514"/>
                  </a:lnTo>
                  <a:lnTo>
                    <a:pt x="636" y="524"/>
                  </a:lnTo>
                  <a:lnTo>
                    <a:pt x="632" y="536"/>
                  </a:lnTo>
                  <a:lnTo>
                    <a:pt x="628" y="549"/>
                  </a:lnTo>
                  <a:lnTo>
                    <a:pt x="625" y="563"/>
                  </a:lnTo>
                  <a:lnTo>
                    <a:pt x="621" y="575"/>
                  </a:lnTo>
                  <a:lnTo>
                    <a:pt x="613" y="585"/>
                  </a:lnTo>
                  <a:lnTo>
                    <a:pt x="605" y="591"/>
                  </a:lnTo>
                  <a:lnTo>
                    <a:pt x="596" y="597"/>
                  </a:lnTo>
                  <a:lnTo>
                    <a:pt x="589" y="600"/>
                  </a:lnTo>
                  <a:lnTo>
                    <a:pt x="585" y="600"/>
                  </a:lnTo>
                  <a:lnTo>
                    <a:pt x="582" y="598"/>
                  </a:lnTo>
                  <a:lnTo>
                    <a:pt x="581" y="593"/>
                  </a:lnTo>
                  <a:lnTo>
                    <a:pt x="580" y="589"/>
                  </a:lnTo>
                  <a:lnTo>
                    <a:pt x="578" y="584"/>
                  </a:lnTo>
                  <a:lnTo>
                    <a:pt x="575" y="580"/>
                  </a:lnTo>
                  <a:lnTo>
                    <a:pt x="570" y="579"/>
                  </a:lnTo>
                  <a:lnTo>
                    <a:pt x="564" y="582"/>
                  </a:lnTo>
                  <a:lnTo>
                    <a:pt x="559" y="589"/>
                  </a:lnTo>
                  <a:lnTo>
                    <a:pt x="555" y="598"/>
                  </a:lnTo>
                  <a:lnTo>
                    <a:pt x="551" y="608"/>
                  </a:lnTo>
                  <a:lnTo>
                    <a:pt x="546" y="618"/>
                  </a:lnTo>
                  <a:lnTo>
                    <a:pt x="542" y="624"/>
                  </a:lnTo>
                  <a:lnTo>
                    <a:pt x="536" y="632"/>
                  </a:lnTo>
                  <a:lnTo>
                    <a:pt x="528" y="643"/>
                  </a:lnTo>
                  <a:lnTo>
                    <a:pt x="518" y="655"/>
                  </a:lnTo>
                  <a:lnTo>
                    <a:pt x="509" y="666"/>
                  </a:lnTo>
                  <a:lnTo>
                    <a:pt x="501" y="677"/>
                  </a:lnTo>
                  <a:lnTo>
                    <a:pt x="492" y="686"/>
                  </a:lnTo>
                  <a:lnTo>
                    <a:pt x="487" y="694"/>
                  </a:lnTo>
                  <a:lnTo>
                    <a:pt x="483" y="698"/>
                  </a:lnTo>
                  <a:lnTo>
                    <a:pt x="481" y="702"/>
                  </a:lnTo>
                  <a:lnTo>
                    <a:pt x="482" y="710"/>
                  </a:lnTo>
                  <a:lnTo>
                    <a:pt x="486" y="728"/>
                  </a:lnTo>
                  <a:lnTo>
                    <a:pt x="488" y="738"/>
                  </a:lnTo>
                  <a:lnTo>
                    <a:pt x="490" y="746"/>
                  </a:lnTo>
                  <a:lnTo>
                    <a:pt x="489" y="751"/>
                  </a:lnTo>
                  <a:lnTo>
                    <a:pt x="486" y="753"/>
                  </a:lnTo>
                  <a:lnTo>
                    <a:pt x="479" y="754"/>
                  </a:lnTo>
                  <a:lnTo>
                    <a:pt x="471" y="754"/>
                  </a:lnTo>
                  <a:lnTo>
                    <a:pt x="461" y="753"/>
                  </a:lnTo>
                  <a:lnTo>
                    <a:pt x="441" y="752"/>
                  </a:lnTo>
                  <a:lnTo>
                    <a:pt x="432" y="752"/>
                  </a:lnTo>
                  <a:lnTo>
                    <a:pt x="418" y="755"/>
                  </a:lnTo>
                  <a:lnTo>
                    <a:pt x="404" y="764"/>
                  </a:lnTo>
                  <a:lnTo>
                    <a:pt x="393" y="776"/>
                  </a:lnTo>
                  <a:lnTo>
                    <a:pt x="385" y="790"/>
                  </a:lnTo>
                  <a:lnTo>
                    <a:pt x="381" y="807"/>
                  </a:lnTo>
                  <a:lnTo>
                    <a:pt x="381" y="841"/>
                  </a:lnTo>
                  <a:lnTo>
                    <a:pt x="382" y="863"/>
                  </a:lnTo>
                  <a:lnTo>
                    <a:pt x="383" y="887"/>
                  </a:lnTo>
                  <a:lnTo>
                    <a:pt x="384" y="909"/>
                  </a:lnTo>
                  <a:lnTo>
                    <a:pt x="384" y="946"/>
                  </a:lnTo>
                  <a:lnTo>
                    <a:pt x="382" y="960"/>
                  </a:lnTo>
                  <a:lnTo>
                    <a:pt x="378" y="970"/>
                  </a:lnTo>
                  <a:lnTo>
                    <a:pt x="370" y="978"/>
                  </a:lnTo>
                  <a:lnTo>
                    <a:pt x="362" y="983"/>
                  </a:lnTo>
                  <a:lnTo>
                    <a:pt x="353" y="987"/>
                  </a:lnTo>
                  <a:lnTo>
                    <a:pt x="341" y="990"/>
                  </a:lnTo>
                  <a:lnTo>
                    <a:pt x="330" y="991"/>
                  </a:lnTo>
                  <a:lnTo>
                    <a:pt x="318" y="987"/>
                  </a:lnTo>
                  <a:lnTo>
                    <a:pt x="296" y="978"/>
                  </a:lnTo>
                  <a:lnTo>
                    <a:pt x="286" y="973"/>
                  </a:lnTo>
                  <a:lnTo>
                    <a:pt x="278" y="971"/>
                  </a:lnTo>
                  <a:lnTo>
                    <a:pt x="268" y="972"/>
                  </a:lnTo>
                  <a:lnTo>
                    <a:pt x="255" y="975"/>
                  </a:lnTo>
                  <a:lnTo>
                    <a:pt x="240" y="978"/>
                  </a:lnTo>
                  <a:lnTo>
                    <a:pt x="226" y="981"/>
                  </a:lnTo>
                  <a:lnTo>
                    <a:pt x="214" y="982"/>
                  </a:lnTo>
                  <a:lnTo>
                    <a:pt x="206" y="981"/>
                  </a:lnTo>
                  <a:lnTo>
                    <a:pt x="201" y="979"/>
                  </a:lnTo>
                  <a:lnTo>
                    <a:pt x="197" y="975"/>
                  </a:lnTo>
                  <a:lnTo>
                    <a:pt x="195" y="971"/>
                  </a:lnTo>
                  <a:lnTo>
                    <a:pt x="193" y="969"/>
                  </a:lnTo>
                  <a:lnTo>
                    <a:pt x="191" y="967"/>
                  </a:lnTo>
                  <a:lnTo>
                    <a:pt x="184" y="966"/>
                  </a:lnTo>
                  <a:lnTo>
                    <a:pt x="176" y="968"/>
                  </a:lnTo>
                  <a:lnTo>
                    <a:pt x="165" y="970"/>
                  </a:lnTo>
                  <a:lnTo>
                    <a:pt x="158" y="971"/>
                  </a:lnTo>
                  <a:lnTo>
                    <a:pt x="150" y="970"/>
                  </a:lnTo>
                  <a:lnTo>
                    <a:pt x="140" y="969"/>
                  </a:lnTo>
                  <a:lnTo>
                    <a:pt x="132" y="966"/>
                  </a:lnTo>
                  <a:lnTo>
                    <a:pt x="124" y="965"/>
                  </a:lnTo>
                  <a:lnTo>
                    <a:pt x="118" y="966"/>
                  </a:lnTo>
                  <a:lnTo>
                    <a:pt x="112" y="968"/>
                  </a:lnTo>
                  <a:lnTo>
                    <a:pt x="106" y="970"/>
                  </a:lnTo>
                  <a:lnTo>
                    <a:pt x="97" y="971"/>
                  </a:lnTo>
                  <a:lnTo>
                    <a:pt x="88" y="970"/>
                  </a:lnTo>
                  <a:lnTo>
                    <a:pt x="80" y="967"/>
                  </a:lnTo>
                  <a:lnTo>
                    <a:pt x="72" y="964"/>
                  </a:lnTo>
                  <a:lnTo>
                    <a:pt x="66" y="963"/>
                  </a:lnTo>
                  <a:lnTo>
                    <a:pt x="58" y="965"/>
                  </a:lnTo>
                  <a:lnTo>
                    <a:pt x="48" y="970"/>
                  </a:lnTo>
                  <a:lnTo>
                    <a:pt x="44" y="963"/>
                  </a:lnTo>
                  <a:lnTo>
                    <a:pt x="35" y="946"/>
                  </a:lnTo>
                  <a:lnTo>
                    <a:pt x="31" y="940"/>
                  </a:lnTo>
                  <a:lnTo>
                    <a:pt x="30" y="935"/>
                  </a:lnTo>
                  <a:lnTo>
                    <a:pt x="32" y="918"/>
                  </a:lnTo>
                  <a:lnTo>
                    <a:pt x="34" y="911"/>
                  </a:lnTo>
                  <a:lnTo>
                    <a:pt x="35" y="909"/>
                  </a:lnTo>
                  <a:lnTo>
                    <a:pt x="44" y="904"/>
                  </a:lnTo>
                  <a:lnTo>
                    <a:pt x="45" y="903"/>
                  </a:lnTo>
                  <a:lnTo>
                    <a:pt x="46" y="901"/>
                  </a:lnTo>
                  <a:lnTo>
                    <a:pt x="46" y="881"/>
                  </a:lnTo>
                  <a:lnTo>
                    <a:pt x="47" y="876"/>
                  </a:lnTo>
                  <a:lnTo>
                    <a:pt x="51" y="874"/>
                  </a:lnTo>
                  <a:lnTo>
                    <a:pt x="57" y="870"/>
                  </a:lnTo>
                  <a:lnTo>
                    <a:pt x="62" y="865"/>
                  </a:lnTo>
                  <a:lnTo>
                    <a:pt x="65" y="861"/>
                  </a:lnTo>
                  <a:lnTo>
                    <a:pt x="65" y="831"/>
                  </a:lnTo>
                  <a:lnTo>
                    <a:pt x="66" y="826"/>
                  </a:lnTo>
                  <a:lnTo>
                    <a:pt x="70" y="821"/>
                  </a:lnTo>
                  <a:lnTo>
                    <a:pt x="73" y="814"/>
                  </a:lnTo>
                  <a:lnTo>
                    <a:pt x="75" y="804"/>
                  </a:lnTo>
                  <a:lnTo>
                    <a:pt x="73" y="799"/>
                  </a:lnTo>
                  <a:lnTo>
                    <a:pt x="70" y="792"/>
                  </a:lnTo>
                  <a:lnTo>
                    <a:pt x="63" y="783"/>
                  </a:lnTo>
                  <a:lnTo>
                    <a:pt x="56" y="774"/>
                  </a:lnTo>
                  <a:lnTo>
                    <a:pt x="48" y="766"/>
                  </a:lnTo>
                  <a:lnTo>
                    <a:pt x="42" y="757"/>
                  </a:lnTo>
                  <a:lnTo>
                    <a:pt x="36" y="751"/>
                  </a:lnTo>
                  <a:lnTo>
                    <a:pt x="33" y="747"/>
                  </a:lnTo>
                  <a:lnTo>
                    <a:pt x="29" y="740"/>
                  </a:lnTo>
                  <a:lnTo>
                    <a:pt x="24" y="731"/>
                  </a:lnTo>
                  <a:lnTo>
                    <a:pt x="18" y="723"/>
                  </a:lnTo>
                  <a:lnTo>
                    <a:pt x="14" y="715"/>
                  </a:lnTo>
                  <a:lnTo>
                    <a:pt x="11" y="710"/>
                  </a:lnTo>
                  <a:lnTo>
                    <a:pt x="7" y="701"/>
                  </a:lnTo>
                  <a:lnTo>
                    <a:pt x="2" y="683"/>
                  </a:lnTo>
                  <a:lnTo>
                    <a:pt x="0" y="674"/>
                  </a:lnTo>
                  <a:lnTo>
                    <a:pt x="1" y="669"/>
                  </a:lnTo>
                  <a:lnTo>
                    <a:pt x="4" y="663"/>
                  </a:lnTo>
                  <a:lnTo>
                    <a:pt x="9" y="657"/>
                  </a:lnTo>
                  <a:lnTo>
                    <a:pt x="14" y="651"/>
                  </a:lnTo>
                  <a:lnTo>
                    <a:pt x="17" y="646"/>
                  </a:lnTo>
                  <a:lnTo>
                    <a:pt x="19" y="641"/>
                  </a:lnTo>
                  <a:lnTo>
                    <a:pt x="29" y="628"/>
                  </a:lnTo>
                  <a:lnTo>
                    <a:pt x="31" y="622"/>
                  </a:lnTo>
                  <a:lnTo>
                    <a:pt x="33" y="617"/>
                  </a:lnTo>
                  <a:lnTo>
                    <a:pt x="35" y="614"/>
                  </a:lnTo>
                  <a:lnTo>
                    <a:pt x="37" y="612"/>
                  </a:lnTo>
                  <a:lnTo>
                    <a:pt x="39" y="611"/>
                  </a:lnTo>
                  <a:lnTo>
                    <a:pt x="42" y="611"/>
                  </a:lnTo>
                  <a:lnTo>
                    <a:pt x="45" y="613"/>
                  </a:lnTo>
                  <a:lnTo>
                    <a:pt x="50" y="616"/>
                  </a:lnTo>
                  <a:lnTo>
                    <a:pt x="56" y="617"/>
                  </a:lnTo>
                  <a:lnTo>
                    <a:pt x="61" y="614"/>
                  </a:lnTo>
                  <a:lnTo>
                    <a:pt x="68" y="610"/>
                  </a:lnTo>
                  <a:lnTo>
                    <a:pt x="74" y="608"/>
                  </a:lnTo>
                  <a:lnTo>
                    <a:pt x="81" y="607"/>
                  </a:lnTo>
                  <a:lnTo>
                    <a:pt x="95" y="610"/>
                  </a:lnTo>
                  <a:lnTo>
                    <a:pt x="100" y="609"/>
                  </a:lnTo>
                  <a:lnTo>
                    <a:pt x="105" y="607"/>
                  </a:lnTo>
                  <a:lnTo>
                    <a:pt x="110" y="605"/>
                  </a:lnTo>
                  <a:lnTo>
                    <a:pt x="116" y="604"/>
                  </a:lnTo>
                  <a:lnTo>
                    <a:pt x="124" y="604"/>
                  </a:lnTo>
                  <a:lnTo>
                    <a:pt x="137" y="609"/>
                  </a:lnTo>
                  <a:lnTo>
                    <a:pt x="144" y="608"/>
                  </a:lnTo>
                  <a:lnTo>
                    <a:pt x="151" y="605"/>
                  </a:lnTo>
                  <a:lnTo>
                    <a:pt x="157" y="599"/>
                  </a:lnTo>
                  <a:lnTo>
                    <a:pt x="163" y="591"/>
                  </a:lnTo>
                  <a:lnTo>
                    <a:pt x="170" y="582"/>
                  </a:lnTo>
                  <a:lnTo>
                    <a:pt x="178" y="572"/>
                  </a:lnTo>
                  <a:lnTo>
                    <a:pt x="180" y="560"/>
                  </a:lnTo>
                  <a:lnTo>
                    <a:pt x="181" y="549"/>
                  </a:lnTo>
                  <a:lnTo>
                    <a:pt x="181" y="533"/>
                  </a:lnTo>
                  <a:lnTo>
                    <a:pt x="182" y="525"/>
                  </a:lnTo>
                  <a:lnTo>
                    <a:pt x="184" y="520"/>
                  </a:lnTo>
                  <a:lnTo>
                    <a:pt x="189" y="510"/>
                  </a:lnTo>
                  <a:lnTo>
                    <a:pt x="193" y="500"/>
                  </a:lnTo>
                  <a:lnTo>
                    <a:pt x="200" y="490"/>
                  </a:lnTo>
                  <a:lnTo>
                    <a:pt x="205" y="480"/>
                  </a:lnTo>
                  <a:lnTo>
                    <a:pt x="210" y="470"/>
                  </a:lnTo>
                  <a:lnTo>
                    <a:pt x="214" y="465"/>
                  </a:lnTo>
                  <a:lnTo>
                    <a:pt x="218" y="456"/>
                  </a:lnTo>
                  <a:lnTo>
                    <a:pt x="221" y="449"/>
                  </a:lnTo>
                  <a:lnTo>
                    <a:pt x="225" y="443"/>
                  </a:lnTo>
                  <a:lnTo>
                    <a:pt x="229" y="440"/>
                  </a:lnTo>
                  <a:lnTo>
                    <a:pt x="236" y="440"/>
                  </a:lnTo>
                  <a:lnTo>
                    <a:pt x="238" y="441"/>
                  </a:lnTo>
                  <a:lnTo>
                    <a:pt x="239" y="443"/>
                  </a:lnTo>
                  <a:lnTo>
                    <a:pt x="239" y="449"/>
                  </a:lnTo>
                  <a:lnTo>
                    <a:pt x="241" y="456"/>
                  </a:lnTo>
                  <a:lnTo>
                    <a:pt x="242" y="463"/>
                  </a:lnTo>
                  <a:lnTo>
                    <a:pt x="245" y="469"/>
                  </a:lnTo>
                  <a:lnTo>
                    <a:pt x="248" y="470"/>
                  </a:lnTo>
                  <a:lnTo>
                    <a:pt x="283" y="470"/>
                  </a:lnTo>
                  <a:lnTo>
                    <a:pt x="293" y="470"/>
                  </a:lnTo>
                  <a:lnTo>
                    <a:pt x="300" y="468"/>
                  </a:lnTo>
                  <a:lnTo>
                    <a:pt x="303" y="466"/>
                  </a:lnTo>
                  <a:lnTo>
                    <a:pt x="300" y="464"/>
                  </a:lnTo>
                  <a:lnTo>
                    <a:pt x="294" y="463"/>
                  </a:lnTo>
                  <a:lnTo>
                    <a:pt x="286" y="462"/>
                  </a:lnTo>
                  <a:lnTo>
                    <a:pt x="275" y="462"/>
                  </a:lnTo>
                  <a:lnTo>
                    <a:pt x="266" y="461"/>
                  </a:lnTo>
                  <a:lnTo>
                    <a:pt x="259" y="459"/>
                  </a:lnTo>
                  <a:lnTo>
                    <a:pt x="256" y="457"/>
                  </a:lnTo>
                  <a:lnTo>
                    <a:pt x="250" y="446"/>
                  </a:lnTo>
                  <a:lnTo>
                    <a:pt x="245" y="436"/>
                  </a:lnTo>
                  <a:lnTo>
                    <a:pt x="238" y="426"/>
                  </a:lnTo>
                  <a:lnTo>
                    <a:pt x="232" y="414"/>
                  </a:lnTo>
                  <a:lnTo>
                    <a:pt x="220" y="393"/>
                  </a:lnTo>
                  <a:lnTo>
                    <a:pt x="217" y="386"/>
                  </a:lnTo>
                  <a:lnTo>
                    <a:pt x="216" y="382"/>
                  </a:lnTo>
                  <a:lnTo>
                    <a:pt x="214" y="377"/>
                  </a:lnTo>
                  <a:lnTo>
                    <a:pt x="209" y="371"/>
                  </a:lnTo>
                  <a:lnTo>
                    <a:pt x="200" y="356"/>
                  </a:lnTo>
                  <a:lnTo>
                    <a:pt x="196" y="348"/>
                  </a:lnTo>
                  <a:lnTo>
                    <a:pt x="197" y="343"/>
                  </a:lnTo>
                  <a:lnTo>
                    <a:pt x="202" y="337"/>
                  </a:lnTo>
                  <a:lnTo>
                    <a:pt x="209" y="333"/>
                  </a:lnTo>
                  <a:lnTo>
                    <a:pt x="218" y="327"/>
                  </a:lnTo>
                  <a:lnTo>
                    <a:pt x="227" y="322"/>
                  </a:lnTo>
                  <a:lnTo>
                    <a:pt x="233" y="317"/>
                  </a:lnTo>
                  <a:lnTo>
                    <a:pt x="237" y="312"/>
                  </a:lnTo>
                  <a:lnTo>
                    <a:pt x="240" y="308"/>
                  </a:lnTo>
                  <a:lnTo>
                    <a:pt x="245" y="305"/>
                  </a:lnTo>
                  <a:lnTo>
                    <a:pt x="247" y="302"/>
                  </a:lnTo>
                  <a:lnTo>
                    <a:pt x="249" y="296"/>
                  </a:lnTo>
                  <a:lnTo>
                    <a:pt x="249" y="282"/>
                  </a:lnTo>
                  <a:lnTo>
                    <a:pt x="252" y="276"/>
                  </a:lnTo>
                  <a:lnTo>
                    <a:pt x="256" y="272"/>
                  </a:lnTo>
                  <a:lnTo>
                    <a:pt x="261" y="268"/>
                  </a:lnTo>
                  <a:lnTo>
                    <a:pt x="268" y="261"/>
                  </a:lnTo>
                  <a:lnTo>
                    <a:pt x="273" y="253"/>
                  </a:lnTo>
                  <a:lnTo>
                    <a:pt x="279" y="248"/>
                  </a:lnTo>
                  <a:lnTo>
                    <a:pt x="286" y="246"/>
                  </a:lnTo>
                  <a:lnTo>
                    <a:pt x="292" y="245"/>
                  </a:lnTo>
                  <a:lnTo>
                    <a:pt x="298" y="243"/>
                  </a:lnTo>
                  <a:lnTo>
                    <a:pt x="311" y="237"/>
                  </a:lnTo>
                  <a:lnTo>
                    <a:pt x="318" y="231"/>
                  </a:lnTo>
                  <a:lnTo>
                    <a:pt x="325" y="226"/>
                  </a:lnTo>
                  <a:lnTo>
                    <a:pt x="328" y="221"/>
                  </a:lnTo>
                  <a:lnTo>
                    <a:pt x="334" y="212"/>
                  </a:lnTo>
                  <a:lnTo>
                    <a:pt x="341" y="203"/>
                  </a:lnTo>
                  <a:lnTo>
                    <a:pt x="351" y="197"/>
                  </a:lnTo>
                  <a:lnTo>
                    <a:pt x="365" y="187"/>
                  </a:lnTo>
                  <a:lnTo>
                    <a:pt x="372" y="180"/>
                  </a:lnTo>
                  <a:lnTo>
                    <a:pt x="380" y="172"/>
                  </a:lnTo>
                  <a:lnTo>
                    <a:pt x="384" y="165"/>
                  </a:lnTo>
                  <a:lnTo>
                    <a:pt x="386" y="159"/>
                  </a:lnTo>
                  <a:lnTo>
                    <a:pt x="388" y="151"/>
                  </a:lnTo>
                  <a:lnTo>
                    <a:pt x="394" y="143"/>
                  </a:lnTo>
                  <a:lnTo>
                    <a:pt x="401" y="135"/>
                  </a:lnTo>
                  <a:lnTo>
                    <a:pt x="405" y="127"/>
                  </a:lnTo>
                  <a:lnTo>
                    <a:pt x="407" y="118"/>
                  </a:lnTo>
                  <a:lnTo>
                    <a:pt x="411" y="109"/>
                  </a:lnTo>
                  <a:lnTo>
                    <a:pt x="415" y="99"/>
                  </a:lnTo>
                  <a:lnTo>
                    <a:pt x="416" y="89"/>
                  </a:lnTo>
                  <a:lnTo>
                    <a:pt x="415" y="79"/>
                  </a:lnTo>
                  <a:lnTo>
                    <a:pt x="414" y="67"/>
                  </a:lnTo>
                  <a:lnTo>
                    <a:pt x="414" y="11"/>
                  </a:lnTo>
                  <a:lnTo>
                    <a:pt x="415" y="5"/>
                  </a:lnTo>
                  <a:lnTo>
                    <a:pt x="417" y="2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2343151" y="4611688"/>
              <a:ext cx="766763" cy="644525"/>
            </a:xfrm>
            <a:custGeom>
              <a:avLst/>
              <a:gdLst/>
              <a:ahLst/>
              <a:cxnLst>
                <a:cxn ang="0">
                  <a:pos x="300" y="16"/>
                </a:cxn>
                <a:cxn ang="0">
                  <a:pos x="338" y="40"/>
                </a:cxn>
                <a:cxn ang="0">
                  <a:pos x="367" y="73"/>
                </a:cxn>
                <a:cxn ang="0">
                  <a:pos x="345" y="110"/>
                </a:cxn>
                <a:cxn ang="0">
                  <a:pos x="338" y="129"/>
                </a:cxn>
                <a:cxn ang="0">
                  <a:pos x="350" y="134"/>
                </a:cxn>
                <a:cxn ang="0">
                  <a:pos x="386" y="129"/>
                </a:cxn>
                <a:cxn ang="0">
                  <a:pos x="425" y="133"/>
                </a:cxn>
                <a:cxn ang="0">
                  <a:pos x="436" y="186"/>
                </a:cxn>
                <a:cxn ang="0">
                  <a:pos x="433" y="225"/>
                </a:cxn>
                <a:cxn ang="0">
                  <a:pos x="431" y="251"/>
                </a:cxn>
                <a:cxn ang="0">
                  <a:pos x="443" y="262"/>
                </a:cxn>
                <a:cxn ang="0">
                  <a:pos x="457" y="276"/>
                </a:cxn>
                <a:cxn ang="0">
                  <a:pos x="472" y="293"/>
                </a:cxn>
                <a:cxn ang="0">
                  <a:pos x="481" y="313"/>
                </a:cxn>
                <a:cxn ang="0">
                  <a:pos x="460" y="326"/>
                </a:cxn>
                <a:cxn ang="0">
                  <a:pos x="459" y="347"/>
                </a:cxn>
                <a:cxn ang="0">
                  <a:pos x="445" y="370"/>
                </a:cxn>
                <a:cxn ang="0">
                  <a:pos x="429" y="389"/>
                </a:cxn>
                <a:cxn ang="0">
                  <a:pos x="409" y="389"/>
                </a:cxn>
                <a:cxn ang="0">
                  <a:pos x="355" y="345"/>
                </a:cxn>
                <a:cxn ang="0">
                  <a:pos x="324" y="359"/>
                </a:cxn>
                <a:cxn ang="0">
                  <a:pos x="281" y="384"/>
                </a:cxn>
                <a:cxn ang="0">
                  <a:pos x="228" y="379"/>
                </a:cxn>
                <a:cxn ang="0">
                  <a:pos x="183" y="383"/>
                </a:cxn>
                <a:cxn ang="0">
                  <a:pos x="117" y="402"/>
                </a:cxn>
                <a:cxn ang="0">
                  <a:pos x="85" y="396"/>
                </a:cxn>
                <a:cxn ang="0">
                  <a:pos x="74" y="363"/>
                </a:cxn>
                <a:cxn ang="0">
                  <a:pos x="66" y="337"/>
                </a:cxn>
                <a:cxn ang="0">
                  <a:pos x="64" y="317"/>
                </a:cxn>
                <a:cxn ang="0">
                  <a:pos x="67" y="291"/>
                </a:cxn>
                <a:cxn ang="0">
                  <a:pos x="59" y="266"/>
                </a:cxn>
                <a:cxn ang="0">
                  <a:pos x="51" y="257"/>
                </a:cxn>
                <a:cxn ang="0">
                  <a:pos x="58" y="230"/>
                </a:cxn>
                <a:cxn ang="0">
                  <a:pos x="38" y="209"/>
                </a:cxn>
                <a:cxn ang="0">
                  <a:pos x="46" y="189"/>
                </a:cxn>
                <a:cxn ang="0">
                  <a:pos x="20" y="182"/>
                </a:cxn>
                <a:cxn ang="0">
                  <a:pos x="3" y="171"/>
                </a:cxn>
                <a:cxn ang="0">
                  <a:pos x="6" y="162"/>
                </a:cxn>
                <a:cxn ang="0">
                  <a:pos x="14" y="156"/>
                </a:cxn>
                <a:cxn ang="0">
                  <a:pos x="18" y="160"/>
                </a:cxn>
                <a:cxn ang="0">
                  <a:pos x="23" y="149"/>
                </a:cxn>
                <a:cxn ang="0">
                  <a:pos x="36" y="147"/>
                </a:cxn>
                <a:cxn ang="0">
                  <a:pos x="70" y="145"/>
                </a:cxn>
                <a:cxn ang="0">
                  <a:pos x="100" y="139"/>
                </a:cxn>
                <a:cxn ang="0">
                  <a:pos x="125" y="104"/>
                </a:cxn>
                <a:cxn ang="0">
                  <a:pos x="135" y="85"/>
                </a:cxn>
                <a:cxn ang="0">
                  <a:pos x="141" y="81"/>
                </a:cxn>
                <a:cxn ang="0">
                  <a:pos x="150" y="101"/>
                </a:cxn>
                <a:cxn ang="0">
                  <a:pos x="160" y="103"/>
                </a:cxn>
                <a:cxn ang="0">
                  <a:pos x="180" y="88"/>
                </a:cxn>
                <a:cxn ang="0">
                  <a:pos x="193" y="58"/>
                </a:cxn>
                <a:cxn ang="0">
                  <a:pos x="212" y="13"/>
                </a:cxn>
                <a:cxn ang="0">
                  <a:pos x="265" y="0"/>
                </a:cxn>
              </a:cxnLst>
              <a:rect l="0" t="0" r="r" b="b"/>
              <a:pathLst>
                <a:path w="483" h="406">
                  <a:moveTo>
                    <a:pt x="274" y="0"/>
                  </a:moveTo>
                  <a:lnTo>
                    <a:pt x="278" y="1"/>
                  </a:lnTo>
                  <a:lnTo>
                    <a:pt x="288" y="9"/>
                  </a:lnTo>
                  <a:lnTo>
                    <a:pt x="300" y="16"/>
                  </a:lnTo>
                  <a:lnTo>
                    <a:pt x="314" y="24"/>
                  </a:lnTo>
                  <a:lnTo>
                    <a:pt x="325" y="30"/>
                  </a:lnTo>
                  <a:lnTo>
                    <a:pt x="330" y="34"/>
                  </a:lnTo>
                  <a:lnTo>
                    <a:pt x="338" y="40"/>
                  </a:lnTo>
                  <a:lnTo>
                    <a:pt x="353" y="54"/>
                  </a:lnTo>
                  <a:lnTo>
                    <a:pt x="359" y="62"/>
                  </a:lnTo>
                  <a:lnTo>
                    <a:pt x="364" y="68"/>
                  </a:lnTo>
                  <a:lnTo>
                    <a:pt x="367" y="73"/>
                  </a:lnTo>
                  <a:lnTo>
                    <a:pt x="367" y="78"/>
                  </a:lnTo>
                  <a:lnTo>
                    <a:pt x="363" y="85"/>
                  </a:lnTo>
                  <a:lnTo>
                    <a:pt x="358" y="94"/>
                  </a:lnTo>
                  <a:lnTo>
                    <a:pt x="345" y="110"/>
                  </a:lnTo>
                  <a:lnTo>
                    <a:pt x="334" y="121"/>
                  </a:lnTo>
                  <a:lnTo>
                    <a:pt x="333" y="123"/>
                  </a:lnTo>
                  <a:lnTo>
                    <a:pt x="335" y="127"/>
                  </a:lnTo>
                  <a:lnTo>
                    <a:pt x="338" y="129"/>
                  </a:lnTo>
                  <a:lnTo>
                    <a:pt x="340" y="131"/>
                  </a:lnTo>
                  <a:lnTo>
                    <a:pt x="343" y="133"/>
                  </a:lnTo>
                  <a:lnTo>
                    <a:pt x="346" y="134"/>
                  </a:lnTo>
                  <a:lnTo>
                    <a:pt x="350" y="134"/>
                  </a:lnTo>
                  <a:lnTo>
                    <a:pt x="357" y="133"/>
                  </a:lnTo>
                  <a:lnTo>
                    <a:pt x="367" y="132"/>
                  </a:lnTo>
                  <a:lnTo>
                    <a:pt x="377" y="130"/>
                  </a:lnTo>
                  <a:lnTo>
                    <a:pt x="386" y="129"/>
                  </a:lnTo>
                  <a:lnTo>
                    <a:pt x="394" y="131"/>
                  </a:lnTo>
                  <a:lnTo>
                    <a:pt x="398" y="132"/>
                  </a:lnTo>
                  <a:lnTo>
                    <a:pt x="406" y="133"/>
                  </a:lnTo>
                  <a:lnTo>
                    <a:pt x="425" y="133"/>
                  </a:lnTo>
                  <a:lnTo>
                    <a:pt x="428" y="149"/>
                  </a:lnTo>
                  <a:lnTo>
                    <a:pt x="432" y="164"/>
                  </a:lnTo>
                  <a:lnTo>
                    <a:pt x="435" y="176"/>
                  </a:lnTo>
                  <a:lnTo>
                    <a:pt x="436" y="186"/>
                  </a:lnTo>
                  <a:lnTo>
                    <a:pt x="438" y="191"/>
                  </a:lnTo>
                  <a:lnTo>
                    <a:pt x="439" y="202"/>
                  </a:lnTo>
                  <a:lnTo>
                    <a:pt x="436" y="215"/>
                  </a:lnTo>
                  <a:lnTo>
                    <a:pt x="433" y="225"/>
                  </a:lnTo>
                  <a:lnTo>
                    <a:pt x="429" y="232"/>
                  </a:lnTo>
                  <a:lnTo>
                    <a:pt x="427" y="237"/>
                  </a:lnTo>
                  <a:lnTo>
                    <a:pt x="428" y="243"/>
                  </a:lnTo>
                  <a:lnTo>
                    <a:pt x="431" y="251"/>
                  </a:lnTo>
                  <a:lnTo>
                    <a:pt x="434" y="259"/>
                  </a:lnTo>
                  <a:lnTo>
                    <a:pt x="436" y="263"/>
                  </a:lnTo>
                  <a:lnTo>
                    <a:pt x="439" y="264"/>
                  </a:lnTo>
                  <a:lnTo>
                    <a:pt x="443" y="262"/>
                  </a:lnTo>
                  <a:lnTo>
                    <a:pt x="446" y="260"/>
                  </a:lnTo>
                  <a:lnTo>
                    <a:pt x="449" y="261"/>
                  </a:lnTo>
                  <a:lnTo>
                    <a:pt x="454" y="268"/>
                  </a:lnTo>
                  <a:lnTo>
                    <a:pt x="457" y="276"/>
                  </a:lnTo>
                  <a:lnTo>
                    <a:pt x="460" y="285"/>
                  </a:lnTo>
                  <a:lnTo>
                    <a:pt x="462" y="289"/>
                  </a:lnTo>
                  <a:lnTo>
                    <a:pt x="466" y="291"/>
                  </a:lnTo>
                  <a:lnTo>
                    <a:pt x="472" y="293"/>
                  </a:lnTo>
                  <a:lnTo>
                    <a:pt x="476" y="296"/>
                  </a:lnTo>
                  <a:lnTo>
                    <a:pt x="481" y="302"/>
                  </a:lnTo>
                  <a:lnTo>
                    <a:pt x="483" y="309"/>
                  </a:lnTo>
                  <a:lnTo>
                    <a:pt x="481" y="313"/>
                  </a:lnTo>
                  <a:lnTo>
                    <a:pt x="477" y="317"/>
                  </a:lnTo>
                  <a:lnTo>
                    <a:pt x="472" y="320"/>
                  </a:lnTo>
                  <a:lnTo>
                    <a:pt x="465" y="323"/>
                  </a:lnTo>
                  <a:lnTo>
                    <a:pt x="460" y="326"/>
                  </a:lnTo>
                  <a:lnTo>
                    <a:pt x="456" y="331"/>
                  </a:lnTo>
                  <a:lnTo>
                    <a:pt x="455" y="337"/>
                  </a:lnTo>
                  <a:lnTo>
                    <a:pt x="457" y="341"/>
                  </a:lnTo>
                  <a:lnTo>
                    <a:pt x="459" y="347"/>
                  </a:lnTo>
                  <a:lnTo>
                    <a:pt x="460" y="351"/>
                  </a:lnTo>
                  <a:lnTo>
                    <a:pt x="458" y="358"/>
                  </a:lnTo>
                  <a:lnTo>
                    <a:pt x="452" y="364"/>
                  </a:lnTo>
                  <a:lnTo>
                    <a:pt x="445" y="370"/>
                  </a:lnTo>
                  <a:lnTo>
                    <a:pt x="437" y="375"/>
                  </a:lnTo>
                  <a:lnTo>
                    <a:pt x="433" y="378"/>
                  </a:lnTo>
                  <a:lnTo>
                    <a:pt x="430" y="383"/>
                  </a:lnTo>
                  <a:lnTo>
                    <a:pt x="429" y="389"/>
                  </a:lnTo>
                  <a:lnTo>
                    <a:pt x="426" y="392"/>
                  </a:lnTo>
                  <a:lnTo>
                    <a:pt x="422" y="395"/>
                  </a:lnTo>
                  <a:lnTo>
                    <a:pt x="417" y="394"/>
                  </a:lnTo>
                  <a:lnTo>
                    <a:pt x="409" y="389"/>
                  </a:lnTo>
                  <a:lnTo>
                    <a:pt x="400" y="380"/>
                  </a:lnTo>
                  <a:lnTo>
                    <a:pt x="378" y="358"/>
                  </a:lnTo>
                  <a:lnTo>
                    <a:pt x="366" y="349"/>
                  </a:lnTo>
                  <a:lnTo>
                    <a:pt x="355" y="345"/>
                  </a:lnTo>
                  <a:lnTo>
                    <a:pt x="345" y="345"/>
                  </a:lnTo>
                  <a:lnTo>
                    <a:pt x="337" y="348"/>
                  </a:lnTo>
                  <a:lnTo>
                    <a:pt x="330" y="352"/>
                  </a:lnTo>
                  <a:lnTo>
                    <a:pt x="324" y="359"/>
                  </a:lnTo>
                  <a:lnTo>
                    <a:pt x="316" y="365"/>
                  </a:lnTo>
                  <a:lnTo>
                    <a:pt x="307" y="373"/>
                  </a:lnTo>
                  <a:lnTo>
                    <a:pt x="295" y="379"/>
                  </a:lnTo>
                  <a:lnTo>
                    <a:pt x="281" y="384"/>
                  </a:lnTo>
                  <a:lnTo>
                    <a:pt x="269" y="385"/>
                  </a:lnTo>
                  <a:lnTo>
                    <a:pt x="256" y="384"/>
                  </a:lnTo>
                  <a:lnTo>
                    <a:pt x="242" y="382"/>
                  </a:lnTo>
                  <a:lnTo>
                    <a:pt x="228" y="379"/>
                  </a:lnTo>
                  <a:lnTo>
                    <a:pt x="215" y="377"/>
                  </a:lnTo>
                  <a:lnTo>
                    <a:pt x="203" y="377"/>
                  </a:lnTo>
                  <a:lnTo>
                    <a:pt x="193" y="379"/>
                  </a:lnTo>
                  <a:lnTo>
                    <a:pt x="183" y="383"/>
                  </a:lnTo>
                  <a:lnTo>
                    <a:pt x="170" y="388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7" y="402"/>
                  </a:lnTo>
                  <a:lnTo>
                    <a:pt x="97" y="406"/>
                  </a:lnTo>
                  <a:lnTo>
                    <a:pt x="93" y="403"/>
                  </a:lnTo>
                  <a:lnTo>
                    <a:pt x="90" y="402"/>
                  </a:lnTo>
                  <a:lnTo>
                    <a:pt x="85" y="396"/>
                  </a:lnTo>
                  <a:lnTo>
                    <a:pt x="82" y="389"/>
                  </a:lnTo>
                  <a:lnTo>
                    <a:pt x="82" y="375"/>
                  </a:lnTo>
                  <a:lnTo>
                    <a:pt x="80" y="369"/>
                  </a:lnTo>
                  <a:lnTo>
                    <a:pt x="74" y="363"/>
                  </a:lnTo>
                  <a:lnTo>
                    <a:pt x="69" y="357"/>
                  </a:lnTo>
                  <a:lnTo>
                    <a:pt x="65" y="350"/>
                  </a:lnTo>
                  <a:lnTo>
                    <a:pt x="64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69" y="328"/>
                  </a:lnTo>
                  <a:lnTo>
                    <a:pt x="67" y="323"/>
                  </a:lnTo>
                  <a:lnTo>
                    <a:pt x="64" y="317"/>
                  </a:lnTo>
                  <a:lnTo>
                    <a:pt x="62" y="312"/>
                  </a:lnTo>
                  <a:lnTo>
                    <a:pt x="63" y="308"/>
                  </a:lnTo>
                  <a:lnTo>
                    <a:pt x="65" y="300"/>
                  </a:lnTo>
                  <a:lnTo>
                    <a:pt x="67" y="291"/>
                  </a:lnTo>
                  <a:lnTo>
                    <a:pt x="67" y="281"/>
                  </a:lnTo>
                  <a:lnTo>
                    <a:pt x="66" y="273"/>
                  </a:lnTo>
                  <a:lnTo>
                    <a:pt x="62" y="268"/>
                  </a:lnTo>
                  <a:lnTo>
                    <a:pt x="59" y="266"/>
                  </a:lnTo>
                  <a:lnTo>
                    <a:pt x="57" y="263"/>
                  </a:lnTo>
                  <a:lnTo>
                    <a:pt x="54" y="262"/>
                  </a:lnTo>
                  <a:lnTo>
                    <a:pt x="52" y="260"/>
                  </a:lnTo>
                  <a:lnTo>
                    <a:pt x="51" y="257"/>
                  </a:lnTo>
                  <a:lnTo>
                    <a:pt x="53" y="253"/>
                  </a:lnTo>
                  <a:lnTo>
                    <a:pt x="56" y="248"/>
                  </a:lnTo>
                  <a:lnTo>
                    <a:pt x="59" y="237"/>
                  </a:lnTo>
                  <a:lnTo>
                    <a:pt x="58" y="230"/>
                  </a:lnTo>
                  <a:lnTo>
                    <a:pt x="52" y="225"/>
                  </a:lnTo>
                  <a:lnTo>
                    <a:pt x="45" y="219"/>
                  </a:lnTo>
                  <a:lnTo>
                    <a:pt x="40" y="214"/>
                  </a:lnTo>
                  <a:lnTo>
                    <a:pt x="38" y="209"/>
                  </a:lnTo>
                  <a:lnTo>
                    <a:pt x="38" y="203"/>
                  </a:lnTo>
                  <a:lnTo>
                    <a:pt x="41" y="198"/>
                  </a:lnTo>
                  <a:lnTo>
                    <a:pt x="44" y="193"/>
                  </a:lnTo>
                  <a:lnTo>
                    <a:pt x="46" y="189"/>
                  </a:lnTo>
                  <a:lnTo>
                    <a:pt x="46" y="188"/>
                  </a:lnTo>
                  <a:lnTo>
                    <a:pt x="42" y="186"/>
                  </a:lnTo>
                  <a:lnTo>
                    <a:pt x="35" y="184"/>
                  </a:lnTo>
                  <a:lnTo>
                    <a:pt x="20" y="182"/>
                  </a:lnTo>
                  <a:lnTo>
                    <a:pt x="9" y="180"/>
                  </a:lnTo>
                  <a:lnTo>
                    <a:pt x="0" y="176"/>
                  </a:lnTo>
                  <a:lnTo>
                    <a:pt x="1" y="174"/>
                  </a:lnTo>
                  <a:lnTo>
                    <a:pt x="3" y="171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5" y="164"/>
                  </a:lnTo>
                  <a:lnTo>
                    <a:pt x="6" y="162"/>
                  </a:lnTo>
                  <a:lnTo>
                    <a:pt x="8" y="160"/>
                  </a:lnTo>
                  <a:lnTo>
                    <a:pt x="10" y="159"/>
                  </a:lnTo>
                  <a:lnTo>
                    <a:pt x="12" y="157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7" y="157"/>
                  </a:lnTo>
                  <a:lnTo>
                    <a:pt x="17" y="159"/>
                  </a:lnTo>
                  <a:lnTo>
                    <a:pt x="18" y="160"/>
                  </a:lnTo>
                  <a:lnTo>
                    <a:pt x="19" y="160"/>
                  </a:lnTo>
                  <a:lnTo>
                    <a:pt x="20" y="159"/>
                  </a:lnTo>
                  <a:lnTo>
                    <a:pt x="22" y="154"/>
                  </a:lnTo>
                  <a:lnTo>
                    <a:pt x="23" y="149"/>
                  </a:lnTo>
                  <a:lnTo>
                    <a:pt x="24" y="146"/>
                  </a:lnTo>
                  <a:lnTo>
                    <a:pt x="27" y="144"/>
                  </a:lnTo>
                  <a:lnTo>
                    <a:pt x="32" y="146"/>
                  </a:lnTo>
                  <a:lnTo>
                    <a:pt x="36" y="147"/>
                  </a:lnTo>
                  <a:lnTo>
                    <a:pt x="41" y="148"/>
                  </a:lnTo>
                  <a:lnTo>
                    <a:pt x="48" y="148"/>
                  </a:lnTo>
                  <a:lnTo>
                    <a:pt x="59" y="147"/>
                  </a:lnTo>
                  <a:lnTo>
                    <a:pt x="70" y="145"/>
                  </a:lnTo>
                  <a:lnTo>
                    <a:pt x="79" y="142"/>
                  </a:lnTo>
                  <a:lnTo>
                    <a:pt x="86" y="141"/>
                  </a:lnTo>
                  <a:lnTo>
                    <a:pt x="96" y="141"/>
                  </a:lnTo>
                  <a:lnTo>
                    <a:pt x="100" y="139"/>
                  </a:lnTo>
                  <a:lnTo>
                    <a:pt x="104" y="135"/>
                  </a:lnTo>
                  <a:lnTo>
                    <a:pt x="109" y="129"/>
                  </a:lnTo>
                  <a:lnTo>
                    <a:pt x="113" y="121"/>
                  </a:lnTo>
                  <a:lnTo>
                    <a:pt x="125" y="104"/>
                  </a:lnTo>
                  <a:lnTo>
                    <a:pt x="130" y="97"/>
                  </a:lnTo>
                  <a:lnTo>
                    <a:pt x="134" y="91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4" y="83"/>
                  </a:lnTo>
                  <a:lnTo>
                    <a:pt x="134" y="77"/>
                  </a:lnTo>
                  <a:lnTo>
                    <a:pt x="137" y="77"/>
                  </a:lnTo>
                  <a:lnTo>
                    <a:pt x="141" y="81"/>
                  </a:lnTo>
                  <a:lnTo>
                    <a:pt x="146" y="85"/>
                  </a:lnTo>
                  <a:lnTo>
                    <a:pt x="150" y="91"/>
                  </a:lnTo>
                  <a:lnTo>
                    <a:pt x="151" y="96"/>
                  </a:lnTo>
                  <a:lnTo>
                    <a:pt x="150" y="101"/>
                  </a:lnTo>
                  <a:lnTo>
                    <a:pt x="149" y="107"/>
                  </a:lnTo>
                  <a:lnTo>
                    <a:pt x="149" y="114"/>
                  </a:lnTo>
                  <a:lnTo>
                    <a:pt x="151" y="114"/>
                  </a:lnTo>
                  <a:lnTo>
                    <a:pt x="160" y="103"/>
                  </a:lnTo>
                  <a:lnTo>
                    <a:pt x="164" y="98"/>
                  </a:lnTo>
                  <a:lnTo>
                    <a:pt x="167" y="96"/>
                  </a:lnTo>
                  <a:lnTo>
                    <a:pt x="174" y="93"/>
                  </a:lnTo>
                  <a:lnTo>
                    <a:pt x="180" y="88"/>
                  </a:lnTo>
                  <a:lnTo>
                    <a:pt x="185" y="83"/>
                  </a:lnTo>
                  <a:lnTo>
                    <a:pt x="188" y="78"/>
                  </a:lnTo>
                  <a:lnTo>
                    <a:pt x="190" y="69"/>
                  </a:lnTo>
                  <a:lnTo>
                    <a:pt x="193" y="58"/>
                  </a:lnTo>
                  <a:lnTo>
                    <a:pt x="195" y="46"/>
                  </a:lnTo>
                  <a:lnTo>
                    <a:pt x="199" y="34"/>
                  </a:lnTo>
                  <a:lnTo>
                    <a:pt x="203" y="26"/>
                  </a:lnTo>
                  <a:lnTo>
                    <a:pt x="212" y="13"/>
                  </a:lnTo>
                  <a:lnTo>
                    <a:pt x="228" y="8"/>
                  </a:lnTo>
                  <a:lnTo>
                    <a:pt x="242" y="4"/>
                  </a:lnTo>
                  <a:lnTo>
                    <a:pt x="255" y="1"/>
                  </a:lnTo>
                  <a:lnTo>
                    <a:pt x="265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2236788" y="4821238"/>
              <a:ext cx="1074738" cy="1100138"/>
            </a:xfrm>
            <a:custGeom>
              <a:avLst/>
              <a:gdLst/>
              <a:ahLst/>
              <a:cxnLst>
                <a:cxn ang="0">
                  <a:pos x="554" y="9"/>
                </a:cxn>
                <a:cxn ang="0">
                  <a:pos x="561" y="43"/>
                </a:cxn>
                <a:cxn ang="0">
                  <a:pos x="575" y="79"/>
                </a:cxn>
                <a:cxn ang="0">
                  <a:pos x="609" y="61"/>
                </a:cxn>
                <a:cxn ang="0">
                  <a:pos x="641" y="98"/>
                </a:cxn>
                <a:cxn ang="0">
                  <a:pos x="663" y="142"/>
                </a:cxn>
                <a:cxn ang="0">
                  <a:pos x="630" y="199"/>
                </a:cxn>
                <a:cxn ang="0">
                  <a:pos x="654" y="243"/>
                </a:cxn>
                <a:cxn ang="0">
                  <a:pos x="650" y="286"/>
                </a:cxn>
                <a:cxn ang="0">
                  <a:pos x="663" y="332"/>
                </a:cxn>
                <a:cxn ang="0">
                  <a:pos x="645" y="378"/>
                </a:cxn>
                <a:cxn ang="0">
                  <a:pos x="673" y="410"/>
                </a:cxn>
                <a:cxn ang="0">
                  <a:pos x="664" y="460"/>
                </a:cxn>
                <a:cxn ang="0">
                  <a:pos x="664" y="518"/>
                </a:cxn>
                <a:cxn ang="0">
                  <a:pos x="626" y="556"/>
                </a:cxn>
                <a:cxn ang="0">
                  <a:pos x="585" y="553"/>
                </a:cxn>
                <a:cxn ang="0">
                  <a:pos x="530" y="648"/>
                </a:cxn>
                <a:cxn ang="0">
                  <a:pos x="503" y="693"/>
                </a:cxn>
                <a:cxn ang="0">
                  <a:pos x="486" y="662"/>
                </a:cxn>
                <a:cxn ang="0">
                  <a:pos x="475" y="625"/>
                </a:cxn>
                <a:cxn ang="0">
                  <a:pos x="470" y="601"/>
                </a:cxn>
                <a:cxn ang="0">
                  <a:pos x="481" y="579"/>
                </a:cxn>
                <a:cxn ang="0">
                  <a:pos x="452" y="573"/>
                </a:cxn>
                <a:cxn ang="0">
                  <a:pos x="409" y="538"/>
                </a:cxn>
                <a:cxn ang="0">
                  <a:pos x="370" y="551"/>
                </a:cxn>
                <a:cxn ang="0">
                  <a:pos x="333" y="563"/>
                </a:cxn>
                <a:cxn ang="0">
                  <a:pos x="297" y="527"/>
                </a:cxn>
                <a:cxn ang="0">
                  <a:pos x="276" y="521"/>
                </a:cxn>
                <a:cxn ang="0">
                  <a:pos x="222" y="500"/>
                </a:cxn>
                <a:cxn ang="0">
                  <a:pos x="196" y="475"/>
                </a:cxn>
                <a:cxn ang="0">
                  <a:pos x="153" y="475"/>
                </a:cxn>
                <a:cxn ang="0">
                  <a:pos x="125" y="514"/>
                </a:cxn>
                <a:cxn ang="0">
                  <a:pos x="95" y="537"/>
                </a:cxn>
                <a:cxn ang="0">
                  <a:pos x="48" y="561"/>
                </a:cxn>
                <a:cxn ang="0">
                  <a:pos x="18" y="542"/>
                </a:cxn>
                <a:cxn ang="0">
                  <a:pos x="16" y="515"/>
                </a:cxn>
                <a:cxn ang="0">
                  <a:pos x="34" y="489"/>
                </a:cxn>
                <a:cxn ang="0">
                  <a:pos x="61" y="454"/>
                </a:cxn>
                <a:cxn ang="0">
                  <a:pos x="80" y="427"/>
                </a:cxn>
                <a:cxn ang="0">
                  <a:pos x="28" y="440"/>
                </a:cxn>
                <a:cxn ang="0">
                  <a:pos x="11" y="416"/>
                </a:cxn>
                <a:cxn ang="0">
                  <a:pos x="7" y="387"/>
                </a:cxn>
                <a:cxn ang="0">
                  <a:pos x="2" y="361"/>
                </a:cxn>
                <a:cxn ang="0">
                  <a:pos x="15" y="335"/>
                </a:cxn>
                <a:cxn ang="0">
                  <a:pos x="56" y="326"/>
                </a:cxn>
                <a:cxn ang="0">
                  <a:pos x="99" y="329"/>
                </a:cxn>
                <a:cxn ang="0">
                  <a:pos x="128" y="302"/>
                </a:cxn>
                <a:cxn ang="0">
                  <a:pos x="165" y="284"/>
                </a:cxn>
                <a:cxn ang="0">
                  <a:pos x="204" y="265"/>
                </a:cxn>
                <a:cxn ang="0">
                  <a:pos x="270" y="245"/>
                </a:cxn>
                <a:cxn ang="0">
                  <a:pos x="336" y="253"/>
                </a:cxn>
                <a:cxn ang="0">
                  <a:pos x="391" y="227"/>
                </a:cxn>
                <a:cxn ang="0">
                  <a:pos x="433" y="217"/>
                </a:cxn>
                <a:cxn ang="0">
                  <a:pos x="489" y="263"/>
                </a:cxn>
                <a:cxn ang="0">
                  <a:pos x="504" y="243"/>
                </a:cxn>
                <a:cxn ang="0">
                  <a:pos x="526" y="215"/>
                </a:cxn>
                <a:cxn ang="0">
                  <a:pos x="532" y="191"/>
                </a:cxn>
                <a:cxn ang="0">
                  <a:pos x="548" y="170"/>
                </a:cxn>
                <a:cxn ang="0">
                  <a:pos x="527" y="153"/>
                </a:cxn>
                <a:cxn ang="0">
                  <a:pos x="510" y="130"/>
                </a:cxn>
                <a:cxn ang="0">
                  <a:pos x="495" y="111"/>
                </a:cxn>
                <a:cxn ang="0">
                  <a:pos x="506" y="70"/>
                </a:cxn>
                <a:cxn ang="0">
                  <a:pos x="495" y="17"/>
                </a:cxn>
              </a:cxnLst>
              <a:rect l="0" t="0" r="r" b="b"/>
              <a:pathLst>
                <a:path w="677" h="693">
                  <a:moveTo>
                    <a:pt x="526" y="0"/>
                  </a:moveTo>
                  <a:lnTo>
                    <a:pt x="531" y="0"/>
                  </a:lnTo>
                  <a:lnTo>
                    <a:pt x="538" y="2"/>
                  </a:lnTo>
                  <a:lnTo>
                    <a:pt x="545" y="4"/>
                  </a:lnTo>
                  <a:lnTo>
                    <a:pt x="554" y="9"/>
                  </a:lnTo>
                  <a:lnTo>
                    <a:pt x="560" y="14"/>
                  </a:lnTo>
                  <a:lnTo>
                    <a:pt x="564" y="17"/>
                  </a:lnTo>
                  <a:lnTo>
                    <a:pt x="565" y="23"/>
                  </a:lnTo>
                  <a:lnTo>
                    <a:pt x="563" y="36"/>
                  </a:lnTo>
                  <a:lnTo>
                    <a:pt x="561" y="43"/>
                  </a:lnTo>
                  <a:lnTo>
                    <a:pt x="561" y="49"/>
                  </a:lnTo>
                  <a:lnTo>
                    <a:pt x="562" y="57"/>
                  </a:lnTo>
                  <a:lnTo>
                    <a:pt x="565" y="66"/>
                  </a:lnTo>
                  <a:lnTo>
                    <a:pt x="569" y="73"/>
                  </a:lnTo>
                  <a:lnTo>
                    <a:pt x="575" y="79"/>
                  </a:lnTo>
                  <a:lnTo>
                    <a:pt x="581" y="80"/>
                  </a:lnTo>
                  <a:lnTo>
                    <a:pt x="587" y="77"/>
                  </a:lnTo>
                  <a:lnTo>
                    <a:pt x="594" y="72"/>
                  </a:lnTo>
                  <a:lnTo>
                    <a:pt x="601" y="66"/>
                  </a:lnTo>
                  <a:lnTo>
                    <a:pt x="609" y="61"/>
                  </a:lnTo>
                  <a:lnTo>
                    <a:pt x="618" y="59"/>
                  </a:lnTo>
                  <a:lnTo>
                    <a:pt x="624" y="61"/>
                  </a:lnTo>
                  <a:lnTo>
                    <a:pt x="629" y="68"/>
                  </a:lnTo>
                  <a:lnTo>
                    <a:pt x="634" y="76"/>
                  </a:lnTo>
                  <a:lnTo>
                    <a:pt x="641" y="98"/>
                  </a:lnTo>
                  <a:lnTo>
                    <a:pt x="644" y="111"/>
                  </a:lnTo>
                  <a:lnTo>
                    <a:pt x="647" y="121"/>
                  </a:lnTo>
                  <a:lnTo>
                    <a:pt x="650" y="129"/>
                  </a:lnTo>
                  <a:lnTo>
                    <a:pt x="654" y="136"/>
                  </a:lnTo>
                  <a:lnTo>
                    <a:pt x="663" y="142"/>
                  </a:lnTo>
                  <a:lnTo>
                    <a:pt x="675" y="148"/>
                  </a:lnTo>
                  <a:lnTo>
                    <a:pt x="664" y="158"/>
                  </a:lnTo>
                  <a:lnTo>
                    <a:pt x="642" y="178"/>
                  </a:lnTo>
                  <a:lnTo>
                    <a:pt x="635" y="189"/>
                  </a:lnTo>
                  <a:lnTo>
                    <a:pt x="630" y="199"/>
                  </a:lnTo>
                  <a:lnTo>
                    <a:pt x="630" y="210"/>
                  </a:lnTo>
                  <a:lnTo>
                    <a:pt x="634" y="219"/>
                  </a:lnTo>
                  <a:lnTo>
                    <a:pt x="640" y="228"/>
                  </a:lnTo>
                  <a:lnTo>
                    <a:pt x="647" y="235"/>
                  </a:lnTo>
                  <a:lnTo>
                    <a:pt x="654" y="243"/>
                  </a:lnTo>
                  <a:lnTo>
                    <a:pt x="659" y="250"/>
                  </a:lnTo>
                  <a:lnTo>
                    <a:pt x="661" y="260"/>
                  </a:lnTo>
                  <a:lnTo>
                    <a:pt x="659" y="270"/>
                  </a:lnTo>
                  <a:lnTo>
                    <a:pt x="655" y="278"/>
                  </a:lnTo>
                  <a:lnTo>
                    <a:pt x="650" y="286"/>
                  </a:lnTo>
                  <a:lnTo>
                    <a:pt x="648" y="290"/>
                  </a:lnTo>
                  <a:lnTo>
                    <a:pt x="647" y="295"/>
                  </a:lnTo>
                  <a:lnTo>
                    <a:pt x="650" y="302"/>
                  </a:lnTo>
                  <a:lnTo>
                    <a:pt x="653" y="312"/>
                  </a:lnTo>
                  <a:lnTo>
                    <a:pt x="663" y="332"/>
                  </a:lnTo>
                  <a:lnTo>
                    <a:pt x="664" y="342"/>
                  </a:lnTo>
                  <a:lnTo>
                    <a:pt x="662" y="352"/>
                  </a:lnTo>
                  <a:lnTo>
                    <a:pt x="657" y="360"/>
                  </a:lnTo>
                  <a:lnTo>
                    <a:pt x="650" y="368"/>
                  </a:lnTo>
                  <a:lnTo>
                    <a:pt x="645" y="378"/>
                  </a:lnTo>
                  <a:lnTo>
                    <a:pt x="644" y="383"/>
                  </a:lnTo>
                  <a:lnTo>
                    <a:pt x="647" y="389"/>
                  </a:lnTo>
                  <a:lnTo>
                    <a:pt x="652" y="394"/>
                  </a:lnTo>
                  <a:lnTo>
                    <a:pt x="660" y="399"/>
                  </a:lnTo>
                  <a:lnTo>
                    <a:pt x="673" y="410"/>
                  </a:lnTo>
                  <a:lnTo>
                    <a:pt x="677" y="417"/>
                  </a:lnTo>
                  <a:lnTo>
                    <a:pt x="677" y="429"/>
                  </a:lnTo>
                  <a:lnTo>
                    <a:pt x="675" y="440"/>
                  </a:lnTo>
                  <a:lnTo>
                    <a:pt x="669" y="450"/>
                  </a:lnTo>
                  <a:lnTo>
                    <a:pt x="664" y="460"/>
                  </a:lnTo>
                  <a:lnTo>
                    <a:pt x="663" y="467"/>
                  </a:lnTo>
                  <a:lnTo>
                    <a:pt x="663" y="476"/>
                  </a:lnTo>
                  <a:lnTo>
                    <a:pt x="663" y="488"/>
                  </a:lnTo>
                  <a:lnTo>
                    <a:pt x="664" y="500"/>
                  </a:lnTo>
                  <a:lnTo>
                    <a:pt x="664" y="518"/>
                  </a:lnTo>
                  <a:lnTo>
                    <a:pt x="661" y="528"/>
                  </a:lnTo>
                  <a:lnTo>
                    <a:pt x="653" y="536"/>
                  </a:lnTo>
                  <a:lnTo>
                    <a:pt x="644" y="544"/>
                  </a:lnTo>
                  <a:lnTo>
                    <a:pt x="635" y="552"/>
                  </a:lnTo>
                  <a:lnTo>
                    <a:pt x="626" y="556"/>
                  </a:lnTo>
                  <a:lnTo>
                    <a:pt x="618" y="558"/>
                  </a:lnTo>
                  <a:lnTo>
                    <a:pt x="610" y="558"/>
                  </a:lnTo>
                  <a:lnTo>
                    <a:pt x="604" y="556"/>
                  </a:lnTo>
                  <a:lnTo>
                    <a:pt x="598" y="555"/>
                  </a:lnTo>
                  <a:lnTo>
                    <a:pt x="585" y="553"/>
                  </a:lnTo>
                  <a:lnTo>
                    <a:pt x="579" y="556"/>
                  </a:lnTo>
                  <a:lnTo>
                    <a:pt x="574" y="562"/>
                  </a:lnTo>
                  <a:lnTo>
                    <a:pt x="559" y="592"/>
                  </a:lnTo>
                  <a:lnTo>
                    <a:pt x="544" y="620"/>
                  </a:lnTo>
                  <a:lnTo>
                    <a:pt x="530" y="648"/>
                  </a:lnTo>
                  <a:lnTo>
                    <a:pt x="526" y="660"/>
                  </a:lnTo>
                  <a:lnTo>
                    <a:pt x="522" y="669"/>
                  </a:lnTo>
                  <a:lnTo>
                    <a:pt x="518" y="677"/>
                  </a:lnTo>
                  <a:lnTo>
                    <a:pt x="512" y="684"/>
                  </a:lnTo>
                  <a:lnTo>
                    <a:pt x="503" y="693"/>
                  </a:lnTo>
                  <a:lnTo>
                    <a:pt x="500" y="686"/>
                  </a:lnTo>
                  <a:lnTo>
                    <a:pt x="496" y="677"/>
                  </a:lnTo>
                  <a:lnTo>
                    <a:pt x="491" y="672"/>
                  </a:lnTo>
                  <a:lnTo>
                    <a:pt x="488" y="667"/>
                  </a:lnTo>
                  <a:lnTo>
                    <a:pt x="486" y="662"/>
                  </a:lnTo>
                  <a:lnTo>
                    <a:pt x="485" y="654"/>
                  </a:lnTo>
                  <a:lnTo>
                    <a:pt x="485" y="646"/>
                  </a:lnTo>
                  <a:lnTo>
                    <a:pt x="483" y="638"/>
                  </a:lnTo>
                  <a:lnTo>
                    <a:pt x="479" y="631"/>
                  </a:lnTo>
                  <a:lnTo>
                    <a:pt x="475" y="625"/>
                  </a:lnTo>
                  <a:lnTo>
                    <a:pt x="471" y="619"/>
                  </a:lnTo>
                  <a:lnTo>
                    <a:pt x="468" y="612"/>
                  </a:lnTo>
                  <a:lnTo>
                    <a:pt x="467" y="607"/>
                  </a:lnTo>
                  <a:lnTo>
                    <a:pt x="467" y="603"/>
                  </a:lnTo>
                  <a:lnTo>
                    <a:pt x="470" y="601"/>
                  </a:lnTo>
                  <a:lnTo>
                    <a:pt x="475" y="598"/>
                  </a:lnTo>
                  <a:lnTo>
                    <a:pt x="478" y="593"/>
                  </a:lnTo>
                  <a:lnTo>
                    <a:pt x="480" y="586"/>
                  </a:lnTo>
                  <a:lnTo>
                    <a:pt x="482" y="582"/>
                  </a:lnTo>
                  <a:lnTo>
                    <a:pt x="481" y="579"/>
                  </a:lnTo>
                  <a:lnTo>
                    <a:pt x="476" y="577"/>
                  </a:lnTo>
                  <a:lnTo>
                    <a:pt x="471" y="577"/>
                  </a:lnTo>
                  <a:lnTo>
                    <a:pt x="465" y="579"/>
                  </a:lnTo>
                  <a:lnTo>
                    <a:pt x="461" y="579"/>
                  </a:lnTo>
                  <a:lnTo>
                    <a:pt x="452" y="573"/>
                  </a:lnTo>
                  <a:lnTo>
                    <a:pt x="446" y="570"/>
                  </a:lnTo>
                  <a:lnTo>
                    <a:pt x="440" y="568"/>
                  </a:lnTo>
                  <a:lnTo>
                    <a:pt x="434" y="560"/>
                  </a:lnTo>
                  <a:lnTo>
                    <a:pt x="418" y="544"/>
                  </a:lnTo>
                  <a:lnTo>
                    <a:pt x="409" y="538"/>
                  </a:lnTo>
                  <a:lnTo>
                    <a:pt x="401" y="535"/>
                  </a:lnTo>
                  <a:lnTo>
                    <a:pt x="392" y="537"/>
                  </a:lnTo>
                  <a:lnTo>
                    <a:pt x="384" y="541"/>
                  </a:lnTo>
                  <a:lnTo>
                    <a:pt x="377" y="546"/>
                  </a:lnTo>
                  <a:lnTo>
                    <a:pt x="370" y="551"/>
                  </a:lnTo>
                  <a:lnTo>
                    <a:pt x="363" y="553"/>
                  </a:lnTo>
                  <a:lnTo>
                    <a:pt x="356" y="554"/>
                  </a:lnTo>
                  <a:lnTo>
                    <a:pt x="352" y="556"/>
                  </a:lnTo>
                  <a:lnTo>
                    <a:pt x="342" y="560"/>
                  </a:lnTo>
                  <a:lnTo>
                    <a:pt x="333" y="563"/>
                  </a:lnTo>
                  <a:lnTo>
                    <a:pt x="326" y="562"/>
                  </a:lnTo>
                  <a:lnTo>
                    <a:pt x="318" y="557"/>
                  </a:lnTo>
                  <a:lnTo>
                    <a:pt x="313" y="550"/>
                  </a:lnTo>
                  <a:lnTo>
                    <a:pt x="301" y="533"/>
                  </a:lnTo>
                  <a:lnTo>
                    <a:pt x="297" y="527"/>
                  </a:lnTo>
                  <a:lnTo>
                    <a:pt x="292" y="522"/>
                  </a:lnTo>
                  <a:lnTo>
                    <a:pt x="287" y="520"/>
                  </a:lnTo>
                  <a:lnTo>
                    <a:pt x="285" y="519"/>
                  </a:lnTo>
                  <a:lnTo>
                    <a:pt x="281" y="520"/>
                  </a:lnTo>
                  <a:lnTo>
                    <a:pt x="276" y="521"/>
                  </a:lnTo>
                  <a:lnTo>
                    <a:pt x="260" y="521"/>
                  </a:lnTo>
                  <a:lnTo>
                    <a:pt x="247" y="518"/>
                  </a:lnTo>
                  <a:lnTo>
                    <a:pt x="238" y="514"/>
                  </a:lnTo>
                  <a:lnTo>
                    <a:pt x="230" y="507"/>
                  </a:lnTo>
                  <a:lnTo>
                    <a:pt x="222" y="500"/>
                  </a:lnTo>
                  <a:lnTo>
                    <a:pt x="216" y="494"/>
                  </a:lnTo>
                  <a:lnTo>
                    <a:pt x="210" y="488"/>
                  </a:lnTo>
                  <a:lnTo>
                    <a:pt x="206" y="483"/>
                  </a:lnTo>
                  <a:lnTo>
                    <a:pt x="202" y="478"/>
                  </a:lnTo>
                  <a:lnTo>
                    <a:pt x="196" y="475"/>
                  </a:lnTo>
                  <a:lnTo>
                    <a:pt x="189" y="475"/>
                  </a:lnTo>
                  <a:lnTo>
                    <a:pt x="172" y="473"/>
                  </a:lnTo>
                  <a:lnTo>
                    <a:pt x="166" y="471"/>
                  </a:lnTo>
                  <a:lnTo>
                    <a:pt x="159" y="471"/>
                  </a:lnTo>
                  <a:lnTo>
                    <a:pt x="153" y="475"/>
                  </a:lnTo>
                  <a:lnTo>
                    <a:pt x="149" y="483"/>
                  </a:lnTo>
                  <a:lnTo>
                    <a:pt x="143" y="493"/>
                  </a:lnTo>
                  <a:lnTo>
                    <a:pt x="137" y="502"/>
                  </a:lnTo>
                  <a:lnTo>
                    <a:pt x="130" y="510"/>
                  </a:lnTo>
                  <a:lnTo>
                    <a:pt x="125" y="514"/>
                  </a:lnTo>
                  <a:lnTo>
                    <a:pt x="118" y="515"/>
                  </a:lnTo>
                  <a:lnTo>
                    <a:pt x="112" y="518"/>
                  </a:lnTo>
                  <a:lnTo>
                    <a:pt x="105" y="522"/>
                  </a:lnTo>
                  <a:lnTo>
                    <a:pt x="100" y="529"/>
                  </a:lnTo>
                  <a:lnTo>
                    <a:pt x="95" y="537"/>
                  </a:lnTo>
                  <a:lnTo>
                    <a:pt x="86" y="544"/>
                  </a:lnTo>
                  <a:lnTo>
                    <a:pt x="68" y="556"/>
                  </a:lnTo>
                  <a:lnTo>
                    <a:pt x="59" y="559"/>
                  </a:lnTo>
                  <a:lnTo>
                    <a:pt x="54" y="561"/>
                  </a:lnTo>
                  <a:lnTo>
                    <a:pt x="48" y="561"/>
                  </a:lnTo>
                  <a:lnTo>
                    <a:pt x="43" y="557"/>
                  </a:lnTo>
                  <a:lnTo>
                    <a:pt x="37" y="553"/>
                  </a:lnTo>
                  <a:lnTo>
                    <a:pt x="30" y="551"/>
                  </a:lnTo>
                  <a:lnTo>
                    <a:pt x="23" y="549"/>
                  </a:lnTo>
                  <a:lnTo>
                    <a:pt x="18" y="542"/>
                  </a:lnTo>
                  <a:lnTo>
                    <a:pt x="14" y="536"/>
                  </a:lnTo>
                  <a:lnTo>
                    <a:pt x="11" y="529"/>
                  </a:lnTo>
                  <a:lnTo>
                    <a:pt x="10" y="523"/>
                  </a:lnTo>
                  <a:lnTo>
                    <a:pt x="12" y="518"/>
                  </a:lnTo>
                  <a:lnTo>
                    <a:pt x="16" y="515"/>
                  </a:lnTo>
                  <a:lnTo>
                    <a:pt x="20" y="513"/>
                  </a:lnTo>
                  <a:lnTo>
                    <a:pt x="27" y="509"/>
                  </a:lnTo>
                  <a:lnTo>
                    <a:pt x="31" y="503"/>
                  </a:lnTo>
                  <a:lnTo>
                    <a:pt x="33" y="497"/>
                  </a:lnTo>
                  <a:lnTo>
                    <a:pt x="34" y="489"/>
                  </a:lnTo>
                  <a:lnTo>
                    <a:pt x="36" y="484"/>
                  </a:lnTo>
                  <a:lnTo>
                    <a:pt x="40" y="479"/>
                  </a:lnTo>
                  <a:lnTo>
                    <a:pt x="45" y="473"/>
                  </a:lnTo>
                  <a:lnTo>
                    <a:pt x="53" y="463"/>
                  </a:lnTo>
                  <a:lnTo>
                    <a:pt x="61" y="454"/>
                  </a:lnTo>
                  <a:lnTo>
                    <a:pt x="69" y="445"/>
                  </a:lnTo>
                  <a:lnTo>
                    <a:pt x="75" y="437"/>
                  </a:lnTo>
                  <a:lnTo>
                    <a:pt x="80" y="432"/>
                  </a:lnTo>
                  <a:lnTo>
                    <a:pt x="82" y="429"/>
                  </a:lnTo>
                  <a:lnTo>
                    <a:pt x="80" y="427"/>
                  </a:lnTo>
                  <a:lnTo>
                    <a:pt x="58" y="427"/>
                  </a:lnTo>
                  <a:lnTo>
                    <a:pt x="51" y="428"/>
                  </a:lnTo>
                  <a:lnTo>
                    <a:pt x="40" y="434"/>
                  </a:lnTo>
                  <a:lnTo>
                    <a:pt x="34" y="437"/>
                  </a:lnTo>
                  <a:lnTo>
                    <a:pt x="28" y="440"/>
                  </a:lnTo>
                  <a:lnTo>
                    <a:pt x="22" y="439"/>
                  </a:lnTo>
                  <a:lnTo>
                    <a:pt x="17" y="434"/>
                  </a:lnTo>
                  <a:lnTo>
                    <a:pt x="13" y="429"/>
                  </a:lnTo>
                  <a:lnTo>
                    <a:pt x="11" y="421"/>
                  </a:lnTo>
                  <a:lnTo>
                    <a:pt x="11" y="416"/>
                  </a:lnTo>
                  <a:lnTo>
                    <a:pt x="12" y="411"/>
                  </a:lnTo>
                  <a:lnTo>
                    <a:pt x="14" y="407"/>
                  </a:lnTo>
                  <a:lnTo>
                    <a:pt x="13" y="400"/>
                  </a:lnTo>
                  <a:lnTo>
                    <a:pt x="11" y="393"/>
                  </a:lnTo>
                  <a:lnTo>
                    <a:pt x="7" y="387"/>
                  </a:lnTo>
                  <a:lnTo>
                    <a:pt x="4" y="383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2" y="361"/>
                  </a:lnTo>
                  <a:lnTo>
                    <a:pt x="4" y="356"/>
                  </a:lnTo>
                  <a:lnTo>
                    <a:pt x="9" y="353"/>
                  </a:lnTo>
                  <a:lnTo>
                    <a:pt x="11" y="347"/>
                  </a:lnTo>
                  <a:lnTo>
                    <a:pt x="13" y="340"/>
                  </a:lnTo>
                  <a:lnTo>
                    <a:pt x="15" y="335"/>
                  </a:lnTo>
                  <a:lnTo>
                    <a:pt x="18" y="332"/>
                  </a:lnTo>
                  <a:lnTo>
                    <a:pt x="25" y="330"/>
                  </a:lnTo>
                  <a:lnTo>
                    <a:pt x="35" y="328"/>
                  </a:lnTo>
                  <a:lnTo>
                    <a:pt x="47" y="326"/>
                  </a:lnTo>
                  <a:lnTo>
                    <a:pt x="56" y="326"/>
                  </a:lnTo>
                  <a:lnTo>
                    <a:pt x="64" y="328"/>
                  </a:lnTo>
                  <a:lnTo>
                    <a:pt x="73" y="332"/>
                  </a:lnTo>
                  <a:lnTo>
                    <a:pt x="84" y="336"/>
                  </a:lnTo>
                  <a:lnTo>
                    <a:pt x="91" y="335"/>
                  </a:lnTo>
                  <a:lnTo>
                    <a:pt x="99" y="329"/>
                  </a:lnTo>
                  <a:lnTo>
                    <a:pt x="105" y="322"/>
                  </a:lnTo>
                  <a:lnTo>
                    <a:pt x="112" y="313"/>
                  </a:lnTo>
                  <a:lnTo>
                    <a:pt x="116" y="307"/>
                  </a:lnTo>
                  <a:lnTo>
                    <a:pt x="121" y="304"/>
                  </a:lnTo>
                  <a:lnTo>
                    <a:pt x="128" y="302"/>
                  </a:lnTo>
                  <a:lnTo>
                    <a:pt x="139" y="299"/>
                  </a:lnTo>
                  <a:lnTo>
                    <a:pt x="149" y="294"/>
                  </a:lnTo>
                  <a:lnTo>
                    <a:pt x="158" y="288"/>
                  </a:lnTo>
                  <a:lnTo>
                    <a:pt x="162" y="286"/>
                  </a:lnTo>
                  <a:lnTo>
                    <a:pt x="165" y="284"/>
                  </a:lnTo>
                  <a:lnTo>
                    <a:pt x="166" y="282"/>
                  </a:lnTo>
                  <a:lnTo>
                    <a:pt x="166" y="277"/>
                  </a:lnTo>
                  <a:lnTo>
                    <a:pt x="164" y="274"/>
                  </a:lnTo>
                  <a:lnTo>
                    <a:pt x="184" y="270"/>
                  </a:lnTo>
                  <a:lnTo>
                    <a:pt x="204" y="265"/>
                  </a:lnTo>
                  <a:lnTo>
                    <a:pt x="221" y="260"/>
                  </a:lnTo>
                  <a:lnTo>
                    <a:pt x="237" y="256"/>
                  </a:lnTo>
                  <a:lnTo>
                    <a:pt x="250" y="251"/>
                  </a:lnTo>
                  <a:lnTo>
                    <a:pt x="260" y="247"/>
                  </a:lnTo>
                  <a:lnTo>
                    <a:pt x="270" y="245"/>
                  </a:lnTo>
                  <a:lnTo>
                    <a:pt x="282" y="245"/>
                  </a:lnTo>
                  <a:lnTo>
                    <a:pt x="295" y="247"/>
                  </a:lnTo>
                  <a:lnTo>
                    <a:pt x="309" y="250"/>
                  </a:lnTo>
                  <a:lnTo>
                    <a:pt x="323" y="252"/>
                  </a:lnTo>
                  <a:lnTo>
                    <a:pt x="336" y="253"/>
                  </a:lnTo>
                  <a:lnTo>
                    <a:pt x="348" y="252"/>
                  </a:lnTo>
                  <a:lnTo>
                    <a:pt x="362" y="247"/>
                  </a:lnTo>
                  <a:lnTo>
                    <a:pt x="374" y="241"/>
                  </a:lnTo>
                  <a:lnTo>
                    <a:pt x="383" y="233"/>
                  </a:lnTo>
                  <a:lnTo>
                    <a:pt x="391" y="227"/>
                  </a:lnTo>
                  <a:lnTo>
                    <a:pt x="397" y="220"/>
                  </a:lnTo>
                  <a:lnTo>
                    <a:pt x="404" y="216"/>
                  </a:lnTo>
                  <a:lnTo>
                    <a:pt x="412" y="213"/>
                  </a:lnTo>
                  <a:lnTo>
                    <a:pt x="422" y="213"/>
                  </a:lnTo>
                  <a:lnTo>
                    <a:pt x="433" y="217"/>
                  </a:lnTo>
                  <a:lnTo>
                    <a:pt x="445" y="226"/>
                  </a:lnTo>
                  <a:lnTo>
                    <a:pt x="467" y="248"/>
                  </a:lnTo>
                  <a:lnTo>
                    <a:pt x="476" y="257"/>
                  </a:lnTo>
                  <a:lnTo>
                    <a:pt x="484" y="262"/>
                  </a:lnTo>
                  <a:lnTo>
                    <a:pt x="489" y="263"/>
                  </a:lnTo>
                  <a:lnTo>
                    <a:pt x="493" y="260"/>
                  </a:lnTo>
                  <a:lnTo>
                    <a:pt x="496" y="257"/>
                  </a:lnTo>
                  <a:lnTo>
                    <a:pt x="497" y="251"/>
                  </a:lnTo>
                  <a:lnTo>
                    <a:pt x="500" y="246"/>
                  </a:lnTo>
                  <a:lnTo>
                    <a:pt x="504" y="243"/>
                  </a:lnTo>
                  <a:lnTo>
                    <a:pt x="512" y="238"/>
                  </a:lnTo>
                  <a:lnTo>
                    <a:pt x="519" y="232"/>
                  </a:lnTo>
                  <a:lnTo>
                    <a:pt x="525" y="226"/>
                  </a:lnTo>
                  <a:lnTo>
                    <a:pt x="527" y="219"/>
                  </a:lnTo>
                  <a:lnTo>
                    <a:pt x="526" y="215"/>
                  </a:lnTo>
                  <a:lnTo>
                    <a:pt x="524" y="209"/>
                  </a:lnTo>
                  <a:lnTo>
                    <a:pt x="522" y="205"/>
                  </a:lnTo>
                  <a:lnTo>
                    <a:pt x="523" y="199"/>
                  </a:lnTo>
                  <a:lnTo>
                    <a:pt x="527" y="194"/>
                  </a:lnTo>
                  <a:lnTo>
                    <a:pt x="532" y="191"/>
                  </a:lnTo>
                  <a:lnTo>
                    <a:pt x="539" y="188"/>
                  </a:lnTo>
                  <a:lnTo>
                    <a:pt x="544" y="185"/>
                  </a:lnTo>
                  <a:lnTo>
                    <a:pt x="548" y="181"/>
                  </a:lnTo>
                  <a:lnTo>
                    <a:pt x="550" y="177"/>
                  </a:lnTo>
                  <a:lnTo>
                    <a:pt x="548" y="170"/>
                  </a:lnTo>
                  <a:lnTo>
                    <a:pt x="543" y="164"/>
                  </a:lnTo>
                  <a:lnTo>
                    <a:pt x="539" y="161"/>
                  </a:lnTo>
                  <a:lnTo>
                    <a:pt x="533" y="159"/>
                  </a:lnTo>
                  <a:lnTo>
                    <a:pt x="529" y="157"/>
                  </a:lnTo>
                  <a:lnTo>
                    <a:pt x="527" y="153"/>
                  </a:lnTo>
                  <a:lnTo>
                    <a:pt x="524" y="144"/>
                  </a:lnTo>
                  <a:lnTo>
                    <a:pt x="521" y="136"/>
                  </a:lnTo>
                  <a:lnTo>
                    <a:pt x="516" y="129"/>
                  </a:lnTo>
                  <a:lnTo>
                    <a:pt x="513" y="128"/>
                  </a:lnTo>
                  <a:lnTo>
                    <a:pt x="510" y="130"/>
                  </a:lnTo>
                  <a:lnTo>
                    <a:pt x="506" y="132"/>
                  </a:lnTo>
                  <a:lnTo>
                    <a:pt x="503" y="131"/>
                  </a:lnTo>
                  <a:lnTo>
                    <a:pt x="501" y="127"/>
                  </a:lnTo>
                  <a:lnTo>
                    <a:pt x="498" y="119"/>
                  </a:lnTo>
                  <a:lnTo>
                    <a:pt x="495" y="111"/>
                  </a:lnTo>
                  <a:lnTo>
                    <a:pt x="494" y="105"/>
                  </a:lnTo>
                  <a:lnTo>
                    <a:pt x="496" y="100"/>
                  </a:lnTo>
                  <a:lnTo>
                    <a:pt x="500" y="93"/>
                  </a:lnTo>
                  <a:lnTo>
                    <a:pt x="503" y="83"/>
                  </a:lnTo>
                  <a:lnTo>
                    <a:pt x="506" y="70"/>
                  </a:lnTo>
                  <a:lnTo>
                    <a:pt x="505" y="59"/>
                  </a:lnTo>
                  <a:lnTo>
                    <a:pt x="503" y="54"/>
                  </a:lnTo>
                  <a:lnTo>
                    <a:pt x="502" y="44"/>
                  </a:lnTo>
                  <a:lnTo>
                    <a:pt x="499" y="32"/>
                  </a:lnTo>
                  <a:lnTo>
                    <a:pt x="495" y="17"/>
                  </a:lnTo>
                  <a:lnTo>
                    <a:pt x="492" y="1"/>
                  </a:lnTo>
                  <a:lnTo>
                    <a:pt x="516" y="1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1827213" y="2965450"/>
              <a:ext cx="1422400" cy="1666875"/>
            </a:xfrm>
            <a:custGeom>
              <a:avLst/>
              <a:gdLst/>
              <a:ahLst/>
              <a:cxnLst>
                <a:cxn ang="0">
                  <a:pos x="641" y="17"/>
                </a:cxn>
                <a:cxn ang="0">
                  <a:pos x="723" y="19"/>
                </a:cxn>
                <a:cxn ang="0">
                  <a:pos x="693" y="91"/>
                </a:cxn>
                <a:cxn ang="0">
                  <a:pos x="610" y="171"/>
                </a:cxn>
                <a:cxn ang="0">
                  <a:pos x="550" y="271"/>
                </a:cxn>
                <a:cxn ang="0">
                  <a:pos x="581" y="380"/>
                </a:cxn>
                <a:cxn ang="0">
                  <a:pos x="642" y="465"/>
                </a:cxn>
                <a:cxn ang="0">
                  <a:pos x="746" y="495"/>
                </a:cxn>
                <a:cxn ang="0">
                  <a:pos x="827" y="587"/>
                </a:cxn>
                <a:cxn ang="0">
                  <a:pos x="845" y="664"/>
                </a:cxn>
                <a:cxn ang="0">
                  <a:pos x="736" y="768"/>
                </a:cxn>
                <a:cxn ang="0">
                  <a:pos x="784" y="770"/>
                </a:cxn>
                <a:cxn ang="0">
                  <a:pos x="748" y="812"/>
                </a:cxn>
                <a:cxn ang="0">
                  <a:pos x="680" y="894"/>
                </a:cxn>
                <a:cxn ang="0">
                  <a:pos x="619" y="1029"/>
                </a:cxn>
                <a:cxn ang="0">
                  <a:pos x="553" y="1045"/>
                </a:cxn>
                <a:cxn ang="0">
                  <a:pos x="547" y="992"/>
                </a:cxn>
                <a:cxn ang="0">
                  <a:pos x="566" y="927"/>
                </a:cxn>
                <a:cxn ang="0">
                  <a:pos x="591" y="860"/>
                </a:cxn>
                <a:cxn ang="0">
                  <a:pos x="619" y="808"/>
                </a:cxn>
                <a:cxn ang="0">
                  <a:pos x="584" y="767"/>
                </a:cxn>
                <a:cxn ang="0">
                  <a:pos x="561" y="715"/>
                </a:cxn>
                <a:cxn ang="0">
                  <a:pos x="549" y="627"/>
                </a:cxn>
                <a:cxn ang="0">
                  <a:pos x="577" y="579"/>
                </a:cxn>
                <a:cxn ang="0">
                  <a:pos x="598" y="553"/>
                </a:cxn>
                <a:cxn ang="0">
                  <a:pos x="563" y="573"/>
                </a:cxn>
                <a:cxn ang="0">
                  <a:pos x="532" y="619"/>
                </a:cxn>
                <a:cxn ang="0">
                  <a:pos x="547" y="711"/>
                </a:cxn>
                <a:cxn ang="0">
                  <a:pos x="534" y="808"/>
                </a:cxn>
                <a:cxn ang="0">
                  <a:pos x="485" y="830"/>
                </a:cxn>
                <a:cxn ang="0">
                  <a:pos x="459" y="808"/>
                </a:cxn>
                <a:cxn ang="0">
                  <a:pos x="489" y="774"/>
                </a:cxn>
                <a:cxn ang="0">
                  <a:pos x="516" y="775"/>
                </a:cxn>
                <a:cxn ang="0">
                  <a:pos x="491" y="760"/>
                </a:cxn>
                <a:cxn ang="0">
                  <a:pos x="467" y="754"/>
                </a:cxn>
                <a:cxn ang="0">
                  <a:pos x="494" y="709"/>
                </a:cxn>
                <a:cxn ang="0">
                  <a:pos x="486" y="700"/>
                </a:cxn>
                <a:cxn ang="0">
                  <a:pos x="417" y="805"/>
                </a:cxn>
                <a:cxn ang="0">
                  <a:pos x="375" y="842"/>
                </a:cxn>
                <a:cxn ang="0">
                  <a:pos x="364" y="862"/>
                </a:cxn>
                <a:cxn ang="0">
                  <a:pos x="332" y="883"/>
                </a:cxn>
                <a:cxn ang="0">
                  <a:pos x="265" y="841"/>
                </a:cxn>
                <a:cxn ang="0">
                  <a:pos x="184" y="754"/>
                </a:cxn>
                <a:cxn ang="0">
                  <a:pos x="75" y="711"/>
                </a:cxn>
                <a:cxn ang="0">
                  <a:pos x="41" y="686"/>
                </a:cxn>
                <a:cxn ang="0">
                  <a:pos x="4" y="631"/>
                </a:cxn>
                <a:cxn ang="0">
                  <a:pos x="71" y="631"/>
                </a:cxn>
                <a:cxn ang="0">
                  <a:pos x="128" y="572"/>
                </a:cxn>
                <a:cxn ang="0">
                  <a:pos x="134" y="507"/>
                </a:cxn>
                <a:cxn ang="0">
                  <a:pos x="97" y="404"/>
                </a:cxn>
                <a:cxn ang="0">
                  <a:pos x="141" y="392"/>
                </a:cxn>
                <a:cxn ang="0">
                  <a:pos x="209" y="391"/>
                </a:cxn>
                <a:cxn ang="0">
                  <a:pos x="258" y="403"/>
                </a:cxn>
                <a:cxn ang="0">
                  <a:pos x="374" y="412"/>
                </a:cxn>
                <a:cxn ang="0">
                  <a:pos x="427" y="308"/>
                </a:cxn>
                <a:cxn ang="0">
                  <a:pos x="485" y="173"/>
                </a:cxn>
                <a:cxn ang="0">
                  <a:pos x="526" y="131"/>
                </a:cxn>
                <a:cxn ang="0">
                  <a:pos x="580" y="53"/>
                </a:cxn>
              </a:cxnLst>
              <a:rect l="0" t="0" r="r" b="b"/>
              <a:pathLst>
                <a:path w="896" h="1050">
                  <a:moveTo>
                    <a:pt x="614" y="0"/>
                  </a:moveTo>
                  <a:lnTo>
                    <a:pt x="619" y="1"/>
                  </a:lnTo>
                  <a:lnTo>
                    <a:pt x="622" y="5"/>
                  </a:lnTo>
                  <a:lnTo>
                    <a:pt x="624" y="10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9" y="21"/>
                  </a:lnTo>
                  <a:lnTo>
                    <a:pt x="633" y="21"/>
                  </a:lnTo>
                  <a:lnTo>
                    <a:pt x="641" y="17"/>
                  </a:lnTo>
                  <a:lnTo>
                    <a:pt x="651" y="12"/>
                  </a:lnTo>
                  <a:lnTo>
                    <a:pt x="660" y="3"/>
                  </a:lnTo>
                  <a:lnTo>
                    <a:pt x="674" y="5"/>
                  </a:lnTo>
                  <a:lnTo>
                    <a:pt x="689" y="7"/>
                  </a:lnTo>
                  <a:lnTo>
                    <a:pt x="702" y="8"/>
                  </a:lnTo>
                  <a:lnTo>
                    <a:pt x="713" y="9"/>
                  </a:lnTo>
                  <a:lnTo>
                    <a:pt x="720" y="11"/>
                  </a:lnTo>
                  <a:lnTo>
                    <a:pt x="723" y="12"/>
                  </a:lnTo>
                  <a:lnTo>
                    <a:pt x="723" y="19"/>
                  </a:lnTo>
                  <a:lnTo>
                    <a:pt x="722" y="29"/>
                  </a:lnTo>
                  <a:lnTo>
                    <a:pt x="721" y="41"/>
                  </a:lnTo>
                  <a:lnTo>
                    <a:pt x="719" y="55"/>
                  </a:lnTo>
                  <a:lnTo>
                    <a:pt x="718" y="67"/>
                  </a:lnTo>
                  <a:lnTo>
                    <a:pt x="716" y="77"/>
                  </a:lnTo>
                  <a:lnTo>
                    <a:pt x="713" y="82"/>
                  </a:lnTo>
                  <a:lnTo>
                    <a:pt x="707" y="86"/>
                  </a:lnTo>
                  <a:lnTo>
                    <a:pt x="700" y="89"/>
                  </a:lnTo>
                  <a:lnTo>
                    <a:pt x="693" y="91"/>
                  </a:lnTo>
                  <a:lnTo>
                    <a:pt x="685" y="93"/>
                  </a:lnTo>
                  <a:lnTo>
                    <a:pt x="679" y="96"/>
                  </a:lnTo>
                  <a:lnTo>
                    <a:pt x="670" y="107"/>
                  </a:lnTo>
                  <a:lnTo>
                    <a:pt x="662" y="114"/>
                  </a:lnTo>
                  <a:lnTo>
                    <a:pt x="639" y="125"/>
                  </a:lnTo>
                  <a:lnTo>
                    <a:pt x="631" y="132"/>
                  </a:lnTo>
                  <a:lnTo>
                    <a:pt x="623" y="143"/>
                  </a:lnTo>
                  <a:lnTo>
                    <a:pt x="615" y="157"/>
                  </a:lnTo>
                  <a:lnTo>
                    <a:pt x="610" y="171"/>
                  </a:lnTo>
                  <a:lnTo>
                    <a:pt x="608" y="184"/>
                  </a:lnTo>
                  <a:lnTo>
                    <a:pt x="605" y="195"/>
                  </a:lnTo>
                  <a:lnTo>
                    <a:pt x="598" y="206"/>
                  </a:lnTo>
                  <a:lnTo>
                    <a:pt x="586" y="218"/>
                  </a:lnTo>
                  <a:lnTo>
                    <a:pt x="574" y="230"/>
                  </a:lnTo>
                  <a:lnTo>
                    <a:pt x="560" y="241"/>
                  </a:lnTo>
                  <a:lnTo>
                    <a:pt x="555" y="249"/>
                  </a:lnTo>
                  <a:lnTo>
                    <a:pt x="551" y="258"/>
                  </a:lnTo>
                  <a:lnTo>
                    <a:pt x="550" y="271"/>
                  </a:lnTo>
                  <a:lnTo>
                    <a:pt x="550" y="285"/>
                  </a:lnTo>
                  <a:lnTo>
                    <a:pt x="552" y="300"/>
                  </a:lnTo>
                  <a:lnTo>
                    <a:pt x="555" y="315"/>
                  </a:lnTo>
                  <a:lnTo>
                    <a:pt x="558" y="330"/>
                  </a:lnTo>
                  <a:lnTo>
                    <a:pt x="562" y="343"/>
                  </a:lnTo>
                  <a:lnTo>
                    <a:pt x="566" y="355"/>
                  </a:lnTo>
                  <a:lnTo>
                    <a:pt x="569" y="363"/>
                  </a:lnTo>
                  <a:lnTo>
                    <a:pt x="574" y="374"/>
                  </a:lnTo>
                  <a:lnTo>
                    <a:pt x="581" y="380"/>
                  </a:lnTo>
                  <a:lnTo>
                    <a:pt x="588" y="384"/>
                  </a:lnTo>
                  <a:lnTo>
                    <a:pt x="597" y="387"/>
                  </a:lnTo>
                  <a:lnTo>
                    <a:pt x="603" y="390"/>
                  </a:lnTo>
                  <a:lnTo>
                    <a:pt x="608" y="393"/>
                  </a:lnTo>
                  <a:lnTo>
                    <a:pt x="612" y="402"/>
                  </a:lnTo>
                  <a:lnTo>
                    <a:pt x="618" y="414"/>
                  </a:lnTo>
                  <a:lnTo>
                    <a:pt x="624" y="430"/>
                  </a:lnTo>
                  <a:lnTo>
                    <a:pt x="632" y="447"/>
                  </a:lnTo>
                  <a:lnTo>
                    <a:pt x="642" y="465"/>
                  </a:lnTo>
                  <a:lnTo>
                    <a:pt x="652" y="477"/>
                  </a:lnTo>
                  <a:lnTo>
                    <a:pt x="664" y="484"/>
                  </a:lnTo>
                  <a:lnTo>
                    <a:pt x="675" y="489"/>
                  </a:lnTo>
                  <a:lnTo>
                    <a:pt x="687" y="491"/>
                  </a:lnTo>
                  <a:lnTo>
                    <a:pt x="699" y="490"/>
                  </a:lnTo>
                  <a:lnTo>
                    <a:pt x="711" y="488"/>
                  </a:lnTo>
                  <a:lnTo>
                    <a:pt x="724" y="487"/>
                  </a:lnTo>
                  <a:lnTo>
                    <a:pt x="735" y="490"/>
                  </a:lnTo>
                  <a:lnTo>
                    <a:pt x="746" y="495"/>
                  </a:lnTo>
                  <a:lnTo>
                    <a:pt x="758" y="501"/>
                  </a:lnTo>
                  <a:lnTo>
                    <a:pt x="769" y="510"/>
                  </a:lnTo>
                  <a:lnTo>
                    <a:pt x="780" y="521"/>
                  </a:lnTo>
                  <a:lnTo>
                    <a:pt x="790" y="534"/>
                  </a:lnTo>
                  <a:lnTo>
                    <a:pt x="799" y="549"/>
                  </a:lnTo>
                  <a:lnTo>
                    <a:pt x="806" y="562"/>
                  </a:lnTo>
                  <a:lnTo>
                    <a:pt x="811" y="572"/>
                  </a:lnTo>
                  <a:lnTo>
                    <a:pt x="816" y="578"/>
                  </a:lnTo>
                  <a:lnTo>
                    <a:pt x="827" y="587"/>
                  </a:lnTo>
                  <a:lnTo>
                    <a:pt x="840" y="594"/>
                  </a:lnTo>
                  <a:lnTo>
                    <a:pt x="854" y="601"/>
                  </a:lnTo>
                  <a:lnTo>
                    <a:pt x="867" y="607"/>
                  </a:lnTo>
                  <a:lnTo>
                    <a:pt x="877" y="612"/>
                  </a:lnTo>
                  <a:lnTo>
                    <a:pt x="886" y="619"/>
                  </a:lnTo>
                  <a:lnTo>
                    <a:pt x="896" y="629"/>
                  </a:lnTo>
                  <a:lnTo>
                    <a:pt x="880" y="640"/>
                  </a:lnTo>
                  <a:lnTo>
                    <a:pt x="863" y="652"/>
                  </a:lnTo>
                  <a:lnTo>
                    <a:pt x="845" y="664"/>
                  </a:lnTo>
                  <a:lnTo>
                    <a:pt x="830" y="674"/>
                  </a:lnTo>
                  <a:lnTo>
                    <a:pt x="817" y="683"/>
                  </a:lnTo>
                  <a:lnTo>
                    <a:pt x="806" y="691"/>
                  </a:lnTo>
                  <a:lnTo>
                    <a:pt x="794" y="701"/>
                  </a:lnTo>
                  <a:lnTo>
                    <a:pt x="782" y="713"/>
                  </a:lnTo>
                  <a:lnTo>
                    <a:pt x="770" y="726"/>
                  </a:lnTo>
                  <a:lnTo>
                    <a:pt x="749" y="750"/>
                  </a:lnTo>
                  <a:lnTo>
                    <a:pt x="742" y="760"/>
                  </a:lnTo>
                  <a:lnTo>
                    <a:pt x="736" y="768"/>
                  </a:lnTo>
                  <a:lnTo>
                    <a:pt x="733" y="774"/>
                  </a:lnTo>
                  <a:lnTo>
                    <a:pt x="733" y="778"/>
                  </a:lnTo>
                  <a:lnTo>
                    <a:pt x="737" y="779"/>
                  </a:lnTo>
                  <a:lnTo>
                    <a:pt x="744" y="778"/>
                  </a:lnTo>
                  <a:lnTo>
                    <a:pt x="751" y="777"/>
                  </a:lnTo>
                  <a:lnTo>
                    <a:pt x="760" y="775"/>
                  </a:lnTo>
                  <a:lnTo>
                    <a:pt x="768" y="772"/>
                  </a:lnTo>
                  <a:lnTo>
                    <a:pt x="776" y="771"/>
                  </a:lnTo>
                  <a:lnTo>
                    <a:pt x="784" y="770"/>
                  </a:lnTo>
                  <a:lnTo>
                    <a:pt x="787" y="770"/>
                  </a:lnTo>
                  <a:lnTo>
                    <a:pt x="788" y="771"/>
                  </a:lnTo>
                  <a:lnTo>
                    <a:pt x="789" y="772"/>
                  </a:lnTo>
                  <a:lnTo>
                    <a:pt x="791" y="773"/>
                  </a:lnTo>
                  <a:lnTo>
                    <a:pt x="781" y="782"/>
                  </a:lnTo>
                  <a:lnTo>
                    <a:pt x="772" y="792"/>
                  </a:lnTo>
                  <a:lnTo>
                    <a:pt x="762" y="800"/>
                  </a:lnTo>
                  <a:lnTo>
                    <a:pt x="755" y="807"/>
                  </a:lnTo>
                  <a:lnTo>
                    <a:pt x="748" y="812"/>
                  </a:lnTo>
                  <a:lnTo>
                    <a:pt x="744" y="815"/>
                  </a:lnTo>
                  <a:lnTo>
                    <a:pt x="738" y="820"/>
                  </a:lnTo>
                  <a:lnTo>
                    <a:pt x="730" y="826"/>
                  </a:lnTo>
                  <a:lnTo>
                    <a:pt x="711" y="847"/>
                  </a:lnTo>
                  <a:lnTo>
                    <a:pt x="702" y="859"/>
                  </a:lnTo>
                  <a:lnTo>
                    <a:pt x="694" y="869"/>
                  </a:lnTo>
                  <a:lnTo>
                    <a:pt x="688" y="879"/>
                  </a:lnTo>
                  <a:lnTo>
                    <a:pt x="683" y="887"/>
                  </a:lnTo>
                  <a:lnTo>
                    <a:pt x="680" y="894"/>
                  </a:lnTo>
                  <a:lnTo>
                    <a:pt x="675" y="905"/>
                  </a:lnTo>
                  <a:lnTo>
                    <a:pt x="669" y="920"/>
                  </a:lnTo>
                  <a:lnTo>
                    <a:pt x="662" y="937"/>
                  </a:lnTo>
                  <a:lnTo>
                    <a:pt x="647" y="972"/>
                  </a:lnTo>
                  <a:lnTo>
                    <a:pt x="639" y="989"/>
                  </a:lnTo>
                  <a:lnTo>
                    <a:pt x="633" y="1003"/>
                  </a:lnTo>
                  <a:lnTo>
                    <a:pt x="627" y="1014"/>
                  </a:lnTo>
                  <a:lnTo>
                    <a:pt x="623" y="1022"/>
                  </a:lnTo>
                  <a:lnTo>
                    <a:pt x="619" y="1029"/>
                  </a:lnTo>
                  <a:lnTo>
                    <a:pt x="618" y="1037"/>
                  </a:lnTo>
                  <a:lnTo>
                    <a:pt x="618" y="1049"/>
                  </a:lnTo>
                  <a:lnTo>
                    <a:pt x="610" y="1043"/>
                  </a:lnTo>
                  <a:lnTo>
                    <a:pt x="603" y="1038"/>
                  </a:lnTo>
                  <a:lnTo>
                    <a:pt x="599" y="1037"/>
                  </a:lnTo>
                  <a:lnTo>
                    <a:pt x="590" y="1037"/>
                  </a:lnTo>
                  <a:lnTo>
                    <a:pt x="580" y="1038"/>
                  </a:lnTo>
                  <a:lnTo>
                    <a:pt x="567" y="1041"/>
                  </a:lnTo>
                  <a:lnTo>
                    <a:pt x="553" y="1045"/>
                  </a:lnTo>
                  <a:lnTo>
                    <a:pt x="537" y="1050"/>
                  </a:lnTo>
                  <a:lnTo>
                    <a:pt x="543" y="1041"/>
                  </a:lnTo>
                  <a:lnTo>
                    <a:pt x="545" y="1034"/>
                  </a:lnTo>
                  <a:lnTo>
                    <a:pt x="547" y="1027"/>
                  </a:lnTo>
                  <a:lnTo>
                    <a:pt x="547" y="1021"/>
                  </a:lnTo>
                  <a:lnTo>
                    <a:pt x="545" y="1006"/>
                  </a:lnTo>
                  <a:lnTo>
                    <a:pt x="545" y="999"/>
                  </a:lnTo>
                  <a:lnTo>
                    <a:pt x="545" y="996"/>
                  </a:lnTo>
                  <a:lnTo>
                    <a:pt x="547" y="992"/>
                  </a:lnTo>
                  <a:lnTo>
                    <a:pt x="551" y="986"/>
                  </a:lnTo>
                  <a:lnTo>
                    <a:pt x="554" y="978"/>
                  </a:lnTo>
                  <a:lnTo>
                    <a:pt x="555" y="970"/>
                  </a:lnTo>
                  <a:lnTo>
                    <a:pt x="557" y="962"/>
                  </a:lnTo>
                  <a:lnTo>
                    <a:pt x="560" y="954"/>
                  </a:lnTo>
                  <a:lnTo>
                    <a:pt x="564" y="946"/>
                  </a:lnTo>
                  <a:lnTo>
                    <a:pt x="567" y="939"/>
                  </a:lnTo>
                  <a:lnTo>
                    <a:pt x="567" y="932"/>
                  </a:lnTo>
                  <a:lnTo>
                    <a:pt x="566" y="927"/>
                  </a:lnTo>
                  <a:lnTo>
                    <a:pt x="567" y="921"/>
                  </a:lnTo>
                  <a:lnTo>
                    <a:pt x="569" y="917"/>
                  </a:lnTo>
                  <a:lnTo>
                    <a:pt x="572" y="913"/>
                  </a:lnTo>
                  <a:lnTo>
                    <a:pt x="582" y="900"/>
                  </a:lnTo>
                  <a:lnTo>
                    <a:pt x="585" y="894"/>
                  </a:lnTo>
                  <a:lnTo>
                    <a:pt x="586" y="888"/>
                  </a:lnTo>
                  <a:lnTo>
                    <a:pt x="588" y="878"/>
                  </a:lnTo>
                  <a:lnTo>
                    <a:pt x="590" y="868"/>
                  </a:lnTo>
                  <a:lnTo>
                    <a:pt x="591" y="860"/>
                  </a:lnTo>
                  <a:lnTo>
                    <a:pt x="593" y="855"/>
                  </a:lnTo>
                  <a:lnTo>
                    <a:pt x="598" y="849"/>
                  </a:lnTo>
                  <a:lnTo>
                    <a:pt x="604" y="844"/>
                  </a:lnTo>
                  <a:lnTo>
                    <a:pt x="610" y="838"/>
                  </a:lnTo>
                  <a:lnTo>
                    <a:pt x="614" y="833"/>
                  </a:lnTo>
                  <a:lnTo>
                    <a:pt x="616" y="828"/>
                  </a:lnTo>
                  <a:lnTo>
                    <a:pt x="617" y="821"/>
                  </a:lnTo>
                  <a:lnTo>
                    <a:pt x="618" y="814"/>
                  </a:lnTo>
                  <a:lnTo>
                    <a:pt x="619" y="808"/>
                  </a:lnTo>
                  <a:lnTo>
                    <a:pt x="619" y="798"/>
                  </a:lnTo>
                  <a:lnTo>
                    <a:pt x="617" y="792"/>
                  </a:lnTo>
                  <a:lnTo>
                    <a:pt x="614" y="785"/>
                  </a:lnTo>
                  <a:lnTo>
                    <a:pt x="612" y="780"/>
                  </a:lnTo>
                  <a:lnTo>
                    <a:pt x="607" y="776"/>
                  </a:lnTo>
                  <a:lnTo>
                    <a:pt x="600" y="774"/>
                  </a:lnTo>
                  <a:lnTo>
                    <a:pt x="590" y="774"/>
                  </a:lnTo>
                  <a:lnTo>
                    <a:pt x="587" y="772"/>
                  </a:lnTo>
                  <a:lnTo>
                    <a:pt x="584" y="767"/>
                  </a:lnTo>
                  <a:lnTo>
                    <a:pt x="580" y="759"/>
                  </a:lnTo>
                  <a:lnTo>
                    <a:pt x="578" y="753"/>
                  </a:lnTo>
                  <a:lnTo>
                    <a:pt x="576" y="748"/>
                  </a:lnTo>
                  <a:lnTo>
                    <a:pt x="572" y="741"/>
                  </a:lnTo>
                  <a:lnTo>
                    <a:pt x="568" y="735"/>
                  </a:lnTo>
                  <a:lnTo>
                    <a:pt x="563" y="729"/>
                  </a:lnTo>
                  <a:lnTo>
                    <a:pt x="560" y="726"/>
                  </a:lnTo>
                  <a:lnTo>
                    <a:pt x="560" y="722"/>
                  </a:lnTo>
                  <a:lnTo>
                    <a:pt x="561" y="715"/>
                  </a:lnTo>
                  <a:lnTo>
                    <a:pt x="561" y="706"/>
                  </a:lnTo>
                  <a:lnTo>
                    <a:pt x="562" y="697"/>
                  </a:lnTo>
                  <a:lnTo>
                    <a:pt x="562" y="683"/>
                  </a:lnTo>
                  <a:lnTo>
                    <a:pt x="561" y="674"/>
                  </a:lnTo>
                  <a:lnTo>
                    <a:pt x="561" y="664"/>
                  </a:lnTo>
                  <a:lnTo>
                    <a:pt x="560" y="652"/>
                  </a:lnTo>
                  <a:lnTo>
                    <a:pt x="558" y="641"/>
                  </a:lnTo>
                  <a:lnTo>
                    <a:pt x="553" y="632"/>
                  </a:lnTo>
                  <a:lnTo>
                    <a:pt x="549" y="627"/>
                  </a:lnTo>
                  <a:lnTo>
                    <a:pt x="547" y="623"/>
                  </a:lnTo>
                  <a:lnTo>
                    <a:pt x="548" y="619"/>
                  </a:lnTo>
                  <a:lnTo>
                    <a:pt x="552" y="608"/>
                  </a:lnTo>
                  <a:lnTo>
                    <a:pt x="553" y="598"/>
                  </a:lnTo>
                  <a:lnTo>
                    <a:pt x="555" y="594"/>
                  </a:lnTo>
                  <a:lnTo>
                    <a:pt x="561" y="591"/>
                  </a:lnTo>
                  <a:lnTo>
                    <a:pt x="569" y="587"/>
                  </a:lnTo>
                  <a:lnTo>
                    <a:pt x="574" y="583"/>
                  </a:lnTo>
                  <a:lnTo>
                    <a:pt x="577" y="579"/>
                  </a:lnTo>
                  <a:lnTo>
                    <a:pt x="577" y="576"/>
                  </a:lnTo>
                  <a:lnTo>
                    <a:pt x="578" y="573"/>
                  </a:lnTo>
                  <a:lnTo>
                    <a:pt x="582" y="567"/>
                  </a:lnTo>
                  <a:lnTo>
                    <a:pt x="585" y="565"/>
                  </a:lnTo>
                  <a:lnTo>
                    <a:pt x="588" y="564"/>
                  </a:lnTo>
                  <a:lnTo>
                    <a:pt x="590" y="562"/>
                  </a:lnTo>
                  <a:lnTo>
                    <a:pt x="592" y="561"/>
                  </a:lnTo>
                  <a:lnTo>
                    <a:pt x="596" y="557"/>
                  </a:lnTo>
                  <a:lnTo>
                    <a:pt x="598" y="553"/>
                  </a:lnTo>
                  <a:lnTo>
                    <a:pt x="598" y="552"/>
                  </a:lnTo>
                  <a:lnTo>
                    <a:pt x="597" y="552"/>
                  </a:lnTo>
                  <a:lnTo>
                    <a:pt x="595" y="552"/>
                  </a:lnTo>
                  <a:lnTo>
                    <a:pt x="587" y="552"/>
                  </a:lnTo>
                  <a:lnTo>
                    <a:pt x="578" y="554"/>
                  </a:lnTo>
                  <a:lnTo>
                    <a:pt x="570" y="557"/>
                  </a:lnTo>
                  <a:lnTo>
                    <a:pt x="565" y="560"/>
                  </a:lnTo>
                  <a:lnTo>
                    <a:pt x="563" y="567"/>
                  </a:lnTo>
                  <a:lnTo>
                    <a:pt x="563" y="573"/>
                  </a:lnTo>
                  <a:lnTo>
                    <a:pt x="561" y="577"/>
                  </a:lnTo>
                  <a:lnTo>
                    <a:pt x="558" y="578"/>
                  </a:lnTo>
                  <a:lnTo>
                    <a:pt x="553" y="580"/>
                  </a:lnTo>
                  <a:lnTo>
                    <a:pt x="545" y="582"/>
                  </a:lnTo>
                  <a:lnTo>
                    <a:pt x="540" y="586"/>
                  </a:lnTo>
                  <a:lnTo>
                    <a:pt x="536" y="592"/>
                  </a:lnTo>
                  <a:lnTo>
                    <a:pt x="535" y="598"/>
                  </a:lnTo>
                  <a:lnTo>
                    <a:pt x="533" y="607"/>
                  </a:lnTo>
                  <a:lnTo>
                    <a:pt x="532" y="619"/>
                  </a:lnTo>
                  <a:lnTo>
                    <a:pt x="532" y="630"/>
                  </a:lnTo>
                  <a:lnTo>
                    <a:pt x="533" y="639"/>
                  </a:lnTo>
                  <a:lnTo>
                    <a:pt x="535" y="645"/>
                  </a:lnTo>
                  <a:lnTo>
                    <a:pt x="539" y="650"/>
                  </a:lnTo>
                  <a:lnTo>
                    <a:pt x="548" y="665"/>
                  </a:lnTo>
                  <a:lnTo>
                    <a:pt x="551" y="673"/>
                  </a:lnTo>
                  <a:lnTo>
                    <a:pt x="549" y="686"/>
                  </a:lnTo>
                  <a:lnTo>
                    <a:pt x="548" y="697"/>
                  </a:lnTo>
                  <a:lnTo>
                    <a:pt x="547" y="711"/>
                  </a:lnTo>
                  <a:lnTo>
                    <a:pt x="547" y="725"/>
                  </a:lnTo>
                  <a:lnTo>
                    <a:pt x="546" y="738"/>
                  </a:lnTo>
                  <a:lnTo>
                    <a:pt x="545" y="749"/>
                  </a:lnTo>
                  <a:lnTo>
                    <a:pt x="545" y="755"/>
                  </a:lnTo>
                  <a:lnTo>
                    <a:pt x="543" y="764"/>
                  </a:lnTo>
                  <a:lnTo>
                    <a:pt x="541" y="775"/>
                  </a:lnTo>
                  <a:lnTo>
                    <a:pt x="539" y="788"/>
                  </a:lnTo>
                  <a:lnTo>
                    <a:pt x="537" y="800"/>
                  </a:lnTo>
                  <a:lnTo>
                    <a:pt x="534" y="808"/>
                  </a:lnTo>
                  <a:lnTo>
                    <a:pt x="531" y="811"/>
                  </a:lnTo>
                  <a:lnTo>
                    <a:pt x="517" y="821"/>
                  </a:lnTo>
                  <a:lnTo>
                    <a:pt x="508" y="825"/>
                  </a:lnTo>
                  <a:lnTo>
                    <a:pt x="501" y="829"/>
                  </a:lnTo>
                  <a:lnTo>
                    <a:pt x="494" y="832"/>
                  </a:lnTo>
                  <a:lnTo>
                    <a:pt x="490" y="833"/>
                  </a:lnTo>
                  <a:lnTo>
                    <a:pt x="488" y="833"/>
                  </a:lnTo>
                  <a:lnTo>
                    <a:pt x="486" y="832"/>
                  </a:lnTo>
                  <a:lnTo>
                    <a:pt x="485" y="830"/>
                  </a:lnTo>
                  <a:lnTo>
                    <a:pt x="484" y="829"/>
                  </a:lnTo>
                  <a:lnTo>
                    <a:pt x="483" y="827"/>
                  </a:lnTo>
                  <a:lnTo>
                    <a:pt x="480" y="824"/>
                  </a:lnTo>
                  <a:lnTo>
                    <a:pt x="478" y="823"/>
                  </a:lnTo>
                  <a:lnTo>
                    <a:pt x="465" y="823"/>
                  </a:lnTo>
                  <a:lnTo>
                    <a:pt x="462" y="821"/>
                  </a:lnTo>
                  <a:lnTo>
                    <a:pt x="459" y="819"/>
                  </a:lnTo>
                  <a:lnTo>
                    <a:pt x="458" y="813"/>
                  </a:lnTo>
                  <a:lnTo>
                    <a:pt x="459" y="808"/>
                  </a:lnTo>
                  <a:lnTo>
                    <a:pt x="463" y="807"/>
                  </a:lnTo>
                  <a:lnTo>
                    <a:pt x="466" y="806"/>
                  </a:lnTo>
                  <a:lnTo>
                    <a:pt x="470" y="804"/>
                  </a:lnTo>
                  <a:lnTo>
                    <a:pt x="473" y="799"/>
                  </a:lnTo>
                  <a:lnTo>
                    <a:pt x="475" y="790"/>
                  </a:lnTo>
                  <a:lnTo>
                    <a:pt x="477" y="782"/>
                  </a:lnTo>
                  <a:lnTo>
                    <a:pt x="479" y="779"/>
                  </a:lnTo>
                  <a:lnTo>
                    <a:pt x="483" y="776"/>
                  </a:lnTo>
                  <a:lnTo>
                    <a:pt x="489" y="774"/>
                  </a:lnTo>
                  <a:lnTo>
                    <a:pt x="493" y="773"/>
                  </a:lnTo>
                  <a:lnTo>
                    <a:pt x="497" y="774"/>
                  </a:lnTo>
                  <a:lnTo>
                    <a:pt x="503" y="780"/>
                  </a:lnTo>
                  <a:lnTo>
                    <a:pt x="506" y="781"/>
                  </a:lnTo>
                  <a:lnTo>
                    <a:pt x="508" y="781"/>
                  </a:lnTo>
                  <a:lnTo>
                    <a:pt x="512" y="780"/>
                  </a:lnTo>
                  <a:lnTo>
                    <a:pt x="513" y="778"/>
                  </a:lnTo>
                  <a:lnTo>
                    <a:pt x="515" y="777"/>
                  </a:lnTo>
                  <a:lnTo>
                    <a:pt x="516" y="775"/>
                  </a:lnTo>
                  <a:lnTo>
                    <a:pt x="518" y="773"/>
                  </a:lnTo>
                  <a:lnTo>
                    <a:pt x="518" y="771"/>
                  </a:lnTo>
                  <a:lnTo>
                    <a:pt x="506" y="771"/>
                  </a:lnTo>
                  <a:lnTo>
                    <a:pt x="502" y="767"/>
                  </a:lnTo>
                  <a:lnTo>
                    <a:pt x="500" y="765"/>
                  </a:lnTo>
                  <a:lnTo>
                    <a:pt x="497" y="763"/>
                  </a:lnTo>
                  <a:lnTo>
                    <a:pt x="495" y="761"/>
                  </a:lnTo>
                  <a:lnTo>
                    <a:pt x="492" y="760"/>
                  </a:lnTo>
                  <a:lnTo>
                    <a:pt x="491" y="760"/>
                  </a:lnTo>
                  <a:lnTo>
                    <a:pt x="488" y="761"/>
                  </a:lnTo>
                  <a:lnTo>
                    <a:pt x="484" y="763"/>
                  </a:lnTo>
                  <a:lnTo>
                    <a:pt x="478" y="767"/>
                  </a:lnTo>
                  <a:lnTo>
                    <a:pt x="469" y="774"/>
                  </a:lnTo>
                  <a:lnTo>
                    <a:pt x="465" y="776"/>
                  </a:lnTo>
                  <a:lnTo>
                    <a:pt x="464" y="775"/>
                  </a:lnTo>
                  <a:lnTo>
                    <a:pt x="464" y="769"/>
                  </a:lnTo>
                  <a:lnTo>
                    <a:pt x="465" y="762"/>
                  </a:lnTo>
                  <a:lnTo>
                    <a:pt x="467" y="754"/>
                  </a:lnTo>
                  <a:lnTo>
                    <a:pt x="470" y="749"/>
                  </a:lnTo>
                  <a:lnTo>
                    <a:pt x="474" y="744"/>
                  </a:lnTo>
                  <a:lnTo>
                    <a:pt x="478" y="737"/>
                  </a:lnTo>
                  <a:lnTo>
                    <a:pt x="482" y="728"/>
                  </a:lnTo>
                  <a:lnTo>
                    <a:pt x="483" y="720"/>
                  </a:lnTo>
                  <a:lnTo>
                    <a:pt x="483" y="717"/>
                  </a:lnTo>
                  <a:lnTo>
                    <a:pt x="484" y="715"/>
                  </a:lnTo>
                  <a:lnTo>
                    <a:pt x="487" y="713"/>
                  </a:lnTo>
                  <a:lnTo>
                    <a:pt x="494" y="709"/>
                  </a:lnTo>
                  <a:lnTo>
                    <a:pt x="497" y="706"/>
                  </a:lnTo>
                  <a:lnTo>
                    <a:pt x="502" y="703"/>
                  </a:lnTo>
                  <a:lnTo>
                    <a:pt x="505" y="700"/>
                  </a:lnTo>
                  <a:lnTo>
                    <a:pt x="507" y="696"/>
                  </a:lnTo>
                  <a:lnTo>
                    <a:pt x="507" y="694"/>
                  </a:lnTo>
                  <a:lnTo>
                    <a:pt x="503" y="695"/>
                  </a:lnTo>
                  <a:lnTo>
                    <a:pt x="497" y="698"/>
                  </a:lnTo>
                  <a:lnTo>
                    <a:pt x="491" y="700"/>
                  </a:lnTo>
                  <a:lnTo>
                    <a:pt x="486" y="700"/>
                  </a:lnTo>
                  <a:lnTo>
                    <a:pt x="478" y="705"/>
                  </a:lnTo>
                  <a:lnTo>
                    <a:pt x="471" y="711"/>
                  </a:lnTo>
                  <a:lnTo>
                    <a:pt x="465" y="719"/>
                  </a:lnTo>
                  <a:lnTo>
                    <a:pt x="461" y="729"/>
                  </a:lnTo>
                  <a:lnTo>
                    <a:pt x="456" y="743"/>
                  </a:lnTo>
                  <a:lnTo>
                    <a:pt x="449" y="760"/>
                  </a:lnTo>
                  <a:lnTo>
                    <a:pt x="439" y="778"/>
                  </a:lnTo>
                  <a:lnTo>
                    <a:pt x="427" y="794"/>
                  </a:lnTo>
                  <a:lnTo>
                    <a:pt x="417" y="805"/>
                  </a:lnTo>
                  <a:lnTo>
                    <a:pt x="410" y="813"/>
                  </a:lnTo>
                  <a:lnTo>
                    <a:pt x="403" y="819"/>
                  </a:lnTo>
                  <a:lnTo>
                    <a:pt x="399" y="823"/>
                  </a:lnTo>
                  <a:lnTo>
                    <a:pt x="395" y="826"/>
                  </a:lnTo>
                  <a:lnTo>
                    <a:pt x="391" y="829"/>
                  </a:lnTo>
                  <a:lnTo>
                    <a:pt x="385" y="834"/>
                  </a:lnTo>
                  <a:lnTo>
                    <a:pt x="382" y="837"/>
                  </a:lnTo>
                  <a:lnTo>
                    <a:pt x="379" y="841"/>
                  </a:lnTo>
                  <a:lnTo>
                    <a:pt x="375" y="842"/>
                  </a:lnTo>
                  <a:lnTo>
                    <a:pt x="370" y="840"/>
                  </a:lnTo>
                  <a:lnTo>
                    <a:pt x="366" y="837"/>
                  </a:lnTo>
                  <a:lnTo>
                    <a:pt x="361" y="835"/>
                  </a:lnTo>
                  <a:lnTo>
                    <a:pt x="357" y="835"/>
                  </a:lnTo>
                  <a:lnTo>
                    <a:pt x="354" y="839"/>
                  </a:lnTo>
                  <a:lnTo>
                    <a:pt x="354" y="844"/>
                  </a:lnTo>
                  <a:lnTo>
                    <a:pt x="356" y="851"/>
                  </a:lnTo>
                  <a:lnTo>
                    <a:pt x="359" y="857"/>
                  </a:lnTo>
                  <a:lnTo>
                    <a:pt x="364" y="862"/>
                  </a:lnTo>
                  <a:lnTo>
                    <a:pt x="369" y="869"/>
                  </a:lnTo>
                  <a:lnTo>
                    <a:pt x="372" y="875"/>
                  </a:lnTo>
                  <a:lnTo>
                    <a:pt x="371" y="880"/>
                  </a:lnTo>
                  <a:lnTo>
                    <a:pt x="368" y="885"/>
                  </a:lnTo>
                  <a:lnTo>
                    <a:pt x="362" y="889"/>
                  </a:lnTo>
                  <a:lnTo>
                    <a:pt x="357" y="891"/>
                  </a:lnTo>
                  <a:lnTo>
                    <a:pt x="348" y="891"/>
                  </a:lnTo>
                  <a:lnTo>
                    <a:pt x="341" y="889"/>
                  </a:lnTo>
                  <a:lnTo>
                    <a:pt x="332" y="883"/>
                  </a:lnTo>
                  <a:lnTo>
                    <a:pt x="322" y="875"/>
                  </a:lnTo>
                  <a:lnTo>
                    <a:pt x="313" y="867"/>
                  </a:lnTo>
                  <a:lnTo>
                    <a:pt x="300" y="854"/>
                  </a:lnTo>
                  <a:lnTo>
                    <a:pt x="294" y="850"/>
                  </a:lnTo>
                  <a:lnTo>
                    <a:pt x="287" y="849"/>
                  </a:lnTo>
                  <a:lnTo>
                    <a:pt x="279" y="849"/>
                  </a:lnTo>
                  <a:lnTo>
                    <a:pt x="273" y="848"/>
                  </a:lnTo>
                  <a:lnTo>
                    <a:pt x="268" y="846"/>
                  </a:lnTo>
                  <a:lnTo>
                    <a:pt x="265" y="841"/>
                  </a:lnTo>
                  <a:lnTo>
                    <a:pt x="259" y="835"/>
                  </a:lnTo>
                  <a:lnTo>
                    <a:pt x="251" y="826"/>
                  </a:lnTo>
                  <a:lnTo>
                    <a:pt x="225" y="800"/>
                  </a:lnTo>
                  <a:lnTo>
                    <a:pt x="218" y="794"/>
                  </a:lnTo>
                  <a:lnTo>
                    <a:pt x="213" y="789"/>
                  </a:lnTo>
                  <a:lnTo>
                    <a:pt x="209" y="783"/>
                  </a:lnTo>
                  <a:lnTo>
                    <a:pt x="201" y="775"/>
                  </a:lnTo>
                  <a:lnTo>
                    <a:pt x="194" y="765"/>
                  </a:lnTo>
                  <a:lnTo>
                    <a:pt x="184" y="754"/>
                  </a:lnTo>
                  <a:lnTo>
                    <a:pt x="176" y="744"/>
                  </a:lnTo>
                  <a:lnTo>
                    <a:pt x="168" y="737"/>
                  </a:lnTo>
                  <a:lnTo>
                    <a:pt x="160" y="734"/>
                  </a:lnTo>
                  <a:lnTo>
                    <a:pt x="133" y="734"/>
                  </a:lnTo>
                  <a:lnTo>
                    <a:pt x="119" y="733"/>
                  </a:lnTo>
                  <a:lnTo>
                    <a:pt x="108" y="731"/>
                  </a:lnTo>
                  <a:lnTo>
                    <a:pt x="98" y="727"/>
                  </a:lnTo>
                  <a:lnTo>
                    <a:pt x="87" y="719"/>
                  </a:lnTo>
                  <a:lnTo>
                    <a:pt x="75" y="711"/>
                  </a:lnTo>
                  <a:lnTo>
                    <a:pt x="65" y="704"/>
                  </a:lnTo>
                  <a:lnTo>
                    <a:pt x="60" y="702"/>
                  </a:lnTo>
                  <a:lnTo>
                    <a:pt x="56" y="703"/>
                  </a:lnTo>
                  <a:lnTo>
                    <a:pt x="53" y="705"/>
                  </a:lnTo>
                  <a:lnTo>
                    <a:pt x="51" y="707"/>
                  </a:lnTo>
                  <a:lnTo>
                    <a:pt x="49" y="706"/>
                  </a:lnTo>
                  <a:lnTo>
                    <a:pt x="47" y="702"/>
                  </a:lnTo>
                  <a:lnTo>
                    <a:pt x="44" y="695"/>
                  </a:lnTo>
                  <a:lnTo>
                    <a:pt x="41" y="686"/>
                  </a:lnTo>
                  <a:lnTo>
                    <a:pt x="38" y="677"/>
                  </a:lnTo>
                  <a:lnTo>
                    <a:pt x="35" y="670"/>
                  </a:lnTo>
                  <a:lnTo>
                    <a:pt x="30" y="663"/>
                  </a:lnTo>
                  <a:lnTo>
                    <a:pt x="24" y="659"/>
                  </a:lnTo>
                  <a:lnTo>
                    <a:pt x="9" y="646"/>
                  </a:lnTo>
                  <a:lnTo>
                    <a:pt x="4" y="639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4" y="631"/>
                  </a:lnTo>
                  <a:lnTo>
                    <a:pt x="10" y="632"/>
                  </a:lnTo>
                  <a:lnTo>
                    <a:pt x="18" y="636"/>
                  </a:lnTo>
                  <a:lnTo>
                    <a:pt x="26" y="640"/>
                  </a:lnTo>
                  <a:lnTo>
                    <a:pt x="34" y="643"/>
                  </a:lnTo>
                  <a:lnTo>
                    <a:pt x="40" y="643"/>
                  </a:lnTo>
                  <a:lnTo>
                    <a:pt x="47" y="641"/>
                  </a:lnTo>
                  <a:lnTo>
                    <a:pt x="56" y="636"/>
                  </a:lnTo>
                  <a:lnTo>
                    <a:pt x="64" y="632"/>
                  </a:lnTo>
                  <a:lnTo>
                    <a:pt x="71" y="631"/>
                  </a:lnTo>
                  <a:lnTo>
                    <a:pt x="77" y="628"/>
                  </a:lnTo>
                  <a:lnTo>
                    <a:pt x="83" y="621"/>
                  </a:lnTo>
                  <a:lnTo>
                    <a:pt x="89" y="615"/>
                  </a:lnTo>
                  <a:lnTo>
                    <a:pt x="97" y="611"/>
                  </a:lnTo>
                  <a:lnTo>
                    <a:pt x="104" y="608"/>
                  </a:lnTo>
                  <a:lnTo>
                    <a:pt x="113" y="602"/>
                  </a:lnTo>
                  <a:lnTo>
                    <a:pt x="120" y="592"/>
                  </a:lnTo>
                  <a:lnTo>
                    <a:pt x="126" y="582"/>
                  </a:lnTo>
                  <a:lnTo>
                    <a:pt x="128" y="572"/>
                  </a:lnTo>
                  <a:lnTo>
                    <a:pt x="127" y="561"/>
                  </a:lnTo>
                  <a:lnTo>
                    <a:pt x="125" y="551"/>
                  </a:lnTo>
                  <a:lnTo>
                    <a:pt x="123" y="541"/>
                  </a:lnTo>
                  <a:lnTo>
                    <a:pt x="120" y="530"/>
                  </a:lnTo>
                  <a:lnTo>
                    <a:pt x="123" y="527"/>
                  </a:lnTo>
                  <a:lnTo>
                    <a:pt x="128" y="523"/>
                  </a:lnTo>
                  <a:lnTo>
                    <a:pt x="133" y="517"/>
                  </a:lnTo>
                  <a:lnTo>
                    <a:pt x="135" y="511"/>
                  </a:lnTo>
                  <a:lnTo>
                    <a:pt x="134" y="507"/>
                  </a:lnTo>
                  <a:lnTo>
                    <a:pt x="131" y="498"/>
                  </a:lnTo>
                  <a:lnTo>
                    <a:pt x="128" y="487"/>
                  </a:lnTo>
                  <a:lnTo>
                    <a:pt x="117" y="448"/>
                  </a:lnTo>
                  <a:lnTo>
                    <a:pt x="114" y="437"/>
                  </a:lnTo>
                  <a:lnTo>
                    <a:pt x="112" y="429"/>
                  </a:lnTo>
                  <a:lnTo>
                    <a:pt x="111" y="424"/>
                  </a:lnTo>
                  <a:lnTo>
                    <a:pt x="108" y="417"/>
                  </a:lnTo>
                  <a:lnTo>
                    <a:pt x="102" y="412"/>
                  </a:lnTo>
                  <a:lnTo>
                    <a:pt x="97" y="404"/>
                  </a:lnTo>
                  <a:lnTo>
                    <a:pt x="93" y="397"/>
                  </a:lnTo>
                  <a:lnTo>
                    <a:pt x="92" y="394"/>
                  </a:lnTo>
                  <a:lnTo>
                    <a:pt x="92" y="391"/>
                  </a:lnTo>
                  <a:lnTo>
                    <a:pt x="102" y="386"/>
                  </a:lnTo>
                  <a:lnTo>
                    <a:pt x="110" y="384"/>
                  </a:lnTo>
                  <a:lnTo>
                    <a:pt x="116" y="385"/>
                  </a:lnTo>
                  <a:lnTo>
                    <a:pt x="124" y="388"/>
                  </a:lnTo>
                  <a:lnTo>
                    <a:pt x="132" y="391"/>
                  </a:lnTo>
                  <a:lnTo>
                    <a:pt x="141" y="392"/>
                  </a:lnTo>
                  <a:lnTo>
                    <a:pt x="150" y="391"/>
                  </a:lnTo>
                  <a:lnTo>
                    <a:pt x="156" y="389"/>
                  </a:lnTo>
                  <a:lnTo>
                    <a:pt x="162" y="387"/>
                  </a:lnTo>
                  <a:lnTo>
                    <a:pt x="168" y="386"/>
                  </a:lnTo>
                  <a:lnTo>
                    <a:pt x="176" y="387"/>
                  </a:lnTo>
                  <a:lnTo>
                    <a:pt x="184" y="390"/>
                  </a:lnTo>
                  <a:lnTo>
                    <a:pt x="194" y="391"/>
                  </a:lnTo>
                  <a:lnTo>
                    <a:pt x="202" y="392"/>
                  </a:lnTo>
                  <a:lnTo>
                    <a:pt x="209" y="391"/>
                  </a:lnTo>
                  <a:lnTo>
                    <a:pt x="220" y="389"/>
                  </a:lnTo>
                  <a:lnTo>
                    <a:pt x="228" y="387"/>
                  </a:lnTo>
                  <a:lnTo>
                    <a:pt x="235" y="388"/>
                  </a:lnTo>
                  <a:lnTo>
                    <a:pt x="237" y="390"/>
                  </a:lnTo>
                  <a:lnTo>
                    <a:pt x="239" y="392"/>
                  </a:lnTo>
                  <a:lnTo>
                    <a:pt x="241" y="396"/>
                  </a:lnTo>
                  <a:lnTo>
                    <a:pt x="245" y="400"/>
                  </a:lnTo>
                  <a:lnTo>
                    <a:pt x="250" y="402"/>
                  </a:lnTo>
                  <a:lnTo>
                    <a:pt x="258" y="403"/>
                  </a:lnTo>
                  <a:lnTo>
                    <a:pt x="270" y="402"/>
                  </a:lnTo>
                  <a:lnTo>
                    <a:pt x="284" y="399"/>
                  </a:lnTo>
                  <a:lnTo>
                    <a:pt x="299" y="396"/>
                  </a:lnTo>
                  <a:lnTo>
                    <a:pt x="312" y="393"/>
                  </a:lnTo>
                  <a:lnTo>
                    <a:pt x="322" y="392"/>
                  </a:lnTo>
                  <a:lnTo>
                    <a:pt x="330" y="394"/>
                  </a:lnTo>
                  <a:lnTo>
                    <a:pt x="340" y="399"/>
                  </a:lnTo>
                  <a:lnTo>
                    <a:pt x="362" y="408"/>
                  </a:lnTo>
                  <a:lnTo>
                    <a:pt x="374" y="412"/>
                  </a:lnTo>
                  <a:lnTo>
                    <a:pt x="385" y="411"/>
                  </a:lnTo>
                  <a:lnTo>
                    <a:pt x="397" y="408"/>
                  </a:lnTo>
                  <a:lnTo>
                    <a:pt x="406" y="404"/>
                  </a:lnTo>
                  <a:lnTo>
                    <a:pt x="414" y="399"/>
                  </a:lnTo>
                  <a:lnTo>
                    <a:pt x="422" y="391"/>
                  </a:lnTo>
                  <a:lnTo>
                    <a:pt x="426" y="381"/>
                  </a:lnTo>
                  <a:lnTo>
                    <a:pt x="428" y="367"/>
                  </a:lnTo>
                  <a:lnTo>
                    <a:pt x="428" y="330"/>
                  </a:lnTo>
                  <a:lnTo>
                    <a:pt x="427" y="308"/>
                  </a:lnTo>
                  <a:lnTo>
                    <a:pt x="426" y="284"/>
                  </a:lnTo>
                  <a:lnTo>
                    <a:pt x="425" y="262"/>
                  </a:lnTo>
                  <a:lnTo>
                    <a:pt x="425" y="228"/>
                  </a:lnTo>
                  <a:lnTo>
                    <a:pt x="429" y="211"/>
                  </a:lnTo>
                  <a:lnTo>
                    <a:pt x="437" y="197"/>
                  </a:lnTo>
                  <a:lnTo>
                    <a:pt x="448" y="185"/>
                  </a:lnTo>
                  <a:lnTo>
                    <a:pt x="462" y="176"/>
                  </a:lnTo>
                  <a:lnTo>
                    <a:pt x="476" y="173"/>
                  </a:lnTo>
                  <a:lnTo>
                    <a:pt x="485" y="173"/>
                  </a:lnTo>
                  <a:lnTo>
                    <a:pt x="505" y="174"/>
                  </a:lnTo>
                  <a:lnTo>
                    <a:pt x="515" y="175"/>
                  </a:lnTo>
                  <a:lnTo>
                    <a:pt x="523" y="175"/>
                  </a:lnTo>
                  <a:lnTo>
                    <a:pt x="530" y="174"/>
                  </a:lnTo>
                  <a:lnTo>
                    <a:pt x="533" y="172"/>
                  </a:lnTo>
                  <a:lnTo>
                    <a:pt x="534" y="167"/>
                  </a:lnTo>
                  <a:lnTo>
                    <a:pt x="532" y="159"/>
                  </a:lnTo>
                  <a:lnTo>
                    <a:pt x="530" y="149"/>
                  </a:lnTo>
                  <a:lnTo>
                    <a:pt x="526" y="131"/>
                  </a:lnTo>
                  <a:lnTo>
                    <a:pt x="525" y="123"/>
                  </a:lnTo>
                  <a:lnTo>
                    <a:pt x="527" y="119"/>
                  </a:lnTo>
                  <a:lnTo>
                    <a:pt x="531" y="115"/>
                  </a:lnTo>
                  <a:lnTo>
                    <a:pt x="536" y="107"/>
                  </a:lnTo>
                  <a:lnTo>
                    <a:pt x="545" y="98"/>
                  </a:lnTo>
                  <a:lnTo>
                    <a:pt x="553" y="87"/>
                  </a:lnTo>
                  <a:lnTo>
                    <a:pt x="562" y="76"/>
                  </a:lnTo>
                  <a:lnTo>
                    <a:pt x="572" y="64"/>
                  </a:lnTo>
                  <a:lnTo>
                    <a:pt x="580" y="53"/>
                  </a:lnTo>
                  <a:lnTo>
                    <a:pt x="586" y="45"/>
                  </a:lnTo>
                  <a:lnTo>
                    <a:pt x="590" y="39"/>
                  </a:lnTo>
                  <a:lnTo>
                    <a:pt x="595" y="29"/>
                  </a:lnTo>
                  <a:lnTo>
                    <a:pt x="599" y="19"/>
                  </a:lnTo>
                  <a:lnTo>
                    <a:pt x="603" y="10"/>
                  </a:lnTo>
                  <a:lnTo>
                    <a:pt x="608" y="3"/>
                  </a:lnTo>
                  <a:lnTo>
                    <a:pt x="61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auto">
            <a:xfrm>
              <a:off x="2808288" y="4192588"/>
              <a:ext cx="952500" cy="863600"/>
            </a:xfrm>
            <a:custGeom>
              <a:avLst/>
              <a:gdLst/>
              <a:ahLst/>
              <a:cxnLst>
                <a:cxn ang="0">
                  <a:pos x="181" y="20"/>
                </a:cxn>
                <a:cxn ang="0">
                  <a:pos x="192" y="41"/>
                </a:cxn>
                <a:cxn ang="0">
                  <a:pos x="219" y="43"/>
                </a:cxn>
                <a:cxn ang="0">
                  <a:pos x="222" y="70"/>
                </a:cxn>
                <a:cxn ang="0">
                  <a:pos x="258" y="97"/>
                </a:cxn>
                <a:cxn ang="0">
                  <a:pos x="301" y="94"/>
                </a:cxn>
                <a:cxn ang="0">
                  <a:pos x="318" y="60"/>
                </a:cxn>
                <a:cxn ang="0">
                  <a:pos x="339" y="55"/>
                </a:cxn>
                <a:cxn ang="0">
                  <a:pos x="355" y="84"/>
                </a:cxn>
                <a:cxn ang="0">
                  <a:pos x="367" y="115"/>
                </a:cxn>
                <a:cxn ang="0">
                  <a:pos x="414" y="146"/>
                </a:cxn>
                <a:cxn ang="0">
                  <a:pos x="439" y="128"/>
                </a:cxn>
                <a:cxn ang="0">
                  <a:pos x="469" y="92"/>
                </a:cxn>
                <a:cxn ang="0">
                  <a:pos x="512" y="84"/>
                </a:cxn>
                <a:cxn ang="0">
                  <a:pos x="531" y="58"/>
                </a:cxn>
                <a:cxn ang="0">
                  <a:pos x="541" y="37"/>
                </a:cxn>
                <a:cxn ang="0">
                  <a:pos x="568" y="32"/>
                </a:cxn>
                <a:cxn ang="0">
                  <a:pos x="572" y="54"/>
                </a:cxn>
                <a:cxn ang="0">
                  <a:pos x="596" y="60"/>
                </a:cxn>
                <a:cxn ang="0">
                  <a:pos x="592" y="92"/>
                </a:cxn>
                <a:cxn ang="0">
                  <a:pos x="564" y="107"/>
                </a:cxn>
                <a:cxn ang="0">
                  <a:pos x="534" y="128"/>
                </a:cxn>
                <a:cxn ang="0">
                  <a:pos x="540" y="155"/>
                </a:cxn>
                <a:cxn ang="0">
                  <a:pos x="572" y="150"/>
                </a:cxn>
                <a:cxn ang="0">
                  <a:pos x="582" y="152"/>
                </a:cxn>
                <a:cxn ang="0">
                  <a:pos x="581" y="163"/>
                </a:cxn>
                <a:cxn ang="0">
                  <a:pos x="539" y="199"/>
                </a:cxn>
                <a:cxn ang="0">
                  <a:pos x="526" y="245"/>
                </a:cxn>
                <a:cxn ang="0">
                  <a:pos x="506" y="280"/>
                </a:cxn>
                <a:cxn ang="0">
                  <a:pos x="468" y="311"/>
                </a:cxn>
                <a:cxn ang="0">
                  <a:pos x="454" y="337"/>
                </a:cxn>
                <a:cxn ang="0">
                  <a:pos x="430" y="368"/>
                </a:cxn>
                <a:cxn ang="0">
                  <a:pos x="390" y="373"/>
                </a:cxn>
                <a:cxn ang="0">
                  <a:pos x="370" y="394"/>
                </a:cxn>
                <a:cxn ang="0">
                  <a:pos x="337" y="430"/>
                </a:cxn>
                <a:cxn ang="0">
                  <a:pos x="323" y="461"/>
                </a:cxn>
                <a:cxn ang="0">
                  <a:pos x="327" y="512"/>
                </a:cxn>
                <a:cxn ang="0">
                  <a:pos x="315" y="544"/>
                </a:cxn>
                <a:cxn ang="0">
                  <a:pos x="287" y="517"/>
                </a:cxn>
                <a:cxn ang="0">
                  <a:pos x="269" y="464"/>
                </a:cxn>
                <a:cxn ang="0">
                  <a:pos x="241" y="462"/>
                </a:cxn>
                <a:cxn ang="0">
                  <a:pos x="215" y="475"/>
                </a:cxn>
                <a:cxn ang="0">
                  <a:pos x="201" y="445"/>
                </a:cxn>
                <a:cxn ang="0">
                  <a:pos x="204" y="413"/>
                </a:cxn>
                <a:cxn ang="0">
                  <a:pos x="178" y="398"/>
                </a:cxn>
                <a:cxn ang="0">
                  <a:pos x="107" y="397"/>
                </a:cxn>
                <a:cxn ang="0">
                  <a:pos x="74" y="396"/>
                </a:cxn>
                <a:cxn ang="0">
                  <a:pos x="50" y="397"/>
                </a:cxn>
                <a:cxn ang="0">
                  <a:pos x="40" y="387"/>
                </a:cxn>
                <a:cxn ang="0">
                  <a:pos x="70" y="349"/>
                </a:cxn>
                <a:cxn ang="0">
                  <a:pos x="66" y="326"/>
                </a:cxn>
                <a:cxn ang="0">
                  <a:pos x="32" y="294"/>
                </a:cxn>
                <a:cxn ang="0">
                  <a:pos x="1" y="256"/>
                </a:cxn>
                <a:cxn ang="0">
                  <a:pos x="21" y="216"/>
                </a:cxn>
                <a:cxn ang="0">
                  <a:pos x="57" y="132"/>
                </a:cxn>
                <a:cxn ang="0">
                  <a:pos x="76" y="96"/>
                </a:cxn>
                <a:cxn ang="0">
                  <a:pos x="120" y="47"/>
                </a:cxn>
                <a:cxn ang="0">
                  <a:pos x="144" y="27"/>
                </a:cxn>
              </a:cxnLst>
              <a:rect l="0" t="0" r="r" b="b"/>
              <a:pathLst>
                <a:path w="600" h="544">
                  <a:moveTo>
                    <a:pt x="173" y="0"/>
                  </a:moveTo>
                  <a:lnTo>
                    <a:pt x="177" y="5"/>
                  </a:lnTo>
                  <a:lnTo>
                    <a:pt x="180" y="12"/>
                  </a:lnTo>
                  <a:lnTo>
                    <a:pt x="181" y="20"/>
                  </a:lnTo>
                  <a:lnTo>
                    <a:pt x="182" y="28"/>
                  </a:lnTo>
                  <a:lnTo>
                    <a:pt x="184" y="35"/>
                  </a:lnTo>
                  <a:lnTo>
                    <a:pt x="188" y="39"/>
                  </a:lnTo>
                  <a:lnTo>
                    <a:pt x="192" y="41"/>
                  </a:lnTo>
                  <a:lnTo>
                    <a:pt x="198" y="41"/>
                  </a:lnTo>
                  <a:lnTo>
                    <a:pt x="205" y="40"/>
                  </a:lnTo>
                  <a:lnTo>
                    <a:pt x="213" y="41"/>
                  </a:lnTo>
                  <a:lnTo>
                    <a:pt x="219" y="43"/>
                  </a:lnTo>
                  <a:lnTo>
                    <a:pt x="221" y="47"/>
                  </a:lnTo>
                  <a:lnTo>
                    <a:pt x="222" y="52"/>
                  </a:lnTo>
                  <a:lnTo>
                    <a:pt x="222" y="64"/>
                  </a:lnTo>
                  <a:lnTo>
                    <a:pt x="222" y="70"/>
                  </a:lnTo>
                  <a:lnTo>
                    <a:pt x="226" y="76"/>
                  </a:lnTo>
                  <a:lnTo>
                    <a:pt x="235" y="83"/>
                  </a:lnTo>
                  <a:lnTo>
                    <a:pt x="245" y="90"/>
                  </a:lnTo>
                  <a:lnTo>
                    <a:pt x="258" y="97"/>
                  </a:lnTo>
                  <a:lnTo>
                    <a:pt x="273" y="102"/>
                  </a:lnTo>
                  <a:lnTo>
                    <a:pt x="284" y="103"/>
                  </a:lnTo>
                  <a:lnTo>
                    <a:pt x="293" y="101"/>
                  </a:lnTo>
                  <a:lnTo>
                    <a:pt x="301" y="94"/>
                  </a:lnTo>
                  <a:lnTo>
                    <a:pt x="307" y="86"/>
                  </a:lnTo>
                  <a:lnTo>
                    <a:pt x="313" y="76"/>
                  </a:lnTo>
                  <a:lnTo>
                    <a:pt x="317" y="67"/>
                  </a:lnTo>
                  <a:lnTo>
                    <a:pt x="318" y="60"/>
                  </a:lnTo>
                  <a:lnTo>
                    <a:pt x="322" y="54"/>
                  </a:lnTo>
                  <a:lnTo>
                    <a:pt x="327" y="51"/>
                  </a:lnTo>
                  <a:lnTo>
                    <a:pt x="333" y="51"/>
                  </a:lnTo>
                  <a:lnTo>
                    <a:pt x="339" y="55"/>
                  </a:lnTo>
                  <a:lnTo>
                    <a:pt x="343" y="60"/>
                  </a:lnTo>
                  <a:lnTo>
                    <a:pt x="347" y="75"/>
                  </a:lnTo>
                  <a:lnTo>
                    <a:pt x="351" y="80"/>
                  </a:lnTo>
                  <a:lnTo>
                    <a:pt x="355" y="84"/>
                  </a:lnTo>
                  <a:lnTo>
                    <a:pt x="358" y="89"/>
                  </a:lnTo>
                  <a:lnTo>
                    <a:pt x="360" y="97"/>
                  </a:lnTo>
                  <a:lnTo>
                    <a:pt x="362" y="106"/>
                  </a:lnTo>
                  <a:lnTo>
                    <a:pt x="367" y="115"/>
                  </a:lnTo>
                  <a:lnTo>
                    <a:pt x="385" y="133"/>
                  </a:lnTo>
                  <a:lnTo>
                    <a:pt x="395" y="141"/>
                  </a:lnTo>
                  <a:lnTo>
                    <a:pt x="405" y="144"/>
                  </a:lnTo>
                  <a:lnTo>
                    <a:pt x="414" y="146"/>
                  </a:lnTo>
                  <a:lnTo>
                    <a:pt x="423" y="145"/>
                  </a:lnTo>
                  <a:lnTo>
                    <a:pt x="429" y="143"/>
                  </a:lnTo>
                  <a:lnTo>
                    <a:pt x="434" y="137"/>
                  </a:lnTo>
                  <a:lnTo>
                    <a:pt x="439" y="128"/>
                  </a:lnTo>
                  <a:lnTo>
                    <a:pt x="446" y="116"/>
                  </a:lnTo>
                  <a:lnTo>
                    <a:pt x="452" y="106"/>
                  </a:lnTo>
                  <a:lnTo>
                    <a:pt x="460" y="98"/>
                  </a:lnTo>
                  <a:lnTo>
                    <a:pt x="469" y="92"/>
                  </a:lnTo>
                  <a:lnTo>
                    <a:pt x="480" y="89"/>
                  </a:lnTo>
                  <a:lnTo>
                    <a:pt x="492" y="87"/>
                  </a:lnTo>
                  <a:lnTo>
                    <a:pt x="504" y="85"/>
                  </a:lnTo>
                  <a:lnTo>
                    <a:pt x="512" y="84"/>
                  </a:lnTo>
                  <a:lnTo>
                    <a:pt x="518" y="81"/>
                  </a:lnTo>
                  <a:lnTo>
                    <a:pt x="523" y="75"/>
                  </a:lnTo>
                  <a:lnTo>
                    <a:pt x="527" y="67"/>
                  </a:lnTo>
                  <a:lnTo>
                    <a:pt x="531" y="58"/>
                  </a:lnTo>
                  <a:lnTo>
                    <a:pt x="533" y="50"/>
                  </a:lnTo>
                  <a:lnTo>
                    <a:pt x="534" y="45"/>
                  </a:lnTo>
                  <a:lnTo>
                    <a:pt x="536" y="41"/>
                  </a:lnTo>
                  <a:lnTo>
                    <a:pt x="541" y="37"/>
                  </a:lnTo>
                  <a:lnTo>
                    <a:pt x="547" y="35"/>
                  </a:lnTo>
                  <a:lnTo>
                    <a:pt x="555" y="34"/>
                  </a:lnTo>
                  <a:lnTo>
                    <a:pt x="561" y="32"/>
                  </a:lnTo>
                  <a:lnTo>
                    <a:pt x="568" y="32"/>
                  </a:lnTo>
                  <a:lnTo>
                    <a:pt x="578" y="35"/>
                  </a:lnTo>
                  <a:lnTo>
                    <a:pt x="569" y="49"/>
                  </a:lnTo>
                  <a:lnTo>
                    <a:pt x="569" y="53"/>
                  </a:lnTo>
                  <a:lnTo>
                    <a:pt x="572" y="54"/>
                  </a:lnTo>
                  <a:lnTo>
                    <a:pt x="577" y="55"/>
                  </a:lnTo>
                  <a:lnTo>
                    <a:pt x="584" y="55"/>
                  </a:lnTo>
                  <a:lnTo>
                    <a:pt x="590" y="56"/>
                  </a:lnTo>
                  <a:lnTo>
                    <a:pt x="596" y="60"/>
                  </a:lnTo>
                  <a:lnTo>
                    <a:pt x="599" y="65"/>
                  </a:lnTo>
                  <a:lnTo>
                    <a:pt x="600" y="75"/>
                  </a:lnTo>
                  <a:lnTo>
                    <a:pt x="598" y="84"/>
                  </a:lnTo>
                  <a:lnTo>
                    <a:pt x="592" y="92"/>
                  </a:lnTo>
                  <a:lnTo>
                    <a:pt x="585" y="99"/>
                  </a:lnTo>
                  <a:lnTo>
                    <a:pt x="578" y="102"/>
                  </a:lnTo>
                  <a:lnTo>
                    <a:pt x="572" y="104"/>
                  </a:lnTo>
                  <a:lnTo>
                    <a:pt x="564" y="107"/>
                  </a:lnTo>
                  <a:lnTo>
                    <a:pt x="556" y="110"/>
                  </a:lnTo>
                  <a:lnTo>
                    <a:pt x="547" y="114"/>
                  </a:lnTo>
                  <a:lnTo>
                    <a:pt x="540" y="119"/>
                  </a:lnTo>
                  <a:lnTo>
                    <a:pt x="534" y="128"/>
                  </a:lnTo>
                  <a:lnTo>
                    <a:pt x="532" y="139"/>
                  </a:lnTo>
                  <a:lnTo>
                    <a:pt x="532" y="147"/>
                  </a:lnTo>
                  <a:lnTo>
                    <a:pt x="535" y="152"/>
                  </a:lnTo>
                  <a:lnTo>
                    <a:pt x="540" y="155"/>
                  </a:lnTo>
                  <a:lnTo>
                    <a:pt x="546" y="156"/>
                  </a:lnTo>
                  <a:lnTo>
                    <a:pt x="553" y="155"/>
                  </a:lnTo>
                  <a:lnTo>
                    <a:pt x="560" y="154"/>
                  </a:lnTo>
                  <a:lnTo>
                    <a:pt x="572" y="150"/>
                  </a:lnTo>
                  <a:lnTo>
                    <a:pt x="575" y="149"/>
                  </a:lnTo>
                  <a:lnTo>
                    <a:pt x="578" y="149"/>
                  </a:lnTo>
                  <a:lnTo>
                    <a:pt x="580" y="150"/>
                  </a:lnTo>
                  <a:lnTo>
                    <a:pt x="582" y="152"/>
                  </a:lnTo>
                  <a:lnTo>
                    <a:pt x="583" y="154"/>
                  </a:lnTo>
                  <a:lnTo>
                    <a:pt x="583" y="156"/>
                  </a:lnTo>
                  <a:lnTo>
                    <a:pt x="582" y="159"/>
                  </a:lnTo>
                  <a:lnTo>
                    <a:pt x="581" y="163"/>
                  </a:lnTo>
                  <a:lnTo>
                    <a:pt x="577" y="168"/>
                  </a:lnTo>
                  <a:lnTo>
                    <a:pt x="570" y="174"/>
                  </a:lnTo>
                  <a:lnTo>
                    <a:pt x="545" y="194"/>
                  </a:lnTo>
                  <a:lnTo>
                    <a:pt x="539" y="199"/>
                  </a:lnTo>
                  <a:lnTo>
                    <a:pt x="535" y="207"/>
                  </a:lnTo>
                  <a:lnTo>
                    <a:pt x="532" y="218"/>
                  </a:lnTo>
                  <a:lnTo>
                    <a:pt x="529" y="232"/>
                  </a:lnTo>
                  <a:lnTo>
                    <a:pt x="526" y="245"/>
                  </a:lnTo>
                  <a:lnTo>
                    <a:pt x="522" y="257"/>
                  </a:lnTo>
                  <a:lnTo>
                    <a:pt x="519" y="266"/>
                  </a:lnTo>
                  <a:lnTo>
                    <a:pt x="515" y="273"/>
                  </a:lnTo>
                  <a:lnTo>
                    <a:pt x="506" y="280"/>
                  </a:lnTo>
                  <a:lnTo>
                    <a:pt x="497" y="289"/>
                  </a:lnTo>
                  <a:lnTo>
                    <a:pt x="486" y="297"/>
                  </a:lnTo>
                  <a:lnTo>
                    <a:pt x="476" y="305"/>
                  </a:lnTo>
                  <a:lnTo>
                    <a:pt x="468" y="311"/>
                  </a:lnTo>
                  <a:lnTo>
                    <a:pt x="463" y="315"/>
                  </a:lnTo>
                  <a:lnTo>
                    <a:pt x="459" y="320"/>
                  </a:lnTo>
                  <a:lnTo>
                    <a:pt x="456" y="328"/>
                  </a:lnTo>
                  <a:lnTo>
                    <a:pt x="454" y="337"/>
                  </a:lnTo>
                  <a:lnTo>
                    <a:pt x="451" y="350"/>
                  </a:lnTo>
                  <a:lnTo>
                    <a:pt x="447" y="358"/>
                  </a:lnTo>
                  <a:lnTo>
                    <a:pt x="439" y="364"/>
                  </a:lnTo>
                  <a:lnTo>
                    <a:pt x="430" y="368"/>
                  </a:lnTo>
                  <a:lnTo>
                    <a:pt x="419" y="371"/>
                  </a:lnTo>
                  <a:lnTo>
                    <a:pt x="410" y="372"/>
                  </a:lnTo>
                  <a:lnTo>
                    <a:pt x="400" y="372"/>
                  </a:lnTo>
                  <a:lnTo>
                    <a:pt x="390" y="373"/>
                  </a:lnTo>
                  <a:lnTo>
                    <a:pt x="383" y="377"/>
                  </a:lnTo>
                  <a:lnTo>
                    <a:pt x="377" y="382"/>
                  </a:lnTo>
                  <a:lnTo>
                    <a:pt x="373" y="388"/>
                  </a:lnTo>
                  <a:lnTo>
                    <a:pt x="370" y="394"/>
                  </a:lnTo>
                  <a:lnTo>
                    <a:pt x="363" y="402"/>
                  </a:lnTo>
                  <a:lnTo>
                    <a:pt x="355" y="412"/>
                  </a:lnTo>
                  <a:lnTo>
                    <a:pt x="345" y="421"/>
                  </a:lnTo>
                  <a:lnTo>
                    <a:pt x="337" y="430"/>
                  </a:lnTo>
                  <a:lnTo>
                    <a:pt x="330" y="439"/>
                  </a:lnTo>
                  <a:lnTo>
                    <a:pt x="326" y="444"/>
                  </a:lnTo>
                  <a:lnTo>
                    <a:pt x="324" y="451"/>
                  </a:lnTo>
                  <a:lnTo>
                    <a:pt x="323" y="461"/>
                  </a:lnTo>
                  <a:lnTo>
                    <a:pt x="324" y="473"/>
                  </a:lnTo>
                  <a:lnTo>
                    <a:pt x="324" y="486"/>
                  </a:lnTo>
                  <a:lnTo>
                    <a:pt x="326" y="500"/>
                  </a:lnTo>
                  <a:lnTo>
                    <a:pt x="327" y="512"/>
                  </a:lnTo>
                  <a:lnTo>
                    <a:pt x="328" y="522"/>
                  </a:lnTo>
                  <a:lnTo>
                    <a:pt x="326" y="529"/>
                  </a:lnTo>
                  <a:lnTo>
                    <a:pt x="321" y="535"/>
                  </a:lnTo>
                  <a:lnTo>
                    <a:pt x="315" y="544"/>
                  </a:lnTo>
                  <a:lnTo>
                    <a:pt x="303" y="538"/>
                  </a:lnTo>
                  <a:lnTo>
                    <a:pt x="294" y="532"/>
                  </a:lnTo>
                  <a:lnTo>
                    <a:pt x="290" y="525"/>
                  </a:lnTo>
                  <a:lnTo>
                    <a:pt x="287" y="517"/>
                  </a:lnTo>
                  <a:lnTo>
                    <a:pt x="284" y="507"/>
                  </a:lnTo>
                  <a:lnTo>
                    <a:pt x="281" y="494"/>
                  </a:lnTo>
                  <a:lnTo>
                    <a:pt x="274" y="472"/>
                  </a:lnTo>
                  <a:lnTo>
                    <a:pt x="269" y="464"/>
                  </a:lnTo>
                  <a:lnTo>
                    <a:pt x="264" y="457"/>
                  </a:lnTo>
                  <a:lnTo>
                    <a:pt x="258" y="455"/>
                  </a:lnTo>
                  <a:lnTo>
                    <a:pt x="249" y="457"/>
                  </a:lnTo>
                  <a:lnTo>
                    <a:pt x="241" y="462"/>
                  </a:lnTo>
                  <a:lnTo>
                    <a:pt x="234" y="468"/>
                  </a:lnTo>
                  <a:lnTo>
                    <a:pt x="227" y="473"/>
                  </a:lnTo>
                  <a:lnTo>
                    <a:pt x="221" y="476"/>
                  </a:lnTo>
                  <a:lnTo>
                    <a:pt x="215" y="475"/>
                  </a:lnTo>
                  <a:lnTo>
                    <a:pt x="209" y="469"/>
                  </a:lnTo>
                  <a:lnTo>
                    <a:pt x="205" y="462"/>
                  </a:lnTo>
                  <a:lnTo>
                    <a:pt x="202" y="453"/>
                  </a:lnTo>
                  <a:lnTo>
                    <a:pt x="201" y="445"/>
                  </a:lnTo>
                  <a:lnTo>
                    <a:pt x="201" y="439"/>
                  </a:lnTo>
                  <a:lnTo>
                    <a:pt x="203" y="432"/>
                  </a:lnTo>
                  <a:lnTo>
                    <a:pt x="205" y="419"/>
                  </a:lnTo>
                  <a:lnTo>
                    <a:pt x="204" y="413"/>
                  </a:lnTo>
                  <a:lnTo>
                    <a:pt x="200" y="410"/>
                  </a:lnTo>
                  <a:lnTo>
                    <a:pt x="194" y="405"/>
                  </a:lnTo>
                  <a:lnTo>
                    <a:pt x="185" y="400"/>
                  </a:lnTo>
                  <a:lnTo>
                    <a:pt x="178" y="398"/>
                  </a:lnTo>
                  <a:lnTo>
                    <a:pt x="171" y="396"/>
                  </a:lnTo>
                  <a:lnTo>
                    <a:pt x="165" y="396"/>
                  </a:lnTo>
                  <a:lnTo>
                    <a:pt x="155" y="397"/>
                  </a:lnTo>
                  <a:lnTo>
                    <a:pt x="107" y="397"/>
                  </a:lnTo>
                  <a:lnTo>
                    <a:pt x="101" y="395"/>
                  </a:lnTo>
                  <a:lnTo>
                    <a:pt x="93" y="393"/>
                  </a:lnTo>
                  <a:lnTo>
                    <a:pt x="84" y="394"/>
                  </a:lnTo>
                  <a:lnTo>
                    <a:pt x="74" y="396"/>
                  </a:lnTo>
                  <a:lnTo>
                    <a:pt x="64" y="397"/>
                  </a:lnTo>
                  <a:lnTo>
                    <a:pt x="57" y="398"/>
                  </a:lnTo>
                  <a:lnTo>
                    <a:pt x="53" y="398"/>
                  </a:lnTo>
                  <a:lnTo>
                    <a:pt x="50" y="397"/>
                  </a:lnTo>
                  <a:lnTo>
                    <a:pt x="47" y="395"/>
                  </a:lnTo>
                  <a:lnTo>
                    <a:pt x="45" y="393"/>
                  </a:lnTo>
                  <a:lnTo>
                    <a:pt x="42" y="391"/>
                  </a:lnTo>
                  <a:lnTo>
                    <a:pt x="40" y="387"/>
                  </a:lnTo>
                  <a:lnTo>
                    <a:pt x="41" y="385"/>
                  </a:lnTo>
                  <a:lnTo>
                    <a:pt x="52" y="374"/>
                  </a:lnTo>
                  <a:lnTo>
                    <a:pt x="65" y="358"/>
                  </a:lnTo>
                  <a:lnTo>
                    <a:pt x="70" y="349"/>
                  </a:lnTo>
                  <a:lnTo>
                    <a:pt x="74" y="342"/>
                  </a:lnTo>
                  <a:lnTo>
                    <a:pt x="74" y="337"/>
                  </a:lnTo>
                  <a:lnTo>
                    <a:pt x="71" y="332"/>
                  </a:lnTo>
                  <a:lnTo>
                    <a:pt x="66" y="326"/>
                  </a:lnTo>
                  <a:lnTo>
                    <a:pt x="60" y="318"/>
                  </a:lnTo>
                  <a:lnTo>
                    <a:pt x="45" y="304"/>
                  </a:lnTo>
                  <a:lnTo>
                    <a:pt x="37" y="298"/>
                  </a:lnTo>
                  <a:lnTo>
                    <a:pt x="32" y="294"/>
                  </a:lnTo>
                  <a:lnTo>
                    <a:pt x="22" y="289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1" y="256"/>
                  </a:lnTo>
                  <a:lnTo>
                    <a:pt x="5" y="249"/>
                  </a:lnTo>
                  <a:lnTo>
                    <a:pt x="9" y="241"/>
                  </a:lnTo>
                  <a:lnTo>
                    <a:pt x="15" y="230"/>
                  </a:lnTo>
                  <a:lnTo>
                    <a:pt x="21" y="216"/>
                  </a:lnTo>
                  <a:lnTo>
                    <a:pt x="29" y="199"/>
                  </a:lnTo>
                  <a:lnTo>
                    <a:pt x="44" y="164"/>
                  </a:lnTo>
                  <a:lnTo>
                    <a:pt x="51" y="147"/>
                  </a:lnTo>
                  <a:lnTo>
                    <a:pt x="57" y="132"/>
                  </a:lnTo>
                  <a:lnTo>
                    <a:pt x="62" y="121"/>
                  </a:lnTo>
                  <a:lnTo>
                    <a:pt x="65" y="114"/>
                  </a:lnTo>
                  <a:lnTo>
                    <a:pt x="70" y="106"/>
                  </a:lnTo>
                  <a:lnTo>
                    <a:pt x="76" y="96"/>
                  </a:lnTo>
                  <a:lnTo>
                    <a:pt x="84" y="86"/>
                  </a:lnTo>
                  <a:lnTo>
                    <a:pt x="93" y="74"/>
                  </a:lnTo>
                  <a:lnTo>
                    <a:pt x="112" y="53"/>
                  </a:lnTo>
                  <a:lnTo>
                    <a:pt x="120" y="47"/>
                  </a:lnTo>
                  <a:lnTo>
                    <a:pt x="126" y="42"/>
                  </a:lnTo>
                  <a:lnTo>
                    <a:pt x="130" y="39"/>
                  </a:lnTo>
                  <a:lnTo>
                    <a:pt x="137" y="34"/>
                  </a:lnTo>
                  <a:lnTo>
                    <a:pt x="144" y="27"/>
                  </a:lnTo>
                  <a:lnTo>
                    <a:pt x="154" y="19"/>
                  </a:lnTo>
                  <a:lnTo>
                    <a:pt x="163" y="9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3071813" y="3176588"/>
              <a:ext cx="425450" cy="793750"/>
            </a:xfrm>
            <a:custGeom>
              <a:avLst/>
              <a:gdLst/>
              <a:ahLst/>
              <a:cxnLst>
                <a:cxn ang="0">
                  <a:pos x="139" y="2"/>
                </a:cxn>
                <a:cxn ang="0">
                  <a:pos x="160" y="19"/>
                </a:cxn>
                <a:cxn ang="0">
                  <a:pos x="191" y="61"/>
                </a:cxn>
                <a:cxn ang="0">
                  <a:pos x="209" y="90"/>
                </a:cxn>
                <a:cxn ang="0">
                  <a:pos x="223" y="119"/>
                </a:cxn>
                <a:cxn ang="0">
                  <a:pos x="231" y="125"/>
                </a:cxn>
                <a:cxn ang="0">
                  <a:pos x="244" y="123"/>
                </a:cxn>
                <a:cxn ang="0">
                  <a:pos x="249" y="135"/>
                </a:cxn>
                <a:cxn ang="0">
                  <a:pos x="246" y="154"/>
                </a:cxn>
                <a:cxn ang="0">
                  <a:pos x="249" y="179"/>
                </a:cxn>
                <a:cxn ang="0">
                  <a:pos x="267" y="226"/>
                </a:cxn>
                <a:cxn ang="0">
                  <a:pos x="264" y="243"/>
                </a:cxn>
                <a:cxn ang="0">
                  <a:pos x="248" y="261"/>
                </a:cxn>
                <a:cxn ang="0">
                  <a:pos x="226" y="279"/>
                </a:cxn>
                <a:cxn ang="0">
                  <a:pos x="205" y="294"/>
                </a:cxn>
                <a:cxn ang="0">
                  <a:pos x="193" y="302"/>
                </a:cxn>
                <a:cxn ang="0">
                  <a:pos x="189" y="316"/>
                </a:cxn>
                <a:cxn ang="0">
                  <a:pos x="188" y="331"/>
                </a:cxn>
                <a:cxn ang="0">
                  <a:pos x="186" y="349"/>
                </a:cxn>
                <a:cxn ang="0">
                  <a:pos x="188" y="363"/>
                </a:cxn>
                <a:cxn ang="0">
                  <a:pos x="185" y="378"/>
                </a:cxn>
                <a:cxn ang="0">
                  <a:pos x="173" y="401"/>
                </a:cxn>
                <a:cxn ang="0">
                  <a:pos x="170" y="421"/>
                </a:cxn>
                <a:cxn ang="0">
                  <a:pos x="177" y="440"/>
                </a:cxn>
                <a:cxn ang="0">
                  <a:pos x="179" y="452"/>
                </a:cxn>
                <a:cxn ang="0">
                  <a:pos x="172" y="459"/>
                </a:cxn>
                <a:cxn ang="0">
                  <a:pos x="155" y="472"/>
                </a:cxn>
                <a:cxn ang="0">
                  <a:pos x="135" y="486"/>
                </a:cxn>
                <a:cxn ang="0">
                  <a:pos x="116" y="500"/>
                </a:cxn>
                <a:cxn ang="0">
                  <a:pos x="101" y="485"/>
                </a:cxn>
                <a:cxn ang="0">
                  <a:pos x="108" y="476"/>
                </a:cxn>
                <a:cxn ang="0">
                  <a:pos x="107" y="435"/>
                </a:cxn>
                <a:cxn ang="0">
                  <a:pos x="102" y="421"/>
                </a:cxn>
                <a:cxn ang="0">
                  <a:pos x="89" y="408"/>
                </a:cxn>
                <a:cxn ang="0">
                  <a:pos x="76" y="392"/>
                </a:cxn>
                <a:cxn ang="0">
                  <a:pos x="71" y="373"/>
                </a:cxn>
                <a:cxn ang="0">
                  <a:pos x="65" y="348"/>
                </a:cxn>
                <a:cxn ang="0">
                  <a:pos x="61" y="326"/>
                </a:cxn>
                <a:cxn ang="0">
                  <a:pos x="64" y="306"/>
                </a:cxn>
                <a:cxn ang="0">
                  <a:pos x="68" y="285"/>
                </a:cxn>
                <a:cxn ang="0">
                  <a:pos x="66" y="270"/>
                </a:cxn>
                <a:cxn ang="0">
                  <a:pos x="53" y="234"/>
                </a:cxn>
                <a:cxn ang="0">
                  <a:pos x="46" y="210"/>
                </a:cxn>
                <a:cxn ang="0">
                  <a:pos x="41" y="187"/>
                </a:cxn>
                <a:cxn ang="0">
                  <a:pos x="30" y="137"/>
                </a:cxn>
                <a:cxn ang="0">
                  <a:pos x="25" y="111"/>
                </a:cxn>
                <a:cxn ang="0">
                  <a:pos x="22" y="99"/>
                </a:cxn>
                <a:cxn ang="0">
                  <a:pos x="14" y="95"/>
                </a:cxn>
                <a:cxn ang="0">
                  <a:pos x="0" y="87"/>
                </a:cxn>
                <a:cxn ang="0">
                  <a:pos x="3" y="77"/>
                </a:cxn>
                <a:cxn ang="0">
                  <a:pos x="20" y="59"/>
                </a:cxn>
                <a:cxn ang="0">
                  <a:pos x="42" y="36"/>
                </a:cxn>
                <a:cxn ang="0">
                  <a:pos x="56" y="24"/>
                </a:cxn>
                <a:cxn ang="0">
                  <a:pos x="70" y="25"/>
                </a:cxn>
                <a:cxn ang="0">
                  <a:pos x="90" y="14"/>
                </a:cxn>
                <a:cxn ang="0">
                  <a:pos x="115" y="1"/>
                </a:cxn>
              </a:cxnLst>
              <a:rect l="0" t="0" r="r" b="b"/>
              <a:pathLst>
                <a:path w="268" h="500">
                  <a:moveTo>
                    <a:pt x="130" y="0"/>
                  </a:moveTo>
                  <a:lnTo>
                    <a:pt x="139" y="2"/>
                  </a:lnTo>
                  <a:lnTo>
                    <a:pt x="150" y="9"/>
                  </a:lnTo>
                  <a:lnTo>
                    <a:pt x="160" y="19"/>
                  </a:lnTo>
                  <a:lnTo>
                    <a:pt x="171" y="31"/>
                  </a:lnTo>
                  <a:lnTo>
                    <a:pt x="191" y="61"/>
                  </a:lnTo>
                  <a:lnTo>
                    <a:pt x="201" y="76"/>
                  </a:lnTo>
                  <a:lnTo>
                    <a:pt x="209" y="90"/>
                  </a:lnTo>
                  <a:lnTo>
                    <a:pt x="220" y="112"/>
                  </a:lnTo>
                  <a:lnTo>
                    <a:pt x="223" y="119"/>
                  </a:lnTo>
                  <a:lnTo>
                    <a:pt x="226" y="123"/>
                  </a:lnTo>
                  <a:lnTo>
                    <a:pt x="231" y="125"/>
                  </a:lnTo>
                  <a:lnTo>
                    <a:pt x="237" y="125"/>
                  </a:lnTo>
                  <a:lnTo>
                    <a:pt x="244" y="123"/>
                  </a:lnTo>
                  <a:lnTo>
                    <a:pt x="251" y="122"/>
                  </a:lnTo>
                  <a:lnTo>
                    <a:pt x="249" y="135"/>
                  </a:lnTo>
                  <a:lnTo>
                    <a:pt x="247" y="146"/>
                  </a:lnTo>
                  <a:lnTo>
                    <a:pt x="246" y="154"/>
                  </a:lnTo>
                  <a:lnTo>
                    <a:pt x="246" y="165"/>
                  </a:lnTo>
                  <a:lnTo>
                    <a:pt x="249" y="179"/>
                  </a:lnTo>
                  <a:lnTo>
                    <a:pt x="254" y="194"/>
                  </a:lnTo>
                  <a:lnTo>
                    <a:pt x="267" y="226"/>
                  </a:lnTo>
                  <a:lnTo>
                    <a:pt x="268" y="233"/>
                  </a:lnTo>
                  <a:lnTo>
                    <a:pt x="264" y="243"/>
                  </a:lnTo>
                  <a:lnTo>
                    <a:pt x="257" y="251"/>
                  </a:lnTo>
                  <a:lnTo>
                    <a:pt x="248" y="261"/>
                  </a:lnTo>
                  <a:lnTo>
                    <a:pt x="237" y="270"/>
                  </a:lnTo>
                  <a:lnTo>
                    <a:pt x="226" y="279"/>
                  </a:lnTo>
                  <a:lnTo>
                    <a:pt x="215" y="286"/>
                  </a:lnTo>
                  <a:lnTo>
                    <a:pt x="205" y="294"/>
                  </a:lnTo>
                  <a:lnTo>
                    <a:pt x="198" y="298"/>
                  </a:lnTo>
                  <a:lnTo>
                    <a:pt x="193" y="302"/>
                  </a:lnTo>
                  <a:lnTo>
                    <a:pt x="190" y="309"/>
                  </a:lnTo>
                  <a:lnTo>
                    <a:pt x="189" y="316"/>
                  </a:lnTo>
                  <a:lnTo>
                    <a:pt x="188" y="324"/>
                  </a:lnTo>
                  <a:lnTo>
                    <a:pt x="188" y="331"/>
                  </a:lnTo>
                  <a:lnTo>
                    <a:pt x="186" y="342"/>
                  </a:lnTo>
                  <a:lnTo>
                    <a:pt x="186" y="349"/>
                  </a:lnTo>
                  <a:lnTo>
                    <a:pt x="187" y="356"/>
                  </a:lnTo>
                  <a:lnTo>
                    <a:pt x="188" y="363"/>
                  </a:lnTo>
                  <a:lnTo>
                    <a:pt x="187" y="369"/>
                  </a:lnTo>
                  <a:lnTo>
                    <a:pt x="185" y="378"/>
                  </a:lnTo>
                  <a:lnTo>
                    <a:pt x="180" y="389"/>
                  </a:lnTo>
                  <a:lnTo>
                    <a:pt x="173" y="401"/>
                  </a:lnTo>
                  <a:lnTo>
                    <a:pt x="169" y="411"/>
                  </a:lnTo>
                  <a:lnTo>
                    <a:pt x="170" y="421"/>
                  </a:lnTo>
                  <a:lnTo>
                    <a:pt x="173" y="431"/>
                  </a:lnTo>
                  <a:lnTo>
                    <a:pt x="177" y="440"/>
                  </a:lnTo>
                  <a:lnTo>
                    <a:pt x="179" y="447"/>
                  </a:lnTo>
                  <a:lnTo>
                    <a:pt x="179" y="452"/>
                  </a:lnTo>
                  <a:lnTo>
                    <a:pt x="177" y="455"/>
                  </a:lnTo>
                  <a:lnTo>
                    <a:pt x="172" y="459"/>
                  </a:lnTo>
                  <a:lnTo>
                    <a:pt x="164" y="465"/>
                  </a:lnTo>
                  <a:lnTo>
                    <a:pt x="155" y="472"/>
                  </a:lnTo>
                  <a:lnTo>
                    <a:pt x="146" y="479"/>
                  </a:lnTo>
                  <a:lnTo>
                    <a:pt x="135" y="486"/>
                  </a:lnTo>
                  <a:lnTo>
                    <a:pt x="125" y="494"/>
                  </a:lnTo>
                  <a:lnTo>
                    <a:pt x="116" y="500"/>
                  </a:lnTo>
                  <a:lnTo>
                    <a:pt x="109" y="491"/>
                  </a:lnTo>
                  <a:lnTo>
                    <a:pt x="101" y="485"/>
                  </a:lnTo>
                  <a:lnTo>
                    <a:pt x="104" y="482"/>
                  </a:lnTo>
                  <a:lnTo>
                    <a:pt x="108" y="476"/>
                  </a:lnTo>
                  <a:lnTo>
                    <a:pt x="108" y="448"/>
                  </a:lnTo>
                  <a:lnTo>
                    <a:pt x="107" y="435"/>
                  </a:lnTo>
                  <a:lnTo>
                    <a:pt x="106" y="426"/>
                  </a:lnTo>
                  <a:lnTo>
                    <a:pt x="102" y="421"/>
                  </a:lnTo>
                  <a:lnTo>
                    <a:pt x="97" y="415"/>
                  </a:lnTo>
                  <a:lnTo>
                    <a:pt x="89" y="408"/>
                  </a:lnTo>
                  <a:lnTo>
                    <a:pt x="82" y="401"/>
                  </a:lnTo>
                  <a:lnTo>
                    <a:pt x="76" y="392"/>
                  </a:lnTo>
                  <a:lnTo>
                    <a:pt x="73" y="384"/>
                  </a:lnTo>
                  <a:lnTo>
                    <a:pt x="71" y="373"/>
                  </a:lnTo>
                  <a:lnTo>
                    <a:pt x="69" y="360"/>
                  </a:lnTo>
                  <a:lnTo>
                    <a:pt x="65" y="348"/>
                  </a:lnTo>
                  <a:lnTo>
                    <a:pt x="62" y="336"/>
                  </a:lnTo>
                  <a:lnTo>
                    <a:pt x="61" y="326"/>
                  </a:lnTo>
                  <a:lnTo>
                    <a:pt x="62" y="316"/>
                  </a:lnTo>
                  <a:lnTo>
                    <a:pt x="64" y="306"/>
                  </a:lnTo>
                  <a:lnTo>
                    <a:pt x="67" y="295"/>
                  </a:lnTo>
                  <a:lnTo>
                    <a:pt x="68" y="285"/>
                  </a:lnTo>
                  <a:lnTo>
                    <a:pt x="68" y="277"/>
                  </a:lnTo>
                  <a:lnTo>
                    <a:pt x="66" y="270"/>
                  </a:lnTo>
                  <a:lnTo>
                    <a:pt x="62" y="258"/>
                  </a:lnTo>
                  <a:lnTo>
                    <a:pt x="53" y="234"/>
                  </a:lnTo>
                  <a:lnTo>
                    <a:pt x="49" y="221"/>
                  </a:lnTo>
                  <a:lnTo>
                    <a:pt x="46" y="210"/>
                  </a:lnTo>
                  <a:lnTo>
                    <a:pt x="44" y="200"/>
                  </a:lnTo>
                  <a:lnTo>
                    <a:pt x="41" y="187"/>
                  </a:lnTo>
                  <a:lnTo>
                    <a:pt x="37" y="171"/>
                  </a:lnTo>
                  <a:lnTo>
                    <a:pt x="30" y="137"/>
                  </a:lnTo>
                  <a:lnTo>
                    <a:pt x="27" y="122"/>
                  </a:lnTo>
                  <a:lnTo>
                    <a:pt x="25" y="111"/>
                  </a:lnTo>
                  <a:lnTo>
                    <a:pt x="24" y="104"/>
                  </a:lnTo>
                  <a:lnTo>
                    <a:pt x="22" y="99"/>
                  </a:lnTo>
                  <a:lnTo>
                    <a:pt x="18" y="96"/>
                  </a:lnTo>
                  <a:lnTo>
                    <a:pt x="14" y="95"/>
                  </a:lnTo>
                  <a:lnTo>
                    <a:pt x="3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10" y="68"/>
                  </a:lnTo>
                  <a:lnTo>
                    <a:pt x="20" y="59"/>
                  </a:lnTo>
                  <a:lnTo>
                    <a:pt x="30" y="48"/>
                  </a:lnTo>
                  <a:lnTo>
                    <a:pt x="42" y="36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60" y="26"/>
                  </a:lnTo>
                  <a:lnTo>
                    <a:pt x="70" y="25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7"/>
                  </a:lnTo>
                  <a:lnTo>
                    <a:pt x="115" y="1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2700338" y="2722563"/>
              <a:ext cx="542925" cy="1223963"/>
            </a:xfrm>
            <a:custGeom>
              <a:avLst/>
              <a:gdLst/>
              <a:ahLst/>
              <a:cxnLst>
                <a:cxn ang="0">
                  <a:pos x="212" y="3"/>
                </a:cxn>
                <a:cxn ang="0">
                  <a:pos x="239" y="9"/>
                </a:cxn>
                <a:cxn ang="0">
                  <a:pos x="244" y="21"/>
                </a:cxn>
                <a:cxn ang="0">
                  <a:pos x="250" y="44"/>
                </a:cxn>
                <a:cxn ang="0">
                  <a:pos x="245" y="63"/>
                </a:cxn>
                <a:cxn ang="0">
                  <a:pos x="264" y="71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72" y="136"/>
                </a:cxn>
                <a:cxn ang="0">
                  <a:pos x="256" y="172"/>
                </a:cxn>
                <a:cxn ang="0">
                  <a:pos x="262" y="194"/>
                </a:cxn>
                <a:cxn ang="0">
                  <a:pos x="237" y="224"/>
                </a:cxn>
                <a:cxn ang="0">
                  <a:pos x="229" y="248"/>
                </a:cxn>
                <a:cxn ang="0">
                  <a:pos x="236" y="281"/>
                </a:cxn>
                <a:cxn ang="0">
                  <a:pos x="248" y="296"/>
                </a:cxn>
                <a:cxn ang="0">
                  <a:pos x="266" y="296"/>
                </a:cxn>
                <a:cxn ang="0">
                  <a:pos x="286" y="309"/>
                </a:cxn>
                <a:cxn ang="0">
                  <a:pos x="254" y="345"/>
                </a:cxn>
                <a:cxn ang="0">
                  <a:pos x="234" y="368"/>
                </a:cxn>
                <a:cxn ang="0">
                  <a:pos x="248" y="381"/>
                </a:cxn>
                <a:cxn ang="0">
                  <a:pos x="258" y="390"/>
                </a:cxn>
                <a:cxn ang="0">
                  <a:pos x="264" y="423"/>
                </a:cxn>
                <a:cxn ang="0">
                  <a:pos x="278" y="486"/>
                </a:cxn>
                <a:cxn ang="0">
                  <a:pos x="287" y="520"/>
                </a:cxn>
                <a:cxn ang="0">
                  <a:pos x="302" y="563"/>
                </a:cxn>
                <a:cxn ang="0">
                  <a:pos x="298" y="592"/>
                </a:cxn>
                <a:cxn ang="0">
                  <a:pos x="296" y="622"/>
                </a:cxn>
                <a:cxn ang="0">
                  <a:pos x="305" y="659"/>
                </a:cxn>
                <a:cxn ang="0">
                  <a:pos x="316" y="687"/>
                </a:cxn>
                <a:cxn ang="0">
                  <a:pos x="336" y="707"/>
                </a:cxn>
                <a:cxn ang="0">
                  <a:pos x="342" y="734"/>
                </a:cxn>
                <a:cxn ang="0">
                  <a:pos x="335" y="771"/>
                </a:cxn>
                <a:cxn ang="0">
                  <a:pos x="317" y="760"/>
                </a:cxn>
                <a:cxn ang="0">
                  <a:pos x="277" y="740"/>
                </a:cxn>
                <a:cxn ang="0">
                  <a:pos x="256" y="715"/>
                </a:cxn>
                <a:cxn ang="0">
                  <a:pos x="230" y="674"/>
                </a:cxn>
                <a:cxn ang="0">
                  <a:pos x="196" y="648"/>
                </a:cxn>
                <a:cxn ang="0">
                  <a:pos x="161" y="641"/>
                </a:cxn>
                <a:cxn ang="0">
                  <a:pos x="125" y="642"/>
                </a:cxn>
                <a:cxn ang="0">
                  <a:pos x="92" y="618"/>
                </a:cxn>
                <a:cxn ang="0">
                  <a:pos x="68" y="567"/>
                </a:cxn>
                <a:cxn ang="0">
                  <a:pos x="53" y="543"/>
                </a:cxn>
                <a:cxn ang="0">
                  <a:pos x="31" y="533"/>
                </a:cxn>
                <a:cxn ang="0">
                  <a:pos x="16" y="508"/>
                </a:cxn>
                <a:cxn ang="0">
                  <a:pos x="5" y="468"/>
                </a:cxn>
                <a:cxn ang="0">
                  <a:pos x="0" y="424"/>
                </a:cxn>
                <a:cxn ang="0">
                  <a:pos x="10" y="394"/>
                </a:cxn>
                <a:cxn ang="0">
                  <a:pos x="48" y="359"/>
                </a:cxn>
                <a:cxn ang="0">
                  <a:pos x="60" y="324"/>
                </a:cxn>
                <a:cxn ang="0">
                  <a:pos x="81" y="285"/>
                </a:cxn>
                <a:cxn ang="0">
                  <a:pos x="120" y="260"/>
                </a:cxn>
                <a:cxn ang="0">
                  <a:pos x="143" y="244"/>
                </a:cxn>
                <a:cxn ang="0">
                  <a:pos x="163" y="235"/>
                </a:cxn>
                <a:cxn ang="0">
                  <a:pos x="169" y="208"/>
                </a:cxn>
                <a:cxn ang="0">
                  <a:pos x="173" y="172"/>
                </a:cxn>
                <a:cxn ang="0">
                  <a:pos x="163" y="162"/>
                </a:cxn>
                <a:cxn ang="0">
                  <a:pos x="124" y="158"/>
                </a:cxn>
                <a:cxn ang="0">
                  <a:pos x="119" y="137"/>
                </a:cxn>
                <a:cxn ang="0">
                  <a:pos x="130" y="98"/>
                </a:cxn>
                <a:cxn ang="0">
                  <a:pos x="151" y="79"/>
                </a:cxn>
                <a:cxn ang="0">
                  <a:pos x="160" y="59"/>
                </a:cxn>
                <a:cxn ang="0">
                  <a:pos x="173" y="35"/>
                </a:cxn>
                <a:cxn ang="0">
                  <a:pos x="183" y="0"/>
                </a:cxn>
              </a:cxnLst>
              <a:rect l="0" t="0" r="r" b="b"/>
              <a:pathLst>
                <a:path w="342" h="771">
                  <a:moveTo>
                    <a:pt x="183" y="0"/>
                  </a:moveTo>
                  <a:lnTo>
                    <a:pt x="198" y="2"/>
                  </a:lnTo>
                  <a:lnTo>
                    <a:pt x="212" y="3"/>
                  </a:lnTo>
                  <a:lnTo>
                    <a:pt x="223" y="5"/>
                  </a:lnTo>
                  <a:lnTo>
                    <a:pt x="233" y="7"/>
                  </a:lnTo>
                  <a:lnTo>
                    <a:pt x="239" y="9"/>
                  </a:lnTo>
                  <a:lnTo>
                    <a:pt x="241" y="11"/>
                  </a:lnTo>
                  <a:lnTo>
                    <a:pt x="242" y="15"/>
                  </a:lnTo>
                  <a:lnTo>
                    <a:pt x="244" y="21"/>
                  </a:lnTo>
                  <a:lnTo>
                    <a:pt x="248" y="29"/>
                  </a:lnTo>
                  <a:lnTo>
                    <a:pt x="250" y="37"/>
                  </a:lnTo>
                  <a:lnTo>
                    <a:pt x="250" y="44"/>
                  </a:lnTo>
                  <a:lnTo>
                    <a:pt x="249" y="52"/>
                  </a:lnTo>
                  <a:lnTo>
                    <a:pt x="245" y="58"/>
                  </a:lnTo>
                  <a:lnTo>
                    <a:pt x="245" y="63"/>
                  </a:lnTo>
                  <a:lnTo>
                    <a:pt x="249" y="67"/>
                  </a:lnTo>
                  <a:lnTo>
                    <a:pt x="254" y="69"/>
                  </a:lnTo>
                  <a:lnTo>
                    <a:pt x="264" y="71"/>
                  </a:lnTo>
                  <a:lnTo>
                    <a:pt x="274" y="74"/>
                  </a:lnTo>
                  <a:lnTo>
                    <a:pt x="282" y="81"/>
                  </a:lnTo>
                  <a:lnTo>
                    <a:pt x="289" y="89"/>
                  </a:lnTo>
                  <a:lnTo>
                    <a:pt x="292" y="98"/>
                  </a:lnTo>
                  <a:lnTo>
                    <a:pt x="294" y="104"/>
                  </a:lnTo>
                  <a:lnTo>
                    <a:pt x="292" y="111"/>
                  </a:lnTo>
                  <a:lnTo>
                    <a:pt x="289" y="118"/>
                  </a:lnTo>
                  <a:lnTo>
                    <a:pt x="283" y="125"/>
                  </a:lnTo>
                  <a:lnTo>
                    <a:pt x="272" y="136"/>
                  </a:lnTo>
                  <a:lnTo>
                    <a:pt x="264" y="152"/>
                  </a:lnTo>
                  <a:lnTo>
                    <a:pt x="259" y="164"/>
                  </a:lnTo>
                  <a:lnTo>
                    <a:pt x="256" y="172"/>
                  </a:lnTo>
                  <a:lnTo>
                    <a:pt x="256" y="179"/>
                  </a:lnTo>
                  <a:lnTo>
                    <a:pt x="260" y="190"/>
                  </a:lnTo>
                  <a:lnTo>
                    <a:pt x="262" y="194"/>
                  </a:lnTo>
                  <a:lnTo>
                    <a:pt x="261" y="199"/>
                  </a:lnTo>
                  <a:lnTo>
                    <a:pt x="257" y="205"/>
                  </a:lnTo>
                  <a:lnTo>
                    <a:pt x="237" y="224"/>
                  </a:lnTo>
                  <a:lnTo>
                    <a:pt x="232" y="231"/>
                  </a:lnTo>
                  <a:lnTo>
                    <a:pt x="229" y="238"/>
                  </a:lnTo>
                  <a:lnTo>
                    <a:pt x="229" y="248"/>
                  </a:lnTo>
                  <a:lnTo>
                    <a:pt x="230" y="260"/>
                  </a:lnTo>
                  <a:lnTo>
                    <a:pt x="233" y="271"/>
                  </a:lnTo>
                  <a:lnTo>
                    <a:pt x="236" y="281"/>
                  </a:lnTo>
                  <a:lnTo>
                    <a:pt x="238" y="288"/>
                  </a:lnTo>
                  <a:lnTo>
                    <a:pt x="242" y="294"/>
                  </a:lnTo>
                  <a:lnTo>
                    <a:pt x="248" y="296"/>
                  </a:lnTo>
                  <a:lnTo>
                    <a:pt x="253" y="296"/>
                  </a:lnTo>
                  <a:lnTo>
                    <a:pt x="260" y="295"/>
                  </a:lnTo>
                  <a:lnTo>
                    <a:pt x="266" y="296"/>
                  </a:lnTo>
                  <a:lnTo>
                    <a:pt x="272" y="298"/>
                  </a:lnTo>
                  <a:lnTo>
                    <a:pt x="279" y="305"/>
                  </a:lnTo>
                  <a:lnTo>
                    <a:pt x="286" y="309"/>
                  </a:lnTo>
                  <a:lnTo>
                    <a:pt x="276" y="322"/>
                  </a:lnTo>
                  <a:lnTo>
                    <a:pt x="264" y="334"/>
                  </a:lnTo>
                  <a:lnTo>
                    <a:pt x="254" y="345"/>
                  </a:lnTo>
                  <a:lnTo>
                    <a:pt x="244" y="354"/>
                  </a:lnTo>
                  <a:lnTo>
                    <a:pt x="237" y="363"/>
                  </a:lnTo>
                  <a:lnTo>
                    <a:pt x="234" y="368"/>
                  </a:lnTo>
                  <a:lnTo>
                    <a:pt x="234" y="373"/>
                  </a:lnTo>
                  <a:lnTo>
                    <a:pt x="237" y="377"/>
                  </a:lnTo>
                  <a:lnTo>
                    <a:pt x="248" y="381"/>
                  </a:lnTo>
                  <a:lnTo>
                    <a:pt x="252" y="382"/>
                  </a:lnTo>
                  <a:lnTo>
                    <a:pt x="256" y="385"/>
                  </a:lnTo>
                  <a:lnTo>
                    <a:pt x="258" y="390"/>
                  </a:lnTo>
                  <a:lnTo>
                    <a:pt x="259" y="397"/>
                  </a:lnTo>
                  <a:lnTo>
                    <a:pt x="261" y="408"/>
                  </a:lnTo>
                  <a:lnTo>
                    <a:pt x="264" y="423"/>
                  </a:lnTo>
                  <a:lnTo>
                    <a:pt x="271" y="457"/>
                  </a:lnTo>
                  <a:lnTo>
                    <a:pt x="275" y="473"/>
                  </a:lnTo>
                  <a:lnTo>
                    <a:pt x="278" y="486"/>
                  </a:lnTo>
                  <a:lnTo>
                    <a:pt x="280" y="496"/>
                  </a:lnTo>
                  <a:lnTo>
                    <a:pt x="283" y="507"/>
                  </a:lnTo>
                  <a:lnTo>
                    <a:pt x="287" y="520"/>
                  </a:lnTo>
                  <a:lnTo>
                    <a:pt x="296" y="544"/>
                  </a:lnTo>
                  <a:lnTo>
                    <a:pt x="300" y="556"/>
                  </a:lnTo>
                  <a:lnTo>
                    <a:pt x="302" y="563"/>
                  </a:lnTo>
                  <a:lnTo>
                    <a:pt x="302" y="571"/>
                  </a:lnTo>
                  <a:lnTo>
                    <a:pt x="301" y="581"/>
                  </a:lnTo>
                  <a:lnTo>
                    <a:pt x="298" y="592"/>
                  </a:lnTo>
                  <a:lnTo>
                    <a:pt x="296" y="602"/>
                  </a:lnTo>
                  <a:lnTo>
                    <a:pt x="295" y="612"/>
                  </a:lnTo>
                  <a:lnTo>
                    <a:pt x="296" y="622"/>
                  </a:lnTo>
                  <a:lnTo>
                    <a:pt x="299" y="634"/>
                  </a:lnTo>
                  <a:lnTo>
                    <a:pt x="303" y="646"/>
                  </a:lnTo>
                  <a:lnTo>
                    <a:pt x="305" y="659"/>
                  </a:lnTo>
                  <a:lnTo>
                    <a:pt x="307" y="670"/>
                  </a:lnTo>
                  <a:lnTo>
                    <a:pt x="310" y="678"/>
                  </a:lnTo>
                  <a:lnTo>
                    <a:pt x="316" y="687"/>
                  </a:lnTo>
                  <a:lnTo>
                    <a:pt x="323" y="694"/>
                  </a:lnTo>
                  <a:lnTo>
                    <a:pt x="331" y="701"/>
                  </a:lnTo>
                  <a:lnTo>
                    <a:pt x="336" y="707"/>
                  </a:lnTo>
                  <a:lnTo>
                    <a:pt x="340" y="712"/>
                  </a:lnTo>
                  <a:lnTo>
                    <a:pt x="341" y="721"/>
                  </a:lnTo>
                  <a:lnTo>
                    <a:pt x="342" y="734"/>
                  </a:lnTo>
                  <a:lnTo>
                    <a:pt x="342" y="762"/>
                  </a:lnTo>
                  <a:lnTo>
                    <a:pt x="338" y="768"/>
                  </a:lnTo>
                  <a:lnTo>
                    <a:pt x="335" y="771"/>
                  </a:lnTo>
                  <a:lnTo>
                    <a:pt x="331" y="767"/>
                  </a:lnTo>
                  <a:lnTo>
                    <a:pt x="327" y="765"/>
                  </a:lnTo>
                  <a:lnTo>
                    <a:pt x="317" y="760"/>
                  </a:lnTo>
                  <a:lnTo>
                    <a:pt x="304" y="754"/>
                  </a:lnTo>
                  <a:lnTo>
                    <a:pt x="290" y="747"/>
                  </a:lnTo>
                  <a:lnTo>
                    <a:pt x="277" y="740"/>
                  </a:lnTo>
                  <a:lnTo>
                    <a:pt x="266" y="731"/>
                  </a:lnTo>
                  <a:lnTo>
                    <a:pt x="261" y="725"/>
                  </a:lnTo>
                  <a:lnTo>
                    <a:pt x="256" y="715"/>
                  </a:lnTo>
                  <a:lnTo>
                    <a:pt x="249" y="702"/>
                  </a:lnTo>
                  <a:lnTo>
                    <a:pt x="240" y="687"/>
                  </a:lnTo>
                  <a:lnTo>
                    <a:pt x="230" y="674"/>
                  </a:lnTo>
                  <a:lnTo>
                    <a:pt x="219" y="663"/>
                  </a:lnTo>
                  <a:lnTo>
                    <a:pt x="208" y="654"/>
                  </a:lnTo>
                  <a:lnTo>
                    <a:pt x="196" y="648"/>
                  </a:lnTo>
                  <a:lnTo>
                    <a:pt x="185" y="643"/>
                  </a:lnTo>
                  <a:lnTo>
                    <a:pt x="174" y="640"/>
                  </a:lnTo>
                  <a:lnTo>
                    <a:pt x="161" y="641"/>
                  </a:lnTo>
                  <a:lnTo>
                    <a:pt x="149" y="643"/>
                  </a:lnTo>
                  <a:lnTo>
                    <a:pt x="137" y="644"/>
                  </a:lnTo>
                  <a:lnTo>
                    <a:pt x="125" y="642"/>
                  </a:lnTo>
                  <a:lnTo>
                    <a:pt x="114" y="637"/>
                  </a:lnTo>
                  <a:lnTo>
                    <a:pt x="102" y="630"/>
                  </a:lnTo>
                  <a:lnTo>
                    <a:pt x="92" y="618"/>
                  </a:lnTo>
                  <a:lnTo>
                    <a:pt x="82" y="600"/>
                  </a:lnTo>
                  <a:lnTo>
                    <a:pt x="74" y="583"/>
                  </a:lnTo>
                  <a:lnTo>
                    <a:pt x="68" y="567"/>
                  </a:lnTo>
                  <a:lnTo>
                    <a:pt x="62" y="555"/>
                  </a:lnTo>
                  <a:lnTo>
                    <a:pt x="58" y="546"/>
                  </a:lnTo>
                  <a:lnTo>
                    <a:pt x="53" y="543"/>
                  </a:lnTo>
                  <a:lnTo>
                    <a:pt x="47" y="540"/>
                  </a:lnTo>
                  <a:lnTo>
                    <a:pt x="38" y="537"/>
                  </a:lnTo>
                  <a:lnTo>
                    <a:pt x="31" y="533"/>
                  </a:lnTo>
                  <a:lnTo>
                    <a:pt x="24" y="527"/>
                  </a:lnTo>
                  <a:lnTo>
                    <a:pt x="19" y="516"/>
                  </a:lnTo>
                  <a:lnTo>
                    <a:pt x="16" y="508"/>
                  </a:lnTo>
                  <a:lnTo>
                    <a:pt x="12" y="496"/>
                  </a:lnTo>
                  <a:lnTo>
                    <a:pt x="8" y="483"/>
                  </a:lnTo>
                  <a:lnTo>
                    <a:pt x="5" y="468"/>
                  </a:lnTo>
                  <a:lnTo>
                    <a:pt x="2" y="453"/>
                  </a:lnTo>
                  <a:lnTo>
                    <a:pt x="0" y="438"/>
                  </a:lnTo>
                  <a:lnTo>
                    <a:pt x="0" y="424"/>
                  </a:lnTo>
                  <a:lnTo>
                    <a:pt x="1" y="411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24" y="383"/>
                  </a:lnTo>
                  <a:lnTo>
                    <a:pt x="36" y="371"/>
                  </a:lnTo>
                  <a:lnTo>
                    <a:pt x="48" y="359"/>
                  </a:lnTo>
                  <a:lnTo>
                    <a:pt x="55" y="348"/>
                  </a:lnTo>
                  <a:lnTo>
                    <a:pt x="58" y="337"/>
                  </a:lnTo>
                  <a:lnTo>
                    <a:pt x="60" y="324"/>
                  </a:lnTo>
                  <a:lnTo>
                    <a:pt x="65" y="310"/>
                  </a:lnTo>
                  <a:lnTo>
                    <a:pt x="73" y="296"/>
                  </a:lnTo>
                  <a:lnTo>
                    <a:pt x="81" y="285"/>
                  </a:lnTo>
                  <a:lnTo>
                    <a:pt x="89" y="278"/>
                  </a:lnTo>
                  <a:lnTo>
                    <a:pt x="112" y="267"/>
                  </a:lnTo>
                  <a:lnTo>
                    <a:pt x="120" y="260"/>
                  </a:lnTo>
                  <a:lnTo>
                    <a:pt x="129" y="249"/>
                  </a:lnTo>
                  <a:lnTo>
                    <a:pt x="135" y="246"/>
                  </a:lnTo>
                  <a:lnTo>
                    <a:pt x="143" y="244"/>
                  </a:lnTo>
                  <a:lnTo>
                    <a:pt x="150" y="242"/>
                  </a:lnTo>
                  <a:lnTo>
                    <a:pt x="157" y="239"/>
                  </a:lnTo>
                  <a:lnTo>
                    <a:pt x="163" y="235"/>
                  </a:lnTo>
                  <a:lnTo>
                    <a:pt x="166" y="230"/>
                  </a:lnTo>
                  <a:lnTo>
                    <a:pt x="168" y="220"/>
                  </a:lnTo>
                  <a:lnTo>
                    <a:pt x="169" y="208"/>
                  </a:lnTo>
                  <a:lnTo>
                    <a:pt x="171" y="194"/>
                  </a:lnTo>
                  <a:lnTo>
                    <a:pt x="172" y="182"/>
                  </a:lnTo>
                  <a:lnTo>
                    <a:pt x="173" y="172"/>
                  </a:lnTo>
                  <a:lnTo>
                    <a:pt x="173" y="165"/>
                  </a:lnTo>
                  <a:lnTo>
                    <a:pt x="170" y="164"/>
                  </a:lnTo>
                  <a:lnTo>
                    <a:pt x="163" y="162"/>
                  </a:lnTo>
                  <a:lnTo>
                    <a:pt x="152" y="161"/>
                  </a:lnTo>
                  <a:lnTo>
                    <a:pt x="139" y="160"/>
                  </a:lnTo>
                  <a:lnTo>
                    <a:pt x="124" y="158"/>
                  </a:lnTo>
                  <a:lnTo>
                    <a:pt x="110" y="156"/>
                  </a:lnTo>
                  <a:lnTo>
                    <a:pt x="116" y="148"/>
                  </a:lnTo>
                  <a:lnTo>
                    <a:pt x="119" y="137"/>
                  </a:lnTo>
                  <a:lnTo>
                    <a:pt x="122" y="123"/>
                  </a:lnTo>
                  <a:lnTo>
                    <a:pt x="126" y="110"/>
                  </a:lnTo>
                  <a:lnTo>
                    <a:pt x="130" y="98"/>
                  </a:lnTo>
                  <a:lnTo>
                    <a:pt x="136" y="88"/>
                  </a:lnTo>
                  <a:lnTo>
                    <a:pt x="143" y="84"/>
                  </a:lnTo>
                  <a:lnTo>
                    <a:pt x="151" y="79"/>
                  </a:lnTo>
                  <a:lnTo>
                    <a:pt x="156" y="73"/>
                  </a:lnTo>
                  <a:lnTo>
                    <a:pt x="158" y="67"/>
                  </a:lnTo>
                  <a:lnTo>
                    <a:pt x="160" y="59"/>
                  </a:lnTo>
                  <a:lnTo>
                    <a:pt x="162" y="54"/>
                  </a:lnTo>
                  <a:lnTo>
                    <a:pt x="169" y="43"/>
                  </a:lnTo>
                  <a:lnTo>
                    <a:pt x="173" y="35"/>
                  </a:lnTo>
                  <a:lnTo>
                    <a:pt x="175" y="17"/>
                  </a:lnTo>
                  <a:lnTo>
                    <a:pt x="179" y="7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3255963" y="3359150"/>
              <a:ext cx="579438" cy="762000"/>
            </a:xfrm>
            <a:custGeom>
              <a:avLst/>
              <a:gdLst/>
              <a:ahLst/>
              <a:cxnLst>
                <a:cxn ang="0">
                  <a:pos x="175" y="9"/>
                </a:cxn>
                <a:cxn ang="0">
                  <a:pos x="211" y="37"/>
                </a:cxn>
                <a:cxn ang="0">
                  <a:pos x="248" y="38"/>
                </a:cxn>
                <a:cxn ang="0">
                  <a:pos x="272" y="35"/>
                </a:cxn>
                <a:cxn ang="0">
                  <a:pos x="298" y="44"/>
                </a:cxn>
                <a:cxn ang="0">
                  <a:pos x="341" y="37"/>
                </a:cxn>
                <a:cxn ang="0">
                  <a:pos x="364" y="47"/>
                </a:cxn>
                <a:cxn ang="0">
                  <a:pos x="364" y="77"/>
                </a:cxn>
                <a:cxn ang="0">
                  <a:pos x="356" y="112"/>
                </a:cxn>
                <a:cxn ang="0">
                  <a:pos x="359" y="142"/>
                </a:cxn>
                <a:cxn ang="0">
                  <a:pos x="344" y="185"/>
                </a:cxn>
                <a:cxn ang="0">
                  <a:pos x="355" y="209"/>
                </a:cxn>
                <a:cxn ang="0">
                  <a:pos x="356" y="225"/>
                </a:cxn>
                <a:cxn ang="0">
                  <a:pos x="349" y="271"/>
                </a:cxn>
                <a:cxn ang="0">
                  <a:pos x="343" y="290"/>
                </a:cxn>
                <a:cxn ang="0">
                  <a:pos x="337" y="307"/>
                </a:cxn>
                <a:cxn ang="0">
                  <a:pos x="341" y="334"/>
                </a:cxn>
                <a:cxn ang="0">
                  <a:pos x="333" y="361"/>
                </a:cxn>
                <a:cxn ang="0">
                  <a:pos x="327" y="398"/>
                </a:cxn>
                <a:cxn ang="0">
                  <a:pos x="290" y="431"/>
                </a:cxn>
                <a:cxn ang="0">
                  <a:pos x="284" y="443"/>
                </a:cxn>
                <a:cxn ang="0">
                  <a:pos x="236" y="438"/>
                </a:cxn>
                <a:cxn ang="0">
                  <a:pos x="209" y="439"/>
                </a:cxn>
                <a:cxn ang="0">
                  <a:pos x="144" y="473"/>
                </a:cxn>
                <a:cxn ang="0">
                  <a:pos x="107" y="480"/>
                </a:cxn>
                <a:cxn ang="0">
                  <a:pos x="60" y="457"/>
                </a:cxn>
                <a:cxn ang="0">
                  <a:pos x="24" y="425"/>
                </a:cxn>
                <a:cxn ang="0">
                  <a:pos x="9" y="379"/>
                </a:cxn>
                <a:cxn ang="0">
                  <a:pos x="39" y="357"/>
                </a:cxn>
                <a:cxn ang="0">
                  <a:pos x="61" y="340"/>
                </a:cxn>
                <a:cxn ang="0">
                  <a:pos x="61" y="325"/>
                </a:cxn>
                <a:cxn ang="0">
                  <a:pos x="53" y="296"/>
                </a:cxn>
                <a:cxn ang="0">
                  <a:pos x="69" y="263"/>
                </a:cxn>
                <a:cxn ang="0">
                  <a:pos x="71" y="241"/>
                </a:cxn>
                <a:cxn ang="0">
                  <a:pos x="72" y="216"/>
                </a:cxn>
                <a:cxn ang="0">
                  <a:pos x="74" y="194"/>
                </a:cxn>
                <a:cxn ang="0">
                  <a:pos x="89" y="179"/>
                </a:cxn>
                <a:cxn ang="0">
                  <a:pos x="121" y="155"/>
                </a:cxn>
                <a:cxn ang="0">
                  <a:pos x="148" y="128"/>
                </a:cxn>
                <a:cxn ang="0">
                  <a:pos x="138" y="79"/>
                </a:cxn>
                <a:cxn ang="0">
                  <a:pos x="130" y="39"/>
                </a:cxn>
                <a:cxn ang="0">
                  <a:pos x="135" y="7"/>
                </a:cxn>
              </a:cxnLst>
              <a:rect l="0" t="0" r="r" b="b"/>
              <a:pathLst>
                <a:path w="365" h="480">
                  <a:moveTo>
                    <a:pt x="159" y="0"/>
                  </a:moveTo>
                  <a:lnTo>
                    <a:pt x="168" y="3"/>
                  </a:lnTo>
                  <a:lnTo>
                    <a:pt x="175" y="9"/>
                  </a:lnTo>
                  <a:lnTo>
                    <a:pt x="192" y="26"/>
                  </a:lnTo>
                  <a:lnTo>
                    <a:pt x="200" y="33"/>
                  </a:lnTo>
                  <a:lnTo>
                    <a:pt x="211" y="37"/>
                  </a:lnTo>
                  <a:lnTo>
                    <a:pt x="223" y="39"/>
                  </a:lnTo>
                  <a:lnTo>
                    <a:pt x="236" y="39"/>
                  </a:lnTo>
                  <a:lnTo>
                    <a:pt x="248" y="38"/>
                  </a:lnTo>
                  <a:lnTo>
                    <a:pt x="256" y="35"/>
                  </a:lnTo>
                  <a:lnTo>
                    <a:pt x="263" y="34"/>
                  </a:lnTo>
                  <a:lnTo>
                    <a:pt x="272" y="35"/>
                  </a:lnTo>
                  <a:lnTo>
                    <a:pt x="280" y="39"/>
                  </a:lnTo>
                  <a:lnTo>
                    <a:pt x="290" y="42"/>
                  </a:lnTo>
                  <a:lnTo>
                    <a:pt x="298" y="44"/>
                  </a:lnTo>
                  <a:lnTo>
                    <a:pt x="306" y="44"/>
                  </a:lnTo>
                  <a:lnTo>
                    <a:pt x="317" y="41"/>
                  </a:lnTo>
                  <a:lnTo>
                    <a:pt x="341" y="37"/>
                  </a:lnTo>
                  <a:lnTo>
                    <a:pt x="354" y="38"/>
                  </a:lnTo>
                  <a:lnTo>
                    <a:pt x="360" y="42"/>
                  </a:lnTo>
                  <a:lnTo>
                    <a:pt x="364" y="47"/>
                  </a:lnTo>
                  <a:lnTo>
                    <a:pt x="365" y="57"/>
                  </a:lnTo>
                  <a:lnTo>
                    <a:pt x="365" y="67"/>
                  </a:lnTo>
                  <a:lnTo>
                    <a:pt x="364" y="77"/>
                  </a:lnTo>
                  <a:lnTo>
                    <a:pt x="362" y="88"/>
                  </a:lnTo>
                  <a:lnTo>
                    <a:pt x="360" y="98"/>
                  </a:lnTo>
                  <a:lnTo>
                    <a:pt x="356" y="112"/>
                  </a:lnTo>
                  <a:lnTo>
                    <a:pt x="355" y="120"/>
                  </a:lnTo>
                  <a:lnTo>
                    <a:pt x="356" y="130"/>
                  </a:lnTo>
                  <a:lnTo>
                    <a:pt x="359" y="142"/>
                  </a:lnTo>
                  <a:lnTo>
                    <a:pt x="347" y="167"/>
                  </a:lnTo>
                  <a:lnTo>
                    <a:pt x="344" y="175"/>
                  </a:lnTo>
                  <a:lnTo>
                    <a:pt x="344" y="185"/>
                  </a:lnTo>
                  <a:lnTo>
                    <a:pt x="345" y="195"/>
                  </a:lnTo>
                  <a:lnTo>
                    <a:pt x="350" y="202"/>
                  </a:lnTo>
                  <a:lnTo>
                    <a:pt x="355" y="209"/>
                  </a:lnTo>
                  <a:lnTo>
                    <a:pt x="357" y="214"/>
                  </a:lnTo>
                  <a:lnTo>
                    <a:pt x="358" y="219"/>
                  </a:lnTo>
                  <a:lnTo>
                    <a:pt x="356" y="225"/>
                  </a:lnTo>
                  <a:lnTo>
                    <a:pt x="354" y="235"/>
                  </a:lnTo>
                  <a:lnTo>
                    <a:pt x="351" y="247"/>
                  </a:lnTo>
                  <a:lnTo>
                    <a:pt x="349" y="271"/>
                  </a:lnTo>
                  <a:lnTo>
                    <a:pt x="348" y="280"/>
                  </a:lnTo>
                  <a:lnTo>
                    <a:pt x="345" y="286"/>
                  </a:lnTo>
                  <a:lnTo>
                    <a:pt x="343" y="290"/>
                  </a:lnTo>
                  <a:lnTo>
                    <a:pt x="340" y="294"/>
                  </a:lnTo>
                  <a:lnTo>
                    <a:pt x="337" y="300"/>
                  </a:lnTo>
                  <a:lnTo>
                    <a:pt x="337" y="307"/>
                  </a:lnTo>
                  <a:lnTo>
                    <a:pt x="339" y="316"/>
                  </a:lnTo>
                  <a:lnTo>
                    <a:pt x="341" y="325"/>
                  </a:lnTo>
                  <a:lnTo>
                    <a:pt x="341" y="334"/>
                  </a:lnTo>
                  <a:lnTo>
                    <a:pt x="338" y="343"/>
                  </a:lnTo>
                  <a:lnTo>
                    <a:pt x="334" y="351"/>
                  </a:lnTo>
                  <a:lnTo>
                    <a:pt x="333" y="361"/>
                  </a:lnTo>
                  <a:lnTo>
                    <a:pt x="333" y="383"/>
                  </a:lnTo>
                  <a:lnTo>
                    <a:pt x="331" y="391"/>
                  </a:lnTo>
                  <a:lnTo>
                    <a:pt x="327" y="398"/>
                  </a:lnTo>
                  <a:lnTo>
                    <a:pt x="319" y="406"/>
                  </a:lnTo>
                  <a:lnTo>
                    <a:pt x="309" y="414"/>
                  </a:lnTo>
                  <a:lnTo>
                    <a:pt x="290" y="431"/>
                  </a:lnTo>
                  <a:lnTo>
                    <a:pt x="285" y="439"/>
                  </a:lnTo>
                  <a:lnTo>
                    <a:pt x="284" y="440"/>
                  </a:lnTo>
                  <a:lnTo>
                    <a:pt x="284" y="443"/>
                  </a:lnTo>
                  <a:lnTo>
                    <a:pt x="266" y="441"/>
                  </a:lnTo>
                  <a:lnTo>
                    <a:pt x="250" y="439"/>
                  </a:lnTo>
                  <a:lnTo>
                    <a:pt x="236" y="438"/>
                  </a:lnTo>
                  <a:lnTo>
                    <a:pt x="223" y="438"/>
                  </a:lnTo>
                  <a:lnTo>
                    <a:pt x="216" y="438"/>
                  </a:lnTo>
                  <a:lnTo>
                    <a:pt x="209" y="439"/>
                  </a:lnTo>
                  <a:lnTo>
                    <a:pt x="198" y="444"/>
                  </a:lnTo>
                  <a:lnTo>
                    <a:pt x="186" y="451"/>
                  </a:lnTo>
                  <a:lnTo>
                    <a:pt x="144" y="473"/>
                  </a:lnTo>
                  <a:lnTo>
                    <a:pt x="130" y="478"/>
                  </a:lnTo>
                  <a:lnTo>
                    <a:pt x="118" y="480"/>
                  </a:lnTo>
                  <a:lnTo>
                    <a:pt x="107" y="480"/>
                  </a:lnTo>
                  <a:lnTo>
                    <a:pt x="92" y="475"/>
                  </a:lnTo>
                  <a:lnTo>
                    <a:pt x="75" y="467"/>
                  </a:lnTo>
                  <a:lnTo>
                    <a:pt x="60" y="457"/>
                  </a:lnTo>
                  <a:lnTo>
                    <a:pt x="45" y="447"/>
                  </a:lnTo>
                  <a:lnTo>
                    <a:pt x="33" y="436"/>
                  </a:lnTo>
                  <a:lnTo>
                    <a:pt x="24" y="425"/>
                  </a:lnTo>
                  <a:lnTo>
                    <a:pt x="13" y="405"/>
                  </a:lnTo>
                  <a:lnTo>
                    <a:pt x="0" y="385"/>
                  </a:lnTo>
                  <a:lnTo>
                    <a:pt x="9" y="379"/>
                  </a:lnTo>
                  <a:lnTo>
                    <a:pt x="19" y="371"/>
                  </a:lnTo>
                  <a:lnTo>
                    <a:pt x="30" y="364"/>
                  </a:lnTo>
                  <a:lnTo>
                    <a:pt x="39" y="357"/>
                  </a:lnTo>
                  <a:lnTo>
                    <a:pt x="48" y="350"/>
                  </a:lnTo>
                  <a:lnTo>
                    <a:pt x="56" y="344"/>
                  </a:lnTo>
                  <a:lnTo>
                    <a:pt x="61" y="340"/>
                  </a:lnTo>
                  <a:lnTo>
                    <a:pt x="63" y="337"/>
                  </a:lnTo>
                  <a:lnTo>
                    <a:pt x="63" y="332"/>
                  </a:lnTo>
                  <a:lnTo>
                    <a:pt x="61" y="325"/>
                  </a:lnTo>
                  <a:lnTo>
                    <a:pt x="57" y="316"/>
                  </a:lnTo>
                  <a:lnTo>
                    <a:pt x="54" y="306"/>
                  </a:lnTo>
                  <a:lnTo>
                    <a:pt x="53" y="296"/>
                  </a:lnTo>
                  <a:lnTo>
                    <a:pt x="57" y="286"/>
                  </a:lnTo>
                  <a:lnTo>
                    <a:pt x="64" y="274"/>
                  </a:lnTo>
                  <a:lnTo>
                    <a:pt x="69" y="263"/>
                  </a:lnTo>
                  <a:lnTo>
                    <a:pt x="71" y="254"/>
                  </a:lnTo>
                  <a:lnTo>
                    <a:pt x="72" y="248"/>
                  </a:lnTo>
                  <a:lnTo>
                    <a:pt x="71" y="241"/>
                  </a:lnTo>
                  <a:lnTo>
                    <a:pt x="70" y="234"/>
                  </a:lnTo>
                  <a:lnTo>
                    <a:pt x="70" y="227"/>
                  </a:lnTo>
                  <a:lnTo>
                    <a:pt x="72" y="216"/>
                  </a:lnTo>
                  <a:lnTo>
                    <a:pt x="72" y="209"/>
                  </a:lnTo>
                  <a:lnTo>
                    <a:pt x="73" y="201"/>
                  </a:lnTo>
                  <a:lnTo>
                    <a:pt x="74" y="194"/>
                  </a:lnTo>
                  <a:lnTo>
                    <a:pt x="77" y="187"/>
                  </a:lnTo>
                  <a:lnTo>
                    <a:pt x="82" y="183"/>
                  </a:lnTo>
                  <a:lnTo>
                    <a:pt x="89" y="179"/>
                  </a:lnTo>
                  <a:lnTo>
                    <a:pt x="99" y="171"/>
                  </a:lnTo>
                  <a:lnTo>
                    <a:pt x="110" y="164"/>
                  </a:lnTo>
                  <a:lnTo>
                    <a:pt x="121" y="155"/>
                  </a:lnTo>
                  <a:lnTo>
                    <a:pt x="132" y="146"/>
                  </a:lnTo>
                  <a:lnTo>
                    <a:pt x="141" y="136"/>
                  </a:lnTo>
                  <a:lnTo>
                    <a:pt x="148" y="128"/>
                  </a:lnTo>
                  <a:lnTo>
                    <a:pt x="152" y="118"/>
                  </a:lnTo>
                  <a:lnTo>
                    <a:pt x="151" y="111"/>
                  </a:lnTo>
                  <a:lnTo>
                    <a:pt x="138" y="79"/>
                  </a:lnTo>
                  <a:lnTo>
                    <a:pt x="133" y="64"/>
                  </a:lnTo>
                  <a:lnTo>
                    <a:pt x="130" y="50"/>
                  </a:lnTo>
                  <a:lnTo>
                    <a:pt x="130" y="39"/>
                  </a:lnTo>
                  <a:lnTo>
                    <a:pt x="131" y="31"/>
                  </a:lnTo>
                  <a:lnTo>
                    <a:pt x="133" y="20"/>
                  </a:lnTo>
                  <a:lnTo>
                    <a:pt x="135" y="7"/>
                  </a:lnTo>
                  <a:lnTo>
                    <a:pt x="152" y="1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2505076" y="1220788"/>
              <a:ext cx="1274763" cy="1014413"/>
            </a:xfrm>
            <a:custGeom>
              <a:avLst/>
              <a:gdLst/>
              <a:ahLst/>
              <a:cxnLst>
                <a:cxn ang="0">
                  <a:pos x="642" y="22"/>
                </a:cxn>
                <a:cxn ang="0">
                  <a:pos x="686" y="73"/>
                </a:cxn>
                <a:cxn ang="0">
                  <a:pos x="717" y="86"/>
                </a:cxn>
                <a:cxn ang="0">
                  <a:pos x="739" y="114"/>
                </a:cxn>
                <a:cxn ang="0">
                  <a:pos x="748" y="114"/>
                </a:cxn>
                <a:cxn ang="0">
                  <a:pos x="764" y="171"/>
                </a:cxn>
                <a:cxn ang="0">
                  <a:pos x="760" y="232"/>
                </a:cxn>
                <a:cxn ang="0">
                  <a:pos x="781" y="254"/>
                </a:cxn>
                <a:cxn ang="0">
                  <a:pos x="792" y="292"/>
                </a:cxn>
                <a:cxn ang="0">
                  <a:pos x="799" y="353"/>
                </a:cxn>
                <a:cxn ang="0">
                  <a:pos x="793" y="383"/>
                </a:cxn>
                <a:cxn ang="0">
                  <a:pos x="780" y="429"/>
                </a:cxn>
                <a:cxn ang="0">
                  <a:pos x="731" y="473"/>
                </a:cxn>
                <a:cxn ang="0">
                  <a:pos x="699" y="511"/>
                </a:cxn>
                <a:cxn ang="0">
                  <a:pos x="669" y="495"/>
                </a:cxn>
                <a:cxn ang="0">
                  <a:pos x="643" y="504"/>
                </a:cxn>
                <a:cxn ang="0">
                  <a:pos x="611" y="496"/>
                </a:cxn>
                <a:cxn ang="0">
                  <a:pos x="567" y="508"/>
                </a:cxn>
                <a:cxn ang="0">
                  <a:pos x="449" y="504"/>
                </a:cxn>
                <a:cxn ang="0">
                  <a:pos x="383" y="533"/>
                </a:cxn>
                <a:cxn ang="0">
                  <a:pos x="346" y="550"/>
                </a:cxn>
                <a:cxn ang="0">
                  <a:pos x="345" y="568"/>
                </a:cxn>
                <a:cxn ang="0">
                  <a:pos x="366" y="573"/>
                </a:cxn>
                <a:cxn ang="0">
                  <a:pos x="391" y="611"/>
                </a:cxn>
                <a:cxn ang="0">
                  <a:pos x="359" y="634"/>
                </a:cxn>
                <a:cxn ang="0">
                  <a:pos x="301" y="638"/>
                </a:cxn>
                <a:cxn ang="0">
                  <a:pos x="247" y="627"/>
                </a:cxn>
                <a:cxn ang="0">
                  <a:pos x="214" y="612"/>
                </a:cxn>
                <a:cxn ang="0">
                  <a:pos x="207" y="572"/>
                </a:cxn>
                <a:cxn ang="0">
                  <a:pos x="179" y="564"/>
                </a:cxn>
                <a:cxn ang="0">
                  <a:pos x="161" y="530"/>
                </a:cxn>
                <a:cxn ang="0">
                  <a:pos x="127" y="535"/>
                </a:cxn>
                <a:cxn ang="0">
                  <a:pos x="93" y="564"/>
                </a:cxn>
                <a:cxn ang="0">
                  <a:pos x="67" y="559"/>
                </a:cxn>
                <a:cxn ang="0">
                  <a:pos x="53" y="520"/>
                </a:cxn>
                <a:cxn ang="0">
                  <a:pos x="35" y="474"/>
                </a:cxn>
                <a:cxn ang="0">
                  <a:pos x="39" y="427"/>
                </a:cxn>
                <a:cxn ang="0">
                  <a:pos x="30" y="385"/>
                </a:cxn>
                <a:cxn ang="0">
                  <a:pos x="4" y="370"/>
                </a:cxn>
                <a:cxn ang="0">
                  <a:pos x="1" y="327"/>
                </a:cxn>
                <a:cxn ang="0">
                  <a:pos x="19" y="300"/>
                </a:cxn>
                <a:cxn ang="0">
                  <a:pos x="47" y="291"/>
                </a:cxn>
                <a:cxn ang="0">
                  <a:pos x="89" y="274"/>
                </a:cxn>
                <a:cxn ang="0">
                  <a:pos x="131" y="263"/>
                </a:cxn>
                <a:cxn ang="0">
                  <a:pos x="172" y="228"/>
                </a:cxn>
                <a:cxn ang="0">
                  <a:pos x="209" y="227"/>
                </a:cxn>
                <a:cxn ang="0">
                  <a:pos x="211" y="257"/>
                </a:cxn>
                <a:cxn ang="0">
                  <a:pos x="223" y="229"/>
                </a:cxn>
                <a:cxn ang="0">
                  <a:pos x="247" y="214"/>
                </a:cxn>
                <a:cxn ang="0">
                  <a:pos x="294" y="192"/>
                </a:cxn>
                <a:cxn ang="0">
                  <a:pos x="327" y="175"/>
                </a:cxn>
                <a:cxn ang="0">
                  <a:pos x="409" y="168"/>
                </a:cxn>
                <a:cxn ang="0">
                  <a:pos x="456" y="156"/>
                </a:cxn>
                <a:cxn ang="0">
                  <a:pos x="495" y="109"/>
                </a:cxn>
                <a:cxn ang="0">
                  <a:pos x="521" y="113"/>
                </a:cxn>
                <a:cxn ang="0">
                  <a:pos x="534" y="150"/>
                </a:cxn>
                <a:cxn ang="0">
                  <a:pos x="549" y="137"/>
                </a:cxn>
                <a:cxn ang="0">
                  <a:pos x="554" y="101"/>
                </a:cxn>
                <a:cxn ang="0">
                  <a:pos x="582" y="97"/>
                </a:cxn>
                <a:cxn ang="0">
                  <a:pos x="595" y="74"/>
                </a:cxn>
                <a:cxn ang="0">
                  <a:pos x="602" y="67"/>
                </a:cxn>
                <a:cxn ang="0">
                  <a:pos x="604" y="37"/>
                </a:cxn>
                <a:cxn ang="0">
                  <a:pos x="615" y="0"/>
                </a:cxn>
              </a:cxnLst>
              <a:rect l="0" t="0" r="r" b="b"/>
              <a:pathLst>
                <a:path w="803" h="639">
                  <a:moveTo>
                    <a:pt x="615" y="0"/>
                  </a:moveTo>
                  <a:lnTo>
                    <a:pt x="622" y="6"/>
                  </a:lnTo>
                  <a:lnTo>
                    <a:pt x="628" y="11"/>
                  </a:lnTo>
                  <a:lnTo>
                    <a:pt x="632" y="14"/>
                  </a:lnTo>
                  <a:lnTo>
                    <a:pt x="642" y="22"/>
                  </a:lnTo>
                  <a:lnTo>
                    <a:pt x="654" y="33"/>
                  </a:lnTo>
                  <a:lnTo>
                    <a:pt x="664" y="45"/>
                  </a:lnTo>
                  <a:lnTo>
                    <a:pt x="672" y="54"/>
                  </a:lnTo>
                  <a:lnTo>
                    <a:pt x="679" y="64"/>
                  </a:lnTo>
                  <a:lnTo>
                    <a:pt x="686" y="73"/>
                  </a:lnTo>
                  <a:lnTo>
                    <a:pt x="692" y="81"/>
                  </a:lnTo>
                  <a:lnTo>
                    <a:pt x="697" y="84"/>
                  </a:lnTo>
                  <a:lnTo>
                    <a:pt x="704" y="85"/>
                  </a:lnTo>
                  <a:lnTo>
                    <a:pt x="710" y="85"/>
                  </a:lnTo>
                  <a:lnTo>
                    <a:pt x="717" y="86"/>
                  </a:lnTo>
                  <a:lnTo>
                    <a:pt x="722" y="86"/>
                  </a:lnTo>
                  <a:lnTo>
                    <a:pt x="723" y="89"/>
                  </a:lnTo>
                  <a:lnTo>
                    <a:pt x="724" y="95"/>
                  </a:lnTo>
                  <a:lnTo>
                    <a:pt x="728" y="101"/>
                  </a:lnTo>
                  <a:lnTo>
                    <a:pt x="739" y="114"/>
                  </a:lnTo>
                  <a:lnTo>
                    <a:pt x="741" y="116"/>
                  </a:lnTo>
                  <a:lnTo>
                    <a:pt x="743" y="117"/>
                  </a:lnTo>
                  <a:lnTo>
                    <a:pt x="746" y="117"/>
                  </a:lnTo>
                  <a:lnTo>
                    <a:pt x="747" y="116"/>
                  </a:lnTo>
                  <a:lnTo>
                    <a:pt x="748" y="114"/>
                  </a:lnTo>
                  <a:lnTo>
                    <a:pt x="749" y="113"/>
                  </a:lnTo>
                  <a:lnTo>
                    <a:pt x="753" y="131"/>
                  </a:lnTo>
                  <a:lnTo>
                    <a:pt x="758" y="147"/>
                  </a:lnTo>
                  <a:lnTo>
                    <a:pt x="762" y="161"/>
                  </a:lnTo>
                  <a:lnTo>
                    <a:pt x="764" y="171"/>
                  </a:lnTo>
                  <a:lnTo>
                    <a:pt x="770" y="191"/>
                  </a:lnTo>
                  <a:lnTo>
                    <a:pt x="770" y="204"/>
                  </a:lnTo>
                  <a:lnTo>
                    <a:pt x="764" y="217"/>
                  </a:lnTo>
                  <a:lnTo>
                    <a:pt x="761" y="224"/>
                  </a:lnTo>
                  <a:lnTo>
                    <a:pt x="760" y="232"/>
                  </a:lnTo>
                  <a:lnTo>
                    <a:pt x="760" y="239"/>
                  </a:lnTo>
                  <a:lnTo>
                    <a:pt x="762" y="246"/>
                  </a:lnTo>
                  <a:lnTo>
                    <a:pt x="765" y="250"/>
                  </a:lnTo>
                  <a:lnTo>
                    <a:pt x="772" y="252"/>
                  </a:lnTo>
                  <a:lnTo>
                    <a:pt x="781" y="254"/>
                  </a:lnTo>
                  <a:lnTo>
                    <a:pt x="789" y="259"/>
                  </a:lnTo>
                  <a:lnTo>
                    <a:pt x="788" y="268"/>
                  </a:lnTo>
                  <a:lnTo>
                    <a:pt x="787" y="275"/>
                  </a:lnTo>
                  <a:lnTo>
                    <a:pt x="789" y="284"/>
                  </a:lnTo>
                  <a:lnTo>
                    <a:pt x="792" y="292"/>
                  </a:lnTo>
                  <a:lnTo>
                    <a:pt x="797" y="301"/>
                  </a:lnTo>
                  <a:lnTo>
                    <a:pt x="802" y="308"/>
                  </a:lnTo>
                  <a:lnTo>
                    <a:pt x="803" y="316"/>
                  </a:lnTo>
                  <a:lnTo>
                    <a:pt x="803" y="327"/>
                  </a:lnTo>
                  <a:lnTo>
                    <a:pt x="799" y="353"/>
                  </a:lnTo>
                  <a:lnTo>
                    <a:pt x="795" y="363"/>
                  </a:lnTo>
                  <a:lnTo>
                    <a:pt x="792" y="370"/>
                  </a:lnTo>
                  <a:lnTo>
                    <a:pt x="790" y="373"/>
                  </a:lnTo>
                  <a:lnTo>
                    <a:pt x="790" y="378"/>
                  </a:lnTo>
                  <a:lnTo>
                    <a:pt x="793" y="383"/>
                  </a:lnTo>
                  <a:lnTo>
                    <a:pt x="795" y="390"/>
                  </a:lnTo>
                  <a:lnTo>
                    <a:pt x="796" y="401"/>
                  </a:lnTo>
                  <a:lnTo>
                    <a:pt x="794" y="410"/>
                  </a:lnTo>
                  <a:lnTo>
                    <a:pt x="789" y="419"/>
                  </a:lnTo>
                  <a:lnTo>
                    <a:pt x="780" y="429"/>
                  </a:lnTo>
                  <a:lnTo>
                    <a:pt x="762" y="448"/>
                  </a:lnTo>
                  <a:lnTo>
                    <a:pt x="751" y="456"/>
                  </a:lnTo>
                  <a:lnTo>
                    <a:pt x="743" y="463"/>
                  </a:lnTo>
                  <a:lnTo>
                    <a:pt x="737" y="467"/>
                  </a:lnTo>
                  <a:lnTo>
                    <a:pt x="731" y="473"/>
                  </a:lnTo>
                  <a:lnTo>
                    <a:pt x="725" y="481"/>
                  </a:lnTo>
                  <a:lnTo>
                    <a:pt x="720" y="491"/>
                  </a:lnTo>
                  <a:lnTo>
                    <a:pt x="714" y="499"/>
                  </a:lnTo>
                  <a:lnTo>
                    <a:pt x="708" y="506"/>
                  </a:lnTo>
                  <a:lnTo>
                    <a:pt x="699" y="511"/>
                  </a:lnTo>
                  <a:lnTo>
                    <a:pt x="692" y="512"/>
                  </a:lnTo>
                  <a:lnTo>
                    <a:pt x="684" y="510"/>
                  </a:lnTo>
                  <a:lnTo>
                    <a:pt x="679" y="505"/>
                  </a:lnTo>
                  <a:lnTo>
                    <a:pt x="674" y="501"/>
                  </a:lnTo>
                  <a:lnTo>
                    <a:pt x="669" y="495"/>
                  </a:lnTo>
                  <a:lnTo>
                    <a:pt x="665" y="492"/>
                  </a:lnTo>
                  <a:lnTo>
                    <a:pt x="660" y="492"/>
                  </a:lnTo>
                  <a:lnTo>
                    <a:pt x="656" y="495"/>
                  </a:lnTo>
                  <a:lnTo>
                    <a:pt x="651" y="500"/>
                  </a:lnTo>
                  <a:lnTo>
                    <a:pt x="643" y="504"/>
                  </a:lnTo>
                  <a:lnTo>
                    <a:pt x="637" y="504"/>
                  </a:lnTo>
                  <a:lnTo>
                    <a:pt x="632" y="504"/>
                  </a:lnTo>
                  <a:lnTo>
                    <a:pt x="628" y="502"/>
                  </a:lnTo>
                  <a:lnTo>
                    <a:pt x="620" y="498"/>
                  </a:lnTo>
                  <a:lnTo>
                    <a:pt x="611" y="496"/>
                  </a:lnTo>
                  <a:lnTo>
                    <a:pt x="602" y="495"/>
                  </a:lnTo>
                  <a:lnTo>
                    <a:pt x="595" y="496"/>
                  </a:lnTo>
                  <a:lnTo>
                    <a:pt x="588" y="499"/>
                  </a:lnTo>
                  <a:lnTo>
                    <a:pt x="578" y="503"/>
                  </a:lnTo>
                  <a:lnTo>
                    <a:pt x="567" y="508"/>
                  </a:lnTo>
                  <a:lnTo>
                    <a:pt x="553" y="514"/>
                  </a:lnTo>
                  <a:lnTo>
                    <a:pt x="536" y="518"/>
                  </a:lnTo>
                  <a:lnTo>
                    <a:pt x="519" y="517"/>
                  </a:lnTo>
                  <a:lnTo>
                    <a:pt x="466" y="505"/>
                  </a:lnTo>
                  <a:lnTo>
                    <a:pt x="449" y="504"/>
                  </a:lnTo>
                  <a:lnTo>
                    <a:pt x="433" y="506"/>
                  </a:lnTo>
                  <a:lnTo>
                    <a:pt x="417" y="512"/>
                  </a:lnTo>
                  <a:lnTo>
                    <a:pt x="403" y="518"/>
                  </a:lnTo>
                  <a:lnTo>
                    <a:pt x="391" y="526"/>
                  </a:lnTo>
                  <a:lnTo>
                    <a:pt x="383" y="533"/>
                  </a:lnTo>
                  <a:lnTo>
                    <a:pt x="377" y="539"/>
                  </a:lnTo>
                  <a:lnTo>
                    <a:pt x="371" y="544"/>
                  </a:lnTo>
                  <a:lnTo>
                    <a:pt x="363" y="546"/>
                  </a:lnTo>
                  <a:lnTo>
                    <a:pt x="354" y="548"/>
                  </a:lnTo>
                  <a:lnTo>
                    <a:pt x="346" y="550"/>
                  </a:lnTo>
                  <a:lnTo>
                    <a:pt x="341" y="552"/>
                  </a:lnTo>
                  <a:lnTo>
                    <a:pt x="339" y="555"/>
                  </a:lnTo>
                  <a:lnTo>
                    <a:pt x="339" y="559"/>
                  </a:lnTo>
                  <a:lnTo>
                    <a:pt x="342" y="563"/>
                  </a:lnTo>
                  <a:lnTo>
                    <a:pt x="345" y="568"/>
                  </a:lnTo>
                  <a:lnTo>
                    <a:pt x="348" y="570"/>
                  </a:lnTo>
                  <a:lnTo>
                    <a:pt x="352" y="568"/>
                  </a:lnTo>
                  <a:lnTo>
                    <a:pt x="357" y="567"/>
                  </a:lnTo>
                  <a:lnTo>
                    <a:pt x="361" y="568"/>
                  </a:lnTo>
                  <a:lnTo>
                    <a:pt x="366" y="573"/>
                  </a:lnTo>
                  <a:lnTo>
                    <a:pt x="371" y="581"/>
                  </a:lnTo>
                  <a:lnTo>
                    <a:pt x="373" y="587"/>
                  </a:lnTo>
                  <a:lnTo>
                    <a:pt x="378" y="595"/>
                  </a:lnTo>
                  <a:lnTo>
                    <a:pt x="385" y="602"/>
                  </a:lnTo>
                  <a:lnTo>
                    <a:pt x="391" y="611"/>
                  </a:lnTo>
                  <a:lnTo>
                    <a:pt x="391" y="616"/>
                  </a:lnTo>
                  <a:lnTo>
                    <a:pt x="387" y="621"/>
                  </a:lnTo>
                  <a:lnTo>
                    <a:pt x="378" y="626"/>
                  </a:lnTo>
                  <a:lnTo>
                    <a:pt x="368" y="630"/>
                  </a:lnTo>
                  <a:lnTo>
                    <a:pt x="359" y="634"/>
                  </a:lnTo>
                  <a:lnTo>
                    <a:pt x="351" y="637"/>
                  </a:lnTo>
                  <a:lnTo>
                    <a:pt x="340" y="638"/>
                  </a:lnTo>
                  <a:lnTo>
                    <a:pt x="327" y="639"/>
                  </a:lnTo>
                  <a:lnTo>
                    <a:pt x="314" y="638"/>
                  </a:lnTo>
                  <a:lnTo>
                    <a:pt x="301" y="638"/>
                  </a:lnTo>
                  <a:lnTo>
                    <a:pt x="290" y="637"/>
                  </a:lnTo>
                  <a:lnTo>
                    <a:pt x="281" y="637"/>
                  </a:lnTo>
                  <a:lnTo>
                    <a:pt x="271" y="636"/>
                  </a:lnTo>
                  <a:lnTo>
                    <a:pt x="260" y="633"/>
                  </a:lnTo>
                  <a:lnTo>
                    <a:pt x="247" y="627"/>
                  </a:lnTo>
                  <a:lnTo>
                    <a:pt x="242" y="620"/>
                  </a:lnTo>
                  <a:lnTo>
                    <a:pt x="236" y="616"/>
                  </a:lnTo>
                  <a:lnTo>
                    <a:pt x="228" y="614"/>
                  </a:lnTo>
                  <a:lnTo>
                    <a:pt x="221" y="613"/>
                  </a:lnTo>
                  <a:lnTo>
                    <a:pt x="214" y="612"/>
                  </a:lnTo>
                  <a:lnTo>
                    <a:pt x="208" y="607"/>
                  </a:lnTo>
                  <a:lnTo>
                    <a:pt x="202" y="599"/>
                  </a:lnTo>
                  <a:lnTo>
                    <a:pt x="201" y="590"/>
                  </a:lnTo>
                  <a:lnTo>
                    <a:pt x="204" y="580"/>
                  </a:lnTo>
                  <a:lnTo>
                    <a:pt x="207" y="572"/>
                  </a:lnTo>
                  <a:lnTo>
                    <a:pt x="205" y="568"/>
                  </a:lnTo>
                  <a:lnTo>
                    <a:pt x="201" y="565"/>
                  </a:lnTo>
                  <a:lnTo>
                    <a:pt x="195" y="564"/>
                  </a:lnTo>
                  <a:lnTo>
                    <a:pt x="187" y="563"/>
                  </a:lnTo>
                  <a:lnTo>
                    <a:pt x="179" y="564"/>
                  </a:lnTo>
                  <a:lnTo>
                    <a:pt x="173" y="563"/>
                  </a:lnTo>
                  <a:lnTo>
                    <a:pt x="170" y="558"/>
                  </a:lnTo>
                  <a:lnTo>
                    <a:pt x="167" y="551"/>
                  </a:lnTo>
                  <a:lnTo>
                    <a:pt x="163" y="536"/>
                  </a:lnTo>
                  <a:lnTo>
                    <a:pt x="161" y="530"/>
                  </a:lnTo>
                  <a:lnTo>
                    <a:pt x="158" y="525"/>
                  </a:lnTo>
                  <a:lnTo>
                    <a:pt x="155" y="524"/>
                  </a:lnTo>
                  <a:lnTo>
                    <a:pt x="147" y="526"/>
                  </a:lnTo>
                  <a:lnTo>
                    <a:pt x="138" y="530"/>
                  </a:lnTo>
                  <a:lnTo>
                    <a:pt x="127" y="535"/>
                  </a:lnTo>
                  <a:lnTo>
                    <a:pt x="117" y="541"/>
                  </a:lnTo>
                  <a:lnTo>
                    <a:pt x="107" y="546"/>
                  </a:lnTo>
                  <a:lnTo>
                    <a:pt x="103" y="552"/>
                  </a:lnTo>
                  <a:lnTo>
                    <a:pt x="99" y="558"/>
                  </a:lnTo>
                  <a:lnTo>
                    <a:pt x="93" y="564"/>
                  </a:lnTo>
                  <a:lnTo>
                    <a:pt x="88" y="569"/>
                  </a:lnTo>
                  <a:lnTo>
                    <a:pt x="81" y="571"/>
                  </a:lnTo>
                  <a:lnTo>
                    <a:pt x="75" y="571"/>
                  </a:lnTo>
                  <a:lnTo>
                    <a:pt x="70" y="566"/>
                  </a:lnTo>
                  <a:lnTo>
                    <a:pt x="67" y="559"/>
                  </a:lnTo>
                  <a:lnTo>
                    <a:pt x="63" y="550"/>
                  </a:lnTo>
                  <a:lnTo>
                    <a:pt x="51" y="526"/>
                  </a:lnTo>
                  <a:lnTo>
                    <a:pt x="52" y="525"/>
                  </a:lnTo>
                  <a:lnTo>
                    <a:pt x="53" y="523"/>
                  </a:lnTo>
                  <a:lnTo>
                    <a:pt x="53" y="520"/>
                  </a:lnTo>
                  <a:lnTo>
                    <a:pt x="52" y="512"/>
                  </a:lnTo>
                  <a:lnTo>
                    <a:pt x="51" y="504"/>
                  </a:lnTo>
                  <a:lnTo>
                    <a:pt x="44" y="491"/>
                  </a:lnTo>
                  <a:lnTo>
                    <a:pt x="39" y="483"/>
                  </a:lnTo>
                  <a:lnTo>
                    <a:pt x="35" y="474"/>
                  </a:lnTo>
                  <a:lnTo>
                    <a:pt x="31" y="464"/>
                  </a:lnTo>
                  <a:lnTo>
                    <a:pt x="29" y="455"/>
                  </a:lnTo>
                  <a:lnTo>
                    <a:pt x="31" y="445"/>
                  </a:lnTo>
                  <a:lnTo>
                    <a:pt x="35" y="436"/>
                  </a:lnTo>
                  <a:lnTo>
                    <a:pt x="39" y="427"/>
                  </a:lnTo>
                  <a:lnTo>
                    <a:pt x="41" y="420"/>
                  </a:lnTo>
                  <a:lnTo>
                    <a:pt x="40" y="412"/>
                  </a:lnTo>
                  <a:lnTo>
                    <a:pt x="37" y="403"/>
                  </a:lnTo>
                  <a:lnTo>
                    <a:pt x="34" y="394"/>
                  </a:lnTo>
                  <a:lnTo>
                    <a:pt x="30" y="385"/>
                  </a:lnTo>
                  <a:lnTo>
                    <a:pt x="24" y="381"/>
                  </a:lnTo>
                  <a:lnTo>
                    <a:pt x="19" y="378"/>
                  </a:lnTo>
                  <a:lnTo>
                    <a:pt x="13" y="376"/>
                  </a:lnTo>
                  <a:lnTo>
                    <a:pt x="9" y="374"/>
                  </a:lnTo>
                  <a:lnTo>
                    <a:pt x="4" y="370"/>
                  </a:lnTo>
                  <a:lnTo>
                    <a:pt x="1" y="365"/>
                  </a:lnTo>
                  <a:lnTo>
                    <a:pt x="0" y="356"/>
                  </a:lnTo>
                  <a:lnTo>
                    <a:pt x="0" y="346"/>
                  </a:lnTo>
                  <a:lnTo>
                    <a:pt x="1" y="335"/>
                  </a:lnTo>
                  <a:lnTo>
                    <a:pt x="1" y="327"/>
                  </a:lnTo>
                  <a:lnTo>
                    <a:pt x="2" y="321"/>
                  </a:lnTo>
                  <a:lnTo>
                    <a:pt x="4" y="318"/>
                  </a:lnTo>
                  <a:lnTo>
                    <a:pt x="9" y="313"/>
                  </a:lnTo>
                  <a:lnTo>
                    <a:pt x="13" y="306"/>
                  </a:lnTo>
                  <a:lnTo>
                    <a:pt x="19" y="300"/>
                  </a:lnTo>
                  <a:lnTo>
                    <a:pt x="24" y="294"/>
                  </a:lnTo>
                  <a:lnTo>
                    <a:pt x="26" y="291"/>
                  </a:lnTo>
                  <a:lnTo>
                    <a:pt x="31" y="289"/>
                  </a:lnTo>
                  <a:lnTo>
                    <a:pt x="38" y="290"/>
                  </a:lnTo>
                  <a:lnTo>
                    <a:pt x="47" y="291"/>
                  </a:lnTo>
                  <a:lnTo>
                    <a:pt x="56" y="292"/>
                  </a:lnTo>
                  <a:lnTo>
                    <a:pt x="65" y="289"/>
                  </a:lnTo>
                  <a:lnTo>
                    <a:pt x="74" y="284"/>
                  </a:lnTo>
                  <a:lnTo>
                    <a:pt x="82" y="277"/>
                  </a:lnTo>
                  <a:lnTo>
                    <a:pt x="89" y="274"/>
                  </a:lnTo>
                  <a:lnTo>
                    <a:pt x="97" y="273"/>
                  </a:lnTo>
                  <a:lnTo>
                    <a:pt x="106" y="273"/>
                  </a:lnTo>
                  <a:lnTo>
                    <a:pt x="117" y="272"/>
                  </a:lnTo>
                  <a:lnTo>
                    <a:pt x="125" y="268"/>
                  </a:lnTo>
                  <a:lnTo>
                    <a:pt x="131" y="263"/>
                  </a:lnTo>
                  <a:lnTo>
                    <a:pt x="138" y="257"/>
                  </a:lnTo>
                  <a:lnTo>
                    <a:pt x="146" y="249"/>
                  </a:lnTo>
                  <a:lnTo>
                    <a:pt x="156" y="241"/>
                  </a:lnTo>
                  <a:lnTo>
                    <a:pt x="165" y="234"/>
                  </a:lnTo>
                  <a:lnTo>
                    <a:pt x="172" y="228"/>
                  </a:lnTo>
                  <a:lnTo>
                    <a:pt x="179" y="225"/>
                  </a:lnTo>
                  <a:lnTo>
                    <a:pt x="188" y="223"/>
                  </a:lnTo>
                  <a:lnTo>
                    <a:pt x="198" y="223"/>
                  </a:lnTo>
                  <a:lnTo>
                    <a:pt x="205" y="224"/>
                  </a:lnTo>
                  <a:lnTo>
                    <a:pt x="209" y="227"/>
                  </a:lnTo>
                  <a:lnTo>
                    <a:pt x="210" y="231"/>
                  </a:lnTo>
                  <a:lnTo>
                    <a:pt x="210" y="243"/>
                  </a:lnTo>
                  <a:lnTo>
                    <a:pt x="209" y="250"/>
                  </a:lnTo>
                  <a:lnTo>
                    <a:pt x="210" y="255"/>
                  </a:lnTo>
                  <a:lnTo>
                    <a:pt x="211" y="257"/>
                  </a:lnTo>
                  <a:lnTo>
                    <a:pt x="213" y="256"/>
                  </a:lnTo>
                  <a:lnTo>
                    <a:pt x="217" y="253"/>
                  </a:lnTo>
                  <a:lnTo>
                    <a:pt x="221" y="248"/>
                  </a:lnTo>
                  <a:lnTo>
                    <a:pt x="223" y="241"/>
                  </a:lnTo>
                  <a:lnTo>
                    <a:pt x="223" y="229"/>
                  </a:lnTo>
                  <a:lnTo>
                    <a:pt x="224" y="223"/>
                  </a:lnTo>
                  <a:lnTo>
                    <a:pt x="225" y="219"/>
                  </a:lnTo>
                  <a:lnTo>
                    <a:pt x="228" y="215"/>
                  </a:lnTo>
                  <a:lnTo>
                    <a:pt x="234" y="214"/>
                  </a:lnTo>
                  <a:lnTo>
                    <a:pt x="247" y="214"/>
                  </a:lnTo>
                  <a:lnTo>
                    <a:pt x="256" y="215"/>
                  </a:lnTo>
                  <a:lnTo>
                    <a:pt x="266" y="213"/>
                  </a:lnTo>
                  <a:lnTo>
                    <a:pt x="271" y="210"/>
                  </a:lnTo>
                  <a:lnTo>
                    <a:pt x="278" y="205"/>
                  </a:lnTo>
                  <a:lnTo>
                    <a:pt x="294" y="192"/>
                  </a:lnTo>
                  <a:lnTo>
                    <a:pt x="302" y="185"/>
                  </a:lnTo>
                  <a:lnTo>
                    <a:pt x="308" y="180"/>
                  </a:lnTo>
                  <a:lnTo>
                    <a:pt x="312" y="177"/>
                  </a:lnTo>
                  <a:lnTo>
                    <a:pt x="318" y="176"/>
                  </a:lnTo>
                  <a:lnTo>
                    <a:pt x="327" y="175"/>
                  </a:lnTo>
                  <a:lnTo>
                    <a:pt x="349" y="175"/>
                  </a:lnTo>
                  <a:lnTo>
                    <a:pt x="360" y="173"/>
                  </a:lnTo>
                  <a:lnTo>
                    <a:pt x="373" y="170"/>
                  </a:lnTo>
                  <a:lnTo>
                    <a:pt x="387" y="168"/>
                  </a:lnTo>
                  <a:lnTo>
                    <a:pt x="409" y="168"/>
                  </a:lnTo>
                  <a:lnTo>
                    <a:pt x="420" y="167"/>
                  </a:lnTo>
                  <a:lnTo>
                    <a:pt x="432" y="167"/>
                  </a:lnTo>
                  <a:lnTo>
                    <a:pt x="442" y="165"/>
                  </a:lnTo>
                  <a:lnTo>
                    <a:pt x="451" y="161"/>
                  </a:lnTo>
                  <a:lnTo>
                    <a:pt x="456" y="156"/>
                  </a:lnTo>
                  <a:lnTo>
                    <a:pt x="464" y="150"/>
                  </a:lnTo>
                  <a:lnTo>
                    <a:pt x="472" y="140"/>
                  </a:lnTo>
                  <a:lnTo>
                    <a:pt x="487" y="122"/>
                  </a:lnTo>
                  <a:lnTo>
                    <a:pt x="493" y="113"/>
                  </a:lnTo>
                  <a:lnTo>
                    <a:pt x="495" y="109"/>
                  </a:lnTo>
                  <a:lnTo>
                    <a:pt x="499" y="105"/>
                  </a:lnTo>
                  <a:lnTo>
                    <a:pt x="505" y="104"/>
                  </a:lnTo>
                  <a:lnTo>
                    <a:pt x="510" y="105"/>
                  </a:lnTo>
                  <a:lnTo>
                    <a:pt x="515" y="108"/>
                  </a:lnTo>
                  <a:lnTo>
                    <a:pt x="521" y="113"/>
                  </a:lnTo>
                  <a:lnTo>
                    <a:pt x="526" y="123"/>
                  </a:lnTo>
                  <a:lnTo>
                    <a:pt x="530" y="131"/>
                  </a:lnTo>
                  <a:lnTo>
                    <a:pt x="531" y="137"/>
                  </a:lnTo>
                  <a:lnTo>
                    <a:pt x="532" y="143"/>
                  </a:lnTo>
                  <a:lnTo>
                    <a:pt x="534" y="150"/>
                  </a:lnTo>
                  <a:lnTo>
                    <a:pt x="534" y="154"/>
                  </a:lnTo>
                  <a:lnTo>
                    <a:pt x="537" y="154"/>
                  </a:lnTo>
                  <a:lnTo>
                    <a:pt x="542" y="150"/>
                  </a:lnTo>
                  <a:lnTo>
                    <a:pt x="547" y="144"/>
                  </a:lnTo>
                  <a:lnTo>
                    <a:pt x="549" y="137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13"/>
                  </a:lnTo>
                  <a:lnTo>
                    <a:pt x="552" y="105"/>
                  </a:lnTo>
                  <a:lnTo>
                    <a:pt x="554" y="101"/>
                  </a:lnTo>
                  <a:lnTo>
                    <a:pt x="558" y="100"/>
                  </a:lnTo>
                  <a:lnTo>
                    <a:pt x="564" y="101"/>
                  </a:lnTo>
                  <a:lnTo>
                    <a:pt x="572" y="101"/>
                  </a:lnTo>
                  <a:lnTo>
                    <a:pt x="578" y="100"/>
                  </a:lnTo>
                  <a:lnTo>
                    <a:pt x="582" y="97"/>
                  </a:lnTo>
                  <a:lnTo>
                    <a:pt x="584" y="91"/>
                  </a:lnTo>
                  <a:lnTo>
                    <a:pt x="585" y="86"/>
                  </a:lnTo>
                  <a:lnTo>
                    <a:pt x="587" y="82"/>
                  </a:lnTo>
                  <a:lnTo>
                    <a:pt x="590" y="77"/>
                  </a:lnTo>
                  <a:lnTo>
                    <a:pt x="595" y="74"/>
                  </a:lnTo>
                  <a:lnTo>
                    <a:pt x="601" y="73"/>
                  </a:lnTo>
                  <a:lnTo>
                    <a:pt x="604" y="73"/>
                  </a:lnTo>
                  <a:lnTo>
                    <a:pt x="607" y="72"/>
                  </a:lnTo>
                  <a:lnTo>
                    <a:pt x="606" y="70"/>
                  </a:lnTo>
                  <a:lnTo>
                    <a:pt x="602" y="67"/>
                  </a:lnTo>
                  <a:lnTo>
                    <a:pt x="596" y="63"/>
                  </a:lnTo>
                  <a:lnTo>
                    <a:pt x="591" y="59"/>
                  </a:lnTo>
                  <a:lnTo>
                    <a:pt x="589" y="55"/>
                  </a:lnTo>
                  <a:lnTo>
                    <a:pt x="592" y="49"/>
                  </a:lnTo>
                  <a:lnTo>
                    <a:pt x="604" y="37"/>
                  </a:lnTo>
                  <a:lnTo>
                    <a:pt x="610" y="31"/>
                  </a:lnTo>
                  <a:lnTo>
                    <a:pt x="612" y="26"/>
                  </a:lnTo>
                  <a:lnTo>
                    <a:pt x="612" y="20"/>
                  </a:lnTo>
                  <a:lnTo>
                    <a:pt x="614" y="6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3402013" y="3040063"/>
              <a:ext cx="606425" cy="544513"/>
            </a:xfrm>
            <a:custGeom>
              <a:avLst/>
              <a:gdLst/>
              <a:ahLst/>
              <a:cxnLst>
                <a:cxn ang="0">
                  <a:pos x="265" y="6"/>
                </a:cxn>
                <a:cxn ang="0">
                  <a:pos x="288" y="26"/>
                </a:cxn>
                <a:cxn ang="0">
                  <a:pos x="292" y="41"/>
                </a:cxn>
                <a:cxn ang="0">
                  <a:pos x="295" y="71"/>
                </a:cxn>
                <a:cxn ang="0">
                  <a:pos x="298" y="103"/>
                </a:cxn>
                <a:cxn ang="0">
                  <a:pos x="314" y="121"/>
                </a:cxn>
                <a:cxn ang="0">
                  <a:pos x="336" y="135"/>
                </a:cxn>
                <a:cxn ang="0">
                  <a:pos x="357" y="143"/>
                </a:cxn>
                <a:cxn ang="0">
                  <a:pos x="367" y="148"/>
                </a:cxn>
                <a:cxn ang="0">
                  <a:pos x="373" y="160"/>
                </a:cxn>
                <a:cxn ang="0">
                  <a:pos x="381" y="181"/>
                </a:cxn>
                <a:cxn ang="0">
                  <a:pos x="381" y="203"/>
                </a:cxn>
                <a:cxn ang="0">
                  <a:pos x="372" y="217"/>
                </a:cxn>
                <a:cxn ang="0">
                  <a:pos x="355" y="230"/>
                </a:cxn>
                <a:cxn ang="0">
                  <a:pos x="328" y="250"/>
                </a:cxn>
                <a:cxn ang="0">
                  <a:pos x="313" y="262"/>
                </a:cxn>
                <a:cxn ang="0">
                  <a:pos x="299" y="283"/>
                </a:cxn>
                <a:cxn ang="0">
                  <a:pos x="275" y="329"/>
                </a:cxn>
                <a:cxn ang="0">
                  <a:pos x="264" y="331"/>
                </a:cxn>
                <a:cxn ang="0">
                  <a:pos x="264" y="313"/>
                </a:cxn>
                <a:cxn ang="0">
                  <a:pos x="270" y="289"/>
                </a:cxn>
                <a:cxn ang="0">
                  <a:pos x="273" y="268"/>
                </a:cxn>
                <a:cxn ang="0">
                  <a:pos x="272" y="248"/>
                </a:cxn>
                <a:cxn ang="0">
                  <a:pos x="262" y="239"/>
                </a:cxn>
                <a:cxn ang="0">
                  <a:pos x="225" y="242"/>
                </a:cxn>
                <a:cxn ang="0">
                  <a:pos x="206" y="245"/>
                </a:cxn>
                <a:cxn ang="0">
                  <a:pos x="188" y="240"/>
                </a:cxn>
                <a:cxn ang="0">
                  <a:pos x="171" y="235"/>
                </a:cxn>
                <a:cxn ang="0">
                  <a:pos x="156" y="239"/>
                </a:cxn>
                <a:cxn ang="0">
                  <a:pos x="131" y="240"/>
                </a:cxn>
                <a:cxn ang="0">
                  <a:pos x="108" y="234"/>
                </a:cxn>
                <a:cxn ang="0">
                  <a:pos x="83" y="210"/>
                </a:cxn>
                <a:cxn ang="0">
                  <a:pos x="67" y="201"/>
                </a:cxn>
                <a:cxn ang="0">
                  <a:pos x="53" y="204"/>
                </a:cxn>
                <a:cxn ang="0">
                  <a:pos x="31" y="210"/>
                </a:cxn>
                <a:cxn ang="0">
                  <a:pos x="19" y="209"/>
                </a:cxn>
                <a:cxn ang="0">
                  <a:pos x="12" y="198"/>
                </a:cxn>
                <a:cxn ang="0">
                  <a:pos x="0" y="176"/>
                </a:cxn>
                <a:cxn ang="0">
                  <a:pos x="18" y="161"/>
                </a:cxn>
                <a:cxn ang="0">
                  <a:pos x="27" y="149"/>
                </a:cxn>
                <a:cxn ang="0">
                  <a:pos x="30" y="132"/>
                </a:cxn>
                <a:cxn ang="0">
                  <a:pos x="34" y="115"/>
                </a:cxn>
                <a:cxn ang="0">
                  <a:pos x="44" y="102"/>
                </a:cxn>
                <a:cxn ang="0">
                  <a:pos x="64" y="90"/>
                </a:cxn>
                <a:cxn ang="0">
                  <a:pos x="85" y="84"/>
                </a:cxn>
                <a:cxn ang="0">
                  <a:pos x="106" y="85"/>
                </a:cxn>
                <a:cxn ang="0">
                  <a:pos x="136" y="82"/>
                </a:cxn>
                <a:cxn ang="0">
                  <a:pos x="155" y="73"/>
                </a:cxn>
                <a:cxn ang="0">
                  <a:pos x="181" y="62"/>
                </a:cxn>
                <a:cxn ang="0">
                  <a:pos x="203" y="56"/>
                </a:cxn>
                <a:cxn ang="0">
                  <a:pos x="228" y="49"/>
                </a:cxn>
                <a:cxn ang="0">
                  <a:pos x="237" y="40"/>
                </a:cxn>
                <a:cxn ang="0">
                  <a:pos x="257" y="0"/>
                </a:cxn>
              </a:cxnLst>
              <a:rect l="0" t="0" r="r" b="b"/>
              <a:pathLst>
                <a:path w="382" h="343">
                  <a:moveTo>
                    <a:pt x="257" y="0"/>
                  </a:moveTo>
                  <a:lnTo>
                    <a:pt x="265" y="6"/>
                  </a:lnTo>
                  <a:lnTo>
                    <a:pt x="281" y="19"/>
                  </a:lnTo>
                  <a:lnTo>
                    <a:pt x="288" y="26"/>
                  </a:lnTo>
                  <a:lnTo>
                    <a:pt x="291" y="31"/>
                  </a:lnTo>
                  <a:lnTo>
                    <a:pt x="292" y="41"/>
                  </a:lnTo>
                  <a:lnTo>
                    <a:pt x="294" y="54"/>
                  </a:lnTo>
                  <a:lnTo>
                    <a:pt x="295" y="71"/>
                  </a:lnTo>
                  <a:lnTo>
                    <a:pt x="296" y="93"/>
                  </a:lnTo>
                  <a:lnTo>
                    <a:pt x="298" y="103"/>
                  </a:lnTo>
                  <a:lnTo>
                    <a:pt x="305" y="113"/>
                  </a:lnTo>
                  <a:lnTo>
                    <a:pt x="314" y="121"/>
                  </a:lnTo>
                  <a:lnTo>
                    <a:pt x="324" y="128"/>
                  </a:lnTo>
                  <a:lnTo>
                    <a:pt x="336" y="135"/>
                  </a:lnTo>
                  <a:lnTo>
                    <a:pt x="347" y="140"/>
                  </a:lnTo>
                  <a:lnTo>
                    <a:pt x="357" y="143"/>
                  </a:lnTo>
                  <a:lnTo>
                    <a:pt x="363" y="146"/>
                  </a:lnTo>
                  <a:lnTo>
                    <a:pt x="367" y="148"/>
                  </a:lnTo>
                  <a:lnTo>
                    <a:pt x="370" y="153"/>
                  </a:lnTo>
                  <a:lnTo>
                    <a:pt x="373" y="160"/>
                  </a:lnTo>
                  <a:lnTo>
                    <a:pt x="378" y="170"/>
                  </a:lnTo>
                  <a:lnTo>
                    <a:pt x="381" y="181"/>
                  </a:lnTo>
                  <a:lnTo>
                    <a:pt x="382" y="194"/>
                  </a:lnTo>
                  <a:lnTo>
                    <a:pt x="381" y="203"/>
                  </a:lnTo>
                  <a:lnTo>
                    <a:pt x="377" y="210"/>
                  </a:lnTo>
                  <a:lnTo>
                    <a:pt x="372" y="217"/>
                  </a:lnTo>
                  <a:lnTo>
                    <a:pt x="364" y="222"/>
                  </a:lnTo>
                  <a:lnTo>
                    <a:pt x="355" y="230"/>
                  </a:lnTo>
                  <a:lnTo>
                    <a:pt x="345" y="239"/>
                  </a:lnTo>
                  <a:lnTo>
                    <a:pt x="328" y="250"/>
                  </a:lnTo>
                  <a:lnTo>
                    <a:pt x="319" y="256"/>
                  </a:lnTo>
                  <a:lnTo>
                    <a:pt x="313" y="262"/>
                  </a:lnTo>
                  <a:lnTo>
                    <a:pt x="306" y="271"/>
                  </a:lnTo>
                  <a:lnTo>
                    <a:pt x="299" y="283"/>
                  </a:lnTo>
                  <a:lnTo>
                    <a:pt x="292" y="297"/>
                  </a:lnTo>
                  <a:lnTo>
                    <a:pt x="275" y="329"/>
                  </a:lnTo>
                  <a:lnTo>
                    <a:pt x="267" y="343"/>
                  </a:lnTo>
                  <a:lnTo>
                    <a:pt x="264" y="331"/>
                  </a:lnTo>
                  <a:lnTo>
                    <a:pt x="263" y="321"/>
                  </a:lnTo>
                  <a:lnTo>
                    <a:pt x="264" y="313"/>
                  </a:lnTo>
                  <a:lnTo>
                    <a:pt x="268" y="299"/>
                  </a:lnTo>
                  <a:lnTo>
                    <a:pt x="270" y="289"/>
                  </a:lnTo>
                  <a:lnTo>
                    <a:pt x="272" y="278"/>
                  </a:lnTo>
                  <a:lnTo>
                    <a:pt x="273" y="268"/>
                  </a:lnTo>
                  <a:lnTo>
                    <a:pt x="273" y="258"/>
                  </a:lnTo>
                  <a:lnTo>
                    <a:pt x="272" y="248"/>
                  </a:lnTo>
                  <a:lnTo>
                    <a:pt x="268" y="243"/>
                  </a:lnTo>
                  <a:lnTo>
                    <a:pt x="262" y="239"/>
                  </a:lnTo>
                  <a:lnTo>
                    <a:pt x="249" y="238"/>
                  </a:lnTo>
                  <a:lnTo>
                    <a:pt x="225" y="242"/>
                  </a:lnTo>
                  <a:lnTo>
                    <a:pt x="214" y="245"/>
                  </a:lnTo>
                  <a:lnTo>
                    <a:pt x="206" y="245"/>
                  </a:lnTo>
                  <a:lnTo>
                    <a:pt x="198" y="243"/>
                  </a:lnTo>
                  <a:lnTo>
                    <a:pt x="188" y="240"/>
                  </a:lnTo>
                  <a:lnTo>
                    <a:pt x="180" y="236"/>
                  </a:lnTo>
                  <a:lnTo>
                    <a:pt x="171" y="235"/>
                  </a:lnTo>
                  <a:lnTo>
                    <a:pt x="164" y="236"/>
                  </a:lnTo>
                  <a:lnTo>
                    <a:pt x="156" y="239"/>
                  </a:lnTo>
                  <a:lnTo>
                    <a:pt x="144" y="240"/>
                  </a:lnTo>
                  <a:lnTo>
                    <a:pt x="131" y="240"/>
                  </a:lnTo>
                  <a:lnTo>
                    <a:pt x="119" y="238"/>
                  </a:lnTo>
                  <a:lnTo>
                    <a:pt x="108" y="234"/>
                  </a:lnTo>
                  <a:lnTo>
                    <a:pt x="100" y="227"/>
                  </a:lnTo>
                  <a:lnTo>
                    <a:pt x="83" y="210"/>
                  </a:lnTo>
                  <a:lnTo>
                    <a:pt x="76" y="204"/>
                  </a:lnTo>
                  <a:lnTo>
                    <a:pt x="67" y="20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1" y="210"/>
                  </a:lnTo>
                  <a:lnTo>
                    <a:pt x="23" y="211"/>
                  </a:lnTo>
                  <a:lnTo>
                    <a:pt x="19" y="209"/>
                  </a:lnTo>
                  <a:lnTo>
                    <a:pt x="15" y="205"/>
                  </a:lnTo>
                  <a:lnTo>
                    <a:pt x="12" y="198"/>
                  </a:lnTo>
                  <a:lnTo>
                    <a:pt x="8" y="188"/>
                  </a:lnTo>
                  <a:lnTo>
                    <a:pt x="0" y="176"/>
                  </a:lnTo>
                  <a:lnTo>
                    <a:pt x="10" y="167"/>
                  </a:lnTo>
                  <a:lnTo>
                    <a:pt x="18" y="161"/>
                  </a:lnTo>
                  <a:lnTo>
                    <a:pt x="24" y="154"/>
                  </a:lnTo>
                  <a:lnTo>
                    <a:pt x="27" y="149"/>
                  </a:lnTo>
                  <a:lnTo>
                    <a:pt x="29" y="140"/>
                  </a:lnTo>
                  <a:lnTo>
                    <a:pt x="30" y="132"/>
                  </a:lnTo>
                  <a:lnTo>
                    <a:pt x="31" y="123"/>
                  </a:lnTo>
                  <a:lnTo>
                    <a:pt x="34" y="115"/>
                  </a:lnTo>
                  <a:lnTo>
                    <a:pt x="37" y="109"/>
                  </a:lnTo>
                  <a:lnTo>
                    <a:pt x="44" y="102"/>
                  </a:lnTo>
                  <a:lnTo>
                    <a:pt x="53" y="96"/>
                  </a:lnTo>
                  <a:lnTo>
                    <a:pt x="64" y="90"/>
                  </a:lnTo>
                  <a:lnTo>
                    <a:pt x="75" y="86"/>
                  </a:lnTo>
                  <a:lnTo>
                    <a:pt x="85" y="84"/>
                  </a:lnTo>
                  <a:lnTo>
                    <a:pt x="95" y="84"/>
                  </a:lnTo>
                  <a:lnTo>
                    <a:pt x="106" y="85"/>
                  </a:lnTo>
                  <a:lnTo>
                    <a:pt x="129" y="85"/>
                  </a:lnTo>
                  <a:lnTo>
                    <a:pt x="136" y="82"/>
                  </a:lnTo>
                  <a:lnTo>
                    <a:pt x="144" y="77"/>
                  </a:lnTo>
                  <a:lnTo>
                    <a:pt x="155" y="73"/>
                  </a:lnTo>
                  <a:lnTo>
                    <a:pt x="167" y="67"/>
                  </a:lnTo>
                  <a:lnTo>
                    <a:pt x="181" y="62"/>
                  </a:lnTo>
                  <a:lnTo>
                    <a:pt x="193" y="59"/>
                  </a:lnTo>
                  <a:lnTo>
                    <a:pt x="203" y="56"/>
                  </a:lnTo>
                  <a:lnTo>
                    <a:pt x="217" y="53"/>
                  </a:lnTo>
                  <a:lnTo>
                    <a:pt x="228" y="49"/>
                  </a:lnTo>
                  <a:lnTo>
                    <a:pt x="235" y="44"/>
                  </a:lnTo>
                  <a:lnTo>
                    <a:pt x="237" y="40"/>
                  </a:lnTo>
                  <a:lnTo>
                    <a:pt x="240" y="33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3063876" y="2570163"/>
              <a:ext cx="781050" cy="749300"/>
            </a:xfrm>
            <a:custGeom>
              <a:avLst/>
              <a:gdLst/>
              <a:ahLst/>
              <a:cxnLst>
                <a:cxn ang="0">
                  <a:pos x="234" y="9"/>
                </a:cxn>
                <a:cxn ang="0">
                  <a:pos x="245" y="31"/>
                </a:cxn>
                <a:cxn ang="0">
                  <a:pos x="258" y="50"/>
                </a:cxn>
                <a:cxn ang="0">
                  <a:pos x="270" y="73"/>
                </a:cxn>
                <a:cxn ang="0">
                  <a:pos x="291" y="92"/>
                </a:cxn>
                <a:cxn ang="0">
                  <a:pos x="318" y="100"/>
                </a:cxn>
                <a:cxn ang="0">
                  <a:pos x="325" y="118"/>
                </a:cxn>
                <a:cxn ang="0">
                  <a:pos x="331" y="135"/>
                </a:cxn>
                <a:cxn ang="0">
                  <a:pos x="353" y="141"/>
                </a:cxn>
                <a:cxn ang="0">
                  <a:pos x="382" y="140"/>
                </a:cxn>
                <a:cxn ang="0">
                  <a:pos x="401" y="119"/>
                </a:cxn>
                <a:cxn ang="0">
                  <a:pos x="427" y="115"/>
                </a:cxn>
                <a:cxn ang="0">
                  <a:pos x="464" y="133"/>
                </a:cxn>
                <a:cxn ang="0">
                  <a:pos x="489" y="153"/>
                </a:cxn>
                <a:cxn ang="0">
                  <a:pos x="477" y="170"/>
                </a:cxn>
                <a:cxn ang="0">
                  <a:pos x="477" y="207"/>
                </a:cxn>
                <a:cxn ang="0">
                  <a:pos x="479" y="236"/>
                </a:cxn>
                <a:cxn ang="0">
                  <a:pos x="464" y="279"/>
                </a:cxn>
                <a:cxn ang="0">
                  <a:pos x="470" y="296"/>
                </a:cxn>
                <a:cxn ang="0">
                  <a:pos x="448" y="340"/>
                </a:cxn>
                <a:cxn ang="0">
                  <a:pos x="416" y="352"/>
                </a:cxn>
                <a:cxn ang="0">
                  <a:pos x="380" y="363"/>
                </a:cxn>
                <a:cxn ang="0">
                  <a:pos x="349" y="378"/>
                </a:cxn>
                <a:cxn ang="0">
                  <a:pos x="308" y="380"/>
                </a:cxn>
                <a:cxn ang="0">
                  <a:pos x="277" y="386"/>
                </a:cxn>
                <a:cxn ang="0">
                  <a:pos x="250" y="405"/>
                </a:cxn>
                <a:cxn ang="0">
                  <a:pos x="243" y="428"/>
                </a:cxn>
                <a:cxn ang="0">
                  <a:pos x="237" y="450"/>
                </a:cxn>
                <a:cxn ang="0">
                  <a:pos x="213" y="472"/>
                </a:cxn>
                <a:cxn ang="0">
                  <a:pos x="186" y="427"/>
                </a:cxn>
                <a:cxn ang="0">
                  <a:pos x="155" y="391"/>
                </a:cxn>
                <a:cxn ang="0">
                  <a:pos x="120" y="383"/>
                </a:cxn>
                <a:cxn ang="0">
                  <a:pos x="85" y="402"/>
                </a:cxn>
                <a:cxn ang="0">
                  <a:pos x="56" y="405"/>
                </a:cxn>
                <a:cxn ang="0">
                  <a:pos x="43" y="395"/>
                </a:cxn>
                <a:cxn ang="0">
                  <a:pos x="24" y="392"/>
                </a:cxn>
                <a:cxn ang="0">
                  <a:pos x="9" y="384"/>
                </a:cxn>
                <a:cxn ang="0">
                  <a:pos x="1" y="356"/>
                </a:cxn>
                <a:cxn ang="0">
                  <a:pos x="3" y="327"/>
                </a:cxn>
                <a:cxn ang="0">
                  <a:pos x="32" y="295"/>
                </a:cxn>
                <a:cxn ang="0">
                  <a:pos x="27" y="275"/>
                </a:cxn>
                <a:cxn ang="0">
                  <a:pos x="35" y="248"/>
                </a:cxn>
                <a:cxn ang="0">
                  <a:pos x="60" y="214"/>
                </a:cxn>
                <a:cxn ang="0">
                  <a:pos x="63" y="194"/>
                </a:cxn>
                <a:cxn ang="0">
                  <a:pos x="44" y="169"/>
                </a:cxn>
                <a:cxn ang="0">
                  <a:pos x="70" y="146"/>
                </a:cxn>
                <a:cxn ang="0">
                  <a:pos x="90" y="128"/>
                </a:cxn>
                <a:cxn ang="0">
                  <a:pos x="111" y="112"/>
                </a:cxn>
                <a:cxn ang="0">
                  <a:pos x="129" y="98"/>
                </a:cxn>
                <a:cxn ang="0">
                  <a:pos x="154" y="84"/>
                </a:cxn>
                <a:cxn ang="0">
                  <a:pos x="169" y="52"/>
                </a:cxn>
                <a:cxn ang="0">
                  <a:pos x="190" y="32"/>
                </a:cxn>
                <a:cxn ang="0">
                  <a:pos x="208" y="12"/>
                </a:cxn>
                <a:cxn ang="0">
                  <a:pos x="225" y="0"/>
                </a:cxn>
              </a:cxnLst>
              <a:rect l="0" t="0" r="r" b="b"/>
              <a:pathLst>
                <a:path w="492" h="472">
                  <a:moveTo>
                    <a:pt x="225" y="0"/>
                  </a:moveTo>
                  <a:lnTo>
                    <a:pt x="229" y="3"/>
                  </a:lnTo>
                  <a:lnTo>
                    <a:pt x="234" y="9"/>
                  </a:lnTo>
                  <a:lnTo>
                    <a:pt x="237" y="22"/>
                  </a:lnTo>
                  <a:lnTo>
                    <a:pt x="239" y="27"/>
                  </a:lnTo>
                  <a:lnTo>
                    <a:pt x="245" y="31"/>
                  </a:lnTo>
                  <a:lnTo>
                    <a:pt x="250" y="35"/>
                  </a:lnTo>
                  <a:lnTo>
                    <a:pt x="255" y="42"/>
                  </a:lnTo>
                  <a:lnTo>
                    <a:pt x="258" y="50"/>
                  </a:lnTo>
                  <a:lnTo>
                    <a:pt x="262" y="59"/>
                  </a:lnTo>
                  <a:lnTo>
                    <a:pt x="265" y="66"/>
                  </a:lnTo>
                  <a:lnTo>
                    <a:pt x="270" y="73"/>
                  </a:lnTo>
                  <a:lnTo>
                    <a:pt x="276" y="81"/>
                  </a:lnTo>
                  <a:lnTo>
                    <a:pt x="282" y="87"/>
                  </a:lnTo>
                  <a:lnTo>
                    <a:pt x="291" y="92"/>
                  </a:lnTo>
                  <a:lnTo>
                    <a:pt x="302" y="94"/>
                  </a:lnTo>
                  <a:lnTo>
                    <a:pt x="310" y="97"/>
                  </a:lnTo>
                  <a:lnTo>
                    <a:pt x="318" y="100"/>
                  </a:lnTo>
                  <a:lnTo>
                    <a:pt x="323" y="104"/>
                  </a:lnTo>
                  <a:lnTo>
                    <a:pt x="325" y="110"/>
                  </a:lnTo>
                  <a:lnTo>
                    <a:pt x="325" y="118"/>
                  </a:lnTo>
                  <a:lnTo>
                    <a:pt x="326" y="126"/>
                  </a:lnTo>
                  <a:lnTo>
                    <a:pt x="328" y="131"/>
                  </a:lnTo>
                  <a:lnTo>
                    <a:pt x="331" y="135"/>
                  </a:lnTo>
                  <a:lnTo>
                    <a:pt x="336" y="137"/>
                  </a:lnTo>
                  <a:lnTo>
                    <a:pt x="344" y="140"/>
                  </a:lnTo>
                  <a:lnTo>
                    <a:pt x="353" y="141"/>
                  </a:lnTo>
                  <a:lnTo>
                    <a:pt x="363" y="143"/>
                  </a:lnTo>
                  <a:lnTo>
                    <a:pt x="373" y="143"/>
                  </a:lnTo>
                  <a:lnTo>
                    <a:pt x="382" y="140"/>
                  </a:lnTo>
                  <a:lnTo>
                    <a:pt x="387" y="135"/>
                  </a:lnTo>
                  <a:lnTo>
                    <a:pt x="397" y="124"/>
                  </a:lnTo>
                  <a:lnTo>
                    <a:pt x="401" y="119"/>
                  </a:lnTo>
                  <a:lnTo>
                    <a:pt x="408" y="115"/>
                  </a:lnTo>
                  <a:lnTo>
                    <a:pt x="416" y="114"/>
                  </a:lnTo>
                  <a:lnTo>
                    <a:pt x="427" y="115"/>
                  </a:lnTo>
                  <a:lnTo>
                    <a:pt x="438" y="118"/>
                  </a:lnTo>
                  <a:lnTo>
                    <a:pt x="450" y="125"/>
                  </a:lnTo>
                  <a:lnTo>
                    <a:pt x="464" y="133"/>
                  </a:lnTo>
                  <a:lnTo>
                    <a:pt x="478" y="142"/>
                  </a:lnTo>
                  <a:lnTo>
                    <a:pt x="492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0" y="161"/>
                  </a:lnTo>
                  <a:lnTo>
                    <a:pt x="477" y="170"/>
                  </a:lnTo>
                  <a:lnTo>
                    <a:pt x="475" y="181"/>
                  </a:lnTo>
                  <a:lnTo>
                    <a:pt x="475" y="194"/>
                  </a:lnTo>
                  <a:lnTo>
                    <a:pt x="477" y="207"/>
                  </a:lnTo>
                  <a:lnTo>
                    <a:pt x="478" y="219"/>
                  </a:lnTo>
                  <a:lnTo>
                    <a:pt x="479" y="229"/>
                  </a:lnTo>
                  <a:lnTo>
                    <a:pt x="479" y="236"/>
                  </a:lnTo>
                  <a:lnTo>
                    <a:pt x="476" y="249"/>
                  </a:lnTo>
                  <a:lnTo>
                    <a:pt x="470" y="264"/>
                  </a:lnTo>
                  <a:lnTo>
                    <a:pt x="464" y="279"/>
                  </a:lnTo>
                  <a:lnTo>
                    <a:pt x="464" y="285"/>
                  </a:lnTo>
                  <a:lnTo>
                    <a:pt x="466" y="290"/>
                  </a:lnTo>
                  <a:lnTo>
                    <a:pt x="470" y="296"/>
                  </a:lnTo>
                  <a:lnTo>
                    <a:pt x="453" y="329"/>
                  </a:lnTo>
                  <a:lnTo>
                    <a:pt x="450" y="336"/>
                  </a:lnTo>
                  <a:lnTo>
                    <a:pt x="448" y="340"/>
                  </a:lnTo>
                  <a:lnTo>
                    <a:pt x="441" y="345"/>
                  </a:lnTo>
                  <a:lnTo>
                    <a:pt x="430" y="349"/>
                  </a:lnTo>
                  <a:lnTo>
                    <a:pt x="416" y="352"/>
                  </a:lnTo>
                  <a:lnTo>
                    <a:pt x="406" y="355"/>
                  </a:lnTo>
                  <a:lnTo>
                    <a:pt x="394" y="358"/>
                  </a:lnTo>
                  <a:lnTo>
                    <a:pt x="380" y="363"/>
                  </a:lnTo>
                  <a:lnTo>
                    <a:pt x="368" y="369"/>
                  </a:lnTo>
                  <a:lnTo>
                    <a:pt x="357" y="373"/>
                  </a:lnTo>
                  <a:lnTo>
                    <a:pt x="349" y="378"/>
                  </a:lnTo>
                  <a:lnTo>
                    <a:pt x="342" y="381"/>
                  </a:lnTo>
                  <a:lnTo>
                    <a:pt x="319" y="381"/>
                  </a:lnTo>
                  <a:lnTo>
                    <a:pt x="308" y="380"/>
                  </a:lnTo>
                  <a:lnTo>
                    <a:pt x="298" y="380"/>
                  </a:lnTo>
                  <a:lnTo>
                    <a:pt x="288" y="382"/>
                  </a:lnTo>
                  <a:lnTo>
                    <a:pt x="277" y="386"/>
                  </a:lnTo>
                  <a:lnTo>
                    <a:pt x="266" y="392"/>
                  </a:lnTo>
                  <a:lnTo>
                    <a:pt x="257" y="398"/>
                  </a:lnTo>
                  <a:lnTo>
                    <a:pt x="250" y="405"/>
                  </a:lnTo>
                  <a:lnTo>
                    <a:pt x="247" y="411"/>
                  </a:lnTo>
                  <a:lnTo>
                    <a:pt x="244" y="419"/>
                  </a:lnTo>
                  <a:lnTo>
                    <a:pt x="243" y="428"/>
                  </a:lnTo>
                  <a:lnTo>
                    <a:pt x="242" y="436"/>
                  </a:lnTo>
                  <a:lnTo>
                    <a:pt x="240" y="445"/>
                  </a:lnTo>
                  <a:lnTo>
                    <a:pt x="237" y="450"/>
                  </a:lnTo>
                  <a:lnTo>
                    <a:pt x="231" y="457"/>
                  </a:lnTo>
                  <a:lnTo>
                    <a:pt x="223" y="463"/>
                  </a:lnTo>
                  <a:lnTo>
                    <a:pt x="213" y="472"/>
                  </a:lnTo>
                  <a:lnTo>
                    <a:pt x="205" y="458"/>
                  </a:lnTo>
                  <a:lnTo>
                    <a:pt x="196" y="442"/>
                  </a:lnTo>
                  <a:lnTo>
                    <a:pt x="186" y="427"/>
                  </a:lnTo>
                  <a:lnTo>
                    <a:pt x="175" y="413"/>
                  </a:lnTo>
                  <a:lnTo>
                    <a:pt x="165" y="400"/>
                  </a:lnTo>
                  <a:lnTo>
                    <a:pt x="155" y="391"/>
                  </a:lnTo>
                  <a:lnTo>
                    <a:pt x="144" y="384"/>
                  </a:lnTo>
                  <a:lnTo>
                    <a:pt x="135" y="382"/>
                  </a:lnTo>
                  <a:lnTo>
                    <a:pt x="120" y="383"/>
                  </a:lnTo>
                  <a:lnTo>
                    <a:pt x="106" y="389"/>
                  </a:lnTo>
                  <a:lnTo>
                    <a:pt x="95" y="396"/>
                  </a:lnTo>
                  <a:lnTo>
                    <a:pt x="85" y="402"/>
                  </a:lnTo>
                  <a:lnTo>
                    <a:pt x="75" y="407"/>
                  </a:lnTo>
                  <a:lnTo>
                    <a:pt x="65" y="408"/>
                  </a:lnTo>
                  <a:lnTo>
                    <a:pt x="56" y="405"/>
                  </a:lnTo>
                  <a:lnTo>
                    <a:pt x="50" y="401"/>
                  </a:lnTo>
                  <a:lnTo>
                    <a:pt x="47" y="397"/>
                  </a:lnTo>
                  <a:lnTo>
                    <a:pt x="43" y="395"/>
                  </a:lnTo>
                  <a:lnTo>
                    <a:pt x="37" y="392"/>
                  </a:lnTo>
                  <a:lnTo>
                    <a:pt x="31" y="391"/>
                  </a:lnTo>
                  <a:lnTo>
                    <a:pt x="24" y="392"/>
                  </a:lnTo>
                  <a:lnTo>
                    <a:pt x="19" y="392"/>
                  </a:lnTo>
                  <a:lnTo>
                    <a:pt x="13" y="390"/>
                  </a:lnTo>
                  <a:lnTo>
                    <a:pt x="9" y="384"/>
                  </a:lnTo>
                  <a:lnTo>
                    <a:pt x="7" y="377"/>
                  </a:lnTo>
                  <a:lnTo>
                    <a:pt x="4" y="367"/>
                  </a:lnTo>
                  <a:lnTo>
                    <a:pt x="1" y="356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3" y="327"/>
                  </a:lnTo>
                  <a:lnTo>
                    <a:pt x="8" y="320"/>
                  </a:lnTo>
                  <a:lnTo>
                    <a:pt x="28" y="301"/>
                  </a:lnTo>
                  <a:lnTo>
                    <a:pt x="32" y="295"/>
                  </a:lnTo>
                  <a:lnTo>
                    <a:pt x="33" y="290"/>
                  </a:lnTo>
                  <a:lnTo>
                    <a:pt x="31" y="286"/>
                  </a:lnTo>
                  <a:lnTo>
                    <a:pt x="27" y="275"/>
                  </a:lnTo>
                  <a:lnTo>
                    <a:pt x="27" y="268"/>
                  </a:lnTo>
                  <a:lnTo>
                    <a:pt x="30" y="260"/>
                  </a:lnTo>
                  <a:lnTo>
                    <a:pt x="35" y="248"/>
                  </a:lnTo>
                  <a:lnTo>
                    <a:pt x="43" y="232"/>
                  </a:lnTo>
                  <a:lnTo>
                    <a:pt x="54" y="221"/>
                  </a:lnTo>
                  <a:lnTo>
                    <a:pt x="60" y="214"/>
                  </a:lnTo>
                  <a:lnTo>
                    <a:pt x="63" y="207"/>
                  </a:lnTo>
                  <a:lnTo>
                    <a:pt x="65" y="200"/>
                  </a:lnTo>
                  <a:lnTo>
                    <a:pt x="63" y="194"/>
                  </a:lnTo>
                  <a:lnTo>
                    <a:pt x="60" y="184"/>
                  </a:lnTo>
                  <a:lnTo>
                    <a:pt x="52" y="176"/>
                  </a:lnTo>
                  <a:lnTo>
                    <a:pt x="44" y="169"/>
                  </a:lnTo>
                  <a:lnTo>
                    <a:pt x="56" y="161"/>
                  </a:lnTo>
                  <a:lnTo>
                    <a:pt x="65" y="153"/>
                  </a:lnTo>
                  <a:lnTo>
                    <a:pt x="70" y="146"/>
                  </a:lnTo>
                  <a:lnTo>
                    <a:pt x="75" y="140"/>
                  </a:lnTo>
                  <a:lnTo>
                    <a:pt x="82" y="134"/>
                  </a:lnTo>
                  <a:lnTo>
                    <a:pt x="90" y="128"/>
                  </a:lnTo>
                  <a:lnTo>
                    <a:pt x="100" y="124"/>
                  </a:lnTo>
                  <a:lnTo>
                    <a:pt x="106" y="118"/>
                  </a:lnTo>
                  <a:lnTo>
                    <a:pt x="111" y="112"/>
                  </a:lnTo>
                  <a:lnTo>
                    <a:pt x="115" y="106"/>
                  </a:lnTo>
                  <a:lnTo>
                    <a:pt x="120" y="101"/>
                  </a:lnTo>
                  <a:lnTo>
                    <a:pt x="129" y="98"/>
                  </a:lnTo>
                  <a:lnTo>
                    <a:pt x="138" y="94"/>
                  </a:lnTo>
                  <a:lnTo>
                    <a:pt x="146" y="89"/>
                  </a:lnTo>
                  <a:lnTo>
                    <a:pt x="154" y="84"/>
                  </a:lnTo>
                  <a:lnTo>
                    <a:pt x="159" y="76"/>
                  </a:lnTo>
                  <a:lnTo>
                    <a:pt x="165" y="63"/>
                  </a:lnTo>
                  <a:lnTo>
                    <a:pt x="169" y="52"/>
                  </a:lnTo>
                  <a:lnTo>
                    <a:pt x="176" y="44"/>
                  </a:lnTo>
                  <a:lnTo>
                    <a:pt x="184" y="37"/>
                  </a:lnTo>
                  <a:lnTo>
                    <a:pt x="190" y="32"/>
                  </a:lnTo>
                  <a:lnTo>
                    <a:pt x="196" y="26"/>
                  </a:lnTo>
                  <a:lnTo>
                    <a:pt x="202" y="18"/>
                  </a:lnTo>
                  <a:lnTo>
                    <a:pt x="208" y="12"/>
                  </a:lnTo>
                  <a:lnTo>
                    <a:pt x="214" y="5"/>
                  </a:lnTo>
                  <a:lnTo>
                    <a:pt x="220" y="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3146426" y="1631950"/>
              <a:ext cx="1111250" cy="568325"/>
            </a:xfrm>
            <a:custGeom>
              <a:avLst/>
              <a:gdLst/>
              <a:ahLst/>
              <a:cxnLst>
                <a:cxn ang="0">
                  <a:pos x="399" y="11"/>
                </a:cxn>
                <a:cxn ang="0">
                  <a:pos x="429" y="17"/>
                </a:cxn>
                <a:cxn ang="0">
                  <a:pos x="467" y="39"/>
                </a:cxn>
                <a:cxn ang="0">
                  <a:pos x="489" y="57"/>
                </a:cxn>
                <a:cxn ang="0">
                  <a:pos x="504" y="85"/>
                </a:cxn>
                <a:cxn ang="0">
                  <a:pos x="522" y="107"/>
                </a:cxn>
                <a:cxn ang="0">
                  <a:pos x="539" y="130"/>
                </a:cxn>
                <a:cxn ang="0">
                  <a:pos x="546" y="168"/>
                </a:cxn>
                <a:cxn ang="0">
                  <a:pos x="567" y="188"/>
                </a:cxn>
                <a:cxn ang="0">
                  <a:pos x="591" y="191"/>
                </a:cxn>
                <a:cxn ang="0">
                  <a:pos x="624" y="209"/>
                </a:cxn>
                <a:cxn ang="0">
                  <a:pos x="645" y="228"/>
                </a:cxn>
                <a:cxn ang="0">
                  <a:pos x="683" y="238"/>
                </a:cxn>
                <a:cxn ang="0">
                  <a:pos x="695" y="262"/>
                </a:cxn>
                <a:cxn ang="0">
                  <a:pos x="680" y="296"/>
                </a:cxn>
                <a:cxn ang="0">
                  <a:pos x="673" y="325"/>
                </a:cxn>
                <a:cxn ang="0">
                  <a:pos x="651" y="335"/>
                </a:cxn>
                <a:cxn ang="0">
                  <a:pos x="646" y="338"/>
                </a:cxn>
                <a:cxn ang="0">
                  <a:pos x="640" y="347"/>
                </a:cxn>
                <a:cxn ang="0">
                  <a:pos x="617" y="348"/>
                </a:cxn>
                <a:cxn ang="0">
                  <a:pos x="603" y="345"/>
                </a:cxn>
                <a:cxn ang="0">
                  <a:pos x="576" y="349"/>
                </a:cxn>
                <a:cxn ang="0">
                  <a:pos x="515" y="356"/>
                </a:cxn>
                <a:cxn ang="0">
                  <a:pos x="479" y="355"/>
                </a:cxn>
                <a:cxn ang="0">
                  <a:pos x="452" y="342"/>
                </a:cxn>
                <a:cxn ang="0">
                  <a:pos x="434" y="343"/>
                </a:cxn>
                <a:cxn ang="0">
                  <a:pos x="426" y="327"/>
                </a:cxn>
                <a:cxn ang="0">
                  <a:pos x="418" y="309"/>
                </a:cxn>
                <a:cxn ang="0">
                  <a:pos x="397" y="305"/>
                </a:cxn>
                <a:cxn ang="0">
                  <a:pos x="353" y="313"/>
                </a:cxn>
                <a:cxn ang="0">
                  <a:pos x="307" y="319"/>
                </a:cxn>
                <a:cxn ang="0">
                  <a:pos x="282" y="318"/>
                </a:cxn>
                <a:cxn ang="0">
                  <a:pos x="271" y="311"/>
                </a:cxn>
                <a:cxn ang="0">
                  <a:pos x="181" y="311"/>
                </a:cxn>
                <a:cxn ang="0">
                  <a:pos x="156" y="313"/>
                </a:cxn>
                <a:cxn ang="0">
                  <a:pos x="132" y="319"/>
                </a:cxn>
                <a:cxn ang="0">
                  <a:pos x="119" y="310"/>
                </a:cxn>
                <a:cxn ang="0">
                  <a:pos x="107" y="288"/>
                </a:cxn>
                <a:cxn ang="0">
                  <a:pos x="86" y="285"/>
                </a:cxn>
                <a:cxn ang="0">
                  <a:pos x="65" y="279"/>
                </a:cxn>
                <a:cxn ang="0">
                  <a:pos x="58" y="271"/>
                </a:cxn>
                <a:cxn ang="0">
                  <a:pos x="31" y="267"/>
                </a:cxn>
                <a:cxn ang="0">
                  <a:pos x="14" y="253"/>
                </a:cxn>
                <a:cxn ang="0">
                  <a:pos x="62" y="246"/>
                </a:cxn>
                <a:cxn ang="0">
                  <a:pos x="149" y="255"/>
                </a:cxn>
                <a:cxn ang="0">
                  <a:pos x="184" y="240"/>
                </a:cxn>
                <a:cxn ang="0">
                  <a:pos x="207" y="237"/>
                </a:cxn>
                <a:cxn ang="0">
                  <a:pos x="228" y="245"/>
                </a:cxn>
                <a:cxn ang="0">
                  <a:pos x="247" y="241"/>
                </a:cxn>
                <a:cxn ang="0">
                  <a:pos x="261" y="233"/>
                </a:cxn>
                <a:cxn ang="0">
                  <a:pos x="275" y="246"/>
                </a:cxn>
                <a:cxn ang="0">
                  <a:pos x="295" y="252"/>
                </a:cxn>
                <a:cxn ang="0">
                  <a:pos x="316" y="232"/>
                </a:cxn>
                <a:cxn ang="0">
                  <a:pos x="333" y="208"/>
                </a:cxn>
                <a:cxn ang="0">
                  <a:pos x="358" y="189"/>
                </a:cxn>
                <a:cxn ang="0">
                  <a:pos x="390" y="151"/>
                </a:cxn>
                <a:cxn ang="0">
                  <a:pos x="389" y="124"/>
                </a:cxn>
                <a:cxn ang="0">
                  <a:pos x="388" y="111"/>
                </a:cxn>
                <a:cxn ang="0">
                  <a:pos x="399" y="68"/>
                </a:cxn>
                <a:cxn ang="0">
                  <a:pos x="393" y="42"/>
                </a:cxn>
                <a:cxn ang="0">
                  <a:pos x="383" y="16"/>
                </a:cxn>
              </a:cxnLst>
              <a:rect l="0" t="0" r="r" b="b"/>
              <a:pathLst>
                <a:path w="700" h="358">
                  <a:moveTo>
                    <a:pt x="385" y="0"/>
                  </a:moveTo>
                  <a:lnTo>
                    <a:pt x="391" y="4"/>
                  </a:lnTo>
                  <a:lnTo>
                    <a:pt x="399" y="11"/>
                  </a:lnTo>
                  <a:lnTo>
                    <a:pt x="409" y="16"/>
                  </a:lnTo>
                  <a:lnTo>
                    <a:pt x="418" y="16"/>
                  </a:lnTo>
                  <a:lnTo>
                    <a:pt x="429" y="17"/>
                  </a:lnTo>
                  <a:lnTo>
                    <a:pt x="439" y="18"/>
                  </a:lnTo>
                  <a:lnTo>
                    <a:pt x="446" y="22"/>
                  </a:lnTo>
                  <a:lnTo>
                    <a:pt x="467" y="39"/>
                  </a:lnTo>
                  <a:lnTo>
                    <a:pt x="477" y="45"/>
                  </a:lnTo>
                  <a:lnTo>
                    <a:pt x="482" y="50"/>
                  </a:lnTo>
                  <a:lnTo>
                    <a:pt x="489" y="57"/>
                  </a:lnTo>
                  <a:lnTo>
                    <a:pt x="495" y="67"/>
                  </a:lnTo>
                  <a:lnTo>
                    <a:pt x="500" y="76"/>
                  </a:lnTo>
                  <a:lnTo>
                    <a:pt x="504" y="85"/>
                  </a:lnTo>
                  <a:lnTo>
                    <a:pt x="507" y="94"/>
                  </a:lnTo>
                  <a:lnTo>
                    <a:pt x="514" y="100"/>
                  </a:lnTo>
                  <a:lnTo>
                    <a:pt x="522" y="107"/>
                  </a:lnTo>
                  <a:lnTo>
                    <a:pt x="532" y="114"/>
                  </a:lnTo>
                  <a:lnTo>
                    <a:pt x="536" y="122"/>
                  </a:lnTo>
                  <a:lnTo>
                    <a:pt x="539" y="130"/>
                  </a:lnTo>
                  <a:lnTo>
                    <a:pt x="540" y="141"/>
                  </a:lnTo>
                  <a:lnTo>
                    <a:pt x="541" y="153"/>
                  </a:lnTo>
                  <a:lnTo>
                    <a:pt x="546" y="168"/>
                  </a:lnTo>
                  <a:lnTo>
                    <a:pt x="552" y="178"/>
                  </a:lnTo>
                  <a:lnTo>
                    <a:pt x="559" y="185"/>
                  </a:lnTo>
                  <a:lnTo>
                    <a:pt x="567" y="188"/>
                  </a:lnTo>
                  <a:lnTo>
                    <a:pt x="575" y="190"/>
                  </a:lnTo>
                  <a:lnTo>
                    <a:pt x="584" y="191"/>
                  </a:lnTo>
                  <a:lnTo>
                    <a:pt x="591" y="191"/>
                  </a:lnTo>
                  <a:lnTo>
                    <a:pt x="601" y="195"/>
                  </a:lnTo>
                  <a:lnTo>
                    <a:pt x="613" y="202"/>
                  </a:lnTo>
                  <a:lnTo>
                    <a:pt x="624" y="209"/>
                  </a:lnTo>
                  <a:lnTo>
                    <a:pt x="634" y="217"/>
                  </a:lnTo>
                  <a:lnTo>
                    <a:pt x="641" y="224"/>
                  </a:lnTo>
                  <a:lnTo>
                    <a:pt x="645" y="228"/>
                  </a:lnTo>
                  <a:lnTo>
                    <a:pt x="655" y="232"/>
                  </a:lnTo>
                  <a:lnTo>
                    <a:pt x="668" y="234"/>
                  </a:lnTo>
                  <a:lnTo>
                    <a:pt x="683" y="238"/>
                  </a:lnTo>
                  <a:lnTo>
                    <a:pt x="700" y="242"/>
                  </a:lnTo>
                  <a:lnTo>
                    <a:pt x="697" y="253"/>
                  </a:lnTo>
                  <a:lnTo>
                    <a:pt x="695" y="262"/>
                  </a:lnTo>
                  <a:lnTo>
                    <a:pt x="690" y="272"/>
                  </a:lnTo>
                  <a:lnTo>
                    <a:pt x="684" y="284"/>
                  </a:lnTo>
                  <a:lnTo>
                    <a:pt x="680" y="296"/>
                  </a:lnTo>
                  <a:lnTo>
                    <a:pt x="678" y="311"/>
                  </a:lnTo>
                  <a:lnTo>
                    <a:pt x="677" y="319"/>
                  </a:lnTo>
                  <a:lnTo>
                    <a:pt x="673" y="325"/>
                  </a:lnTo>
                  <a:lnTo>
                    <a:pt x="668" y="327"/>
                  </a:lnTo>
                  <a:lnTo>
                    <a:pt x="657" y="331"/>
                  </a:lnTo>
                  <a:lnTo>
                    <a:pt x="651" y="335"/>
                  </a:lnTo>
                  <a:lnTo>
                    <a:pt x="649" y="337"/>
                  </a:lnTo>
                  <a:lnTo>
                    <a:pt x="646" y="337"/>
                  </a:lnTo>
                  <a:lnTo>
                    <a:pt x="646" y="338"/>
                  </a:lnTo>
                  <a:lnTo>
                    <a:pt x="645" y="340"/>
                  </a:lnTo>
                  <a:lnTo>
                    <a:pt x="643" y="344"/>
                  </a:lnTo>
                  <a:lnTo>
                    <a:pt x="640" y="347"/>
                  </a:lnTo>
                  <a:lnTo>
                    <a:pt x="634" y="349"/>
                  </a:lnTo>
                  <a:lnTo>
                    <a:pt x="626" y="349"/>
                  </a:lnTo>
                  <a:lnTo>
                    <a:pt x="617" y="348"/>
                  </a:lnTo>
                  <a:lnTo>
                    <a:pt x="612" y="346"/>
                  </a:lnTo>
                  <a:lnTo>
                    <a:pt x="608" y="345"/>
                  </a:lnTo>
                  <a:lnTo>
                    <a:pt x="603" y="345"/>
                  </a:lnTo>
                  <a:lnTo>
                    <a:pt x="596" y="346"/>
                  </a:lnTo>
                  <a:lnTo>
                    <a:pt x="588" y="348"/>
                  </a:lnTo>
                  <a:lnTo>
                    <a:pt x="576" y="349"/>
                  </a:lnTo>
                  <a:lnTo>
                    <a:pt x="562" y="352"/>
                  </a:lnTo>
                  <a:lnTo>
                    <a:pt x="531" y="355"/>
                  </a:lnTo>
                  <a:lnTo>
                    <a:pt x="515" y="356"/>
                  </a:lnTo>
                  <a:lnTo>
                    <a:pt x="501" y="358"/>
                  </a:lnTo>
                  <a:lnTo>
                    <a:pt x="485" y="358"/>
                  </a:lnTo>
                  <a:lnTo>
                    <a:pt x="479" y="355"/>
                  </a:lnTo>
                  <a:lnTo>
                    <a:pt x="467" y="346"/>
                  </a:lnTo>
                  <a:lnTo>
                    <a:pt x="459" y="342"/>
                  </a:lnTo>
                  <a:lnTo>
                    <a:pt x="452" y="342"/>
                  </a:lnTo>
                  <a:lnTo>
                    <a:pt x="445" y="343"/>
                  </a:lnTo>
                  <a:lnTo>
                    <a:pt x="440" y="344"/>
                  </a:lnTo>
                  <a:lnTo>
                    <a:pt x="434" y="343"/>
                  </a:lnTo>
                  <a:lnTo>
                    <a:pt x="430" y="340"/>
                  </a:lnTo>
                  <a:lnTo>
                    <a:pt x="428" y="334"/>
                  </a:lnTo>
                  <a:lnTo>
                    <a:pt x="426" y="327"/>
                  </a:lnTo>
                  <a:lnTo>
                    <a:pt x="425" y="320"/>
                  </a:lnTo>
                  <a:lnTo>
                    <a:pt x="422" y="313"/>
                  </a:lnTo>
                  <a:lnTo>
                    <a:pt x="418" y="309"/>
                  </a:lnTo>
                  <a:lnTo>
                    <a:pt x="413" y="305"/>
                  </a:lnTo>
                  <a:lnTo>
                    <a:pt x="405" y="304"/>
                  </a:lnTo>
                  <a:lnTo>
                    <a:pt x="397" y="305"/>
                  </a:lnTo>
                  <a:lnTo>
                    <a:pt x="385" y="307"/>
                  </a:lnTo>
                  <a:lnTo>
                    <a:pt x="370" y="310"/>
                  </a:lnTo>
                  <a:lnTo>
                    <a:pt x="353" y="313"/>
                  </a:lnTo>
                  <a:lnTo>
                    <a:pt x="337" y="315"/>
                  </a:lnTo>
                  <a:lnTo>
                    <a:pt x="321" y="317"/>
                  </a:lnTo>
                  <a:lnTo>
                    <a:pt x="307" y="319"/>
                  </a:lnTo>
                  <a:lnTo>
                    <a:pt x="296" y="320"/>
                  </a:lnTo>
                  <a:lnTo>
                    <a:pt x="289" y="320"/>
                  </a:lnTo>
                  <a:lnTo>
                    <a:pt x="282" y="318"/>
                  </a:lnTo>
                  <a:lnTo>
                    <a:pt x="278" y="315"/>
                  </a:lnTo>
                  <a:lnTo>
                    <a:pt x="276" y="313"/>
                  </a:lnTo>
                  <a:lnTo>
                    <a:pt x="271" y="311"/>
                  </a:lnTo>
                  <a:lnTo>
                    <a:pt x="264" y="310"/>
                  </a:lnTo>
                  <a:lnTo>
                    <a:pt x="194" y="310"/>
                  </a:lnTo>
                  <a:lnTo>
                    <a:pt x="181" y="311"/>
                  </a:lnTo>
                  <a:lnTo>
                    <a:pt x="171" y="311"/>
                  </a:lnTo>
                  <a:lnTo>
                    <a:pt x="164" y="312"/>
                  </a:lnTo>
                  <a:lnTo>
                    <a:pt x="156" y="313"/>
                  </a:lnTo>
                  <a:lnTo>
                    <a:pt x="147" y="316"/>
                  </a:lnTo>
                  <a:lnTo>
                    <a:pt x="140" y="318"/>
                  </a:lnTo>
                  <a:lnTo>
                    <a:pt x="132" y="319"/>
                  </a:lnTo>
                  <a:lnTo>
                    <a:pt x="127" y="319"/>
                  </a:lnTo>
                  <a:lnTo>
                    <a:pt x="123" y="316"/>
                  </a:lnTo>
                  <a:lnTo>
                    <a:pt x="119" y="310"/>
                  </a:lnTo>
                  <a:lnTo>
                    <a:pt x="116" y="301"/>
                  </a:lnTo>
                  <a:lnTo>
                    <a:pt x="112" y="294"/>
                  </a:lnTo>
                  <a:lnTo>
                    <a:pt x="107" y="288"/>
                  </a:lnTo>
                  <a:lnTo>
                    <a:pt x="101" y="285"/>
                  </a:lnTo>
                  <a:lnTo>
                    <a:pt x="93" y="284"/>
                  </a:lnTo>
                  <a:lnTo>
                    <a:pt x="86" y="285"/>
                  </a:lnTo>
                  <a:lnTo>
                    <a:pt x="73" y="285"/>
                  </a:lnTo>
                  <a:lnTo>
                    <a:pt x="68" y="283"/>
                  </a:lnTo>
                  <a:lnTo>
                    <a:pt x="65" y="279"/>
                  </a:lnTo>
                  <a:lnTo>
                    <a:pt x="64" y="275"/>
                  </a:lnTo>
                  <a:lnTo>
                    <a:pt x="63" y="272"/>
                  </a:lnTo>
                  <a:lnTo>
                    <a:pt x="58" y="271"/>
                  </a:lnTo>
                  <a:lnTo>
                    <a:pt x="50" y="270"/>
                  </a:lnTo>
                  <a:lnTo>
                    <a:pt x="42" y="269"/>
                  </a:lnTo>
                  <a:lnTo>
                    <a:pt x="31" y="267"/>
                  </a:lnTo>
                  <a:lnTo>
                    <a:pt x="16" y="264"/>
                  </a:lnTo>
                  <a:lnTo>
                    <a:pt x="0" y="259"/>
                  </a:lnTo>
                  <a:lnTo>
                    <a:pt x="14" y="253"/>
                  </a:lnTo>
                  <a:lnTo>
                    <a:pt x="29" y="247"/>
                  </a:lnTo>
                  <a:lnTo>
                    <a:pt x="45" y="245"/>
                  </a:lnTo>
                  <a:lnTo>
                    <a:pt x="62" y="246"/>
                  </a:lnTo>
                  <a:lnTo>
                    <a:pt x="115" y="258"/>
                  </a:lnTo>
                  <a:lnTo>
                    <a:pt x="132" y="259"/>
                  </a:lnTo>
                  <a:lnTo>
                    <a:pt x="149" y="255"/>
                  </a:lnTo>
                  <a:lnTo>
                    <a:pt x="163" y="249"/>
                  </a:lnTo>
                  <a:lnTo>
                    <a:pt x="174" y="244"/>
                  </a:lnTo>
                  <a:lnTo>
                    <a:pt x="184" y="240"/>
                  </a:lnTo>
                  <a:lnTo>
                    <a:pt x="191" y="237"/>
                  </a:lnTo>
                  <a:lnTo>
                    <a:pt x="198" y="236"/>
                  </a:lnTo>
                  <a:lnTo>
                    <a:pt x="207" y="237"/>
                  </a:lnTo>
                  <a:lnTo>
                    <a:pt x="216" y="239"/>
                  </a:lnTo>
                  <a:lnTo>
                    <a:pt x="224" y="243"/>
                  </a:lnTo>
                  <a:lnTo>
                    <a:pt x="228" y="245"/>
                  </a:lnTo>
                  <a:lnTo>
                    <a:pt x="233" y="245"/>
                  </a:lnTo>
                  <a:lnTo>
                    <a:pt x="239" y="245"/>
                  </a:lnTo>
                  <a:lnTo>
                    <a:pt x="247" y="241"/>
                  </a:lnTo>
                  <a:lnTo>
                    <a:pt x="252" y="236"/>
                  </a:lnTo>
                  <a:lnTo>
                    <a:pt x="256" y="233"/>
                  </a:lnTo>
                  <a:lnTo>
                    <a:pt x="261" y="233"/>
                  </a:lnTo>
                  <a:lnTo>
                    <a:pt x="265" y="236"/>
                  </a:lnTo>
                  <a:lnTo>
                    <a:pt x="270" y="242"/>
                  </a:lnTo>
                  <a:lnTo>
                    <a:pt x="275" y="246"/>
                  </a:lnTo>
                  <a:lnTo>
                    <a:pt x="280" y="251"/>
                  </a:lnTo>
                  <a:lnTo>
                    <a:pt x="288" y="253"/>
                  </a:lnTo>
                  <a:lnTo>
                    <a:pt x="295" y="252"/>
                  </a:lnTo>
                  <a:lnTo>
                    <a:pt x="304" y="247"/>
                  </a:lnTo>
                  <a:lnTo>
                    <a:pt x="310" y="240"/>
                  </a:lnTo>
                  <a:lnTo>
                    <a:pt x="316" y="232"/>
                  </a:lnTo>
                  <a:lnTo>
                    <a:pt x="321" y="222"/>
                  </a:lnTo>
                  <a:lnTo>
                    <a:pt x="327" y="214"/>
                  </a:lnTo>
                  <a:lnTo>
                    <a:pt x="333" y="208"/>
                  </a:lnTo>
                  <a:lnTo>
                    <a:pt x="339" y="204"/>
                  </a:lnTo>
                  <a:lnTo>
                    <a:pt x="347" y="197"/>
                  </a:lnTo>
                  <a:lnTo>
                    <a:pt x="358" y="189"/>
                  </a:lnTo>
                  <a:lnTo>
                    <a:pt x="376" y="170"/>
                  </a:lnTo>
                  <a:lnTo>
                    <a:pt x="385" y="160"/>
                  </a:lnTo>
                  <a:lnTo>
                    <a:pt x="390" y="151"/>
                  </a:lnTo>
                  <a:lnTo>
                    <a:pt x="392" y="142"/>
                  </a:lnTo>
                  <a:lnTo>
                    <a:pt x="391" y="131"/>
                  </a:lnTo>
                  <a:lnTo>
                    <a:pt x="389" y="124"/>
                  </a:lnTo>
                  <a:lnTo>
                    <a:pt x="386" y="119"/>
                  </a:lnTo>
                  <a:lnTo>
                    <a:pt x="386" y="114"/>
                  </a:lnTo>
                  <a:lnTo>
                    <a:pt x="388" y="111"/>
                  </a:lnTo>
                  <a:lnTo>
                    <a:pt x="391" y="104"/>
                  </a:lnTo>
                  <a:lnTo>
                    <a:pt x="395" y="94"/>
                  </a:lnTo>
                  <a:lnTo>
                    <a:pt x="399" y="68"/>
                  </a:lnTo>
                  <a:lnTo>
                    <a:pt x="399" y="57"/>
                  </a:lnTo>
                  <a:lnTo>
                    <a:pt x="398" y="49"/>
                  </a:lnTo>
                  <a:lnTo>
                    <a:pt x="393" y="42"/>
                  </a:lnTo>
                  <a:lnTo>
                    <a:pt x="388" y="33"/>
                  </a:lnTo>
                  <a:lnTo>
                    <a:pt x="385" y="25"/>
                  </a:lnTo>
                  <a:lnTo>
                    <a:pt x="383" y="16"/>
                  </a:lnTo>
                  <a:lnTo>
                    <a:pt x="384" y="9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2871788" y="2043113"/>
              <a:ext cx="1366838" cy="795338"/>
            </a:xfrm>
            <a:custGeom>
              <a:avLst/>
              <a:gdLst/>
              <a:ahLst/>
              <a:cxnLst>
                <a:cxn ang="0">
                  <a:pos x="223" y="11"/>
                </a:cxn>
                <a:cxn ang="0">
                  <a:pos x="241" y="24"/>
                </a:cxn>
                <a:cxn ang="0">
                  <a:pos x="280" y="29"/>
                </a:cxn>
                <a:cxn ang="0">
                  <a:pos x="300" y="60"/>
                </a:cxn>
                <a:cxn ang="0">
                  <a:pos x="337" y="53"/>
                </a:cxn>
                <a:cxn ang="0">
                  <a:pos x="444" y="52"/>
                </a:cxn>
                <a:cxn ang="0">
                  <a:pos x="469" y="61"/>
                </a:cxn>
                <a:cxn ang="0">
                  <a:pos x="543" y="51"/>
                </a:cxn>
                <a:cxn ang="0">
                  <a:pos x="591" y="50"/>
                </a:cxn>
                <a:cxn ang="0">
                  <a:pos x="603" y="81"/>
                </a:cxn>
                <a:cxn ang="0">
                  <a:pos x="632" y="83"/>
                </a:cxn>
                <a:cxn ang="0">
                  <a:pos x="688" y="97"/>
                </a:cxn>
                <a:cxn ang="0">
                  <a:pos x="769" y="87"/>
                </a:cxn>
                <a:cxn ang="0">
                  <a:pos x="799" y="90"/>
                </a:cxn>
                <a:cxn ang="0">
                  <a:pos x="819" y="79"/>
                </a:cxn>
                <a:cxn ang="0">
                  <a:pos x="825" y="94"/>
                </a:cxn>
                <a:cxn ang="0">
                  <a:pos x="857" y="116"/>
                </a:cxn>
                <a:cxn ang="0">
                  <a:pos x="856" y="152"/>
                </a:cxn>
                <a:cxn ang="0">
                  <a:pos x="838" y="176"/>
                </a:cxn>
                <a:cxn ang="0">
                  <a:pos x="819" y="209"/>
                </a:cxn>
                <a:cxn ang="0">
                  <a:pos x="785" y="235"/>
                </a:cxn>
                <a:cxn ang="0">
                  <a:pos x="740" y="248"/>
                </a:cxn>
                <a:cxn ang="0">
                  <a:pos x="713" y="252"/>
                </a:cxn>
                <a:cxn ang="0">
                  <a:pos x="693" y="302"/>
                </a:cxn>
                <a:cxn ang="0">
                  <a:pos x="690" y="337"/>
                </a:cxn>
                <a:cxn ang="0">
                  <a:pos x="707" y="368"/>
                </a:cxn>
                <a:cxn ang="0">
                  <a:pos x="701" y="403"/>
                </a:cxn>
                <a:cxn ang="0">
                  <a:pos x="651" y="435"/>
                </a:cxn>
                <a:cxn ang="0">
                  <a:pos x="619" y="484"/>
                </a:cxn>
                <a:cxn ang="0">
                  <a:pos x="559" y="450"/>
                </a:cxn>
                <a:cxn ang="0">
                  <a:pos x="518" y="456"/>
                </a:cxn>
                <a:cxn ang="0">
                  <a:pos x="474" y="473"/>
                </a:cxn>
                <a:cxn ang="0">
                  <a:pos x="447" y="458"/>
                </a:cxn>
                <a:cxn ang="0">
                  <a:pos x="431" y="429"/>
                </a:cxn>
                <a:cxn ang="0">
                  <a:pos x="391" y="405"/>
                </a:cxn>
                <a:cxn ang="0">
                  <a:pos x="371" y="367"/>
                </a:cxn>
                <a:cxn ang="0">
                  <a:pos x="350" y="335"/>
                </a:cxn>
                <a:cxn ang="0">
                  <a:pos x="323" y="350"/>
                </a:cxn>
                <a:cxn ang="0">
                  <a:pos x="290" y="384"/>
                </a:cxn>
                <a:cxn ang="0">
                  <a:pos x="259" y="426"/>
                </a:cxn>
                <a:cxn ang="0">
                  <a:pos x="227" y="450"/>
                </a:cxn>
                <a:cxn ang="0">
                  <a:pos x="191" y="478"/>
                </a:cxn>
                <a:cxn ang="0">
                  <a:pos x="159" y="499"/>
                </a:cxn>
                <a:cxn ang="0">
                  <a:pos x="137" y="486"/>
                </a:cxn>
                <a:cxn ang="0">
                  <a:pos x="136" y="449"/>
                </a:cxn>
                <a:cxn ang="0">
                  <a:pos x="115" y="433"/>
                </a:cxn>
                <a:cxn ang="0">
                  <a:pos x="82" y="410"/>
                </a:cxn>
                <a:cxn ang="0">
                  <a:pos x="87" y="375"/>
                </a:cxn>
                <a:cxn ang="0">
                  <a:pos x="103" y="367"/>
                </a:cxn>
                <a:cxn ang="0">
                  <a:pos x="108" y="280"/>
                </a:cxn>
                <a:cxn ang="0">
                  <a:pos x="76" y="270"/>
                </a:cxn>
                <a:cxn ang="0">
                  <a:pos x="50" y="254"/>
                </a:cxn>
                <a:cxn ang="0">
                  <a:pos x="21" y="231"/>
                </a:cxn>
                <a:cxn ang="0">
                  <a:pos x="8" y="186"/>
                </a:cxn>
                <a:cxn ang="0">
                  <a:pos x="4" y="137"/>
                </a:cxn>
                <a:cxn ang="0">
                  <a:pos x="29" y="115"/>
                </a:cxn>
                <a:cxn ang="0">
                  <a:pos x="83" y="120"/>
                </a:cxn>
                <a:cxn ang="0">
                  <a:pos x="137" y="112"/>
                </a:cxn>
                <a:cxn ang="0">
                  <a:pos x="154" y="84"/>
                </a:cxn>
                <a:cxn ang="0">
                  <a:pos x="130" y="50"/>
                </a:cxn>
                <a:cxn ang="0">
                  <a:pos x="111" y="45"/>
                </a:cxn>
                <a:cxn ang="0">
                  <a:pos x="123" y="30"/>
                </a:cxn>
                <a:cxn ang="0">
                  <a:pos x="161" y="8"/>
                </a:cxn>
              </a:cxnLst>
              <a:rect l="0" t="0" r="r" b="b"/>
              <a:pathLst>
                <a:path w="861" h="501">
                  <a:moveTo>
                    <a:pt x="173" y="0"/>
                  </a:moveTo>
                  <a:lnTo>
                    <a:pt x="189" y="5"/>
                  </a:lnTo>
                  <a:lnTo>
                    <a:pt x="204" y="8"/>
                  </a:lnTo>
                  <a:lnTo>
                    <a:pt x="215" y="10"/>
                  </a:lnTo>
                  <a:lnTo>
                    <a:pt x="223" y="11"/>
                  </a:lnTo>
                  <a:lnTo>
                    <a:pt x="231" y="12"/>
                  </a:lnTo>
                  <a:lnTo>
                    <a:pt x="236" y="13"/>
                  </a:lnTo>
                  <a:lnTo>
                    <a:pt x="237" y="16"/>
                  </a:lnTo>
                  <a:lnTo>
                    <a:pt x="238" y="20"/>
                  </a:lnTo>
                  <a:lnTo>
                    <a:pt x="241" y="24"/>
                  </a:lnTo>
                  <a:lnTo>
                    <a:pt x="246" y="26"/>
                  </a:lnTo>
                  <a:lnTo>
                    <a:pt x="259" y="26"/>
                  </a:lnTo>
                  <a:lnTo>
                    <a:pt x="266" y="25"/>
                  </a:lnTo>
                  <a:lnTo>
                    <a:pt x="274" y="26"/>
                  </a:lnTo>
                  <a:lnTo>
                    <a:pt x="280" y="29"/>
                  </a:lnTo>
                  <a:lnTo>
                    <a:pt x="285" y="35"/>
                  </a:lnTo>
                  <a:lnTo>
                    <a:pt x="289" y="42"/>
                  </a:lnTo>
                  <a:lnTo>
                    <a:pt x="292" y="51"/>
                  </a:lnTo>
                  <a:lnTo>
                    <a:pt x="296" y="57"/>
                  </a:lnTo>
                  <a:lnTo>
                    <a:pt x="300" y="60"/>
                  </a:lnTo>
                  <a:lnTo>
                    <a:pt x="305" y="60"/>
                  </a:lnTo>
                  <a:lnTo>
                    <a:pt x="313" y="59"/>
                  </a:lnTo>
                  <a:lnTo>
                    <a:pt x="320" y="57"/>
                  </a:lnTo>
                  <a:lnTo>
                    <a:pt x="329" y="54"/>
                  </a:lnTo>
                  <a:lnTo>
                    <a:pt x="337" y="53"/>
                  </a:lnTo>
                  <a:lnTo>
                    <a:pt x="344" y="52"/>
                  </a:lnTo>
                  <a:lnTo>
                    <a:pt x="354" y="52"/>
                  </a:lnTo>
                  <a:lnTo>
                    <a:pt x="367" y="51"/>
                  </a:lnTo>
                  <a:lnTo>
                    <a:pt x="437" y="51"/>
                  </a:lnTo>
                  <a:lnTo>
                    <a:pt x="444" y="52"/>
                  </a:lnTo>
                  <a:lnTo>
                    <a:pt x="449" y="54"/>
                  </a:lnTo>
                  <a:lnTo>
                    <a:pt x="451" y="56"/>
                  </a:lnTo>
                  <a:lnTo>
                    <a:pt x="455" y="59"/>
                  </a:lnTo>
                  <a:lnTo>
                    <a:pt x="462" y="61"/>
                  </a:lnTo>
                  <a:lnTo>
                    <a:pt x="469" y="61"/>
                  </a:lnTo>
                  <a:lnTo>
                    <a:pt x="480" y="60"/>
                  </a:lnTo>
                  <a:lnTo>
                    <a:pt x="494" y="58"/>
                  </a:lnTo>
                  <a:lnTo>
                    <a:pt x="510" y="56"/>
                  </a:lnTo>
                  <a:lnTo>
                    <a:pt x="526" y="54"/>
                  </a:lnTo>
                  <a:lnTo>
                    <a:pt x="543" y="51"/>
                  </a:lnTo>
                  <a:lnTo>
                    <a:pt x="558" y="48"/>
                  </a:lnTo>
                  <a:lnTo>
                    <a:pt x="570" y="46"/>
                  </a:lnTo>
                  <a:lnTo>
                    <a:pt x="578" y="45"/>
                  </a:lnTo>
                  <a:lnTo>
                    <a:pt x="586" y="46"/>
                  </a:lnTo>
                  <a:lnTo>
                    <a:pt x="591" y="50"/>
                  </a:lnTo>
                  <a:lnTo>
                    <a:pt x="595" y="54"/>
                  </a:lnTo>
                  <a:lnTo>
                    <a:pt x="598" y="61"/>
                  </a:lnTo>
                  <a:lnTo>
                    <a:pt x="599" y="68"/>
                  </a:lnTo>
                  <a:lnTo>
                    <a:pt x="601" y="75"/>
                  </a:lnTo>
                  <a:lnTo>
                    <a:pt x="603" y="81"/>
                  </a:lnTo>
                  <a:lnTo>
                    <a:pt x="607" y="84"/>
                  </a:lnTo>
                  <a:lnTo>
                    <a:pt x="613" y="85"/>
                  </a:lnTo>
                  <a:lnTo>
                    <a:pt x="618" y="84"/>
                  </a:lnTo>
                  <a:lnTo>
                    <a:pt x="625" y="83"/>
                  </a:lnTo>
                  <a:lnTo>
                    <a:pt x="632" y="83"/>
                  </a:lnTo>
                  <a:lnTo>
                    <a:pt x="640" y="87"/>
                  </a:lnTo>
                  <a:lnTo>
                    <a:pt x="652" y="96"/>
                  </a:lnTo>
                  <a:lnTo>
                    <a:pt x="658" y="99"/>
                  </a:lnTo>
                  <a:lnTo>
                    <a:pt x="674" y="99"/>
                  </a:lnTo>
                  <a:lnTo>
                    <a:pt x="688" y="97"/>
                  </a:lnTo>
                  <a:lnTo>
                    <a:pt x="704" y="96"/>
                  </a:lnTo>
                  <a:lnTo>
                    <a:pt x="735" y="93"/>
                  </a:lnTo>
                  <a:lnTo>
                    <a:pt x="749" y="90"/>
                  </a:lnTo>
                  <a:lnTo>
                    <a:pt x="761" y="89"/>
                  </a:lnTo>
                  <a:lnTo>
                    <a:pt x="769" y="87"/>
                  </a:lnTo>
                  <a:lnTo>
                    <a:pt x="776" y="86"/>
                  </a:lnTo>
                  <a:lnTo>
                    <a:pt x="781" y="86"/>
                  </a:lnTo>
                  <a:lnTo>
                    <a:pt x="785" y="87"/>
                  </a:lnTo>
                  <a:lnTo>
                    <a:pt x="790" y="89"/>
                  </a:lnTo>
                  <a:lnTo>
                    <a:pt x="799" y="90"/>
                  </a:lnTo>
                  <a:lnTo>
                    <a:pt x="807" y="90"/>
                  </a:lnTo>
                  <a:lnTo>
                    <a:pt x="813" y="88"/>
                  </a:lnTo>
                  <a:lnTo>
                    <a:pt x="816" y="85"/>
                  </a:lnTo>
                  <a:lnTo>
                    <a:pt x="818" y="81"/>
                  </a:lnTo>
                  <a:lnTo>
                    <a:pt x="819" y="79"/>
                  </a:lnTo>
                  <a:lnTo>
                    <a:pt x="819" y="78"/>
                  </a:lnTo>
                  <a:lnTo>
                    <a:pt x="821" y="78"/>
                  </a:lnTo>
                  <a:lnTo>
                    <a:pt x="819" y="83"/>
                  </a:lnTo>
                  <a:lnTo>
                    <a:pt x="821" y="88"/>
                  </a:lnTo>
                  <a:lnTo>
                    <a:pt x="825" y="94"/>
                  </a:lnTo>
                  <a:lnTo>
                    <a:pt x="831" y="99"/>
                  </a:lnTo>
                  <a:lnTo>
                    <a:pt x="837" y="104"/>
                  </a:lnTo>
                  <a:lnTo>
                    <a:pt x="844" y="108"/>
                  </a:lnTo>
                  <a:lnTo>
                    <a:pt x="852" y="112"/>
                  </a:lnTo>
                  <a:lnTo>
                    <a:pt x="857" y="116"/>
                  </a:lnTo>
                  <a:lnTo>
                    <a:pt x="861" y="121"/>
                  </a:lnTo>
                  <a:lnTo>
                    <a:pt x="860" y="124"/>
                  </a:lnTo>
                  <a:lnTo>
                    <a:pt x="857" y="132"/>
                  </a:lnTo>
                  <a:lnTo>
                    <a:pt x="856" y="141"/>
                  </a:lnTo>
                  <a:lnTo>
                    <a:pt x="856" y="152"/>
                  </a:lnTo>
                  <a:lnTo>
                    <a:pt x="855" y="162"/>
                  </a:lnTo>
                  <a:lnTo>
                    <a:pt x="852" y="167"/>
                  </a:lnTo>
                  <a:lnTo>
                    <a:pt x="848" y="171"/>
                  </a:lnTo>
                  <a:lnTo>
                    <a:pt x="843" y="174"/>
                  </a:lnTo>
                  <a:lnTo>
                    <a:pt x="838" y="176"/>
                  </a:lnTo>
                  <a:lnTo>
                    <a:pt x="833" y="182"/>
                  </a:lnTo>
                  <a:lnTo>
                    <a:pt x="829" y="189"/>
                  </a:lnTo>
                  <a:lnTo>
                    <a:pt x="827" y="197"/>
                  </a:lnTo>
                  <a:lnTo>
                    <a:pt x="824" y="203"/>
                  </a:lnTo>
                  <a:lnTo>
                    <a:pt x="819" y="209"/>
                  </a:lnTo>
                  <a:lnTo>
                    <a:pt x="813" y="215"/>
                  </a:lnTo>
                  <a:lnTo>
                    <a:pt x="804" y="221"/>
                  </a:lnTo>
                  <a:lnTo>
                    <a:pt x="797" y="227"/>
                  </a:lnTo>
                  <a:lnTo>
                    <a:pt x="791" y="231"/>
                  </a:lnTo>
                  <a:lnTo>
                    <a:pt x="785" y="235"/>
                  </a:lnTo>
                  <a:lnTo>
                    <a:pt x="774" y="239"/>
                  </a:lnTo>
                  <a:lnTo>
                    <a:pt x="762" y="242"/>
                  </a:lnTo>
                  <a:lnTo>
                    <a:pt x="751" y="244"/>
                  </a:lnTo>
                  <a:lnTo>
                    <a:pt x="744" y="247"/>
                  </a:lnTo>
                  <a:lnTo>
                    <a:pt x="740" y="248"/>
                  </a:lnTo>
                  <a:lnTo>
                    <a:pt x="734" y="248"/>
                  </a:lnTo>
                  <a:lnTo>
                    <a:pt x="729" y="247"/>
                  </a:lnTo>
                  <a:lnTo>
                    <a:pt x="723" y="247"/>
                  </a:lnTo>
                  <a:lnTo>
                    <a:pt x="718" y="248"/>
                  </a:lnTo>
                  <a:lnTo>
                    <a:pt x="713" y="252"/>
                  </a:lnTo>
                  <a:lnTo>
                    <a:pt x="710" y="257"/>
                  </a:lnTo>
                  <a:lnTo>
                    <a:pt x="707" y="266"/>
                  </a:lnTo>
                  <a:lnTo>
                    <a:pt x="703" y="277"/>
                  </a:lnTo>
                  <a:lnTo>
                    <a:pt x="698" y="289"/>
                  </a:lnTo>
                  <a:lnTo>
                    <a:pt x="693" y="302"/>
                  </a:lnTo>
                  <a:lnTo>
                    <a:pt x="690" y="312"/>
                  </a:lnTo>
                  <a:lnTo>
                    <a:pt x="687" y="322"/>
                  </a:lnTo>
                  <a:lnTo>
                    <a:pt x="685" y="326"/>
                  </a:lnTo>
                  <a:lnTo>
                    <a:pt x="686" y="331"/>
                  </a:lnTo>
                  <a:lnTo>
                    <a:pt x="690" y="337"/>
                  </a:lnTo>
                  <a:lnTo>
                    <a:pt x="695" y="344"/>
                  </a:lnTo>
                  <a:lnTo>
                    <a:pt x="700" y="350"/>
                  </a:lnTo>
                  <a:lnTo>
                    <a:pt x="702" y="357"/>
                  </a:lnTo>
                  <a:lnTo>
                    <a:pt x="704" y="363"/>
                  </a:lnTo>
                  <a:lnTo>
                    <a:pt x="707" y="368"/>
                  </a:lnTo>
                  <a:lnTo>
                    <a:pt x="712" y="374"/>
                  </a:lnTo>
                  <a:lnTo>
                    <a:pt x="715" y="380"/>
                  </a:lnTo>
                  <a:lnTo>
                    <a:pt x="715" y="389"/>
                  </a:lnTo>
                  <a:lnTo>
                    <a:pt x="710" y="396"/>
                  </a:lnTo>
                  <a:lnTo>
                    <a:pt x="701" y="403"/>
                  </a:lnTo>
                  <a:lnTo>
                    <a:pt x="691" y="408"/>
                  </a:lnTo>
                  <a:lnTo>
                    <a:pt x="679" y="413"/>
                  </a:lnTo>
                  <a:lnTo>
                    <a:pt x="668" y="418"/>
                  </a:lnTo>
                  <a:lnTo>
                    <a:pt x="658" y="425"/>
                  </a:lnTo>
                  <a:lnTo>
                    <a:pt x="651" y="435"/>
                  </a:lnTo>
                  <a:lnTo>
                    <a:pt x="644" y="448"/>
                  </a:lnTo>
                  <a:lnTo>
                    <a:pt x="639" y="466"/>
                  </a:lnTo>
                  <a:lnTo>
                    <a:pt x="635" y="474"/>
                  </a:lnTo>
                  <a:lnTo>
                    <a:pt x="630" y="480"/>
                  </a:lnTo>
                  <a:lnTo>
                    <a:pt x="619" y="484"/>
                  </a:lnTo>
                  <a:lnTo>
                    <a:pt x="613" y="485"/>
                  </a:lnTo>
                  <a:lnTo>
                    <a:pt x="599" y="474"/>
                  </a:lnTo>
                  <a:lnTo>
                    <a:pt x="585" y="465"/>
                  </a:lnTo>
                  <a:lnTo>
                    <a:pt x="571" y="457"/>
                  </a:lnTo>
                  <a:lnTo>
                    <a:pt x="559" y="450"/>
                  </a:lnTo>
                  <a:lnTo>
                    <a:pt x="548" y="447"/>
                  </a:lnTo>
                  <a:lnTo>
                    <a:pt x="537" y="446"/>
                  </a:lnTo>
                  <a:lnTo>
                    <a:pt x="529" y="447"/>
                  </a:lnTo>
                  <a:lnTo>
                    <a:pt x="522" y="451"/>
                  </a:lnTo>
                  <a:lnTo>
                    <a:pt x="518" y="456"/>
                  </a:lnTo>
                  <a:lnTo>
                    <a:pt x="508" y="467"/>
                  </a:lnTo>
                  <a:lnTo>
                    <a:pt x="503" y="472"/>
                  </a:lnTo>
                  <a:lnTo>
                    <a:pt x="494" y="475"/>
                  </a:lnTo>
                  <a:lnTo>
                    <a:pt x="484" y="475"/>
                  </a:lnTo>
                  <a:lnTo>
                    <a:pt x="474" y="473"/>
                  </a:lnTo>
                  <a:lnTo>
                    <a:pt x="465" y="472"/>
                  </a:lnTo>
                  <a:lnTo>
                    <a:pt x="457" y="469"/>
                  </a:lnTo>
                  <a:lnTo>
                    <a:pt x="452" y="467"/>
                  </a:lnTo>
                  <a:lnTo>
                    <a:pt x="449" y="463"/>
                  </a:lnTo>
                  <a:lnTo>
                    <a:pt x="447" y="458"/>
                  </a:lnTo>
                  <a:lnTo>
                    <a:pt x="446" y="450"/>
                  </a:lnTo>
                  <a:lnTo>
                    <a:pt x="446" y="442"/>
                  </a:lnTo>
                  <a:lnTo>
                    <a:pt x="444" y="436"/>
                  </a:lnTo>
                  <a:lnTo>
                    <a:pt x="439" y="432"/>
                  </a:lnTo>
                  <a:lnTo>
                    <a:pt x="431" y="429"/>
                  </a:lnTo>
                  <a:lnTo>
                    <a:pt x="423" y="426"/>
                  </a:lnTo>
                  <a:lnTo>
                    <a:pt x="412" y="424"/>
                  </a:lnTo>
                  <a:lnTo>
                    <a:pt x="403" y="419"/>
                  </a:lnTo>
                  <a:lnTo>
                    <a:pt x="397" y="413"/>
                  </a:lnTo>
                  <a:lnTo>
                    <a:pt x="391" y="405"/>
                  </a:lnTo>
                  <a:lnTo>
                    <a:pt x="386" y="398"/>
                  </a:lnTo>
                  <a:lnTo>
                    <a:pt x="383" y="391"/>
                  </a:lnTo>
                  <a:lnTo>
                    <a:pt x="379" y="382"/>
                  </a:lnTo>
                  <a:lnTo>
                    <a:pt x="376" y="374"/>
                  </a:lnTo>
                  <a:lnTo>
                    <a:pt x="371" y="367"/>
                  </a:lnTo>
                  <a:lnTo>
                    <a:pt x="366" y="363"/>
                  </a:lnTo>
                  <a:lnTo>
                    <a:pt x="360" y="359"/>
                  </a:lnTo>
                  <a:lnTo>
                    <a:pt x="358" y="354"/>
                  </a:lnTo>
                  <a:lnTo>
                    <a:pt x="355" y="341"/>
                  </a:lnTo>
                  <a:lnTo>
                    <a:pt x="350" y="335"/>
                  </a:lnTo>
                  <a:lnTo>
                    <a:pt x="346" y="332"/>
                  </a:lnTo>
                  <a:lnTo>
                    <a:pt x="341" y="334"/>
                  </a:lnTo>
                  <a:lnTo>
                    <a:pt x="335" y="337"/>
                  </a:lnTo>
                  <a:lnTo>
                    <a:pt x="329" y="344"/>
                  </a:lnTo>
                  <a:lnTo>
                    <a:pt x="323" y="350"/>
                  </a:lnTo>
                  <a:lnTo>
                    <a:pt x="317" y="358"/>
                  </a:lnTo>
                  <a:lnTo>
                    <a:pt x="311" y="364"/>
                  </a:lnTo>
                  <a:lnTo>
                    <a:pt x="305" y="369"/>
                  </a:lnTo>
                  <a:lnTo>
                    <a:pt x="297" y="376"/>
                  </a:lnTo>
                  <a:lnTo>
                    <a:pt x="290" y="384"/>
                  </a:lnTo>
                  <a:lnTo>
                    <a:pt x="286" y="395"/>
                  </a:lnTo>
                  <a:lnTo>
                    <a:pt x="280" y="408"/>
                  </a:lnTo>
                  <a:lnTo>
                    <a:pt x="275" y="416"/>
                  </a:lnTo>
                  <a:lnTo>
                    <a:pt x="267" y="421"/>
                  </a:lnTo>
                  <a:lnTo>
                    <a:pt x="259" y="426"/>
                  </a:lnTo>
                  <a:lnTo>
                    <a:pt x="250" y="430"/>
                  </a:lnTo>
                  <a:lnTo>
                    <a:pt x="241" y="433"/>
                  </a:lnTo>
                  <a:lnTo>
                    <a:pt x="236" y="438"/>
                  </a:lnTo>
                  <a:lnTo>
                    <a:pt x="232" y="444"/>
                  </a:lnTo>
                  <a:lnTo>
                    <a:pt x="227" y="450"/>
                  </a:lnTo>
                  <a:lnTo>
                    <a:pt x="221" y="456"/>
                  </a:lnTo>
                  <a:lnTo>
                    <a:pt x="211" y="460"/>
                  </a:lnTo>
                  <a:lnTo>
                    <a:pt x="203" y="466"/>
                  </a:lnTo>
                  <a:lnTo>
                    <a:pt x="196" y="472"/>
                  </a:lnTo>
                  <a:lnTo>
                    <a:pt x="191" y="478"/>
                  </a:lnTo>
                  <a:lnTo>
                    <a:pt x="186" y="485"/>
                  </a:lnTo>
                  <a:lnTo>
                    <a:pt x="177" y="493"/>
                  </a:lnTo>
                  <a:lnTo>
                    <a:pt x="165" y="501"/>
                  </a:lnTo>
                  <a:lnTo>
                    <a:pt x="162" y="499"/>
                  </a:lnTo>
                  <a:lnTo>
                    <a:pt x="159" y="499"/>
                  </a:lnTo>
                  <a:lnTo>
                    <a:pt x="156" y="499"/>
                  </a:lnTo>
                  <a:lnTo>
                    <a:pt x="146" y="497"/>
                  </a:lnTo>
                  <a:lnTo>
                    <a:pt x="141" y="495"/>
                  </a:lnTo>
                  <a:lnTo>
                    <a:pt x="137" y="491"/>
                  </a:lnTo>
                  <a:lnTo>
                    <a:pt x="137" y="486"/>
                  </a:lnTo>
                  <a:lnTo>
                    <a:pt x="141" y="480"/>
                  </a:lnTo>
                  <a:lnTo>
                    <a:pt x="142" y="472"/>
                  </a:lnTo>
                  <a:lnTo>
                    <a:pt x="142" y="465"/>
                  </a:lnTo>
                  <a:lnTo>
                    <a:pt x="140" y="457"/>
                  </a:lnTo>
                  <a:lnTo>
                    <a:pt x="136" y="449"/>
                  </a:lnTo>
                  <a:lnTo>
                    <a:pt x="134" y="443"/>
                  </a:lnTo>
                  <a:lnTo>
                    <a:pt x="133" y="439"/>
                  </a:lnTo>
                  <a:lnTo>
                    <a:pt x="131" y="437"/>
                  </a:lnTo>
                  <a:lnTo>
                    <a:pt x="125" y="435"/>
                  </a:lnTo>
                  <a:lnTo>
                    <a:pt x="115" y="433"/>
                  </a:lnTo>
                  <a:lnTo>
                    <a:pt x="104" y="431"/>
                  </a:lnTo>
                  <a:lnTo>
                    <a:pt x="90" y="430"/>
                  </a:lnTo>
                  <a:lnTo>
                    <a:pt x="75" y="428"/>
                  </a:lnTo>
                  <a:lnTo>
                    <a:pt x="79" y="418"/>
                  </a:lnTo>
                  <a:lnTo>
                    <a:pt x="82" y="410"/>
                  </a:lnTo>
                  <a:lnTo>
                    <a:pt x="82" y="402"/>
                  </a:lnTo>
                  <a:lnTo>
                    <a:pt x="83" y="393"/>
                  </a:lnTo>
                  <a:lnTo>
                    <a:pt x="83" y="385"/>
                  </a:lnTo>
                  <a:lnTo>
                    <a:pt x="85" y="378"/>
                  </a:lnTo>
                  <a:lnTo>
                    <a:pt x="87" y="375"/>
                  </a:lnTo>
                  <a:lnTo>
                    <a:pt x="88" y="374"/>
                  </a:lnTo>
                  <a:lnTo>
                    <a:pt x="92" y="373"/>
                  </a:lnTo>
                  <a:lnTo>
                    <a:pt x="96" y="373"/>
                  </a:lnTo>
                  <a:lnTo>
                    <a:pt x="101" y="371"/>
                  </a:lnTo>
                  <a:lnTo>
                    <a:pt x="103" y="367"/>
                  </a:lnTo>
                  <a:lnTo>
                    <a:pt x="106" y="361"/>
                  </a:lnTo>
                  <a:lnTo>
                    <a:pt x="107" y="351"/>
                  </a:lnTo>
                  <a:lnTo>
                    <a:pt x="107" y="321"/>
                  </a:lnTo>
                  <a:lnTo>
                    <a:pt x="108" y="306"/>
                  </a:lnTo>
                  <a:lnTo>
                    <a:pt x="108" y="280"/>
                  </a:lnTo>
                  <a:lnTo>
                    <a:pt x="107" y="271"/>
                  </a:lnTo>
                  <a:lnTo>
                    <a:pt x="104" y="268"/>
                  </a:lnTo>
                  <a:lnTo>
                    <a:pt x="100" y="267"/>
                  </a:lnTo>
                  <a:lnTo>
                    <a:pt x="85" y="269"/>
                  </a:lnTo>
                  <a:lnTo>
                    <a:pt x="76" y="270"/>
                  </a:lnTo>
                  <a:lnTo>
                    <a:pt x="71" y="270"/>
                  </a:lnTo>
                  <a:lnTo>
                    <a:pt x="66" y="268"/>
                  </a:lnTo>
                  <a:lnTo>
                    <a:pt x="61" y="262"/>
                  </a:lnTo>
                  <a:lnTo>
                    <a:pt x="56" y="257"/>
                  </a:lnTo>
                  <a:lnTo>
                    <a:pt x="50" y="254"/>
                  </a:lnTo>
                  <a:lnTo>
                    <a:pt x="45" y="252"/>
                  </a:lnTo>
                  <a:lnTo>
                    <a:pt x="41" y="250"/>
                  </a:lnTo>
                  <a:lnTo>
                    <a:pt x="35" y="246"/>
                  </a:lnTo>
                  <a:lnTo>
                    <a:pt x="28" y="240"/>
                  </a:lnTo>
                  <a:lnTo>
                    <a:pt x="21" y="231"/>
                  </a:lnTo>
                  <a:lnTo>
                    <a:pt x="16" y="224"/>
                  </a:lnTo>
                  <a:lnTo>
                    <a:pt x="12" y="216"/>
                  </a:lnTo>
                  <a:lnTo>
                    <a:pt x="10" y="209"/>
                  </a:lnTo>
                  <a:lnTo>
                    <a:pt x="9" y="199"/>
                  </a:lnTo>
                  <a:lnTo>
                    <a:pt x="8" y="186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1" y="149"/>
                  </a:lnTo>
                  <a:lnTo>
                    <a:pt x="0" y="144"/>
                  </a:lnTo>
                  <a:lnTo>
                    <a:pt x="4" y="137"/>
                  </a:lnTo>
                  <a:lnTo>
                    <a:pt x="8" y="131"/>
                  </a:lnTo>
                  <a:lnTo>
                    <a:pt x="13" y="123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29" y="115"/>
                  </a:lnTo>
                  <a:lnTo>
                    <a:pt x="40" y="118"/>
                  </a:lnTo>
                  <a:lnTo>
                    <a:pt x="50" y="119"/>
                  </a:lnTo>
                  <a:lnTo>
                    <a:pt x="59" y="119"/>
                  </a:lnTo>
                  <a:lnTo>
                    <a:pt x="70" y="120"/>
                  </a:lnTo>
                  <a:lnTo>
                    <a:pt x="83" y="120"/>
                  </a:lnTo>
                  <a:lnTo>
                    <a:pt x="96" y="121"/>
                  </a:lnTo>
                  <a:lnTo>
                    <a:pt x="109" y="120"/>
                  </a:lnTo>
                  <a:lnTo>
                    <a:pt x="120" y="119"/>
                  </a:lnTo>
                  <a:lnTo>
                    <a:pt x="128" y="116"/>
                  </a:lnTo>
                  <a:lnTo>
                    <a:pt x="137" y="112"/>
                  </a:lnTo>
                  <a:lnTo>
                    <a:pt x="147" y="108"/>
                  </a:lnTo>
                  <a:lnTo>
                    <a:pt x="156" y="103"/>
                  </a:lnTo>
                  <a:lnTo>
                    <a:pt x="160" y="98"/>
                  </a:lnTo>
                  <a:lnTo>
                    <a:pt x="160" y="93"/>
                  </a:lnTo>
                  <a:lnTo>
                    <a:pt x="154" y="84"/>
                  </a:lnTo>
                  <a:lnTo>
                    <a:pt x="147" y="77"/>
                  </a:lnTo>
                  <a:lnTo>
                    <a:pt x="142" y="69"/>
                  </a:lnTo>
                  <a:lnTo>
                    <a:pt x="140" y="63"/>
                  </a:lnTo>
                  <a:lnTo>
                    <a:pt x="135" y="55"/>
                  </a:lnTo>
                  <a:lnTo>
                    <a:pt x="130" y="50"/>
                  </a:lnTo>
                  <a:lnTo>
                    <a:pt x="126" y="49"/>
                  </a:lnTo>
                  <a:lnTo>
                    <a:pt x="121" y="50"/>
                  </a:lnTo>
                  <a:lnTo>
                    <a:pt x="117" y="52"/>
                  </a:lnTo>
                  <a:lnTo>
                    <a:pt x="114" y="50"/>
                  </a:lnTo>
                  <a:lnTo>
                    <a:pt x="111" y="45"/>
                  </a:lnTo>
                  <a:lnTo>
                    <a:pt x="108" y="41"/>
                  </a:lnTo>
                  <a:lnTo>
                    <a:pt x="108" y="37"/>
                  </a:lnTo>
                  <a:lnTo>
                    <a:pt x="110" y="34"/>
                  </a:lnTo>
                  <a:lnTo>
                    <a:pt x="115" y="32"/>
                  </a:lnTo>
                  <a:lnTo>
                    <a:pt x="123" y="30"/>
                  </a:lnTo>
                  <a:lnTo>
                    <a:pt x="132" y="28"/>
                  </a:lnTo>
                  <a:lnTo>
                    <a:pt x="140" y="26"/>
                  </a:lnTo>
                  <a:lnTo>
                    <a:pt x="146" y="21"/>
                  </a:lnTo>
                  <a:lnTo>
                    <a:pt x="152" y="15"/>
                  </a:lnTo>
                  <a:lnTo>
                    <a:pt x="161" y="8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A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Connector 10"/>
          <p:cNvCxnSpPr>
            <a:stCxn id="3" idx="4"/>
          </p:cNvCxnSpPr>
          <p:nvPr/>
        </p:nvCxnSpPr>
        <p:spPr>
          <a:xfrm>
            <a:off x="7115736" y="4033220"/>
            <a:ext cx="0" cy="28247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1256" y="2858844"/>
            <a:ext cx="0" cy="399915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784016" y="1304364"/>
            <a:ext cx="1554480" cy="15544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innerShdw blurRad="304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338496" y="2478740"/>
            <a:ext cx="1554480" cy="15544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innerShdw blurRad="304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99025" y="3255980"/>
            <a:ext cx="1554480" cy="15544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  <a:effectLst>
            <a:innerShdw blurRad="304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53505" y="4282439"/>
            <a:ext cx="1554480" cy="15544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innerShdw blurRad="304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5076265" y="4810460"/>
            <a:ext cx="0" cy="204754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</p:cNvCxnSpPr>
          <p:nvPr/>
        </p:nvCxnSpPr>
        <p:spPr>
          <a:xfrm>
            <a:off x="6630745" y="5836919"/>
            <a:ext cx="0" cy="102108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9356" y="1456800"/>
            <a:ext cx="28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ferias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internacionales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recibe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comentarios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positivos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calidad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precio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6170" y="3571555"/>
            <a:ext cx="28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Pro Ecuador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institución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ayuda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al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desarrollo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 las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exportaciones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pymes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6229" y="2794315"/>
            <a:ext cx="288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Inversionistas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presentan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preocupación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desconfianza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inestabilidad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socio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política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del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país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0727" y="4826613"/>
            <a:ext cx="288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percepción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del valor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agregado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brinda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marca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país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nula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 No lo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recomienda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5244037" y="1820041"/>
            <a:ext cx="634439" cy="523127"/>
          </a:xfrm>
          <a:custGeom>
            <a:avLst/>
            <a:gdLst>
              <a:gd name="T0" fmla="*/ 199 w 3691"/>
              <a:gd name="T1" fmla="*/ 2366 h 3084"/>
              <a:gd name="T2" fmla="*/ 207 w 3691"/>
              <a:gd name="T3" fmla="*/ 2382 h 3084"/>
              <a:gd name="T4" fmla="*/ 3472 w 3691"/>
              <a:gd name="T5" fmla="*/ 2384 h 3084"/>
              <a:gd name="T6" fmla="*/ 3489 w 3691"/>
              <a:gd name="T7" fmla="*/ 2376 h 3084"/>
              <a:gd name="T8" fmla="*/ 3491 w 3691"/>
              <a:gd name="T9" fmla="*/ 200 h 3084"/>
              <a:gd name="T10" fmla="*/ 199 w 3691"/>
              <a:gd name="T11" fmla="*/ 0 h 3084"/>
              <a:gd name="T12" fmla="*/ 3491 w 3691"/>
              <a:gd name="T13" fmla="*/ 6 h 3084"/>
              <a:gd name="T14" fmla="*/ 3564 w 3691"/>
              <a:gd name="T15" fmla="*/ 25 h 3084"/>
              <a:gd name="T16" fmla="*/ 3625 w 3691"/>
              <a:gd name="T17" fmla="*/ 67 h 3084"/>
              <a:gd name="T18" fmla="*/ 3669 w 3691"/>
              <a:gd name="T19" fmla="*/ 128 h 3084"/>
              <a:gd name="T20" fmla="*/ 3691 w 3691"/>
              <a:gd name="T21" fmla="*/ 200 h 3084"/>
              <a:gd name="T22" fmla="*/ 3689 w 3691"/>
              <a:gd name="T23" fmla="*/ 2395 h 3084"/>
              <a:gd name="T24" fmla="*/ 3673 w 3691"/>
              <a:gd name="T25" fmla="*/ 2449 h 3084"/>
              <a:gd name="T26" fmla="*/ 3642 w 3691"/>
              <a:gd name="T27" fmla="*/ 2503 h 3084"/>
              <a:gd name="T28" fmla="*/ 3596 w 3691"/>
              <a:gd name="T29" fmla="*/ 2548 h 3084"/>
              <a:gd name="T30" fmla="*/ 3539 w 3691"/>
              <a:gd name="T31" fmla="*/ 2575 h 3084"/>
              <a:gd name="T32" fmla="*/ 3472 w 3691"/>
              <a:gd name="T33" fmla="*/ 2584 h 3084"/>
              <a:gd name="T34" fmla="*/ 2284 w 3691"/>
              <a:gd name="T35" fmla="*/ 2885 h 3084"/>
              <a:gd name="T36" fmla="*/ 2534 w 3691"/>
              <a:gd name="T37" fmla="*/ 2887 h 3084"/>
              <a:gd name="T38" fmla="*/ 2573 w 3691"/>
              <a:gd name="T39" fmla="*/ 2906 h 3084"/>
              <a:gd name="T40" fmla="*/ 2601 w 3691"/>
              <a:gd name="T41" fmla="*/ 2940 h 3084"/>
              <a:gd name="T42" fmla="*/ 2611 w 3691"/>
              <a:gd name="T43" fmla="*/ 2984 h 3084"/>
              <a:gd name="T44" fmla="*/ 2601 w 3691"/>
              <a:gd name="T45" fmla="*/ 3029 h 3084"/>
              <a:gd name="T46" fmla="*/ 2573 w 3691"/>
              <a:gd name="T47" fmla="*/ 3062 h 3084"/>
              <a:gd name="T48" fmla="*/ 2534 w 3691"/>
              <a:gd name="T49" fmla="*/ 3081 h 3084"/>
              <a:gd name="T50" fmla="*/ 1179 w 3691"/>
              <a:gd name="T51" fmla="*/ 3084 h 3084"/>
              <a:gd name="T52" fmla="*/ 1135 w 3691"/>
              <a:gd name="T53" fmla="*/ 3074 h 3084"/>
              <a:gd name="T54" fmla="*/ 1101 w 3691"/>
              <a:gd name="T55" fmla="*/ 3047 h 3084"/>
              <a:gd name="T56" fmla="*/ 1082 w 3691"/>
              <a:gd name="T57" fmla="*/ 3007 h 3084"/>
              <a:gd name="T58" fmla="*/ 1082 w 3691"/>
              <a:gd name="T59" fmla="*/ 2961 h 3084"/>
              <a:gd name="T60" fmla="*/ 1101 w 3691"/>
              <a:gd name="T61" fmla="*/ 2922 h 3084"/>
              <a:gd name="T62" fmla="*/ 1135 w 3691"/>
              <a:gd name="T63" fmla="*/ 2895 h 3084"/>
              <a:gd name="T64" fmla="*/ 1179 w 3691"/>
              <a:gd name="T65" fmla="*/ 2885 h 3084"/>
              <a:gd name="T66" fmla="*/ 1405 w 3691"/>
              <a:gd name="T67" fmla="*/ 2584 h 3084"/>
              <a:gd name="T68" fmla="*/ 182 w 3691"/>
              <a:gd name="T69" fmla="*/ 2582 h 3084"/>
              <a:gd name="T70" fmla="*/ 120 w 3691"/>
              <a:gd name="T71" fmla="*/ 2564 h 3084"/>
              <a:gd name="T72" fmla="*/ 70 w 3691"/>
              <a:gd name="T73" fmla="*/ 2528 h 3084"/>
              <a:gd name="T74" fmla="*/ 29 w 3691"/>
              <a:gd name="T75" fmla="*/ 2474 h 3084"/>
              <a:gd name="T76" fmla="*/ 8 w 3691"/>
              <a:gd name="T77" fmla="*/ 2424 h 3084"/>
              <a:gd name="T78" fmla="*/ 0 w 3691"/>
              <a:gd name="T79" fmla="*/ 2366 h 3084"/>
              <a:gd name="T80" fmla="*/ 7 w 3691"/>
              <a:gd name="T81" fmla="*/ 168 h 3084"/>
              <a:gd name="T82" fmla="*/ 34 w 3691"/>
              <a:gd name="T83" fmla="*/ 106 h 3084"/>
              <a:gd name="T84" fmla="*/ 76 w 3691"/>
              <a:gd name="T85" fmla="*/ 56 h 3084"/>
              <a:gd name="T86" fmla="*/ 133 w 3691"/>
              <a:gd name="T87" fmla="*/ 21 h 3084"/>
              <a:gd name="T88" fmla="*/ 199 w 3691"/>
              <a:gd name="T89" fmla="*/ 6 h 3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91" h="3084">
                <a:moveTo>
                  <a:pt x="199" y="200"/>
                </a:moveTo>
                <a:lnTo>
                  <a:pt x="199" y="2366"/>
                </a:lnTo>
                <a:lnTo>
                  <a:pt x="200" y="2376"/>
                </a:lnTo>
                <a:lnTo>
                  <a:pt x="207" y="2382"/>
                </a:lnTo>
                <a:lnTo>
                  <a:pt x="217" y="2384"/>
                </a:lnTo>
                <a:lnTo>
                  <a:pt x="3472" y="2384"/>
                </a:lnTo>
                <a:lnTo>
                  <a:pt x="3483" y="2382"/>
                </a:lnTo>
                <a:lnTo>
                  <a:pt x="3489" y="2376"/>
                </a:lnTo>
                <a:lnTo>
                  <a:pt x="3491" y="2366"/>
                </a:lnTo>
                <a:lnTo>
                  <a:pt x="3491" y="200"/>
                </a:lnTo>
                <a:lnTo>
                  <a:pt x="199" y="200"/>
                </a:lnTo>
                <a:close/>
                <a:moveTo>
                  <a:pt x="199" y="0"/>
                </a:moveTo>
                <a:lnTo>
                  <a:pt x="3491" y="0"/>
                </a:lnTo>
                <a:lnTo>
                  <a:pt x="3491" y="6"/>
                </a:lnTo>
                <a:lnTo>
                  <a:pt x="3528" y="12"/>
                </a:lnTo>
                <a:lnTo>
                  <a:pt x="3564" y="25"/>
                </a:lnTo>
                <a:lnTo>
                  <a:pt x="3596" y="44"/>
                </a:lnTo>
                <a:lnTo>
                  <a:pt x="3625" y="67"/>
                </a:lnTo>
                <a:lnTo>
                  <a:pt x="3650" y="96"/>
                </a:lnTo>
                <a:lnTo>
                  <a:pt x="3669" y="128"/>
                </a:lnTo>
                <a:lnTo>
                  <a:pt x="3683" y="163"/>
                </a:lnTo>
                <a:lnTo>
                  <a:pt x="3691" y="200"/>
                </a:lnTo>
                <a:lnTo>
                  <a:pt x="3691" y="2366"/>
                </a:lnTo>
                <a:lnTo>
                  <a:pt x="3689" y="2395"/>
                </a:lnTo>
                <a:lnTo>
                  <a:pt x="3682" y="2422"/>
                </a:lnTo>
                <a:lnTo>
                  <a:pt x="3673" y="2449"/>
                </a:lnTo>
                <a:lnTo>
                  <a:pt x="3661" y="2474"/>
                </a:lnTo>
                <a:lnTo>
                  <a:pt x="3642" y="2503"/>
                </a:lnTo>
                <a:lnTo>
                  <a:pt x="3620" y="2528"/>
                </a:lnTo>
                <a:lnTo>
                  <a:pt x="3596" y="2548"/>
                </a:lnTo>
                <a:lnTo>
                  <a:pt x="3569" y="2564"/>
                </a:lnTo>
                <a:lnTo>
                  <a:pt x="3539" y="2575"/>
                </a:lnTo>
                <a:lnTo>
                  <a:pt x="3508" y="2582"/>
                </a:lnTo>
                <a:lnTo>
                  <a:pt x="3472" y="2584"/>
                </a:lnTo>
                <a:lnTo>
                  <a:pt x="2284" y="2584"/>
                </a:lnTo>
                <a:lnTo>
                  <a:pt x="2284" y="2885"/>
                </a:lnTo>
                <a:lnTo>
                  <a:pt x="2510" y="2885"/>
                </a:lnTo>
                <a:lnTo>
                  <a:pt x="2534" y="2887"/>
                </a:lnTo>
                <a:lnTo>
                  <a:pt x="2554" y="2895"/>
                </a:lnTo>
                <a:lnTo>
                  <a:pt x="2573" y="2906"/>
                </a:lnTo>
                <a:lnTo>
                  <a:pt x="2589" y="2922"/>
                </a:lnTo>
                <a:lnTo>
                  <a:pt x="2601" y="2940"/>
                </a:lnTo>
                <a:lnTo>
                  <a:pt x="2608" y="2961"/>
                </a:lnTo>
                <a:lnTo>
                  <a:pt x="2611" y="2984"/>
                </a:lnTo>
                <a:lnTo>
                  <a:pt x="2608" y="3007"/>
                </a:lnTo>
                <a:lnTo>
                  <a:pt x="2601" y="3029"/>
                </a:lnTo>
                <a:lnTo>
                  <a:pt x="2589" y="3047"/>
                </a:lnTo>
                <a:lnTo>
                  <a:pt x="2573" y="3062"/>
                </a:lnTo>
                <a:lnTo>
                  <a:pt x="2554" y="3074"/>
                </a:lnTo>
                <a:lnTo>
                  <a:pt x="2534" y="3081"/>
                </a:lnTo>
                <a:lnTo>
                  <a:pt x="2510" y="3084"/>
                </a:lnTo>
                <a:lnTo>
                  <a:pt x="1179" y="3084"/>
                </a:lnTo>
                <a:lnTo>
                  <a:pt x="1156" y="3081"/>
                </a:lnTo>
                <a:lnTo>
                  <a:pt x="1135" y="3074"/>
                </a:lnTo>
                <a:lnTo>
                  <a:pt x="1117" y="3062"/>
                </a:lnTo>
                <a:lnTo>
                  <a:pt x="1101" y="3047"/>
                </a:lnTo>
                <a:lnTo>
                  <a:pt x="1090" y="3029"/>
                </a:lnTo>
                <a:lnTo>
                  <a:pt x="1082" y="3007"/>
                </a:lnTo>
                <a:lnTo>
                  <a:pt x="1080" y="2984"/>
                </a:lnTo>
                <a:lnTo>
                  <a:pt x="1082" y="2961"/>
                </a:lnTo>
                <a:lnTo>
                  <a:pt x="1090" y="2940"/>
                </a:lnTo>
                <a:lnTo>
                  <a:pt x="1101" y="2922"/>
                </a:lnTo>
                <a:lnTo>
                  <a:pt x="1117" y="2906"/>
                </a:lnTo>
                <a:lnTo>
                  <a:pt x="1135" y="2895"/>
                </a:lnTo>
                <a:lnTo>
                  <a:pt x="1156" y="2887"/>
                </a:lnTo>
                <a:lnTo>
                  <a:pt x="1179" y="2885"/>
                </a:lnTo>
                <a:lnTo>
                  <a:pt x="1405" y="2885"/>
                </a:lnTo>
                <a:lnTo>
                  <a:pt x="1405" y="2584"/>
                </a:lnTo>
                <a:lnTo>
                  <a:pt x="217" y="2584"/>
                </a:lnTo>
                <a:lnTo>
                  <a:pt x="182" y="2582"/>
                </a:lnTo>
                <a:lnTo>
                  <a:pt x="149" y="2575"/>
                </a:lnTo>
                <a:lnTo>
                  <a:pt x="120" y="2564"/>
                </a:lnTo>
                <a:lnTo>
                  <a:pt x="93" y="2548"/>
                </a:lnTo>
                <a:lnTo>
                  <a:pt x="70" y="2528"/>
                </a:lnTo>
                <a:lnTo>
                  <a:pt x="48" y="2503"/>
                </a:lnTo>
                <a:lnTo>
                  <a:pt x="29" y="2474"/>
                </a:lnTo>
                <a:lnTo>
                  <a:pt x="17" y="2450"/>
                </a:lnTo>
                <a:lnTo>
                  <a:pt x="8" y="2424"/>
                </a:lnTo>
                <a:lnTo>
                  <a:pt x="2" y="2397"/>
                </a:lnTo>
                <a:lnTo>
                  <a:pt x="0" y="2366"/>
                </a:lnTo>
                <a:lnTo>
                  <a:pt x="0" y="200"/>
                </a:lnTo>
                <a:lnTo>
                  <a:pt x="7" y="168"/>
                </a:lnTo>
                <a:lnTo>
                  <a:pt x="18" y="135"/>
                </a:lnTo>
                <a:lnTo>
                  <a:pt x="34" y="106"/>
                </a:lnTo>
                <a:lnTo>
                  <a:pt x="53" y="80"/>
                </a:lnTo>
                <a:lnTo>
                  <a:pt x="76" y="56"/>
                </a:lnTo>
                <a:lnTo>
                  <a:pt x="102" y="37"/>
                </a:lnTo>
                <a:lnTo>
                  <a:pt x="133" y="21"/>
                </a:lnTo>
                <a:lnTo>
                  <a:pt x="164" y="11"/>
                </a:lnTo>
                <a:lnTo>
                  <a:pt x="199" y="6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6806967" y="2944830"/>
            <a:ext cx="617538" cy="622300"/>
          </a:xfrm>
          <a:custGeom>
            <a:avLst/>
            <a:gdLst>
              <a:gd name="T0" fmla="*/ 2010 w 3497"/>
              <a:gd name="T1" fmla="*/ 733 h 3525"/>
              <a:gd name="T2" fmla="*/ 2476 w 3497"/>
              <a:gd name="T3" fmla="*/ 1030 h 3525"/>
              <a:gd name="T4" fmla="*/ 2770 w 3497"/>
              <a:gd name="T5" fmla="*/ 1502 h 3525"/>
              <a:gd name="T6" fmla="*/ 2825 w 3497"/>
              <a:gd name="T7" fmla="*/ 1764 h 3525"/>
              <a:gd name="T8" fmla="*/ 2727 w 3497"/>
              <a:gd name="T9" fmla="*/ 1914 h 3525"/>
              <a:gd name="T10" fmla="*/ 2539 w 3497"/>
              <a:gd name="T11" fmla="*/ 1900 h 3525"/>
              <a:gd name="T12" fmla="*/ 2465 w 3497"/>
              <a:gd name="T13" fmla="*/ 1779 h 3525"/>
              <a:gd name="T14" fmla="*/ 2393 w 3497"/>
              <a:gd name="T15" fmla="*/ 1538 h 3525"/>
              <a:gd name="T16" fmla="*/ 2118 w 3497"/>
              <a:gd name="T17" fmla="*/ 1203 h 3525"/>
              <a:gd name="T18" fmla="*/ 1807 w 3497"/>
              <a:gd name="T19" fmla="*/ 1058 h 3525"/>
              <a:gd name="T20" fmla="*/ 1675 w 3497"/>
              <a:gd name="T21" fmla="*/ 1021 h 3525"/>
              <a:gd name="T22" fmla="*/ 1582 w 3497"/>
              <a:gd name="T23" fmla="*/ 859 h 3525"/>
              <a:gd name="T24" fmla="*/ 1682 w 3497"/>
              <a:gd name="T25" fmla="*/ 697 h 3525"/>
              <a:gd name="T26" fmla="*/ 618 w 3497"/>
              <a:gd name="T27" fmla="*/ 354 h 3525"/>
              <a:gd name="T28" fmla="*/ 887 w 3497"/>
              <a:gd name="T29" fmla="*/ 564 h 3525"/>
              <a:gd name="T30" fmla="*/ 1077 w 3497"/>
              <a:gd name="T31" fmla="*/ 879 h 3525"/>
              <a:gd name="T32" fmla="*/ 1080 w 3497"/>
              <a:gd name="T33" fmla="*/ 1093 h 3525"/>
              <a:gd name="T34" fmla="*/ 964 w 3497"/>
              <a:gd name="T35" fmla="*/ 1260 h 3525"/>
              <a:gd name="T36" fmla="*/ 836 w 3497"/>
              <a:gd name="T37" fmla="*/ 1426 h 3525"/>
              <a:gd name="T38" fmla="*/ 910 w 3497"/>
              <a:gd name="T39" fmla="*/ 1664 h 3525"/>
              <a:gd name="T40" fmla="*/ 1134 w 3497"/>
              <a:gd name="T41" fmla="*/ 1960 h 3525"/>
              <a:gd name="T42" fmla="*/ 1427 w 3497"/>
              <a:gd name="T43" fmla="*/ 2265 h 3525"/>
              <a:gd name="T44" fmla="*/ 1732 w 3497"/>
              <a:gd name="T45" fmla="*/ 2529 h 3525"/>
              <a:gd name="T46" fmla="*/ 2000 w 3497"/>
              <a:gd name="T47" fmla="*/ 2677 h 3525"/>
              <a:gd name="T48" fmla="*/ 2185 w 3497"/>
              <a:gd name="T49" fmla="*/ 2625 h 3525"/>
              <a:gd name="T50" fmla="*/ 2345 w 3497"/>
              <a:gd name="T51" fmla="*/ 2475 h 3525"/>
              <a:gd name="T52" fmla="*/ 2531 w 3497"/>
              <a:gd name="T53" fmla="*/ 2416 h 3525"/>
              <a:gd name="T54" fmla="*/ 2794 w 3497"/>
              <a:gd name="T55" fmla="*/ 2517 h 3525"/>
              <a:gd name="T56" fmla="*/ 3099 w 3497"/>
              <a:gd name="T57" fmla="*/ 2786 h 3525"/>
              <a:gd name="T58" fmla="*/ 3161 w 3497"/>
              <a:gd name="T59" fmla="*/ 3030 h 3525"/>
              <a:gd name="T60" fmla="*/ 3049 w 3497"/>
              <a:gd name="T61" fmla="*/ 3237 h 3525"/>
              <a:gd name="T62" fmla="*/ 2875 w 3497"/>
              <a:gd name="T63" fmla="*/ 3414 h 3525"/>
              <a:gd name="T64" fmla="*/ 2625 w 3497"/>
              <a:gd name="T65" fmla="*/ 3524 h 3525"/>
              <a:gd name="T66" fmla="*/ 2193 w 3497"/>
              <a:gd name="T67" fmla="*/ 3452 h 3525"/>
              <a:gd name="T68" fmla="*/ 1636 w 3497"/>
              <a:gd name="T69" fmla="*/ 3181 h 3525"/>
              <a:gd name="T70" fmla="*/ 1014 w 3497"/>
              <a:gd name="T71" fmla="*/ 2694 h 3525"/>
              <a:gd name="T72" fmla="*/ 463 w 3497"/>
              <a:gd name="T73" fmla="*/ 2063 h 3525"/>
              <a:gd name="T74" fmla="*/ 131 w 3497"/>
              <a:gd name="T75" fmla="*/ 1479 h 3525"/>
              <a:gd name="T76" fmla="*/ 3 w 3497"/>
              <a:gd name="T77" fmla="*/ 1001 h 3525"/>
              <a:gd name="T78" fmla="*/ 62 w 3497"/>
              <a:gd name="T79" fmla="*/ 689 h 3525"/>
              <a:gd name="T80" fmla="*/ 229 w 3497"/>
              <a:gd name="T81" fmla="*/ 511 h 3525"/>
              <a:gd name="T82" fmla="*/ 423 w 3497"/>
              <a:gd name="T83" fmla="*/ 367 h 3525"/>
              <a:gd name="T84" fmla="*/ 1853 w 3497"/>
              <a:gd name="T85" fmla="*/ 5 h 3525"/>
              <a:gd name="T86" fmla="*/ 2360 w 3497"/>
              <a:gd name="T87" fmla="*/ 143 h 3525"/>
              <a:gd name="T88" fmla="*/ 2941 w 3497"/>
              <a:gd name="T89" fmla="*/ 560 h 3525"/>
              <a:gd name="T90" fmla="*/ 3355 w 3497"/>
              <a:gd name="T91" fmla="*/ 1149 h 3525"/>
              <a:gd name="T92" fmla="*/ 3492 w 3497"/>
              <a:gd name="T93" fmla="*/ 1661 h 3525"/>
              <a:gd name="T94" fmla="*/ 3484 w 3497"/>
              <a:gd name="T95" fmla="*/ 1943 h 3525"/>
              <a:gd name="T96" fmla="*/ 3410 w 3497"/>
              <a:gd name="T97" fmla="*/ 2066 h 3525"/>
              <a:gd name="T98" fmla="*/ 3222 w 3497"/>
              <a:gd name="T99" fmla="*/ 2082 h 3525"/>
              <a:gd name="T100" fmla="*/ 3124 w 3497"/>
              <a:gd name="T101" fmla="*/ 1928 h 3525"/>
              <a:gd name="T102" fmla="*/ 3129 w 3497"/>
              <a:gd name="T103" fmla="*/ 1666 h 3525"/>
              <a:gd name="T104" fmla="*/ 2929 w 3497"/>
              <a:gd name="T105" fmla="*/ 1127 h 3525"/>
              <a:gd name="T106" fmla="*/ 2457 w 3497"/>
              <a:gd name="T107" fmla="*/ 626 h 3525"/>
              <a:gd name="T108" fmla="*/ 1921 w 3497"/>
              <a:gd name="T109" fmla="*/ 382 h 3525"/>
              <a:gd name="T110" fmla="*/ 1607 w 3497"/>
              <a:gd name="T111" fmla="*/ 377 h 3525"/>
              <a:gd name="T112" fmla="*/ 1450 w 3497"/>
              <a:gd name="T113" fmla="*/ 302 h 3525"/>
              <a:gd name="T114" fmla="*/ 1436 w 3497"/>
              <a:gd name="T115" fmla="*/ 112 h 3525"/>
              <a:gd name="T116" fmla="*/ 1561 w 3497"/>
              <a:gd name="T117" fmla="*/ 15 h 3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97" h="3525">
                <a:moveTo>
                  <a:pt x="1769" y="677"/>
                </a:moveTo>
                <a:lnTo>
                  <a:pt x="1783" y="677"/>
                </a:lnTo>
                <a:lnTo>
                  <a:pt x="1793" y="678"/>
                </a:lnTo>
                <a:lnTo>
                  <a:pt x="1796" y="678"/>
                </a:lnTo>
                <a:lnTo>
                  <a:pt x="1867" y="693"/>
                </a:lnTo>
                <a:lnTo>
                  <a:pt x="1938" y="710"/>
                </a:lnTo>
                <a:lnTo>
                  <a:pt x="2010" y="733"/>
                </a:lnTo>
                <a:lnTo>
                  <a:pt x="2081" y="762"/>
                </a:lnTo>
                <a:lnTo>
                  <a:pt x="2151" y="795"/>
                </a:lnTo>
                <a:lnTo>
                  <a:pt x="2220" y="832"/>
                </a:lnTo>
                <a:lnTo>
                  <a:pt x="2287" y="875"/>
                </a:lnTo>
                <a:lnTo>
                  <a:pt x="2352" y="922"/>
                </a:lnTo>
                <a:lnTo>
                  <a:pt x="2416" y="973"/>
                </a:lnTo>
                <a:lnTo>
                  <a:pt x="2476" y="1030"/>
                </a:lnTo>
                <a:lnTo>
                  <a:pt x="2532" y="1092"/>
                </a:lnTo>
                <a:lnTo>
                  <a:pt x="2584" y="1155"/>
                </a:lnTo>
                <a:lnTo>
                  <a:pt x="2631" y="1222"/>
                </a:lnTo>
                <a:lnTo>
                  <a:pt x="2673" y="1290"/>
                </a:lnTo>
                <a:lnTo>
                  <a:pt x="2710" y="1359"/>
                </a:lnTo>
                <a:lnTo>
                  <a:pt x="2743" y="1431"/>
                </a:lnTo>
                <a:lnTo>
                  <a:pt x="2770" y="1502"/>
                </a:lnTo>
                <a:lnTo>
                  <a:pt x="2793" y="1574"/>
                </a:lnTo>
                <a:lnTo>
                  <a:pt x="2811" y="1647"/>
                </a:lnTo>
                <a:lnTo>
                  <a:pt x="2825" y="1718"/>
                </a:lnTo>
                <a:lnTo>
                  <a:pt x="2825" y="1721"/>
                </a:lnTo>
                <a:lnTo>
                  <a:pt x="2826" y="1731"/>
                </a:lnTo>
                <a:lnTo>
                  <a:pt x="2826" y="1745"/>
                </a:lnTo>
                <a:lnTo>
                  <a:pt x="2825" y="1764"/>
                </a:lnTo>
                <a:lnTo>
                  <a:pt x="2822" y="1785"/>
                </a:lnTo>
                <a:lnTo>
                  <a:pt x="2815" y="1809"/>
                </a:lnTo>
                <a:lnTo>
                  <a:pt x="2807" y="1833"/>
                </a:lnTo>
                <a:lnTo>
                  <a:pt x="2793" y="1857"/>
                </a:lnTo>
                <a:lnTo>
                  <a:pt x="2773" y="1880"/>
                </a:lnTo>
                <a:lnTo>
                  <a:pt x="2751" y="1899"/>
                </a:lnTo>
                <a:lnTo>
                  <a:pt x="2727" y="1914"/>
                </a:lnTo>
                <a:lnTo>
                  <a:pt x="2701" y="1924"/>
                </a:lnTo>
                <a:lnTo>
                  <a:pt x="2673" y="1931"/>
                </a:lnTo>
                <a:lnTo>
                  <a:pt x="2646" y="1933"/>
                </a:lnTo>
                <a:lnTo>
                  <a:pt x="2618" y="1932"/>
                </a:lnTo>
                <a:lnTo>
                  <a:pt x="2590" y="1925"/>
                </a:lnTo>
                <a:lnTo>
                  <a:pt x="2564" y="1914"/>
                </a:lnTo>
                <a:lnTo>
                  <a:pt x="2539" y="1900"/>
                </a:lnTo>
                <a:lnTo>
                  <a:pt x="2516" y="1880"/>
                </a:lnTo>
                <a:lnTo>
                  <a:pt x="2500" y="1860"/>
                </a:lnTo>
                <a:lnTo>
                  <a:pt x="2487" y="1841"/>
                </a:lnTo>
                <a:lnTo>
                  <a:pt x="2478" y="1821"/>
                </a:lnTo>
                <a:lnTo>
                  <a:pt x="2471" y="1803"/>
                </a:lnTo>
                <a:lnTo>
                  <a:pt x="2467" y="1789"/>
                </a:lnTo>
                <a:lnTo>
                  <a:pt x="2465" y="1779"/>
                </a:lnTo>
                <a:lnTo>
                  <a:pt x="2464" y="1776"/>
                </a:lnTo>
                <a:lnTo>
                  <a:pt x="2457" y="1743"/>
                </a:lnTo>
                <a:lnTo>
                  <a:pt x="2450" y="1707"/>
                </a:lnTo>
                <a:lnTo>
                  <a:pt x="2440" y="1667"/>
                </a:lnTo>
                <a:lnTo>
                  <a:pt x="2428" y="1626"/>
                </a:lnTo>
                <a:lnTo>
                  <a:pt x="2412" y="1583"/>
                </a:lnTo>
                <a:lnTo>
                  <a:pt x="2393" y="1538"/>
                </a:lnTo>
                <a:lnTo>
                  <a:pt x="2369" y="1491"/>
                </a:lnTo>
                <a:lnTo>
                  <a:pt x="2340" y="1443"/>
                </a:lnTo>
                <a:lnTo>
                  <a:pt x="2306" y="1393"/>
                </a:lnTo>
                <a:lnTo>
                  <a:pt x="2265" y="1343"/>
                </a:lnTo>
                <a:lnTo>
                  <a:pt x="2218" y="1291"/>
                </a:lnTo>
                <a:lnTo>
                  <a:pt x="2167" y="1243"/>
                </a:lnTo>
                <a:lnTo>
                  <a:pt x="2118" y="1203"/>
                </a:lnTo>
                <a:lnTo>
                  <a:pt x="2069" y="1167"/>
                </a:lnTo>
                <a:lnTo>
                  <a:pt x="2021" y="1139"/>
                </a:lnTo>
                <a:lnTo>
                  <a:pt x="1974" y="1115"/>
                </a:lnTo>
                <a:lnTo>
                  <a:pt x="1930" y="1095"/>
                </a:lnTo>
                <a:lnTo>
                  <a:pt x="1886" y="1080"/>
                </a:lnTo>
                <a:lnTo>
                  <a:pt x="1846" y="1068"/>
                </a:lnTo>
                <a:lnTo>
                  <a:pt x="1807" y="1058"/>
                </a:lnTo>
                <a:lnTo>
                  <a:pt x="1771" y="1049"/>
                </a:lnTo>
                <a:lnTo>
                  <a:pt x="1739" y="1044"/>
                </a:lnTo>
                <a:lnTo>
                  <a:pt x="1734" y="1042"/>
                </a:lnTo>
                <a:lnTo>
                  <a:pt x="1726" y="1040"/>
                </a:lnTo>
                <a:lnTo>
                  <a:pt x="1712" y="1036"/>
                </a:lnTo>
                <a:lnTo>
                  <a:pt x="1694" y="1029"/>
                </a:lnTo>
                <a:lnTo>
                  <a:pt x="1675" y="1021"/>
                </a:lnTo>
                <a:lnTo>
                  <a:pt x="1655" y="1007"/>
                </a:lnTo>
                <a:lnTo>
                  <a:pt x="1636" y="991"/>
                </a:lnTo>
                <a:lnTo>
                  <a:pt x="1616" y="968"/>
                </a:lnTo>
                <a:lnTo>
                  <a:pt x="1602" y="943"/>
                </a:lnTo>
                <a:lnTo>
                  <a:pt x="1591" y="916"/>
                </a:lnTo>
                <a:lnTo>
                  <a:pt x="1585" y="888"/>
                </a:lnTo>
                <a:lnTo>
                  <a:pt x="1582" y="859"/>
                </a:lnTo>
                <a:lnTo>
                  <a:pt x="1586" y="831"/>
                </a:lnTo>
                <a:lnTo>
                  <a:pt x="1591" y="803"/>
                </a:lnTo>
                <a:lnTo>
                  <a:pt x="1602" y="777"/>
                </a:lnTo>
                <a:lnTo>
                  <a:pt x="1616" y="753"/>
                </a:lnTo>
                <a:lnTo>
                  <a:pt x="1635" y="731"/>
                </a:lnTo>
                <a:lnTo>
                  <a:pt x="1658" y="711"/>
                </a:lnTo>
                <a:lnTo>
                  <a:pt x="1682" y="697"/>
                </a:lnTo>
                <a:lnTo>
                  <a:pt x="1706" y="687"/>
                </a:lnTo>
                <a:lnTo>
                  <a:pt x="1729" y="682"/>
                </a:lnTo>
                <a:lnTo>
                  <a:pt x="1751" y="678"/>
                </a:lnTo>
                <a:lnTo>
                  <a:pt x="1769" y="677"/>
                </a:lnTo>
                <a:close/>
                <a:moveTo>
                  <a:pt x="550" y="343"/>
                </a:moveTo>
                <a:lnTo>
                  <a:pt x="584" y="346"/>
                </a:lnTo>
                <a:lnTo>
                  <a:pt x="618" y="354"/>
                </a:lnTo>
                <a:lnTo>
                  <a:pt x="653" y="367"/>
                </a:lnTo>
                <a:lnTo>
                  <a:pt x="690" y="385"/>
                </a:lnTo>
                <a:lnTo>
                  <a:pt x="727" y="409"/>
                </a:lnTo>
                <a:lnTo>
                  <a:pt x="766" y="438"/>
                </a:lnTo>
                <a:lnTo>
                  <a:pt x="805" y="473"/>
                </a:lnTo>
                <a:lnTo>
                  <a:pt x="845" y="516"/>
                </a:lnTo>
                <a:lnTo>
                  <a:pt x="887" y="564"/>
                </a:lnTo>
                <a:lnTo>
                  <a:pt x="928" y="618"/>
                </a:lnTo>
                <a:lnTo>
                  <a:pt x="965" y="668"/>
                </a:lnTo>
                <a:lnTo>
                  <a:pt x="996" y="715"/>
                </a:lnTo>
                <a:lnTo>
                  <a:pt x="1022" y="760"/>
                </a:lnTo>
                <a:lnTo>
                  <a:pt x="1045" y="801"/>
                </a:lnTo>
                <a:lnTo>
                  <a:pt x="1063" y="842"/>
                </a:lnTo>
                <a:lnTo>
                  <a:pt x="1077" y="879"/>
                </a:lnTo>
                <a:lnTo>
                  <a:pt x="1088" y="914"/>
                </a:lnTo>
                <a:lnTo>
                  <a:pt x="1094" y="948"/>
                </a:lnTo>
                <a:lnTo>
                  <a:pt x="1097" y="980"/>
                </a:lnTo>
                <a:lnTo>
                  <a:pt x="1097" y="1010"/>
                </a:lnTo>
                <a:lnTo>
                  <a:pt x="1094" y="1039"/>
                </a:lnTo>
                <a:lnTo>
                  <a:pt x="1089" y="1067"/>
                </a:lnTo>
                <a:lnTo>
                  <a:pt x="1080" y="1093"/>
                </a:lnTo>
                <a:lnTo>
                  <a:pt x="1069" y="1118"/>
                </a:lnTo>
                <a:lnTo>
                  <a:pt x="1056" y="1143"/>
                </a:lnTo>
                <a:lnTo>
                  <a:pt x="1041" y="1167"/>
                </a:lnTo>
                <a:lnTo>
                  <a:pt x="1023" y="1190"/>
                </a:lnTo>
                <a:lnTo>
                  <a:pt x="1005" y="1214"/>
                </a:lnTo>
                <a:lnTo>
                  <a:pt x="985" y="1237"/>
                </a:lnTo>
                <a:lnTo>
                  <a:pt x="964" y="1260"/>
                </a:lnTo>
                <a:lnTo>
                  <a:pt x="941" y="1284"/>
                </a:lnTo>
                <a:lnTo>
                  <a:pt x="918" y="1307"/>
                </a:lnTo>
                <a:lnTo>
                  <a:pt x="894" y="1331"/>
                </a:lnTo>
                <a:lnTo>
                  <a:pt x="870" y="1355"/>
                </a:lnTo>
                <a:lnTo>
                  <a:pt x="853" y="1376"/>
                </a:lnTo>
                <a:lnTo>
                  <a:pt x="842" y="1400"/>
                </a:lnTo>
                <a:lnTo>
                  <a:pt x="836" y="1426"/>
                </a:lnTo>
                <a:lnTo>
                  <a:pt x="834" y="1455"/>
                </a:lnTo>
                <a:lnTo>
                  <a:pt x="836" y="1485"/>
                </a:lnTo>
                <a:lnTo>
                  <a:pt x="843" y="1517"/>
                </a:lnTo>
                <a:lnTo>
                  <a:pt x="854" y="1551"/>
                </a:lnTo>
                <a:lnTo>
                  <a:pt x="869" y="1587"/>
                </a:lnTo>
                <a:lnTo>
                  <a:pt x="888" y="1625"/>
                </a:lnTo>
                <a:lnTo>
                  <a:pt x="910" y="1664"/>
                </a:lnTo>
                <a:lnTo>
                  <a:pt x="934" y="1704"/>
                </a:lnTo>
                <a:lnTo>
                  <a:pt x="962" y="1744"/>
                </a:lnTo>
                <a:lnTo>
                  <a:pt x="992" y="1787"/>
                </a:lnTo>
                <a:lnTo>
                  <a:pt x="1025" y="1830"/>
                </a:lnTo>
                <a:lnTo>
                  <a:pt x="1059" y="1872"/>
                </a:lnTo>
                <a:lnTo>
                  <a:pt x="1096" y="1916"/>
                </a:lnTo>
                <a:lnTo>
                  <a:pt x="1134" y="1960"/>
                </a:lnTo>
                <a:lnTo>
                  <a:pt x="1174" y="2004"/>
                </a:lnTo>
                <a:lnTo>
                  <a:pt x="1214" y="2049"/>
                </a:lnTo>
                <a:lnTo>
                  <a:pt x="1256" y="2093"/>
                </a:lnTo>
                <a:lnTo>
                  <a:pt x="1298" y="2137"/>
                </a:lnTo>
                <a:lnTo>
                  <a:pt x="1341" y="2179"/>
                </a:lnTo>
                <a:lnTo>
                  <a:pt x="1384" y="2222"/>
                </a:lnTo>
                <a:lnTo>
                  <a:pt x="1427" y="2265"/>
                </a:lnTo>
                <a:lnTo>
                  <a:pt x="1472" y="2307"/>
                </a:lnTo>
                <a:lnTo>
                  <a:pt x="1515" y="2347"/>
                </a:lnTo>
                <a:lnTo>
                  <a:pt x="1560" y="2387"/>
                </a:lnTo>
                <a:lnTo>
                  <a:pt x="1603" y="2425"/>
                </a:lnTo>
                <a:lnTo>
                  <a:pt x="1646" y="2461"/>
                </a:lnTo>
                <a:lnTo>
                  <a:pt x="1690" y="2496"/>
                </a:lnTo>
                <a:lnTo>
                  <a:pt x="1732" y="2529"/>
                </a:lnTo>
                <a:lnTo>
                  <a:pt x="1775" y="2559"/>
                </a:lnTo>
                <a:lnTo>
                  <a:pt x="1815" y="2586"/>
                </a:lnTo>
                <a:lnTo>
                  <a:pt x="1855" y="2611"/>
                </a:lnTo>
                <a:lnTo>
                  <a:pt x="1893" y="2633"/>
                </a:lnTo>
                <a:lnTo>
                  <a:pt x="1931" y="2651"/>
                </a:lnTo>
                <a:lnTo>
                  <a:pt x="1966" y="2666"/>
                </a:lnTo>
                <a:lnTo>
                  <a:pt x="2000" y="2677"/>
                </a:lnTo>
                <a:lnTo>
                  <a:pt x="2032" y="2684"/>
                </a:lnTo>
                <a:lnTo>
                  <a:pt x="2062" y="2687"/>
                </a:lnTo>
                <a:lnTo>
                  <a:pt x="2090" y="2685"/>
                </a:lnTo>
                <a:lnTo>
                  <a:pt x="2116" y="2678"/>
                </a:lnTo>
                <a:lnTo>
                  <a:pt x="2139" y="2666"/>
                </a:lnTo>
                <a:lnTo>
                  <a:pt x="2160" y="2649"/>
                </a:lnTo>
                <a:lnTo>
                  <a:pt x="2185" y="2625"/>
                </a:lnTo>
                <a:lnTo>
                  <a:pt x="2208" y="2600"/>
                </a:lnTo>
                <a:lnTo>
                  <a:pt x="2231" y="2576"/>
                </a:lnTo>
                <a:lnTo>
                  <a:pt x="2254" y="2553"/>
                </a:lnTo>
                <a:lnTo>
                  <a:pt x="2277" y="2532"/>
                </a:lnTo>
                <a:lnTo>
                  <a:pt x="2299" y="2512"/>
                </a:lnTo>
                <a:lnTo>
                  <a:pt x="2323" y="2492"/>
                </a:lnTo>
                <a:lnTo>
                  <a:pt x="2345" y="2475"/>
                </a:lnTo>
                <a:lnTo>
                  <a:pt x="2369" y="2459"/>
                </a:lnTo>
                <a:lnTo>
                  <a:pt x="2393" y="2446"/>
                </a:lnTo>
                <a:lnTo>
                  <a:pt x="2419" y="2435"/>
                </a:lnTo>
                <a:lnTo>
                  <a:pt x="2445" y="2426"/>
                </a:lnTo>
                <a:lnTo>
                  <a:pt x="2472" y="2420"/>
                </a:lnTo>
                <a:lnTo>
                  <a:pt x="2501" y="2416"/>
                </a:lnTo>
                <a:lnTo>
                  <a:pt x="2531" y="2416"/>
                </a:lnTo>
                <a:lnTo>
                  <a:pt x="2562" y="2420"/>
                </a:lnTo>
                <a:lnTo>
                  <a:pt x="2595" y="2426"/>
                </a:lnTo>
                <a:lnTo>
                  <a:pt x="2631" y="2436"/>
                </a:lnTo>
                <a:lnTo>
                  <a:pt x="2668" y="2450"/>
                </a:lnTo>
                <a:lnTo>
                  <a:pt x="2707" y="2468"/>
                </a:lnTo>
                <a:lnTo>
                  <a:pt x="2749" y="2491"/>
                </a:lnTo>
                <a:lnTo>
                  <a:pt x="2794" y="2517"/>
                </a:lnTo>
                <a:lnTo>
                  <a:pt x="2840" y="2548"/>
                </a:lnTo>
                <a:lnTo>
                  <a:pt x="2890" y="2584"/>
                </a:lnTo>
                <a:lnTo>
                  <a:pt x="2942" y="2626"/>
                </a:lnTo>
                <a:lnTo>
                  <a:pt x="2991" y="2667"/>
                </a:lnTo>
                <a:lnTo>
                  <a:pt x="3034" y="2708"/>
                </a:lnTo>
                <a:lnTo>
                  <a:pt x="3069" y="2747"/>
                </a:lnTo>
                <a:lnTo>
                  <a:pt x="3099" y="2786"/>
                </a:lnTo>
                <a:lnTo>
                  <a:pt x="3123" y="2823"/>
                </a:lnTo>
                <a:lnTo>
                  <a:pt x="3140" y="2860"/>
                </a:lnTo>
                <a:lnTo>
                  <a:pt x="3153" y="2896"/>
                </a:lnTo>
                <a:lnTo>
                  <a:pt x="3162" y="2930"/>
                </a:lnTo>
                <a:lnTo>
                  <a:pt x="3165" y="2964"/>
                </a:lnTo>
                <a:lnTo>
                  <a:pt x="3165" y="2998"/>
                </a:lnTo>
                <a:lnTo>
                  <a:pt x="3161" y="3030"/>
                </a:lnTo>
                <a:lnTo>
                  <a:pt x="3153" y="3062"/>
                </a:lnTo>
                <a:lnTo>
                  <a:pt x="3141" y="3093"/>
                </a:lnTo>
                <a:lnTo>
                  <a:pt x="3127" y="3123"/>
                </a:lnTo>
                <a:lnTo>
                  <a:pt x="3111" y="3153"/>
                </a:lnTo>
                <a:lnTo>
                  <a:pt x="3092" y="3181"/>
                </a:lnTo>
                <a:lnTo>
                  <a:pt x="3072" y="3209"/>
                </a:lnTo>
                <a:lnTo>
                  <a:pt x="3049" y="3237"/>
                </a:lnTo>
                <a:lnTo>
                  <a:pt x="3026" y="3264"/>
                </a:lnTo>
                <a:lnTo>
                  <a:pt x="3001" y="3290"/>
                </a:lnTo>
                <a:lnTo>
                  <a:pt x="2976" y="3316"/>
                </a:lnTo>
                <a:lnTo>
                  <a:pt x="2950" y="3342"/>
                </a:lnTo>
                <a:lnTo>
                  <a:pt x="2925" y="3366"/>
                </a:lnTo>
                <a:lnTo>
                  <a:pt x="2900" y="3390"/>
                </a:lnTo>
                <a:lnTo>
                  <a:pt x="2875" y="3414"/>
                </a:lnTo>
                <a:lnTo>
                  <a:pt x="2852" y="3437"/>
                </a:lnTo>
                <a:lnTo>
                  <a:pt x="2825" y="3461"/>
                </a:lnTo>
                <a:lnTo>
                  <a:pt x="2794" y="3481"/>
                </a:lnTo>
                <a:lnTo>
                  <a:pt x="2758" y="3496"/>
                </a:lnTo>
                <a:lnTo>
                  <a:pt x="2718" y="3509"/>
                </a:lnTo>
                <a:lnTo>
                  <a:pt x="2673" y="3518"/>
                </a:lnTo>
                <a:lnTo>
                  <a:pt x="2625" y="3524"/>
                </a:lnTo>
                <a:lnTo>
                  <a:pt x="2573" y="3525"/>
                </a:lnTo>
                <a:lnTo>
                  <a:pt x="2518" y="3522"/>
                </a:lnTo>
                <a:lnTo>
                  <a:pt x="2459" y="3516"/>
                </a:lnTo>
                <a:lnTo>
                  <a:pt x="2398" y="3506"/>
                </a:lnTo>
                <a:lnTo>
                  <a:pt x="2332" y="3493"/>
                </a:lnTo>
                <a:lnTo>
                  <a:pt x="2264" y="3474"/>
                </a:lnTo>
                <a:lnTo>
                  <a:pt x="2193" y="3452"/>
                </a:lnTo>
                <a:lnTo>
                  <a:pt x="2120" y="3426"/>
                </a:lnTo>
                <a:lnTo>
                  <a:pt x="2044" y="3396"/>
                </a:lnTo>
                <a:lnTo>
                  <a:pt x="1966" y="3362"/>
                </a:lnTo>
                <a:lnTo>
                  <a:pt x="1886" y="3323"/>
                </a:lnTo>
                <a:lnTo>
                  <a:pt x="1804" y="3280"/>
                </a:lnTo>
                <a:lnTo>
                  <a:pt x="1721" y="3233"/>
                </a:lnTo>
                <a:lnTo>
                  <a:pt x="1636" y="3181"/>
                </a:lnTo>
                <a:lnTo>
                  <a:pt x="1550" y="3126"/>
                </a:lnTo>
                <a:lnTo>
                  <a:pt x="1462" y="3065"/>
                </a:lnTo>
                <a:lnTo>
                  <a:pt x="1374" y="2999"/>
                </a:lnTo>
                <a:lnTo>
                  <a:pt x="1285" y="2930"/>
                </a:lnTo>
                <a:lnTo>
                  <a:pt x="1195" y="2856"/>
                </a:lnTo>
                <a:lnTo>
                  <a:pt x="1105" y="2777"/>
                </a:lnTo>
                <a:lnTo>
                  <a:pt x="1014" y="2694"/>
                </a:lnTo>
                <a:lnTo>
                  <a:pt x="924" y="2605"/>
                </a:lnTo>
                <a:lnTo>
                  <a:pt x="835" y="2514"/>
                </a:lnTo>
                <a:lnTo>
                  <a:pt x="751" y="2423"/>
                </a:lnTo>
                <a:lnTo>
                  <a:pt x="672" y="2332"/>
                </a:lnTo>
                <a:lnTo>
                  <a:pt x="598" y="2242"/>
                </a:lnTo>
                <a:lnTo>
                  <a:pt x="529" y="2152"/>
                </a:lnTo>
                <a:lnTo>
                  <a:pt x="463" y="2063"/>
                </a:lnTo>
                <a:lnTo>
                  <a:pt x="403" y="1975"/>
                </a:lnTo>
                <a:lnTo>
                  <a:pt x="346" y="1889"/>
                </a:lnTo>
                <a:lnTo>
                  <a:pt x="295" y="1803"/>
                </a:lnTo>
                <a:lnTo>
                  <a:pt x="247" y="1720"/>
                </a:lnTo>
                <a:lnTo>
                  <a:pt x="204" y="1638"/>
                </a:lnTo>
                <a:lnTo>
                  <a:pt x="166" y="1557"/>
                </a:lnTo>
                <a:lnTo>
                  <a:pt x="131" y="1479"/>
                </a:lnTo>
                <a:lnTo>
                  <a:pt x="101" y="1402"/>
                </a:lnTo>
                <a:lnTo>
                  <a:pt x="74" y="1329"/>
                </a:lnTo>
                <a:lnTo>
                  <a:pt x="52" y="1257"/>
                </a:lnTo>
                <a:lnTo>
                  <a:pt x="34" y="1188"/>
                </a:lnTo>
                <a:lnTo>
                  <a:pt x="20" y="1123"/>
                </a:lnTo>
                <a:lnTo>
                  <a:pt x="10" y="1060"/>
                </a:lnTo>
                <a:lnTo>
                  <a:pt x="3" y="1001"/>
                </a:lnTo>
                <a:lnTo>
                  <a:pt x="0" y="945"/>
                </a:lnTo>
                <a:lnTo>
                  <a:pt x="1" y="892"/>
                </a:lnTo>
                <a:lnTo>
                  <a:pt x="7" y="843"/>
                </a:lnTo>
                <a:lnTo>
                  <a:pt x="14" y="798"/>
                </a:lnTo>
                <a:lnTo>
                  <a:pt x="27" y="757"/>
                </a:lnTo>
                <a:lnTo>
                  <a:pt x="42" y="721"/>
                </a:lnTo>
                <a:lnTo>
                  <a:pt x="62" y="689"/>
                </a:lnTo>
                <a:lnTo>
                  <a:pt x="85" y="662"/>
                </a:lnTo>
                <a:lnTo>
                  <a:pt x="107" y="639"/>
                </a:lnTo>
                <a:lnTo>
                  <a:pt x="131" y="614"/>
                </a:lnTo>
                <a:lnTo>
                  <a:pt x="155" y="589"/>
                </a:lnTo>
                <a:lnTo>
                  <a:pt x="179" y="562"/>
                </a:lnTo>
                <a:lnTo>
                  <a:pt x="204" y="536"/>
                </a:lnTo>
                <a:lnTo>
                  <a:pt x="229" y="511"/>
                </a:lnTo>
                <a:lnTo>
                  <a:pt x="255" y="486"/>
                </a:lnTo>
                <a:lnTo>
                  <a:pt x="281" y="461"/>
                </a:lnTo>
                <a:lnTo>
                  <a:pt x="308" y="439"/>
                </a:lnTo>
                <a:lnTo>
                  <a:pt x="336" y="418"/>
                </a:lnTo>
                <a:lnTo>
                  <a:pt x="365" y="399"/>
                </a:lnTo>
                <a:lnTo>
                  <a:pt x="394" y="381"/>
                </a:lnTo>
                <a:lnTo>
                  <a:pt x="423" y="367"/>
                </a:lnTo>
                <a:lnTo>
                  <a:pt x="454" y="356"/>
                </a:lnTo>
                <a:lnTo>
                  <a:pt x="485" y="348"/>
                </a:lnTo>
                <a:lnTo>
                  <a:pt x="517" y="343"/>
                </a:lnTo>
                <a:lnTo>
                  <a:pt x="550" y="343"/>
                </a:lnTo>
                <a:close/>
                <a:moveTo>
                  <a:pt x="1734" y="0"/>
                </a:moveTo>
                <a:lnTo>
                  <a:pt x="1792" y="1"/>
                </a:lnTo>
                <a:lnTo>
                  <a:pt x="1853" y="5"/>
                </a:lnTo>
                <a:lnTo>
                  <a:pt x="1918" y="12"/>
                </a:lnTo>
                <a:lnTo>
                  <a:pt x="1985" y="23"/>
                </a:lnTo>
                <a:lnTo>
                  <a:pt x="2056" y="38"/>
                </a:lnTo>
                <a:lnTo>
                  <a:pt x="2128" y="57"/>
                </a:lnTo>
                <a:lnTo>
                  <a:pt x="2203" y="81"/>
                </a:lnTo>
                <a:lnTo>
                  <a:pt x="2280" y="109"/>
                </a:lnTo>
                <a:lnTo>
                  <a:pt x="2360" y="143"/>
                </a:lnTo>
                <a:lnTo>
                  <a:pt x="2440" y="183"/>
                </a:lnTo>
                <a:lnTo>
                  <a:pt x="2522" y="229"/>
                </a:lnTo>
                <a:lnTo>
                  <a:pt x="2605" y="281"/>
                </a:lnTo>
                <a:lnTo>
                  <a:pt x="2688" y="340"/>
                </a:lnTo>
                <a:lnTo>
                  <a:pt x="2773" y="405"/>
                </a:lnTo>
                <a:lnTo>
                  <a:pt x="2858" y="479"/>
                </a:lnTo>
                <a:lnTo>
                  <a:pt x="2941" y="560"/>
                </a:lnTo>
                <a:lnTo>
                  <a:pt x="3022" y="646"/>
                </a:lnTo>
                <a:lnTo>
                  <a:pt x="3094" y="731"/>
                </a:lnTo>
                <a:lnTo>
                  <a:pt x="3161" y="817"/>
                </a:lnTo>
                <a:lnTo>
                  <a:pt x="3218" y="901"/>
                </a:lnTo>
                <a:lnTo>
                  <a:pt x="3270" y="984"/>
                </a:lnTo>
                <a:lnTo>
                  <a:pt x="3316" y="1068"/>
                </a:lnTo>
                <a:lnTo>
                  <a:pt x="3355" y="1149"/>
                </a:lnTo>
                <a:lnTo>
                  <a:pt x="3388" y="1229"/>
                </a:lnTo>
                <a:lnTo>
                  <a:pt x="3417" y="1307"/>
                </a:lnTo>
                <a:lnTo>
                  <a:pt x="3441" y="1382"/>
                </a:lnTo>
                <a:lnTo>
                  <a:pt x="3459" y="1456"/>
                </a:lnTo>
                <a:lnTo>
                  <a:pt x="3474" y="1527"/>
                </a:lnTo>
                <a:lnTo>
                  <a:pt x="3485" y="1595"/>
                </a:lnTo>
                <a:lnTo>
                  <a:pt x="3492" y="1661"/>
                </a:lnTo>
                <a:lnTo>
                  <a:pt x="3496" y="1722"/>
                </a:lnTo>
                <a:lnTo>
                  <a:pt x="3497" y="1780"/>
                </a:lnTo>
                <a:lnTo>
                  <a:pt x="3496" y="1834"/>
                </a:lnTo>
                <a:lnTo>
                  <a:pt x="3492" y="1884"/>
                </a:lnTo>
                <a:lnTo>
                  <a:pt x="3486" y="1931"/>
                </a:lnTo>
                <a:lnTo>
                  <a:pt x="3486" y="1934"/>
                </a:lnTo>
                <a:lnTo>
                  <a:pt x="3484" y="1943"/>
                </a:lnTo>
                <a:lnTo>
                  <a:pt x="3481" y="1956"/>
                </a:lnTo>
                <a:lnTo>
                  <a:pt x="3476" y="1972"/>
                </a:lnTo>
                <a:lnTo>
                  <a:pt x="3469" y="1991"/>
                </a:lnTo>
                <a:lnTo>
                  <a:pt x="3460" y="2011"/>
                </a:lnTo>
                <a:lnTo>
                  <a:pt x="3447" y="2030"/>
                </a:lnTo>
                <a:lnTo>
                  <a:pt x="3433" y="2048"/>
                </a:lnTo>
                <a:lnTo>
                  <a:pt x="3410" y="2066"/>
                </a:lnTo>
                <a:lnTo>
                  <a:pt x="3386" y="2082"/>
                </a:lnTo>
                <a:lnTo>
                  <a:pt x="3360" y="2092"/>
                </a:lnTo>
                <a:lnTo>
                  <a:pt x="3333" y="2099"/>
                </a:lnTo>
                <a:lnTo>
                  <a:pt x="3305" y="2102"/>
                </a:lnTo>
                <a:lnTo>
                  <a:pt x="3277" y="2099"/>
                </a:lnTo>
                <a:lnTo>
                  <a:pt x="3250" y="2093"/>
                </a:lnTo>
                <a:lnTo>
                  <a:pt x="3222" y="2082"/>
                </a:lnTo>
                <a:lnTo>
                  <a:pt x="3197" y="2066"/>
                </a:lnTo>
                <a:lnTo>
                  <a:pt x="3174" y="2047"/>
                </a:lnTo>
                <a:lnTo>
                  <a:pt x="3155" y="2024"/>
                </a:lnTo>
                <a:lnTo>
                  <a:pt x="3141" y="2000"/>
                </a:lnTo>
                <a:lnTo>
                  <a:pt x="3132" y="1974"/>
                </a:lnTo>
                <a:lnTo>
                  <a:pt x="3127" y="1950"/>
                </a:lnTo>
                <a:lnTo>
                  <a:pt x="3124" y="1928"/>
                </a:lnTo>
                <a:lnTo>
                  <a:pt x="3124" y="1909"/>
                </a:lnTo>
                <a:lnTo>
                  <a:pt x="3124" y="1893"/>
                </a:lnTo>
                <a:lnTo>
                  <a:pt x="3125" y="1883"/>
                </a:lnTo>
                <a:lnTo>
                  <a:pt x="3126" y="1880"/>
                </a:lnTo>
                <a:lnTo>
                  <a:pt x="3132" y="1811"/>
                </a:lnTo>
                <a:lnTo>
                  <a:pt x="3133" y="1740"/>
                </a:lnTo>
                <a:lnTo>
                  <a:pt x="3129" y="1666"/>
                </a:lnTo>
                <a:lnTo>
                  <a:pt x="3118" y="1592"/>
                </a:lnTo>
                <a:lnTo>
                  <a:pt x="3102" y="1516"/>
                </a:lnTo>
                <a:lnTo>
                  <a:pt x="3079" y="1439"/>
                </a:lnTo>
                <a:lnTo>
                  <a:pt x="3051" y="1362"/>
                </a:lnTo>
                <a:lnTo>
                  <a:pt x="3016" y="1284"/>
                </a:lnTo>
                <a:lnTo>
                  <a:pt x="2976" y="1205"/>
                </a:lnTo>
                <a:lnTo>
                  <a:pt x="2929" y="1127"/>
                </a:lnTo>
                <a:lnTo>
                  <a:pt x="2877" y="1049"/>
                </a:lnTo>
                <a:lnTo>
                  <a:pt x="2819" y="972"/>
                </a:lnTo>
                <a:lnTo>
                  <a:pt x="2754" y="897"/>
                </a:lnTo>
                <a:lnTo>
                  <a:pt x="2683" y="821"/>
                </a:lnTo>
                <a:lnTo>
                  <a:pt x="2609" y="750"/>
                </a:lnTo>
                <a:lnTo>
                  <a:pt x="2534" y="685"/>
                </a:lnTo>
                <a:lnTo>
                  <a:pt x="2457" y="626"/>
                </a:lnTo>
                <a:lnTo>
                  <a:pt x="2381" y="573"/>
                </a:lnTo>
                <a:lnTo>
                  <a:pt x="2303" y="526"/>
                </a:lnTo>
                <a:lnTo>
                  <a:pt x="2226" y="486"/>
                </a:lnTo>
                <a:lnTo>
                  <a:pt x="2149" y="450"/>
                </a:lnTo>
                <a:lnTo>
                  <a:pt x="2072" y="422"/>
                </a:lnTo>
                <a:lnTo>
                  <a:pt x="1996" y="399"/>
                </a:lnTo>
                <a:lnTo>
                  <a:pt x="1921" y="382"/>
                </a:lnTo>
                <a:lnTo>
                  <a:pt x="1847" y="371"/>
                </a:lnTo>
                <a:lnTo>
                  <a:pt x="1775" y="367"/>
                </a:lnTo>
                <a:lnTo>
                  <a:pt x="1704" y="368"/>
                </a:lnTo>
                <a:lnTo>
                  <a:pt x="1636" y="375"/>
                </a:lnTo>
                <a:lnTo>
                  <a:pt x="1631" y="376"/>
                </a:lnTo>
                <a:lnTo>
                  <a:pt x="1622" y="377"/>
                </a:lnTo>
                <a:lnTo>
                  <a:pt x="1607" y="377"/>
                </a:lnTo>
                <a:lnTo>
                  <a:pt x="1588" y="376"/>
                </a:lnTo>
                <a:lnTo>
                  <a:pt x="1566" y="374"/>
                </a:lnTo>
                <a:lnTo>
                  <a:pt x="1542" y="368"/>
                </a:lnTo>
                <a:lnTo>
                  <a:pt x="1517" y="358"/>
                </a:lnTo>
                <a:lnTo>
                  <a:pt x="1492" y="345"/>
                </a:lnTo>
                <a:lnTo>
                  <a:pt x="1470" y="325"/>
                </a:lnTo>
                <a:lnTo>
                  <a:pt x="1450" y="302"/>
                </a:lnTo>
                <a:lnTo>
                  <a:pt x="1435" y="277"/>
                </a:lnTo>
                <a:lnTo>
                  <a:pt x="1424" y="250"/>
                </a:lnTo>
                <a:lnTo>
                  <a:pt x="1419" y="222"/>
                </a:lnTo>
                <a:lnTo>
                  <a:pt x="1416" y="194"/>
                </a:lnTo>
                <a:lnTo>
                  <a:pt x="1419" y="165"/>
                </a:lnTo>
                <a:lnTo>
                  <a:pt x="1425" y="138"/>
                </a:lnTo>
                <a:lnTo>
                  <a:pt x="1436" y="112"/>
                </a:lnTo>
                <a:lnTo>
                  <a:pt x="1451" y="86"/>
                </a:lnTo>
                <a:lnTo>
                  <a:pt x="1470" y="65"/>
                </a:lnTo>
                <a:lnTo>
                  <a:pt x="1487" y="49"/>
                </a:lnTo>
                <a:lnTo>
                  <a:pt x="1506" y="37"/>
                </a:lnTo>
                <a:lnTo>
                  <a:pt x="1526" y="28"/>
                </a:lnTo>
                <a:lnTo>
                  <a:pt x="1544" y="21"/>
                </a:lnTo>
                <a:lnTo>
                  <a:pt x="1561" y="15"/>
                </a:lnTo>
                <a:lnTo>
                  <a:pt x="1574" y="13"/>
                </a:lnTo>
                <a:lnTo>
                  <a:pt x="1582" y="11"/>
                </a:lnTo>
                <a:lnTo>
                  <a:pt x="1586" y="11"/>
                </a:lnTo>
                <a:lnTo>
                  <a:pt x="1631" y="5"/>
                </a:lnTo>
                <a:lnTo>
                  <a:pt x="1680" y="1"/>
                </a:lnTo>
                <a:lnTo>
                  <a:pt x="173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14"/>
          <p:cNvGrpSpPr>
            <a:grpSpLocks noChangeAspect="1"/>
          </p:cNvGrpSpPr>
          <p:nvPr/>
        </p:nvGrpSpPr>
        <p:grpSpPr bwMode="auto">
          <a:xfrm>
            <a:off x="4703996" y="3652220"/>
            <a:ext cx="744538" cy="762000"/>
            <a:chOff x="271" y="671"/>
            <a:chExt cx="469" cy="480"/>
          </a:xfrm>
          <a:solidFill>
            <a:schemeClr val="accent3"/>
          </a:solidFill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8" y="788"/>
              <a:ext cx="235" cy="363"/>
            </a:xfrm>
            <a:custGeom>
              <a:avLst/>
              <a:gdLst>
                <a:gd name="T0" fmla="*/ 586 w 1645"/>
                <a:gd name="T1" fmla="*/ 261 h 2542"/>
                <a:gd name="T2" fmla="*/ 353 w 1645"/>
                <a:gd name="T3" fmla="*/ 425 h 2542"/>
                <a:gd name="T4" fmla="*/ 227 w 1645"/>
                <a:gd name="T5" fmla="*/ 676 h 2542"/>
                <a:gd name="T6" fmla="*/ 229 w 1645"/>
                <a:gd name="T7" fmla="*/ 945 h 2542"/>
                <a:gd name="T8" fmla="*/ 306 w 1645"/>
                <a:gd name="T9" fmla="*/ 1146 h 2542"/>
                <a:gd name="T10" fmla="*/ 417 w 1645"/>
                <a:gd name="T11" fmla="*/ 1318 h 2542"/>
                <a:gd name="T12" fmla="*/ 531 w 1645"/>
                <a:gd name="T13" fmla="*/ 1524 h 2542"/>
                <a:gd name="T14" fmla="*/ 585 w 1645"/>
                <a:gd name="T15" fmla="*/ 1738 h 2542"/>
                <a:gd name="T16" fmla="*/ 710 w 1645"/>
                <a:gd name="T17" fmla="*/ 1795 h 2542"/>
                <a:gd name="T18" fmla="*/ 900 w 1645"/>
                <a:gd name="T19" fmla="*/ 1804 h 2542"/>
                <a:gd name="T20" fmla="*/ 1043 w 1645"/>
                <a:gd name="T21" fmla="*/ 1751 h 2542"/>
                <a:gd name="T22" fmla="*/ 1097 w 1645"/>
                <a:gd name="T23" fmla="*/ 1571 h 2542"/>
                <a:gd name="T24" fmla="*/ 1202 w 1645"/>
                <a:gd name="T25" fmla="*/ 1356 h 2542"/>
                <a:gd name="T26" fmla="*/ 1318 w 1645"/>
                <a:gd name="T27" fmla="*/ 1181 h 2542"/>
                <a:gd name="T28" fmla="*/ 1404 w 1645"/>
                <a:gd name="T29" fmla="*/ 989 h 2542"/>
                <a:gd name="T30" fmla="*/ 1426 w 1645"/>
                <a:gd name="T31" fmla="*/ 733 h 2542"/>
                <a:gd name="T32" fmla="*/ 1325 w 1645"/>
                <a:gd name="T33" fmla="*/ 470 h 2542"/>
                <a:gd name="T34" fmla="*/ 1112 w 1645"/>
                <a:gd name="T35" fmla="*/ 285 h 2542"/>
                <a:gd name="T36" fmla="*/ 822 w 1645"/>
                <a:gd name="T37" fmla="*/ 216 h 2542"/>
                <a:gd name="T38" fmla="*/ 1109 w 1645"/>
                <a:gd name="T39" fmla="*/ 49 h 2542"/>
                <a:gd name="T40" fmla="*/ 1404 w 1645"/>
                <a:gd name="T41" fmla="*/ 231 h 2542"/>
                <a:gd name="T42" fmla="*/ 1593 w 1645"/>
                <a:gd name="T43" fmla="*/ 515 h 2542"/>
                <a:gd name="T44" fmla="*/ 1643 w 1645"/>
                <a:gd name="T45" fmla="*/ 854 h 2542"/>
                <a:gd name="T46" fmla="*/ 1589 w 1645"/>
                <a:gd name="T47" fmla="*/ 1117 h 2542"/>
                <a:gd name="T48" fmla="*/ 1488 w 1645"/>
                <a:gd name="T49" fmla="*/ 1316 h 2542"/>
                <a:gd name="T50" fmla="*/ 1379 w 1645"/>
                <a:gd name="T51" fmla="*/ 1480 h 2542"/>
                <a:gd name="T52" fmla="*/ 1302 w 1645"/>
                <a:gd name="T53" fmla="*/ 1639 h 2542"/>
                <a:gd name="T54" fmla="*/ 1274 w 1645"/>
                <a:gd name="T55" fmla="*/ 1808 h 2542"/>
                <a:gd name="T56" fmla="*/ 1147 w 1645"/>
                <a:gd name="T57" fmla="*/ 1940 h 2542"/>
                <a:gd name="T58" fmla="*/ 1164 w 1645"/>
                <a:gd name="T59" fmla="*/ 2021 h 2542"/>
                <a:gd name="T60" fmla="*/ 1176 w 1645"/>
                <a:gd name="T61" fmla="*/ 2096 h 2542"/>
                <a:gd name="T62" fmla="*/ 1132 w 1645"/>
                <a:gd name="T63" fmla="*/ 2176 h 2542"/>
                <a:gd name="T64" fmla="*/ 1175 w 1645"/>
                <a:gd name="T65" fmla="*/ 2255 h 2542"/>
                <a:gd name="T66" fmla="*/ 1121 w 1645"/>
                <a:gd name="T67" fmla="*/ 2328 h 2542"/>
                <a:gd name="T68" fmla="*/ 1108 w 1645"/>
                <a:gd name="T69" fmla="*/ 2411 h 2542"/>
                <a:gd name="T70" fmla="*/ 971 w 1645"/>
                <a:gd name="T71" fmla="*/ 2471 h 2542"/>
                <a:gd name="T72" fmla="*/ 852 w 1645"/>
                <a:gd name="T73" fmla="*/ 2539 h 2542"/>
                <a:gd name="T74" fmla="*/ 729 w 1645"/>
                <a:gd name="T75" fmla="*/ 2499 h 2542"/>
                <a:gd name="T76" fmla="*/ 574 w 1645"/>
                <a:gd name="T77" fmla="*/ 2432 h 2542"/>
                <a:gd name="T78" fmla="*/ 521 w 1645"/>
                <a:gd name="T79" fmla="*/ 2345 h 2542"/>
                <a:gd name="T80" fmla="*/ 486 w 1645"/>
                <a:gd name="T81" fmla="*/ 2270 h 2542"/>
                <a:gd name="T82" fmla="*/ 502 w 1645"/>
                <a:gd name="T83" fmla="*/ 2189 h 2542"/>
                <a:gd name="T84" fmla="*/ 476 w 1645"/>
                <a:gd name="T85" fmla="*/ 2113 h 2542"/>
                <a:gd name="T86" fmla="*/ 501 w 1645"/>
                <a:gd name="T87" fmla="*/ 2038 h 2542"/>
                <a:gd name="T88" fmla="*/ 485 w 1645"/>
                <a:gd name="T89" fmla="*/ 1956 h 2542"/>
                <a:gd name="T90" fmla="*/ 388 w 1645"/>
                <a:gd name="T91" fmla="*/ 1838 h 2542"/>
                <a:gd name="T92" fmla="*/ 351 w 1645"/>
                <a:gd name="T93" fmla="*/ 1673 h 2542"/>
                <a:gd name="T94" fmla="*/ 285 w 1645"/>
                <a:gd name="T95" fmla="*/ 1510 h 2542"/>
                <a:gd name="T96" fmla="*/ 179 w 1645"/>
                <a:gd name="T97" fmla="*/ 1350 h 2542"/>
                <a:gd name="T98" fmla="*/ 73 w 1645"/>
                <a:gd name="T99" fmla="*/ 1161 h 2542"/>
                <a:gd name="T100" fmla="*/ 6 w 1645"/>
                <a:gd name="T101" fmla="*/ 913 h 2542"/>
                <a:gd name="T102" fmla="*/ 29 w 1645"/>
                <a:gd name="T103" fmla="*/ 581 h 2542"/>
                <a:gd name="T104" fmla="*/ 193 w 1645"/>
                <a:gd name="T105" fmla="*/ 282 h 2542"/>
                <a:gd name="T106" fmla="*/ 470 w 1645"/>
                <a:gd name="T107" fmla="*/ 76 h 2542"/>
                <a:gd name="T108" fmla="*/ 822 w 1645"/>
                <a:gd name="T109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5" h="2542">
                  <a:moveTo>
                    <a:pt x="822" y="216"/>
                  </a:moveTo>
                  <a:lnTo>
                    <a:pt x="760" y="218"/>
                  </a:lnTo>
                  <a:lnTo>
                    <a:pt x="700" y="228"/>
                  </a:lnTo>
                  <a:lnTo>
                    <a:pt x="642" y="242"/>
                  </a:lnTo>
                  <a:lnTo>
                    <a:pt x="586" y="261"/>
                  </a:lnTo>
                  <a:lnTo>
                    <a:pt x="533" y="285"/>
                  </a:lnTo>
                  <a:lnTo>
                    <a:pt x="482" y="314"/>
                  </a:lnTo>
                  <a:lnTo>
                    <a:pt x="436" y="347"/>
                  </a:lnTo>
                  <a:lnTo>
                    <a:pt x="393" y="384"/>
                  </a:lnTo>
                  <a:lnTo>
                    <a:pt x="353" y="425"/>
                  </a:lnTo>
                  <a:lnTo>
                    <a:pt x="318" y="470"/>
                  </a:lnTo>
                  <a:lnTo>
                    <a:pt x="288" y="517"/>
                  </a:lnTo>
                  <a:lnTo>
                    <a:pt x="263" y="568"/>
                  </a:lnTo>
                  <a:lnTo>
                    <a:pt x="242" y="621"/>
                  </a:lnTo>
                  <a:lnTo>
                    <a:pt x="227" y="676"/>
                  </a:lnTo>
                  <a:lnTo>
                    <a:pt x="217" y="733"/>
                  </a:lnTo>
                  <a:lnTo>
                    <a:pt x="214" y="792"/>
                  </a:lnTo>
                  <a:lnTo>
                    <a:pt x="216" y="847"/>
                  </a:lnTo>
                  <a:lnTo>
                    <a:pt x="222" y="898"/>
                  </a:lnTo>
                  <a:lnTo>
                    <a:pt x="229" y="945"/>
                  </a:lnTo>
                  <a:lnTo>
                    <a:pt x="241" y="989"/>
                  </a:lnTo>
                  <a:lnTo>
                    <a:pt x="254" y="1032"/>
                  </a:lnTo>
                  <a:lnTo>
                    <a:pt x="269" y="1072"/>
                  </a:lnTo>
                  <a:lnTo>
                    <a:pt x="287" y="1109"/>
                  </a:lnTo>
                  <a:lnTo>
                    <a:pt x="306" y="1146"/>
                  </a:lnTo>
                  <a:lnTo>
                    <a:pt x="327" y="1181"/>
                  </a:lnTo>
                  <a:lnTo>
                    <a:pt x="348" y="1214"/>
                  </a:lnTo>
                  <a:lnTo>
                    <a:pt x="370" y="1248"/>
                  </a:lnTo>
                  <a:lnTo>
                    <a:pt x="393" y="1282"/>
                  </a:lnTo>
                  <a:lnTo>
                    <a:pt x="417" y="1318"/>
                  </a:lnTo>
                  <a:lnTo>
                    <a:pt x="442" y="1356"/>
                  </a:lnTo>
                  <a:lnTo>
                    <a:pt x="467" y="1396"/>
                  </a:lnTo>
                  <a:lnTo>
                    <a:pt x="490" y="1436"/>
                  </a:lnTo>
                  <a:lnTo>
                    <a:pt x="512" y="1480"/>
                  </a:lnTo>
                  <a:lnTo>
                    <a:pt x="531" y="1524"/>
                  </a:lnTo>
                  <a:lnTo>
                    <a:pt x="547" y="1570"/>
                  </a:lnTo>
                  <a:lnTo>
                    <a:pt x="560" y="1620"/>
                  </a:lnTo>
                  <a:lnTo>
                    <a:pt x="570" y="1672"/>
                  </a:lnTo>
                  <a:lnTo>
                    <a:pt x="574" y="1727"/>
                  </a:lnTo>
                  <a:lnTo>
                    <a:pt x="585" y="1738"/>
                  </a:lnTo>
                  <a:lnTo>
                    <a:pt x="602" y="1750"/>
                  </a:lnTo>
                  <a:lnTo>
                    <a:pt x="624" y="1763"/>
                  </a:lnTo>
                  <a:lnTo>
                    <a:pt x="649" y="1775"/>
                  </a:lnTo>
                  <a:lnTo>
                    <a:pt x="678" y="1786"/>
                  </a:lnTo>
                  <a:lnTo>
                    <a:pt x="710" y="1795"/>
                  </a:lnTo>
                  <a:lnTo>
                    <a:pt x="746" y="1804"/>
                  </a:lnTo>
                  <a:lnTo>
                    <a:pt x="783" y="1808"/>
                  </a:lnTo>
                  <a:lnTo>
                    <a:pt x="823" y="1810"/>
                  </a:lnTo>
                  <a:lnTo>
                    <a:pt x="862" y="1808"/>
                  </a:lnTo>
                  <a:lnTo>
                    <a:pt x="900" y="1804"/>
                  </a:lnTo>
                  <a:lnTo>
                    <a:pt x="934" y="1795"/>
                  </a:lnTo>
                  <a:lnTo>
                    <a:pt x="967" y="1786"/>
                  </a:lnTo>
                  <a:lnTo>
                    <a:pt x="995" y="1775"/>
                  </a:lnTo>
                  <a:lnTo>
                    <a:pt x="1020" y="1763"/>
                  </a:lnTo>
                  <a:lnTo>
                    <a:pt x="1043" y="1751"/>
                  </a:lnTo>
                  <a:lnTo>
                    <a:pt x="1059" y="1738"/>
                  </a:lnTo>
                  <a:lnTo>
                    <a:pt x="1071" y="1728"/>
                  </a:lnTo>
                  <a:lnTo>
                    <a:pt x="1075" y="1673"/>
                  </a:lnTo>
                  <a:lnTo>
                    <a:pt x="1085" y="1620"/>
                  </a:lnTo>
                  <a:lnTo>
                    <a:pt x="1097" y="1571"/>
                  </a:lnTo>
                  <a:lnTo>
                    <a:pt x="1114" y="1524"/>
                  </a:lnTo>
                  <a:lnTo>
                    <a:pt x="1133" y="1480"/>
                  </a:lnTo>
                  <a:lnTo>
                    <a:pt x="1154" y="1436"/>
                  </a:lnTo>
                  <a:lnTo>
                    <a:pt x="1177" y="1396"/>
                  </a:lnTo>
                  <a:lnTo>
                    <a:pt x="1202" y="1356"/>
                  </a:lnTo>
                  <a:lnTo>
                    <a:pt x="1226" y="1319"/>
                  </a:lnTo>
                  <a:lnTo>
                    <a:pt x="1252" y="1282"/>
                  </a:lnTo>
                  <a:lnTo>
                    <a:pt x="1274" y="1248"/>
                  </a:lnTo>
                  <a:lnTo>
                    <a:pt x="1297" y="1214"/>
                  </a:lnTo>
                  <a:lnTo>
                    <a:pt x="1318" y="1181"/>
                  </a:lnTo>
                  <a:lnTo>
                    <a:pt x="1338" y="1146"/>
                  </a:lnTo>
                  <a:lnTo>
                    <a:pt x="1358" y="1109"/>
                  </a:lnTo>
                  <a:lnTo>
                    <a:pt x="1375" y="1072"/>
                  </a:lnTo>
                  <a:lnTo>
                    <a:pt x="1390" y="1032"/>
                  </a:lnTo>
                  <a:lnTo>
                    <a:pt x="1404" y="989"/>
                  </a:lnTo>
                  <a:lnTo>
                    <a:pt x="1415" y="945"/>
                  </a:lnTo>
                  <a:lnTo>
                    <a:pt x="1423" y="898"/>
                  </a:lnTo>
                  <a:lnTo>
                    <a:pt x="1427" y="847"/>
                  </a:lnTo>
                  <a:lnTo>
                    <a:pt x="1429" y="792"/>
                  </a:lnTo>
                  <a:lnTo>
                    <a:pt x="1426" y="733"/>
                  </a:lnTo>
                  <a:lnTo>
                    <a:pt x="1417" y="676"/>
                  </a:lnTo>
                  <a:lnTo>
                    <a:pt x="1402" y="621"/>
                  </a:lnTo>
                  <a:lnTo>
                    <a:pt x="1382" y="568"/>
                  </a:lnTo>
                  <a:lnTo>
                    <a:pt x="1356" y="517"/>
                  </a:lnTo>
                  <a:lnTo>
                    <a:pt x="1325" y="470"/>
                  </a:lnTo>
                  <a:lnTo>
                    <a:pt x="1291" y="425"/>
                  </a:lnTo>
                  <a:lnTo>
                    <a:pt x="1252" y="384"/>
                  </a:lnTo>
                  <a:lnTo>
                    <a:pt x="1209" y="347"/>
                  </a:lnTo>
                  <a:lnTo>
                    <a:pt x="1161" y="314"/>
                  </a:lnTo>
                  <a:lnTo>
                    <a:pt x="1112" y="285"/>
                  </a:lnTo>
                  <a:lnTo>
                    <a:pt x="1058" y="261"/>
                  </a:lnTo>
                  <a:lnTo>
                    <a:pt x="1003" y="242"/>
                  </a:lnTo>
                  <a:lnTo>
                    <a:pt x="945" y="228"/>
                  </a:lnTo>
                  <a:lnTo>
                    <a:pt x="884" y="218"/>
                  </a:lnTo>
                  <a:lnTo>
                    <a:pt x="822" y="216"/>
                  </a:lnTo>
                  <a:close/>
                  <a:moveTo>
                    <a:pt x="822" y="0"/>
                  </a:moveTo>
                  <a:lnTo>
                    <a:pt x="897" y="3"/>
                  </a:lnTo>
                  <a:lnTo>
                    <a:pt x="970" y="12"/>
                  </a:lnTo>
                  <a:lnTo>
                    <a:pt x="1040" y="28"/>
                  </a:lnTo>
                  <a:lnTo>
                    <a:pt x="1109" y="49"/>
                  </a:lnTo>
                  <a:lnTo>
                    <a:pt x="1175" y="76"/>
                  </a:lnTo>
                  <a:lnTo>
                    <a:pt x="1237" y="107"/>
                  </a:lnTo>
                  <a:lnTo>
                    <a:pt x="1297" y="144"/>
                  </a:lnTo>
                  <a:lnTo>
                    <a:pt x="1353" y="186"/>
                  </a:lnTo>
                  <a:lnTo>
                    <a:pt x="1404" y="231"/>
                  </a:lnTo>
                  <a:lnTo>
                    <a:pt x="1451" y="282"/>
                  </a:lnTo>
                  <a:lnTo>
                    <a:pt x="1495" y="334"/>
                  </a:lnTo>
                  <a:lnTo>
                    <a:pt x="1532" y="392"/>
                  </a:lnTo>
                  <a:lnTo>
                    <a:pt x="1566" y="452"/>
                  </a:lnTo>
                  <a:lnTo>
                    <a:pt x="1593" y="515"/>
                  </a:lnTo>
                  <a:lnTo>
                    <a:pt x="1615" y="581"/>
                  </a:lnTo>
                  <a:lnTo>
                    <a:pt x="1631" y="649"/>
                  </a:lnTo>
                  <a:lnTo>
                    <a:pt x="1642" y="720"/>
                  </a:lnTo>
                  <a:lnTo>
                    <a:pt x="1645" y="792"/>
                  </a:lnTo>
                  <a:lnTo>
                    <a:pt x="1643" y="854"/>
                  </a:lnTo>
                  <a:lnTo>
                    <a:pt x="1637" y="913"/>
                  </a:lnTo>
                  <a:lnTo>
                    <a:pt x="1629" y="969"/>
                  </a:lnTo>
                  <a:lnTo>
                    <a:pt x="1619" y="1022"/>
                  </a:lnTo>
                  <a:lnTo>
                    <a:pt x="1605" y="1071"/>
                  </a:lnTo>
                  <a:lnTo>
                    <a:pt x="1589" y="1117"/>
                  </a:lnTo>
                  <a:lnTo>
                    <a:pt x="1571" y="1162"/>
                  </a:lnTo>
                  <a:lnTo>
                    <a:pt x="1552" y="1203"/>
                  </a:lnTo>
                  <a:lnTo>
                    <a:pt x="1531" y="1242"/>
                  </a:lnTo>
                  <a:lnTo>
                    <a:pt x="1510" y="1280"/>
                  </a:lnTo>
                  <a:lnTo>
                    <a:pt x="1488" y="1316"/>
                  </a:lnTo>
                  <a:lnTo>
                    <a:pt x="1466" y="1350"/>
                  </a:lnTo>
                  <a:lnTo>
                    <a:pt x="1443" y="1383"/>
                  </a:lnTo>
                  <a:lnTo>
                    <a:pt x="1421" y="1416"/>
                  </a:lnTo>
                  <a:lnTo>
                    <a:pt x="1400" y="1448"/>
                  </a:lnTo>
                  <a:lnTo>
                    <a:pt x="1379" y="1480"/>
                  </a:lnTo>
                  <a:lnTo>
                    <a:pt x="1360" y="1510"/>
                  </a:lnTo>
                  <a:lnTo>
                    <a:pt x="1342" y="1542"/>
                  </a:lnTo>
                  <a:lnTo>
                    <a:pt x="1326" y="1574"/>
                  </a:lnTo>
                  <a:lnTo>
                    <a:pt x="1313" y="1606"/>
                  </a:lnTo>
                  <a:lnTo>
                    <a:pt x="1302" y="1639"/>
                  </a:lnTo>
                  <a:lnTo>
                    <a:pt x="1294" y="1673"/>
                  </a:lnTo>
                  <a:lnTo>
                    <a:pt x="1288" y="1709"/>
                  </a:lnTo>
                  <a:lnTo>
                    <a:pt x="1286" y="1746"/>
                  </a:lnTo>
                  <a:lnTo>
                    <a:pt x="1283" y="1777"/>
                  </a:lnTo>
                  <a:lnTo>
                    <a:pt x="1274" y="1808"/>
                  </a:lnTo>
                  <a:lnTo>
                    <a:pt x="1258" y="1838"/>
                  </a:lnTo>
                  <a:lnTo>
                    <a:pt x="1237" y="1865"/>
                  </a:lnTo>
                  <a:lnTo>
                    <a:pt x="1211" y="1892"/>
                  </a:lnTo>
                  <a:lnTo>
                    <a:pt x="1180" y="1917"/>
                  </a:lnTo>
                  <a:lnTo>
                    <a:pt x="1147" y="1940"/>
                  </a:lnTo>
                  <a:lnTo>
                    <a:pt x="1162" y="1956"/>
                  </a:lnTo>
                  <a:lnTo>
                    <a:pt x="1173" y="1972"/>
                  </a:lnTo>
                  <a:lnTo>
                    <a:pt x="1176" y="1990"/>
                  </a:lnTo>
                  <a:lnTo>
                    <a:pt x="1173" y="2006"/>
                  </a:lnTo>
                  <a:lnTo>
                    <a:pt x="1164" y="2021"/>
                  </a:lnTo>
                  <a:lnTo>
                    <a:pt x="1150" y="2036"/>
                  </a:lnTo>
                  <a:lnTo>
                    <a:pt x="1131" y="2051"/>
                  </a:lnTo>
                  <a:lnTo>
                    <a:pt x="1151" y="2065"/>
                  </a:lnTo>
                  <a:lnTo>
                    <a:pt x="1167" y="2081"/>
                  </a:lnTo>
                  <a:lnTo>
                    <a:pt x="1176" y="2096"/>
                  </a:lnTo>
                  <a:lnTo>
                    <a:pt x="1179" y="2113"/>
                  </a:lnTo>
                  <a:lnTo>
                    <a:pt x="1176" y="2130"/>
                  </a:lnTo>
                  <a:lnTo>
                    <a:pt x="1167" y="2146"/>
                  </a:lnTo>
                  <a:lnTo>
                    <a:pt x="1152" y="2162"/>
                  </a:lnTo>
                  <a:lnTo>
                    <a:pt x="1132" y="2176"/>
                  </a:lnTo>
                  <a:lnTo>
                    <a:pt x="1152" y="2190"/>
                  </a:lnTo>
                  <a:lnTo>
                    <a:pt x="1167" y="2205"/>
                  </a:lnTo>
                  <a:lnTo>
                    <a:pt x="1175" y="2221"/>
                  </a:lnTo>
                  <a:lnTo>
                    <a:pt x="1178" y="2238"/>
                  </a:lnTo>
                  <a:lnTo>
                    <a:pt x="1175" y="2255"/>
                  </a:lnTo>
                  <a:lnTo>
                    <a:pt x="1167" y="2270"/>
                  </a:lnTo>
                  <a:lnTo>
                    <a:pt x="1152" y="2286"/>
                  </a:lnTo>
                  <a:lnTo>
                    <a:pt x="1132" y="2299"/>
                  </a:lnTo>
                  <a:lnTo>
                    <a:pt x="1108" y="2312"/>
                  </a:lnTo>
                  <a:lnTo>
                    <a:pt x="1121" y="2328"/>
                  </a:lnTo>
                  <a:lnTo>
                    <a:pt x="1130" y="2345"/>
                  </a:lnTo>
                  <a:lnTo>
                    <a:pt x="1133" y="2362"/>
                  </a:lnTo>
                  <a:lnTo>
                    <a:pt x="1130" y="2380"/>
                  </a:lnTo>
                  <a:lnTo>
                    <a:pt x="1121" y="2396"/>
                  </a:lnTo>
                  <a:lnTo>
                    <a:pt x="1108" y="2411"/>
                  </a:lnTo>
                  <a:lnTo>
                    <a:pt x="1089" y="2426"/>
                  </a:lnTo>
                  <a:lnTo>
                    <a:pt x="1065" y="2440"/>
                  </a:lnTo>
                  <a:lnTo>
                    <a:pt x="1037" y="2451"/>
                  </a:lnTo>
                  <a:lnTo>
                    <a:pt x="1006" y="2462"/>
                  </a:lnTo>
                  <a:lnTo>
                    <a:pt x="971" y="2471"/>
                  </a:lnTo>
                  <a:lnTo>
                    <a:pt x="933" y="2478"/>
                  </a:lnTo>
                  <a:lnTo>
                    <a:pt x="920" y="2499"/>
                  </a:lnTo>
                  <a:lnTo>
                    <a:pt x="901" y="2517"/>
                  </a:lnTo>
                  <a:lnTo>
                    <a:pt x="878" y="2531"/>
                  </a:lnTo>
                  <a:lnTo>
                    <a:pt x="852" y="2539"/>
                  </a:lnTo>
                  <a:lnTo>
                    <a:pt x="825" y="2542"/>
                  </a:lnTo>
                  <a:lnTo>
                    <a:pt x="797" y="2539"/>
                  </a:lnTo>
                  <a:lnTo>
                    <a:pt x="771" y="2531"/>
                  </a:lnTo>
                  <a:lnTo>
                    <a:pt x="748" y="2517"/>
                  </a:lnTo>
                  <a:lnTo>
                    <a:pt x="729" y="2499"/>
                  </a:lnTo>
                  <a:lnTo>
                    <a:pt x="716" y="2478"/>
                  </a:lnTo>
                  <a:lnTo>
                    <a:pt x="674" y="2469"/>
                  </a:lnTo>
                  <a:lnTo>
                    <a:pt x="636" y="2460"/>
                  </a:lnTo>
                  <a:lnTo>
                    <a:pt x="602" y="2447"/>
                  </a:lnTo>
                  <a:lnTo>
                    <a:pt x="574" y="2432"/>
                  </a:lnTo>
                  <a:lnTo>
                    <a:pt x="550" y="2417"/>
                  </a:lnTo>
                  <a:lnTo>
                    <a:pt x="533" y="2400"/>
                  </a:lnTo>
                  <a:lnTo>
                    <a:pt x="521" y="2382"/>
                  </a:lnTo>
                  <a:lnTo>
                    <a:pt x="518" y="2362"/>
                  </a:lnTo>
                  <a:lnTo>
                    <a:pt x="521" y="2345"/>
                  </a:lnTo>
                  <a:lnTo>
                    <a:pt x="530" y="2328"/>
                  </a:lnTo>
                  <a:lnTo>
                    <a:pt x="544" y="2312"/>
                  </a:lnTo>
                  <a:lnTo>
                    <a:pt x="520" y="2298"/>
                  </a:lnTo>
                  <a:lnTo>
                    <a:pt x="501" y="2285"/>
                  </a:lnTo>
                  <a:lnTo>
                    <a:pt x="486" y="2270"/>
                  </a:lnTo>
                  <a:lnTo>
                    <a:pt x="478" y="2254"/>
                  </a:lnTo>
                  <a:lnTo>
                    <a:pt x="475" y="2238"/>
                  </a:lnTo>
                  <a:lnTo>
                    <a:pt x="478" y="2221"/>
                  </a:lnTo>
                  <a:lnTo>
                    <a:pt x="488" y="2205"/>
                  </a:lnTo>
                  <a:lnTo>
                    <a:pt x="502" y="2189"/>
                  </a:lnTo>
                  <a:lnTo>
                    <a:pt x="522" y="2176"/>
                  </a:lnTo>
                  <a:lnTo>
                    <a:pt x="503" y="2161"/>
                  </a:lnTo>
                  <a:lnTo>
                    <a:pt x="489" y="2146"/>
                  </a:lnTo>
                  <a:lnTo>
                    <a:pt x="479" y="2130"/>
                  </a:lnTo>
                  <a:lnTo>
                    <a:pt x="476" y="2113"/>
                  </a:lnTo>
                  <a:lnTo>
                    <a:pt x="479" y="2098"/>
                  </a:lnTo>
                  <a:lnTo>
                    <a:pt x="488" y="2082"/>
                  </a:lnTo>
                  <a:lnTo>
                    <a:pt x="502" y="2067"/>
                  </a:lnTo>
                  <a:lnTo>
                    <a:pt x="521" y="2052"/>
                  </a:lnTo>
                  <a:lnTo>
                    <a:pt x="501" y="2038"/>
                  </a:lnTo>
                  <a:lnTo>
                    <a:pt x="485" y="2023"/>
                  </a:lnTo>
                  <a:lnTo>
                    <a:pt x="476" y="2007"/>
                  </a:lnTo>
                  <a:lnTo>
                    <a:pt x="473" y="1990"/>
                  </a:lnTo>
                  <a:lnTo>
                    <a:pt x="476" y="1973"/>
                  </a:lnTo>
                  <a:lnTo>
                    <a:pt x="485" y="1956"/>
                  </a:lnTo>
                  <a:lnTo>
                    <a:pt x="500" y="1941"/>
                  </a:lnTo>
                  <a:lnTo>
                    <a:pt x="465" y="1918"/>
                  </a:lnTo>
                  <a:lnTo>
                    <a:pt x="435" y="1893"/>
                  </a:lnTo>
                  <a:lnTo>
                    <a:pt x="409" y="1866"/>
                  </a:lnTo>
                  <a:lnTo>
                    <a:pt x="388" y="1838"/>
                  </a:lnTo>
                  <a:lnTo>
                    <a:pt x="372" y="1808"/>
                  </a:lnTo>
                  <a:lnTo>
                    <a:pt x="361" y="1777"/>
                  </a:lnTo>
                  <a:lnTo>
                    <a:pt x="358" y="1746"/>
                  </a:lnTo>
                  <a:lnTo>
                    <a:pt x="356" y="1709"/>
                  </a:lnTo>
                  <a:lnTo>
                    <a:pt x="351" y="1673"/>
                  </a:lnTo>
                  <a:lnTo>
                    <a:pt x="342" y="1639"/>
                  </a:lnTo>
                  <a:lnTo>
                    <a:pt x="332" y="1606"/>
                  </a:lnTo>
                  <a:lnTo>
                    <a:pt x="318" y="1574"/>
                  </a:lnTo>
                  <a:lnTo>
                    <a:pt x="303" y="1542"/>
                  </a:lnTo>
                  <a:lnTo>
                    <a:pt x="285" y="1510"/>
                  </a:lnTo>
                  <a:lnTo>
                    <a:pt x="266" y="1480"/>
                  </a:lnTo>
                  <a:lnTo>
                    <a:pt x="245" y="1448"/>
                  </a:lnTo>
                  <a:lnTo>
                    <a:pt x="224" y="1416"/>
                  </a:lnTo>
                  <a:lnTo>
                    <a:pt x="202" y="1383"/>
                  </a:lnTo>
                  <a:lnTo>
                    <a:pt x="179" y="1350"/>
                  </a:lnTo>
                  <a:lnTo>
                    <a:pt x="156" y="1316"/>
                  </a:lnTo>
                  <a:lnTo>
                    <a:pt x="134" y="1280"/>
                  </a:lnTo>
                  <a:lnTo>
                    <a:pt x="113" y="1242"/>
                  </a:lnTo>
                  <a:lnTo>
                    <a:pt x="92" y="1203"/>
                  </a:lnTo>
                  <a:lnTo>
                    <a:pt x="73" y="1161"/>
                  </a:lnTo>
                  <a:lnTo>
                    <a:pt x="56" y="1117"/>
                  </a:lnTo>
                  <a:lnTo>
                    <a:pt x="40" y="1071"/>
                  </a:lnTo>
                  <a:lnTo>
                    <a:pt x="26" y="1021"/>
                  </a:lnTo>
                  <a:lnTo>
                    <a:pt x="15" y="969"/>
                  </a:lnTo>
                  <a:lnTo>
                    <a:pt x="6" y="913"/>
                  </a:lnTo>
                  <a:lnTo>
                    <a:pt x="1" y="854"/>
                  </a:lnTo>
                  <a:lnTo>
                    <a:pt x="0" y="792"/>
                  </a:lnTo>
                  <a:lnTo>
                    <a:pt x="3" y="719"/>
                  </a:lnTo>
                  <a:lnTo>
                    <a:pt x="12" y="649"/>
                  </a:lnTo>
                  <a:lnTo>
                    <a:pt x="29" y="581"/>
                  </a:lnTo>
                  <a:lnTo>
                    <a:pt x="51" y="515"/>
                  </a:lnTo>
                  <a:lnTo>
                    <a:pt x="79" y="452"/>
                  </a:lnTo>
                  <a:lnTo>
                    <a:pt x="112" y="392"/>
                  </a:lnTo>
                  <a:lnTo>
                    <a:pt x="150" y="334"/>
                  </a:lnTo>
                  <a:lnTo>
                    <a:pt x="193" y="282"/>
                  </a:lnTo>
                  <a:lnTo>
                    <a:pt x="241" y="231"/>
                  </a:lnTo>
                  <a:lnTo>
                    <a:pt x="292" y="186"/>
                  </a:lnTo>
                  <a:lnTo>
                    <a:pt x="348" y="144"/>
                  </a:lnTo>
                  <a:lnTo>
                    <a:pt x="407" y="107"/>
                  </a:lnTo>
                  <a:lnTo>
                    <a:pt x="470" y="76"/>
                  </a:lnTo>
                  <a:lnTo>
                    <a:pt x="535" y="49"/>
                  </a:lnTo>
                  <a:lnTo>
                    <a:pt x="603" y="28"/>
                  </a:lnTo>
                  <a:lnTo>
                    <a:pt x="675" y="12"/>
                  </a:lnTo>
                  <a:lnTo>
                    <a:pt x="747" y="3"/>
                  </a:lnTo>
                  <a:lnTo>
                    <a:pt x="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490" y="671"/>
              <a:ext cx="31" cy="77"/>
            </a:xfrm>
            <a:custGeom>
              <a:avLst/>
              <a:gdLst>
                <a:gd name="T0" fmla="*/ 107 w 215"/>
                <a:gd name="T1" fmla="*/ 0 h 541"/>
                <a:gd name="T2" fmla="*/ 107 w 215"/>
                <a:gd name="T3" fmla="*/ 0 h 541"/>
                <a:gd name="T4" fmla="*/ 129 w 215"/>
                <a:gd name="T5" fmla="*/ 3 h 541"/>
                <a:gd name="T6" fmla="*/ 149 w 215"/>
                <a:gd name="T7" fmla="*/ 12 h 541"/>
                <a:gd name="T8" fmla="*/ 167 w 215"/>
                <a:gd name="T9" fmla="*/ 24 h 541"/>
                <a:gd name="T10" fmla="*/ 184 w 215"/>
                <a:gd name="T11" fmla="*/ 42 h 541"/>
                <a:gd name="T12" fmla="*/ 196 w 215"/>
                <a:gd name="T13" fmla="*/ 63 h 541"/>
                <a:gd name="T14" fmla="*/ 207 w 215"/>
                <a:gd name="T15" fmla="*/ 88 h 541"/>
                <a:gd name="T16" fmla="*/ 213 w 215"/>
                <a:gd name="T17" fmla="*/ 114 h 541"/>
                <a:gd name="T18" fmla="*/ 215 w 215"/>
                <a:gd name="T19" fmla="*/ 143 h 541"/>
                <a:gd name="T20" fmla="*/ 215 w 215"/>
                <a:gd name="T21" fmla="*/ 398 h 541"/>
                <a:gd name="T22" fmla="*/ 213 w 215"/>
                <a:gd name="T23" fmla="*/ 427 h 541"/>
                <a:gd name="T24" fmla="*/ 207 w 215"/>
                <a:gd name="T25" fmla="*/ 453 h 541"/>
                <a:gd name="T26" fmla="*/ 196 w 215"/>
                <a:gd name="T27" fmla="*/ 477 h 541"/>
                <a:gd name="T28" fmla="*/ 184 w 215"/>
                <a:gd name="T29" fmla="*/ 499 h 541"/>
                <a:gd name="T30" fmla="*/ 167 w 215"/>
                <a:gd name="T31" fmla="*/ 516 h 541"/>
                <a:gd name="T32" fmla="*/ 149 w 215"/>
                <a:gd name="T33" fmla="*/ 529 h 541"/>
                <a:gd name="T34" fmla="*/ 129 w 215"/>
                <a:gd name="T35" fmla="*/ 538 h 541"/>
                <a:gd name="T36" fmla="*/ 107 w 215"/>
                <a:gd name="T37" fmla="*/ 541 h 541"/>
                <a:gd name="T38" fmla="*/ 86 w 215"/>
                <a:gd name="T39" fmla="*/ 538 h 541"/>
                <a:gd name="T40" fmla="*/ 66 w 215"/>
                <a:gd name="T41" fmla="*/ 529 h 541"/>
                <a:gd name="T42" fmla="*/ 47 w 215"/>
                <a:gd name="T43" fmla="*/ 516 h 541"/>
                <a:gd name="T44" fmla="*/ 31 w 215"/>
                <a:gd name="T45" fmla="*/ 499 h 541"/>
                <a:gd name="T46" fmla="*/ 17 w 215"/>
                <a:gd name="T47" fmla="*/ 477 h 541"/>
                <a:gd name="T48" fmla="*/ 8 w 215"/>
                <a:gd name="T49" fmla="*/ 453 h 541"/>
                <a:gd name="T50" fmla="*/ 2 w 215"/>
                <a:gd name="T51" fmla="*/ 427 h 541"/>
                <a:gd name="T52" fmla="*/ 0 w 215"/>
                <a:gd name="T53" fmla="*/ 398 h 541"/>
                <a:gd name="T54" fmla="*/ 0 w 215"/>
                <a:gd name="T55" fmla="*/ 143 h 541"/>
                <a:gd name="T56" fmla="*/ 2 w 215"/>
                <a:gd name="T57" fmla="*/ 114 h 541"/>
                <a:gd name="T58" fmla="*/ 8 w 215"/>
                <a:gd name="T59" fmla="*/ 88 h 541"/>
                <a:gd name="T60" fmla="*/ 17 w 215"/>
                <a:gd name="T61" fmla="*/ 63 h 541"/>
                <a:gd name="T62" fmla="*/ 31 w 215"/>
                <a:gd name="T63" fmla="*/ 42 h 541"/>
                <a:gd name="T64" fmla="*/ 47 w 215"/>
                <a:gd name="T65" fmla="*/ 24 h 541"/>
                <a:gd name="T66" fmla="*/ 66 w 215"/>
                <a:gd name="T67" fmla="*/ 12 h 541"/>
                <a:gd name="T68" fmla="*/ 86 w 215"/>
                <a:gd name="T69" fmla="*/ 3 h 541"/>
                <a:gd name="T70" fmla="*/ 107 w 215"/>
                <a:gd name="T7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541">
                  <a:moveTo>
                    <a:pt x="107" y="0"/>
                  </a:moveTo>
                  <a:lnTo>
                    <a:pt x="107" y="0"/>
                  </a:lnTo>
                  <a:lnTo>
                    <a:pt x="129" y="3"/>
                  </a:lnTo>
                  <a:lnTo>
                    <a:pt x="149" y="12"/>
                  </a:lnTo>
                  <a:lnTo>
                    <a:pt x="167" y="24"/>
                  </a:lnTo>
                  <a:lnTo>
                    <a:pt x="184" y="42"/>
                  </a:lnTo>
                  <a:lnTo>
                    <a:pt x="196" y="63"/>
                  </a:lnTo>
                  <a:lnTo>
                    <a:pt x="207" y="88"/>
                  </a:lnTo>
                  <a:lnTo>
                    <a:pt x="213" y="114"/>
                  </a:lnTo>
                  <a:lnTo>
                    <a:pt x="215" y="143"/>
                  </a:lnTo>
                  <a:lnTo>
                    <a:pt x="215" y="398"/>
                  </a:lnTo>
                  <a:lnTo>
                    <a:pt x="213" y="427"/>
                  </a:lnTo>
                  <a:lnTo>
                    <a:pt x="207" y="453"/>
                  </a:lnTo>
                  <a:lnTo>
                    <a:pt x="196" y="477"/>
                  </a:lnTo>
                  <a:lnTo>
                    <a:pt x="184" y="499"/>
                  </a:lnTo>
                  <a:lnTo>
                    <a:pt x="167" y="516"/>
                  </a:lnTo>
                  <a:lnTo>
                    <a:pt x="149" y="529"/>
                  </a:lnTo>
                  <a:lnTo>
                    <a:pt x="129" y="538"/>
                  </a:lnTo>
                  <a:lnTo>
                    <a:pt x="107" y="541"/>
                  </a:lnTo>
                  <a:lnTo>
                    <a:pt x="86" y="538"/>
                  </a:lnTo>
                  <a:lnTo>
                    <a:pt x="66" y="529"/>
                  </a:lnTo>
                  <a:lnTo>
                    <a:pt x="47" y="516"/>
                  </a:lnTo>
                  <a:lnTo>
                    <a:pt x="31" y="499"/>
                  </a:lnTo>
                  <a:lnTo>
                    <a:pt x="17" y="477"/>
                  </a:lnTo>
                  <a:lnTo>
                    <a:pt x="8" y="453"/>
                  </a:lnTo>
                  <a:lnTo>
                    <a:pt x="2" y="427"/>
                  </a:lnTo>
                  <a:lnTo>
                    <a:pt x="0" y="398"/>
                  </a:lnTo>
                  <a:lnTo>
                    <a:pt x="0" y="143"/>
                  </a:lnTo>
                  <a:lnTo>
                    <a:pt x="2" y="114"/>
                  </a:lnTo>
                  <a:lnTo>
                    <a:pt x="8" y="88"/>
                  </a:lnTo>
                  <a:lnTo>
                    <a:pt x="17" y="63"/>
                  </a:lnTo>
                  <a:lnTo>
                    <a:pt x="31" y="42"/>
                  </a:lnTo>
                  <a:lnTo>
                    <a:pt x="47" y="24"/>
                  </a:lnTo>
                  <a:lnTo>
                    <a:pt x="66" y="12"/>
                  </a:lnTo>
                  <a:lnTo>
                    <a:pt x="86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82" y="701"/>
              <a:ext cx="51" cy="70"/>
            </a:xfrm>
            <a:custGeom>
              <a:avLst/>
              <a:gdLst>
                <a:gd name="T0" fmla="*/ 87 w 360"/>
                <a:gd name="T1" fmla="*/ 0 h 490"/>
                <a:gd name="T2" fmla="*/ 110 w 360"/>
                <a:gd name="T3" fmla="*/ 2 h 490"/>
                <a:gd name="T4" fmla="*/ 132 w 360"/>
                <a:gd name="T5" fmla="*/ 9 h 490"/>
                <a:gd name="T6" fmla="*/ 154 w 360"/>
                <a:gd name="T7" fmla="*/ 21 h 490"/>
                <a:gd name="T8" fmla="*/ 175 w 360"/>
                <a:gd name="T9" fmla="*/ 37 h 490"/>
                <a:gd name="T10" fmla="*/ 194 w 360"/>
                <a:gd name="T11" fmla="*/ 57 h 490"/>
                <a:gd name="T12" fmla="*/ 210 w 360"/>
                <a:gd name="T13" fmla="*/ 80 h 490"/>
                <a:gd name="T14" fmla="*/ 336 w 360"/>
                <a:gd name="T15" fmla="*/ 301 h 490"/>
                <a:gd name="T16" fmla="*/ 348 w 360"/>
                <a:gd name="T17" fmla="*/ 324 h 490"/>
                <a:gd name="T18" fmla="*/ 355 w 360"/>
                <a:gd name="T19" fmla="*/ 348 h 490"/>
                <a:gd name="T20" fmla="*/ 359 w 360"/>
                <a:gd name="T21" fmla="*/ 371 h 490"/>
                <a:gd name="T22" fmla="*/ 360 w 360"/>
                <a:gd name="T23" fmla="*/ 394 h 490"/>
                <a:gd name="T24" fmla="*/ 358 w 360"/>
                <a:gd name="T25" fmla="*/ 415 h 490"/>
                <a:gd name="T26" fmla="*/ 352 w 360"/>
                <a:gd name="T27" fmla="*/ 435 h 490"/>
                <a:gd name="T28" fmla="*/ 342 w 360"/>
                <a:gd name="T29" fmla="*/ 452 h 490"/>
                <a:gd name="T30" fmla="*/ 330 w 360"/>
                <a:gd name="T31" fmla="*/ 468 h 490"/>
                <a:gd name="T32" fmla="*/ 314 w 360"/>
                <a:gd name="T33" fmla="*/ 480 h 490"/>
                <a:gd name="T34" fmla="*/ 294 w 360"/>
                <a:gd name="T35" fmla="*/ 488 h 490"/>
                <a:gd name="T36" fmla="*/ 273 w 360"/>
                <a:gd name="T37" fmla="*/ 490 h 490"/>
                <a:gd name="T38" fmla="*/ 250 w 360"/>
                <a:gd name="T39" fmla="*/ 488 h 490"/>
                <a:gd name="T40" fmla="*/ 228 w 360"/>
                <a:gd name="T41" fmla="*/ 481 h 490"/>
                <a:gd name="T42" fmla="*/ 206 w 360"/>
                <a:gd name="T43" fmla="*/ 469 h 490"/>
                <a:gd name="T44" fmla="*/ 185 w 360"/>
                <a:gd name="T45" fmla="*/ 453 h 490"/>
                <a:gd name="T46" fmla="*/ 166 w 360"/>
                <a:gd name="T47" fmla="*/ 433 h 490"/>
                <a:gd name="T48" fmla="*/ 150 w 360"/>
                <a:gd name="T49" fmla="*/ 410 h 490"/>
                <a:gd name="T50" fmla="*/ 23 w 360"/>
                <a:gd name="T51" fmla="*/ 189 h 490"/>
                <a:gd name="T52" fmla="*/ 12 w 360"/>
                <a:gd name="T53" fmla="*/ 166 h 490"/>
                <a:gd name="T54" fmla="*/ 4 w 360"/>
                <a:gd name="T55" fmla="*/ 143 h 490"/>
                <a:gd name="T56" fmla="*/ 0 w 360"/>
                <a:gd name="T57" fmla="*/ 120 h 490"/>
                <a:gd name="T58" fmla="*/ 0 w 360"/>
                <a:gd name="T59" fmla="*/ 96 h 490"/>
                <a:gd name="T60" fmla="*/ 2 w 360"/>
                <a:gd name="T61" fmla="*/ 75 h 490"/>
                <a:gd name="T62" fmla="*/ 8 w 360"/>
                <a:gd name="T63" fmla="*/ 55 h 490"/>
                <a:gd name="T64" fmla="*/ 18 w 360"/>
                <a:gd name="T65" fmla="*/ 37 h 490"/>
                <a:gd name="T66" fmla="*/ 30 w 360"/>
                <a:gd name="T67" fmla="*/ 22 h 490"/>
                <a:gd name="T68" fmla="*/ 45 w 360"/>
                <a:gd name="T69" fmla="*/ 11 h 490"/>
                <a:gd name="T70" fmla="*/ 66 w 360"/>
                <a:gd name="T71" fmla="*/ 2 h 490"/>
                <a:gd name="T72" fmla="*/ 87 w 360"/>
                <a:gd name="T7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490">
                  <a:moveTo>
                    <a:pt x="87" y="0"/>
                  </a:moveTo>
                  <a:lnTo>
                    <a:pt x="110" y="2"/>
                  </a:lnTo>
                  <a:lnTo>
                    <a:pt x="132" y="9"/>
                  </a:lnTo>
                  <a:lnTo>
                    <a:pt x="154" y="21"/>
                  </a:lnTo>
                  <a:lnTo>
                    <a:pt x="175" y="37"/>
                  </a:lnTo>
                  <a:lnTo>
                    <a:pt x="194" y="57"/>
                  </a:lnTo>
                  <a:lnTo>
                    <a:pt x="210" y="80"/>
                  </a:lnTo>
                  <a:lnTo>
                    <a:pt x="336" y="301"/>
                  </a:lnTo>
                  <a:lnTo>
                    <a:pt x="348" y="324"/>
                  </a:lnTo>
                  <a:lnTo>
                    <a:pt x="355" y="348"/>
                  </a:lnTo>
                  <a:lnTo>
                    <a:pt x="359" y="371"/>
                  </a:lnTo>
                  <a:lnTo>
                    <a:pt x="360" y="394"/>
                  </a:lnTo>
                  <a:lnTo>
                    <a:pt x="358" y="415"/>
                  </a:lnTo>
                  <a:lnTo>
                    <a:pt x="352" y="435"/>
                  </a:lnTo>
                  <a:lnTo>
                    <a:pt x="342" y="452"/>
                  </a:lnTo>
                  <a:lnTo>
                    <a:pt x="330" y="468"/>
                  </a:lnTo>
                  <a:lnTo>
                    <a:pt x="314" y="480"/>
                  </a:lnTo>
                  <a:lnTo>
                    <a:pt x="294" y="488"/>
                  </a:lnTo>
                  <a:lnTo>
                    <a:pt x="273" y="490"/>
                  </a:lnTo>
                  <a:lnTo>
                    <a:pt x="250" y="488"/>
                  </a:lnTo>
                  <a:lnTo>
                    <a:pt x="228" y="481"/>
                  </a:lnTo>
                  <a:lnTo>
                    <a:pt x="206" y="469"/>
                  </a:lnTo>
                  <a:lnTo>
                    <a:pt x="185" y="453"/>
                  </a:lnTo>
                  <a:lnTo>
                    <a:pt x="166" y="433"/>
                  </a:lnTo>
                  <a:lnTo>
                    <a:pt x="150" y="410"/>
                  </a:lnTo>
                  <a:lnTo>
                    <a:pt x="23" y="189"/>
                  </a:lnTo>
                  <a:lnTo>
                    <a:pt x="12" y="166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2" y="75"/>
                  </a:lnTo>
                  <a:lnTo>
                    <a:pt x="8" y="55"/>
                  </a:lnTo>
                  <a:lnTo>
                    <a:pt x="18" y="37"/>
                  </a:lnTo>
                  <a:lnTo>
                    <a:pt x="30" y="22"/>
                  </a:lnTo>
                  <a:lnTo>
                    <a:pt x="45" y="11"/>
                  </a:lnTo>
                  <a:lnTo>
                    <a:pt x="66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301" y="782"/>
              <a:ext cx="70" cy="52"/>
            </a:xfrm>
            <a:custGeom>
              <a:avLst/>
              <a:gdLst>
                <a:gd name="T0" fmla="*/ 97 w 489"/>
                <a:gd name="T1" fmla="*/ 0 h 363"/>
                <a:gd name="T2" fmla="*/ 119 w 489"/>
                <a:gd name="T3" fmla="*/ 2 h 363"/>
                <a:gd name="T4" fmla="*/ 142 w 489"/>
                <a:gd name="T5" fmla="*/ 6 h 363"/>
                <a:gd name="T6" fmla="*/ 166 w 489"/>
                <a:gd name="T7" fmla="*/ 13 h 363"/>
                <a:gd name="T8" fmla="*/ 188 w 489"/>
                <a:gd name="T9" fmla="*/ 25 h 363"/>
                <a:gd name="T10" fmla="*/ 408 w 489"/>
                <a:gd name="T11" fmla="*/ 152 h 363"/>
                <a:gd name="T12" fmla="*/ 432 w 489"/>
                <a:gd name="T13" fmla="*/ 168 h 363"/>
                <a:gd name="T14" fmla="*/ 452 w 489"/>
                <a:gd name="T15" fmla="*/ 187 h 363"/>
                <a:gd name="T16" fmla="*/ 468 w 489"/>
                <a:gd name="T17" fmla="*/ 208 h 363"/>
                <a:gd name="T18" fmla="*/ 479 w 489"/>
                <a:gd name="T19" fmla="*/ 230 h 363"/>
                <a:gd name="T20" fmla="*/ 487 w 489"/>
                <a:gd name="T21" fmla="*/ 253 h 363"/>
                <a:gd name="T22" fmla="*/ 489 w 489"/>
                <a:gd name="T23" fmla="*/ 275 h 363"/>
                <a:gd name="T24" fmla="*/ 486 w 489"/>
                <a:gd name="T25" fmla="*/ 296 h 363"/>
                <a:gd name="T26" fmla="*/ 477 w 489"/>
                <a:gd name="T27" fmla="*/ 317 h 363"/>
                <a:gd name="T28" fmla="*/ 466 w 489"/>
                <a:gd name="T29" fmla="*/ 333 h 363"/>
                <a:gd name="T30" fmla="*/ 451 w 489"/>
                <a:gd name="T31" fmla="*/ 345 h 363"/>
                <a:gd name="T32" fmla="*/ 433 w 489"/>
                <a:gd name="T33" fmla="*/ 354 h 363"/>
                <a:gd name="T34" fmla="*/ 414 w 489"/>
                <a:gd name="T35" fmla="*/ 361 h 363"/>
                <a:gd name="T36" fmla="*/ 392 w 489"/>
                <a:gd name="T37" fmla="*/ 363 h 363"/>
                <a:gd name="T38" fmla="*/ 370 w 489"/>
                <a:gd name="T39" fmla="*/ 363 h 363"/>
                <a:gd name="T40" fmla="*/ 347 w 489"/>
                <a:gd name="T41" fmla="*/ 359 h 363"/>
                <a:gd name="T42" fmla="*/ 324 w 489"/>
                <a:gd name="T43" fmla="*/ 350 h 363"/>
                <a:gd name="T44" fmla="*/ 301 w 489"/>
                <a:gd name="T45" fmla="*/ 340 h 363"/>
                <a:gd name="T46" fmla="*/ 81 w 489"/>
                <a:gd name="T47" fmla="*/ 212 h 363"/>
                <a:gd name="T48" fmla="*/ 57 w 489"/>
                <a:gd name="T49" fmla="*/ 196 h 363"/>
                <a:gd name="T50" fmla="*/ 37 w 489"/>
                <a:gd name="T51" fmla="*/ 177 h 363"/>
                <a:gd name="T52" fmla="*/ 21 w 489"/>
                <a:gd name="T53" fmla="*/ 156 h 363"/>
                <a:gd name="T54" fmla="*/ 10 w 489"/>
                <a:gd name="T55" fmla="*/ 134 h 363"/>
                <a:gd name="T56" fmla="*/ 2 w 489"/>
                <a:gd name="T57" fmla="*/ 111 h 363"/>
                <a:gd name="T58" fmla="*/ 0 w 489"/>
                <a:gd name="T59" fmla="*/ 88 h 363"/>
                <a:gd name="T60" fmla="*/ 3 w 489"/>
                <a:gd name="T61" fmla="*/ 67 h 363"/>
                <a:gd name="T62" fmla="*/ 12 w 489"/>
                <a:gd name="T63" fmla="*/ 47 h 363"/>
                <a:gd name="T64" fmla="*/ 23 w 489"/>
                <a:gd name="T65" fmla="*/ 31 h 363"/>
                <a:gd name="T66" fmla="*/ 38 w 489"/>
                <a:gd name="T67" fmla="*/ 18 h 363"/>
                <a:gd name="T68" fmla="*/ 56 w 489"/>
                <a:gd name="T69" fmla="*/ 9 h 363"/>
                <a:gd name="T70" fmla="*/ 75 w 489"/>
                <a:gd name="T71" fmla="*/ 4 h 363"/>
                <a:gd name="T72" fmla="*/ 97 w 489"/>
                <a:gd name="T7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9" h="363">
                  <a:moveTo>
                    <a:pt x="97" y="0"/>
                  </a:moveTo>
                  <a:lnTo>
                    <a:pt x="119" y="2"/>
                  </a:lnTo>
                  <a:lnTo>
                    <a:pt x="142" y="6"/>
                  </a:lnTo>
                  <a:lnTo>
                    <a:pt x="166" y="13"/>
                  </a:lnTo>
                  <a:lnTo>
                    <a:pt x="188" y="25"/>
                  </a:lnTo>
                  <a:lnTo>
                    <a:pt x="408" y="152"/>
                  </a:lnTo>
                  <a:lnTo>
                    <a:pt x="432" y="168"/>
                  </a:lnTo>
                  <a:lnTo>
                    <a:pt x="452" y="187"/>
                  </a:lnTo>
                  <a:lnTo>
                    <a:pt x="468" y="208"/>
                  </a:lnTo>
                  <a:lnTo>
                    <a:pt x="479" y="230"/>
                  </a:lnTo>
                  <a:lnTo>
                    <a:pt x="487" y="253"/>
                  </a:lnTo>
                  <a:lnTo>
                    <a:pt x="489" y="275"/>
                  </a:lnTo>
                  <a:lnTo>
                    <a:pt x="486" y="296"/>
                  </a:lnTo>
                  <a:lnTo>
                    <a:pt x="477" y="317"/>
                  </a:lnTo>
                  <a:lnTo>
                    <a:pt x="466" y="333"/>
                  </a:lnTo>
                  <a:lnTo>
                    <a:pt x="451" y="345"/>
                  </a:lnTo>
                  <a:lnTo>
                    <a:pt x="433" y="354"/>
                  </a:lnTo>
                  <a:lnTo>
                    <a:pt x="414" y="361"/>
                  </a:lnTo>
                  <a:lnTo>
                    <a:pt x="392" y="363"/>
                  </a:lnTo>
                  <a:lnTo>
                    <a:pt x="370" y="363"/>
                  </a:lnTo>
                  <a:lnTo>
                    <a:pt x="347" y="359"/>
                  </a:lnTo>
                  <a:lnTo>
                    <a:pt x="324" y="350"/>
                  </a:lnTo>
                  <a:lnTo>
                    <a:pt x="301" y="340"/>
                  </a:lnTo>
                  <a:lnTo>
                    <a:pt x="81" y="212"/>
                  </a:lnTo>
                  <a:lnTo>
                    <a:pt x="57" y="196"/>
                  </a:lnTo>
                  <a:lnTo>
                    <a:pt x="37" y="177"/>
                  </a:lnTo>
                  <a:lnTo>
                    <a:pt x="21" y="156"/>
                  </a:lnTo>
                  <a:lnTo>
                    <a:pt x="10" y="134"/>
                  </a:lnTo>
                  <a:lnTo>
                    <a:pt x="2" y="111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3" y="31"/>
                  </a:lnTo>
                  <a:lnTo>
                    <a:pt x="38" y="18"/>
                  </a:lnTo>
                  <a:lnTo>
                    <a:pt x="56" y="9"/>
                  </a:lnTo>
                  <a:lnTo>
                    <a:pt x="75" y="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640" y="979"/>
              <a:ext cx="70" cy="52"/>
            </a:xfrm>
            <a:custGeom>
              <a:avLst/>
              <a:gdLst>
                <a:gd name="T0" fmla="*/ 95 w 487"/>
                <a:gd name="T1" fmla="*/ 0 h 362"/>
                <a:gd name="T2" fmla="*/ 119 w 487"/>
                <a:gd name="T3" fmla="*/ 0 h 362"/>
                <a:gd name="T4" fmla="*/ 142 w 487"/>
                <a:gd name="T5" fmla="*/ 4 h 362"/>
                <a:gd name="T6" fmla="*/ 165 w 487"/>
                <a:gd name="T7" fmla="*/ 13 h 362"/>
                <a:gd name="T8" fmla="*/ 188 w 487"/>
                <a:gd name="T9" fmla="*/ 23 h 362"/>
                <a:gd name="T10" fmla="*/ 408 w 487"/>
                <a:gd name="T11" fmla="*/ 151 h 362"/>
                <a:gd name="T12" fmla="*/ 431 w 487"/>
                <a:gd name="T13" fmla="*/ 167 h 362"/>
                <a:gd name="T14" fmla="*/ 451 w 487"/>
                <a:gd name="T15" fmla="*/ 186 h 362"/>
                <a:gd name="T16" fmla="*/ 466 w 487"/>
                <a:gd name="T17" fmla="*/ 207 h 362"/>
                <a:gd name="T18" fmla="*/ 479 w 487"/>
                <a:gd name="T19" fmla="*/ 229 h 362"/>
                <a:gd name="T20" fmla="*/ 485 w 487"/>
                <a:gd name="T21" fmla="*/ 251 h 362"/>
                <a:gd name="T22" fmla="*/ 487 w 487"/>
                <a:gd name="T23" fmla="*/ 274 h 362"/>
                <a:gd name="T24" fmla="*/ 485 w 487"/>
                <a:gd name="T25" fmla="*/ 296 h 362"/>
                <a:gd name="T26" fmla="*/ 477 w 487"/>
                <a:gd name="T27" fmla="*/ 316 h 362"/>
                <a:gd name="T28" fmla="*/ 465 w 487"/>
                <a:gd name="T29" fmla="*/ 332 h 362"/>
                <a:gd name="T30" fmla="*/ 451 w 487"/>
                <a:gd name="T31" fmla="*/ 344 h 362"/>
                <a:gd name="T32" fmla="*/ 433 w 487"/>
                <a:gd name="T33" fmla="*/ 354 h 362"/>
                <a:gd name="T34" fmla="*/ 413 w 487"/>
                <a:gd name="T35" fmla="*/ 359 h 362"/>
                <a:gd name="T36" fmla="*/ 392 w 487"/>
                <a:gd name="T37" fmla="*/ 362 h 362"/>
                <a:gd name="T38" fmla="*/ 369 w 487"/>
                <a:gd name="T39" fmla="*/ 361 h 362"/>
                <a:gd name="T40" fmla="*/ 346 w 487"/>
                <a:gd name="T41" fmla="*/ 357 h 362"/>
                <a:gd name="T42" fmla="*/ 322 w 487"/>
                <a:gd name="T43" fmla="*/ 350 h 362"/>
                <a:gd name="T44" fmla="*/ 299 w 487"/>
                <a:gd name="T45" fmla="*/ 338 h 362"/>
                <a:gd name="T46" fmla="*/ 80 w 487"/>
                <a:gd name="T47" fmla="*/ 211 h 362"/>
                <a:gd name="T48" fmla="*/ 57 w 487"/>
                <a:gd name="T49" fmla="*/ 194 h 362"/>
                <a:gd name="T50" fmla="*/ 37 w 487"/>
                <a:gd name="T51" fmla="*/ 175 h 362"/>
                <a:gd name="T52" fmla="*/ 21 w 487"/>
                <a:gd name="T53" fmla="*/ 155 h 362"/>
                <a:gd name="T54" fmla="*/ 9 w 487"/>
                <a:gd name="T55" fmla="*/ 133 h 362"/>
                <a:gd name="T56" fmla="*/ 2 w 487"/>
                <a:gd name="T57" fmla="*/ 110 h 362"/>
                <a:gd name="T58" fmla="*/ 0 w 487"/>
                <a:gd name="T59" fmla="*/ 88 h 362"/>
                <a:gd name="T60" fmla="*/ 2 w 487"/>
                <a:gd name="T61" fmla="*/ 67 h 362"/>
                <a:gd name="T62" fmla="*/ 10 w 487"/>
                <a:gd name="T63" fmla="*/ 45 h 362"/>
                <a:gd name="T64" fmla="*/ 22 w 487"/>
                <a:gd name="T65" fmla="*/ 31 h 362"/>
                <a:gd name="T66" fmla="*/ 37 w 487"/>
                <a:gd name="T67" fmla="*/ 18 h 362"/>
                <a:gd name="T68" fmla="*/ 54 w 487"/>
                <a:gd name="T69" fmla="*/ 9 h 362"/>
                <a:gd name="T70" fmla="*/ 74 w 487"/>
                <a:gd name="T71" fmla="*/ 2 h 362"/>
                <a:gd name="T72" fmla="*/ 95 w 487"/>
                <a:gd name="T7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7" h="362">
                  <a:moveTo>
                    <a:pt x="95" y="0"/>
                  </a:moveTo>
                  <a:lnTo>
                    <a:pt x="119" y="0"/>
                  </a:lnTo>
                  <a:lnTo>
                    <a:pt x="142" y="4"/>
                  </a:lnTo>
                  <a:lnTo>
                    <a:pt x="165" y="13"/>
                  </a:lnTo>
                  <a:lnTo>
                    <a:pt x="188" y="23"/>
                  </a:lnTo>
                  <a:lnTo>
                    <a:pt x="408" y="151"/>
                  </a:lnTo>
                  <a:lnTo>
                    <a:pt x="431" y="167"/>
                  </a:lnTo>
                  <a:lnTo>
                    <a:pt x="451" y="186"/>
                  </a:lnTo>
                  <a:lnTo>
                    <a:pt x="466" y="207"/>
                  </a:lnTo>
                  <a:lnTo>
                    <a:pt x="479" y="229"/>
                  </a:lnTo>
                  <a:lnTo>
                    <a:pt x="485" y="251"/>
                  </a:lnTo>
                  <a:lnTo>
                    <a:pt x="487" y="274"/>
                  </a:lnTo>
                  <a:lnTo>
                    <a:pt x="485" y="296"/>
                  </a:lnTo>
                  <a:lnTo>
                    <a:pt x="477" y="316"/>
                  </a:lnTo>
                  <a:lnTo>
                    <a:pt x="465" y="332"/>
                  </a:lnTo>
                  <a:lnTo>
                    <a:pt x="451" y="344"/>
                  </a:lnTo>
                  <a:lnTo>
                    <a:pt x="433" y="354"/>
                  </a:lnTo>
                  <a:lnTo>
                    <a:pt x="413" y="359"/>
                  </a:lnTo>
                  <a:lnTo>
                    <a:pt x="392" y="362"/>
                  </a:lnTo>
                  <a:lnTo>
                    <a:pt x="369" y="361"/>
                  </a:lnTo>
                  <a:lnTo>
                    <a:pt x="346" y="357"/>
                  </a:lnTo>
                  <a:lnTo>
                    <a:pt x="322" y="350"/>
                  </a:lnTo>
                  <a:lnTo>
                    <a:pt x="299" y="338"/>
                  </a:lnTo>
                  <a:lnTo>
                    <a:pt x="80" y="211"/>
                  </a:lnTo>
                  <a:lnTo>
                    <a:pt x="57" y="194"/>
                  </a:lnTo>
                  <a:lnTo>
                    <a:pt x="37" y="175"/>
                  </a:lnTo>
                  <a:lnTo>
                    <a:pt x="21" y="155"/>
                  </a:lnTo>
                  <a:lnTo>
                    <a:pt x="9" y="133"/>
                  </a:lnTo>
                  <a:lnTo>
                    <a:pt x="2" y="110"/>
                  </a:lnTo>
                  <a:lnTo>
                    <a:pt x="0" y="88"/>
                  </a:lnTo>
                  <a:lnTo>
                    <a:pt x="2" y="67"/>
                  </a:lnTo>
                  <a:lnTo>
                    <a:pt x="10" y="45"/>
                  </a:lnTo>
                  <a:lnTo>
                    <a:pt x="22" y="31"/>
                  </a:lnTo>
                  <a:lnTo>
                    <a:pt x="37" y="18"/>
                  </a:lnTo>
                  <a:lnTo>
                    <a:pt x="54" y="9"/>
                  </a:lnTo>
                  <a:lnTo>
                    <a:pt x="74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271" y="891"/>
              <a:ext cx="77" cy="31"/>
            </a:xfrm>
            <a:custGeom>
              <a:avLst/>
              <a:gdLst>
                <a:gd name="T0" fmla="*/ 142 w 538"/>
                <a:gd name="T1" fmla="*/ 0 h 217"/>
                <a:gd name="T2" fmla="*/ 395 w 538"/>
                <a:gd name="T3" fmla="*/ 0 h 217"/>
                <a:gd name="T4" fmla="*/ 425 w 538"/>
                <a:gd name="T5" fmla="*/ 2 h 217"/>
                <a:gd name="T6" fmla="*/ 451 w 538"/>
                <a:gd name="T7" fmla="*/ 9 h 217"/>
                <a:gd name="T8" fmla="*/ 475 w 538"/>
                <a:gd name="T9" fmla="*/ 19 h 217"/>
                <a:gd name="T10" fmla="*/ 496 w 538"/>
                <a:gd name="T11" fmla="*/ 32 h 217"/>
                <a:gd name="T12" fmla="*/ 513 w 538"/>
                <a:gd name="T13" fmla="*/ 48 h 217"/>
                <a:gd name="T14" fmla="*/ 527 w 538"/>
                <a:gd name="T15" fmla="*/ 67 h 217"/>
                <a:gd name="T16" fmla="*/ 535 w 538"/>
                <a:gd name="T17" fmla="*/ 87 h 217"/>
                <a:gd name="T18" fmla="*/ 538 w 538"/>
                <a:gd name="T19" fmla="*/ 109 h 217"/>
                <a:gd name="T20" fmla="*/ 535 w 538"/>
                <a:gd name="T21" fmla="*/ 130 h 217"/>
                <a:gd name="T22" fmla="*/ 527 w 538"/>
                <a:gd name="T23" fmla="*/ 150 h 217"/>
                <a:gd name="T24" fmla="*/ 513 w 538"/>
                <a:gd name="T25" fmla="*/ 169 h 217"/>
                <a:gd name="T26" fmla="*/ 496 w 538"/>
                <a:gd name="T27" fmla="*/ 185 h 217"/>
                <a:gd name="T28" fmla="*/ 475 w 538"/>
                <a:gd name="T29" fmla="*/ 198 h 217"/>
                <a:gd name="T30" fmla="*/ 451 w 538"/>
                <a:gd name="T31" fmla="*/ 208 h 217"/>
                <a:gd name="T32" fmla="*/ 425 w 538"/>
                <a:gd name="T33" fmla="*/ 215 h 217"/>
                <a:gd name="T34" fmla="*/ 395 w 538"/>
                <a:gd name="T35" fmla="*/ 217 h 217"/>
                <a:gd name="T36" fmla="*/ 142 w 538"/>
                <a:gd name="T37" fmla="*/ 217 h 217"/>
                <a:gd name="T38" fmla="*/ 114 w 538"/>
                <a:gd name="T39" fmla="*/ 215 h 217"/>
                <a:gd name="T40" fmla="*/ 86 w 538"/>
                <a:gd name="T41" fmla="*/ 208 h 217"/>
                <a:gd name="T42" fmla="*/ 62 w 538"/>
                <a:gd name="T43" fmla="*/ 198 h 217"/>
                <a:gd name="T44" fmla="*/ 41 w 538"/>
                <a:gd name="T45" fmla="*/ 185 h 217"/>
                <a:gd name="T46" fmla="*/ 24 w 538"/>
                <a:gd name="T47" fmla="*/ 169 h 217"/>
                <a:gd name="T48" fmla="*/ 11 w 538"/>
                <a:gd name="T49" fmla="*/ 150 h 217"/>
                <a:gd name="T50" fmla="*/ 2 w 538"/>
                <a:gd name="T51" fmla="*/ 130 h 217"/>
                <a:gd name="T52" fmla="*/ 0 w 538"/>
                <a:gd name="T53" fmla="*/ 109 h 217"/>
                <a:gd name="T54" fmla="*/ 2 w 538"/>
                <a:gd name="T55" fmla="*/ 87 h 217"/>
                <a:gd name="T56" fmla="*/ 11 w 538"/>
                <a:gd name="T57" fmla="*/ 67 h 217"/>
                <a:gd name="T58" fmla="*/ 24 w 538"/>
                <a:gd name="T59" fmla="*/ 48 h 217"/>
                <a:gd name="T60" fmla="*/ 41 w 538"/>
                <a:gd name="T61" fmla="*/ 32 h 217"/>
                <a:gd name="T62" fmla="*/ 62 w 538"/>
                <a:gd name="T63" fmla="*/ 19 h 217"/>
                <a:gd name="T64" fmla="*/ 86 w 538"/>
                <a:gd name="T65" fmla="*/ 9 h 217"/>
                <a:gd name="T66" fmla="*/ 114 w 538"/>
                <a:gd name="T67" fmla="*/ 2 h 217"/>
                <a:gd name="T68" fmla="*/ 142 w 538"/>
                <a:gd name="T6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8" h="217">
                  <a:moveTo>
                    <a:pt x="142" y="0"/>
                  </a:moveTo>
                  <a:lnTo>
                    <a:pt x="395" y="0"/>
                  </a:lnTo>
                  <a:lnTo>
                    <a:pt x="425" y="2"/>
                  </a:lnTo>
                  <a:lnTo>
                    <a:pt x="451" y="9"/>
                  </a:lnTo>
                  <a:lnTo>
                    <a:pt x="475" y="19"/>
                  </a:lnTo>
                  <a:lnTo>
                    <a:pt x="496" y="32"/>
                  </a:lnTo>
                  <a:lnTo>
                    <a:pt x="513" y="48"/>
                  </a:lnTo>
                  <a:lnTo>
                    <a:pt x="527" y="67"/>
                  </a:lnTo>
                  <a:lnTo>
                    <a:pt x="535" y="87"/>
                  </a:lnTo>
                  <a:lnTo>
                    <a:pt x="538" y="109"/>
                  </a:lnTo>
                  <a:lnTo>
                    <a:pt x="535" y="130"/>
                  </a:lnTo>
                  <a:lnTo>
                    <a:pt x="527" y="150"/>
                  </a:lnTo>
                  <a:lnTo>
                    <a:pt x="513" y="169"/>
                  </a:lnTo>
                  <a:lnTo>
                    <a:pt x="496" y="185"/>
                  </a:lnTo>
                  <a:lnTo>
                    <a:pt x="475" y="198"/>
                  </a:lnTo>
                  <a:lnTo>
                    <a:pt x="451" y="208"/>
                  </a:lnTo>
                  <a:lnTo>
                    <a:pt x="425" y="215"/>
                  </a:lnTo>
                  <a:lnTo>
                    <a:pt x="395" y="217"/>
                  </a:lnTo>
                  <a:lnTo>
                    <a:pt x="142" y="217"/>
                  </a:lnTo>
                  <a:lnTo>
                    <a:pt x="114" y="215"/>
                  </a:lnTo>
                  <a:lnTo>
                    <a:pt x="86" y="208"/>
                  </a:lnTo>
                  <a:lnTo>
                    <a:pt x="62" y="198"/>
                  </a:lnTo>
                  <a:lnTo>
                    <a:pt x="41" y="185"/>
                  </a:lnTo>
                  <a:lnTo>
                    <a:pt x="24" y="169"/>
                  </a:lnTo>
                  <a:lnTo>
                    <a:pt x="11" y="150"/>
                  </a:lnTo>
                  <a:lnTo>
                    <a:pt x="2" y="130"/>
                  </a:lnTo>
                  <a:lnTo>
                    <a:pt x="0" y="109"/>
                  </a:lnTo>
                  <a:lnTo>
                    <a:pt x="2" y="87"/>
                  </a:lnTo>
                  <a:lnTo>
                    <a:pt x="11" y="67"/>
                  </a:lnTo>
                  <a:lnTo>
                    <a:pt x="24" y="48"/>
                  </a:lnTo>
                  <a:lnTo>
                    <a:pt x="41" y="32"/>
                  </a:lnTo>
                  <a:lnTo>
                    <a:pt x="62" y="19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663" y="891"/>
              <a:ext cx="77" cy="31"/>
            </a:xfrm>
            <a:custGeom>
              <a:avLst/>
              <a:gdLst>
                <a:gd name="T0" fmla="*/ 142 w 539"/>
                <a:gd name="T1" fmla="*/ 0 h 217"/>
                <a:gd name="T2" fmla="*/ 397 w 539"/>
                <a:gd name="T3" fmla="*/ 0 h 217"/>
                <a:gd name="T4" fmla="*/ 425 w 539"/>
                <a:gd name="T5" fmla="*/ 2 h 217"/>
                <a:gd name="T6" fmla="*/ 451 w 539"/>
                <a:gd name="T7" fmla="*/ 9 h 217"/>
                <a:gd name="T8" fmla="*/ 476 w 539"/>
                <a:gd name="T9" fmla="*/ 19 h 217"/>
                <a:gd name="T10" fmla="*/ 497 w 539"/>
                <a:gd name="T11" fmla="*/ 32 h 217"/>
                <a:gd name="T12" fmla="*/ 514 w 539"/>
                <a:gd name="T13" fmla="*/ 48 h 217"/>
                <a:gd name="T14" fmla="*/ 527 w 539"/>
                <a:gd name="T15" fmla="*/ 67 h 217"/>
                <a:gd name="T16" fmla="*/ 535 w 539"/>
                <a:gd name="T17" fmla="*/ 87 h 217"/>
                <a:gd name="T18" fmla="*/ 539 w 539"/>
                <a:gd name="T19" fmla="*/ 109 h 217"/>
                <a:gd name="T20" fmla="*/ 535 w 539"/>
                <a:gd name="T21" fmla="*/ 130 h 217"/>
                <a:gd name="T22" fmla="*/ 527 w 539"/>
                <a:gd name="T23" fmla="*/ 150 h 217"/>
                <a:gd name="T24" fmla="*/ 514 w 539"/>
                <a:gd name="T25" fmla="*/ 169 h 217"/>
                <a:gd name="T26" fmla="*/ 497 w 539"/>
                <a:gd name="T27" fmla="*/ 185 h 217"/>
                <a:gd name="T28" fmla="*/ 476 w 539"/>
                <a:gd name="T29" fmla="*/ 198 h 217"/>
                <a:gd name="T30" fmla="*/ 451 w 539"/>
                <a:gd name="T31" fmla="*/ 208 h 217"/>
                <a:gd name="T32" fmla="*/ 425 w 539"/>
                <a:gd name="T33" fmla="*/ 215 h 217"/>
                <a:gd name="T34" fmla="*/ 397 w 539"/>
                <a:gd name="T35" fmla="*/ 217 h 217"/>
                <a:gd name="T36" fmla="*/ 142 w 539"/>
                <a:gd name="T37" fmla="*/ 217 h 217"/>
                <a:gd name="T38" fmla="*/ 114 w 539"/>
                <a:gd name="T39" fmla="*/ 215 h 217"/>
                <a:gd name="T40" fmla="*/ 88 w 539"/>
                <a:gd name="T41" fmla="*/ 208 h 217"/>
                <a:gd name="T42" fmla="*/ 64 w 539"/>
                <a:gd name="T43" fmla="*/ 198 h 217"/>
                <a:gd name="T44" fmla="*/ 43 w 539"/>
                <a:gd name="T45" fmla="*/ 185 h 217"/>
                <a:gd name="T46" fmla="*/ 25 w 539"/>
                <a:gd name="T47" fmla="*/ 169 h 217"/>
                <a:gd name="T48" fmla="*/ 11 w 539"/>
                <a:gd name="T49" fmla="*/ 150 h 217"/>
                <a:gd name="T50" fmla="*/ 4 w 539"/>
                <a:gd name="T51" fmla="*/ 130 h 217"/>
                <a:gd name="T52" fmla="*/ 0 w 539"/>
                <a:gd name="T53" fmla="*/ 109 h 217"/>
                <a:gd name="T54" fmla="*/ 4 w 539"/>
                <a:gd name="T55" fmla="*/ 87 h 217"/>
                <a:gd name="T56" fmla="*/ 11 w 539"/>
                <a:gd name="T57" fmla="*/ 67 h 217"/>
                <a:gd name="T58" fmla="*/ 25 w 539"/>
                <a:gd name="T59" fmla="*/ 48 h 217"/>
                <a:gd name="T60" fmla="*/ 43 w 539"/>
                <a:gd name="T61" fmla="*/ 32 h 217"/>
                <a:gd name="T62" fmla="*/ 64 w 539"/>
                <a:gd name="T63" fmla="*/ 19 h 217"/>
                <a:gd name="T64" fmla="*/ 88 w 539"/>
                <a:gd name="T65" fmla="*/ 9 h 217"/>
                <a:gd name="T66" fmla="*/ 114 w 539"/>
                <a:gd name="T67" fmla="*/ 2 h 217"/>
                <a:gd name="T68" fmla="*/ 142 w 539"/>
                <a:gd name="T6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217">
                  <a:moveTo>
                    <a:pt x="142" y="0"/>
                  </a:moveTo>
                  <a:lnTo>
                    <a:pt x="397" y="0"/>
                  </a:lnTo>
                  <a:lnTo>
                    <a:pt x="425" y="2"/>
                  </a:lnTo>
                  <a:lnTo>
                    <a:pt x="451" y="9"/>
                  </a:lnTo>
                  <a:lnTo>
                    <a:pt x="476" y="19"/>
                  </a:lnTo>
                  <a:lnTo>
                    <a:pt x="497" y="32"/>
                  </a:lnTo>
                  <a:lnTo>
                    <a:pt x="514" y="48"/>
                  </a:lnTo>
                  <a:lnTo>
                    <a:pt x="527" y="67"/>
                  </a:lnTo>
                  <a:lnTo>
                    <a:pt x="535" y="87"/>
                  </a:lnTo>
                  <a:lnTo>
                    <a:pt x="539" y="109"/>
                  </a:lnTo>
                  <a:lnTo>
                    <a:pt x="535" y="130"/>
                  </a:lnTo>
                  <a:lnTo>
                    <a:pt x="527" y="150"/>
                  </a:lnTo>
                  <a:lnTo>
                    <a:pt x="514" y="169"/>
                  </a:lnTo>
                  <a:lnTo>
                    <a:pt x="497" y="185"/>
                  </a:lnTo>
                  <a:lnTo>
                    <a:pt x="476" y="198"/>
                  </a:lnTo>
                  <a:lnTo>
                    <a:pt x="451" y="208"/>
                  </a:lnTo>
                  <a:lnTo>
                    <a:pt x="425" y="215"/>
                  </a:lnTo>
                  <a:lnTo>
                    <a:pt x="397" y="217"/>
                  </a:lnTo>
                  <a:lnTo>
                    <a:pt x="142" y="217"/>
                  </a:lnTo>
                  <a:lnTo>
                    <a:pt x="114" y="215"/>
                  </a:lnTo>
                  <a:lnTo>
                    <a:pt x="88" y="208"/>
                  </a:lnTo>
                  <a:lnTo>
                    <a:pt x="64" y="198"/>
                  </a:lnTo>
                  <a:lnTo>
                    <a:pt x="43" y="185"/>
                  </a:lnTo>
                  <a:lnTo>
                    <a:pt x="25" y="169"/>
                  </a:lnTo>
                  <a:lnTo>
                    <a:pt x="11" y="150"/>
                  </a:lnTo>
                  <a:lnTo>
                    <a:pt x="4" y="130"/>
                  </a:lnTo>
                  <a:lnTo>
                    <a:pt x="0" y="109"/>
                  </a:lnTo>
                  <a:lnTo>
                    <a:pt x="4" y="87"/>
                  </a:lnTo>
                  <a:lnTo>
                    <a:pt x="11" y="67"/>
                  </a:lnTo>
                  <a:lnTo>
                    <a:pt x="25" y="48"/>
                  </a:lnTo>
                  <a:lnTo>
                    <a:pt x="43" y="32"/>
                  </a:lnTo>
                  <a:lnTo>
                    <a:pt x="64" y="19"/>
                  </a:lnTo>
                  <a:lnTo>
                    <a:pt x="88" y="9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301" y="979"/>
              <a:ext cx="70" cy="52"/>
            </a:xfrm>
            <a:custGeom>
              <a:avLst/>
              <a:gdLst>
                <a:gd name="T0" fmla="*/ 392 w 489"/>
                <a:gd name="T1" fmla="*/ 0 h 362"/>
                <a:gd name="T2" fmla="*/ 414 w 489"/>
                <a:gd name="T3" fmla="*/ 2 h 362"/>
                <a:gd name="T4" fmla="*/ 433 w 489"/>
                <a:gd name="T5" fmla="*/ 9 h 362"/>
                <a:gd name="T6" fmla="*/ 451 w 489"/>
                <a:gd name="T7" fmla="*/ 18 h 362"/>
                <a:gd name="T8" fmla="*/ 466 w 489"/>
                <a:gd name="T9" fmla="*/ 31 h 362"/>
                <a:gd name="T10" fmla="*/ 477 w 489"/>
                <a:gd name="T11" fmla="*/ 45 h 362"/>
                <a:gd name="T12" fmla="*/ 486 w 489"/>
                <a:gd name="T13" fmla="*/ 67 h 362"/>
                <a:gd name="T14" fmla="*/ 489 w 489"/>
                <a:gd name="T15" fmla="*/ 88 h 362"/>
                <a:gd name="T16" fmla="*/ 487 w 489"/>
                <a:gd name="T17" fmla="*/ 110 h 362"/>
                <a:gd name="T18" fmla="*/ 479 w 489"/>
                <a:gd name="T19" fmla="*/ 133 h 362"/>
                <a:gd name="T20" fmla="*/ 468 w 489"/>
                <a:gd name="T21" fmla="*/ 155 h 362"/>
                <a:gd name="T22" fmla="*/ 452 w 489"/>
                <a:gd name="T23" fmla="*/ 175 h 362"/>
                <a:gd name="T24" fmla="*/ 432 w 489"/>
                <a:gd name="T25" fmla="*/ 194 h 362"/>
                <a:gd name="T26" fmla="*/ 408 w 489"/>
                <a:gd name="T27" fmla="*/ 211 h 362"/>
                <a:gd name="T28" fmla="*/ 188 w 489"/>
                <a:gd name="T29" fmla="*/ 338 h 362"/>
                <a:gd name="T30" fmla="*/ 165 w 489"/>
                <a:gd name="T31" fmla="*/ 350 h 362"/>
                <a:gd name="T32" fmla="*/ 142 w 489"/>
                <a:gd name="T33" fmla="*/ 357 h 362"/>
                <a:gd name="T34" fmla="*/ 119 w 489"/>
                <a:gd name="T35" fmla="*/ 361 h 362"/>
                <a:gd name="T36" fmla="*/ 97 w 489"/>
                <a:gd name="T37" fmla="*/ 362 h 362"/>
                <a:gd name="T38" fmla="*/ 75 w 489"/>
                <a:gd name="T39" fmla="*/ 359 h 362"/>
                <a:gd name="T40" fmla="*/ 56 w 489"/>
                <a:gd name="T41" fmla="*/ 354 h 362"/>
                <a:gd name="T42" fmla="*/ 38 w 489"/>
                <a:gd name="T43" fmla="*/ 344 h 362"/>
                <a:gd name="T44" fmla="*/ 23 w 489"/>
                <a:gd name="T45" fmla="*/ 332 h 362"/>
                <a:gd name="T46" fmla="*/ 12 w 489"/>
                <a:gd name="T47" fmla="*/ 316 h 362"/>
                <a:gd name="T48" fmla="*/ 3 w 489"/>
                <a:gd name="T49" fmla="*/ 296 h 362"/>
                <a:gd name="T50" fmla="*/ 0 w 489"/>
                <a:gd name="T51" fmla="*/ 274 h 362"/>
                <a:gd name="T52" fmla="*/ 2 w 489"/>
                <a:gd name="T53" fmla="*/ 251 h 362"/>
                <a:gd name="T54" fmla="*/ 10 w 489"/>
                <a:gd name="T55" fmla="*/ 229 h 362"/>
                <a:gd name="T56" fmla="*/ 21 w 489"/>
                <a:gd name="T57" fmla="*/ 207 h 362"/>
                <a:gd name="T58" fmla="*/ 37 w 489"/>
                <a:gd name="T59" fmla="*/ 186 h 362"/>
                <a:gd name="T60" fmla="*/ 57 w 489"/>
                <a:gd name="T61" fmla="*/ 167 h 362"/>
                <a:gd name="T62" fmla="*/ 81 w 489"/>
                <a:gd name="T63" fmla="*/ 151 h 362"/>
                <a:gd name="T64" fmla="*/ 301 w 489"/>
                <a:gd name="T65" fmla="*/ 23 h 362"/>
                <a:gd name="T66" fmla="*/ 324 w 489"/>
                <a:gd name="T67" fmla="*/ 13 h 362"/>
                <a:gd name="T68" fmla="*/ 347 w 489"/>
                <a:gd name="T69" fmla="*/ 4 h 362"/>
                <a:gd name="T70" fmla="*/ 370 w 489"/>
                <a:gd name="T71" fmla="*/ 0 h 362"/>
                <a:gd name="T72" fmla="*/ 392 w 489"/>
                <a:gd name="T7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9" h="362">
                  <a:moveTo>
                    <a:pt x="392" y="0"/>
                  </a:moveTo>
                  <a:lnTo>
                    <a:pt x="414" y="2"/>
                  </a:lnTo>
                  <a:lnTo>
                    <a:pt x="433" y="9"/>
                  </a:lnTo>
                  <a:lnTo>
                    <a:pt x="451" y="18"/>
                  </a:lnTo>
                  <a:lnTo>
                    <a:pt x="466" y="31"/>
                  </a:lnTo>
                  <a:lnTo>
                    <a:pt x="477" y="45"/>
                  </a:lnTo>
                  <a:lnTo>
                    <a:pt x="486" y="67"/>
                  </a:lnTo>
                  <a:lnTo>
                    <a:pt x="489" y="88"/>
                  </a:lnTo>
                  <a:lnTo>
                    <a:pt x="487" y="110"/>
                  </a:lnTo>
                  <a:lnTo>
                    <a:pt x="479" y="133"/>
                  </a:lnTo>
                  <a:lnTo>
                    <a:pt x="468" y="155"/>
                  </a:lnTo>
                  <a:lnTo>
                    <a:pt x="452" y="175"/>
                  </a:lnTo>
                  <a:lnTo>
                    <a:pt x="432" y="194"/>
                  </a:lnTo>
                  <a:lnTo>
                    <a:pt x="408" y="211"/>
                  </a:lnTo>
                  <a:lnTo>
                    <a:pt x="188" y="338"/>
                  </a:lnTo>
                  <a:lnTo>
                    <a:pt x="165" y="350"/>
                  </a:lnTo>
                  <a:lnTo>
                    <a:pt x="142" y="357"/>
                  </a:lnTo>
                  <a:lnTo>
                    <a:pt x="119" y="361"/>
                  </a:lnTo>
                  <a:lnTo>
                    <a:pt x="97" y="362"/>
                  </a:lnTo>
                  <a:lnTo>
                    <a:pt x="75" y="359"/>
                  </a:lnTo>
                  <a:lnTo>
                    <a:pt x="56" y="354"/>
                  </a:lnTo>
                  <a:lnTo>
                    <a:pt x="38" y="344"/>
                  </a:lnTo>
                  <a:lnTo>
                    <a:pt x="23" y="332"/>
                  </a:lnTo>
                  <a:lnTo>
                    <a:pt x="12" y="316"/>
                  </a:lnTo>
                  <a:lnTo>
                    <a:pt x="3" y="296"/>
                  </a:lnTo>
                  <a:lnTo>
                    <a:pt x="0" y="274"/>
                  </a:lnTo>
                  <a:lnTo>
                    <a:pt x="2" y="251"/>
                  </a:lnTo>
                  <a:lnTo>
                    <a:pt x="10" y="229"/>
                  </a:lnTo>
                  <a:lnTo>
                    <a:pt x="21" y="207"/>
                  </a:lnTo>
                  <a:lnTo>
                    <a:pt x="37" y="186"/>
                  </a:lnTo>
                  <a:lnTo>
                    <a:pt x="57" y="167"/>
                  </a:lnTo>
                  <a:lnTo>
                    <a:pt x="81" y="151"/>
                  </a:lnTo>
                  <a:lnTo>
                    <a:pt x="301" y="23"/>
                  </a:lnTo>
                  <a:lnTo>
                    <a:pt x="324" y="13"/>
                  </a:lnTo>
                  <a:lnTo>
                    <a:pt x="347" y="4"/>
                  </a:lnTo>
                  <a:lnTo>
                    <a:pt x="370" y="0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640" y="782"/>
              <a:ext cx="70" cy="52"/>
            </a:xfrm>
            <a:custGeom>
              <a:avLst/>
              <a:gdLst>
                <a:gd name="T0" fmla="*/ 392 w 487"/>
                <a:gd name="T1" fmla="*/ 0 h 363"/>
                <a:gd name="T2" fmla="*/ 413 w 487"/>
                <a:gd name="T3" fmla="*/ 4 h 363"/>
                <a:gd name="T4" fmla="*/ 433 w 487"/>
                <a:gd name="T5" fmla="*/ 9 h 363"/>
                <a:gd name="T6" fmla="*/ 451 w 487"/>
                <a:gd name="T7" fmla="*/ 18 h 363"/>
                <a:gd name="T8" fmla="*/ 465 w 487"/>
                <a:gd name="T9" fmla="*/ 31 h 363"/>
                <a:gd name="T10" fmla="*/ 477 w 487"/>
                <a:gd name="T11" fmla="*/ 47 h 363"/>
                <a:gd name="T12" fmla="*/ 485 w 487"/>
                <a:gd name="T13" fmla="*/ 67 h 363"/>
                <a:gd name="T14" fmla="*/ 487 w 487"/>
                <a:gd name="T15" fmla="*/ 88 h 363"/>
                <a:gd name="T16" fmla="*/ 485 w 487"/>
                <a:gd name="T17" fmla="*/ 111 h 363"/>
                <a:gd name="T18" fmla="*/ 479 w 487"/>
                <a:gd name="T19" fmla="*/ 134 h 363"/>
                <a:gd name="T20" fmla="*/ 466 w 487"/>
                <a:gd name="T21" fmla="*/ 156 h 363"/>
                <a:gd name="T22" fmla="*/ 451 w 487"/>
                <a:gd name="T23" fmla="*/ 177 h 363"/>
                <a:gd name="T24" fmla="*/ 431 w 487"/>
                <a:gd name="T25" fmla="*/ 196 h 363"/>
                <a:gd name="T26" fmla="*/ 408 w 487"/>
                <a:gd name="T27" fmla="*/ 212 h 363"/>
                <a:gd name="T28" fmla="*/ 188 w 487"/>
                <a:gd name="T29" fmla="*/ 340 h 363"/>
                <a:gd name="T30" fmla="*/ 165 w 487"/>
                <a:gd name="T31" fmla="*/ 350 h 363"/>
                <a:gd name="T32" fmla="*/ 142 w 487"/>
                <a:gd name="T33" fmla="*/ 359 h 363"/>
                <a:gd name="T34" fmla="*/ 119 w 487"/>
                <a:gd name="T35" fmla="*/ 363 h 363"/>
                <a:gd name="T36" fmla="*/ 95 w 487"/>
                <a:gd name="T37" fmla="*/ 363 h 363"/>
                <a:gd name="T38" fmla="*/ 74 w 487"/>
                <a:gd name="T39" fmla="*/ 361 h 363"/>
                <a:gd name="T40" fmla="*/ 54 w 487"/>
                <a:gd name="T41" fmla="*/ 354 h 363"/>
                <a:gd name="T42" fmla="*/ 37 w 487"/>
                <a:gd name="T43" fmla="*/ 345 h 363"/>
                <a:gd name="T44" fmla="*/ 22 w 487"/>
                <a:gd name="T45" fmla="*/ 333 h 363"/>
                <a:gd name="T46" fmla="*/ 10 w 487"/>
                <a:gd name="T47" fmla="*/ 317 h 363"/>
                <a:gd name="T48" fmla="*/ 2 w 487"/>
                <a:gd name="T49" fmla="*/ 296 h 363"/>
                <a:gd name="T50" fmla="*/ 0 w 487"/>
                <a:gd name="T51" fmla="*/ 275 h 363"/>
                <a:gd name="T52" fmla="*/ 2 w 487"/>
                <a:gd name="T53" fmla="*/ 253 h 363"/>
                <a:gd name="T54" fmla="*/ 9 w 487"/>
                <a:gd name="T55" fmla="*/ 230 h 363"/>
                <a:gd name="T56" fmla="*/ 21 w 487"/>
                <a:gd name="T57" fmla="*/ 208 h 363"/>
                <a:gd name="T58" fmla="*/ 37 w 487"/>
                <a:gd name="T59" fmla="*/ 187 h 363"/>
                <a:gd name="T60" fmla="*/ 57 w 487"/>
                <a:gd name="T61" fmla="*/ 168 h 363"/>
                <a:gd name="T62" fmla="*/ 80 w 487"/>
                <a:gd name="T63" fmla="*/ 152 h 363"/>
                <a:gd name="T64" fmla="*/ 299 w 487"/>
                <a:gd name="T65" fmla="*/ 25 h 363"/>
                <a:gd name="T66" fmla="*/ 322 w 487"/>
                <a:gd name="T67" fmla="*/ 13 h 363"/>
                <a:gd name="T68" fmla="*/ 346 w 487"/>
                <a:gd name="T69" fmla="*/ 6 h 363"/>
                <a:gd name="T70" fmla="*/ 369 w 487"/>
                <a:gd name="T71" fmla="*/ 2 h 363"/>
                <a:gd name="T72" fmla="*/ 392 w 487"/>
                <a:gd name="T7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7" h="363">
                  <a:moveTo>
                    <a:pt x="392" y="0"/>
                  </a:moveTo>
                  <a:lnTo>
                    <a:pt x="413" y="4"/>
                  </a:lnTo>
                  <a:lnTo>
                    <a:pt x="433" y="9"/>
                  </a:lnTo>
                  <a:lnTo>
                    <a:pt x="451" y="18"/>
                  </a:lnTo>
                  <a:lnTo>
                    <a:pt x="465" y="31"/>
                  </a:lnTo>
                  <a:lnTo>
                    <a:pt x="477" y="47"/>
                  </a:lnTo>
                  <a:lnTo>
                    <a:pt x="485" y="67"/>
                  </a:lnTo>
                  <a:lnTo>
                    <a:pt x="487" y="88"/>
                  </a:lnTo>
                  <a:lnTo>
                    <a:pt x="485" y="111"/>
                  </a:lnTo>
                  <a:lnTo>
                    <a:pt x="479" y="134"/>
                  </a:lnTo>
                  <a:lnTo>
                    <a:pt x="466" y="156"/>
                  </a:lnTo>
                  <a:lnTo>
                    <a:pt x="451" y="177"/>
                  </a:lnTo>
                  <a:lnTo>
                    <a:pt x="431" y="196"/>
                  </a:lnTo>
                  <a:lnTo>
                    <a:pt x="408" y="212"/>
                  </a:lnTo>
                  <a:lnTo>
                    <a:pt x="188" y="340"/>
                  </a:lnTo>
                  <a:lnTo>
                    <a:pt x="165" y="350"/>
                  </a:lnTo>
                  <a:lnTo>
                    <a:pt x="142" y="359"/>
                  </a:lnTo>
                  <a:lnTo>
                    <a:pt x="119" y="363"/>
                  </a:lnTo>
                  <a:lnTo>
                    <a:pt x="95" y="363"/>
                  </a:lnTo>
                  <a:lnTo>
                    <a:pt x="74" y="361"/>
                  </a:lnTo>
                  <a:lnTo>
                    <a:pt x="54" y="354"/>
                  </a:lnTo>
                  <a:lnTo>
                    <a:pt x="37" y="345"/>
                  </a:lnTo>
                  <a:lnTo>
                    <a:pt x="22" y="333"/>
                  </a:lnTo>
                  <a:lnTo>
                    <a:pt x="10" y="317"/>
                  </a:lnTo>
                  <a:lnTo>
                    <a:pt x="2" y="296"/>
                  </a:lnTo>
                  <a:lnTo>
                    <a:pt x="0" y="275"/>
                  </a:lnTo>
                  <a:lnTo>
                    <a:pt x="2" y="253"/>
                  </a:lnTo>
                  <a:lnTo>
                    <a:pt x="9" y="230"/>
                  </a:lnTo>
                  <a:lnTo>
                    <a:pt x="21" y="208"/>
                  </a:lnTo>
                  <a:lnTo>
                    <a:pt x="37" y="187"/>
                  </a:lnTo>
                  <a:lnTo>
                    <a:pt x="57" y="168"/>
                  </a:lnTo>
                  <a:lnTo>
                    <a:pt x="80" y="152"/>
                  </a:lnTo>
                  <a:lnTo>
                    <a:pt x="299" y="25"/>
                  </a:lnTo>
                  <a:lnTo>
                    <a:pt x="322" y="13"/>
                  </a:lnTo>
                  <a:lnTo>
                    <a:pt x="346" y="6"/>
                  </a:lnTo>
                  <a:lnTo>
                    <a:pt x="369" y="2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578" y="701"/>
              <a:ext cx="51" cy="70"/>
            </a:xfrm>
            <a:custGeom>
              <a:avLst/>
              <a:gdLst>
                <a:gd name="T0" fmla="*/ 274 w 362"/>
                <a:gd name="T1" fmla="*/ 0 h 490"/>
                <a:gd name="T2" fmla="*/ 296 w 362"/>
                <a:gd name="T3" fmla="*/ 2 h 490"/>
                <a:gd name="T4" fmla="*/ 316 w 362"/>
                <a:gd name="T5" fmla="*/ 11 h 490"/>
                <a:gd name="T6" fmla="*/ 331 w 362"/>
                <a:gd name="T7" fmla="*/ 22 h 490"/>
                <a:gd name="T8" fmla="*/ 344 w 362"/>
                <a:gd name="T9" fmla="*/ 37 h 490"/>
                <a:gd name="T10" fmla="*/ 354 w 362"/>
                <a:gd name="T11" fmla="*/ 55 h 490"/>
                <a:gd name="T12" fmla="*/ 359 w 362"/>
                <a:gd name="T13" fmla="*/ 75 h 490"/>
                <a:gd name="T14" fmla="*/ 362 w 362"/>
                <a:gd name="T15" fmla="*/ 96 h 490"/>
                <a:gd name="T16" fmla="*/ 361 w 362"/>
                <a:gd name="T17" fmla="*/ 118 h 490"/>
                <a:gd name="T18" fmla="*/ 357 w 362"/>
                <a:gd name="T19" fmla="*/ 142 h 490"/>
                <a:gd name="T20" fmla="*/ 349 w 362"/>
                <a:gd name="T21" fmla="*/ 165 h 490"/>
                <a:gd name="T22" fmla="*/ 338 w 362"/>
                <a:gd name="T23" fmla="*/ 188 h 490"/>
                <a:gd name="T24" fmla="*/ 212 w 362"/>
                <a:gd name="T25" fmla="*/ 410 h 490"/>
                <a:gd name="T26" fmla="*/ 195 w 362"/>
                <a:gd name="T27" fmla="*/ 433 h 490"/>
                <a:gd name="T28" fmla="*/ 176 w 362"/>
                <a:gd name="T29" fmla="*/ 453 h 490"/>
                <a:gd name="T30" fmla="*/ 155 w 362"/>
                <a:gd name="T31" fmla="*/ 469 h 490"/>
                <a:gd name="T32" fmla="*/ 134 w 362"/>
                <a:gd name="T33" fmla="*/ 481 h 490"/>
                <a:gd name="T34" fmla="*/ 111 w 362"/>
                <a:gd name="T35" fmla="*/ 488 h 490"/>
                <a:gd name="T36" fmla="*/ 89 w 362"/>
                <a:gd name="T37" fmla="*/ 490 h 490"/>
                <a:gd name="T38" fmla="*/ 67 w 362"/>
                <a:gd name="T39" fmla="*/ 487 h 490"/>
                <a:gd name="T40" fmla="*/ 47 w 362"/>
                <a:gd name="T41" fmla="*/ 479 h 490"/>
                <a:gd name="T42" fmla="*/ 31 w 362"/>
                <a:gd name="T43" fmla="*/ 467 h 490"/>
                <a:gd name="T44" fmla="*/ 19 w 362"/>
                <a:gd name="T45" fmla="*/ 452 h 490"/>
                <a:gd name="T46" fmla="*/ 10 w 362"/>
                <a:gd name="T47" fmla="*/ 435 h 490"/>
                <a:gd name="T48" fmla="*/ 4 w 362"/>
                <a:gd name="T49" fmla="*/ 415 h 490"/>
                <a:gd name="T50" fmla="*/ 0 w 362"/>
                <a:gd name="T51" fmla="*/ 393 h 490"/>
                <a:gd name="T52" fmla="*/ 1 w 362"/>
                <a:gd name="T53" fmla="*/ 371 h 490"/>
                <a:gd name="T54" fmla="*/ 6 w 362"/>
                <a:gd name="T55" fmla="*/ 348 h 490"/>
                <a:gd name="T56" fmla="*/ 13 w 362"/>
                <a:gd name="T57" fmla="*/ 324 h 490"/>
                <a:gd name="T58" fmla="*/ 25 w 362"/>
                <a:gd name="T59" fmla="*/ 301 h 490"/>
                <a:gd name="T60" fmla="*/ 152 w 362"/>
                <a:gd name="T61" fmla="*/ 80 h 490"/>
                <a:gd name="T62" fmla="*/ 168 w 362"/>
                <a:gd name="T63" fmla="*/ 57 h 490"/>
                <a:gd name="T64" fmla="*/ 186 w 362"/>
                <a:gd name="T65" fmla="*/ 37 h 490"/>
                <a:gd name="T66" fmla="*/ 207 w 362"/>
                <a:gd name="T67" fmla="*/ 21 h 490"/>
                <a:gd name="T68" fmla="*/ 228 w 362"/>
                <a:gd name="T69" fmla="*/ 9 h 490"/>
                <a:gd name="T70" fmla="*/ 252 w 362"/>
                <a:gd name="T71" fmla="*/ 2 h 490"/>
                <a:gd name="T72" fmla="*/ 274 w 362"/>
                <a:gd name="T7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490">
                  <a:moveTo>
                    <a:pt x="274" y="0"/>
                  </a:moveTo>
                  <a:lnTo>
                    <a:pt x="296" y="2"/>
                  </a:lnTo>
                  <a:lnTo>
                    <a:pt x="316" y="11"/>
                  </a:lnTo>
                  <a:lnTo>
                    <a:pt x="331" y="22"/>
                  </a:lnTo>
                  <a:lnTo>
                    <a:pt x="344" y="37"/>
                  </a:lnTo>
                  <a:lnTo>
                    <a:pt x="354" y="55"/>
                  </a:lnTo>
                  <a:lnTo>
                    <a:pt x="359" y="75"/>
                  </a:lnTo>
                  <a:lnTo>
                    <a:pt x="362" y="96"/>
                  </a:lnTo>
                  <a:lnTo>
                    <a:pt x="361" y="118"/>
                  </a:lnTo>
                  <a:lnTo>
                    <a:pt x="357" y="142"/>
                  </a:lnTo>
                  <a:lnTo>
                    <a:pt x="349" y="165"/>
                  </a:lnTo>
                  <a:lnTo>
                    <a:pt x="338" y="188"/>
                  </a:lnTo>
                  <a:lnTo>
                    <a:pt x="212" y="410"/>
                  </a:lnTo>
                  <a:lnTo>
                    <a:pt x="195" y="433"/>
                  </a:lnTo>
                  <a:lnTo>
                    <a:pt x="176" y="453"/>
                  </a:lnTo>
                  <a:lnTo>
                    <a:pt x="155" y="469"/>
                  </a:lnTo>
                  <a:lnTo>
                    <a:pt x="134" y="481"/>
                  </a:lnTo>
                  <a:lnTo>
                    <a:pt x="111" y="488"/>
                  </a:lnTo>
                  <a:lnTo>
                    <a:pt x="89" y="490"/>
                  </a:lnTo>
                  <a:lnTo>
                    <a:pt x="67" y="487"/>
                  </a:lnTo>
                  <a:lnTo>
                    <a:pt x="47" y="479"/>
                  </a:lnTo>
                  <a:lnTo>
                    <a:pt x="31" y="467"/>
                  </a:lnTo>
                  <a:lnTo>
                    <a:pt x="19" y="452"/>
                  </a:lnTo>
                  <a:lnTo>
                    <a:pt x="10" y="435"/>
                  </a:lnTo>
                  <a:lnTo>
                    <a:pt x="4" y="415"/>
                  </a:lnTo>
                  <a:lnTo>
                    <a:pt x="0" y="393"/>
                  </a:lnTo>
                  <a:lnTo>
                    <a:pt x="1" y="371"/>
                  </a:lnTo>
                  <a:lnTo>
                    <a:pt x="6" y="348"/>
                  </a:lnTo>
                  <a:lnTo>
                    <a:pt x="13" y="324"/>
                  </a:lnTo>
                  <a:lnTo>
                    <a:pt x="25" y="301"/>
                  </a:lnTo>
                  <a:lnTo>
                    <a:pt x="152" y="80"/>
                  </a:lnTo>
                  <a:lnTo>
                    <a:pt x="168" y="57"/>
                  </a:lnTo>
                  <a:lnTo>
                    <a:pt x="186" y="37"/>
                  </a:lnTo>
                  <a:lnTo>
                    <a:pt x="207" y="21"/>
                  </a:lnTo>
                  <a:lnTo>
                    <a:pt x="228" y="9"/>
                  </a:lnTo>
                  <a:lnTo>
                    <a:pt x="252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30"/>
          <p:cNvSpPr>
            <a:spLocks noEditPoints="1"/>
          </p:cNvSpPr>
          <p:nvPr/>
        </p:nvSpPr>
        <p:spPr bwMode="auto">
          <a:xfrm>
            <a:off x="6219583" y="4646929"/>
            <a:ext cx="822325" cy="825500"/>
          </a:xfrm>
          <a:custGeom>
            <a:avLst/>
            <a:gdLst>
              <a:gd name="T0" fmla="*/ 1582 w 3628"/>
              <a:gd name="T1" fmla="*/ 2173 h 3641"/>
              <a:gd name="T2" fmla="*/ 1539 w 3628"/>
              <a:gd name="T3" fmla="*/ 2454 h 3641"/>
              <a:gd name="T4" fmla="*/ 1257 w 3628"/>
              <a:gd name="T5" fmla="*/ 2497 h 3641"/>
              <a:gd name="T6" fmla="*/ 1129 w 3628"/>
              <a:gd name="T7" fmla="*/ 2245 h 3641"/>
              <a:gd name="T8" fmla="*/ 1329 w 3628"/>
              <a:gd name="T9" fmla="*/ 2048 h 3641"/>
              <a:gd name="T10" fmla="*/ 1011 w 3628"/>
              <a:gd name="T11" fmla="*/ 1760 h 3641"/>
              <a:gd name="T12" fmla="*/ 743 w 3628"/>
              <a:gd name="T13" fmla="*/ 2156 h 3641"/>
              <a:gd name="T14" fmla="*/ 839 w 3628"/>
              <a:gd name="T15" fmla="*/ 2638 h 3641"/>
              <a:gd name="T16" fmla="*/ 1240 w 3628"/>
              <a:gd name="T17" fmla="*/ 2904 h 3641"/>
              <a:gd name="T18" fmla="*/ 1724 w 3628"/>
              <a:gd name="T19" fmla="*/ 2809 h 3641"/>
              <a:gd name="T20" fmla="*/ 1992 w 3628"/>
              <a:gd name="T21" fmla="*/ 2411 h 3641"/>
              <a:gd name="T22" fmla="*/ 1896 w 3628"/>
              <a:gd name="T23" fmla="*/ 1931 h 3641"/>
              <a:gd name="T24" fmla="*/ 1496 w 3628"/>
              <a:gd name="T25" fmla="*/ 1665 h 3641"/>
              <a:gd name="T26" fmla="*/ 1561 w 3628"/>
              <a:gd name="T27" fmla="*/ 968 h 3641"/>
              <a:gd name="T28" fmla="*/ 2018 w 3628"/>
              <a:gd name="T29" fmla="*/ 1340 h 3641"/>
              <a:gd name="T30" fmla="*/ 2426 w 3628"/>
              <a:gd name="T31" fmla="*/ 1422 h 3641"/>
              <a:gd name="T32" fmla="*/ 2356 w 3628"/>
              <a:gd name="T33" fmla="*/ 1693 h 3641"/>
              <a:gd name="T34" fmla="*/ 2711 w 3628"/>
              <a:gd name="T35" fmla="*/ 2093 h 3641"/>
              <a:gd name="T36" fmla="*/ 2694 w 3628"/>
              <a:gd name="T37" fmla="*/ 2484 h 3641"/>
              <a:gd name="T38" fmla="*/ 2322 w 3628"/>
              <a:gd name="T39" fmla="*/ 2953 h 3641"/>
              <a:gd name="T40" fmla="*/ 2228 w 3628"/>
              <a:gd name="T41" fmla="*/ 3347 h 3641"/>
              <a:gd name="T42" fmla="*/ 1963 w 3628"/>
              <a:gd name="T43" fmla="*/ 3288 h 3641"/>
              <a:gd name="T44" fmla="*/ 1552 w 3628"/>
              <a:gd name="T45" fmla="*/ 3617 h 3641"/>
              <a:gd name="T46" fmla="*/ 1160 w 3628"/>
              <a:gd name="T47" fmla="*/ 3601 h 3641"/>
              <a:gd name="T48" fmla="*/ 681 w 3628"/>
              <a:gd name="T49" fmla="*/ 3239 h 3641"/>
              <a:gd name="T50" fmla="*/ 289 w 3628"/>
              <a:gd name="T51" fmla="*/ 3141 h 3641"/>
              <a:gd name="T52" fmla="*/ 350 w 3628"/>
              <a:gd name="T53" fmla="*/ 2878 h 3641"/>
              <a:gd name="T54" fmla="*/ 25 w 3628"/>
              <a:gd name="T55" fmla="*/ 2475 h 3641"/>
              <a:gd name="T56" fmla="*/ 41 w 3628"/>
              <a:gd name="T57" fmla="*/ 2085 h 3641"/>
              <a:gd name="T58" fmla="*/ 409 w 3628"/>
              <a:gd name="T59" fmla="*/ 1626 h 3641"/>
              <a:gd name="T60" fmla="*/ 498 w 3628"/>
              <a:gd name="T61" fmla="*/ 1227 h 3641"/>
              <a:gd name="T62" fmla="*/ 842 w 3628"/>
              <a:gd name="T63" fmla="*/ 1258 h 3641"/>
              <a:gd name="T64" fmla="*/ 1181 w 3628"/>
              <a:gd name="T65" fmla="*/ 939 h 3641"/>
              <a:gd name="T66" fmla="*/ 2984 w 3628"/>
              <a:gd name="T67" fmla="*/ 676 h 3641"/>
              <a:gd name="T68" fmla="*/ 2945 w 3628"/>
              <a:gd name="T69" fmla="*/ 865 h 3641"/>
              <a:gd name="T70" fmla="*/ 2753 w 3628"/>
              <a:gd name="T71" fmla="*/ 826 h 3641"/>
              <a:gd name="T72" fmla="*/ 2793 w 3628"/>
              <a:gd name="T73" fmla="*/ 636 h 3641"/>
              <a:gd name="T74" fmla="*/ 2693 w 3628"/>
              <a:gd name="T75" fmla="*/ 435 h 3641"/>
              <a:gd name="T76" fmla="*/ 2507 w 3628"/>
              <a:gd name="T77" fmla="*/ 711 h 3641"/>
              <a:gd name="T78" fmla="*/ 2633 w 3628"/>
              <a:gd name="T79" fmla="*/ 1026 h 3641"/>
              <a:gd name="T80" fmla="*/ 2960 w 3628"/>
              <a:gd name="T81" fmla="*/ 1101 h 3641"/>
              <a:gd name="T82" fmla="*/ 3211 w 3628"/>
              <a:gd name="T83" fmla="*/ 874 h 3641"/>
              <a:gd name="T84" fmla="*/ 3164 w 3628"/>
              <a:gd name="T85" fmla="*/ 539 h 3641"/>
              <a:gd name="T86" fmla="*/ 2865 w 3628"/>
              <a:gd name="T87" fmla="*/ 389 h 3641"/>
              <a:gd name="T88" fmla="*/ 2943 w 3628"/>
              <a:gd name="T89" fmla="*/ 102 h 3641"/>
              <a:gd name="T90" fmla="*/ 3258 w 3628"/>
              <a:gd name="T91" fmla="*/ 79 h 3641"/>
              <a:gd name="T92" fmla="*/ 3397 w 3628"/>
              <a:gd name="T93" fmla="*/ 357 h 3641"/>
              <a:gd name="T94" fmla="*/ 3628 w 3628"/>
              <a:gd name="T95" fmla="*/ 554 h 3641"/>
              <a:gd name="T96" fmla="*/ 3528 w 3628"/>
              <a:gd name="T97" fmla="*/ 848 h 3641"/>
              <a:gd name="T98" fmla="*/ 3544 w 3628"/>
              <a:gd name="T99" fmla="*/ 1146 h 3641"/>
              <a:gd name="T100" fmla="*/ 3267 w 3628"/>
              <a:gd name="T101" fmla="*/ 1289 h 3641"/>
              <a:gd name="T102" fmla="*/ 3064 w 3628"/>
              <a:gd name="T103" fmla="*/ 1505 h 3641"/>
              <a:gd name="T104" fmla="*/ 2766 w 3628"/>
              <a:gd name="T105" fmla="*/ 1413 h 3641"/>
              <a:gd name="T106" fmla="*/ 2467 w 3628"/>
              <a:gd name="T107" fmla="*/ 1424 h 3641"/>
              <a:gd name="T108" fmla="*/ 2329 w 3628"/>
              <a:gd name="T109" fmla="*/ 1149 h 3641"/>
              <a:gd name="T110" fmla="*/ 2109 w 3628"/>
              <a:gd name="T111" fmla="*/ 948 h 3641"/>
              <a:gd name="T112" fmla="*/ 2208 w 3628"/>
              <a:gd name="T113" fmla="*/ 658 h 3641"/>
              <a:gd name="T114" fmla="*/ 2189 w 3628"/>
              <a:gd name="T115" fmla="*/ 360 h 3641"/>
              <a:gd name="T116" fmla="*/ 2469 w 3628"/>
              <a:gd name="T117" fmla="*/ 227 h 3641"/>
              <a:gd name="T118" fmla="*/ 2665 w 3628"/>
              <a:gd name="T119" fmla="*/ 0 h 3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28" h="3641">
                <a:moveTo>
                  <a:pt x="1367" y="2044"/>
                </a:moveTo>
                <a:lnTo>
                  <a:pt x="1407" y="2048"/>
                </a:lnTo>
                <a:lnTo>
                  <a:pt x="1444" y="2057"/>
                </a:lnTo>
                <a:lnTo>
                  <a:pt x="1479" y="2072"/>
                </a:lnTo>
                <a:lnTo>
                  <a:pt x="1510" y="2091"/>
                </a:lnTo>
                <a:lnTo>
                  <a:pt x="1539" y="2115"/>
                </a:lnTo>
                <a:lnTo>
                  <a:pt x="1563" y="2143"/>
                </a:lnTo>
                <a:lnTo>
                  <a:pt x="1582" y="2173"/>
                </a:lnTo>
                <a:lnTo>
                  <a:pt x="1597" y="2209"/>
                </a:lnTo>
                <a:lnTo>
                  <a:pt x="1606" y="2245"/>
                </a:lnTo>
                <a:lnTo>
                  <a:pt x="1609" y="2284"/>
                </a:lnTo>
                <a:lnTo>
                  <a:pt x="1606" y="2323"/>
                </a:lnTo>
                <a:lnTo>
                  <a:pt x="1597" y="2360"/>
                </a:lnTo>
                <a:lnTo>
                  <a:pt x="1582" y="2394"/>
                </a:lnTo>
                <a:lnTo>
                  <a:pt x="1563" y="2426"/>
                </a:lnTo>
                <a:lnTo>
                  <a:pt x="1539" y="2454"/>
                </a:lnTo>
                <a:lnTo>
                  <a:pt x="1510" y="2478"/>
                </a:lnTo>
                <a:lnTo>
                  <a:pt x="1479" y="2497"/>
                </a:lnTo>
                <a:lnTo>
                  <a:pt x="1444" y="2512"/>
                </a:lnTo>
                <a:lnTo>
                  <a:pt x="1407" y="2521"/>
                </a:lnTo>
                <a:lnTo>
                  <a:pt x="1367" y="2525"/>
                </a:lnTo>
                <a:lnTo>
                  <a:pt x="1329" y="2521"/>
                </a:lnTo>
                <a:lnTo>
                  <a:pt x="1291" y="2512"/>
                </a:lnTo>
                <a:lnTo>
                  <a:pt x="1257" y="2497"/>
                </a:lnTo>
                <a:lnTo>
                  <a:pt x="1225" y="2478"/>
                </a:lnTo>
                <a:lnTo>
                  <a:pt x="1197" y="2454"/>
                </a:lnTo>
                <a:lnTo>
                  <a:pt x="1172" y="2426"/>
                </a:lnTo>
                <a:lnTo>
                  <a:pt x="1153" y="2394"/>
                </a:lnTo>
                <a:lnTo>
                  <a:pt x="1138" y="2360"/>
                </a:lnTo>
                <a:lnTo>
                  <a:pt x="1129" y="2323"/>
                </a:lnTo>
                <a:lnTo>
                  <a:pt x="1125" y="2284"/>
                </a:lnTo>
                <a:lnTo>
                  <a:pt x="1129" y="2245"/>
                </a:lnTo>
                <a:lnTo>
                  <a:pt x="1138" y="2209"/>
                </a:lnTo>
                <a:lnTo>
                  <a:pt x="1153" y="2173"/>
                </a:lnTo>
                <a:lnTo>
                  <a:pt x="1172" y="2143"/>
                </a:lnTo>
                <a:lnTo>
                  <a:pt x="1197" y="2115"/>
                </a:lnTo>
                <a:lnTo>
                  <a:pt x="1225" y="2091"/>
                </a:lnTo>
                <a:lnTo>
                  <a:pt x="1257" y="2072"/>
                </a:lnTo>
                <a:lnTo>
                  <a:pt x="1291" y="2057"/>
                </a:lnTo>
                <a:lnTo>
                  <a:pt x="1329" y="2048"/>
                </a:lnTo>
                <a:lnTo>
                  <a:pt x="1367" y="2044"/>
                </a:lnTo>
                <a:close/>
                <a:moveTo>
                  <a:pt x="1367" y="1652"/>
                </a:moveTo>
                <a:lnTo>
                  <a:pt x="1302" y="1656"/>
                </a:lnTo>
                <a:lnTo>
                  <a:pt x="1240" y="1665"/>
                </a:lnTo>
                <a:lnTo>
                  <a:pt x="1178" y="1681"/>
                </a:lnTo>
                <a:lnTo>
                  <a:pt x="1120" y="1702"/>
                </a:lnTo>
                <a:lnTo>
                  <a:pt x="1064" y="1728"/>
                </a:lnTo>
                <a:lnTo>
                  <a:pt x="1011" y="1760"/>
                </a:lnTo>
                <a:lnTo>
                  <a:pt x="962" y="1796"/>
                </a:lnTo>
                <a:lnTo>
                  <a:pt x="916" y="1837"/>
                </a:lnTo>
                <a:lnTo>
                  <a:pt x="875" y="1882"/>
                </a:lnTo>
                <a:lnTo>
                  <a:pt x="839" y="1931"/>
                </a:lnTo>
                <a:lnTo>
                  <a:pt x="807" y="1983"/>
                </a:lnTo>
                <a:lnTo>
                  <a:pt x="781" y="2039"/>
                </a:lnTo>
                <a:lnTo>
                  <a:pt x="759" y="2096"/>
                </a:lnTo>
                <a:lnTo>
                  <a:pt x="743" y="2156"/>
                </a:lnTo>
                <a:lnTo>
                  <a:pt x="734" y="2220"/>
                </a:lnTo>
                <a:lnTo>
                  <a:pt x="730" y="2284"/>
                </a:lnTo>
                <a:lnTo>
                  <a:pt x="734" y="2349"/>
                </a:lnTo>
                <a:lnTo>
                  <a:pt x="743" y="2411"/>
                </a:lnTo>
                <a:lnTo>
                  <a:pt x="759" y="2473"/>
                </a:lnTo>
                <a:lnTo>
                  <a:pt x="781" y="2530"/>
                </a:lnTo>
                <a:lnTo>
                  <a:pt x="807" y="2586"/>
                </a:lnTo>
                <a:lnTo>
                  <a:pt x="839" y="2638"/>
                </a:lnTo>
                <a:lnTo>
                  <a:pt x="875" y="2687"/>
                </a:lnTo>
                <a:lnTo>
                  <a:pt x="916" y="2731"/>
                </a:lnTo>
                <a:lnTo>
                  <a:pt x="962" y="2772"/>
                </a:lnTo>
                <a:lnTo>
                  <a:pt x="1011" y="2809"/>
                </a:lnTo>
                <a:lnTo>
                  <a:pt x="1064" y="2841"/>
                </a:lnTo>
                <a:lnTo>
                  <a:pt x="1120" y="2867"/>
                </a:lnTo>
                <a:lnTo>
                  <a:pt x="1178" y="2888"/>
                </a:lnTo>
                <a:lnTo>
                  <a:pt x="1240" y="2904"/>
                </a:lnTo>
                <a:lnTo>
                  <a:pt x="1302" y="2913"/>
                </a:lnTo>
                <a:lnTo>
                  <a:pt x="1367" y="2917"/>
                </a:lnTo>
                <a:lnTo>
                  <a:pt x="1432" y="2913"/>
                </a:lnTo>
                <a:lnTo>
                  <a:pt x="1496" y="2904"/>
                </a:lnTo>
                <a:lnTo>
                  <a:pt x="1557" y="2888"/>
                </a:lnTo>
                <a:lnTo>
                  <a:pt x="1616" y="2867"/>
                </a:lnTo>
                <a:lnTo>
                  <a:pt x="1671" y="2841"/>
                </a:lnTo>
                <a:lnTo>
                  <a:pt x="1724" y="2809"/>
                </a:lnTo>
                <a:lnTo>
                  <a:pt x="1773" y="2772"/>
                </a:lnTo>
                <a:lnTo>
                  <a:pt x="1818" y="2731"/>
                </a:lnTo>
                <a:lnTo>
                  <a:pt x="1859" y="2687"/>
                </a:lnTo>
                <a:lnTo>
                  <a:pt x="1896" y="2638"/>
                </a:lnTo>
                <a:lnTo>
                  <a:pt x="1928" y="2586"/>
                </a:lnTo>
                <a:lnTo>
                  <a:pt x="1955" y="2530"/>
                </a:lnTo>
                <a:lnTo>
                  <a:pt x="1976" y="2473"/>
                </a:lnTo>
                <a:lnTo>
                  <a:pt x="1992" y="2411"/>
                </a:lnTo>
                <a:lnTo>
                  <a:pt x="2002" y="2349"/>
                </a:lnTo>
                <a:lnTo>
                  <a:pt x="2004" y="2284"/>
                </a:lnTo>
                <a:lnTo>
                  <a:pt x="2002" y="2220"/>
                </a:lnTo>
                <a:lnTo>
                  <a:pt x="1992" y="2156"/>
                </a:lnTo>
                <a:lnTo>
                  <a:pt x="1976" y="2096"/>
                </a:lnTo>
                <a:lnTo>
                  <a:pt x="1955" y="2039"/>
                </a:lnTo>
                <a:lnTo>
                  <a:pt x="1928" y="1983"/>
                </a:lnTo>
                <a:lnTo>
                  <a:pt x="1896" y="1931"/>
                </a:lnTo>
                <a:lnTo>
                  <a:pt x="1859" y="1882"/>
                </a:lnTo>
                <a:lnTo>
                  <a:pt x="1818" y="1837"/>
                </a:lnTo>
                <a:lnTo>
                  <a:pt x="1773" y="1796"/>
                </a:lnTo>
                <a:lnTo>
                  <a:pt x="1724" y="1760"/>
                </a:lnTo>
                <a:lnTo>
                  <a:pt x="1671" y="1728"/>
                </a:lnTo>
                <a:lnTo>
                  <a:pt x="1616" y="1702"/>
                </a:lnTo>
                <a:lnTo>
                  <a:pt x="1557" y="1681"/>
                </a:lnTo>
                <a:lnTo>
                  <a:pt x="1496" y="1665"/>
                </a:lnTo>
                <a:lnTo>
                  <a:pt x="1432" y="1656"/>
                </a:lnTo>
                <a:lnTo>
                  <a:pt x="1367" y="1652"/>
                </a:lnTo>
                <a:close/>
                <a:moveTo>
                  <a:pt x="1217" y="927"/>
                </a:moveTo>
                <a:lnTo>
                  <a:pt x="1503" y="927"/>
                </a:lnTo>
                <a:lnTo>
                  <a:pt x="1523" y="931"/>
                </a:lnTo>
                <a:lnTo>
                  <a:pt x="1540" y="939"/>
                </a:lnTo>
                <a:lnTo>
                  <a:pt x="1552" y="952"/>
                </a:lnTo>
                <a:lnTo>
                  <a:pt x="1561" y="968"/>
                </a:lnTo>
                <a:lnTo>
                  <a:pt x="1564" y="988"/>
                </a:lnTo>
                <a:lnTo>
                  <a:pt x="1564" y="1156"/>
                </a:lnTo>
                <a:lnTo>
                  <a:pt x="1645" y="1173"/>
                </a:lnTo>
                <a:lnTo>
                  <a:pt x="1724" y="1196"/>
                </a:lnTo>
                <a:lnTo>
                  <a:pt x="1800" y="1224"/>
                </a:lnTo>
                <a:lnTo>
                  <a:pt x="1875" y="1257"/>
                </a:lnTo>
                <a:lnTo>
                  <a:pt x="1947" y="1297"/>
                </a:lnTo>
                <a:lnTo>
                  <a:pt x="2018" y="1340"/>
                </a:lnTo>
                <a:lnTo>
                  <a:pt x="2137" y="1222"/>
                </a:lnTo>
                <a:lnTo>
                  <a:pt x="2150" y="1212"/>
                </a:lnTo>
                <a:lnTo>
                  <a:pt x="2164" y="1206"/>
                </a:lnTo>
                <a:lnTo>
                  <a:pt x="2180" y="1204"/>
                </a:lnTo>
                <a:lnTo>
                  <a:pt x="2195" y="1206"/>
                </a:lnTo>
                <a:lnTo>
                  <a:pt x="2210" y="1212"/>
                </a:lnTo>
                <a:lnTo>
                  <a:pt x="2222" y="1222"/>
                </a:lnTo>
                <a:lnTo>
                  <a:pt x="2426" y="1422"/>
                </a:lnTo>
                <a:lnTo>
                  <a:pt x="2436" y="1435"/>
                </a:lnTo>
                <a:lnTo>
                  <a:pt x="2442" y="1450"/>
                </a:lnTo>
                <a:lnTo>
                  <a:pt x="2444" y="1466"/>
                </a:lnTo>
                <a:lnTo>
                  <a:pt x="2442" y="1480"/>
                </a:lnTo>
                <a:lnTo>
                  <a:pt x="2436" y="1495"/>
                </a:lnTo>
                <a:lnTo>
                  <a:pt x="2426" y="1507"/>
                </a:lnTo>
                <a:lnTo>
                  <a:pt x="2309" y="1623"/>
                </a:lnTo>
                <a:lnTo>
                  <a:pt x="2356" y="1693"/>
                </a:lnTo>
                <a:lnTo>
                  <a:pt x="2397" y="1766"/>
                </a:lnTo>
                <a:lnTo>
                  <a:pt x="2434" y="1842"/>
                </a:lnTo>
                <a:lnTo>
                  <a:pt x="2463" y="1920"/>
                </a:lnTo>
                <a:lnTo>
                  <a:pt x="2488" y="2000"/>
                </a:lnTo>
                <a:lnTo>
                  <a:pt x="2507" y="2082"/>
                </a:lnTo>
                <a:lnTo>
                  <a:pt x="2674" y="2082"/>
                </a:lnTo>
                <a:lnTo>
                  <a:pt x="2694" y="2085"/>
                </a:lnTo>
                <a:lnTo>
                  <a:pt x="2711" y="2093"/>
                </a:lnTo>
                <a:lnTo>
                  <a:pt x="2724" y="2107"/>
                </a:lnTo>
                <a:lnTo>
                  <a:pt x="2733" y="2123"/>
                </a:lnTo>
                <a:lnTo>
                  <a:pt x="2735" y="2142"/>
                </a:lnTo>
                <a:lnTo>
                  <a:pt x="2735" y="2426"/>
                </a:lnTo>
                <a:lnTo>
                  <a:pt x="2732" y="2445"/>
                </a:lnTo>
                <a:lnTo>
                  <a:pt x="2724" y="2462"/>
                </a:lnTo>
                <a:lnTo>
                  <a:pt x="2710" y="2475"/>
                </a:lnTo>
                <a:lnTo>
                  <a:pt x="2694" y="2484"/>
                </a:lnTo>
                <a:lnTo>
                  <a:pt x="2674" y="2487"/>
                </a:lnTo>
                <a:lnTo>
                  <a:pt x="2512" y="2487"/>
                </a:lnTo>
                <a:lnTo>
                  <a:pt x="2495" y="2569"/>
                </a:lnTo>
                <a:lnTo>
                  <a:pt x="2472" y="2650"/>
                </a:lnTo>
                <a:lnTo>
                  <a:pt x="2443" y="2730"/>
                </a:lnTo>
                <a:lnTo>
                  <a:pt x="2408" y="2807"/>
                </a:lnTo>
                <a:lnTo>
                  <a:pt x="2367" y="2881"/>
                </a:lnTo>
                <a:lnTo>
                  <a:pt x="2322" y="2953"/>
                </a:lnTo>
                <a:lnTo>
                  <a:pt x="2431" y="3060"/>
                </a:lnTo>
                <a:lnTo>
                  <a:pt x="2440" y="3074"/>
                </a:lnTo>
                <a:lnTo>
                  <a:pt x="2447" y="3088"/>
                </a:lnTo>
                <a:lnTo>
                  <a:pt x="2448" y="3103"/>
                </a:lnTo>
                <a:lnTo>
                  <a:pt x="2447" y="3118"/>
                </a:lnTo>
                <a:lnTo>
                  <a:pt x="2440" y="3133"/>
                </a:lnTo>
                <a:lnTo>
                  <a:pt x="2431" y="3145"/>
                </a:lnTo>
                <a:lnTo>
                  <a:pt x="2228" y="3347"/>
                </a:lnTo>
                <a:lnTo>
                  <a:pt x="2216" y="3356"/>
                </a:lnTo>
                <a:lnTo>
                  <a:pt x="2201" y="3362"/>
                </a:lnTo>
                <a:lnTo>
                  <a:pt x="2186" y="3364"/>
                </a:lnTo>
                <a:lnTo>
                  <a:pt x="2170" y="3362"/>
                </a:lnTo>
                <a:lnTo>
                  <a:pt x="2155" y="3356"/>
                </a:lnTo>
                <a:lnTo>
                  <a:pt x="2142" y="3347"/>
                </a:lnTo>
                <a:lnTo>
                  <a:pt x="2036" y="3241"/>
                </a:lnTo>
                <a:lnTo>
                  <a:pt x="1963" y="3288"/>
                </a:lnTo>
                <a:lnTo>
                  <a:pt x="1889" y="3330"/>
                </a:lnTo>
                <a:lnTo>
                  <a:pt x="1810" y="3365"/>
                </a:lnTo>
                <a:lnTo>
                  <a:pt x="1730" y="3396"/>
                </a:lnTo>
                <a:lnTo>
                  <a:pt x="1648" y="3419"/>
                </a:lnTo>
                <a:lnTo>
                  <a:pt x="1564" y="3438"/>
                </a:lnTo>
                <a:lnTo>
                  <a:pt x="1564" y="3581"/>
                </a:lnTo>
                <a:lnTo>
                  <a:pt x="1561" y="3601"/>
                </a:lnTo>
                <a:lnTo>
                  <a:pt x="1552" y="3617"/>
                </a:lnTo>
                <a:lnTo>
                  <a:pt x="1540" y="3629"/>
                </a:lnTo>
                <a:lnTo>
                  <a:pt x="1523" y="3638"/>
                </a:lnTo>
                <a:lnTo>
                  <a:pt x="1503" y="3641"/>
                </a:lnTo>
                <a:lnTo>
                  <a:pt x="1217" y="3641"/>
                </a:lnTo>
                <a:lnTo>
                  <a:pt x="1197" y="3638"/>
                </a:lnTo>
                <a:lnTo>
                  <a:pt x="1181" y="3629"/>
                </a:lnTo>
                <a:lnTo>
                  <a:pt x="1168" y="3617"/>
                </a:lnTo>
                <a:lnTo>
                  <a:pt x="1160" y="3601"/>
                </a:lnTo>
                <a:lnTo>
                  <a:pt x="1156" y="3581"/>
                </a:lnTo>
                <a:lnTo>
                  <a:pt x="1156" y="3438"/>
                </a:lnTo>
                <a:lnTo>
                  <a:pt x="1072" y="3419"/>
                </a:lnTo>
                <a:lnTo>
                  <a:pt x="988" y="3395"/>
                </a:lnTo>
                <a:lnTo>
                  <a:pt x="907" y="3365"/>
                </a:lnTo>
                <a:lnTo>
                  <a:pt x="829" y="3329"/>
                </a:lnTo>
                <a:lnTo>
                  <a:pt x="753" y="3287"/>
                </a:lnTo>
                <a:lnTo>
                  <a:pt x="681" y="3239"/>
                </a:lnTo>
                <a:lnTo>
                  <a:pt x="577" y="3342"/>
                </a:lnTo>
                <a:lnTo>
                  <a:pt x="565" y="3352"/>
                </a:lnTo>
                <a:lnTo>
                  <a:pt x="550" y="3357"/>
                </a:lnTo>
                <a:lnTo>
                  <a:pt x="535" y="3359"/>
                </a:lnTo>
                <a:lnTo>
                  <a:pt x="519" y="3357"/>
                </a:lnTo>
                <a:lnTo>
                  <a:pt x="504" y="3352"/>
                </a:lnTo>
                <a:lnTo>
                  <a:pt x="492" y="3342"/>
                </a:lnTo>
                <a:lnTo>
                  <a:pt x="289" y="3141"/>
                </a:lnTo>
                <a:lnTo>
                  <a:pt x="280" y="3127"/>
                </a:lnTo>
                <a:lnTo>
                  <a:pt x="273" y="3114"/>
                </a:lnTo>
                <a:lnTo>
                  <a:pt x="272" y="3098"/>
                </a:lnTo>
                <a:lnTo>
                  <a:pt x="273" y="3083"/>
                </a:lnTo>
                <a:lnTo>
                  <a:pt x="280" y="3068"/>
                </a:lnTo>
                <a:lnTo>
                  <a:pt x="289" y="3056"/>
                </a:lnTo>
                <a:lnTo>
                  <a:pt x="396" y="2949"/>
                </a:lnTo>
                <a:lnTo>
                  <a:pt x="350" y="2878"/>
                </a:lnTo>
                <a:lnTo>
                  <a:pt x="310" y="2804"/>
                </a:lnTo>
                <a:lnTo>
                  <a:pt x="276" y="2727"/>
                </a:lnTo>
                <a:lnTo>
                  <a:pt x="248" y="2649"/>
                </a:lnTo>
                <a:lnTo>
                  <a:pt x="225" y="2569"/>
                </a:lnTo>
                <a:lnTo>
                  <a:pt x="208" y="2487"/>
                </a:lnTo>
                <a:lnTo>
                  <a:pt x="60" y="2487"/>
                </a:lnTo>
                <a:lnTo>
                  <a:pt x="41" y="2484"/>
                </a:lnTo>
                <a:lnTo>
                  <a:pt x="25" y="2475"/>
                </a:lnTo>
                <a:lnTo>
                  <a:pt x="11" y="2462"/>
                </a:lnTo>
                <a:lnTo>
                  <a:pt x="3" y="2445"/>
                </a:lnTo>
                <a:lnTo>
                  <a:pt x="0" y="2427"/>
                </a:lnTo>
                <a:lnTo>
                  <a:pt x="0" y="2142"/>
                </a:lnTo>
                <a:lnTo>
                  <a:pt x="3" y="2123"/>
                </a:lnTo>
                <a:lnTo>
                  <a:pt x="11" y="2107"/>
                </a:lnTo>
                <a:lnTo>
                  <a:pt x="25" y="2093"/>
                </a:lnTo>
                <a:lnTo>
                  <a:pt x="41" y="2085"/>
                </a:lnTo>
                <a:lnTo>
                  <a:pt x="60" y="2082"/>
                </a:lnTo>
                <a:lnTo>
                  <a:pt x="213" y="2082"/>
                </a:lnTo>
                <a:lnTo>
                  <a:pt x="232" y="2000"/>
                </a:lnTo>
                <a:lnTo>
                  <a:pt x="256" y="1921"/>
                </a:lnTo>
                <a:lnTo>
                  <a:pt x="286" y="1844"/>
                </a:lnTo>
                <a:lnTo>
                  <a:pt x="322" y="1768"/>
                </a:lnTo>
                <a:lnTo>
                  <a:pt x="362" y="1695"/>
                </a:lnTo>
                <a:lnTo>
                  <a:pt x="409" y="1626"/>
                </a:lnTo>
                <a:lnTo>
                  <a:pt x="294" y="1513"/>
                </a:lnTo>
                <a:lnTo>
                  <a:pt x="284" y="1501"/>
                </a:lnTo>
                <a:lnTo>
                  <a:pt x="278" y="1486"/>
                </a:lnTo>
                <a:lnTo>
                  <a:pt x="276" y="1470"/>
                </a:lnTo>
                <a:lnTo>
                  <a:pt x="278" y="1455"/>
                </a:lnTo>
                <a:lnTo>
                  <a:pt x="284" y="1441"/>
                </a:lnTo>
                <a:lnTo>
                  <a:pt x="294" y="1428"/>
                </a:lnTo>
                <a:lnTo>
                  <a:pt x="498" y="1227"/>
                </a:lnTo>
                <a:lnTo>
                  <a:pt x="512" y="1215"/>
                </a:lnTo>
                <a:lnTo>
                  <a:pt x="531" y="1210"/>
                </a:lnTo>
                <a:lnTo>
                  <a:pt x="549" y="1210"/>
                </a:lnTo>
                <a:lnTo>
                  <a:pt x="567" y="1215"/>
                </a:lnTo>
                <a:lnTo>
                  <a:pt x="583" y="1227"/>
                </a:lnTo>
                <a:lnTo>
                  <a:pt x="700" y="1342"/>
                </a:lnTo>
                <a:lnTo>
                  <a:pt x="769" y="1298"/>
                </a:lnTo>
                <a:lnTo>
                  <a:pt x="842" y="1258"/>
                </a:lnTo>
                <a:lnTo>
                  <a:pt x="918" y="1224"/>
                </a:lnTo>
                <a:lnTo>
                  <a:pt x="995" y="1196"/>
                </a:lnTo>
                <a:lnTo>
                  <a:pt x="1075" y="1173"/>
                </a:lnTo>
                <a:lnTo>
                  <a:pt x="1156" y="1156"/>
                </a:lnTo>
                <a:lnTo>
                  <a:pt x="1156" y="988"/>
                </a:lnTo>
                <a:lnTo>
                  <a:pt x="1160" y="968"/>
                </a:lnTo>
                <a:lnTo>
                  <a:pt x="1168" y="952"/>
                </a:lnTo>
                <a:lnTo>
                  <a:pt x="1181" y="939"/>
                </a:lnTo>
                <a:lnTo>
                  <a:pt x="1197" y="931"/>
                </a:lnTo>
                <a:lnTo>
                  <a:pt x="1217" y="927"/>
                </a:lnTo>
                <a:close/>
                <a:moveTo>
                  <a:pt x="2872" y="614"/>
                </a:moveTo>
                <a:lnTo>
                  <a:pt x="2898" y="617"/>
                </a:lnTo>
                <a:lnTo>
                  <a:pt x="2923" y="625"/>
                </a:lnTo>
                <a:lnTo>
                  <a:pt x="2947" y="638"/>
                </a:lnTo>
                <a:lnTo>
                  <a:pt x="2968" y="654"/>
                </a:lnTo>
                <a:lnTo>
                  <a:pt x="2984" y="676"/>
                </a:lnTo>
                <a:lnTo>
                  <a:pt x="2997" y="700"/>
                </a:lnTo>
                <a:lnTo>
                  <a:pt x="3004" y="727"/>
                </a:lnTo>
                <a:lnTo>
                  <a:pt x="3007" y="753"/>
                </a:lnTo>
                <a:lnTo>
                  <a:pt x="3003" y="780"/>
                </a:lnTo>
                <a:lnTo>
                  <a:pt x="2995" y="805"/>
                </a:lnTo>
                <a:lnTo>
                  <a:pt x="2983" y="828"/>
                </a:lnTo>
                <a:lnTo>
                  <a:pt x="2966" y="848"/>
                </a:lnTo>
                <a:lnTo>
                  <a:pt x="2945" y="865"/>
                </a:lnTo>
                <a:lnTo>
                  <a:pt x="2920" y="878"/>
                </a:lnTo>
                <a:lnTo>
                  <a:pt x="2892" y="886"/>
                </a:lnTo>
                <a:lnTo>
                  <a:pt x="2866" y="888"/>
                </a:lnTo>
                <a:lnTo>
                  <a:pt x="2839" y="884"/>
                </a:lnTo>
                <a:lnTo>
                  <a:pt x="2814" y="877"/>
                </a:lnTo>
                <a:lnTo>
                  <a:pt x="2791" y="864"/>
                </a:lnTo>
                <a:lnTo>
                  <a:pt x="2770" y="847"/>
                </a:lnTo>
                <a:lnTo>
                  <a:pt x="2753" y="826"/>
                </a:lnTo>
                <a:lnTo>
                  <a:pt x="2741" y="802"/>
                </a:lnTo>
                <a:lnTo>
                  <a:pt x="2733" y="775"/>
                </a:lnTo>
                <a:lnTo>
                  <a:pt x="2730" y="747"/>
                </a:lnTo>
                <a:lnTo>
                  <a:pt x="2734" y="721"/>
                </a:lnTo>
                <a:lnTo>
                  <a:pt x="2742" y="696"/>
                </a:lnTo>
                <a:lnTo>
                  <a:pt x="2754" y="674"/>
                </a:lnTo>
                <a:lnTo>
                  <a:pt x="2771" y="653"/>
                </a:lnTo>
                <a:lnTo>
                  <a:pt x="2793" y="636"/>
                </a:lnTo>
                <a:lnTo>
                  <a:pt x="2818" y="624"/>
                </a:lnTo>
                <a:lnTo>
                  <a:pt x="2845" y="616"/>
                </a:lnTo>
                <a:lnTo>
                  <a:pt x="2872" y="614"/>
                </a:lnTo>
                <a:close/>
                <a:moveTo>
                  <a:pt x="2865" y="389"/>
                </a:moveTo>
                <a:lnTo>
                  <a:pt x="2822" y="393"/>
                </a:lnTo>
                <a:lnTo>
                  <a:pt x="2777" y="401"/>
                </a:lnTo>
                <a:lnTo>
                  <a:pt x="2734" y="415"/>
                </a:lnTo>
                <a:lnTo>
                  <a:pt x="2693" y="435"/>
                </a:lnTo>
                <a:lnTo>
                  <a:pt x="2655" y="459"/>
                </a:lnTo>
                <a:lnTo>
                  <a:pt x="2621" y="486"/>
                </a:lnTo>
                <a:lnTo>
                  <a:pt x="2591" y="517"/>
                </a:lnTo>
                <a:lnTo>
                  <a:pt x="2565" y="551"/>
                </a:lnTo>
                <a:lnTo>
                  <a:pt x="2543" y="589"/>
                </a:lnTo>
                <a:lnTo>
                  <a:pt x="2526" y="627"/>
                </a:lnTo>
                <a:lnTo>
                  <a:pt x="2515" y="668"/>
                </a:lnTo>
                <a:lnTo>
                  <a:pt x="2507" y="711"/>
                </a:lnTo>
                <a:lnTo>
                  <a:pt x="2504" y="754"/>
                </a:lnTo>
                <a:lnTo>
                  <a:pt x="2508" y="797"/>
                </a:lnTo>
                <a:lnTo>
                  <a:pt x="2516" y="841"/>
                </a:lnTo>
                <a:lnTo>
                  <a:pt x="2531" y="884"/>
                </a:lnTo>
                <a:lnTo>
                  <a:pt x="2550" y="925"/>
                </a:lnTo>
                <a:lnTo>
                  <a:pt x="2574" y="963"/>
                </a:lnTo>
                <a:lnTo>
                  <a:pt x="2601" y="997"/>
                </a:lnTo>
                <a:lnTo>
                  <a:pt x="2633" y="1026"/>
                </a:lnTo>
                <a:lnTo>
                  <a:pt x="2668" y="1052"/>
                </a:lnTo>
                <a:lnTo>
                  <a:pt x="2705" y="1074"/>
                </a:lnTo>
                <a:lnTo>
                  <a:pt x="2744" y="1091"/>
                </a:lnTo>
                <a:lnTo>
                  <a:pt x="2786" y="1103"/>
                </a:lnTo>
                <a:lnTo>
                  <a:pt x="2829" y="1110"/>
                </a:lnTo>
                <a:lnTo>
                  <a:pt x="2872" y="1112"/>
                </a:lnTo>
                <a:lnTo>
                  <a:pt x="2916" y="1109"/>
                </a:lnTo>
                <a:lnTo>
                  <a:pt x="2960" y="1101"/>
                </a:lnTo>
                <a:lnTo>
                  <a:pt x="3003" y="1086"/>
                </a:lnTo>
                <a:lnTo>
                  <a:pt x="3044" y="1067"/>
                </a:lnTo>
                <a:lnTo>
                  <a:pt x="3082" y="1043"/>
                </a:lnTo>
                <a:lnTo>
                  <a:pt x="3116" y="1016"/>
                </a:lnTo>
                <a:lnTo>
                  <a:pt x="3147" y="984"/>
                </a:lnTo>
                <a:lnTo>
                  <a:pt x="3172" y="950"/>
                </a:lnTo>
                <a:lnTo>
                  <a:pt x="3194" y="913"/>
                </a:lnTo>
                <a:lnTo>
                  <a:pt x="3211" y="874"/>
                </a:lnTo>
                <a:lnTo>
                  <a:pt x="3224" y="832"/>
                </a:lnTo>
                <a:lnTo>
                  <a:pt x="3230" y="790"/>
                </a:lnTo>
                <a:lnTo>
                  <a:pt x="3233" y="747"/>
                </a:lnTo>
                <a:lnTo>
                  <a:pt x="3230" y="704"/>
                </a:lnTo>
                <a:lnTo>
                  <a:pt x="3221" y="660"/>
                </a:lnTo>
                <a:lnTo>
                  <a:pt x="3208" y="617"/>
                </a:lnTo>
                <a:lnTo>
                  <a:pt x="3188" y="576"/>
                </a:lnTo>
                <a:lnTo>
                  <a:pt x="3164" y="539"/>
                </a:lnTo>
                <a:lnTo>
                  <a:pt x="3136" y="505"/>
                </a:lnTo>
                <a:lnTo>
                  <a:pt x="3104" y="476"/>
                </a:lnTo>
                <a:lnTo>
                  <a:pt x="3069" y="449"/>
                </a:lnTo>
                <a:lnTo>
                  <a:pt x="3032" y="428"/>
                </a:lnTo>
                <a:lnTo>
                  <a:pt x="2993" y="411"/>
                </a:lnTo>
                <a:lnTo>
                  <a:pt x="2952" y="398"/>
                </a:lnTo>
                <a:lnTo>
                  <a:pt x="2908" y="392"/>
                </a:lnTo>
                <a:lnTo>
                  <a:pt x="2865" y="389"/>
                </a:lnTo>
                <a:close/>
                <a:moveTo>
                  <a:pt x="2665" y="0"/>
                </a:moveTo>
                <a:lnTo>
                  <a:pt x="2679" y="2"/>
                </a:lnTo>
                <a:lnTo>
                  <a:pt x="2689" y="9"/>
                </a:lnTo>
                <a:lnTo>
                  <a:pt x="2697" y="21"/>
                </a:lnTo>
                <a:lnTo>
                  <a:pt x="2733" y="111"/>
                </a:lnTo>
                <a:lnTo>
                  <a:pt x="2802" y="101"/>
                </a:lnTo>
                <a:lnTo>
                  <a:pt x="2873" y="97"/>
                </a:lnTo>
                <a:lnTo>
                  <a:pt x="2943" y="102"/>
                </a:lnTo>
                <a:lnTo>
                  <a:pt x="3013" y="113"/>
                </a:lnTo>
                <a:lnTo>
                  <a:pt x="3051" y="25"/>
                </a:lnTo>
                <a:lnTo>
                  <a:pt x="3059" y="13"/>
                </a:lnTo>
                <a:lnTo>
                  <a:pt x="3071" y="7"/>
                </a:lnTo>
                <a:lnTo>
                  <a:pt x="3083" y="4"/>
                </a:lnTo>
                <a:lnTo>
                  <a:pt x="3097" y="7"/>
                </a:lnTo>
                <a:lnTo>
                  <a:pt x="3247" y="71"/>
                </a:lnTo>
                <a:lnTo>
                  <a:pt x="3258" y="79"/>
                </a:lnTo>
                <a:lnTo>
                  <a:pt x="3266" y="90"/>
                </a:lnTo>
                <a:lnTo>
                  <a:pt x="3268" y="104"/>
                </a:lnTo>
                <a:lnTo>
                  <a:pt x="3266" y="116"/>
                </a:lnTo>
                <a:lnTo>
                  <a:pt x="3228" y="203"/>
                </a:lnTo>
                <a:lnTo>
                  <a:pt x="3275" y="235"/>
                </a:lnTo>
                <a:lnTo>
                  <a:pt x="3319" y="273"/>
                </a:lnTo>
                <a:lnTo>
                  <a:pt x="3360" y="314"/>
                </a:lnTo>
                <a:lnTo>
                  <a:pt x="3397" y="357"/>
                </a:lnTo>
                <a:lnTo>
                  <a:pt x="3431" y="404"/>
                </a:lnTo>
                <a:lnTo>
                  <a:pt x="3519" y="369"/>
                </a:lnTo>
                <a:lnTo>
                  <a:pt x="3533" y="367"/>
                </a:lnTo>
                <a:lnTo>
                  <a:pt x="3547" y="370"/>
                </a:lnTo>
                <a:lnTo>
                  <a:pt x="3557" y="377"/>
                </a:lnTo>
                <a:lnTo>
                  <a:pt x="3565" y="388"/>
                </a:lnTo>
                <a:lnTo>
                  <a:pt x="3625" y="540"/>
                </a:lnTo>
                <a:lnTo>
                  <a:pt x="3628" y="554"/>
                </a:lnTo>
                <a:lnTo>
                  <a:pt x="3624" y="566"/>
                </a:lnTo>
                <a:lnTo>
                  <a:pt x="3617" y="576"/>
                </a:lnTo>
                <a:lnTo>
                  <a:pt x="3606" y="584"/>
                </a:lnTo>
                <a:lnTo>
                  <a:pt x="3519" y="618"/>
                </a:lnTo>
                <a:lnTo>
                  <a:pt x="3529" y="675"/>
                </a:lnTo>
                <a:lnTo>
                  <a:pt x="3534" y="733"/>
                </a:lnTo>
                <a:lnTo>
                  <a:pt x="3534" y="790"/>
                </a:lnTo>
                <a:lnTo>
                  <a:pt x="3528" y="848"/>
                </a:lnTo>
                <a:lnTo>
                  <a:pt x="3518" y="906"/>
                </a:lnTo>
                <a:lnTo>
                  <a:pt x="3599" y="940"/>
                </a:lnTo>
                <a:lnTo>
                  <a:pt x="3610" y="948"/>
                </a:lnTo>
                <a:lnTo>
                  <a:pt x="3617" y="959"/>
                </a:lnTo>
                <a:lnTo>
                  <a:pt x="3620" y="972"/>
                </a:lnTo>
                <a:lnTo>
                  <a:pt x="3616" y="985"/>
                </a:lnTo>
                <a:lnTo>
                  <a:pt x="3552" y="1135"/>
                </a:lnTo>
                <a:lnTo>
                  <a:pt x="3544" y="1146"/>
                </a:lnTo>
                <a:lnTo>
                  <a:pt x="3533" y="1153"/>
                </a:lnTo>
                <a:lnTo>
                  <a:pt x="3519" y="1155"/>
                </a:lnTo>
                <a:lnTo>
                  <a:pt x="3507" y="1153"/>
                </a:lnTo>
                <a:lnTo>
                  <a:pt x="3427" y="1119"/>
                </a:lnTo>
                <a:lnTo>
                  <a:pt x="3392" y="1166"/>
                </a:lnTo>
                <a:lnTo>
                  <a:pt x="3355" y="1211"/>
                </a:lnTo>
                <a:lnTo>
                  <a:pt x="3313" y="1251"/>
                </a:lnTo>
                <a:lnTo>
                  <a:pt x="3267" y="1289"/>
                </a:lnTo>
                <a:lnTo>
                  <a:pt x="3219" y="1322"/>
                </a:lnTo>
                <a:lnTo>
                  <a:pt x="3249" y="1399"/>
                </a:lnTo>
                <a:lnTo>
                  <a:pt x="3252" y="1411"/>
                </a:lnTo>
                <a:lnTo>
                  <a:pt x="3249" y="1425"/>
                </a:lnTo>
                <a:lnTo>
                  <a:pt x="3242" y="1435"/>
                </a:lnTo>
                <a:lnTo>
                  <a:pt x="3229" y="1443"/>
                </a:lnTo>
                <a:lnTo>
                  <a:pt x="3077" y="1503"/>
                </a:lnTo>
                <a:lnTo>
                  <a:pt x="3064" y="1505"/>
                </a:lnTo>
                <a:lnTo>
                  <a:pt x="3051" y="1503"/>
                </a:lnTo>
                <a:lnTo>
                  <a:pt x="3040" y="1495"/>
                </a:lnTo>
                <a:lnTo>
                  <a:pt x="3033" y="1484"/>
                </a:lnTo>
                <a:lnTo>
                  <a:pt x="3002" y="1408"/>
                </a:lnTo>
                <a:lnTo>
                  <a:pt x="2943" y="1417"/>
                </a:lnTo>
                <a:lnTo>
                  <a:pt x="2883" y="1420"/>
                </a:lnTo>
                <a:lnTo>
                  <a:pt x="2825" y="1419"/>
                </a:lnTo>
                <a:lnTo>
                  <a:pt x="2766" y="1413"/>
                </a:lnTo>
                <a:lnTo>
                  <a:pt x="2708" y="1402"/>
                </a:lnTo>
                <a:lnTo>
                  <a:pt x="2674" y="1478"/>
                </a:lnTo>
                <a:lnTo>
                  <a:pt x="2666" y="1489"/>
                </a:lnTo>
                <a:lnTo>
                  <a:pt x="2655" y="1496"/>
                </a:lnTo>
                <a:lnTo>
                  <a:pt x="2642" y="1498"/>
                </a:lnTo>
                <a:lnTo>
                  <a:pt x="2629" y="1496"/>
                </a:lnTo>
                <a:lnTo>
                  <a:pt x="2478" y="1432"/>
                </a:lnTo>
                <a:lnTo>
                  <a:pt x="2467" y="1424"/>
                </a:lnTo>
                <a:lnTo>
                  <a:pt x="2460" y="1412"/>
                </a:lnTo>
                <a:lnTo>
                  <a:pt x="2458" y="1400"/>
                </a:lnTo>
                <a:lnTo>
                  <a:pt x="2460" y="1386"/>
                </a:lnTo>
                <a:lnTo>
                  <a:pt x="2494" y="1308"/>
                </a:lnTo>
                <a:lnTo>
                  <a:pt x="2447" y="1273"/>
                </a:lnTo>
                <a:lnTo>
                  <a:pt x="2404" y="1236"/>
                </a:lnTo>
                <a:lnTo>
                  <a:pt x="2364" y="1194"/>
                </a:lnTo>
                <a:lnTo>
                  <a:pt x="2329" y="1149"/>
                </a:lnTo>
                <a:lnTo>
                  <a:pt x="2297" y="1101"/>
                </a:lnTo>
                <a:lnTo>
                  <a:pt x="2218" y="1133"/>
                </a:lnTo>
                <a:lnTo>
                  <a:pt x="2204" y="1135"/>
                </a:lnTo>
                <a:lnTo>
                  <a:pt x="2192" y="1131"/>
                </a:lnTo>
                <a:lnTo>
                  <a:pt x="2180" y="1125"/>
                </a:lnTo>
                <a:lnTo>
                  <a:pt x="2173" y="1113"/>
                </a:lnTo>
                <a:lnTo>
                  <a:pt x="2113" y="961"/>
                </a:lnTo>
                <a:lnTo>
                  <a:pt x="2109" y="948"/>
                </a:lnTo>
                <a:lnTo>
                  <a:pt x="2113" y="935"/>
                </a:lnTo>
                <a:lnTo>
                  <a:pt x="2120" y="924"/>
                </a:lnTo>
                <a:lnTo>
                  <a:pt x="2131" y="917"/>
                </a:lnTo>
                <a:lnTo>
                  <a:pt x="2212" y="886"/>
                </a:lnTo>
                <a:lnTo>
                  <a:pt x="2204" y="829"/>
                </a:lnTo>
                <a:lnTo>
                  <a:pt x="2201" y="772"/>
                </a:lnTo>
                <a:lnTo>
                  <a:pt x="2202" y="715"/>
                </a:lnTo>
                <a:lnTo>
                  <a:pt x="2208" y="658"/>
                </a:lnTo>
                <a:lnTo>
                  <a:pt x="2219" y="602"/>
                </a:lnTo>
                <a:lnTo>
                  <a:pt x="2134" y="566"/>
                </a:lnTo>
                <a:lnTo>
                  <a:pt x="2123" y="558"/>
                </a:lnTo>
                <a:lnTo>
                  <a:pt x="2116" y="547"/>
                </a:lnTo>
                <a:lnTo>
                  <a:pt x="2114" y="534"/>
                </a:lnTo>
                <a:lnTo>
                  <a:pt x="2116" y="521"/>
                </a:lnTo>
                <a:lnTo>
                  <a:pt x="2181" y="371"/>
                </a:lnTo>
                <a:lnTo>
                  <a:pt x="2189" y="360"/>
                </a:lnTo>
                <a:lnTo>
                  <a:pt x="2201" y="353"/>
                </a:lnTo>
                <a:lnTo>
                  <a:pt x="2213" y="351"/>
                </a:lnTo>
                <a:lnTo>
                  <a:pt x="2227" y="353"/>
                </a:lnTo>
                <a:lnTo>
                  <a:pt x="2314" y="391"/>
                </a:lnTo>
                <a:lnTo>
                  <a:pt x="2347" y="345"/>
                </a:lnTo>
                <a:lnTo>
                  <a:pt x="2384" y="302"/>
                </a:lnTo>
                <a:lnTo>
                  <a:pt x="2426" y="264"/>
                </a:lnTo>
                <a:lnTo>
                  <a:pt x="2469" y="227"/>
                </a:lnTo>
                <a:lnTo>
                  <a:pt x="2516" y="196"/>
                </a:lnTo>
                <a:lnTo>
                  <a:pt x="2480" y="106"/>
                </a:lnTo>
                <a:lnTo>
                  <a:pt x="2478" y="93"/>
                </a:lnTo>
                <a:lnTo>
                  <a:pt x="2480" y="80"/>
                </a:lnTo>
                <a:lnTo>
                  <a:pt x="2488" y="69"/>
                </a:lnTo>
                <a:lnTo>
                  <a:pt x="2500" y="62"/>
                </a:lnTo>
                <a:lnTo>
                  <a:pt x="2652" y="2"/>
                </a:lnTo>
                <a:lnTo>
                  <a:pt x="2665" y="0"/>
                </a:lnTo>
                <a:lnTo>
                  <a:pt x="266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9536" y="1060719"/>
            <a:ext cx="144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D5CAB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46229" y="2465881"/>
            <a:ext cx="144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89424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80896" y="3171049"/>
            <a:ext cx="144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BF1E2D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98709" y="4510281"/>
            <a:ext cx="144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6A521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Entrevistada: </a:t>
            </a:r>
            <a:r>
              <a:rPr lang="es-MX" dirty="0" err="1"/>
              <a:t>Shanty</a:t>
            </a:r>
            <a:r>
              <a:rPr lang="es-MX" dirty="0"/>
              <a:t> Araujo 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D890488A-32D0-4A5A-95A2-64E56CF9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4" t="2326" r="11424" b="52904"/>
          <a:stretch/>
        </p:blipFill>
        <p:spPr>
          <a:xfrm>
            <a:off x="10991099" y="12879"/>
            <a:ext cx="1200901" cy="20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18001" y="5188899"/>
            <a:ext cx="1040990" cy="1040990"/>
            <a:chOff x="9663522" y="5224901"/>
            <a:chExt cx="1040990" cy="1040990"/>
          </a:xfrm>
        </p:grpSpPr>
        <p:sp>
          <p:nvSpPr>
            <p:cNvPr id="39" name="Rectangle 38"/>
            <p:cNvSpPr/>
            <p:nvPr/>
          </p:nvSpPr>
          <p:spPr>
            <a:xfrm>
              <a:off x="9663522" y="5224901"/>
              <a:ext cx="1040990" cy="10409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9809848" y="5374996"/>
              <a:ext cx="748339" cy="740799"/>
              <a:chOff x="8982075" y="2033588"/>
              <a:chExt cx="3151188" cy="3119438"/>
            </a:xfrm>
            <a:solidFill>
              <a:schemeClr val="bg1"/>
            </a:solidFill>
          </p:grpSpPr>
          <p:sp>
            <p:nvSpPr>
              <p:cNvPr id="86" name="Freeform 29"/>
              <p:cNvSpPr>
                <a:spLocks noEditPoints="1"/>
              </p:cNvSpPr>
              <p:nvPr/>
            </p:nvSpPr>
            <p:spPr bwMode="auto">
              <a:xfrm>
                <a:off x="8982075" y="2033588"/>
                <a:ext cx="1868488" cy="1868488"/>
              </a:xfrm>
              <a:custGeom>
                <a:avLst/>
                <a:gdLst>
                  <a:gd name="T0" fmla="*/ 1030 w 2353"/>
                  <a:gd name="T1" fmla="*/ 775 h 2353"/>
                  <a:gd name="T2" fmla="*/ 868 w 2353"/>
                  <a:gd name="T3" fmla="*/ 888 h 2353"/>
                  <a:gd name="T4" fmla="*/ 774 w 2353"/>
                  <a:gd name="T5" fmla="*/ 1064 h 2353"/>
                  <a:gd name="T6" fmla="*/ 774 w 2353"/>
                  <a:gd name="T7" fmla="*/ 1270 h 2353"/>
                  <a:gd name="T8" fmla="*/ 868 w 2353"/>
                  <a:gd name="T9" fmla="*/ 1445 h 2353"/>
                  <a:gd name="T10" fmla="*/ 1030 w 2353"/>
                  <a:gd name="T11" fmla="*/ 1559 h 2353"/>
                  <a:gd name="T12" fmla="*/ 1235 w 2353"/>
                  <a:gd name="T13" fmla="*/ 1584 h 2353"/>
                  <a:gd name="T14" fmla="*/ 1421 w 2353"/>
                  <a:gd name="T15" fmla="*/ 1512 h 2353"/>
                  <a:gd name="T16" fmla="*/ 1553 w 2353"/>
                  <a:gd name="T17" fmla="*/ 1365 h 2353"/>
                  <a:gd name="T18" fmla="*/ 1602 w 2353"/>
                  <a:gd name="T19" fmla="*/ 1167 h 2353"/>
                  <a:gd name="T20" fmla="*/ 1553 w 2353"/>
                  <a:gd name="T21" fmla="*/ 970 h 2353"/>
                  <a:gd name="T22" fmla="*/ 1421 w 2353"/>
                  <a:gd name="T23" fmla="*/ 822 h 2353"/>
                  <a:gd name="T24" fmla="*/ 1235 w 2353"/>
                  <a:gd name="T25" fmla="*/ 750 h 2353"/>
                  <a:gd name="T26" fmla="*/ 1335 w 2353"/>
                  <a:gd name="T27" fmla="*/ 3 h 2353"/>
                  <a:gd name="T28" fmla="*/ 1409 w 2353"/>
                  <a:gd name="T29" fmla="*/ 69 h 2353"/>
                  <a:gd name="T30" fmla="*/ 1553 w 2353"/>
                  <a:gd name="T31" fmla="*/ 283 h 2353"/>
                  <a:gd name="T32" fmla="*/ 1799 w 2353"/>
                  <a:gd name="T33" fmla="*/ 237 h 2353"/>
                  <a:gd name="T34" fmla="*/ 1885 w 2353"/>
                  <a:gd name="T35" fmla="*/ 233 h 2353"/>
                  <a:gd name="T36" fmla="*/ 2118 w 2353"/>
                  <a:gd name="T37" fmla="*/ 458 h 2353"/>
                  <a:gd name="T38" fmla="*/ 2124 w 2353"/>
                  <a:gd name="T39" fmla="*/ 557 h 2353"/>
                  <a:gd name="T40" fmla="*/ 2085 w 2353"/>
                  <a:gd name="T41" fmla="*/ 842 h 2353"/>
                  <a:gd name="T42" fmla="*/ 2307 w 2353"/>
                  <a:gd name="T43" fmla="*/ 955 h 2353"/>
                  <a:gd name="T44" fmla="*/ 2353 w 2353"/>
                  <a:gd name="T45" fmla="*/ 1043 h 2353"/>
                  <a:gd name="T46" fmla="*/ 2327 w 2353"/>
                  <a:gd name="T47" fmla="*/ 1370 h 2353"/>
                  <a:gd name="T48" fmla="*/ 2106 w 2353"/>
                  <a:gd name="T49" fmla="*/ 1422 h 2353"/>
                  <a:gd name="T50" fmla="*/ 2111 w 2353"/>
                  <a:gd name="T51" fmla="*/ 1772 h 2353"/>
                  <a:gd name="T52" fmla="*/ 2133 w 2353"/>
                  <a:gd name="T53" fmla="*/ 1856 h 2353"/>
                  <a:gd name="T54" fmla="*/ 1922 w 2353"/>
                  <a:gd name="T55" fmla="*/ 2094 h 2353"/>
                  <a:gd name="T56" fmla="*/ 1827 w 2353"/>
                  <a:gd name="T57" fmla="*/ 2124 h 2353"/>
                  <a:gd name="T58" fmla="*/ 1579 w 2353"/>
                  <a:gd name="T59" fmla="*/ 2040 h 2353"/>
                  <a:gd name="T60" fmla="*/ 1400 w 2353"/>
                  <a:gd name="T61" fmla="*/ 2283 h 2353"/>
                  <a:gd name="T62" fmla="*/ 1325 w 2353"/>
                  <a:gd name="T63" fmla="*/ 2349 h 2353"/>
                  <a:gd name="T64" fmla="*/ 994 w 2353"/>
                  <a:gd name="T65" fmla="*/ 2340 h 2353"/>
                  <a:gd name="T66" fmla="*/ 938 w 2353"/>
                  <a:gd name="T67" fmla="*/ 2258 h 2353"/>
                  <a:gd name="T68" fmla="*/ 704 w 2353"/>
                  <a:gd name="T69" fmla="*/ 1999 h 2353"/>
                  <a:gd name="T70" fmla="*/ 512 w 2353"/>
                  <a:gd name="T71" fmla="*/ 2126 h 2353"/>
                  <a:gd name="T72" fmla="*/ 431 w 2353"/>
                  <a:gd name="T73" fmla="*/ 2094 h 2353"/>
                  <a:gd name="T74" fmla="*/ 220 w 2353"/>
                  <a:gd name="T75" fmla="*/ 1845 h 2353"/>
                  <a:gd name="T76" fmla="*/ 347 w 2353"/>
                  <a:gd name="T77" fmla="*/ 1639 h 2353"/>
                  <a:gd name="T78" fmla="*/ 95 w 2353"/>
                  <a:gd name="T79" fmla="*/ 1415 h 2353"/>
                  <a:gd name="T80" fmla="*/ 12 w 2353"/>
                  <a:gd name="T81" fmla="*/ 1359 h 2353"/>
                  <a:gd name="T82" fmla="*/ 4 w 2353"/>
                  <a:gd name="T83" fmla="*/ 1028 h 2353"/>
                  <a:gd name="T84" fmla="*/ 70 w 2353"/>
                  <a:gd name="T85" fmla="*/ 953 h 2353"/>
                  <a:gd name="T86" fmla="*/ 305 w 2353"/>
                  <a:gd name="T87" fmla="*/ 777 h 2353"/>
                  <a:gd name="T88" fmla="*/ 223 w 2353"/>
                  <a:gd name="T89" fmla="*/ 540 h 2353"/>
                  <a:gd name="T90" fmla="*/ 236 w 2353"/>
                  <a:gd name="T91" fmla="*/ 456 h 2353"/>
                  <a:gd name="T92" fmla="*/ 475 w 2353"/>
                  <a:gd name="T93" fmla="*/ 231 h 2353"/>
                  <a:gd name="T94" fmla="*/ 574 w 2353"/>
                  <a:gd name="T95" fmla="*/ 250 h 2353"/>
                  <a:gd name="T96" fmla="*/ 868 w 2353"/>
                  <a:gd name="T97" fmla="*/ 260 h 2353"/>
                  <a:gd name="T98" fmla="*/ 967 w 2353"/>
                  <a:gd name="T99" fmla="*/ 47 h 2353"/>
                  <a:gd name="T100" fmla="*/ 1054 w 2353"/>
                  <a:gd name="T101" fmla="*/ 0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53" h="2353">
                    <a:moveTo>
                      <a:pt x="1182" y="746"/>
                    </a:moveTo>
                    <a:lnTo>
                      <a:pt x="1129" y="750"/>
                    </a:lnTo>
                    <a:lnTo>
                      <a:pt x="1078" y="759"/>
                    </a:lnTo>
                    <a:lnTo>
                      <a:pt x="1030" y="775"/>
                    </a:lnTo>
                    <a:lnTo>
                      <a:pt x="985" y="795"/>
                    </a:lnTo>
                    <a:lnTo>
                      <a:pt x="942" y="822"/>
                    </a:lnTo>
                    <a:lnTo>
                      <a:pt x="903" y="853"/>
                    </a:lnTo>
                    <a:lnTo>
                      <a:pt x="868" y="888"/>
                    </a:lnTo>
                    <a:lnTo>
                      <a:pt x="837" y="927"/>
                    </a:lnTo>
                    <a:lnTo>
                      <a:pt x="811" y="970"/>
                    </a:lnTo>
                    <a:lnTo>
                      <a:pt x="790" y="1016"/>
                    </a:lnTo>
                    <a:lnTo>
                      <a:pt x="774" y="1064"/>
                    </a:lnTo>
                    <a:lnTo>
                      <a:pt x="764" y="1114"/>
                    </a:lnTo>
                    <a:lnTo>
                      <a:pt x="762" y="1167"/>
                    </a:lnTo>
                    <a:lnTo>
                      <a:pt x="764" y="1219"/>
                    </a:lnTo>
                    <a:lnTo>
                      <a:pt x="774" y="1270"/>
                    </a:lnTo>
                    <a:lnTo>
                      <a:pt x="790" y="1319"/>
                    </a:lnTo>
                    <a:lnTo>
                      <a:pt x="811" y="1365"/>
                    </a:lnTo>
                    <a:lnTo>
                      <a:pt x="837" y="1407"/>
                    </a:lnTo>
                    <a:lnTo>
                      <a:pt x="868" y="1445"/>
                    </a:lnTo>
                    <a:lnTo>
                      <a:pt x="903" y="1481"/>
                    </a:lnTo>
                    <a:lnTo>
                      <a:pt x="942" y="1512"/>
                    </a:lnTo>
                    <a:lnTo>
                      <a:pt x="985" y="1538"/>
                    </a:lnTo>
                    <a:lnTo>
                      <a:pt x="1030" y="1559"/>
                    </a:lnTo>
                    <a:lnTo>
                      <a:pt x="1078" y="1574"/>
                    </a:lnTo>
                    <a:lnTo>
                      <a:pt x="1129" y="1584"/>
                    </a:lnTo>
                    <a:lnTo>
                      <a:pt x="1182" y="1587"/>
                    </a:lnTo>
                    <a:lnTo>
                      <a:pt x="1235" y="1584"/>
                    </a:lnTo>
                    <a:lnTo>
                      <a:pt x="1285" y="1574"/>
                    </a:lnTo>
                    <a:lnTo>
                      <a:pt x="1334" y="1559"/>
                    </a:lnTo>
                    <a:lnTo>
                      <a:pt x="1379" y="1538"/>
                    </a:lnTo>
                    <a:lnTo>
                      <a:pt x="1421" y="1512"/>
                    </a:lnTo>
                    <a:lnTo>
                      <a:pt x="1461" y="1481"/>
                    </a:lnTo>
                    <a:lnTo>
                      <a:pt x="1496" y="1445"/>
                    </a:lnTo>
                    <a:lnTo>
                      <a:pt x="1527" y="1407"/>
                    </a:lnTo>
                    <a:lnTo>
                      <a:pt x="1553" y="1365"/>
                    </a:lnTo>
                    <a:lnTo>
                      <a:pt x="1574" y="1319"/>
                    </a:lnTo>
                    <a:lnTo>
                      <a:pt x="1590" y="1270"/>
                    </a:lnTo>
                    <a:lnTo>
                      <a:pt x="1600" y="1219"/>
                    </a:lnTo>
                    <a:lnTo>
                      <a:pt x="1602" y="1167"/>
                    </a:lnTo>
                    <a:lnTo>
                      <a:pt x="1600" y="1114"/>
                    </a:lnTo>
                    <a:lnTo>
                      <a:pt x="1590" y="1064"/>
                    </a:lnTo>
                    <a:lnTo>
                      <a:pt x="1574" y="1016"/>
                    </a:lnTo>
                    <a:lnTo>
                      <a:pt x="1553" y="970"/>
                    </a:lnTo>
                    <a:lnTo>
                      <a:pt x="1527" y="927"/>
                    </a:lnTo>
                    <a:lnTo>
                      <a:pt x="1496" y="888"/>
                    </a:lnTo>
                    <a:lnTo>
                      <a:pt x="1461" y="853"/>
                    </a:lnTo>
                    <a:lnTo>
                      <a:pt x="1421" y="822"/>
                    </a:lnTo>
                    <a:lnTo>
                      <a:pt x="1379" y="795"/>
                    </a:lnTo>
                    <a:lnTo>
                      <a:pt x="1334" y="775"/>
                    </a:lnTo>
                    <a:lnTo>
                      <a:pt x="1285" y="759"/>
                    </a:lnTo>
                    <a:lnTo>
                      <a:pt x="1235" y="750"/>
                    </a:lnTo>
                    <a:lnTo>
                      <a:pt x="1182" y="746"/>
                    </a:lnTo>
                    <a:close/>
                    <a:moveTo>
                      <a:pt x="1054" y="0"/>
                    </a:moveTo>
                    <a:lnTo>
                      <a:pt x="1308" y="0"/>
                    </a:lnTo>
                    <a:lnTo>
                      <a:pt x="1335" y="3"/>
                    </a:lnTo>
                    <a:lnTo>
                      <a:pt x="1359" y="12"/>
                    </a:lnTo>
                    <a:lnTo>
                      <a:pt x="1381" y="27"/>
                    </a:lnTo>
                    <a:lnTo>
                      <a:pt x="1397" y="47"/>
                    </a:lnTo>
                    <a:lnTo>
                      <a:pt x="1409" y="69"/>
                    </a:lnTo>
                    <a:lnTo>
                      <a:pt x="1415" y="95"/>
                    </a:lnTo>
                    <a:lnTo>
                      <a:pt x="1432" y="242"/>
                    </a:lnTo>
                    <a:lnTo>
                      <a:pt x="1494" y="260"/>
                    </a:lnTo>
                    <a:lnTo>
                      <a:pt x="1553" y="283"/>
                    </a:lnTo>
                    <a:lnTo>
                      <a:pt x="1610" y="309"/>
                    </a:lnTo>
                    <a:lnTo>
                      <a:pt x="1667" y="339"/>
                    </a:lnTo>
                    <a:lnTo>
                      <a:pt x="1780" y="250"/>
                    </a:lnTo>
                    <a:lnTo>
                      <a:pt x="1799" y="237"/>
                    </a:lnTo>
                    <a:lnTo>
                      <a:pt x="1820" y="230"/>
                    </a:lnTo>
                    <a:lnTo>
                      <a:pt x="1842" y="226"/>
                    </a:lnTo>
                    <a:lnTo>
                      <a:pt x="1863" y="227"/>
                    </a:lnTo>
                    <a:lnTo>
                      <a:pt x="1885" y="233"/>
                    </a:lnTo>
                    <a:lnTo>
                      <a:pt x="1905" y="243"/>
                    </a:lnTo>
                    <a:lnTo>
                      <a:pt x="1922" y="257"/>
                    </a:lnTo>
                    <a:lnTo>
                      <a:pt x="2102" y="437"/>
                    </a:lnTo>
                    <a:lnTo>
                      <a:pt x="2118" y="458"/>
                    </a:lnTo>
                    <a:lnTo>
                      <a:pt x="2129" y="482"/>
                    </a:lnTo>
                    <a:lnTo>
                      <a:pt x="2133" y="508"/>
                    </a:lnTo>
                    <a:lnTo>
                      <a:pt x="2132" y="533"/>
                    </a:lnTo>
                    <a:lnTo>
                      <a:pt x="2124" y="557"/>
                    </a:lnTo>
                    <a:lnTo>
                      <a:pt x="2110" y="580"/>
                    </a:lnTo>
                    <a:lnTo>
                      <a:pt x="2018" y="697"/>
                    </a:lnTo>
                    <a:lnTo>
                      <a:pt x="2055" y="768"/>
                    </a:lnTo>
                    <a:lnTo>
                      <a:pt x="2085" y="842"/>
                    </a:lnTo>
                    <a:lnTo>
                      <a:pt x="2109" y="919"/>
                    </a:lnTo>
                    <a:lnTo>
                      <a:pt x="2258" y="936"/>
                    </a:lnTo>
                    <a:lnTo>
                      <a:pt x="2285" y="942"/>
                    </a:lnTo>
                    <a:lnTo>
                      <a:pt x="2307" y="955"/>
                    </a:lnTo>
                    <a:lnTo>
                      <a:pt x="2327" y="972"/>
                    </a:lnTo>
                    <a:lnTo>
                      <a:pt x="2341" y="993"/>
                    </a:lnTo>
                    <a:lnTo>
                      <a:pt x="2351" y="1017"/>
                    </a:lnTo>
                    <a:lnTo>
                      <a:pt x="2353" y="1043"/>
                    </a:lnTo>
                    <a:lnTo>
                      <a:pt x="2353" y="1297"/>
                    </a:lnTo>
                    <a:lnTo>
                      <a:pt x="2351" y="1324"/>
                    </a:lnTo>
                    <a:lnTo>
                      <a:pt x="2341" y="1348"/>
                    </a:lnTo>
                    <a:lnTo>
                      <a:pt x="2327" y="1370"/>
                    </a:lnTo>
                    <a:lnTo>
                      <a:pt x="2307" y="1386"/>
                    </a:lnTo>
                    <a:lnTo>
                      <a:pt x="2285" y="1398"/>
                    </a:lnTo>
                    <a:lnTo>
                      <a:pt x="2258" y="1404"/>
                    </a:lnTo>
                    <a:lnTo>
                      <a:pt x="2106" y="1422"/>
                    </a:lnTo>
                    <a:lnTo>
                      <a:pt x="2081" y="1500"/>
                    </a:lnTo>
                    <a:lnTo>
                      <a:pt x="2050" y="1574"/>
                    </a:lnTo>
                    <a:lnTo>
                      <a:pt x="2012" y="1646"/>
                    </a:lnTo>
                    <a:lnTo>
                      <a:pt x="2111" y="1772"/>
                    </a:lnTo>
                    <a:lnTo>
                      <a:pt x="2123" y="1791"/>
                    </a:lnTo>
                    <a:lnTo>
                      <a:pt x="2130" y="1813"/>
                    </a:lnTo>
                    <a:lnTo>
                      <a:pt x="2134" y="1834"/>
                    </a:lnTo>
                    <a:lnTo>
                      <a:pt x="2133" y="1856"/>
                    </a:lnTo>
                    <a:lnTo>
                      <a:pt x="2127" y="1878"/>
                    </a:lnTo>
                    <a:lnTo>
                      <a:pt x="2117" y="1897"/>
                    </a:lnTo>
                    <a:lnTo>
                      <a:pt x="2103" y="1915"/>
                    </a:lnTo>
                    <a:lnTo>
                      <a:pt x="1922" y="2094"/>
                    </a:lnTo>
                    <a:lnTo>
                      <a:pt x="1902" y="2111"/>
                    </a:lnTo>
                    <a:lnTo>
                      <a:pt x="1878" y="2122"/>
                    </a:lnTo>
                    <a:lnTo>
                      <a:pt x="1852" y="2126"/>
                    </a:lnTo>
                    <a:lnTo>
                      <a:pt x="1827" y="2124"/>
                    </a:lnTo>
                    <a:lnTo>
                      <a:pt x="1803" y="2117"/>
                    </a:lnTo>
                    <a:lnTo>
                      <a:pt x="1780" y="2103"/>
                    </a:lnTo>
                    <a:lnTo>
                      <a:pt x="1653" y="2003"/>
                    </a:lnTo>
                    <a:lnTo>
                      <a:pt x="1579" y="2040"/>
                    </a:lnTo>
                    <a:lnTo>
                      <a:pt x="1503" y="2071"/>
                    </a:lnTo>
                    <a:lnTo>
                      <a:pt x="1424" y="2095"/>
                    </a:lnTo>
                    <a:lnTo>
                      <a:pt x="1406" y="2258"/>
                    </a:lnTo>
                    <a:lnTo>
                      <a:pt x="1400" y="2283"/>
                    </a:lnTo>
                    <a:lnTo>
                      <a:pt x="1388" y="2306"/>
                    </a:lnTo>
                    <a:lnTo>
                      <a:pt x="1370" y="2325"/>
                    </a:lnTo>
                    <a:lnTo>
                      <a:pt x="1349" y="2340"/>
                    </a:lnTo>
                    <a:lnTo>
                      <a:pt x="1325" y="2349"/>
                    </a:lnTo>
                    <a:lnTo>
                      <a:pt x="1299" y="2353"/>
                    </a:lnTo>
                    <a:lnTo>
                      <a:pt x="1045" y="2353"/>
                    </a:lnTo>
                    <a:lnTo>
                      <a:pt x="1018" y="2349"/>
                    </a:lnTo>
                    <a:lnTo>
                      <a:pt x="994" y="2340"/>
                    </a:lnTo>
                    <a:lnTo>
                      <a:pt x="973" y="2325"/>
                    </a:lnTo>
                    <a:lnTo>
                      <a:pt x="956" y="2306"/>
                    </a:lnTo>
                    <a:lnTo>
                      <a:pt x="944" y="2283"/>
                    </a:lnTo>
                    <a:lnTo>
                      <a:pt x="938" y="2258"/>
                    </a:lnTo>
                    <a:lnTo>
                      <a:pt x="918" y="2089"/>
                    </a:lnTo>
                    <a:lnTo>
                      <a:pt x="845" y="2065"/>
                    </a:lnTo>
                    <a:lnTo>
                      <a:pt x="773" y="2035"/>
                    </a:lnTo>
                    <a:lnTo>
                      <a:pt x="704" y="1999"/>
                    </a:lnTo>
                    <a:lnTo>
                      <a:pt x="574" y="2103"/>
                    </a:lnTo>
                    <a:lnTo>
                      <a:pt x="555" y="2115"/>
                    </a:lnTo>
                    <a:lnTo>
                      <a:pt x="533" y="2122"/>
                    </a:lnTo>
                    <a:lnTo>
                      <a:pt x="512" y="2126"/>
                    </a:lnTo>
                    <a:lnTo>
                      <a:pt x="490" y="2124"/>
                    </a:lnTo>
                    <a:lnTo>
                      <a:pt x="468" y="2118"/>
                    </a:lnTo>
                    <a:lnTo>
                      <a:pt x="449" y="2109"/>
                    </a:lnTo>
                    <a:lnTo>
                      <a:pt x="431" y="2094"/>
                    </a:lnTo>
                    <a:lnTo>
                      <a:pt x="250" y="1915"/>
                    </a:lnTo>
                    <a:lnTo>
                      <a:pt x="235" y="1893"/>
                    </a:lnTo>
                    <a:lnTo>
                      <a:pt x="224" y="1870"/>
                    </a:lnTo>
                    <a:lnTo>
                      <a:pt x="220" y="1845"/>
                    </a:lnTo>
                    <a:lnTo>
                      <a:pt x="221" y="1819"/>
                    </a:lnTo>
                    <a:lnTo>
                      <a:pt x="229" y="1794"/>
                    </a:lnTo>
                    <a:lnTo>
                      <a:pt x="243" y="1772"/>
                    </a:lnTo>
                    <a:lnTo>
                      <a:pt x="347" y="1639"/>
                    </a:lnTo>
                    <a:lnTo>
                      <a:pt x="313" y="1574"/>
                    </a:lnTo>
                    <a:lnTo>
                      <a:pt x="284" y="1506"/>
                    </a:lnTo>
                    <a:lnTo>
                      <a:pt x="261" y="1435"/>
                    </a:lnTo>
                    <a:lnTo>
                      <a:pt x="95" y="1415"/>
                    </a:lnTo>
                    <a:lnTo>
                      <a:pt x="70" y="1409"/>
                    </a:lnTo>
                    <a:lnTo>
                      <a:pt x="47" y="1397"/>
                    </a:lnTo>
                    <a:lnTo>
                      <a:pt x="28" y="1380"/>
                    </a:lnTo>
                    <a:lnTo>
                      <a:pt x="12" y="1359"/>
                    </a:lnTo>
                    <a:lnTo>
                      <a:pt x="4" y="1335"/>
                    </a:lnTo>
                    <a:lnTo>
                      <a:pt x="0" y="1308"/>
                    </a:lnTo>
                    <a:lnTo>
                      <a:pt x="0" y="1054"/>
                    </a:lnTo>
                    <a:lnTo>
                      <a:pt x="4" y="1028"/>
                    </a:lnTo>
                    <a:lnTo>
                      <a:pt x="12" y="1004"/>
                    </a:lnTo>
                    <a:lnTo>
                      <a:pt x="28" y="982"/>
                    </a:lnTo>
                    <a:lnTo>
                      <a:pt x="47" y="965"/>
                    </a:lnTo>
                    <a:lnTo>
                      <a:pt x="70" y="953"/>
                    </a:lnTo>
                    <a:lnTo>
                      <a:pt x="95" y="947"/>
                    </a:lnTo>
                    <a:lnTo>
                      <a:pt x="252" y="929"/>
                    </a:lnTo>
                    <a:lnTo>
                      <a:pt x="276" y="852"/>
                    </a:lnTo>
                    <a:lnTo>
                      <a:pt x="305" y="777"/>
                    </a:lnTo>
                    <a:lnTo>
                      <a:pt x="341" y="705"/>
                    </a:lnTo>
                    <a:lnTo>
                      <a:pt x="243" y="581"/>
                    </a:lnTo>
                    <a:lnTo>
                      <a:pt x="230" y="562"/>
                    </a:lnTo>
                    <a:lnTo>
                      <a:pt x="223" y="540"/>
                    </a:lnTo>
                    <a:lnTo>
                      <a:pt x="219" y="518"/>
                    </a:lnTo>
                    <a:lnTo>
                      <a:pt x="220" y="497"/>
                    </a:lnTo>
                    <a:lnTo>
                      <a:pt x="226" y="475"/>
                    </a:lnTo>
                    <a:lnTo>
                      <a:pt x="236" y="456"/>
                    </a:lnTo>
                    <a:lnTo>
                      <a:pt x="250" y="438"/>
                    </a:lnTo>
                    <a:lnTo>
                      <a:pt x="431" y="257"/>
                    </a:lnTo>
                    <a:lnTo>
                      <a:pt x="451" y="242"/>
                    </a:lnTo>
                    <a:lnTo>
                      <a:pt x="475" y="231"/>
                    </a:lnTo>
                    <a:lnTo>
                      <a:pt x="501" y="227"/>
                    </a:lnTo>
                    <a:lnTo>
                      <a:pt x="526" y="228"/>
                    </a:lnTo>
                    <a:lnTo>
                      <a:pt x="551" y="236"/>
                    </a:lnTo>
                    <a:lnTo>
                      <a:pt x="574" y="250"/>
                    </a:lnTo>
                    <a:lnTo>
                      <a:pt x="691" y="343"/>
                    </a:lnTo>
                    <a:lnTo>
                      <a:pt x="749" y="311"/>
                    </a:lnTo>
                    <a:lnTo>
                      <a:pt x="808" y="284"/>
                    </a:lnTo>
                    <a:lnTo>
                      <a:pt x="868" y="260"/>
                    </a:lnTo>
                    <a:lnTo>
                      <a:pt x="930" y="242"/>
                    </a:lnTo>
                    <a:lnTo>
                      <a:pt x="947" y="95"/>
                    </a:lnTo>
                    <a:lnTo>
                      <a:pt x="954" y="69"/>
                    </a:lnTo>
                    <a:lnTo>
                      <a:pt x="967" y="47"/>
                    </a:lnTo>
                    <a:lnTo>
                      <a:pt x="983" y="27"/>
                    </a:lnTo>
                    <a:lnTo>
                      <a:pt x="1004" y="12"/>
                    </a:lnTo>
                    <a:lnTo>
                      <a:pt x="1028" y="3"/>
                    </a:lnTo>
                    <a:lnTo>
                      <a:pt x="10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0"/>
              <p:cNvSpPr>
                <a:spLocks noEditPoints="1"/>
              </p:cNvSpPr>
              <p:nvPr/>
            </p:nvSpPr>
            <p:spPr bwMode="auto">
              <a:xfrm>
                <a:off x="10598150" y="2990851"/>
                <a:ext cx="1535113" cy="1536700"/>
              </a:xfrm>
              <a:custGeom>
                <a:avLst/>
                <a:gdLst>
                  <a:gd name="T0" fmla="*/ 852 w 1934"/>
                  <a:gd name="T1" fmla="*/ 637 h 1937"/>
                  <a:gd name="T2" fmla="*/ 707 w 1934"/>
                  <a:gd name="T3" fmla="*/ 738 h 1937"/>
                  <a:gd name="T4" fmla="*/ 631 w 1934"/>
                  <a:gd name="T5" fmla="*/ 897 h 1937"/>
                  <a:gd name="T6" fmla="*/ 647 w 1934"/>
                  <a:gd name="T7" fmla="*/ 1080 h 1937"/>
                  <a:gd name="T8" fmla="*/ 748 w 1934"/>
                  <a:gd name="T9" fmla="*/ 1223 h 1937"/>
                  <a:gd name="T10" fmla="*/ 907 w 1934"/>
                  <a:gd name="T11" fmla="*/ 1299 h 1937"/>
                  <a:gd name="T12" fmla="*/ 1089 w 1934"/>
                  <a:gd name="T13" fmla="*/ 1283 h 1937"/>
                  <a:gd name="T14" fmla="*/ 1233 w 1934"/>
                  <a:gd name="T15" fmla="*/ 1182 h 1937"/>
                  <a:gd name="T16" fmla="*/ 1309 w 1934"/>
                  <a:gd name="T17" fmla="*/ 1023 h 1937"/>
                  <a:gd name="T18" fmla="*/ 1293 w 1934"/>
                  <a:gd name="T19" fmla="*/ 841 h 1937"/>
                  <a:gd name="T20" fmla="*/ 1192 w 1934"/>
                  <a:gd name="T21" fmla="*/ 697 h 1937"/>
                  <a:gd name="T22" fmla="*/ 1033 w 1934"/>
                  <a:gd name="T23" fmla="*/ 622 h 1937"/>
                  <a:gd name="T24" fmla="*/ 1029 w 1934"/>
                  <a:gd name="T25" fmla="*/ 8 h 1937"/>
                  <a:gd name="T26" fmla="*/ 1091 w 1934"/>
                  <a:gd name="T27" fmla="*/ 85 h 1937"/>
                  <a:gd name="T28" fmla="*/ 1309 w 1934"/>
                  <a:gd name="T29" fmla="*/ 251 h 1937"/>
                  <a:gd name="T30" fmla="*/ 1454 w 1934"/>
                  <a:gd name="T31" fmla="*/ 153 h 1937"/>
                  <a:gd name="T32" fmla="*/ 1659 w 1934"/>
                  <a:gd name="T33" fmla="*/ 291 h 1937"/>
                  <a:gd name="T34" fmla="*/ 1697 w 1934"/>
                  <a:gd name="T35" fmla="*/ 368 h 1937"/>
                  <a:gd name="T36" fmla="*/ 1620 w 1934"/>
                  <a:gd name="T37" fmla="*/ 520 h 1937"/>
                  <a:gd name="T38" fmla="*/ 1816 w 1934"/>
                  <a:gd name="T39" fmla="*/ 698 h 1937"/>
                  <a:gd name="T40" fmla="*/ 1901 w 1934"/>
                  <a:gd name="T41" fmla="*/ 747 h 1937"/>
                  <a:gd name="T42" fmla="*/ 1933 w 1934"/>
                  <a:gd name="T43" fmla="*/ 998 h 1937"/>
                  <a:gd name="T44" fmla="*/ 1874 w 1934"/>
                  <a:gd name="T45" fmla="*/ 1076 h 1937"/>
                  <a:gd name="T46" fmla="*/ 1706 w 1934"/>
                  <a:gd name="T47" fmla="*/ 1235 h 1937"/>
                  <a:gd name="T48" fmla="*/ 1783 w 1934"/>
                  <a:gd name="T49" fmla="*/ 1424 h 1937"/>
                  <a:gd name="T50" fmla="*/ 1762 w 1934"/>
                  <a:gd name="T51" fmla="*/ 1520 h 1937"/>
                  <a:gd name="T52" fmla="*/ 1593 w 1934"/>
                  <a:gd name="T53" fmla="*/ 1689 h 1937"/>
                  <a:gd name="T54" fmla="*/ 1509 w 1934"/>
                  <a:gd name="T55" fmla="*/ 1674 h 1937"/>
                  <a:gd name="T56" fmla="*/ 1232 w 1934"/>
                  <a:gd name="T57" fmla="*/ 1702 h 1937"/>
                  <a:gd name="T58" fmla="*/ 1198 w 1934"/>
                  <a:gd name="T59" fmla="*/ 1889 h 1937"/>
                  <a:gd name="T60" fmla="*/ 955 w 1934"/>
                  <a:gd name="T61" fmla="*/ 1937 h 1937"/>
                  <a:gd name="T62" fmla="*/ 864 w 1934"/>
                  <a:gd name="T63" fmla="*/ 1898 h 1937"/>
                  <a:gd name="T64" fmla="*/ 757 w 1934"/>
                  <a:gd name="T65" fmla="*/ 1716 h 1937"/>
                  <a:gd name="T66" fmla="*/ 529 w 1934"/>
                  <a:gd name="T67" fmla="*/ 1771 h 1937"/>
                  <a:gd name="T68" fmla="*/ 430 w 1934"/>
                  <a:gd name="T69" fmla="*/ 1773 h 1937"/>
                  <a:gd name="T70" fmla="*/ 248 w 1934"/>
                  <a:gd name="T71" fmla="*/ 1610 h 1937"/>
                  <a:gd name="T72" fmla="*/ 244 w 1934"/>
                  <a:gd name="T73" fmla="*/ 1525 h 1937"/>
                  <a:gd name="T74" fmla="*/ 261 w 1934"/>
                  <a:gd name="T75" fmla="*/ 1299 h 1937"/>
                  <a:gd name="T76" fmla="*/ 67 w 1934"/>
                  <a:gd name="T77" fmla="*/ 1224 h 1937"/>
                  <a:gd name="T78" fmla="*/ 14 w 1934"/>
                  <a:gd name="T79" fmla="*/ 1141 h 1937"/>
                  <a:gd name="T80" fmla="*/ 20 w 1934"/>
                  <a:gd name="T81" fmla="*/ 893 h 1937"/>
                  <a:gd name="T82" fmla="*/ 195 w 1934"/>
                  <a:gd name="T83" fmla="*/ 830 h 1937"/>
                  <a:gd name="T84" fmla="*/ 174 w 1934"/>
                  <a:gd name="T85" fmla="*/ 558 h 1937"/>
                  <a:gd name="T86" fmla="*/ 148 w 1934"/>
                  <a:gd name="T87" fmla="*/ 463 h 1937"/>
                  <a:gd name="T88" fmla="*/ 300 w 1934"/>
                  <a:gd name="T89" fmla="*/ 266 h 1937"/>
                  <a:gd name="T90" fmla="*/ 382 w 1934"/>
                  <a:gd name="T91" fmla="*/ 245 h 1937"/>
                  <a:gd name="T92" fmla="*/ 572 w 1934"/>
                  <a:gd name="T93" fmla="*/ 281 h 1937"/>
                  <a:gd name="T94" fmla="*/ 708 w 1934"/>
                  <a:gd name="T95" fmla="*/ 91 h 1937"/>
                  <a:gd name="T96" fmla="*/ 777 w 1934"/>
                  <a:gd name="T97" fmla="*/ 2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4" h="1937">
                    <a:moveTo>
                      <a:pt x="988" y="616"/>
                    </a:moveTo>
                    <a:lnTo>
                      <a:pt x="941" y="617"/>
                    </a:lnTo>
                    <a:lnTo>
                      <a:pt x="895" y="625"/>
                    </a:lnTo>
                    <a:lnTo>
                      <a:pt x="852" y="637"/>
                    </a:lnTo>
                    <a:lnTo>
                      <a:pt x="810" y="656"/>
                    </a:lnTo>
                    <a:lnTo>
                      <a:pt x="772" y="679"/>
                    </a:lnTo>
                    <a:lnTo>
                      <a:pt x="737" y="706"/>
                    </a:lnTo>
                    <a:lnTo>
                      <a:pt x="707" y="738"/>
                    </a:lnTo>
                    <a:lnTo>
                      <a:pt x="681" y="774"/>
                    </a:lnTo>
                    <a:lnTo>
                      <a:pt x="659" y="812"/>
                    </a:lnTo>
                    <a:lnTo>
                      <a:pt x="643" y="853"/>
                    </a:lnTo>
                    <a:lnTo>
                      <a:pt x="631" y="897"/>
                    </a:lnTo>
                    <a:lnTo>
                      <a:pt x="627" y="942"/>
                    </a:lnTo>
                    <a:lnTo>
                      <a:pt x="628" y="989"/>
                    </a:lnTo>
                    <a:lnTo>
                      <a:pt x="634" y="1035"/>
                    </a:lnTo>
                    <a:lnTo>
                      <a:pt x="647" y="1080"/>
                    </a:lnTo>
                    <a:lnTo>
                      <a:pt x="665" y="1121"/>
                    </a:lnTo>
                    <a:lnTo>
                      <a:pt x="689" y="1158"/>
                    </a:lnTo>
                    <a:lnTo>
                      <a:pt x="717" y="1193"/>
                    </a:lnTo>
                    <a:lnTo>
                      <a:pt x="748" y="1223"/>
                    </a:lnTo>
                    <a:lnTo>
                      <a:pt x="783" y="1249"/>
                    </a:lnTo>
                    <a:lnTo>
                      <a:pt x="822" y="1271"/>
                    </a:lnTo>
                    <a:lnTo>
                      <a:pt x="864" y="1288"/>
                    </a:lnTo>
                    <a:lnTo>
                      <a:pt x="907" y="1299"/>
                    </a:lnTo>
                    <a:lnTo>
                      <a:pt x="953" y="1304"/>
                    </a:lnTo>
                    <a:lnTo>
                      <a:pt x="1000" y="1304"/>
                    </a:lnTo>
                    <a:lnTo>
                      <a:pt x="1046" y="1296"/>
                    </a:lnTo>
                    <a:lnTo>
                      <a:pt x="1089" y="1283"/>
                    </a:lnTo>
                    <a:lnTo>
                      <a:pt x="1130" y="1265"/>
                    </a:lnTo>
                    <a:lnTo>
                      <a:pt x="1168" y="1242"/>
                    </a:lnTo>
                    <a:lnTo>
                      <a:pt x="1203" y="1214"/>
                    </a:lnTo>
                    <a:lnTo>
                      <a:pt x="1233" y="1182"/>
                    </a:lnTo>
                    <a:lnTo>
                      <a:pt x="1260" y="1147"/>
                    </a:lnTo>
                    <a:lnTo>
                      <a:pt x="1281" y="1108"/>
                    </a:lnTo>
                    <a:lnTo>
                      <a:pt x="1297" y="1068"/>
                    </a:lnTo>
                    <a:lnTo>
                      <a:pt x="1309" y="1023"/>
                    </a:lnTo>
                    <a:lnTo>
                      <a:pt x="1314" y="978"/>
                    </a:lnTo>
                    <a:lnTo>
                      <a:pt x="1313" y="932"/>
                    </a:lnTo>
                    <a:lnTo>
                      <a:pt x="1305" y="885"/>
                    </a:lnTo>
                    <a:lnTo>
                      <a:pt x="1293" y="841"/>
                    </a:lnTo>
                    <a:lnTo>
                      <a:pt x="1275" y="800"/>
                    </a:lnTo>
                    <a:lnTo>
                      <a:pt x="1251" y="762"/>
                    </a:lnTo>
                    <a:lnTo>
                      <a:pt x="1224" y="728"/>
                    </a:lnTo>
                    <a:lnTo>
                      <a:pt x="1192" y="697"/>
                    </a:lnTo>
                    <a:lnTo>
                      <a:pt x="1156" y="672"/>
                    </a:lnTo>
                    <a:lnTo>
                      <a:pt x="1118" y="650"/>
                    </a:lnTo>
                    <a:lnTo>
                      <a:pt x="1077" y="633"/>
                    </a:lnTo>
                    <a:lnTo>
                      <a:pt x="1033" y="622"/>
                    </a:lnTo>
                    <a:lnTo>
                      <a:pt x="988" y="616"/>
                    </a:lnTo>
                    <a:close/>
                    <a:moveTo>
                      <a:pt x="977" y="0"/>
                    </a:moveTo>
                    <a:lnTo>
                      <a:pt x="1003" y="1"/>
                    </a:lnTo>
                    <a:lnTo>
                      <a:pt x="1029" y="8"/>
                    </a:lnTo>
                    <a:lnTo>
                      <a:pt x="1050" y="20"/>
                    </a:lnTo>
                    <a:lnTo>
                      <a:pt x="1068" y="38"/>
                    </a:lnTo>
                    <a:lnTo>
                      <a:pt x="1083" y="60"/>
                    </a:lnTo>
                    <a:lnTo>
                      <a:pt x="1091" y="85"/>
                    </a:lnTo>
                    <a:lnTo>
                      <a:pt x="1112" y="188"/>
                    </a:lnTo>
                    <a:lnTo>
                      <a:pt x="1179" y="202"/>
                    </a:lnTo>
                    <a:lnTo>
                      <a:pt x="1245" y="224"/>
                    </a:lnTo>
                    <a:lnTo>
                      <a:pt x="1309" y="251"/>
                    </a:lnTo>
                    <a:lnTo>
                      <a:pt x="1384" y="182"/>
                    </a:lnTo>
                    <a:lnTo>
                      <a:pt x="1404" y="166"/>
                    </a:lnTo>
                    <a:lnTo>
                      <a:pt x="1428" y="156"/>
                    </a:lnTo>
                    <a:lnTo>
                      <a:pt x="1454" y="153"/>
                    </a:lnTo>
                    <a:lnTo>
                      <a:pt x="1479" y="155"/>
                    </a:lnTo>
                    <a:lnTo>
                      <a:pt x="1503" y="164"/>
                    </a:lnTo>
                    <a:lnTo>
                      <a:pt x="1525" y="178"/>
                    </a:lnTo>
                    <a:lnTo>
                      <a:pt x="1659" y="291"/>
                    </a:lnTo>
                    <a:lnTo>
                      <a:pt x="1675" y="308"/>
                    </a:lnTo>
                    <a:lnTo>
                      <a:pt x="1686" y="326"/>
                    </a:lnTo>
                    <a:lnTo>
                      <a:pt x="1693" y="346"/>
                    </a:lnTo>
                    <a:lnTo>
                      <a:pt x="1697" y="368"/>
                    </a:lnTo>
                    <a:lnTo>
                      <a:pt x="1695" y="390"/>
                    </a:lnTo>
                    <a:lnTo>
                      <a:pt x="1689" y="412"/>
                    </a:lnTo>
                    <a:lnTo>
                      <a:pt x="1679" y="432"/>
                    </a:lnTo>
                    <a:lnTo>
                      <a:pt x="1620" y="520"/>
                    </a:lnTo>
                    <a:lnTo>
                      <a:pt x="1655" y="575"/>
                    </a:lnTo>
                    <a:lnTo>
                      <a:pt x="1685" y="634"/>
                    </a:lnTo>
                    <a:lnTo>
                      <a:pt x="1709" y="694"/>
                    </a:lnTo>
                    <a:lnTo>
                      <a:pt x="1816" y="698"/>
                    </a:lnTo>
                    <a:lnTo>
                      <a:pt x="1842" y="703"/>
                    </a:lnTo>
                    <a:lnTo>
                      <a:pt x="1865" y="712"/>
                    </a:lnTo>
                    <a:lnTo>
                      <a:pt x="1886" y="728"/>
                    </a:lnTo>
                    <a:lnTo>
                      <a:pt x="1901" y="747"/>
                    </a:lnTo>
                    <a:lnTo>
                      <a:pt x="1913" y="770"/>
                    </a:lnTo>
                    <a:lnTo>
                      <a:pt x="1918" y="796"/>
                    </a:lnTo>
                    <a:lnTo>
                      <a:pt x="1934" y="971"/>
                    </a:lnTo>
                    <a:lnTo>
                      <a:pt x="1933" y="998"/>
                    </a:lnTo>
                    <a:lnTo>
                      <a:pt x="1925" y="1022"/>
                    </a:lnTo>
                    <a:lnTo>
                      <a:pt x="1912" y="1043"/>
                    </a:lnTo>
                    <a:lnTo>
                      <a:pt x="1894" y="1062"/>
                    </a:lnTo>
                    <a:lnTo>
                      <a:pt x="1874" y="1076"/>
                    </a:lnTo>
                    <a:lnTo>
                      <a:pt x="1848" y="1084"/>
                    </a:lnTo>
                    <a:lnTo>
                      <a:pt x="1741" y="1106"/>
                    </a:lnTo>
                    <a:lnTo>
                      <a:pt x="1727" y="1171"/>
                    </a:lnTo>
                    <a:lnTo>
                      <a:pt x="1706" y="1235"/>
                    </a:lnTo>
                    <a:lnTo>
                      <a:pt x="1680" y="1296"/>
                    </a:lnTo>
                    <a:lnTo>
                      <a:pt x="1758" y="1378"/>
                    </a:lnTo>
                    <a:lnTo>
                      <a:pt x="1774" y="1400"/>
                    </a:lnTo>
                    <a:lnTo>
                      <a:pt x="1783" y="1424"/>
                    </a:lnTo>
                    <a:lnTo>
                      <a:pt x="1787" y="1448"/>
                    </a:lnTo>
                    <a:lnTo>
                      <a:pt x="1785" y="1473"/>
                    </a:lnTo>
                    <a:lnTo>
                      <a:pt x="1776" y="1497"/>
                    </a:lnTo>
                    <a:lnTo>
                      <a:pt x="1762" y="1520"/>
                    </a:lnTo>
                    <a:lnTo>
                      <a:pt x="1649" y="1654"/>
                    </a:lnTo>
                    <a:lnTo>
                      <a:pt x="1633" y="1669"/>
                    </a:lnTo>
                    <a:lnTo>
                      <a:pt x="1614" y="1682"/>
                    </a:lnTo>
                    <a:lnTo>
                      <a:pt x="1593" y="1689"/>
                    </a:lnTo>
                    <a:lnTo>
                      <a:pt x="1572" y="1692"/>
                    </a:lnTo>
                    <a:lnTo>
                      <a:pt x="1550" y="1691"/>
                    </a:lnTo>
                    <a:lnTo>
                      <a:pt x="1528" y="1685"/>
                    </a:lnTo>
                    <a:lnTo>
                      <a:pt x="1509" y="1674"/>
                    </a:lnTo>
                    <a:lnTo>
                      <a:pt x="1411" y="1610"/>
                    </a:lnTo>
                    <a:lnTo>
                      <a:pt x="1355" y="1645"/>
                    </a:lnTo>
                    <a:lnTo>
                      <a:pt x="1295" y="1677"/>
                    </a:lnTo>
                    <a:lnTo>
                      <a:pt x="1232" y="1702"/>
                    </a:lnTo>
                    <a:lnTo>
                      <a:pt x="1228" y="1819"/>
                    </a:lnTo>
                    <a:lnTo>
                      <a:pt x="1224" y="1845"/>
                    </a:lnTo>
                    <a:lnTo>
                      <a:pt x="1214" y="1869"/>
                    </a:lnTo>
                    <a:lnTo>
                      <a:pt x="1198" y="1889"/>
                    </a:lnTo>
                    <a:lnTo>
                      <a:pt x="1179" y="1905"/>
                    </a:lnTo>
                    <a:lnTo>
                      <a:pt x="1156" y="1916"/>
                    </a:lnTo>
                    <a:lnTo>
                      <a:pt x="1131" y="1922"/>
                    </a:lnTo>
                    <a:lnTo>
                      <a:pt x="955" y="1937"/>
                    </a:lnTo>
                    <a:lnTo>
                      <a:pt x="929" y="1935"/>
                    </a:lnTo>
                    <a:lnTo>
                      <a:pt x="905" y="1928"/>
                    </a:lnTo>
                    <a:lnTo>
                      <a:pt x="883" y="1915"/>
                    </a:lnTo>
                    <a:lnTo>
                      <a:pt x="864" y="1898"/>
                    </a:lnTo>
                    <a:lnTo>
                      <a:pt x="851" y="1877"/>
                    </a:lnTo>
                    <a:lnTo>
                      <a:pt x="842" y="1851"/>
                    </a:lnTo>
                    <a:lnTo>
                      <a:pt x="818" y="1731"/>
                    </a:lnTo>
                    <a:lnTo>
                      <a:pt x="757" y="1716"/>
                    </a:lnTo>
                    <a:lnTo>
                      <a:pt x="696" y="1697"/>
                    </a:lnTo>
                    <a:lnTo>
                      <a:pt x="637" y="1673"/>
                    </a:lnTo>
                    <a:lnTo>
                      <a:pt x="550" y="1755"/>
                    </a:lnTo>
                    <a:lnTo>
                      <a:pt x="529" y="1771"/>
                    </a:lnTo>
                    <a:lnTo>
                      <a:pt x="505" y="1780"/>
                    </a:lnTo>
                    <a:lnTo>
                      <a:pt x="480" y="1784"/>
                    </a:lnTo>
                    <a:lnTo>
                      <a:pt x="455" y="1781"/>
                    </a:lnTo>
                    <a:lnTo>
                      <a:pt x="430" y="1773"/>
                    </a:lnTo>
                    <a:lnTo>
                      <a:pt x="409" y="1759"/>
                    </a:lnTo>
                    <a:lnTo>
                      <a:pt x="274" y="1645"/>
                    </a:lnTo>
                    <a:lnTo>
                      <a:pt x="258" y="1629"/>
                    </a:lnTo>
                    <a:lnTo>
                      <a:pt x="248" y="1610"/>
                    </a:lnTo>
                    <a:lnTo>
                      <a:pt x="239" y="1590"/>
                    </a:lnTo>
                    <a:lnTo>
                      <a:pt x="237" y="1568"/>
                    </a:lnTo>
                    <a:lnTo>
                      <a:pt x="238" y="1547"/>
                    </a:lnTo>
                    <a:lnTo>
                      <a:pt x="244" y="1525"/>
                    </a:lnTo>
                    <a:lnTo>
                      <a:pt x="255" y="1505"/>
                    </a:lnTo>
                    <a:lnTo>
                      <a:pt x="321" y="1405"/>
                    </a:lnTo>
                    <a:lnTo>
                      <a:pt x="288" y="1353"/>
                    </a:lnTo>
                    <a:lnTo>
                      <a:pt x="261" y="1299"/>
                    </a:lnTo>
                    <a:lnTo>
                      <a:pt x="237" y="1242"/>
                    </a:lnTo>
                    <a:lnTo>
                      <a:pt x="116" y="1239"/>
                    </a:lnTo>
                    <a:lnTo>
                      <a:pt x="91" y="1235"/>
                    </a:lnTo>
                    <a:lnTo>
                      <a:pt x="67" y="1224"/>
                    </a:lnTo>
                    <a:lnTo>
                      <a:pt x="46" y="1210"/>
                    </a:lnTo>
                    <a:lnTo>
                      <a:pt x="31" y="1189"/>
                    </a:lnTo>
                    <a:lnTo>
                      <a:pt x="20" y="1166"/>
                    </a:lnTo>
                    <a:lnTo>
                      <a:pt x="14" y="1141"/>
                    </a:lnTo>
                    <a:lnTo>
                      <a:pt x="0" y="965"/>
                    </a:lnTo>
                    <a:lnTo>
                      <a:pt x="1" y="940"/>
                    </a:lnTo>
                    <a:lnTo>
                      <a:pt x="8" y="915"/>
                    </a:lnTo>
                    <a:lnTo>
                      <a:pt x="20" y="893"/>
                    </a:lnTo>
                    <a:lnTo>
                      <a:pt x="38" y="875"/>
                    </a:lnTo>
                    <a:lnTo>
                      <a:pt x="60" y="861"/>
                    </a:lnTo>
                    <a:lnTo>
                      <a:pt x="84" y="852"/>
                    </a:lnTo>
                    <a:lnTo>
                      <a:pt x="195" y="830"/>
                    </a:lnTo>
                    <a:lnTo>
                      <a:pt x="209" y="765"/>
                    </a:lnTo>
                    <a:lnTo>
                      <a:pt x="228" y="702"/>
                    </a:lnTo>
                    <a:lnTo>
                      <a:pt x="252" y="640"/>
                    </a:lnTo>
                    <a:lnTo>
                      <a:pt x="174" y="558"/>
                    </a:lnTo>
                    <a:lnTo>
                      <a:pt x="158" y="537"/>
                    </a:lnTo>
                    <a:lnTo>
                      <a:pt x="149" y="513"/>
                    </a:lnTo>
                    <a:lnTo>
                      <a:pt x="145" y="489"/>
                    </a:lnTo>
                    <a:lnTo>
                      <a:pt x="148" y="463"/>
                    </a:lnTo>
                    <a:lnTo>
                      <a:pt x="156" y="439"/>
                    </a:lnTo>
                    <a:lnTo>
                      <a:pt x="170" y="416"/>
                    </a:lnTo>
                    <a:lnTo>
                      <a:pt x="284" y="281"/>
                    </a:lnTo>
                    <a:lnTo>
                      <a:pt x="300" y="266"/>
                    </a:lnTo>
                    <a:lnTo>
                      <a:pt x="320" y="254"/>
                    </a:lnTo>
                    <a:lnTo>
                      <a:pt x="340" y="247"/>
                    </a:lnTo>
                    <a:lnTo>
                      <a:pt x="361" y="244"/>
                    </a:lnTo>
                    <a:lnTo>
                      <a:pt x="382" y="245"/>
                    </a:lnTo>
                    <a:lnTo>
                      <a:pt x="404" y="251"/>
                    </a:lnTo>
                    <a:lnTo>
                      <a:pt x="424" y="261"/>
                    </a:lnTo>
                    <a:lnTo>
                      <a:pt x="512" y="320"/>
                    </a:lnTo>
                    <a:lnTo>
                      <a:pt x="572" y="281"/>
                    </a:lnTo>
                    <a:lnTo>
                      <a:pt x="635" y="248"/>
                    </a:lnTo>
                    <a:lnTo>
                      <a:pt x="701" y="221"/>
                    </a:lnTo>
                    <a:lnTo>
                      <a:pt x="705" y="117"/>
                    </a:lnTo>
                    <a:lnTo>
                      <a:pt x="708" y="91"/>
                    </a:lnTo>
                    <a:lnTo>
                      <a:pt x="719" y="67"/>
                    </a:lnTo>
                    <a:lnTo>
                      <a:pt x="734" y="47"/>
                    </a:lnTo>
                    <a:lnTo>
                      <a:pt x="754" y="31"/>
                    </a:lnTo>
                    <a:lnTo>
                      <a:pt x="777" y="20"/>
                    </a:lnTo>
                    <a:lnTo>
                      <a:pt x="802" y="14"/>
                    </a:lnTo>
                    <a:lnTo>
                      <a:pt x="9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1"/>
              <p:cNvSpPr>
                <a:spLocks noEditPoints="1"/>
              </p:cNvSpPr>
              <p:nvPr/>
            </p:nvSpPr>
            <p:spPr bwMode="auto">
              <a:xfrm>
                <a:off x="9598025" y="3906838"/>
                <a:ext cx="1247775" cy="1246188"/>
              </a:xfrm>
              <a:custGeom>
                <a:avLst/>
                <a:gdLst>
                  <a:gd name="T0" fmla="*/ 704 w 1571"/>
                  <a:gd name="T1" fmla="*/ 512 h 1570"/>
                  <a:gd name="T2" fmla="*/ 594 w 1571"/>
                  <a:gd name="T3" fmla="*/ 578 h 1570"/>
                  <a:gd name="T4" fmla="*/ 524 w 1571"/>
                  <a:gd name="T5" fmla="*/ 688 h 1570"/>
                  <a:gd name="T6" fmla="*/ 512 w 1571"/>
                  <a:gd name="T7" fmla="*/ 821 h 1570"/>
                  <a:gd name="T8" fmla="*/ 561 w 1571"/>
                  <a:gd name="T9" fmla="*/ 942 h 1570"/>
                  <a:gd name="T10" fmla="*/ 658 w 1571"/>
                  <a:gd name="T11" fmla="*/ 1026 h 1570"/>
                  <a:gd name="T12" fmla="*/ 786 w 1571"/>
                  <a:gd name="T13" fmla="*/ 1060 h 1570"/>
                  <a:gd name="T14" fmla="*/ 915 w 1571"/>
                  <a:gd name="T15" fmla="*/ 1029 h 1570"/>
                  <a:gd name="T16" fmla="*/ 1014 w 1571"/>
                  <a:gd name="T17" fmla="*/ 946 h 1570"/>
                  <a:gd name="T18" fmla="*/ 1066 w 1571"/>
                  <a:gd name="T19" fmla="*/ 827 h 1570"/>
                  <a:gd name="T20" fmla="*/ 1056 w 1571"/>
                  <a:gd name="T21" fmla="*/ 694 h 1570"/>
                  <a:gd name="T22" fmla="*/ 990 w 1571"/>
                  <a:gd name="T23" fmla="*/ 583 h 1570"/>
                  <a:gd name="T24" fmla="*/ 881 w 1571"/>
                  <a:gd name="T25" fmla="*/ 514 h 1570"/>
                  <a:gd name="T26" fmla="*/ 745 w 1571"/>
                  <a:gd name="T27" fmla="*/ 0 h 1570"/>
                  <a:gd name="T28" fmla="*/ 903 w 1571"/>
                  <a:gd name="T29" fmla="*/ 13 h 1570"/>
                  <a:gd name="T30" fmla="*/ 951 w 1571"/>
                  <a:gd name="T31" fmla="*/ 71 h 1570"/>
                  <a:gd name="T32" fmla="*/ 1019 w 1571"/>
                  <a:gd name="T33" fmla="*/ 181 h 1570"/>
                  <a:gd name="T34" fmla="*/ 1171 w 1571"/>
                  <a:gd name="T35" fmla="*/ 190 h 1570"/>
                  <a:gd name="T36" fmla="*/ 1244 w 1571"/>
                  <a:gd name="T37" fmla="*/ 169 h 1570"/>
                  <a:gd name="T38" fmla="*/ 1312 w 1571"/>
                  <a:gd name="T39" fmla="*/ 201 h 1570"/>
                  <a:gd name="T40" fmla="*/ 1413 w 1571"/>
                  <a:gd name="T41" fmla="*/ 323 h 1570"/>
                  <a:gd name="T42" fmla="*/ 1409 w 1571"/>
                  <a:gd name="T43" fmla="*/ 396 h 1570"/>
                  <a:gd name="T44" fmla="*/ 1375 w 1571"/>
                  <a:gd name="T45" fmla="*/ 520 h 1570"/>
                  <a:gd name="T46" fmla="*/ 1478 w 1571"/>
                  <a:gd name="T47" fmla="*/ 630 h 1570"/>
                  <a:gd name="T48" fmla="*/ 1546 w 1571"/>
                  <a:gd name="T49" fmla="*/ 666 h 1570"/>
                  <a:gd name="T50" fmla="*/ 1571 w 1571"/>
                  <a:gd name="T51" fmla="*/ 737 h 1570"/>
                  <a:gd name="T52" fmla="*/ 1557 w 1571"/>
                  <a:gd name="T53" fmla="*/ 895 h 1570"/>
                  <a:gd name="T54" fmla="*/ 1500 w 1571"/>
                  <a:gd name="T55" fmla="*/ 944 h 1570"/>
                  <a:gd name="T56" fmla="*/ 1387 w 1571"/>
                  <a:gd name="T57" fmla="*/ 1009 h 1570"/>
                  <a:gd name="T58" fmla="*/ 1385 w 1571"/>
                  <a:gd name="T59" fmla="*/ 1166 h 1570"/>
                  <a:gd name="T60" fmla="*/ 1407 w 1571"/>
                  <a:gd name="T61" fmla="*/ 1238 h 1570"/>
                  <a:gd name="T62" fmla="*/ 1375 w 1571"/>
                  <a:gd name="T63" fmla="*/ 1306 h 1570"/>
                  <a:gd name="T64" fmla="*/ 1253 w 1571"/>
                  <a:gd name="T65" fmla="*/ 1409 h 1570"/>
                  <a:gd name="T66" fmla="*/ 1179 w 1571"/>
                  <a:gd name="T67" fmla="*/ 1403 h 1570"/>
                  <a:gd name="T68" fmla="*/ 1048 w 1571"/>
                  <a:gd name="T69" fmla="*/ 1364 h 1570"/>
                  <a:gd name="T70" fmla="*/ 934 w 1571"/>
                  <a:gd name="T71" fmla="*/ 1477 h 1570"/>
                  <a:gd name="T72" fmla="*/ 898 w 1571"/>
                  <a:gd name="T73" fmla="*/ 1545 h 1570"/>
                  <a:gd name="T74" fmla="*/ 827 w 1571"/>
                  <a:gd name="T75" fmla="*/ 1570 h 1570"/>
                  <a:gd name="T76" fmla="*/ 670 w 1571"/>
                  <a:gd name="T77" fmla="*/ 1556 h 1570"/>
                  <a:gd name="T78" fmla="*/ 620 w 1571"/>
                  <a:gd name="T79" fmla="*/ 1499 h 1570"/>
                  <a:gd name="T80" fmla="*/ 558 w 1571"/>
                  <a:gd name="T81" fmla="*/ 1375 h 1570"/>
                  <a:gd name="T82" fmla="*/ 401 w 1571"/>
                  <a:gd name="T83" fmla="*/ 1379 h 1570"/>
                  <a:gd name="T84" fmla="*/ 328 w 1571"/>
                  <a:gd name="T85" fmla="*/ 1401 h 1570"/>
                  <a:gd name="T86" fmla="*/ 259 w 1571"/>
                  <a:gd name="T87" fmla="*/ 1369 h 1570"/>
                  <a:gd name="T88" fmla="*/ 158 w 1571"/>
                  <a:gd name="T89" fmla="*/ 1247 h 1570"/>
                  <a:gd name="T90" fmla="*/ 164 w 1571"/>
                  <a:gd name="T91" fmla="*/ 1173 h 1570"/>
                  <a:gd name="T92" fmla="*/ 206 w 1571"/>
                  <a:gd name="T93" fmla="*/ 1044 h 1570"/>
                  <a:gd name="T94" fmla="*/ 93 w 1571"/>
                  <a:gd name="T95" fmla="*/ 940 h 1570"/>
                  <a:gd name="T96" fmla="*/ 27 w 1571"/>
                  <a:gd name="T97" fmla="*/ 904 h 1570"/>
                  <a:gd name="T98" fmla="*/ 0 w 1571"/>
                  <a:gd name="T99" fmla="*/ 833 h 1570"/>
                  <a:gd name="T100" fmla="*/ 15 w 1571"/>
                  <a:gd name="T101" fmla="*/ 676 h 1570"/>
                  <a:gd name="T102" fmla="*/ 71 w 1571"/>
                  <a:gd name="T103" fmla="*/ 626 h 1570"/>
                  <a:gd name="T104" fmla="*/ 188 w 1571"/>
                  <a:gd name="T105" fmla="*/ 561 h 1570"/>
                  <a:gd name="T106" fmla="*/ 187 w 1571"/>
                  <a:gd name="T107" fmla="*/ 405 h 1570"/>
                  <a:gd name="T108" fmla="*/ 165 w 1571"/>
                  <a:gd name="T109" fmla="*/ 332 h 1570"/>
                  <a:gd name="T110" fmla="*/ 197 w 1571"/>
                  <a:gd name="T111" fmla="*/ 264 h 1570"/>
                  <a:gd name="T112" fmla="*/ 319 w 1571"/>
                  <a:gd name="T113" fmla="*/ 162 h 1570"/>
                  <a:gd name="T114" fmla="*/ 394 w 1571"/>
                  <a:gd name="T115" fmla="*/ 168 h 1570"/>
                  <a:gd name="T116" fmla="*/ 520 w 1571"/>
                  <a:gd name="T117" fmla="*/ 198 h 1570"/>
                  <a:gd name="T118" fmla="*/ 638 w 1571"/>
                  <a:gd name="T119" fmla="*/ 93 h 1570"/>
                  <a:gd name="T120" fmla="*/ 674 w 1571"/>
                  <a:gd name="T121" fmla="*/ 26 h 1570"/>
                  <a:gd name="T122" fmla="*/ 745 w 1571"/>
                  <a:gd name="T123" fmla="*/ 0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1" h="1570">
                    <a:moveTo>
                      <a:pt x="792" y="499"/>
                    </a:moveTo>
                    <a:lnTo>
                      <a:pt x="748" y="502"/>
                    </a:lnTo>
                    <a:lnTo>
                      <a:pt x="704" y="512"/>
                    </a:lnTo>
                    <a:lnTo>
                      <a:pt x="664" y="529"/>
                    </a:lnTo>
                    <a:lnTo>
                      <a:pt x="626" y="550"/>
                    </a:lnTo>
                    <a:lnTo>
                      <a:pt x="594" y="578"/>
                    </a:lnTo>
                    <a:lnTo>
                      <a:pt x="565" y="611"/>
                    </a:lnTo>
                    <a:lnTo>
                      <a:pt x="542" y="647"/>
                    </a:lnTo>
                    <a:lnTo>
                      <a:pt x="524" y="688"/>
                    </a:lnTo>
                    <a:lnTo>
                      <a:pt x="513" y="730"/>
                    </a:lnTo>
                    <a:lnTo>
                      <a:pt x="509" y="775"/>
                    </a:lnTo>
                    <a:lnTo>
                      <a:pt x="512" y="821"/>
                    </a:lnTo>
                    <a:lnTo>
                      <a:pt x="523" y="865"/>
                    </a:lnTo>
                    <a:lnTo>
                      <a:pt x="538" y="904"/>
                    </a:lnTo>
                    <a:lnTo>
                      <a:pt x="561" y="942"/>
                    </a:lnTo>
                    <a:lnTo>
                      <a:pt x="589" y="974"/>
                    </a:lnTo>
                    <a:lnTo>
                      <a:pt x="621" y="1003"/>
                    </a:lnTo>
                    <a:lnTo>
                      <a:pt x="658" y="1026"/>
                    </a:lnTo>
                    <a:lnTo>
                      <a:pt x="697" y="1044"/>
                    </a:lnTo>
                    <a:lnTo>
                      <a:pt x="741" y="1055"/>
                    </a:lnTo>
                    <a:lnTo>
                      <a:pt x="786" y="1060"/>
                    </a:lnTo>
                    <a:lnTo>
                      <a:pt x="831" y="1056"/>
                    </a:lnTo>
                    <a:lnTo>
                      <a:pt x="874" y="1046"/>
                    </a:lnTo>
                    <a:lnTo>
                      <a:pt x="915" y="1029"/>
                    </a:lnTo>
                    <a:lnTo>
                      <a:pt x="952" y="1007"/>
                    </a:lnTo>
                    <a:lnTo>
                      <a:pt x="985" y="979"/>
                    </a:lnTo>
                    <a:lnTo>
                      <a:pt x="1014" y="946"/>
                    </a:lnTo>
                    <a:lnTo>
                      <a:pt x="1037" y="910"/>
                    </a:lnTo>
                    <a:lnTo>
                      <a:pt x="1055" y="871"/>
                    </a:lnTo>
                    <a:lnTo>
                      <a:pt x="1066" y="827"/>
                    </a:lnTo>
                    <a:lnTo>
                      <a:pt x="1069" y="783"/>
                    </a:lnTo>
                    <a:lnTo>
                      <a:pt x="1067" y="737"/>
                    </a:lnTo>
                    <a:lnTo>
                      <a:pt x="1056" y="694"/>
                    </a:lnTo>
                    <a:lnTo>
                      <a:pt x="1040" y="653"/>
                    </a:lnTo>
                    <a:lnTo>
                      <a:pt x="1017" y="617"/>
                    </a:lnTo>
                    <a:lnTo>
                      <a:pt x="990" y="583"/>
                    </a:lnTo>
                    <a:lnTo>
                      <a:pt x="957" y="554"/>
                    </a:lnTo>
                    <a:lnTo>
                      <a:pt x="921" y="531"/>
                    </a:lnTo>
                    <a:lnTo>
                      <a:pt x="881" y="514"/>
                    </a:lnTo>
                    <a:lnTo>
                      <a:pt x="838" y="502"/>
                    </a:lnTo>
                    <a:lnTo>
                      <a:pt x="792" y="499"/>
                    </a:lnTo>
                    <a:close/>
                    <a:moveTo>
                      <a:pt x="745" y="0"/>
                    </a:moveTo>
                    <a:lnTo>
                      <a:pt x="853" y="1"/>
                    </a:lnTo>
                    <a:lnTo>
                      <a:pt x="879" y="4"/>
                    </a:lnTo>
                    <a:lnTo>
                      <a:pt x="903" y="13"/>
                    </a:lnTo>
                    <a:lnTo>
                      <a:pt x="924" y="29"/>
                    </a:lnTo>
                    <a:lnTo>
                      <a:pt x="940" y="48"/>
                    </a:lnTo>
                    <a:lnTo>
                      <a:pt x="951" y="71"/>
                    </a:lnTo>
                    <a:lnTo>
                      <a:pt x="957" y="97"/>
                    </a:lnTo>
                    <a:lnTo>
                      <a:pt x="964" y="163"/>
                    </a:lnTo>
                    <a:lnTo>
                      <a:pt x="1019" y="181"/>
                    </a:lnTo>
                    <a:lnTo>
                      <a:pt x="1070" y="204"/>
                    </a:lnTo>
                    <a:lnTo>
                      <a:pt x="1120" y="230"/>
                    </a:lnTo>
                    <a:lnTo>
                      <a:pt x="1171" y="190"/>
                    </a:lnTo>
                    <a:lnTo>
                      <a:pt x="1194" y="177"/>
                    </a:lnTo>
                    <a:lnTo>
                      <a:pt x="1218" y="170"/>
                    </a:lnTo>
                    <a:lnTo>
                      <a:pt x="1244" y="169"/>
                    </a:lnTo>
                    <a:lnTo>
                      <a:pt x="1269" y="174"/>
                    </a:lnTo>
                    <a:lnTo>
                      <a:pt x="1292" y="184"/>
                    </a:lnTo>
                    <a:lnTo>
                      <a:pt x="1312" y="201"/>
                    </a:lnTo>
                    <a:lnTo>
                      <a:pt x="1388" y="278"/>
                    </a:lnTo>
                    <a:lnTo>
                      <a:pt x="1404" y="299"/>
                    </a:lnTo>
                    <a:lnTo>
                      <a:pt x="1413" y="323"/>
                    </a:lnTo>
                    <a:lnTo>
                      <a:pt x="1418" y="347"/>
                    </a:lnTo>
                    <a:lnTo>
                      <a:pt x="1416" y="372"/>
                    </a:lnTo>
                    <a:lnTo>
                      <a:pt x="1409" y="396"/>
                    </a:lnTo>
                    <a:lnTo>
                      <a:pt x="1394" y="419"/>
                    </a:lnTo>
                    <a:lnTo>
                      <a:pt x="1351" y="472"/>
                    </a:lnTo>
                    <a:lnTo>
                      <a:pt x="1375" y="520"/>
                    </a:lnTo>
                    <a:lnTo>
                      <a:pt x="1394" y="570"/>
                    </a:lnTo>
                    <a:lnTo>
                      <a:pt x="1410" y="621"/>
                    </a:lnTo>
                    <a:lnTo>
                      <a:pt x="1478" y="630"/>
                    </a:lnTo>
                    <a:lnTo>
                      <a:pt x="1504" y="637"/>
                    </a:lnTo>
                    <a:lnTo>
                      <a:pt x="1527" y="649"/>
                    </a:lnTo>
                    <a:lnTo>
                      <a:pt x="1546" y="666"/>
                    </a:lnTo>
                    <a:lnTo>
                      <a:pt x="1559" y="686"/>
                    </a:lnTo>
                    <a:lnTo>
                      <a:pt x="1569" y="710"/>
                    </a:lnTo>
                    <a:lnTo>
                      <a:pt x="1571" y="737"/>
                    </a:lnTo>
                    <a:lnTo>
                      <a:pt x="1570" y="845"/>
                    </a:lnTo>
                    <a:lnTo>
                      <a:pt x="1566" y="871"/>
                    </a:lnTo>
                    <a:lnTo>
                      <a:pt x="1557" y="895"/>
                    </a:lnTo>
                    <a:lnTo>
                      <a:pt x="1542" y="915"/>
                    </a:lnTo>
                    <a:lnTo>
                      <a:pt x="1523" y="932"/>
                    </a:lnTo>
                    <a:lnTo>
                      <a:pt x="1500" y="944"/>
                    </a:lnTo>
                    <a:lnTo>
                      <a:pt x="1475" y="950"/>
                    </a:lnTo>
                    <a:lnTo>
                      <a:pt x="1404" y="957"/>
                    </a:lnTo>
                    <a:lnTo>
                      <a:pt x="1387" y="1009"/>
                    </a:lnTo>
                    <a:lnTo>
                      <a:pt x="1365" y="1058"/>
                    </a:lnTo>
                    <a:lnTo>
                      <a:pt x="1339" y="1107"/>
                    </a:lnTo>
                    <a:lnTo>
                      <a:pt x="1385" y="1166"/>
                    </a:lnTo>
                    <a:lnTo>
                      <a:pt x="1398" y="1188"/>
                    </a:lnTo>
                    <a:lnTo>
                      <a:pt x="1406" y="1212"/>
                    </a:lnTo>
                    <a:lnTo>
                      <a:pt x="1407" y="1238"/>
                    </a:lnTo>
                    <a:lnTo>
                      <a:pt x="1403" y="1263"/>
                    </a:lnTo>
                    <a:lnTo>
                      <a:pt x="1392" y="1286"/>
                    </a:lnTo>
                    <a:lnTo>
                      <a:pt x="1375" y="1306"/>
                    </a:lnTo>
                    <a:lnTo>
                      <a:pt x="1298" y="1382"/>
                    </a:lnTo>
                    <a:lnTo>
                      <a:pt x="1277" y="1398"/>
                    </a:lnTo>
                    <a:lnTo>
                      <a:pt x="1253" y="1409"/>
                    </a:lnTo>
                    <a:lnTo>
                      <a:pt x="1228" y="1412"/>
                    </a:lnTo>
                    <a:lnTo>
                      <a:pt x="1203" y="1410"/>
                    </a:lnTo>
                    <a:lnTo>
                      <a:pt x="1179" y="1403"/>
                    </a:lnTo>
                    <a:lnTo>
                      <a:pt x="1157" y="1388"/>
                    </a:lnTo>
                    <a:lnTo>
                      <a:pt x="1097" y="1340"/>
                    </a:lnTo>
                    <a:lnTo>
                      <a:pt x="1048" y="1364"/>
                    </a:lnTo>
                    <a:lnTo>
                      <a:pt x="997" y="1385"/>
                    </a:lnTo>
                    <a:lnTo>
                      <a:pt x="944" y="1400"/>
                    </a:lnTo>
                    <a:lnTo>
                      <a:pt x="934" y="1477"/>
                    </a:lnTo>
                    <a:lnTo>
                      <a:pt x="927" y="1503"/>
                    </a:lnTo>
                    <a:lnTo>
                      <a:pt x="915" y="1525"/>
                    </a:lnTo>
                    <a:lnTo>
                      <a:pt x="898" y="1545"/>
                    </a:lnTo>
                    <a:lnTo>
                      <a:pt x="877" y="1559"/>
                    </a:lnTo>
                    <a:lnTo>
                      <a:pt x="853" y="1568"/>
                    </a:lnTo>
                    <a:lnTo>
                      <a:pt x="827" y="1570"/>
                    </a:lnTo>
                    <a:lnTo>
                      <a:pt x="719" y="1569"/>
                    </a:lnTo>
                    <a:lnTo>
                      <a:pt x="692" y="1565"/>
                    </a:lnTo>
                    <a:lnTo>
                      <a:pt x="670" y="1556"/>
                    </a:lnTo>
                    <a:lnTo>
                      <a:pt x="648" y="1541"/>
                    </a:lnTo>
                    <a:lnTo>
                      <a:pt x="632" y="1522"/>
                    </a:lnTo>
                    <a:lnTo>
                      <a:pt x="620" y="1499"/>
                    </a:lnTo>
                    <a:lnTo>
                      <a:pt x="614" y="1474"/>
                    </a:lnTo>
                    <a:lnTo>
                      <a:pt x="606" y="1392"/>
                    </a:lnTo>
                    <a:lnTo>
                      <a:pt x="558" y="1375"/>
                    </a:lnTo>
                    <a:lnTo>
                      <a:pt x="509" y="1355"/>
                    </a:lnTo>
                    <a:lnTo>
                      <a:pt x="465" y="1330"/>
                    </a:lnTo>
                    <a:lnTo>
                      <a:pt x="401" y="1379"/>
                    </a:lnTo>
                    <a:lnTo>
                      <a:pt x="378" y="1393"/>
                    </a:lnTo>
                    <a:lnTo>
                      <a:pt x="353" y="1400"/>
                    </a:lnTo>
                    <a:lnTo>
                      <a:pt x="328" y="1401"/>
                    </a:lnTo>
                    <a:lnTo>
                      <a:pt x="304" y="1397"/>
                    </a:lnTo>
                    <a:lnTo>
                      <a:pt x="280" y="1386"/>
                    </a:lnTo>
                    <a:lnTo>
                      <a:pt x="259" y="1369"/>
                    </a:lnTo>
                    <a:lnTo>
                      <a:pt x="185" y="1292"/>
                    </a:lnTo>
                    <a:lnTo>
                      <a:pt x="168" y="1271"/>
                    </a:lnTo>
                    <a:lnTo>
                      <a:pt x="158" y="1247"/>
                    </a:lnTo>
                    <a:lnTo>
                      <a:pt x="154" y="1223"/>
                    </a:lnTo>
                    <a:lnTo>
                      <a:pt x="156" y="1198"/>
                    </a:lnTo>
                    <a:lnTo>
                      <a:pt x="164" y="1173"/>
                    </a:lnTo>
                    <a:lnTo>
                      <a:pt x="177" y="1151"/>
                    </a:lnTo>
                    <a:lnTo>
                      <a:pt x="229" y="1087"/>
                    </a:lnTo>
                    <a:lnTo>
                      <a:pt x="206" y="1044"/>
                    </a:lnTo>
                    <a:lnTo>
                      <a:pt x="188" y="997"/>
                    </a:lnTo>
                    <a:lnTo>
                      <a:pt x="172" y="950"/>
                    </a:lnTo>
                    <a:lnTo>
                      <a:pt x="93" y="940"/>
                    </a:lnTo>
                    <a:lnTo>
                      <a:pt x="68" y="933"/>
                    </a:lnTo>
                    <a:lnTo>
                      <a:pt x="45" y="921"/>
                    </a:lnTo>
                    <a:lnTo>
                      <a:pt x="27" y="904"/>
                    </a:lnTo>
                    <a:lnTo>
                      <a:pt x="12" y="883"/>
                    </a:lnTo>
                    <a:lnTo>
                      <a:pt x="4" y="860"/>
                    </a:lnTo>
                    <a:lnTo>
                      <a:pt x="0" y="833"/>
                    </a:lnTo>
                    <a:lnTo>
                      <a:pt x="2" y="725"/>
                    </a:lnTo>
                    <a:lnTo>
                      <a:pt x="5" y="698"/>
                    </a:lnTo>
                    <a:lnTo>
                      <a:pt x="15" y="676"/>
                    </a:lnTo>
                    <a:lnTo>
                      <a:pt x="29" y="655"/>
                    </a:lnTo>
                    <a:lnTo>
                      <a:pt x="48" y="638"/>
                    </a:lnTo>
                    <a:lnTo>
                      <a:pt x="71" y="626"/>
                    </a:lnTo>
                    <a:lnTo>
                      <a:pt x="97" y="620"/>
                    </a:lnTo>
                    <a:lnTo>
                      <a:pt x="171" y="613"/>
                    </a:lnTo>
                    <a:lnTo>
                      <a:pt x="188" y="561"/>
                    </a:lnTo>
                    <a:lnTo>
                      <a:pt x="209" y="512"/>
                    </a:lnTo>
                    <a:lnTo>
                      <a:pt x="233" y="464"/>
                    </a:lnTo>
                    <a:lnTo>
                      <a:pt x="187" y="405"/>
                    </a:lnTo>
                    <a:lnTo>
                      <a:pt x="174" y="382"/>
                    </a:lnTo>
                    <a:lnTo>
                      <a:pt x="166" y="358"/>
                    </a:lnTo>
                    <a:lnTo>
                      <a:pt x="165" y="332"/>
                    </a:lnTo>
                    <a:lnTo>
                      <a:pt x="170" y="307"/>
                    </a:lnTo>
                    <a:lnTo>
                      <a:pt x="181" y="284"/>
                    </a:lnTo>
                    <a:lnTo>
                      <a:pt x="197" y="264"/>
                    </a:lnTo>
                    <a:lnTo>
                      <a:pt x="275" y="188"/>
                    </a:lnTo>
                    <a:lnTo>
                      <a:pt x="295" y="171"/>
                    </a:lnTo>
                    <a:lnTo>
                      <a:pt x="319" y="162"/>
                    </a:lnTo>
                    <a:lnTo>
                      <a:pt x="343" y="157"/>
                    </a:lnTo>
                    <a:lnTo>
                      <a:pt x="369" y="159"/>
                    </a:lnTo>
                    <a:lnTo>
                      <a:pt x="394" y="168"/>
                    </a:lnTo>
                    <a:lnTo>
                      <a:pt x="416" y="181"/>
                    </a:lnTo>
                    <a:lnTo>
                      <a:pt x="469" y="224"/>
                    </a:lnTo>
                    <a:lnTo>
                      <a:pt x="520" y="198"/>
                    </a:lnTo>
                    <a:lnTo>
                      <a:pt x="574" y="176"/>
                    </a:lnTo>
                    <a:lnTo>
                      <a:pt x="630" y="159"/>
                    </a:lnTo>
                    <a:lnTo>
                      <a:pt x="638" y="93"/>
                    </a:lnTo>
                    <a:lnTo>
                      <a:pt x="644" y="66"/>
                    </a:lnTo>
                    <a:lnTo>
                      <a:pt x="656" y="45"/>
                    </a:lnTo>
                    <a:lnTo>
                      <a:pt x="674" y="26"/>
                    </a:lnTo>
                    <a:lnTo>
                      <a:pt x="695" y="11"/>
                    </a:lnTo>
                    <a:lnTo>
                      <a:pt x="719" y="3"/>
                    </a:lnTo>
                    <a:lnTo>
                      <a:pt x="7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21403" y="5192465"/>
            <a:ext cx="1240712" cy="1040990"/>
            <a:chOff x="1484312" y="5224901"/>
            <a:chExt cx="1040990" cy="1040990"/>
          </a:xfrm>
        </p:grpSpPr>
        <p:sp>
          <p:nvSpPr>
            <p:cNvPr id="41" name="Rectangle 40"/>
            <p:cNvSpPr/>
            <p:nvPr/>
          </p:nvSpPr>
          <p:spPr>
            <a:xfrm>
              <a:off x="1484312" y="5224901"/>
              <a:ext cx="1040990" cy="10409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44671" y="5399523"/>
              <a:ext cx="720273" cy="691746"/>
              <a:chOff x="9694863" y="3030538"/>
              <a:chExt cx="481013" cy="461962"/>
            </a:xfrm>
            <a:solidFill>
              <a:schemeClr val="bg1"/>
            </a:solidFill>
          </p:grpSpPr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9764713" y="3092450"/>
                <a:ext cx="109538" cy="107950"/>
              </a:xfrm>
              <a:custGeom>
                <a:avLst/>
                <a:gdLst>
                  <a:gd name="T0" fmla="*/ 301 w 766"/>
                  <a:gd name="T1" fmla="*/ 0 h 746"/>
                  <a:gd name="T2" fmla="*/ 342 w 766"/>
                  <a:gd name="T3" fmla="*/ 3 h 746"/>
                  <a:gd name="T4" fmla="*/ 381 w 766"/>
                  <a:gd name="T5" fmla="*/ 11 h 746"/>
                  <a:gd name="T6" fmla="*/ 418 w 766"/>
                  <a:gd name="T7" fmla="*/ 23 h 746"/>
                  <a:gd name="T8" fmla="*/ 452 w 766"/>
                  <a:gd name="T9" fmla="*/ 41 h 746"/>
                  <a:gd name="T10" fmla="*/ 485 w 766"/>
                  <a:gd name="T11" fmla="*/ 62 h 746"/>
                  <a:gd name="T12" fmla="*/ 513 w 766"/>
                  <a:gd name="T13" fmla="*/ 88 h 746"/>
                  <a:gd name="T14" fmla="*/ 539 w 766"/>
                  <a:gd name="T15" fmla="*/ 117 h 746"/>
                  <a:gd name="T16" fmla="*/ 560 w 766"/>
                  <a:gd name="T17" fmla="*/ 149 h 746"/>
                  <a:gd name="T18" fmla="*/ 578 w 766"/>
                  <a:gd name="T19" fmla="*/ 183 h 746"/>
                  <a:gd name="T20" fmla="*/ 591 w 766"/>
                  <a:gd name="T21" fmla="*/ 220 h 746"/>
                  <a:gd name="T22" fmla="*/ 599 w 766"/>
                  <a:gd name="T23" fmla="*/ 260 h 746"/>
                  <a:gd name="T24" fmla="*/ 601 w 766"/>
                  <a:gd name="T25" fmla="*/ 301 h 746"/>
                  <a:gd name="T26" fmla="*/ 599 w 766"/>
                  <a:gd name="T27" fmla="*/ 340 h 746"/>
                  <a:gd name="T28" fmla="*/ 591 w 766"/>
                  <a:gd name="T29" fmla="*/ 376 h 746"/>
                  <a:gd name="T30" fmla="*/ 579 w 766"/>
                  <a:gd name="T31" fmla="*/ 411 h 746"/>
                  <a:gd name="T32" fmla="*/ 563 w 766"/>
                  <a:gd name="T33" fmla="*/ 445 h 746"/>
                  <a:gd name="T34" fmla="*/ 766 w 766"/>
                  <a:gd name="T35" fmla="*/ 636 h 746"/>
                  <a:gd name="T36" fmla="*/ 729 w 766"/>
                  <a:gd name="T37" fmla="*/ 670 h 746"/>
                  <a:gd name="T38" fmla="*/ 694 w 766"/>
                  <a:gd name="T39" fmla="*/ 707 h 746"/>
                  <a:gd name="T40" fmla="*/ 662 w 766"/>
                  <a:gd name="T41" fmla="*/ 746 h 746"/>
                  <a:gd name="T42" fmla="*/ 459 w 766"/>
                  <a:gd name="T43" fmla="*/ 555 h 746"/>
                  <a:gd name="T44" fmla="*/ 424 w 766"/>
                  <a:gd name="T45" fmla="*/ 574 h 746"/>
                  <a:gd name="T46" fmla="*/ 385 w 766"/>
                  <a:gd name="T47" fmla="*/ 588 h 746"/>
                  <a:gd name="T48" fmla="*/ 344 w 766"/>
                  <a:gd name="T49" fmla="*/ 598 h 746"/>
                  <a:gd name="T50" fmla="*/ 301 w 766"/>
                  <a:gd name="T51" fmla="*/ 601 h 746"/>
                  <a:gd name="T52" fmla="*/ 261 w 766"/>
                  <a:gd name="T53" fmla="*/ 599 h 746"/>
                  <a:gd name="T54" fmla="*/ 221 w 766"/>
                  <a:gd name="T55" fmla="*/ 590 h 746"/>
                  <a:gd name="T56" fmla="*/ 184 w 766"/>
                  <a:gd name="T57" fmla="*/ 577 h 746"/>
                  <a:gd name="T58" fmla="*/ 149 w 766"/>
                  <a:gd name="T59" fmla="*/ 560 h 746"/>
                  <a:gd name="T60" fmla="*/ 117 w 766"/>
                  <a:gd name="T61" fmla="*/ 538 h 746"/>
                  <a:gd name="T62" fmla="*/ 88 w 766"/>
                  <a:gd name="T63" fmla="*/ 513 h 746"/>
                  <a:gd name="T64" fmla="*/ 63 w 766"/>
                  <a:gd name="T65" fmla="*/ 484 h 746"/>
                  <a:gd name="T66" fmla="*/ 41 w 766"/>
                  <a:gd name="T67" fmla="*/ 452 h 746"/>
                  <a:gd name="T68" fmla="*/ 24 w 766"/>
                  <a:gd name="T69" fmla="*/ 417 h 746"/>
                  <a:gd name="T70" fmla="*/ 11 w 766"/>
                  <a:gd name="T71" fmla="*/ 380 h 746"/>
                  <a:gd name="T72" fmla="*/ 3 w 766"/>
                  <a:gd name="T73" fmla="*/ 342 h 746"/>
                  <a:gd name="T74" fmla="*/ 0 w 766"/>
                  <a:gd name="T75" fmla="*/ 301 h 746"/>
                  <a:gd name="T76" fmla="*/ 3 w 766"/>
                  <a:gd name="T77" fmla="*/ 260 h 746"/>
                  <a:gd name="T78" fmla="*/ 11 w 766"/>
                  <a:gd name="T79" fmla="*/ 220 h 746"/>
                  <a:gd name="T80" fmla="*/ 24 w 766"/>
                  <a:gd name="T81" fmla="*/ 183 h 746"/>
                  <a:gd name="T82" fmla="*/ 41 w 766"/>
                  <a:gd name="T83" fmla="*/ 149 h 746"/>
                  <a:gd name="T84" fmla="*/ 63 w 766"/>
                  <a:gd name="T85" fmla="*/ 117 h 746"/>
                  <a:gd name="T86" fmla="*/ 88 w 766"/>
                  <a:gd name="T87" fmla="*/ 88 h 746"/>
                  <a:gd name="T88" fmla="*/ 117 w 766"/>
                  <a:gd name="T89" fmla="*/ 62 h 746"/>
                  <a:gd name="T90" fmla="*/ 149 w 766"/>
                  <a:gd name="T91" fmla="*/ 41 h 746"/>
                  <a:gd name="T92" fmla="*/ 184 w 766"/>
                  <a:gd name="T93" fmla="*/ 23 h 746"/>
                  <a:gd name="T94" fmla="*/ 221 w 766"/>
                  <a:gd name="T95" fmla="*/ 11 h 746"/>
                  <a:gd name="T96" fmla="*/ 261 w 766"/>
                  <a:gd name="T97" fmla="*/ 3 h 746"/>
                  <a:gd name="T98" fmla="*/ 301 w 766"/>
                  <a:gd name="T9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6" h="746">
                    <a:moveTo>
                      <a:pt x="301" y="0"/>
                    </a:moveTo>
                    <a:lnTo>
                      <a:pt x="342" y="3"/>
                    </a:lnTo>
                    <a:lnTo>
                      <a:pt x="381" y="11"/>
                    </a:lnTo>
                    <a:lnTo>
                      <a:pt x="418" y="23"/>
                    </a:lnTo>
                    <a:lnTo>
                      <a:pt x="452" y="41"/>
                    </a:lnTo>
                    <a:lnTo>
                      <a:pt x="485" y="62"/>
                    </a:lnTo>
                    <a:lnTo>
                      <a:pt x="513" y="88"/>
                    </a:lnTo>
                    <a:lnTo>
                      <a:pt x="539" y="117"/>
                    </a:lnTo>
                    <a:lnTo>
                      <a:pt x="560" y="149"/>
                    </a:lnTo>
                    <a:lnTo>
                      <a:pt x="578" y="183"/>
                    </a:lnTo>
                    <a:lnTo>
                      <a:pt x="591" y="220"/>
                    </a:lnTo>
                    <a:lnTo>
                      <a:pt x="599" y="260"/>
                    </a:lnTo>
                    <a:lnTo>
                      <a:pt x="601" y="301"/>
                    </a:lnTo>
                    <a:lnTo>
                      <a:pt x="599" y="340"/>
                    </a:lnTo>
                    <a:lnTo>
                      <a:pt x="591" y="376"/>
                    </a:lnTo>
                    <a:lnTo>
                      <a:pt x="579" y="411"/>
                    </a:lnTo>
                    <a:lnTo>
                      <a:pt x="563" y="445"/>
                    </a:lnTo>
                    <a:lnTo>
                      <a:pt x="766" y="636"/>
                    </a:lnTo>
                    <a:lnTo>
                      <a:pt x="729" y="670"/>
                    </a:lnTo>
                    <a:lnTo>
                      <a:pt x="694" y="707"/>
                    </a:lnTo>
                    <a:lnTo>
                      <a:pt x="662" y="746"/>
                    </a:lnTo>
                    <a:lnTo>
                      <a:pt x="459" y="555"/>
                    </a:lnTo>
                    <a:lnTo>
                      <a:pt x="424" y="574"/>
                    </a:lnTo>
                    <a:lnTo>
                      <a:pt x="385" y="588"/>
                    </a:lnTo>
                    <a:lnTo>
                      <a:pt x="344" y="598"/>
                    </a:lnTo>
                    <a:lnTo>
                      <a:pt x="301" y="601"/>
                    </a:lnTo>
                    <a:lnTo>
                      <a:pt x="261" y="599"/>
                    </a:lnTo>
                    <a:lnTo>
                      <a:pt x="221" y="590"/>
                    </a:lnTo>
                    <a:lnTo>
                      <a:pt x="184" y="577"/>
                    </a:lnTo>
                    <a:lnTo>
                      <a:pt x="149" y="560"/>
                    </a:lnTo>
                    <a:lnTo>
                      <a:pt x="117" y="538"/>
                    </a:lnTo>
                    <a:lnTo>
                      <a:pt x="88" y="513"/>
                    </a:lnTo>
                    <a:lnTo>
                      <a:pt x="63" y="484"/>
                    </a:lnTo>
                    <a:lnTo>
                      <a:pt x="41" y="452"/>
                    </a:lnTo>
                    <a:lnTo>
                      <a:pt x="24" y="417"/>
                    </a:lnTo>
                    <a:lnTo>
                      <a:pt x="11" y="380"/>
                    </a:lnTo>
                    <a:lnTo>
                      <a:pt x="3" y="342"/>
                    </a:lnTo>
                    <a:lnTo>
                      <a:pt x="0" y="301"/>
                    </a:lnTo>
                    <a:lnTo>
                      <a:pt x="3" y="260"/>
                    </a:lnTo>
                    <a:lnTo>
                      <a:pt x="11" y="220"/>
                    </a:lnTo>
                    <a:lnTo>
                      <a:pt x="24" y="183"/>
                    </a:lnTo>
                    <a:lnTo>
                      <a:pt x="41" y="149"/>
                    </a:lnTo>
                    <a:lnTo>
                      <a:pt x="63" y="117"/>
                    </a:lnTo>
                    <a:lnTo>
                      <a:pt x="88" y="88"/>
                    </a:lnTo>
                    <a:lnTo>
                      <a:pt x="117" y="62"/>
                    </a:lnTo>
                    <a:lnTo>
                      <a:pt x="149" y="41"/>
                    </a:lnTo>
                    <a:lnTo>
                      <a:pt x="184" y="23"/>
                    </a:lnTo>
                    <a:lnTo>
                      <a:pt x="221" y="11"/>
                    </a:lnTo>
                    <a:lnTo>
                      <a:pt x="261" y="3"/>
                    </a:lnTo>
                    <a:lnTo>
                      <a:pt x="3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>
                <a:off x="9979026" y="3030538"/>
                <a:ext cx="112713" cy="149225"/>
              </a:xfrm>
              <a:custGeom>
                <a:avLst/>
                <a:gdLst>
                  <a:gd name="T0" fmla="*/ 482 w 783"/>
                  <a:gd name="T1" fmla="*/ 0 h 1042"/>
                  <a:gd name="T2" fmla="*/ 482 w 783"/>
                  <a:gd name="T3" fmla="*/ 0 h 1042"/>
                  <a:gd name="T4" fmla="*/ 523 w 783"/>
                  <a:gd name="T5" fmla="*/ 4 h 1042"/>
                  <a:gd name="T6" fmla="*/ 562 w 783"/>
                  <a:gd name="T7" fmla="*/ 12 h 1042"/>
                  <a:gd name="T8" fmla="*/ 599 w 783"/>
                  <a:gd name="T9" fmla="*/ 25 h 1042"/>
                  <a:gd name="T10" fmla="*/ 634 w 783"/>
                  <a:gd name="T11" fmla="*/ 42 h 1042"/>
                  <a:gd name="T12" fmla="*/ 666 w 783"/>
                  <a:gd name="T13" fmla="*/ 64 h 1042"/>
                  <a:gd name="T14" fmla="*/ 694 w 783"/>
                  <a:gd name="T15" fmla="*/ 89 h 1042"/>
                  <a:gd name="T16" fmla="*/ 720 w 783"/>
                  <a:gd name="T17" fmla="*/ 118 h 1042"/>
                  <a:gd name="T18" fmla="*/ 741 w 783"/>
                  <a:gd name="T19" fmla="*/ 149 h 1042"/>
                  <a:gd name="T20" fmla="*/ 759 w 783"/>
                  <a:gd name="T21" fmla="*/ 184 h 1042"/>
                  <a:gd name="T22" fmla="*/ 772 w 783"/>
                  <a:gd name="T23" fmla="*/ 222 h 1042"/>
                  <a:gd name="T24" fmla="*/ 780 w 783"/>
                  <a:gd name="T25" fmla="*/ 261 h 1042"/>
                  <a:gd name="T26" fmla="*/ 783 w 783"/>
                  <a:gd name="T27" fmla="*/ 301 h 1042"/>
                  <a:gd name="T28" fmla="*/ 780 w 783"/>
                  <a:gd name="T29" fmla="*/ 342 h 1042"/>
                  <a:gd name="T30" fmla="*/ 772 w 783"/>
                  <a:gd name="T31" fmla="*/ 381 h 1042"/>
                  <a:gd name="T32" fmla="*/ 759 w 783"/>
                  <a:gd name="T33" fmla="*/ 419 h 1042"/>
                  <a:gd name="T34" fmla="*/ 741 w 783"/>
                  <a:gd name="T35" fmla="*/ 453 h 1042"/>
                  <a:gd name="T36" fmla="*/ 720 w 783"/>
                  <a:gd name="T37" fmla="*/ 485 h 1042"/>
                  <a:gd name="T38" fmla="*/ 694 w 783"/>
                  <a:gd name="T39" fmla="*/ 514 h 1042"/>
                  <a:gd name="T40" fmla="*/ 666 w 783"/>
                  <a:gd name="T41" fmla="*/ 539 h 1042"/>
                  <a:gd name="T42" fmla="*/ 634 w 783"/>
                  <a:gd name="T43" fmla="*/ 560 h 1042"/>
                  <a:gd name="T44" fmla="*/ 599 w 783"/>
                  <a:gd name="T45" fmla="*/ 578 h 1042"/>
                  <a:gd name="T46" fmla="*/ 562 w 783"/>
                  <a:gd name="T47" fmla="*/ 591 h 1042"/>
                  <a:gd name="T48" fmla="*/ 523 w 783"/>
                  <a:gd name="T49" fmla="*/ 599 h 1042"/>
                  <a:gd name="T50" fmla="*/ 482 w 783"/>
                  <a:gd name="T51" fmla="*/ 602 h 1042"/>
                  <a:gd name="T52" fmla="*/ 454 w 783"/>
                  <a:gd name="T53" fmla="*/ 600 h 1042"/>
                  <a:gd name="T54" fmla="*/ 426 w 783"/>
                  <a:gd name="T55" fmla="*/ 595 h 1042"/>
                  <a:gd name="T56" fmla="*/ 398 w 783"/>
                  <a:gd name="T57" fmla="*/ 589 h 1042"/>
                  <a:gd name="T58" fmla="*/ 130 w 783"/>
                  <a:gd name="T59" fmla="*/ 1042 h 1042"/>
                  <a:gd name="T60" fmla="*/ 88 w 783"/>
                  <a:gd name="T61" fmla="*/ 1012 h 1042"/>
                  <a:gd name="T62" fmla="*/ 46 w 783"/>
                  <a:gd name="T63" fmla="*/ 987 h 1042"/>
                  <a:gd name="T64" fmla="*/ 0 w 783"/>
                  <a:gd name="T65" fmla="*/ 964 h 1042"/>
                  <a:gd name="T66" fmla="*/ 268 w 783"/>
                  <a:gd name="T67" fmla="*/ 513 h 1042"/>
                  <a:gd name="T68" fmla="*/ 243 w 783"/>
                  <a:gd name="T69" fmla="*/ 484 h 1042"/>
                  <a:gd name="T70" fmla="*/ 222 w 783"/>
                  <a:gd name="T71" fmla="*/ 452 h 1042"/>
                  <a:gd name="T72" fmla="*/ 205 w 783"/>
                  <a:gd name="T73" fmla="*/ 418 h 1042"/>
                  <a:gd name="T74" fmla="*/ 192 w 783"/>
                  <a:gd name="T75" fmla="*/ 381 h 1042"/>
                  <a:gd name="T76" fmla="*/ 184 w 783"/>
                  <a:gd name="T77" fmla="*/ 342 h 1042"/>
                  <a:gd name="T78" fmla="*/ 181 w 783"/>
                  <a:gd name="T79" fmla="*/ 301 h 1042"/>
                  <a:gd name="T80" fmla="*/ 184 w 783"/>
                  <a:gd name="T81" fmla="*/ 261 h 1042"/>
                  <a:gd name="T82" fmla="*/ 192 w 783"/>
                  <a:gd name="T83" fmla="*/ 221 h 1042"/>
                  <a:gd name="T84" fmla="*/ 205 w 783"/>
                  <a:gd name="T85" fmla="*/ 184 h 1042"/>
                  <a:gd name="T86" fmla="*/ 222 w 783"/>
                  <a:gd name="T87" fmla="*/ 149 h 1042"/>
                  <a:gd name="T88" fmla="*/ 244 w 783"/>
                  <a:gd name="T89" fmla="*/ 118 h 1042"/>
                  <a:gd name="T90" fmla="*/ 269 w 783"/>
                  <a:gd name="T91" fmla="*/ 89 h 1042"/>
                  <a:gd name="T92" fmla="*/ 299 w 783"/>
                  <a:gd name="T93" fmla="*/ 64 h 1042"/>
                  <a:gd name="T94" fmla="*/ 330 w 783"/>
                  <a:gd name="T95" fmla="*/ 42 h 1042"/>
                  <a:gd name="T96" fmla="*/ 365 w 783"/>
                  <a:gd name="T97" fmla="*/ 25 h 1042"/>
                  <a:gd name="T98" fmla="*/ 402 w 783"/>
                  <a:gd name="T99" fmla="*/ 12 h 1042"/>
                  <a:gd name="T100" fmla="*/ 441 w 783"/>
                  <a:gd name="T101" fmla="*/ 4 h 1042"/>
                  <a:gd name="T102" fmla="*/ 482 w 783"/>
                  <a:gd name="T10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3" h="1042">
                    <a:moveTo>
                      <a:pt x="482" y="0"/>
                    </a:moveTo>
                    <a:lnTo>
                      <a:pt x="482" y="0"/>
                    </a:lnTo>
                    <a:lnTo>
                      <a:pt x="523" y="4"/>
                    </a:lnTo>
                    <a:lnTo>
                      <a:pt x="562" y="12"/>
                    </a:lnTo>
                    <a:lnTo>
                      <a:pt x="599" y="25"/>
                    </a:lnTo>
                    <a:lnTo>
                      <a:pt x="634" y="42"/>
                    </a:lnTo>
                    <a:lnTo>
                      <a:pt x="666" y="64"/>
                    </a:lnTo>
                    <a:lnTo>
                      <a:pt x="694" y="89"/>
                    </a:lnTo>
                    <a:lnTo>
                      <a:pt x="720" y="118"/>
                    </a:lnTo>
                    <a:lnTo>
                      <a:pt x="741" y="149"/>
                    </a:lnTo>
                    <a:lnTo>
                      <a:pt x="759" y="184"/>
                    </a:lnTo>
                    <a:lnTo>
                      <a:pt x="772" y="222"/>
                    </a:lnTo>
                    <a:lnTo>
                      <a:pt x="780" y="261"/>
                    </a:lnTo>
                    <a:lnTo>
                      <a:pt x="783" y="301"/>
                    </a:lnTo>
                    <a:lnTo>
                      <a:pt x="780" y="342"/>
                    </a:lnTo>
                    <a:lnTo>
                      <a:pt x="772" y="381"/>
                    </a:lnTo>
                    <a:lnTo>
                      <a:pt x="759" y="419"/>
                    </a:lnTo>
                    <a:lnTo>
                      <a:pt x="741" y="453"/>
                    </a:lnTo>
                    <a:lnTo>
                      <a:pt x="720" y="485"/>
                    </a:lnTo>
                    <a:lnTo>
                      <a:pt x="694" y="514"/>
                    </a:lnTo>
                    <a:lnTo>
                      <a:pt x="666" y="539"/>
                    </a:lnTo>
                    <a:lnTo>
                      <a:pt x="634" y="560"/>
                    </a:lnTo>
                    <a:lnTo>
                      <a:pt x="599" y="578"/>
                    </a:lnTo>
                    <a:lnTo>
                      <a:pt x="562" y="591"/>
                    </a:lnTo>
                    <a:lnTo>
                      <a:pt x="523" y="599"/>
                    </a:lnTo>
                    <a:lnTo>
                      <a:pt x="482" y="602"/>
                    </a:lnTo>
                    <a:lnTo>
                      <a:pt x="454" y="600"/>
                    </a:lnTo>
                    <a:lnTo>
                      <a:pt x="426" y="595"/>
                    </a:lnTo>
                    <a:lnTo>
                      <a:pt x="398" y="589"/>
                    </a:lnTo>
                    <a:lnTo>
                      <a:pt x="130" y="1042"/>
                    </a:lnTo>
                    <a:lnTo>
                      <a:pt x="88" y="1012"/>
                    </a:lnTo>
                    <a:lnTo>
                      <a:pt x="46" y="987"/>
                    </a:lnTo>
                    <a:lnTo>
                      <a:pt x="0" y="964"/>
                    </a:lnTo>
                    <a:lnTo>
                      <a:pt x="268" y="513"/>
                    </a:lnTo>
                    <a:lnTo>
                      <a:pt x="243" y="484"/>
                    </a:lnTo>
                    <a:lnTo>
                      <a:pt x="222" y="452"/>
                    </a:lnTo>
                    <a:lnTo>
                      <a:pt x="205" y="418"/>
                    </a:lnTo>
                    <a:lnTo>
                      <a:pt x="192" y="381"/>
                    </a:lnTo>
                    <a:lnTo>
                      <a:pt x="184" y="342"/>
                    </a:lnTo>
                    <a:lnTo>
                      <a:pt x="181" y="301"/>
                    </a:lnTo>
                    <a:lnTo>
                      <a:pt x="184" y="261"/>
                    </a:lnTo>
                    <a:lnTo>
                      <a:pt x="192" y="221"/>
                    </a:lnTo>
                    <a:lnTo>
                      <a:pt x="205" y="184"/>
                    </a:lnTo>
                    <a:lnTo>
                      <a:pt x="222" y="149"/>
                    </a:lnTo>
                    <a:lnTo>
                      <a:pt x="244" y="118"/>
                    </a:lnTo>
                    <a:lnTo>
                      <a:pt x="269" y="89"/>
                    </a:lnTo>
                    <a:lnTo>
                      <a:pt x="299" y="64"/>
                    </a:lnTo>
                    <a:lnTo>
                      <a:pt x="330" y="42"/>
                    </a:lnTo>
                    <a:lnTo>
                      <a:pt x="365" y="25"/>
                    </a:lnTo>
                    <a:lnTo>
                      <a:pt x="402" y="12"/>
                    </a:lnTo>
                    <a:lnTo>
                      <a:pt x="441" y="4"/>
                    </a:lnTo>
                    <a:lnTo>
                      <a:pt x="4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1"/>
              <p:cNvSpPr>
                <a:spLocks/>
              </p:cNvSpPr>
              <p:nvPr/>
            </p:nvSpPr>
            <p:spPr bwMode="auto">
              <a:xfrm>
                <a:off x="10036176" y="3235325"/>
                <a:ext cx="139700" cy="87313"/>
              </a:xfrm>
              <a:custGeom>
                <a:avLst/>
                <a:gdLst>
                  <a:gd name="T0" fmla="*/ 670 w 970"/>
                  <a:gd name="T1" fmla="*/ 0 h 601"/>
                  <a:gd name="T2" fmla="*/ 711 w 970"/>
                  <a:gd name="T3" fmla="*/ 2 h 601"/>
                  <a:gd name="T4" fmla="*/ 750 w 970"/>
                  <a:gd name="T5" fmla="*/ 11 h 601"/>
                  <a:gd name="T6" fmla="*/ 787 w 970"/>
                  <a:gd name="T7" fmla="*/ 24 h 601"/>
                  <a:gd name="T8" fmla="*/ 821 w 970"/>
                  <a:gd name="T9" fmla="*/ 41 h 601"/>
                  <a:gd name="T10" fmla="*/ 854 w 970"/>
                  <a:gd name="T11" fmla="*/ 63 h 601"/>
                  <a:gd name="T12" fmla="*/ 883 w 970"/>
                  <a:gd name="T13" fmla="*/ 88 h 601"/>
                  <a:gd name="T14" fmla="*/ 908 w 970"/>
                  <a:gd name="T15" fmla="*/ 117 h 601"/>
                  <a:gd name="T16" fmla="*/ 930 w 970"/>
                  <a:gd name="T17" fmla="*/ 149 h 601"/>
                  <a:gd name="T18" fmla="*/ 947 w 970"/>
                  <a:gd name="T19" fmla="*/ 184 h 601"/>
                  <a:gd name="T20" fmla="*/ 960 w 970"/>
                  <a:gd name="T21" fmla="*/ 221 h 601"/>
                  <a:gd name="T22" fmla="*/ 968 w 970"/>
                  <a:gd name="T23" fmla="*/ 259 h 601"/>
                  <a:gd name="T24" fmla="*/ 970 w 970"/>
                  <a:gd name="T25" fmla="*/ 300 h 601"/>
                  <a:gd name="T26" fmla="*/ 968 w 970"/>
                  <a:gd name="T27" fmla="*/ 341 h 601"/>
                  <a:gd name="T28" fmla="*/ 960 w 970"/>
                  <a:gd name="T29" fmla="*/ 381 h 601"/>
                  <a:gd name="T30" fmla="*/ 947 w 970"/>
                  <a:gd name="T31" fmla="*/ 418 h 601"/>
                  <a:gd name="T32" fmla="*/ 930 w 970"/>
                  <a:gd name="T33" fmla="*/ 452 h 601"/>
                  <a:gd name="T34" fmla="*/ 908 w 970"/>
                  <a:gd name="T35" fmla="*/ 484 h 601"/>
                  <a:gd name="T36" fmla="*/ 883 w 970"/>
                  <a:gd name="T37" fmla="*/ 513 h 601"/>
                  <a:gd name="T38" fmla="*/ 854 w 970"/>
                  <a:gd name="T39" fmla="*/ 538 h 601"/>
                  <a:gd name="T40" fmla="*/ 821 w 970"/>
                  <a:gd name="T41" fmla="*/ 560 h 601"/>
                  <a:gd name="T42" fmla="*/ 787 w 970"/>
                  <a:gd name="T43" fmla="*/ 578 h 601"/>
                  <a:gd name="T44" fmla="*/ 750 w 970"/>
                  <a:gd name="T45" fmla="*/ 590 h 601"/>
                  <a:gd name="T46" fmla="*/ 711 w 970"/>
                  <a:gd name="T47" fmla="*/ 598 h 601"/>
                  <a:gd name="T48" fmla="*/ 670 w 970"/>
                  <a:gd name="T49" fmla="*/ 601 h 601"/>
                  <a:gd name="T50" fmla="*/ 630 w 970"/>
                  <a:gd name="T51" fmla="*/ 598 h 601"/>
                  <a:gd name="T52" fmla="*/ 592 w 970"/>
                  <a:gd name="T53" fmla="*/ 591 h 601"/>
                  <a:gd name="T54" fmla="*/ 555 w 970"/>
                  <a:gd name="T55" fmla="*/ 578 h 601"/>
                  <a:gd name="T56" fmla="*/ 520 w 970"/>
                  <a:gd name="T57" fmla="*/ 561 h 601"/>
                  <a:gd name="T58" fmla="*/ 489 w 970"/>
                  <a:gd name="T59" fmla="*/ 540 h 601"/>
                  <a:gd name="T60" fmla="*/ 460 w 970"/>
                  <a:gd name="T61" fmla="*/ 515 h 601"/>
                  <a:gd name="T62" fmla="*/ 436 w 970"/>
                  <a:gd name="T63" fmla="*/ 487 h 601"/>
                  <a:gd name="T64" fmla="*/ 413 w 970"/>
                  <a:gd name="T65" fmla="*/ 455 h 601"/>
                  <a:gd name="T66" fmla="*/ 396 w 970"/>
                  <a:gd name="T67" fmla="*/ 422 h 601"/>
                  <a:gd name="T68" fmla="*/ 383 w 970"/>
                  <a:gd name="T69" fmla="*/ 386 h 601"/>
                  <a:gd name="T70" fmla="*/ 375 w 970"/>
                  <a:gd name="T71" fmla="*/ 347 h 601"/>
                  <a:gd name="T72" fmla="*/ 0 w 970"/>
                  <a:gd name="T73" fmla="*/ 310 h 601"/>
                  <a:gd name="T74" fmla="*/ 8 w 970"/>
                  <a:gd name="T75" fmla="*/ 265 h 601"/>
                  <a:gd name="T76" fmla="*/ 14 w 970"/>
                  <a:gd name="T77" fmla="*/ 217 h 601"/>
                  <a:gd name="T78" fmla="*/ 16 w 970"/>
                  <a:gd name="T79" fmla="*/ 168 h 601"/>
                  <a:gd name="T80" fmla="*/ 15 w 970"/>
                  <a:gd name="T81" fmla="*/ 159 h 601"/>
                  <a:gd name="T82" fmla="*/ 389 w 970"/>
                  <a:gd name="T83" fmla="*/ 197 h 601"/>
                  <a:gd name="T84" fmla="*/ 405 w 970"/>
                  <a:gd name="T85" fmla="*/ 159 h 601"/>
                  <a:gd name="T86" fmla="*/ 427 w 970"/>
                  <a:gd name="T87" fmla="*/ 126 h 601"/>
                  <a:gd name="T88" fmla="*/ 452 w 970"/>
                  <a:gd name="T89" fmla="*/ 95 h 601"/>
                  <a:gd name="T90" fmla="*/ 482 w 970"/>
                  <a:gd name="T91" fmla="*/ 68 h 601"/>
                  <a:gd name="T92" fmla="*/ 513 w 970"/>
                  <a:gd name="T93" fmla="*/ 44 h 601"/>
                  <a:gd name="T94" fmla="*/ 549 w 970"/>
                  <a:gd name="T95" fmla="*/ 26 h 601"/>
                  <a:gd name="T96" fmla="*/ 588 w 970"/>
                  <a:gd name="T97" fmla="*/ 12 h 601"/>
                  <a:gd name="T98" fmla="*/ 628 w 970"/>
                  <a:gd name="T99" fmla="*/ 3 h 601"/>
                  <a:gd name="T100" fmla="*/ 670 w 970"/>
                  <a:gd name="T10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0" h="601">
                    <a:moveTo>
                      <a:pt x="670" y="0"/>
                    </a:moveTo>
                    <a:lnTo>
                      <a:pt x="711" y="2"/>
                    </a:lnTo>
                    <a:lnTo>
                      <a:pt x="750" y="11"/>
                    </a:lnTo>
                    <a:lnTo>
                      <a:pt x="787" y="24"/>
                    </a:lnTo>
                    <a:lnTo>
                      <a:pt x="821" y="41"/>
                    </a:lnTo>
                    <a:lnTo>
                      <a:pt x="854" y="63"/>
                    </a:lnTo>
                    <a:lnTo>
                      <a:pt x="883" y="88"/>
                    </a:lnTo>
                    <a:lnTo>
                      <a:pt x="908" y="117"/>
                    </a:lnTo>
                    <a:lnTo>
                      <a:pt x="930" y="149"/>
                    </a:lnTo>
                    <a:lnTo>
                      <a:pt x="947" y="184"/>
                    </a:lnTo>
                    <a:lnTo>
                      <a:pt x="960" y="221"/>
                    </a:lnTo>
                    <a:lnTo>
                      <a:pt x="968" y="259"/>
                    </a:lnTo>
                    <a:lnTo>
                      <a:pt x="970" y="300"/>
                    </a:lnTo>
                    <a:lnTo>
                      <a:pt x="968" y="341"/>
                    </a:lnTo>
                    <a:lnTo>
                      <a:pt x="960" y="381"/>
                    </a:lnTo>
                    <a:lnTo>
                      <a:pt x="947" y="418"/>
                    </a:lnTo>
                    <a:lnTo>
                      <a:pt x="930" y="452"/>
                    </a:lnTo>
                    <a:lnTo>
                      <a:pt x="908" y="484"/>
                    </a:lnTo>
                    <a:lnTo>
                      <a:pt x="883" y="513"/>
                    </a:lnTo>
                    <a:lnTo>
                      <a:pt x="854" y="538"/>
                    </a:lnTo>
                    <a:lnTo>
                      <a:pt x="821" y="560"/>
                    </a:lnTo>
                    <a:lnTo>
                      <a:pt x="787" y="578"/>
                    </a:lnTo>
                    <a:lnTo>
                      <a:pt x="750" y="590"/>
                    </a:lnTo>
                    <a:lnTo>
                      <a:pt x="711" y="598"/>
                    </a:lnTo>
                    <a:lnTo>
                      <a:pt x="670" y="601"/>
                    </a:lnTo>
                    <a:lnTo>
                      <a:pt x="630" y="598"/>
                    </a:lnTo>
                    <a:lnTo>
                      <a:pt x="592" y="591"/>
                    </a:lnTo>
                    <a:lnTo>
                      <a:pt x="555" y="578"/>
                    </a:lnTo>
                    <a:lnTo>
                      <a:pt x="520" y="561"/>
                    </a:lnTo>
                    <a:lnTo>
                      <a:pt x="489" y="540"/>
                    </a:lnTo>
                    <a:lnTo>
                      <a:pt x="460" y="515"/>
                    </a:lnTo>
                    <a:lnTo>
                      <a:pt x="436" y="487"/>
                    </a:lnTo>
                    <a:lnTo>
                      <a:pt x="413" y="455"/>
                    </a:lnTo>
                    <a:lnTo>
                      <a:pt x="396" y="422"/>
                    </a:lnTo>
                    <a:lnTo>
                      <a:pt x="383" y="386"/>
                    </a:lnTo>
                    <a:lnTo>
                      <a:pt x="375" y="347"/>
                    </a:lnTo>
                    <a:lnTo>
                      <a:pt x="0" y="310"/>
                    </a:lnTo>
                    <a:lnTo>
                      <a:pt x="8" y="265"/>
                    </a:lnTo>
                    <a:lnTo>
                      <a:pt x="14" y="217"/>
                    </a:lnTo>
                    <a:lnTo>
                      <a:pt x="16" y="168"/>
                    </a:lnTo>
                    <a:lnTo>
                      <a:pt x="15" y="159"/>
                    </a:lnTo>
                    <a:lnTo>
                      <a:pt x="389" y="197"/>
                    </a:lnTo>
                    <a:lnTo>
                      <a:pt x="405" y="159"/>
                    </a:lnTo>
                    <a:lnTo>
                      <a:pt x="427" y="126"/>
                    </a:lnTo>
                    <a:lnTo>
                      <a:pt x="452" y="95"/>
                    </a:lnTo>
                    <a:lnTo>
                      <a:pt x="482" y="68"/>
                    </a:lnTo>
                    <a:lnTo>
                      <a:pt x="513" y="44"/>
                    </a:lnTo>
                    <a:lnTo>
                      <a:pt x="549" y="26"/>
                    </a:lnTo>
                    <a:lnTo>
                      <a:pt x="588" y="12"/>
                    </a:lnTo>
                    <a:lnTo>
                      <a:pt x="628" y="3"/>
                    </a:lnTo>
                    <a:lnTo>
                      <a:pt x="6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9937751" y="3352800"/>
                <a:ext cx="87313" cy="139700"/>
              </a:xfrm>
              <a:custGeom>
                <a:avLst/>
                <a:gdLst>
                  <a:gd name="T0" fmla="*/ 227 w 602"/>
                  <a:gd name="T1" fmla="*/ 0 h 965"/>
                  <a:gd name="T2" fmla="*/ 310 w 602"/>
                  <a:gd name="T3" fmla="*/ 365 h 965"/>
                  <a:gd name="T4" fmla="*/ 353 w 602"/>
                  <a:gd name="T5" fmla="*/ 370 h 965"/>
                  <a:gd name="T6" fmla="*/ 395 w 602"/>
                  <a:gd name="T7" fmla="*/ 380 h 965"/>
                  <a:gd name="T8" fmla="*/ 434 w 602"/>
                  <a:gd name="T9" fmla="*/ 396 h 965"/>
                  <a:gd name="T10" fmla="*/ 469 w 602"/>
                  <a:gd name="T11" fmla="*/ 416 h 965"/>
                  <a:gd name="T12" fmla="*/ 502 w 602"/>
                  <a:gd name="T13" fmla="*/ 442 h 965"/>
                  <a:gd name="T14" fmla="*/ 531 w 602"/>
                  <a:gd name="T15" fmla="*/ 472 h 965"/>
                  <a:gd name="T16" fmla="*/ 555 w 602"/>
                  <a:gd name="T17" fmla="*/ 504 h 965"/>
                  <a:gd name="T18" fmla="*/ 574 w 602"/>
                  <a:gd name="T19" fmla="*/ 541 h 965"/>
                  <a:gd name="T20" fmla="*/ 590 w 602"/>
                  <a:gd name="T21" fmla="*/ 580 h 965"/>
                  <a:gd name="T22" fmla="*/ 599 w 602"/>
                  <a:gd name="T23" fmla="*/ 622 h 965"/>
                  <a:gd name="T24" fmla="*/ 602 w 602"/>
                  <a:gd name="T25" fmla="*/ 665 h 965"/>
                  <a:gd name="T26" fmla="*/ 599 w 602"/>
                  <a:gd name="T27" fmla="*/ 706 h 965"/>
                  <a:gd name="T28" fmla="*/ 591 w 602"/>
                  <a:gd name="T29" fmla="*/ 745 h 965"/>
                  <a:gd name="T30" fmla="*/ 578 w 602"/>
                  <a:gd name="T31" fmla="*/ 782 h 965"/>
                  <a:gd name="T32" fmla="*/ 560 w 602"/>
                  <a:gd name="T33" fmla="*/ 816 h 965"/>
                  <a:gd name="T34" fmla="*/ 539 w 602"/>
                  <a:gd name="T35" fmla="*/ 849 h 965"/>
                  <a:gd name="T36" fmla="*/ 513 w 602"/>
                  <a:gd name="T37" fmla="*/ 878 h 965"/>
                  <a:gd name="T38" fmla="*/ 485 w 602"/>
                  <a:gd name="T39" fmla="*/ 903 h 965"/>
                  <a:gd name="T40" fmla="*/ 453 w 602"/>
                  <a:gd name="T41" fmla="*/ 924 h 965"/>
                  <a:gd name="T42" fmla="*/ 418 w 602"/>
                  <a:gd name="T43" fmla="*/ 942 h 965"/>
                  <a:gd name="T44" fmla="*/ 381 w 602"/>
                  <a:gd name="T45" fmla="*/ 955 h 965"/>
                  <a:gd name="T46" fmla="*/ 342 w 602"/>
                  <a:gd name="T47" fmla="*/ 963 h 965"/>
                  <a:gd name="T48" fmla="*/ 301 w 602"/>
                  <a:gd name="T49" fmla="*/ 965 h 965"/>
                  <a:gd name="T50" fmla="*/ 260 w 602"/>
                  <a:gd name="T51" fmla="*/ 963 h 965"/>
                  <a:gd name="T52" fmla="*/ 221 w 602"/>
                  <a:gd name="T53" fmla="*/ 955 h 965"/>
                  <a:gd name="T54" fmla="*/ 184 w 602"/>
                  <a:gd name="T55" fmla="*/ 942 h 965"/>
                  <a:gd name="T56" fmla="*/ 149 w 602"/>
                  <a:gd name="T57" fmla="*/ 924 h 965"/>
                  <a:gd name="T58" fmla="*/ 117 w 602"/>
                  <a:gd name="T59" fmla="*/ 903 h 965"/>
                  <a:gd name="T60" fmla="*/ 89 w 602"/>
                  <a:gd name="T61" fmla="*/ 878 h 965"/>
                  <a:gd name="T62" fmla="*/ 63 w 602"/>
                  <a:gd name="T63" fmla="*/ 849 h 965"/>
                  <a:gd name="T64" fmla="*/ 42 w 602"/>
                  <a:gd name="T65" fmla="*/ 816 h 965"/>
                  <a:gd name="T66" fmla="*/ 25 w 602"/>
                  <a:gd name="T67" fmla="*/ 782 h 965"/>
                  <a:gd name="T68" fmla="*/ 11 w 602"/>
                  <a:gd name="T69" fmla="*/ 745 h 965"/>
                  <a:gd name="T70" fmla="*/ 3 w 602"/>
                  <a:gd name="T71" fmla="*/ 706 h 965"/>
                  <a:gd name="T72" fmla="*/ 0 w 602"/>
                  <a:gd name="T73" fmla="*/ 665 h 965"/>
                  <a:gd name="T74" fmla="*/ 3 w 602"/>
                  <a:gd name="T75" fmla="*/ 623 h 965"/>
                  <a:gd name="T76" fmla="*/ 12 w 602"/>
                  <a:gd name="T77" fmla="*/ 582 h 965"/>
                  <a:gd name="T78" fmla="*/ 27 w 602"/>
                  <a:gd name="T79" fmla="*/ 544 h 965"/>
                  <a:gd name="T80" fmla="*/ 46 w 602"/>
                  <a:gd name="T81" fmla="*/ 508 h 965"/>
                  <a:gd name="T82" fmla="*/ 69 w 602"/>
                  <a:gd name="T83" fmla="*/ 476 h 965"/>
                  <a:gd name="T84" fmla="*/ 97 w 602"/>
                  <a:gd name="T85" fmla="*/ 446 h 965"/>
                  <a:gd name="T86" fmla="*/ 129 w 602"/>
                  <a:gd name="T87" fmla="*/ 421 h 965"/>
                  <a:gd name="T88" fmla="*/ 163 w 602"/>
                  <a:gd name="T89" fmla="*/ 400 h 965"/>
                  <a:gd name="T90" fmla="*/ 79 w 602"/>
                  <a:gd name="T91" fmla="*/ 34 h 965"/>
                  <a:gd name="T92" fmla="*/ 130 w 602"/>
                  <a:gd name="T93" fmla="*/ 26 h 965"/>
                  <a:gd name="T94" fmla="*/ 179 w 602"/>
                  <a:gd name="T95" fmla="*/ 15 h 965"/>
                  <a:gd name="T96" fmla="*/ 227 w 602"/>
                  <a:gd name="T97" fmla="*/ 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2" h="965">
                    <a:moveTo>
                      <a:pt x="227" y="0"/>
                    </a:moveTo>
                    <a:lnTo>
                      <a:pt x="310" y="365"/>
                    </a:lnTo>
                    <a:lnTo>
                      <a:pt x="353" y="370"/>
                    </a:lnTo>
                    <a:lnTo>
                      <a:pt x="395" y="380"/>
                    </a:lnTo>
                    <a:lnTo>
                      <a:pt x="434" y="396"/>
                    </a:lnTo>
                    <a:lnTo>
                      <a:pt x="469" y="416"/>
                    </a:lnTo>
                    <a:lnTo>
                      <a:pt x="502" y="442"/>
                    </a:lnTo>
                    <a:lnTo>
                      <a:pt x="531" y="472"/>
                    </a:lnTo>
                    <a:lnTo>
                      <a:pt x="555" y="504"/>
                    </a:lnTo>
                    <a:lnTo>
                      <a:pt x="574" y="541"/>
                    </a:lnTo>
                    <a:lnTo>
                      <a:pt x="590" y="580"/>
                    </a:lnTo>
                    <a:lnTo>
                      <a:pt x="599" y="622"/>
                    </a:lnTo>
                    <a:lnTo>
                      <a:pt x="602" y="665"/>
                    </a:lnTo>
                    <a:lnTo>
                      <a:pt x="599" y="706"/>
                    </a:lnTo>
                    <a:lnTo>
                      <a:pt x="591" y="745"/>
                    </a:lnTo>
                    <a:lnTo>
                      <a:pt x="578" y="782"/>
                    </a:lnTo>
                    <a:lnTo>
                      <a:pt x="560" y="816"/>
                    </a:lnTo>
                    <a:lnTo>
                      <a:pt x="539" y="849"/>
                    </a:lnTo>
                    <a:lnTo>
                      <a:pt x="513" y="878"/>
                    </a:lnTo>
                    <a:lnTo>
                      <a:pt x="485" y="903"/>
                    </a:lnTo>
                    <a:lnTo>
                      <a:pt x="453" y="924"/>
                    </a:lnTo>
                    <a:lnTo>
                      <a:pt x="418" y="942"/>
                    </a:lnTo>
                    <a:lnTo>
                      <a:pt x="381" y="955"/>
                    </a:lnTo>
                    <a:lnTo>
                      <a:pt x="342" y="963"/>
                    </a:lnTo>
                    <a:lnTo>
                      <a:pt x="301" y="965"/>
                    </a:lnTo>
                    <a:lnTo>
                      <a:pt x="260" y="963"/>
                    </a:lnTo>
                    <a:lnTo>
                      <a:pt x="221" y="955"/>
                    </a:lnTo>
                    <a:lnTo>
                      <a:pt x="184" y="942"/>
                    </a:lnTo>
                    <a:lnTo>
                      <a:pt x="149" y="924"/>
                    </a:lnTo>
                    <a:lnTo>
                      <a:pt x="117" y="903"/>
                    </a:lnTo>
                    <a:lnTo>
                      <a:pt x="89" y="878"/>
                    </a:lnTo>
                    <a:lnTo>
                      <a:pt x="63" y="849"/>
                    </a:lnTo>
                    <a:lnTo>
                      <a:pt x="42" y="816"/>
                    </a:lnTo>
                    <a:lnTo>
                      <a:pt x="25" y="782"/>
                    </a:lnTo>
                    <a:lnTo>
                      <a:pt x="11" y="745"/>
                    </a:lnTo>
                    <a:lnTo>
                      <a:pt x="3" y="706"/>
                    </a:lnTo>
                    <a:lnTo>
                      <a:pt x="0" y="665"/>
                    </a:lnTo>
                    <a:lnTo>
                      <a:pt x="3" y="623"/>
                    </a:lnTo>
                    <a:lnTo>
                      <a:pt x="12" y="582"/>
                    </a:lnTo>
                    <a:lnTo>
                      <a:pt x="27" y="544"/>
                    </a:lnTo>
                    <a:lnTo>
                      <a:pt x="46" y="508"/>
                    </a:lnTo>
                    <a:lnTo>
                      <a:pt x="69" y="476"/>
                    </a:lnTo>
                    <a:lnTo>
                      <a:pt x="97" y="446"/>
                    </a:lnTo>
                    <a:lnTo>
                      <a:pt x="129" y="421"/>
                    </a:lnTo>
                    <a:lnTo>
                      <a:pt x="163" y="400"/>
                    </a:lnTo>
                    <a:lnTo>
                      <a:pt x="79" y="34"/>
                    </a:lnTo>
                    <a:lnTo>
                      <a:pt x="130" y="26"/>
                    </a:lnTo>
                    <a:lnTo>
                      <a:pt x="179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9694863" y="3279775"/>
                <a:ext cx="153988" cy="90488"/>
              </a:xfrm>
              <a:custGeom>
                <a:avLst/>
                <a:gdLst>
                  <a:gd name="T0" fmla="*/ 1017 w 1066"/>
                  <a:gd name="T1" fmla="*/ 0 h 621"/>
                  <a:gd name="T2" fmla="*/ 1030 w 1066"/>
                  <a:gd name="T3" fmla="*/ 49 h 621"/>
                  <a:gd name="T4" fmla="*/ 1047 w 1066"/>
                  <a:gd name="T5" fmla="*/ 97 h 621"/>
                  <a:gd name="T6" fmla="*/ 1066 w 1066"/>
                  <a:gd name="T7" fmla="*/ 143 h 621"/>
                  <a:gd name="T8" fmla="*/ 599 w 1066"/>
                  <a:gd name="T9" fmla="*/ 300 h 621"/>
                  <a:gd name="T10" fmla="*/ 600 w 1066"/>
                  <a:gd name="T11" fmla="*/ 310 h 621"/>
                  <a:gd name="T12" fmla="*/ 601 w 1066"/>
                  <a:gd name="T13" fmla="*/ 320 h 621"/>
                  <a:gd name="T14" fmla="*/ 599 w 1066"/>
                  <a:gd name="T15" fmla="*/ 361 h 621"/>
                  <a:gd name="T16" fmla="*/ 591 w 1066"/>
                  <a:gd name="T17" fmla="*/ 400 h 621"/>
                  <a:gd name="T18" fmla="*/ 577 w 1066"/>
                  <a:gd name="T19" fmla="*/ 437 h 621"/>
                  <a:gd name="T20" fmla="*/ 560 w 1066"/>
                  <a:gd name="T21" fmla="*/ 472 h 621"/>
                  <a:gd name="T22" fmla="*/ 539 w 1066"/>
                  <a:gd name="T23" fmla="*/ 503 h 621"/>
                  <a:gd name="T24" fmla="*/ 513 w 1066"/>
                  <a:gd name="T25" fmla="*/ 533 h 621"/>
                  <a:gd name="T26" fmla="*/ 485 w 1066"/>
                  <a:gd name="T27" fmla="*/ 558 h 621"/>
                  <a:gd name="T28" fmla="*/ 452 w 1066"/>
                  <a:gd name="T29" fmla="*/ 580 h 621"/>
                  <a:gd name="T30" fmla="*/ 417 w 1066"/>
                  <a:gd name="T31" fmla="*/ 597 h 621"/>
                  <a:gd name="T32" fmla="*/ 380 w 1066"/>
                  <a:gd name="T33" fmla="*/ 610 h 621"/>
                  <a:gd name="T34" fmla="*/ 341 w 1066"/>
                  <a:gd name="T35" fmla="*/ 618 h 621"/>
                  <a:gd name="T36" fmla="*/ 300 w 1066"/>
                  <a:gd name="T37" fmla="*/ 621 h 621"/>
                  <a:gd name="T38" fmla="*/ 259 w 1066"/>
                  <a:gd name="T39" fmla="*/ 618 h 621"/>
                  <a:gd name="T40" fmla="*/ 220 w 1066"/>
                  <a:gd name="T41" fmla="*/ 610 h 621"/>
                  <a:gd name="T42" fmla="*/ 184 w 1066"/>
                  <a:gd name="T43" fmla="*/ 597 h 621"/>
                  <a:gd name="T44" fmla="*/ 149 w 1066"/>
                  <a:gd name="T45" fmla="*/ 580 h 621"/>
                  <a:gd name="T46" fmla="*/ 116 w 1066"/>
                  <a:gd name="T47" fmla="*/ 558 h 621"/>
                  <a:gd name="T48" fmla="*/ 88 w 1066"/>
                  <a:gd name="T49" fmla="*/ 533 h 621"/>
                  <a:gd name="T50" fmla="*/ 62 w 1066"/>
                  <a:gd name="T51" fmla="*/ 503 h 621"/>
                  <a:gd name="T52" fmla="*/ 41 w 1066"/>
                  <a:gd name="T53" fmla="*/ 472 h 621"/>
                  <a:gd name="T54" fmla="*/ 23 w 1066"/>
                  <a:gd name="T55" fmla="*/ 437 h 621"/>
                  <a:gd name="T56" fmla="*/ 11 w 1066"/>
                  <a:gd name="T57" fmla="*/ 400 h 621"/>
                  <a:gd name="T58" fmla="*/ 3 w 1066"/>
                  <a:gd name="T59" fmla="*/ 361 h 621"/>
                  <a:gd name="T60" fmla="*/ 0 w 1066"/>
                  <a:gd name="T61" fmla="*/ 320 h 621"/>
                  <a:gd name="T62" fmla="*/ 3 w 1066"/>
                  <a:gd name="T63" fmla="*/ 279 h 621"/>
                  <a:gd name="T64" fmla="*/ 11 w 1066"/>
                  <a:gd name="T65" fmla="*/ 240 h 621"/>
                  <a:gd name="T66" fmla="*/ 23 w 1066"/>
                  <a:gd name="T67" fmla="*/ 203 h 621"/>
                  <a:gd name="T68" fmla="*/ 41 w 1066"/>
                  <a:gd name="T69" fmla="*/ 169 h 621"/>
                  <a:gd name="T70" fmla="*/ 62 w 1066"/>
                  <a:gd name="T71" fmla="*/ 136 h 621"/>
                  <a:gd name="T72" fmla="*/ 88 w 1066"/>
                  <a:gd name="T73" fmla="*/ 108 h 621"/>
                  <a:gd name="T74" fmla="*/ 116 w 1066"/>
                  <a:gd name="T75" fmla="*/ 82 h 621"/>
                  <a:gd name="T76" fmla="*/ 149 w 1066"/>
                  <a:gd name="T77" fmla="*/ 61 h 621"/>
                  <a:gd name="T78" fmla="*/ 184 w 1066"/>
                  <a:gd name="T79" fmla="*/ 43 h 621"/>
                  <a:gd name="T80" fmla="*/ 220 w 1066"/>
                  <a:gd name="T81" fmla="*/ 30 h 621"/>
                  <a:gd name="T82" fmla="*/ 259 w 1066"/>
                  <a:gd name="T83" fmla="*/ 23 h 621"/>
                  <a:gd name="T84" fmla="*/ 300 w 1066"/>
                  <a:gd name="T85" fmla="*/ 20 h 621"/>
                  <a:gd name="T86" fmla="*/ 340 w 1066"/>
                  <a:gd name="T87" fmla="*/ 22 h 621"/>
                  <a:gd name="T88" fmla="*/ 376 w 1066"/>
                  <a:gd name="T89" fmla="*/ 30 h 621"/>
                  <a:gd name="T90" fmla="*/ 412 w 1066"/>
                  <a:gd name="T91" fmla="*/ 41 h 621"/>
                  <a:gd name="T92" fmla="*/ 446 w 1066"/>
                  <a:gd name="T93" fmla="*/ 58 h 621"/>
                  <a:gd name="T94" fmla="*/ 476 w 1066"/>
                  <a:gd name="T95" fmla="*/ 77 h 621"/>
                  <a:gd name="T96" fmla="*/ 505 w 1066"/>
                  <a:gd name="T97" fmla="*/ 100 h 621"/>
                  <a:gd name="T98" fmla="*/ 530 w 1066"/>
                  <a:gd name="T99" fmla="*/ 127 h 621"/>
                  <a:gd name="T100" fmla="*/ 552 w 1066"/>
                  <a:gd name="T101" fmla="*/ 157 h 621"/>
                  <a:gd name="T102" fmla="*/ 1017 w 1066"/>
                  <a:gd name="T103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66" h="621">
                    <a:moveTo>
                      <a:pt x="1017" y="0"/>
                    </a:moveTo>
                    <a:lnTo>
                      <a:pt x="1030" y="49"/>
                    </a:lnTo>
                    <a:lnTo>
                      <a:pt x="1047" y="97"/>
                    </a:lnTo>
                    <a:lnTo>
                      <a:pt x="1066" y="143"/>
                    </a:lnTo>
                    <a:lnTo>
                      <a:pt x="599" y="300"/>
                    </a:lnTo>
                    <a:lnTo>
                      <a:pt x="600" y="310"/>
                    </a:lnTo>
                    <a:lnTo>
                      <a:pt x="601" y="320"/>
                    </a:lnTo>
                    <a:lnTo>
                      <a:pt x="599" y="361"/>
                    </a:lnTo>
                    <a:lnTo>
                      <a:pt x="591" y="400"/>
                    </a:lnTo>
                    <a:lnTo>
                      <a:pt x="577" y="437"/>
                    </a:lnTo>
                    <a:lnTo>
                      <a:pt x="560" y="472"/>
                    </a:lnTo>
                    <a:lnTo>
                      <a:pt x="539" y="503"/>
                    </a:lnTo>
                    <a:lnTo>
                      <a:pt x="513" y="533"/>
                    </a:lnTo>
                    <a:lnTo>
                      <a:pt x="485" y="558"/>
                    </a:lnTo>
                    <a:lnTo>
                      <a:pt x="452" y="580"/>
                    </a:lnTo>
                    <a:lnTo>
                      <a:pt x="417" y="597"/>
                    </a:lnTo>
                    <a:lnTo>
                      <a:pt x="380" y="610"/>
                    </a:lnTo>
                    <a:lnTo>
                      <a:pt x="341" y="618"/>
                    </a:lnTo>
                    <a:lnTo>
                      <a:pt x="300" y="621"/>
                    </a:lnTo>
                    <a:lnTo>
                      <a:pt x="259" y="618"/>
                    </a:lnTo>
                    <a:lnTo>
                      <a:pt x="220" y="610"/>
                    </a:lnTo>
                    <a:lnTo>
                      <a:pt x="184" y="597"/>
                    </a:lnTo>
                    <a:lnTo>
                      <a:pt x="149" y="580"/>
                    </a:lnTo>
                    <a:lnTo>
                      <a:pt x="116" y="558"/>
                    </a:lnTo>
                    <a:lnTo>
                      <a:pt x="88" y="533"/>
                    </a:lnTo>
                    <a:lnTo>
                      <a:pt x="62" y="503"/>
                    </a:lnTo>
                    <a:lnTo>
                      <a:pt x="41" y="472"/>
                    </a:lnTo>
                    <a:lnTo>
                      <a:pt x="23" y="437"/>
                    </a:lnTo>
                    <a:lnTo>
                      <a:pt x="11" y="400"/>
                    </a:lnTo>
                    <a:lnTo>
                      <a:pt x="3" y="361"/>
                    </a:lnTo>
                    <a:lnTo>
                      <a:pt x="0" y="320"/>
                    </a:lnTo>
                    <a:lnTo>
                      <a:pt x="3" y="279"/>
                    </a:lnTo>
                    <a:lnTo>
                      <a:pt x="11" y="240"/>
                    </a:lnTo>
                    <a:lnTo>
                      <a:pt x="23" y="203"/>
                    </a:lnTo>
                    <a:lnTo>
                      <a:pt x="41" y="169"/>
                    </a:lnTo>
                    <a:lnTo>
                      <a:pt x="62" y="136"/>
                    </a:lnTo>
                    <a:lnTo>
                      <a:pt x="88" y="108"/>
                    </a:lnTo>
                    <a:lnTo>
                      <a:pt x="116" y="82"/>
                    </a:lnTo>
                    <a:lnTo>
                      <a:pt x="149" y="61"/>
                    </a:lnTo>
                    <a:lnTo>
                      <a:pt x="184" y="43"/>
                    </a:lnTo>
                    <a:lnTo>
                      <a:pt x="220" y="30"/>
                    </a:lnTo>
                    <a:lnTo>
                      <a:pt x="259" y="23"/>
                    </a:lnTo>
                    <a:lnTo>
                      <a:pt x="300" y="20"/>
                    </a:lnTo>
                    <a:lnTo>
                      <a:pt x="340" y="22"/>
                    </a:lnTo>
                    <a:lnTo>
                      <a:pt x="376" y="30"/>
                    </a:lnTo>
                    <a:lnTo>
                      <a:pt x="412" y="41"/>
                    </a:lnTo>
                    <a:lnTo>
                      <a:pt x="446" y="58"/>
                    </a:lnTo>
                    <a:lnTo>
                      <a:pt x="476" y="77"/>
                    </a:lnTo>
                    <a:lnTo>
                      <a:pt x="505" y="100"/>
                    </a:lnTo>
                    <a:lnTo>
                      <a:pt x="530" y="127"/>
                    </a:lnTo>
                    <a:lnTo>
                      <a:pt x="552" y="157"/>
                    </a:lnTo>
                    <a:lnTo>
                      <a:pt x="10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9864726" y="3184525"/>
                <a:ext cx="147638" cy="149225"/>
              </a:xfrm>
              <a:custGeom>
                <a:avLst/>
                <a:gdLst>
                  <a:gd name="T0" fmla="*/ 515 w 1031"/>
                  <a:gd name="T1" fmla="*/ 0 h 1031"/>
                  <a:gd name="T2" fmla="*/ 571 w 1031"/>
                  <a:gd name="T3" fmla="*/ 3 h 1031"/>
                  <a:gd name="T4" fmla="*/ 626 w 1031"/>
                  <a:gd name="T5" fmla="*/ 12 h 1031"/>
                  <a:gd name="T6" fmla="*/ 678 w 1031"/>
                  <a:gd name="T7" fmla="*/ 26 h 1031"/>
                  <a:gd name="T8" fmla="*/ 728 w 1031"/>
                  <a:gd name="T9" fmla="*/ 45 h 1031"/>
                  <a:gd name="T10" fmla="*/ 775 w 1031"/>
                  <a:gd name="T11" fmla="*/ 70 h 1031"/>
                  <a:gd name="T12" fmla="*/ 820 w 1031"/>
                  <a:gd name="T13" fmla="*/ 99 h 1031"/>
                  <a:gd name="T14" fmla="*/ 861 w 1031"/>
                  <a:gd name="T15" fmla="*/ 133 h 1031"/>
                  <a:gd name="T16" fmla="*/ 898 w 1031"/>
                  <a:gd name="T17" fmla="*/ 170 h 1031"/>
                  <a:gd name="T18" fmla="*/ 931 w 1031"/>
                  <a:gd name="T19" fmla="*/ 211 h 1031"/>
                  <a:gd name="T20" fmla="*/ 961 w 1031"/>
                  <a:gd name="T21" fmla="*/ 256 h 1031"/>
                  <a:gd name="T22" fmla="*/ 985 w 1031"/>
                  <a:gd name="T23" fmla="*/ 302 h 1031"/>
                  <a:gd name="T24" fmla="*/ 1005 w 1031"/>
                  <a:gd name="T25" fmla="*/ 352 h 1031"/>
                  <a:gd name="T26" fmla="*/ 1019 w 1031"/>
                  <a:gd name="T27" fmla="*/ 404 h 1031"/>
                  <a:gd name="T28" fmla="*/ 1028 w 1031"/>
                  <a:gd name="T29" fmla="*/ 459 h 1031"/>
                  <a:gd name="T30" fmla="*/ 1031 w 1031"/>
                  <a:gd name="T31" fmla="*/ 515 h 1031"/>
                  <a:gd name="T32" fmla="*/ 1028 w 1031"/>
                  <a:gd name="T33" fmla="*/ 571 h 1031"/>
                  <a:gd name="T34" fmla="*/ 1019 w 1031"/>
                  <a:gd name="T35" fmla="*/ 626 h 1031"/>
                  <a:gd name="T36" fmla="*/ 1005 w 1031"/>
                  <a:gd name="T37" fmla="*/ 678 h 1031"/>
                  <a:gd name="T38" fmla="*/ 985 w 1031"/>
                  <a:gd name="T39" fmla="*/ 728 h 1031"/>
                  <a:gd name="T40" fmla="*/ 961 w 1031"/>
                  <a:gd name="T41" fmla="*/ 775 h 1031"/>
                  <a:gd name="T42" fmla="*/ 931 w 1031"/>
                  <a:gd name="T43" fmla="*/ 820 h 1031"/>
                  <a:gd name="T44" fmla="*/ 898 w 1031"/>
                  <a:gd name="T45" fmla="*/ 860 h 1031"/>
                  <a:gd name="T46" fmla="*/ 861 w 1031"/>
                  <a:gd name="T47" fmla="*/ 898 h 1031"/>
                  <a:gd name="T48" fmla="*/ 820 w 1031"/>
                  <a:gd name="T49" fmla="*/ 931 h 1031"/>
                  <a:gd name="T50" fmla="*/ 775 w 1031"/>
                  <a:gd name="T51" fmla="*/ 960 h 1031"/>
                  <a:gd name="T52" fmla="*/ 728 w 1031"/>
                  <a:gd name="T53" fmla="*/ 985 h 1031"/>
                  <a:gd name="T54" fmla="*/ 678 w 1031"/>
                  <a:gd name="T55" fmla="*/ 1004 h 1031"/>
                  <a:gd name="T56" fmla="*/ 626 w 1031"/>
                  <a:gd name="T57" fmla="*/ 1018 h 1031"/>
                  <a:gd name="T58" fmla="*/ 571 w 1031"/>
                  <a:gd name="T59" fmla="*/ 1028 h 1031"/>
                  <a:gd name="T60" fmla="*/ 515 w 1031"/>
                  <a:gd name="T61" fmla="*/ 1031 h 1031"/>
                  <a:gd name="T62" fmla="*/ 459 w 1031"/>
                  <a:gd name="T63" fmla="*/ 1028 h 1031"/>
                  <a:gd name="T64" fmla="*/ 405 w 1031"/>
                  <a:gd name="T65" fmla="*/ 1018 h 1031"/>
                  <a:gd name="T66" fmla="*/ 353 w 1031"/>
                  <a:gd name="T67" fmla="*/ 1004 h 1031"/>
                  <a:gd name="T68" fmla="*/ 303 w 1031"/>
                  <a:gd name="T69" fmla="*/ 985 h 1031"/>
                  <a:gd name="T70" fmla="*/ 256 w 1031"/>
                  <a:gd name="T71" fmla="*/ 960 h 1031"/>
                  <a:gd name="T72" fmla="*/ 211 w 1031"/>
                  <a:gd name="T73" fmla="*/ 931 h 1031"/>
                  <a:gd name="T74" fmla="*/ 170 w 1031"/>
                  <a:gd name="T75" fmla="*/ 898 h 1031"/>
                  <a:gd name="T76" fmla="*/ 133 w 1031"/>
                  <a:gd name="T77" fmla="*/ 860 h 1031"/>
                  <a:gd name="T78" fmla="*/ 100 w 1031"/>
                  <a:gd name="T79" fmla="*/ 820 h 1031"/>
                  <a:gd name="T80" fmla="*/ 70 w 1031"/>
                  <a:gd name="T81" fmla="*/ 775 h 1031"/>
                  <a:gd name="T82" fmla="*/ 46 w 1031"/>
                  <a:gd name="T83" fmla="*/ 728 h 1031"/>
                  <a:gd name="T84" fmla="*/ 27 w 1031"/>
                  <a:gd name="T85" fmla="*/ 678 h 1031"/>
                  <a:gd name="T86" fmla="*/ 12 w 1031"/>
                  <a:gd name="T87" fmla="*/ 626 h 1031"/>
                  <a:gd name="T88" fmla="*/ 3 w 1031"/>
                  <a:gd name="T89" fmla="*/ 571 h 1031"/>
                  <a:gd name="T90" fmla="*/ 0 w 1031"/>
                  <a:gd name="T91" fmla="*/ 515 h 1031"/>
                  <a:gd name="T92" fmla="*/ 3 w 1031"/>
                  <a:gd name="T93" fmla="*/ 459 h 1031"/>
                  <a:gd name="T94" fmla="*/ 12 w 1031"/>
                  <a:gd name="T95" fmla="*/ 404 h 1031"/>
                  <a:gd name="T96" fmla="*/ 27 w 1031"/>
                  <a:gd name="T97" fmla="*/ 352 h 1031"/>
                  <a:gd name="T98" fmla="*/ 46 w 1031"/>
                  <a:gd name="T99" fmla="*/ 302 h 1031"/>
                  <a:gd name="T100" fmla="*/ 70 w 1031"/>
                  <a:gd name="T101" fmla="*/ 256 h 1031"/>
                  <a:gd name="T102" fmla="*/ 100 w 1031"/>
                  <a:gd name="T103" fmla="*/ 211 h 1031"/>
                  <a:gd name="T104" fmla="*/ 133 w 1031"/>
                  <a:gd name="T105" fmla="*/ 170 h 1031"/>
                  <a:gd name="T106" fmla="*/ 170 w 1031"/>
                  <a:gd name="T107" fmla="*/ 133 h 1031"/>
                  <a:gd name="T108" fmla="*/ 211 w 1031"/>
                  <a:gd name="T109" fmla="*/ 99 h 1031"/>
                  <a:gd name="T110" fmla="*/ 256 w 1031"/>
                  <a:gd name="T111" fmla="*/ 70 h 1031"/>
                  <a:gd name="T112" fmla="*/ 303 w 1031"/>
                  <a:gd name="T113" fmla="*/ 45 h 1031"/>
                  <a:gd name="T114" fmla="*/ 353 w 1031"/>
                  <a:gd name="T115" fmla="*/ 26 h 1031"/>
                  <a:gd name="T116" fmla="*/ 405 w 1031"/>
                  <a:gd name="T117" fmla="*/ 12 h 1031"/>
                  <a:gd name="T118" fmla="*/ 459 w 1031"/>
                  <a:gd name="T119" fmla="*/ 3 h 1031"/>
                  <a:gd name="T120" fmla="*/ 515 w 1031"/>
                  <a:gd name="T121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1" h="1031">
                    <a:moveTo>
                      <a:pt x="515" y="0"/>
                    </a:moveTo>
                    <a:lnTo>
                      <a:pt x="571" y="3"/>
                    </a:lnTo>
                    <a:lnTo>
                      <a:pt x="626" y="12"/>
                    </a:lnTo>
                    <a:lnTo>
                      <a:pt x="678" y="26"/>
                    </a:lnTo>
                    <a:lnTo>
                      <a:pt x="728" y="45"/>
                    </a:lnTo>
                    <a:lnTo>
                      <a:pt x="775" y="70"/>
                    </a:lnTo>
                    <a:lnTo>
                      <a:pt x="820" y="99"/>
                    </a:lnTo>
                    <a:lnTo>
                      <a:pt x="861" y="133"/>
                    </a:lnTo>
                    <a:lnTo>
                      <a:pt x="898" y="170"/>
                    </a:lnTo>
                    <a:lnTo>
                      <a:pt x="931" y="211"/>
                    </a:lnTo>
                    <a:lnTo>
                      <a:pt x="961" y="256"/>
                    </a:lnTo>
                    <a:lnTo>
                      <a:pt x="985" y="302"/>
                    </a:lnTo>
                    <a:lnTo>
                      <a:pt x="1005" y="352"/>
                    </a:lnTo>
                    <a:lnTo>
                      <a:pt x="1019" y="404"/>
                    </a:lnTo>
                    <a:lnTo>
                      <a:pt x="1028" y="459"/>
                    </a:lnTo>
                    <a:lnTo>
                      <a:pt x="1031" y="515"/>
                    </a:lnTo>
                    <a:lnTo>
                      <a:pt x="1028" y="571"/>
                    </a:lnTo>
                    <a:lnTo>
                      <a:pt x="1019" y="626"/>
                    </a:lnTo>
                    <a:lnTo>
                      <a:pt x="1005" y="678"/>
                    </a:lnTo>
                    <a:lnTo>
                      <a:pt x="985" y="728"/>
                    </a:lnTo>
                    <a:lnTo>
                      <a:pt x="961" y="775"/>
                    </a:lnTo>
                    <a:lnTo>
                      <a:pt x="931" y="820"/>
                    </a:lnTo>
                    <a:lnTo>
                      <a:pt x="898" y="860"/>
                    </a:lnTo>
                    <a:lnTo>
                      <a:pt x="861" y="898"/>
                    </a:lnTo>
                    <a:lnTo>
                      <a:pt x="820" y="931"/>
                    </a:lnTo>
                    <a:lnTo>
                      <a:pt x="775" y="960"/>
                    </a:lnTo>
                    <a:lnTo>
                      <a:pt x="728" y="985"/>
                    </a:lnTo>
                    <a:lnTo>
                      <a:pt x="678" y="1004"/>
                    </a:lnTo>
                    <a:lnTo>
                      <a:pt x="626" y="1018"/>
                    </a:lnTo>
                    <a:lnTo>
                      <a:pt x="571" y="1028"/>
                    </a:lnTo>
                    <a:lnTo>
                      <a:pt x="515" y="1031"/>
                    </a:lnTo>
                    <a:lnTo>
                      <a:pt x="459" y="1028"/>
                    </a:lnTo>
                    <a:lnTo>
                      <a:pt x="405" y="1018"/>
                    </a:lnTo>
                    <a:lnTo>
                      <a:pt x="353" y="1004"/>
                    </a:lnTo>
                    <a:lnTo>
                      <a:pt x="303" y="985"/>
                    </a:lnTo>
                    <a:lnTo>
                      <a:pt x="256" y="960"/>
                    </a:lnTo>
                    <a:lnTo>
                      <a:pt x="211" y="931"/>
                    </a:lnTo>
                    <a:lnTo>
                      <a:pt x="170" y="898"/>
                    </a:lnTo>
                    <a:lnTo>
                      <a:pt x="133" y="860"/>
                    </a:lnTo>
                    <a:lnTo>
                      <a:pt x="100" y="820"/>
                    </a:lnTo>
                    <a:lnTo>
                      <a:pt x="70" y="775"/>
                    </a:lnTo>
                    <a:lnTo>
                      <a:pt x="46" y="728"/>
                    </a:lnTo>
                    <a:lnTo>
                      <a:pt x="27" y="678"/>
                    </a:lnTo>
                    <a:lnTo>
                      <a:pt x="12" y="626"/>
                    </a:lnTo>
                    <a:lnTo>
                      <a:pt x="3" y="571"/>
                    </a:lnTo>
                    <a:lnTo>
                      <a:pt x="0" y="515"/>
                    </a:lnTo>
                    <a:lnTo>
                      <a:pt x="3" y="459"/>
                    </a:lnTo>
                    <a:lnTo>
                      <a:pt x="12" y="404"/>
                    </a:lnTo>
                    <a:lnTo>
                      <a:pt x="27" y="352"/>
                    </a:lnTo>
                    <a:lnTo>
                      <a:pt x="46" y="302"/>
                    </a:lnTo>
                    <a:lnTo>
                      <a:pt x="70" y="256"/>
                    </a:lnTo>
                    <a:lnTo>
                      <a:pt x="100" y="211"/>
                    </a:lnTo>
                    <a:lnTo>
                      <a:pt x="133" y="170"/>
                    </a:lnTo>
                    <a:lnTo>
                      <a:pt x="170" y="133"/>
                    </a:lnTo>
                    <a:lnTo>
                      <a:pt x="211" y="99"/>
                    </a:lnTo>
                    <a:lnTo>
                      <a:pt x="256" y="70"/>
                    </a:lnTo>
                    <a:lnTo>
                      <a:pt x="303" y="45"/>
                    </a:lnTo>
                    <a:lnTo>
                      <a:pt x="353" y="26"/>
                    </a:lnTo>
                    <a:lnTo>
                      <a:pt x="405" y="12"/>
                    </a:lnTo>
                    <a:lnTo>
                      <a:pt x="459" y="3"/>
                    </a:lnTo>
                    <a:lnTo>
                      <a:pt x="5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87689" y="759438"/>
            <a:ext cx="1274426" cy="1040990"/>
            <a:chOff x="1484312" y="1209652"/>
            <a:chExt cx="1040990" cy="1040990"/>
          </a:xfrm>
        </p:grpSpPr>
        <p:sp>
          <p:nvSpPr>
            <p:cNvPr id="40" name="Rectangle 39"/>
            <p:cNvSpPr/>
            <p:nvPr/>
          </p:nvSpPr>
          <p:spPr>
            <a:xfrm>
              <a:off x="1484312" y="1209652"/>
              <a:ext cx="1040990" cy="10409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645406" y="1369275"/>
              <a:ext cx="718802" cy="721745"/>
              <a:chOff x="8913813" y="1954213"/>
              <a:chExt cx="1163637" cy="1168400"/>
            </a:xfrm>
            <a:solidFill>
              <a:schemeClr val="bg1"/>
            </a:solidFill>
          </p:grpSpPr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8913813" y="2425700"/>
                <a:ext cx="204787" cy="6207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"/>
              <p:cNvSpPr>
                <a:spLocks noEditPoints="1"/>
              </p:cNvSpPr>
              <p:nvPr/>
            </p:nvSpPr>
            <p:spPr bwMode="auto">
              <a:xfrm>
                <a:off x="9205913" y="1954213"/>
                <a:ext cx="871537" cy="1168400"/>
              </a:xfrm>
              <a:custGeom>
                <a:avLst/>
                <a:gdLst>
                  <a:gd name="T0" fmla="*/ 937 w 2745"/>
                  <a:gd name="T1" fmla="*/ 1247 h 3680"/>
                  <a:gd name="T2" fmla="*/ 764 w 2745"/>
                  <a:gd name="T3" fmla="*/ 1296 h 3680"/>
                  <a:gd name="T4" fmla="*/ 608 w 2745"/>
                  <a:gd name="T5" fmla="*/ 1395 h 3680"/>
                  <a:gd name="T6" fmla="*/ 482 w 2745"/>
                  <a:gd name="T7" fmla="*/ 1538 h 3680"/>
                  <a:gd name="T8" fmla="*/ 401 w 2745"/>
                  <a:gd name="T9" fmla="*/ 1706 h 3680"/>
                  <a:gd name="T10" fmla="*/ 369 w 2745"/>
                  <a:gd name="T11" fmla="*/ 1885 h 3680"/>
                  <a:gd name="T12" fmla="*/ 384 w 2745"/>
                  <a:gd name="T13" fmla="*/ 2067 h 3680"/>
                  <a:gd name="T14" fmla="*/ 449 w 2745"/>
                  <a:gd name="T15" fmla="*/ 2241 h 3680"/>
                  <a:gd name="T16" fmla="*/ 561 w 2745"/>
                  <a:gd name="T17" fmla="*/ 2394 h 3680"/>
                  <a:gd name="T18" fmla="*/ 711 w 2745"/>
                  <a:gd name="T19" fmla="*/ 2509 h 3680"/>
                  <a:gd name="T20" fmla="*/ 879 w 2745"/>
                  <a:gd name="T21" fmla="*/ 2574 h 3680"/>
                  <a:gd name="T22" fmla="*/ 1056 w 2745"/>
                  <a:gd name="T23" fmla="*/ 2591 h 3680"/>
                  <a:gd name="T24" fmla="*/ 1231 w 2745"/>
                  <a:gd name="T25" fmla="*/ 2558 h 3680"/>
                  <a:gd name="T26" fmla="*/ 1395 w 2745"/>
                  <a:gd name="T27" fmla="*/ 2476 h 3680"/>
                  <a:gd name="T28" fmla="*/ 1534 w 2745"/>
                  <a:gd name="T29" fmla="*/ 2345 h 3680"/>
                  <a:gd name="T30" fmla="*/ 1631 w 2745"/>
                  <a:gd name="T31" fmla="*/ 2185 h 3680"/>
                  <a:gd name="T32" fmla="*/ 1678 w 2745"/>
                  <a:gd name="T33" fmla="*/ 2008 h 3680"/>
                  <a:gd name="T34" fmla="*/ 1678 w 2745"/>
                  <a:gd name="T35" fmla="*/ 1825 h 3680"/>
                  <a:gd name="T36" fmla="*/ 1631 w 2745"/>
                  <a:gd name="T37" fmla="*/ 1648 h 3680"/>
                  <a:gd name="T38" fmla="*/ 1534 w 2745"/>
                  <a:gd name="T39" fmla="*/ 1487 h 3680"/>
                  <a:gd name="T40" fmla="*/ 1395 w 2745"/>
                  <a:gd name="T41" fmla="*/ 1356 h 3680"/>
                  <a:gd name="T42" fmla="*/ 1231 w 2745"/>
                  <a:gd name="T43" fmla="*/ 1274 h 3680"/>
                  <a:gd name="T44" fmla="*/ 1056 w 2745"/>
                  <a:gd name="T45" fmla="*/ 1241 h 3680"/>
                  <a:gd name="T46" fmla="*/ 1565 w 2745"/>
                  <a:gd name="T47" fmla="*/ 1241 h 3680"/>
                  <a:gd name="T48" fmla="*/ 1681 w 2745"/>
                  <a:gd name="T49" fmla="*/ 1352 h 3680"/>
                  <a:gd name="T50" fmla="*/ 1796 w 2745"/>
                  <a:gd name="T51" fmla="*/ 1538 h 3680"/>
                  <a:gd name="T52" fmla="*/ 1863 w 2745"/>
                  <a:gd name="T53" fmla="*/ 1741 h 3680"/>
                  <a:gd name="T54" fmla="*/ 1878 w 2745"/>
                  <a:gd name="T55" fmla="*/ 1954 h 3680"/>
                  <a:gd name="T56" fmla="*/ 1844 w 2745"/>
                  <a:gd name="T57" fmla="*/ 2164 h 3680"/>
                  <a:gd name="T58" fmla="*/ 1759 w 2745"/>
                  <a:gd name="T59" fmla="*/ 2362 h 3680"/>
                  <a:gd name="T60" fmla="*/ 1972 w 2745"/>
                  <a:gd name="T61" fmla="*/ 2513 h 3680"/>
                  <a:gd name="T62" fmla="*/ 2745 w 2745"/>
                  <a:gd name="T63" fmla="*/ 3321 h 3680"/>
                  <a:gd name="T64" fmla="*/ 2735 w 2745"/>
                  <a:gd name="T65" fmla="*/ 3390 h 3680"/>
                  <a:gd name="T66" fmla="*/ 2698 w 2745"/>
                  <a:gd name="T67" fmla="*/ 3491 h 3680"/>
                  <a:gd name="T68" fmla="*/ 2619 w 2745"/>
                  <a:gd name="T69" fmla="*/ 3593 h 3680"/>
                  <a:gd name="T70" fmla="*/ 2523 w 2745"/>
                  <a:gd name="T71" fmla="*/ 3651 h 3680"/>
                  <a:gd name="T72" fmla="*/ 2435 w 2745"/>
                  <a:gd name="T73" fmla="*/ 3675 h 3680"/>
                  <a:gd name="T74" fmla="*/ 2384 w 2745"/>
                  <a:gd name="T75" fmla="*/ 3680 h 3680"/>
                  <a:gd name="T76" fmla="*/ 1664 w 2745"/>
                  <a:gd name="T77" fmla="*/ 2769 h 3680"/>
                  <a:gd name="T78" fmla="*/ 918 w 2745"/>
                  <a:gd name="T79" fmla="*/ 3443 h 3680"/>
                  <a:gd name="T80" fmla="*/ 779 w 2745"/>
                  <a:gd name="T81" fmla="*/ 2752 h 3680"/>
                  <a:gd name="T82" fmla="*/ 645 w 2745"/>
                  <a:gd name="T83" fmla="*/ 3443 h 3680"/>
                  <a:gd name="T84" fmla="*/ 646 w 2745"/>
                  <a:gd name="T85" fmla="*/ 815 h 3680"/>
                  <a:gd name="T86" fmla="*/ 779 w 2745"/>
                  <a:gd name="T87" fmla="*/ 1081 h 3680"/>
                  <a:gd name="T88" fmla="*/ 918 w 2745"/>
                  <a:gd name="T89" fmla="*/ 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45" h="3680">
                    <a:moveTo>
                      <a:pt x="1056" y="1241"/>
                    </a:moveTo>
                    <a:lnTo>
                      <a:pt x="997" y="1241"/>
                    </a:lnTo>
                    <a:lnTo>
                      <a:pt x="937" y="1247"/>
                    </a:lnTo>
                    <a:lnTo>
                      <a:pt x="879" y="1258"/>
                    </a:lnTo>
                    <a:lnTo>
                      <a:pt x="822" y="1274"/>
                    </a:lnTo>
                    <a:lnTo>
                      <a:pt x="764" y="1296"/>
                    </a:lnTo>
                    <a:lnTo>
                      <a:pt x="711" y="1324"/>
                    </a:lnTo>
                    <a:lnTo>
                      <a:pt x="658" y="1356"/>
                    </a:lnTo>
                    <a:lnTo>
                      <a:pt x="608" y="1395"/>
                    </a:lnTo>
                    <a:lnTo>
                      <a:pt x="562" y="1439"/>
                    </a:lnTo>
                    <a:lnTo>
                      <a:pt x="519" y="1487"/>
                    </a:lnTo>
                    <a:lnTo>
                      <a:pt x="482" y="1538"/>
                    </a:lnTo>
                    <a:lnTo>
                      <a:pt x="450" y="1592"/>
                    </a:lnTo>
                    <a:lnTo>
                      <a:pt x="423" y="1648"/>
                    </a:lnTo>
                    <a:lnTo>
                      <a:pt x="401" y="1706"/>
                    </a:lnTo>
                    <a:lnTo>
                      <a:pt x="386" y="1764"/>
                    </a:lnTo>
                    <a:lnTo>
                      <a:pt x="375" y="1825"/>
                    </a:lnTo>
                    <a:lnTo>
                      <a:pt x="369" y="1885"/>
                    </a:lnTo>
                    <a:lnTo>
                      <a:pt x="369" y="1946"/>
                    </a:lnTo>
                    <a:lnTo>
                      <a:pt x="375" y="2008"/>
                    </a:lnTo>
                    <a:lnTo>
                      <a:pt x="384" y="2067"/>
                    </a:lnTo>
                    <a:lnTo>
                      <a:pt x="401" y="2127"/>
                    </a:lnTo>
                    <a:lnTo>
                      <a:pt x="423" y="2185"/>
                    </a:lnTo>
                    <a:lnTo>
                      <a:pt x="449" y="2241"/>
                    </a:lnTo>
                    <a:lnTo>
                      <a:pt x="481" y="2295"/>
                    </a:lnTo>
                    <a:lnTo>
                      <a:pt x="518" y="2345"/>
                    </a:lnTo>
                    <a:lnTo>
                      <a:pt x="561" y="2394"/>
                    </a:lnTo>
                    <a:lnTo>
                      <a:pt x="608" y="2437"/>
                    </a:lnTo>
                    <a:lnTo>
                      <a:pt x="657" y="2476"/>
                    </a:lnTo>
                    <a:lnTo>
                      <a:pt x="711" y="2509"/>
                    </a:lnTo>
                    <a:lnTo>
                      <a:pt x="764" y="2536"/>
                    </a:lnTo>
                    <a:lnTo>
                      <a:pt x="822" y="2558"/>
                    </a:lnTo>
                    <a:lnTo>
                      <a:pt x="879" y="2574"/>
                    </a:lnTo>
                    <a:lnTo>
                      <a:pt x="937" y="2585"/>
                    </a:lnTo>
                    <a:lnTo>
                      <a:pt x="997" y="2591"/>
                    </a:lnTo>
                    <a:lnTo>
                      <a:pt x="1056" y="2591"/>
                    </a:lnTo>
                    <a:lnTo>
                      <a:pt x="1116" y="2585"/>
                    </a:lnTo>
                    <a:lnTo>
                      <a:pt x="1174" y="2574"/>
                    </a:lnTo>
                    <a:lnTo>
                      <a:pt x="1231" y="2558"/>
                    </a:lnTo>
                    <a:lnTo>
                      <a:pt x="1289" y="2536"/>
                    </a:lnTo>
                    <a:lnTo>
                      <a:pt x="1342" y="2509"/>
                    </a:lnTo>
                    <a:lnTo>
                      <a:pt x="1395" y="2476"/>
                    </a:lnTo>
                    <a:lnTo>
                      <a:pt x="1445" y="2437"/>
                    </a:lnTo>
                    <a:lnTo>
                      <a:pt x="1491" y="2394"/>
                    </a:lnTo>
                    <a:lnTo>
                      <a:pt x="1534" y="2345"/>
                    </a:lnTo>
                    <a:lnTo>
                      <a:pt x="1572" y="2294"/>
                    </a:lnTo>
                    <a:lnTo>
                      <a:pt x="1603" y="2240"/>
                    </a:lnTo>
                    <a:lnTo>
                      <a:pt x="1631" y="2185"/>
                    </a:lnTo>
                    <a:lnTo>
                      <a:pt x="1652" y="2126"/>
                    </a:lnTo>
                    <a:lnTo>
                      <a:pt x="1668" y="2067"/>
                    </a:lnTo>
                    <a:lnTo>
                      <a:pt x="1678" y="2008"/>
                    </a:lnTo>
                    <a:lnTo>
                      <a:pt x="1683" y="1946"/>
                    </a:lnTo>
                    <a:lnTo>
                      <a:pt x="1683" y="1885"/>
                    </a:lnTo>
                    <a:lnTo>
                      <a:pt x="1678" y="1825"/>
                    </a:lnTo>
                    <a:lnTo>
                      <a:pt x="1668" y="1764"/>
                    </a:lnTo>
                    <a:lnTo>
                      <a:pt x="1652" y="1706"/>
                    </a:lnTo>
                    <a:lnTo>
                      <a:pt x="1631" y="1648"/>
                    </a:lnTo>
                    <a:lnTo>
                      <a:pt x="1603" y="1592"/>
                    </a:lnTo>
                    <a:lnTo>
                      <a:pt x="1571" y="1538"/>
                    </a:lnTo>
                    <a:lnTo>
                      <a:pt x="1534" y="1487"/>
                    </a:lnTo>
                    <a:lnTo>
                      <a:pt x="1491" y="1439"/>
                    </a:lnTo>
                    <a:lnTo>
                      <a:pt x="1445" y="1395"/>
                    </a:lnTo>
                    <a:lnTo>
                      <a:pt x="1395" y="1356"/>
                    </a:lnTo>
                    <a:lnTo>
                      <a:pt x="1342" y="1323"/>
                    </a:lnTo>
                    <a:lnTo>
                      <a:pt x="1287" y="1296"/>
                    </a:lnTo>
                    <a:lnTo>
                      <a:pt x="1231" y="1274"/>
                    </a:lnTo>
                    <a:lnTo>
                      <a:pt x="1174" y="1258"/>
                    </a:lnTo>
                    <a:lnTo>
                      <a:pt x="1116" y="1247"/>
                    </a:lnTo>
                    <a:lnTo>
                      <a:pt x="1056" y="1241"/>
                    </a:lnTo>
                    <a:close/>
                    <a:moveTo>
                      <a:pt x="918" y="0"/>
                    </a:moveTo>
                    <a:lnTo>
                      <a:pt x="1565" y="0"/>
                    </a:lnTo>
                    <a:lnTo>
                      <a:pt x="1565" y="1241"/>
                    </a:lnTo>
                    <a:lnTo>
                      <a:pt x="1598" y="1268"/>
                    </a:lnTo>
                    <a:lnTo>
                      <a:pt x="1631" y="1297"/>
                    </a:lnTo>
                    <a:lnTo>
                      <a:pt x="1681" y="1352"/>
                    </a:lnTo>
                    <a:lnTo>
                      <a:pt x="1725" y="1412"/>
                    </a:lnTo>
                    <a:lnTo>
                      <a:pt x="1764" y="1473"/>
                    </a:lnTo>
                    <a:lnTo>
                      <a:pt x="1796" y="1538"/>
                    </a:lnTo>
                    <a:lnTo>
                      <a:pt x="1824" y="1604"/>
                    </a:lnTo>
                    <a:lnTo>
                      <a:pt x="1846" y="1673"/>
                    </a:lnTo>
                    <a:lnTo>
                      <a:pt x="1863" y="1741"/>
                    </a:lnTo>
                    <a:lnTo>
                      <a:pt x="1874" y="1812"/>
                    </a:lnTo>
                    <a:lnTo>
                      <a:pt x="1878" y="1883"/>
                    </a:lnTo>
                    <a:lnTo>
                      <a:pt x="1878" y="1954"/>
                    </a:lnTo>
                    <a:lnTo>
                      <a:pt x="1872" y="2025"/>
                    </a:lnTo>
                    <a:lnTo>
                      <a:pt x="1861" y="2094"/>
                    </a:lnTo>
                    <a:lnTo>
                      <a:pt x="1844" y="2164"/>
                    </a:lnTo>
                    <a:lnTo>
                      <a:pt x="1821" y="2231"/>
                    </a:lnTo>
                    <a:lnTo>
                      <a:pt x="1793" y="2297"/>
                    </a:lnTo>
                    <a:lnTo>
                      <a:pt x="1759" y="2362"/>
                    </a:lnTo>
                    <a:lnTo>
                      <a:pt x="1720" y="2423"/>
                    </a:lnTo>
                    <a:lnTo>
                      <a:pt x="1872" y="2575"/>
                    </a:lnTo>
                    <a:lnTo>
                      <a:pt x="1972" y="2513"/>
                    </a:lnTo>
                    <a:lnTo>
                      <a:pt x="2745" y="3305"/>
                    </a:lnTo>
                    <a:lnTo>
                      <a:pt x="2745" y="3310"/>
                    </a:lnTo>
                    <a:lnTo>
                      <a:pt x="2745" y="3321"/>
                    </a:lnTo>
                    <a:lnTo>
                      <a:pt x="2743" y="3339"/>
                    </a:lnTo>
                    <a:lnTo>
                      <a:pt x="2740" y="3362"/>
                    </a:lnTo>
                    <a:lnTo>
                      <a:pt x="2735" y="3390"/>
                    </a:lnTo>
                    <a:lnTo>
                      <a:pt x="2727" y="3421"/>
                    </a:lnTo>
                    <a:lnTo>
                      <a:pt x="2715" y="3455"/>
                    </a:lnTo>
                    <a:lnTo>
                      <a:pt x="2698" y="3491"/>
                    </a:lnTo>
                    <a:lnTo>
                      <a:pt x="2677" y="3527"/>
                    </a:lnTo>
                    <a:lnTo>
                      <a:pt x="2649" y="3564"/>
                    </a:lnTo>
                    <a:lnTo>
                      <a:pt x="2619" y="3593"/>
                    </a:lnTo>
                    <a:lnTo>
                      <a:pt x="2588" y="3618"/>
                    </a:lnTo>
                    <a:lnTo>
                      <a:pt x="2556" y="3636"/>
                    </a:lnTo>
                    <a:lnTo>
                      <a:pt x="2523" y="3651"/>
                    </a:lnTo>
                    <a:lnTo>
                      <a:pt x="2491" y="3662"/>
                    </a:lnTo>
                    <a:lnTo>
                      <a:pt x="2461" y="3670"/>
                    </a:lnTo>
                    <a:lnTo>
                      <a:pt x="2435" y="3675"/>
                    </a:lnTo>
                    <a:lnTo>
                      <a:pt x="2412" y="3679"/>
                    </a:lnTo>
                    <a:lnTo>
                      <a:pt x="2394" y="3680"/>
                    </a:lnTo>
                    <a:lnTo>
                      <a:pt x="2384" y="3680"/>
                    </a:lnTo>
                    <a:lnTo>
                      <a:pt x="2379" y="3680"/>
                    </a:lnTo>
                    <a:lnTo>
                      <a:pt x="1607" y="2888"/>
                    </a:lnTo>
                    <a:lnTo>
                      <a:pt x="1664" y="2769"/>
                    </a:lnTo>
                    <a:lnTo>
                      <a:pt x="1565" y="2672"/>
                    </a:lnTo>
                    <a:lnTo>
                      <a:pt x="1565" y="3443"/>
                    </a:lnTo>
                    <a:lnTo>
                      <a:pt x="918" y="3443"/>
                    </a:lnTo>
                    <a:lnTo>
                      <a:pt x="918" y="2782"/>
                    </a:lnTo>
                    <a:lnTo>
                      <a:pt x="848" y="2771"/>
                    </a:lnTo>
                    <a:lnTo>
                      <a:pt x="779" y="2752"/>
                    </a:lnTo>
                    <a:lnTo>
                      <a:pt x="711" y="2728"/>
                    </a:lnTo>
                    <a:lnTo>
                      <a:pt x="645" y="2697"/>
                    </a:lnTo>
                    <a:lnTo>
                      <a:pt x="645" y="3443"/>
                    </a:lnTo>
                    <a:lnTo>
                      <a:pt x="0" y="3443"/>
                    </a:lnTo>
                    <a:lnTo>
                      <a:pt x="0" y="815"/>
                    </a:lnTo>
                    <a:lnTo>
                      <a:pt x="646" y="815"/>
                    </a:lnTo>
                    <a:lnTo>
                      <a:pt x="646" y="1135"/>
                    </a:lnTo>
                    <a:lnTo>
                      <a:pt x="712" y="1105"/>
                    </a:lnTo>
                    <a:lnTo>
                      <a:pt x="779" y="1081"/>
                    </a:lnTo>
                    <a:lnTo>
                      <a:pt x="848" y="1062"/>
                    </a:lnTo>
                    <a:lnTo>
                      <a:pt x="918" y="1050"/>
                    </a:lnTo>
                    <a:lnTo>
                      <a:pt x="9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102185"/>
            <a:ext cx="4406414" cy="445635"/>
          </a:xfrm>
        </p:spPr>
        <p:txBody>
          <a:bodyPr/>
          <a:lstStyle/>
          <a:p>
            <a:r>
              <a:rPr lang="en-US" dirty="0" err="1"/>
              <a:t>Conclusiones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1505087" y="755875"/>
            <a:ext cx="4537942" cy="2526896"/>
          </a:xfrm>
          <a:prstGeom prst="wedgeRectCallout">
            <a:avLst>
              <a:gd name="adj1" fmla="val -33837"/>
              <a:gd name="adj2" fmla="val 497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 rot="16200000">
            <a:off x="2420970" y="2611317"/>
            <a:ext cx="2704567" cy="4539553"/>
          </a:xfrm>
          <a:prstGeom prst="wedgeRectCallout">
            <a:avLst>
              <a:gd name="adj1" fmla="val -16734"/>
              <a:gd name="adj2" fmla="val 523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 flipH="1" flipV="1">
            <a:off x="6359933" y="3523235"/>
            <a:ext cx="4358068" cy="2710140"/>
          </a:xfrm>
          <a:prstGeom prst="wedgeRectCallout">
            <a:avLst>
              <a:gd name="adj1" fmla="val -25157"/>
              <a:gd name="adj2" fmla="val 499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 rot="16200000" flipH="1" flipV="1">
            <a:off x="7275514" y="-159711"/>
            <a:ext cx="2526899" cy="4358074"/>
          </a:xfrm>
          <a:prstGeom prst="wedgeRectCallout">
            <a:avLst>
              <a:gd name="adj1" fmla="val -8041"/>
              <a:gd name="adj2" fmla="val 494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4896" y="989862"/>
            <a:ext cx="42803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/>
              <a:t>Ecuador ha dirigido sus esfuerzos de marca país </a:t>
            </a:r>
            <a:r>
              <a:rPr lang="es-EC" sz="1700" dirty="0" err="1"/>
              <a:t>descentralizadamente</a:t>
            </a:r>
            <a:r>
              <a:rPr lang="es-EC" sz="1700" dirty="0"/>
              <a:t> ya que no cubre todos los enfoques para los que fue creado el programa, es decir, la marca país es gestionada por varias instituciones sin una identidad unánime que abarque a Ecuador como un solo símbolo en oferta exportable, turismo e inversiones</a:t>
            </a:r>
          </a:p>
          <a:p>
            <a:pPr algn="r"/>
            <a:r>
              <a:rPr lang="en-US" sz="1700" kern="0" dirty="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endParaRPr lang="en-US" sz="1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80103" y="3670673"/>
            <a:ext cx="44425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/>
              <a:t>Ecuador no ha logrado aumentar los volúmenes de exportación debido a la afectación en los cultivos por causas naturales y al desenfoque que tienen los esfuerzos de las instituciones encargadas de impulsar la producción y exportación de quinua, al no estar alineados con las necesidades de los productores en aspectos como capacitaciones e infraestructura.</a:t>
            </a:r>
            <a:endParaRPr lang="en-US" sz="1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43464" y="996335"/>
            <a:ext cx="383100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/>
              <a:t>En base a los rankings que miden el desempeño de la marca país, Perú supera a Ecuador en todas las dimensiones y logra una mayor capitalización de la marca. Este alcance se da gracias a la efectividad de las acciones tomadas y la gestión realizada por </a:t>
            </a:r>
            <a:r>
              <a:rPr lang="es-EC" sz="1700" dirty="0" err="1"/>
              <a:t>PromPerú</a:t>
            </a:r>
            <a:endParaRPr lang="en-US" sz="1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3975" y="3664431"/>
            <a:ext cx="38687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/>
              <a:t>Se ha demostrado la importancia de la marca país en el mercado global al ser una impulsadora directa de las exportaciones, turismo e inversión a través del ejemplo de la marca país Perú que posee una ventaja competitiva y tiene una mayor participación de mercado.</a:t>
            </a:r>
            <a:endParaRPr lang="en-US" sz="1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18002" y="772317"/>
            <a:ext cx="1040990" cy="1040990"/>
            <a:chOff x="9663522" y="1209652"/>
            <a:chExt cx="1040990" cy="1040990"/>
          </a:xfrm>
        </p:grpSpPr>
        <p:sp>
          <p:nvSpPr>
            <p:cNvPr id="3" name="Rectangle 2"/>
            <p:cNvSpPr/>
            <p:nvPr/>
          </p:nvSpPr>
          <p:spPr>
            <a:xfrm>
              <a:off x="9663522" y="1209652"/>
              <a:ext cx="1040990" cy="10409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9903010" y="1369275"/>
              <a:ext cx="562015" cy="721745"/>
              <a:chOff x="9350376" y="1530350"/>
              <a:chExt cx="1960563" cy="2517775"/>
            </a:xfrm>
            <a:solidFill>
              <a:schemeClr val="bg1"/>
            </a:solidFill>
          </p:grpSpPr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9648826" y="2125663"/>
                <a:ext cx="1363663" cy="1250950"/>
              </a:xfrm>
              <a:custGeom>
                <a:avLst/>
                <a:gdLst>
                  <a:gd name="T0" fmla="*/ 845 w 1716"/>
                  <a:gd name="T1" fmla="*/ 760 h 1577"/>
                  <a:gd name="T2" fmla="*/ 820 w 1716"/>
                  <a:gd name="T3" fmla="*/ 788 h 1577"/>
                  <a:gd name="T4" fmla="*/ 799 w 1716"/>
                  <a:gd name="T5" fmla="*/ 839 h 1577"/>
                  <a:gd name="T6" fmla="*/ 783 w 1716"/>
                  <a:gd name="T7" fmla="*/ 910 h 1577"/>
                  <a:gd name="T8" fmla="*/ 772 w 1716"/>
                  <a:gd name="T9" fmla="*/ 996 h 1577"/>
                  <a:gd name="T10" fmla="*/ 768 w 1716"/>
                  <a:gd name="T11" fmla="*/ 1094 h 1577"/>
                  <a:gd name="T12" fmla="*/ 772 w 1716"/>
                  <a:gd name="T13" fmla="*/ 1191 h 1577"/>
                  <a:gd name="T14" fmla="*/ 783 w 1716"/>
                  <a:gd name="T15" fmla="*/ 1277 h 1577"/>
                  <a:gd name="T16" fmla="*/ 799 w 1716"/>
                  <a:gd name="T17" fmla="*/ 1348 h 1577"/>
                  <a:gd name="T18" fmla="*/ 820 w 1716"/>
                  <a:gd name="T19" fmla="*/ 1399 h 1577"/>
                  <a:gd name="T20" fmla="*/ 845 w 1716"/>
                  <a:gd name="T21" fmla="*/ 1427 h 1577"/>
                  <a:gd name="T22" fmla="*/ 871 w 1716"/>
                  <a:gd name="T23" fmla="*/ 1427 h 1577"/>
                  <a:gd name="T24" fmla="*/ 897 w 1716"/>
                  <a:gd name="T25" fmla="*/ 1399 h 1577"/>
                  <a:gd name="T26" fmla="*/ 918 w 1716"/>
                  <a:gd name="T27" fmla="*/ 1348 h 1577"/>
                  <a:gd name="T28" fmla="*/ 934 w 1716"/>
                  <a:gd name="T29" fmla="*/ 1277 h 1577"/>
                  <a:gd name="T30" fmla="*/ 945 w 1716"/>
                  <a:gd name="T31" fmla="*/ 1191 h 1577"/>
                  <a:gd name="T32" fmla="*/ 949 w 1716"/>
                  <a:gd name="T33" fmla="*/ 1094 h 1577"/>
                  <a:gd name="T34" fmla="*/ 945 w 1716"/>
                  <a:gd name="T35" fmla="*/ 996 h 1577"/>
                  <a:gd name="T36" fmla="*/ 934 w 1716"/>
                  <a:gd name="T37" fmla="*/ 910 h 1577"/>
                  <a:gd name="T38" fmla="*/ 918 w 1716"/>
                  <a:gd name="T39" fmla="*/ 839 h 1577"/>
                  <a:gd name="T40" fmla="*/ 897 w 1716"/>
                  <a:gd name="T41" fmla="*/ 788 h 1577"/>
                  <a:gd name="T42" fmla="*/ 871 w 1716"/>
                  <a:gd name="T43" fmla="*/ 760 h 1577"/>
                  <a:gd name="T44" fmla="*/ 858 w 1716"/>
                  <a:gd name="T45" fmla="*/ 0 h 1577"/>
                  <a:gd name="T46" fmla="*/ 1005 w 1716"/>
                  <a:gd name="T47" fmla="*/ 13 h 1577"/>
                  <a:gd name="T48" fmla="*/ 1143 w 1716"/>
                  <a:gd name="T49" fmla="*/ 50 h 1577"/>
                  <a:gd name="T50" fmla="*/ 1271 w 1716"/>
                  <a:gd name="T51" fmla="*/ 107 h 1577"/>
                  <a:gd name="T52" fmla="*/ 1387 w 1716"/>
                  <a:gd name="T53" fmla="*/ 185 h 1577"/>
                  <a:gd name="T54" fmla="*/ 1489 w 1716"/>
                  <a:gd name="T55" fmla="*/ 281 h 1577"/>
                  <a:gd name="T56" fmla="*/ 1575 w 1716"/>
                  <a:gd name="T57" fmla="*/ 391 h 1577"/>
                  <a:gd name="T58" fmla="*/ 1642 w 1716"/>
                  <a:gd name="T59" fmla="*/ 515 h 1577"/>
                  <a:gd name="T60" fmla="*/ 1689 w 1716"/>
                  <a:gd name="T61" fmla="*/ 651 h 1577"/>
                  <a:gd name="T62" fmla="*/ 1713 w 1716"/>
                  <a:gd name="T63" fmla="*/ 795 h 1577"/>
                  <a:gd name="T64" fmla="*/ 1713 w 1716"/>
                  <a:gd name="T65" fmla="*/ 943 h 1577"/>
                  <a:gd name="T66" fmla="*/ 1691 w 1716"/>
                  <a:gd name="T67" fmla="*/ 1082 h 1577"/>
                  <a:gd name="T68" fmla="*/ 1647 w 1716"/>
                  <a:gd name="T69" fmla="*/ 1212 h 1577"/>
                  <a:gd name="T70" fmla="*/ 1584 w 1716"/>
                  <a:gd name="T71" fmla="*/ 1332 h 1577"/>
                  <a:gd name="T72" fmla="*/ 1504 w 1716"/>
                  <a:gd name="T73" fmla="*/ 1440 h 1577"/>
                  <a:gd name="T74" fmla="*/ 1408 w 1716"/>
                  <a:gd name="T75" fmla="*/ 1535 h 1577"/>
                  <a:gd name="T76" fmla="*/ 363 w 1716"/>
                  <a:gd name="T77" fmla="*/ 1577 h 1577"/>
                  <a:gd name="T78" fmla="*/ 259 w 1716"/>
                  <a:gd name="T79" fmla="*/ 1490 h 1577"/>
                  <a:gd name="T80" fmla="*/ 172 w 1716"/>
                  <a:gd name="T81" fmla="*/ 1388 h 1577"/>
                  <a:gd name="T82" fmla="*/ 99 w 1716"/>
                  <a:gd name="T83" fmla="*/ 1273 h 1577"/>
                  <a:gd name="T84" fmla="*/ 46 w 1716"/>
                  <a:gd name="T85" fmla="*/ 1148 h 1577"/>
                  <a:gd name="T86" fmla="*/ 12 w 1716"/>
                  <a:gd name="T87" fmla="*/ 1013 h 1577"/>
                  <a:gd name="T88" fmla="*/ 0 w 1716"/>
                  <a:gd name="T89" fmla="*/ 869 h 1577"/>
                  <a:gd name="T90" fmla="*/ 12 w 1716"/>
                  <a:gd name="T91" fmla="*/ 721 h 1577"/>
                  <a:gd name="T92" fmla="*/ 49 w 1716"/>
                  <a:gd name="T93" fmla="*/ 582 h 1577"/>
                  <a:gd name="T94" fmla="*/ 106 w 1716"/>
                  <a:gd name="T95" fmla="*/ 452 h 1577"/>
                  <a:gd name="T96" fmla="*/ 182 w 1716"/>
                  <a:gd name="T97" fmla="*/ 333 h 1577"/>
                  <a:gd name="T98" fmla="*/ 277 w 1716"/>
                  <a:gd name="T99" fmla="*/ 230 h 1577"/>
                  <a:gd name="T100" fmla="*/ 386 w 1716"/>
                  <a:gd name="T101" fmla="*/ 144 h 1577"/>
                  <a:gd name="T102" fmla="*/ 508 w 1716"/>
                  <a:gd name="T103" fmla="*/ 76 h 1577"/>
                  <a:gd name="T104" fmla="*/ 641 w 1716"/>
                  <a:gd name="T105" fmla="*/ 28 h 1577"/>
                  <a:gd name="T106" fmla="*/ 785 w 1716"/>
                  <a:gd name="T107" fmla="*/ 3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16" h="1577">
                    <a:moveTo>
                      <a:pt x="858" y="756"/>
                    </a:moveTo>
                    <a:lnTo>
                      <a:pt x="845" y="760"/>
                    </a:lnTo>
                    <a:lnTo>
                      <a:pt x="833" y="770"/>
                    </a:lnTo>
                    <a:lnTo>
                      <a:pt x="820" y="788"/>
                    </a:lnTo>
                    <a:lnTo>
                      <a:pt x="809" y="811"/>
                    </a:lnTo>
                    <a:lnTo>
                      <a:pt x="799" y="839"/>
                    </a:lnTo>
                    <a:lnTo>
                      <a:pt x="791" y="872"/>
                    </a:lnTo>
                    <a:lnTo>
                      <a:pt x="783" y="910"/>
                    </a:lnTo>
                    <a:lnTo>
                      <a:pt x="777" y="952"/>
                    </a:lnTo>
                    <a:lnTo>
                      <a:pt x="772" y="996"/>
                    </a:lnTo>
                    <a:lnTo>
                      <a:pt x="769" y="1044"/>
                    </a:lnTo>
                    <a:lnTo>
                      <a:pt x="768" y="1094"/>
                    </a:lnTo>
                    <a:lnTo>
                      <a:pt x="769" y="1144"/>
                    </a:lnTo>
                    <a:lnTo>
                      <a:pt x="772" y="1191"/>
                    </a:lnTo>
                    <a:lnTo>
                      <a:pt x="777" y="1235"/>
                    </a:lnTo>
                    <a:lnTo>
                      <a:pt x="783" y="1277"/>
                    </a:lnTo>
                    <a:lnTo>
                      <a:pt x="791" y="1315"/>
                    </a:lnTo>
                    <a:lnTo>
                      <a:pt x="799" y="1348"/>
                    </a:lnTo>
                    <a:lnTo>
                      <a:pt x="809" y="1377"/>
                    </a:lnTo>
                    <a:lnTo>
                      <a:pt x="820" y="1399"/>
                    </a:lnTo>
                    <a:lnTo>
                      <a:pt x="833" y="1416"/>
                    </a:lnTo>
                    <a:lnTo>
                      <a:pt x="845" y="1427"/>
                    </a:lnTo>
                    <a:lnTo>
                      <a:pt x="858" y="1430"/>
                    </a:lnTo>
                    <a:lnTo>
                      <a:pt x="871" y="1427"/>
                    </a:lnTo>
                    <a:lnTo>
                      <a:pt x="883" y="1416"/>
                    </a:lnTo>
                    <a:lnTo>
                      <a:pt x="897" y="1399"/>
                    </a:lnTo>
                    <a:lnTo>
                      <a:pt x="908" y="1377"/>
                    </a:lnTo>
                    <a:lnTo>
                      <a:pt x="918" y="1348"/>
                    </a:lnTo>
                    <a:lnTo>
                      <a:pt x="926" y="1315"/>
                    </a:lnTo>
                    <a:lnTo>
                      <a:pt x="934" y="1277"/>
                    </a:lnTo>
                    <a:lnTo>
                      <a:pt x="940" y="1235"/>
                    </a:lnTo>
                    <a:lnTo>
                      <a:pt x="945" y="1191"/>
                    </a:lnTo>
                    <a:lnTo>
                      <a:pt x="948" y="1144"/>
                    </a:lnTo>
                    <a:lnTo>
                      <a:pt x="949" y="1094"/>
                    </a:lnTo>
                    <a:lnTo>
                      <a:pt x="948" y="1044"/>
                    </a:lnTo>
                    <a:lnTo>
                      <a:pt x="945" y="996"/>
                    </a:lnTo>
                    <a:lnTo>
                      <a:pt x="940" y="952"/>
                    </a:lnTo>
                    <a:lnTo>
                      <a:pt x="934" y="910"/>
                    </a:lnTo>
                    <a:lnTo>
                      <a:pt x="926" y="872"/>
                    </a:lnTo>
                    <a:lnTo>
                      <a:pt x="918" y="839"/>
                    </a:lnTo>
                    <a:lnTo>
                      <a:pt x="908" y="811"/>
                    </a:lnTo>
                    <a:lnTo>
                      <a:pt x="897" y="788"/>
                    </a:lnTo>
                    <a:lnTo>
                      <a:pt x="883" y="770"/>
                    </a:lnTo>
                    <a:lnTo>
                      <a:pt x="871" y="760"/>
                    </a:lnTo>
                    <a:lnTo>
                      <a:pt x="858" y="756"/>
                    </a:lnTo>
                    <a:close/>
                    <a:moveTo>
                      <a:pt x="858" y="0"/>
                    </a:moveTo>
                    <a:lnTo>
                      <a:pt x="932" y="3"/>
                    </a:lnTo>
                    <a:lnTo>
                      <a:pt x="1005" y="13"/>
                    </a:lnTo>
                    <a:lnTo>
                      <a:pt x="1075" y="28"/>
                    </a:lnTo>
                    <a:lnTo>
                      <a:pt x="1143" y="50"/>
                    </a:lnTo>
                    <a:lnTo>
                      <a:pt x="1208" y="76"/>
                    </a:lnTo>
                    <a:lnTo>
                      <a:pt x="1271" y="107"/>
                    </a:lnTo>
                    <a:lnTo>
                      <a:pt x="1331" y="145"/>
                    </a:lnTo>
                    <a:lnTo>
                      <a:pt x="1387" y="185"/>
                    </a:lnTo>
                    <a:lnTo>
                      <a:pt x="1440" y="231"/>
                    </a:lnTo>
                    <a:lnTo>
                      <a:pt x="1489" y="281"/>
                    </a:lnTo>
                    <a:lnTo>
                      <a:pt x="1535" y="334"/>
                    </a:lnTo>
                    <a:lnTo>
                      <a:pt x="1575" y="391"/>
                    </a:lnTo>
                    <a:lnTo>
                      <a:pt x="1611" y="452"/>
                    </a:lnTo>
                    <a:lnTo>
                      <a:pt x="1642" y="515"/>
                    </a:lnTo>
                    <a:lnTo>
                      <a:pt x="1668" y="582"/>
                    </a:lnTo>
                    <a:lnTo>
                      <a:pt x="1689" y="651"/>
                    </a:lnTo>
                    <a:lnTo>
                      <a:pt x="1704" y="722"/>
                    </a:lnTo>
                    <a:lnTo>
                      <a:pt x="1713" y="795"/>
                    </a:lnTo>
                    <a:lnTo>
                      <a:pt x="1716" y="869"/>
                    </a:lnTo>
                    <a:lnTo>
                      <a:pt x="1713" y="943"/>
                    </a:lnTo>
                    <a:lnTo>
                      <a:pt x="1705" y="1013"/>
                    </a:lnTo>
                    <a:lnTo>
                      <a:pt x="1691" y="1082"/>
                    </a:lnTo>
                    <a:lnTo>
                      <a:pt x="1672" y="1148"/>
                    </a:lnTo>
                    <a:lnTo>
                      <a:pt x="1647" y="1212"/>
                    </a:lnTo>
                    <a:lnTo>
                      <a:pt x="1618" y="1273"/>
                    </a:lnTo>
                    <a:lnTo>
                      <a:pt x="1584" y="1332"/>
                    </a:lnTo>
                    <a:lnTo>
                      <a:pt x="1545" y="1388"/>
                    </a:lnTo>
                    <a:lnTo>
                      <a:pt x="1504" y="1440"/>
                    </a:lnTo>
                    <a:lnTo>
                      <a:pt x="1457" y="1490"/>
                    </a:lnTo>
                    <a:lnTo>
                      <a:pt x="1408" y="1535"/>
                    </a:lnTo>
                    <a:lnTo>
                      <a:pt x="1355" y="1577"/>
                    </a:lnTo>
                    <a:lnTo>
                      <a:pt x="363" y="1577"/>
                    </a:lnTo>
                    <a:lnTo>
                      <a:pt x="309" y="1535"/>
                    </a:lnTo>
                    <a:lnTo>
                      <a:pt x="259" y="1490"/>
                    </a:lnTo>
                    <a:lnTo>
                      <a:pt x="214" y="1440"/>
                    </a:lnTo>
                    <a:lnTo>
                      <a:pt x="172" y="1388"/>
                    </a:lnTo>
                    <a:lnTo>
                      <a:pt x="133" y="1332"/>
                    </a:lnTo>
                    <a:lnTo>
                      <a:pt x="99" y="1273"/>
                    </a:lnTo>
                    <a:lnTo>
                      <a:pt x="70" y="1212"/>
                    </a:lnTo>
                    <a:lnTo>
                      <a:pt x="46" y="1148"/>
                    </a:lnTo>
                    <a:lnTo>
                      <a:pt x="26" y="1082"/>
                    </a:lnTo>
                    <a:lnTo>
                      <a:pt x="12" y="1013"/>
                    </a:lnTo>
                    <a:lnTo>
                      <a:pt x="3" y="943"/>
                    </a:lnTo>
                    <a:lnTo>
                      <a:pt x="0" y="869"/>
                    </a:lnTo>
                    <a:lnTo>
                      <a:pt x="3" y="795"/>
                    </a:lnTo>
                    <a:lnTo>
                      <a:pt x="12" y="721"/>
                    </a:lnTo>
                    <a:lnTo>
                      <a:pt x="27" y="650"/>
                    </a:lnTo>
                    <a:lnTo>
                      <a:pt x="49" y="582"/>
                    </a:lnTo>
                    <a:lnTo>
                      <a:pt x="74" y="515"/>
                    </a:lnTo>
                    <a:lnTo>
                      <a:pt x="106" y="452"/>
                    </a:lnTo>
                    <a:lnTo>
                      <a:pt x="141" y="391"/>
                    </a:lnTo>
                    <a:lnTo>
                      <a:pt x="182" y="333"/>
                    </a:lnTo>
                    <a:lnTo>
                      <a:pt x="228" y="281"/>
                    </a:lnTo>
                    <a:lnTo>
                      <a:pt x="277" y="230"/>
                    </a:lnTo>
                    <a:lnTo>
                      <a:pt x="330" y="185"/>
                    </a:lnTo>
                    <a:lnTo>
                      <a:pt x="386" y="144"/>
                    </a:lnTo>
                    <a:lnTo>
                      <a:pt x="446" y="107"/>
                    </a:lnTo>
                    <a:lnTo>
                      <a:pt x="508" y="76"/>
                    </a:lnTo>
                    <a:lnTo>
                      <a:pt x="574" y="50"/>
                    </a:lnTo>
                    <a:lnTo>
                      <a:pt x="641" y="28"/>
                    </a:lnTo>
                    <a:lnTo>
                      <a:pt x="712" y="13"/>
                    </a:lnTo>
                    <a:lnTo>
                      <a:pt x="785" y="3"/>
                    </a:lnTo>
                    <a:lnTo>
                      <a:pt x="8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9939338" y="3457575"/>
                <a:ext cx="782638" cy="590550"/>
              </a:xfrm>
              <a:custGeom>
                <a:avLst/>
                <a:gdLst>
                  <a:gd name="T0" fmla="*/ 109 w 987"/>
                  <a:gd name="T1" fmla="*/ 351 h 744"/>
                  <a:gd name="T2" fmla="*/ 109 w 987"/>
                  <a:gd name="T3" fmla="*/ 461 h 744"/>
                  <a:gd name="T4" fmla="*/ 879 w 987"/>
                  <a:gd name="T5" fmla="*/ 461 h 744"/>
                  <a:gd name="T6" fmla="*/ 879 w 987"/>
                  <a:gd name="T7" fmla="*/ 351 h 744"/>
                  <a:gd name="T8" fmla="*/ 109 w 987"/>
                  <a:gd name="T9" fmla="*/ 351 h 744"/>
                  <a:gd name="T10" fmla="*/ 109 w 987"/>
                  <a:gd name="T11" fmla="*/ 131 h 744"/>
                  <a:gd name="T12" fmla="*/ 109 w 987"/>
                  <a:gd name="T13" fmla="*/ 241 h 744"/>
                  <a:gd name="T14" fmla="*/ 879 w 987"/>
                  <a:gd name="T15" fmla="*/ 241 h 744"/>
                  <a:gd name="T16" fmla="*/ 879 w 987"/>
                  <a:gd name="T17" fmla="*/ 131 h 744"/>
                  <a:gd name="T18" fmla="*/ 109 w 987"/>
                  <a:gd name="T19" fmla="*/ 131 h 744"/>
                  <a:gd name="T20" fmla="*/ 0 w 987"/>
                  <a:gd name="T21" fmla="*/ 0 h 744"/>
                  <a:gd name="T22" fmla="*/ 987 w 987"/>
                  <a:gd name="T23" fmla="*/ 0 h 744"/>
                  <a:gd name="T24" fmla="*/ 987 w 987"/>
                  <a:gd name="T25" fmla="*/ 615 h 744"/>
                  <a:gd name="T26" fmla="*/ 754 w 987"/>
                  <a:gd name="T27" fmla="*/ 615 h 744"/>
                  <a:gd name="T28" fmla="*/ 741 w 987"/>
                  <a:gd name="T29" fmla="*/ 639 h 744"/>
                  <a:gd name="T30" fmla="*/ 723 w 987"/>
                  <a:gd name="T31" fmla="*/ 660 h 744"/>
                  <a:gd name="T32" fmla="*/ 701 w 987"/>
                  <a:gd name="T33" fmla="*/ 681 h 744"/>
                  <a:gd name="T34" fmla="*/ 674 w 987"/>
                  <a:gd name="T35" fmla="*/ 699 h 744"/>
                  <a:gd name="T36" fmla="*/ 645 w 987"/>
                  <a:gd name="T37" fmla="*/ 714 h 744"/>
                  <a:gd name="T38" fmla="*/ 611 w 987"/>
                  <a:gd name="T39" fmla="*/ 726 h 744"/>
                  <a:gd name="T40" fmla="*/ 574 w 987"/>
                  <a:gd name="T41" fmla="*/ 737 h 744"/>
                  <a:gd name="T42" fmla="*/ 535 w 987"/>
                  <a:gd name="T43" fmla="*/ 742 h 744"/>
                  <a:gd name="T44" fmla="*/ 493 w 987"/>
                  <a:gd name="T45" fmla="*/ 744 h 744"/>
                  <a:gd name="T46" fmla="*/ 452 w 987"/>
                  <a:gd name="T47" fmla="*/ 742 h 744"/>
                  <a:gd name="T48" fmla="*/ 413 w 987"/>
                  <a:gd name="T49" fmla="*/ 737 h 744"/>
                  <a:gd name="T50" fmla="*/ 376 w 987"/>
                  <a:gd name="T51" fmla="*/ 726 h 744"/>
                  <a:gd name="T52" fmla="*/ 342 w 987"/>
                  <a:gd name="T53" fmla="*/ 714 h 744"/>
                  <a:gd name="T54" fmla="*/ 312 w 987"/>
                  <a:gd name="T55" fmla="*/ 699 h 744"/>
                  <a:gd name="T56" fmla="*/ 285 w 987"/>
                  <a:gd name="T57" fmla="*/ 681 h 744"/>
                  <a:gd name="T58" fmla="*/ 263 w 987"/>
                  <a:gd name="T59" fmla="*/ 660 h 744"/>
                  <a:gd name="T60" fmla="*/ 246 w 987"/>
                  <a:gd name="T61" fmla="*/ 639 h 744"/>
                  <a:gd name="T62" fmla="*/ 232 w 987"/>
                  <a:gd name="T63" fmla="*/ 615 h 744"/>
                  <a:gd name="T64" fmla="*/ 0 w 987"/>
                  <a:gd name="T65" fmla="*/ 615 h 744"/>
                  <a:gd name="T66" fmla="*/ 0 w 987"/>
                  <a:gd name="T6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7" h="744">
                    <a:moveTo>
                      <a:pt x="109" y="351"/>
                    </a:moveTo>
                    <a:lnTo>
                      <a:pt x="109" y="461"/>
                    </a:lnTo>
                    <a:lnTo>
                      <a:pt x="879" y="461"/>
                    </a:lnTo>
                    <a:lnTo>
                      <a:pt x="879" y="351"/>
                    </a:lnTo>
                    <a:lnTo>
                      <a:pt x="109" y="351"/>
                    </a:lnTo>
                    <a:close/>
                    <a:moveTo>
                      <a:pt x="109" y="131"/>
                    </a:moveTo>
                    <a:lnTo>
                      <a:pt x="109" y="241"/>
                    </a:lnTo>
                    <a:lnTo>
                      <a:pt x="879" y="241"/>
                    </a:lnTo>
                    <a:lnTo>
                      <a:pt x="879" y="131"/>
                    </a:lnTo>
                    <a:lnTo>
                      <a:pt x="109" y="13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987" y="615"/>
                    </a:lnTo>
                    <a:lnTo>
                      <a:pt x="754" y="615"/>
                    </a:lnTo>
                    <a:lnTo>
                      <a:pt x="741" y="639"/>
                    </a:lnTo>
                    <a:lnTo>
                      <a:pt x="723" y="660"/>
                    </a:lnTo>
                    <a:lnTo>
                      <a:pt x="701" y="681"/>
                    </a:lnTo>
                    <a:lnTo>
                      <a:pt x="674" y="699"/>
                    </a:lnTo>
                    <a:lnTo>
                      <a:pt x="645" y="714"/>
                    </a:lnTo>
                    <a:lnTo>
                      <a:pt x="611" y="726"/>
                    </a:lnTo>
                    <a:lnTo>
                      <a:pt x="574" y="737"/>
                    </a:lnTo>
                    <a:lnTo>
                      <a:pt x="535" y="742"/>
                    </a:lnTo>
                    <a:lnTo>
                      <a:pt x="493" y="744"/>
                    </a:lnTo>
                    <a:lnTo>
                      <a:pt x="452" y="742"/>
                    </a:lnTo>
                    <a:lnTo>
                      <a:pt x="413" y="737"/>
                    </a:lnTo>
                    <a:lnTo>
                      <a:pt x="376" y="726"/>
                    </a:lnTo>
                    <a:lnTo>
                      <a:pt x="342" y="714"/>
                    </a:lnTo>
                    <a:lnTo>
                      <a:pt x="312" y="699"/>
                    </a:lnTo>
                    <a:lnTo>
                      <a:pt x="285" y="681"/>
                    </a:lnTo>
                    <a:lnTo>
                      <a:pt x="263" y="660"/>
                    </a:lnTo>
                    <a:lnTo>
                      <a:pt x="246" y="639"/>
                    </a:lnTo>
                    <a:lnTo>
                      <a:pt x="232" y="615"/>
                    </a:lnTo>
                    <a:lnTo>
                      <a:pt x="0" y="6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9350376" y="1530350"/>
                <a:ext cx="1960563" cy="773113"/>
              </a:xfrm>
              <a:custGeom>
                <a:avLst/>
                <a:gdLst>
                  <a:gd name="T0" fmla="*/ 154 w 2469"/>
                  <a:gd name="T1" fmla="*/ 450 h 973"/>
                  <a:gd name="T2" fmla="*/ 517 w 2469"/>
                  <a:gd name="T3" fmla="*/ 816 h 973"/>
                  <a:gd name="T4" fmla="*/ 363 w 2469"/>
                  <a:gd name="T5" fmla="*/ 973 h 973"/>
                  <a:gd name="T6" fmla="*/ 0 w 2469"/>
                  <a:gd name="T7" fmla="*/ 606 h 973"/>
                  <a:gd name="T8" fmla="*/ 154 w 2469"/>
                  <a:gd name="T9" fmla="*/ 450 h 973"/>
                  <a:gd name="T10" fmla="*/ 2314 w 2469"/>
                  <a:gd name="T11" fmla="*/ 449 h 973"/>
                  <a:gd name="T12" fmla="*/ 2469 w 2469"/>
                  <a:gd name="T13" fmla="*/ 606 h 973"/>
                  <a:gd name="T14" fmla="*/ 2107 w 2469"/>
                  <a:gd name="T15" fmla="*/ 973 h 973"/>
                  <a:gd name="T16" fmla="*/ 1952 w 2469"/>
                  <a:gd name="T17" fmla="*/ 817 h 973"/>
                  <a:gd name="T18" fmla="*/ 2314 w 2469"/>
                  <a:gd name="T19" fmla="*/ 449 h 973"/>
                  <a:gd name="T20" fmla="*/ 1126 w 2469"/>
                  <a:gd name="T21" fmla="*/ 0 h 973"/>
                  <a:gd name="T22" fmla="*/ 1344 w 2469"/>
                  <a:gd name="T23" fmla="*/ 0 h 973"/>
                  <a:gd name="T24" fmla="*/ 1344 w 2469"/>
                  <a:gd name="T25" fmla="*/ 518 h 973"/>
                  <a:gd name="T26" fmla="*/ 1126 w 2469"/>
                  <a:gd name="T27" fmla="*/ 518 h 973"/>
                  <a:gd name="T28" fmla="*/ 1126 w 2469"/>
                  <a:gd name="T29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9" h="973">
                    <a:moveTo>
                      <a:pt x="154" y="450"/>
                    </a:moveTo>
                    <a:lnTo>
                      <a:pt x="517" y="816"/>
                    </a:lnTo>
                    <a:lnTo>
                      <a:pt x="363" y="973"/>
                    </a:lnTo>
                    <a:lnTo>
                      <a:pt x="0" y="606"/>
                    </a:lnTo>
                    <a:lnTo>
                      <a:pt x="154" y="450"/>
                    </a:lnTo>
                    <a:close/>
                    <a:moveTo>
                      <a:pt x="2314" y="449"/>
                    </a:moveTo>
                    <a:lnTo>
                      <a:pt x="2469" y="606"/>
                    </a:lnTo>
                    <a:lnTo>
                      <a:pt x="2107" y="973"/>
                    </a:lnTo>
                    <a:lnTo>
                      <a:pt x="1952" y="817"/>
                    </a:lnTo>
                    <a:lnTo>
                      <a:pt x="2314" y="449"/>
                    </a:lnTo>
                    <a:close/>
                    <a:moveTo>
                      <a:pt x="1126" y="0"/>
                    </a:moveTo>
                    <a:lnTo>
                      <a:pt x="1344" y="0"/>
                    </a:lnTo>
                    <a:lnTo>
                      <a:pt x="1344" y="518"/>
                    </a:lnTo>
                    <a:lnTo>
                      <a:pt x="1126" y="518"/>
                    </a:lnTo>
                    <a:lnTo>
                      <a:pt x="11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TextBox 50">
            <a:extLst>
              <a:ext uri="{FF2B5EF4-FFF2-40B4-BE49-F238E27FC236}">
                <a16:creationId xmlns:a16="http://schemas.microsoft.com/office/drawing/2014/main" id="{B0D7194F-DB1D-42A7-8E65-2C71838B3254}"/>
              </a:ext>
            </a:extLst>
          </p:cNvPr>
          <p:cNvSpPr txBox="1"/>
          <p:nvPr/>
        </p:nvSpPr>
        <p:spPr>
          <a:xfrm>
            <a:off x="-313618" y="730504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C183F5FF-6BBC-428B-9E1B-D25A4759B29A}"/>
              </a:ext>
            </a:extLst>
          </p:cNvPr>
          <p:cNvSpPr txBox="1"/>
          <p:nvPr/>
        </p:nvSpPr>
        <p:spPr>
          <a:xfrm>
            <a:off x="10686913" y="695911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TextBox 50">
            <a:extLst>
              <a:ext uri="{FF2B5EF4-FFF2-40B4-BE49-F238E27FC236}">
                <a16:creationId xmlns:a16="http://schemas.microsoft.com/office/drawing/2014/main" id="{16A0EE06-E347-4FA9-A885-D11BFC041549}"/>
              </a:ext>
            </a:extLst>
          </p:cNvPr>
          <p:cNvSpPr txBox="1"/>
          <p:nvPr/>
        </p:nvSpPr>
        <p:spPr>
          <a:xfrm>
            <a:off x="-285997" y="5117688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FF9BDD3D-B311-4F37-8D21-1AF6E08C54D4}"/>
              </a:ext>
            </a:extLst>
          </p:cNvPr>
          <p:cNvSpPr txBox="1"/>
          <p:nvPr/>
        </p:nvSpPr>
        <p:spPr>
          <a:xfrm>
            <a:off x="10648208" y="5163715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4166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18001" y="5188899"/>
            <a:ext cx="1040990" cy="1040990"/>
            <a:chOff x="9663522" y="5224901"/>
            <a:chExt cx="1040990" cy="1040990"/>
          </a:xfrm>
        </p:grpSpPr>
        <p:sp>
          <p:nvSpPr>
            <p:cNvPr id="39" name="Rectangle 38"/>
            <p:cNvSpPr/>
            <p:nvPr/>
          </p:nvSpPr>
          <p:spPr>
            <a:xfrm>
              <a:off x="9663522" y="5224901"/>
              <a:ext cx="1040990" cy="10409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9809848" y="5374996"/>
              <a:ext cx="748339" cy="740799"/>
              <a:chOff x="8982075" y="2033588"/>
              <a:chExt cx="3151188" cy="3119438"/>
            </a:xfrm>
            <a:solidFill>
              <a:schemeClr val="bg1"/>
            </a:solidFill>
          </p:grpSpPr>
          <p:sp>
            <p:nvSpPr>
              <p:cNvPr id="86" name="Freeform 29"/>
              <p:cNvSpPr>
                <a:spLocks noEditPoints="1"/>
              </p:cNvSpPr>
              <p:nvPr/>
            </p:nvSpPr>
            <p:spPr bwMode="auto">
              <a:xfrm>
                <a:off x="8982075" y="2033588"/>
                <a:ext cx="1868488" cy="1868488"/>
              </a:xfrm>
              <a:custGeom>
                <a:avLst/>
                <a:gdLst>
                  <a:gd name="T0" fmla="*/ 1030 w 2353"/>
                  <a:gd name="T1" fmla="*/ 775 h 2353"/>
                  <a:gd name="T2" fmla="*/ 868 w 2353"/>
                  <a:gd name="T3" fmla="*/ 888 h 2353"/>
                  <a:gd name="T4" fmla="*/ 774 w 2353"/>
                  <a:gd name="T5" fmla="*/ 1064 h 2353"/>
                  <a:gd name="T6" fmla="*/ 774 w 2353"/>
                  <a:gd name="T7" fmla="*/ 1270 h 2353"/>
                  <a:gd name="T8" fmla="*/ 868 w 2353"/>
                  <a:gd name="T9" fmla="*/ 1445 h 2353"/>
                  <a:gd name="T10" fmla="*/ 1030 w 2353"/>
                  <a:gd name="T11" fmla="*/ 1559 h 2353"/>
                  <a:gd name="T12" fmla="*/ 1235 w 2353"/>
                  <a:gd name="T13" fmla="*/ 1584 h 2353"/>
                  <a:gd name="T14" fmla="*/ 1421 w 2353"/>
                  <a:gd name="T15" fmla="*/ 1512 h 2353"/>
                  <a:gd name="T16" fmla="*/ 1553 w 2353"/>
                  <a:gd name="T17" fmla="*/ 1365 h 2353"/>
                  <a:gd name="T18" fmla="*/ 1602 w 2353"/>
                  <a:gd name="T19" fmla="*/ 1167 h 2353"/>
                  <a:gd name="T20" fmla="*/ 1553 w 2353"/>
                  <a:gd name="T21" fmla="*/ 970 h 2353"/>
                  <a:gd name="T22" fmla="*/ 1421 w 2353"/>
                  <a:gd name="T23" fmla="*/ 822 h 2353"/>
                  <a:gd name="T24" fmla="*/ 1235 w 2353"/>
                  <a:gd name="T25" fmla="*/ 750 h 2353"/>
                  <a:gd name="T26" fmla="*/ 1335 w 2353"/>
                  <a:gd name="T27" fmla="*/ 3 h 2353"/>
                  <a:gd name="T28" fmla="*/ 1409 w 2353"/>
                  <a:gd name="T29" fmla="*/ 69 h 2353"/>
                  <a:gd name="T30" fmla="*/ 1553 w 2353"/>
                  <a:gd name="T31" fmla="*/ 283 h 2353"/>
                  <a:gd name="T32" fmla="*/ 1799 w 2353"/>
                  <a:gd name="T33" fmla="*/ 237 h 2353"/>
                  <a:gd name="T34" fmla="*/ 1885 w 2353"/>
                  <a:gd name="T35" fmla="*/ 233 h 2353"/>
                  <a:gd name="T36" fmla="*/ 2118 w 2353"/>
                  <a:gd name="T37" fmla="*/ 458 h 2353"/>
                  <a:gd name="T38" fmla="*/ 2124 w 2353"/>
                  <a:gd name="T39" fmla="*/ 557 h 2353"/>
                  <a:gd name="T40" fmla="*/ 2085 w 2353"/>
                  <a:gd name="T41" fmla="*/ 842 h 2353"/>
                  <a:gd name="T42" fmla="*/ 2307 w 2353"/>
                  <a:gd name="T43" fmla="*/ 955 h 2353"/>
                  <a:gd name="T44" fmla="*/ 2353 w 2353"/>
                  <a:gd name="T45" fmla="*/ 1043 h 2353"/>
                  <a:gd name="T46" fmla="*/ 2327 w 2353"/>
                  <a:gd name="T47" fmla="*/ 1370 h 2353"/>
                  <a:gd name="T48" fmla="*/ 2106 w 2353"/>
                  <a:gd name="T49" fmla="*/ 1422 h 2353"/>
                  <a:gd name="T50" fmla="*/ 2111 w 2353"/>
                  <a:gd name="T51" fmla="*/ 1772 h 2353"/>
                  <a:gd name="T52" fmla="*/ 2133 w 2353"/>
                  <a:gd name="T53" fmla="*/ 1856 h 2353"/>
                  <a:gd name="T54" fmla="*/ 1922 w 2353"/>
                  <a:gd name="T55" fmla="*/ 2094 h 2353"/>
                  <a:gd name="T56" fmla="*/ 1827 w 2353"/>
                  <a:gd name="T57" fmla="*/ 2124 h 2353"/>
                  <a:gd name="T58" fmla="*/ 1579 w 2353"/>
                  <a:gd name="T59" fmla="*/ 2040 h 2353"/>
                  <a:gd name="T60" fmla="*/ 1400 w 2353"/>
                  <a:gd name="T61" fmla="*/ 2283 h 2353"/>
                  <a:gd name="T62" fmla="*/ 1325 w 2353"/>
                  <a:gd name="T63" fmla="*/ 2349 h 2353"/>
                  <a:gd name="T64" fmla="*/ 994 w 2353"/>
                  <a:gd name="T65" fmla="*/ 2340 h 2353"/>
                  <a:gd name="T66" fmla="*/ 938 w 2353"/>
                  <a:gd name="T67" fmla="*/ 2258 h 2353"/>
                  <a:gd name="T68" fmla="*/ 704 w 2353"/>
                  <a:gd name="T69" fmla="*/ 1999 h 2353"/>
                  <a:gd name="T70" fmla="*/ 512 w 2353"/>
                  <a:gd name="T71" fmla="*/ 2126 h 2353"/>
                  <a:gd name="T72" fmla="*/ 431 w 2353"/>
                  <a:gd name="T73" fmla="*/ 2094 h 2353"/>
                  <a:gd name="T74" fmla="*/ 220 w 2353"/>
                  <a:gd name="T75" fmla="*/ 1845 h 2353"/>
                  <a:gd name="T76" fmla="*/ 347 w 2353"/>
                  <a:gd name="T77" fmla="*/ 1639 h 2353"/>
                  <a:gd name="T78" fmla="*/ 95 w 2353"/>
                  <a:gd name="T79" fmla="*/ 1415 h 2353"/>
                  <a:gd name="T80" fmla="*/ 12 w 2353"/>
                  <a:gd name="T81" fmla="*/ 1359 h 2353"/>
                  <a:gd name="T82" fmla="*/ 4 w 2353"/>
                  <a:gd name="T83" fmla="*/ 1028 h 2353"/>
                  <a:gd name="T84" fmla="*/ 70 w 2353"/>
                  <a:gd name="T85" fmla="*/ 953 h 2353"/>
                  <a:gd name="T86" fmla="*/ 305 w 2353"/>
                  <a:gd name="T87" fmla="*/ 777 h 2353"/>
                  <a:gd name="T88" fmla="*/ 223 w 2353"/>
                  <a:gd name="T89" fmla="*/ 540 h 2353"/>
                  <a:gd name="T90" fmla="*/ 236 w 2353"/>
                  <a:gd name="T91" fmla="*/ 456 h 2353"/>
                  <a:gd name="T92" fmla="*/ 475 w 2353"/>
                  <a:gd name="T93" fmla="*/ 231 h 2353"/>
                  <a:gd name="T94" fmla="*/ 574 w 2353"/>
                  <a:gd name="T95" fmla="*/ 250 h 2353"/>
                  <a:gd name="T96" fmla="*/ 868 w 2353"/>
                  <a:gd name="T97" fmla="*/ 260 h 2353"/>
                  <a:gd name="T98" fmla="*/ 967 w 2353"/>
                  <a:gd name="T99" fmla="*/ 47 h 2353"/>
                  <a:gd name="T100" fmla="*/ 1054 w 2353"/>
                  <a:gd name="T101" fmla="*/ 0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53" h="2353">
                    <a:moveTo>
                      <a:pt x="1182" y="746"/>
                    </a:moveTo>
                    <a:lnTo>
                      <a:pt x="1129" y="750"/>
                    </a:lnTo>
                    <a:lnTo>
                      <a:pt x="1078" y="759"/>
                    </a:lnTo>
                    <a:lnTo>
                      <a:pt x="1030" y="775"/>
                    </a:lnTo>
                    <a:lnTo>
                      <a:pt x="985" y="795"/>
                    </a:lnTo>
                    <a:lnTo>
                      <a:pt x="942" y="822"/>
                    </a:lnTo>
                    <a:lnTo>
                      <a:pt x="903" y="853"/>
                    </a:lnTo>
                    <a:lnTo>
                      <a:pt x="868" y="888"/>
                    </a:lnTo>
                    <a:lnTo>
                      <a:pt x="837" y="927"/>
                    </a:lnTo>
                    <a:lnTo>
                      <a:pt x="811" y="970"/>
                    </a:lnTo>
                    <a:lnTo>
                      <a:pt x="790" y="1016"/>
                    </a:lnTo>
                    <a:lnTo>
                      <a:pt x="774" y="1064"/>
                    </a:lnTo>
                    <a:lnTo>
                      <a:pt x="764" y="1114"/>
                    </a:lnTo>
                    <a:lnTo>
                      <a:pt x="762" y="1167"/>
                    </a:lnTo>
                    <a:lnTo>
                      <a:pt x="764" y="1219"/>
                    </a:lnTo>
                    <a:lnTo>
                      <a:pt x="774" y="1270"/>
                    </a:lnTo>
                    <a:lnTo>
                      <a:pt x="790" y="1319"/>
                    </a:lnTo>
                    <a:lnTo>
                      <a:pt x="811" y="1365"/>
                    </a:lnTo>
                    <a:lnTo>
                      <a:pt x="837" y="1407"/>
                    </a:lnTo>
                    <a:lnTo>
                      <a:pt x="868" y="1445"/>
                    </a:lnTo>
                    <a:lnTo>
                      <a:pt x="903" y="1481"/>
                    </a:lnTo>
                    <a:lnTo>
                      <a:pt x="942" y="1512"/>
                    </a:lnTo>
                    <a:lnTo>
                      <a:pt x="985" y="1538"/>
                    </a:lnTo>
                    <a:lnTo>
                      <a:pt x="1030" y="1559"/>
                    </a:lnTo>
                    <a:lnTo>
                      <a:pt x="1078" y="1574"/>
                    </a:lnTo>
                    <a:lnTo>
                      <a:pt x="1129" y="1584"/>
                    </a:lnTo>
                    <a:lnTo>
                      <a:pt x="1182" y="1587"/>
                    </a:lnTo>
                    <a:lnTo>
                      <a:pt x="1235" y="1584"/>
                    </a:lnTo>
                    <a:lnTo>
                      <a:pt x="1285" y="1574"/>
                    </a:lnTo>
                    <a:lnTo>
                      <a:pt x="1334" y="1559"/>
                    </a:lnTo>
                    <a:lnTo>
                      <a:pt x="1379" y="1538"/>
                    </a:lnTo>
                    <a:lnTo>
                      <a:pt x="1421" y="1512"/>
                    </a:lnTo>
                    <a:lnTo>
                      <a:pt x="1461" y="1481"/>
                    </a:lnTo>
                    <a:lnTo>
                      <a:pt x="1496" y="1445"/>
                    </a:lnTo>
                    <a:lnTo>
                      <a:pt x="1527" y="1407"/>
                    </a:lnTo>
                    <a:lnTo>
                      <a:pt x="1553" y="1365"/>
                    </a:lnTo>
                    <a:lnTo>
                      <a:pt x="1574" y="1319"/>
                    </a:lnTo>
                    <a:lnTo>
                      <a:pt x="1590" y="1270"/>
                    </a:lnTo>
                    <a:lnTo>
                      <a:pt x="1600" y="1219"/>
                    </a:lnTo>
                    <a:lnTo>
                      <a:pt x="1602" y="1167"/>
                    </a:lnTo>
                    <a:lnTo>
                      <a:pt x="1600" y="1114"/>
                    </a:lnTo>
                    <a:lnTo>
                      <a:pt x="1590" y="1064"/>
                    </a:lnTo>
                    <a:lnTo>
                      <a:pt x="1574" y="1016"/>
                    </a:lnTo>
                    <a:lnTo>
                      <a:pt x="1553" y="970"/>
                    </a:lnTo>
                    <a:lnTo>
                      <a:pt x="1527" y="927"/>
                    </a:lnTo>
                    <a:lnTo>
                      <a:pt x="1496" y="888"/>
                    </a:lnTo>
                    <a:lnTo>
                      <a:pt x="1461" y="853"/>
                    </a:lnTo>
                    <a:lnTo>
                      <a:pt x="1421" y="822"/>
                    </a:lnTo>
                    <a:lnTo>
                      <a:pt x="1379" y="795"/>
                    </a:lnTo>
                    <a:lnTo>
                      <a:pt x="1334" y="775"/>
                    </a:lnTo>
                    <a:lnTo>
                      <a:pt x="1285" y="759"/>
                    </a:lnTo>
                    <a:lnTo>
                      <a:pt x="1235" y="750"/>
                    </a:lnTo>
                    <a:lnTo>
                      <a:pt x="1182" y="746"/>
                    </a:lnTo>
                    <a:close/>
                    <a:moveTo>
                      <a:pt x="1054" y="0"/>
                    </a:moveTo>
                    <a:lnTo>
                      <a:pt x="1308" y="0"/>
                    </a:lnTo>
                    <a:lnTo>
                      <a:pt x="1335" y="3"/>
                    </a:lnTo>
                    <a:lnTo>
                      <a:pt x="1359" y="12"/>
                    </a:lnTo>
                    <a:lnTo>
                      <a:pt x="1381" y="27"/>
                    </a:lnTo>
                    <a:lnTo>
                      <a:pt x="1397" y="47"/>
                    </a:lnTo>
                    <a:lnTo>
                      <a:pt x="1409" y="69"/>
                    </a:lnTo>
                    <a:lnTo>
                      <a:pt x="1415" y="95"/>
                    </a:lnTo>
                    <a:lnTo>
                      <a:pt x="1432" y="242"/>
                    </a:lnTo>
                    <a:lnTo>
                      <a:pt x="1494" y="260"/>
                    </a:lnTo>
                    <a:lnTo>
                      <a:pt x="1553" y="283"/>
                    </a:lnTo>
                    <a:lnTo>
                      <a:pt x="1610" y="309"/>
                    </a:lnTo>
                    <a:lnTo>
                      <a:pt x="1667" y="339"/>
                    </a:lnTo>
                    <a:lnTo>
                      <a:pt x="1780" y="250"/>
                    </a:lnTo>
                    <a:lnTo>
                      <a:pt x="1799" y="237"/>
                    </a:lnTo>
                    <a:lnTo>
                      <a:pt x="1820" y="230"/>
                    </a:lnTo>
                    <a:lnTo>
                      <a:pt x="1842" y="226"/>
                    </a:lnTo>
                    <a:lnTo>
                      <a:pt x="1863" y="227"/>
                    </a:lnTo>
                    <a:lnTo>
                      <a:pt x="1885" y="233"/>
                    </a:lnTo>
                    <a:lnTo>
                      <a:pt x="1905" y="243"/>
                    </a:lnTo>
                    <a:lnTo>
                      <a:pt x="1922" y="257"/>
                    </a:lnTo>
                    <a:lnTo>
                      <a:pt x="2102" y="437"/>
                    </a:lnTo>
                    <a:lnTo>
                      <a:pt x="2118" y="458"/>
                    </a:lnTo>
                    <a:lnTo>
                      <a:pt x="2129" y="482"/>
                    </a:lnTo>
                    <a:lnTo>
                      <a:pt x="2133" y="508"/>
                    </a:lnTo>
                    <a:lnTo>
                      <a:pt x="2132" y="533"/>
                    </a:lnTo>
                    <a:lnTo>
                      <a:pt x="2124" y="557"/>
                    </a:lnTo>
                    <a:lnTo>
                      <a:pt x="2110" y="580"/>
                    </a:lnTo>
                    <a:lnTo>
                      <a:pt x="2018" y="697"/>
                    </a:lnTo>
                    <a:lnTo>
                      <a:pt x="2055" y="768"/>
                    </a:lnTo>
                    <a:lnTo>
                      <a:pt x="2085" y="842"/>
                    </a:lnTo>
                    <a:lnTo>
                      <a:pt x="2109" y="919"/>
                    </a:lnTo>
                    <a:lnTo>
                      <a:pt x="2258" y="936"/>
                    </a:lnTo>
                    <a:lnTo>
                      <a:pt x="2285" y="942"/>
                    </a:lnTo>
                    <a:lnTo>
                      <a:pt x="2307" y="955"/>
                    </a:lnTo>
                    <a:lnTo>
                      <a:pt x="2327" y="972"/>
                    </a:lnTo>
                    <a:lnTo>
                      <a:pt x="2341" y="993"/>
                    </a:lnTo>
                    <a:lnTo>
                      <a:pt x="2351" y="1017"/>
                    </a:lnTo>
                    <a:lnTo>
                      <a:pt x="2353" y="1043"/>
                    </a:lnTo>
                    <a:lnTo>
                      <a:pt x="2353" y="1297"/>
                    </a:lnTo>
                    <a:lnTo>
                      <a:pt x="2351" y="1324"/>
                    </a:lnTo>
                    <a:lnTo>
                      <a:pt x="2341" y="1348"/>
                    </a:lnTo>
                    <a:lnTo>
                      <a:pt x="2327" y="1370"/>
                    </a:lnTo>
                    <a:lnTo>
                      <a:pt x="2307" y="1386"/>
                    </a:lnTo>
                    <a:lnTo>
                      <a:pt x="2285" y="1398"/>
                    </a:lnTo>
                    <a:lnTo>
                      <a:pt x="2258" y="1404"/>
                    </a:lnTo>
                    <a:lnTo>
                      <a:pt x="2106" y="1422"/>
                    </a:lnTo>
                    <a:lnTo>
                      <a:pt x="2081" y="1500"/>
                    </a:lnTo>
                    <a:lnTo>
                      <a:pt x="2050" y="1574"/>
                    </a:lnTo>
                    <a:lnTo>
                      <a:pt x="2012" y="1646"/>
                    </a:lnTo>
                    <a:lnTo>
                      <a:pt x="2111" y="1772"/>
                    </a:lnTo>
                    <a:lnTo>
                      <a:pt x="2123" y="1791"/>
                    </a:lnTo>
                    <a:lnTo>
                      <a:pt x="2130" y="1813"/>
                    </a:lnTo>
                    <a:lnTo>
                      <a:pt x="2134" y="1834"/>
                    </a:lnTo>
                    <a:lnTo>
                      <a:pt x="2133" y="1856"/>
                    </a:lnTo>
                    <a:lnTo>
                      <a:pt x="2127" y="1878"/>
                    </a:lnTo>
                    <a:lnTo>
                      <a:pt x="2117" y="1897"/>
                    </a:lnTo>
                    <a:lnTo>
                      <a:pt x="2103" y="1915"/>
                    </a:lnTo>
                    <a:lnTo>
                      <a:pt x="1922" y="2094"/>
                    </a:lnTo>
                    <a:lnTo>
                      <a:pt x="1902" y="2111"/>
                    </a:lnTo>
                    <a:lnTo>
                      <a:pt x="1878" y="2122"/>
                    </a:lnTo>
                    <a:lnTo>
                      <a:pt x="1852" y="2126"/>
                    </a:lnTo>
                    <a:lnTo>
                      <a:pt x="1827" y="2124"/>
                    </a:lnTo>
                    <a:lnTo>
                      <a:pt x="1803" y="2117"/>
                    </a:lnTo>
                    <a:lnTo>
                      <a:pt x="1780" y="2103"/>
                    </a:lnTo>
                    <a:lnTo>
                      <a:pt x="1653" y="2003"/>
                    </a:lnTo>
                    <a:lnTo>
                      <a:pt x="1579" y="2040"/>
                    </a:lnTo>
                    <a:lnTo>
                      <a:pt x="1503" y="2071"/>
                    </a:lnTo>
                    <a:lnTo>
                      <a:pt x="1424" y="2095"/>
                    </a:lnTo>
                    <a:lnTo>
                      <a:pt x="1406" y="2258"/>
                    </a:lnTo>
                    <a:lnTo>
                      <a:pt x="1400" y="2283"/>
                    </a:lnTo>
                    <a:lnTo>
                      <a:pt x="1388" y="2306"/>
                    </a:lnTo>
                    <a:lnTo>
                      <a:pt x="1370" y="2325"/>
                    </a:lnTo>
                    <a:lnTo>
                      <a:pt x="1349" y="2340"/>
                    </a:lnTo>
                    <a:lnTo>
                      <a:pt x="1325" y="2349"/>
                    </a:lnTo>
                    <a:lnTo>
                      <a:pt x="1299" y="2353"/>
                    </a:lnTo>
                    <a:lnTo>
                      <a:pt x="1045" y="2353"/>
                    </a:lnTo>
                    <a:lnTo>
                      <a:pt x="1018" y="2349"/>
                    </a:lnTo>
                    <a:lnTo>
                      <a:pt x="994" y="2340"/>
                    </a:lnTo>
                    <a:lnTo>
                      <a:pt x="973" y="2325"/>
                    </a:lnTo>
                    <a:lnTo>
                      <a:pt x="956" y="2306"/>
                    </a:lnTo>
                    <a:lnTo>
                      <a:pt x="944" y="2283"/>
                    </a:lnTo>
                    <a:lnTo>
                      <a:pt x="938" y="2258"/>
                    </a:lnTo>
                    <a:lnTo>
                      <a:pt x="918" y="2089"/>
                    </a:lnTo>
                    <a:lnTo>
                      <a:pt x="845" y="2065"/>
                    </a:lnTo>
                    <a:lnTo>
                      <a:pt x="773" y="2035"/>
                    </a:lnTo>
                    <a:lnTo>
                      <a:pt x="704" y="1999"/>
                    </a:lnTo>
                    <a:lnTo>
                      <a:pt x="574" y="2103"/>
                    </a:lnTo>
                    <a:lnTo>
                      <a:pt x="555" y="2115"/>
                    </a:lnTo>
                    <a:lnTo>
                      <a:pt x="533" y="2122"/>
                    </a:lnTo>
                    <a:lnTo>
                      <a:pt x="512" y="2126"/>
                    </a:lnTo>
                    <a:lnTo>
                      <a:pt x="490" y="2124"/>
                    </a:lnTo>
                    <a:lnTo>
                      <a:pt x="468" y="2118"/>
                    </a:lnTo>
                    <a:lnTo>
                      <a:pt x="449" y="2109"/>
                    </a:lnTo>
                    <a:lnTo>
                      <a:pt x="431" y="2094"/>
                    </a:lnTo>
                    <a:lnTo>
                      <a:pt x="250" y="1915"/>
                    </a:lnTo>
                    <a:lnTo>
                      <a:pt x="235" y="1893"/>
                    </a:lnTo>
                    <a:lnTo>
                      <a:pt x="224" y="1870"/>
                    </a:lnTo>
                    <a:lnTo>
                      <a:pt x="220" y="1845"/>
                    </a:lnTo>
                    <a:lnTo>
                      <a:pt x="221" y="1819"/>
                    </a:lnTo>
                    <a:lnTo>
                      <a:pt x="229" y="1794"/>
                    </a:lnTo>
                    <a:lnTo>
                      <a:pt x="243" y="1772"/>
                    </a:lnTo>
                    <a:lnTo>
                      <a:pt x="347" y="1639"/>
                    </a:lnTo>
                    <a:lnTo>
                      <a:pt x="313" y="1574"/>
                    </a:lnTo>
                    <a:lnTo>
                      <a:pt x="284" y="1506"/>
                    </a:lnTo>
                    <a:lnTo>
                      <a:pt x="261" y="1435"/>
                    </a:lnTo>
                    <a:lnTo>
                      <a:pt x="95" y="1415"/>
                    </a:lnTo>
                    <a:lnTo>
                      <a:pt x="70" y="1409"/>
                    </a:lnTo>
                    <a:lnTo>
                      <a:pt x="47" y="1397"/>
                    </a:lnTo>
                    <a:lnTo>
                      <a:pt x="28" y="1380"/>
                    </a:lnTo>
                    <a:lnTo>
                      <a:pt x="12" y="1359"/>
                    </a:lnTo>
                    <a:lnTo>
                      <a:pt x="4" y="1335"/>
                    </a:lnTo>
                    <a:lnTo>
                      <a:pt x="0" y="1308"/>
                    </a:lnTo>
                    <a:lnTo>
                      <a:pt x="0" y="1054"/>
                    </a:lnTo>
                    <a:lnTo>
                      <a:pt x="4" y="1028"/>
                    </a:lnTo>
                    <a:lnTo>
                      <a:pt x="12" y="1004"/>
                    </a:lnTo>
                    <a:lnTo>
                      <a:pt x="28" y="982"/>
                    </a:lnTo>
                    <a:lnTo>
                      <a:pt x="47" y="965"/>
                    </a:lnTo>
                    <a:lnTo>
                      <a:pt x="70" y="953"/>
                    </a:lnTo>
                    <a:lnTo>
                      <a:pt x="95" y="947"/>
                    </a:lnTo>
                    <a:lnTo>
                      <a:pt x="252" y="929"/>
                    </a:lnTo>
                    <a:lnTo>
                      <a:pt x="276" y="852"/>
                    </a:lnTo>
                    <a:lnTo>
                      <a:pt x="305" y="777"/>
                    </a:lnTo>
                    <a:lnTo>
                      <a:pt x="341" y="705"/>
                    </a:lnTo>
                    <a:lnTo>
                      <a:pt x="243" y="581"/>
                    </a:lnTo>
                    <a:lnTo>
                      <a:pt x="230" y="562"/>
                    </a:lnTo>
                    <a:lnTo>
                      <a:pt x="223" y="540"/>
                    </a:lnTo>
                    <a:lnTo>
                      <a:pt x="219" y="518"/>
                    </a:lnTo>
                    <a:lnTo>
                      <a:pt x="220" y="497"/>
                    </a:lnTo>
                    <a:lnTo>
                      <a:pt x="226" y="475"/>
                    </a:lnTo>
                    <a:lnTo>
                      <a:pt x="236" y="456"/>
                    </a:lnTo>
                    <a:lnTo>
                      <a:pt x="250" y="438"/>
                    </a:lnTo>
                    <a:lnTo>
                      <a:pt x="431" y="257"/>
                    </a:lnTo>
                    <a:lnTo>
                      <a:pt x="451" y="242"/>
                    </a:lnTo>
                    <a:lnTo>
                      <a:pt x="475" y="231"/>
                    </a:lnTo>
                    <a:lnTo>
                      <a:pt x="501" y="227"/>
                    </a:lnTo>
                    <a:lnTo>
                      <a:pt x="526" y="228"/>
                    </a:lnTo>
                    <a:lnTo>
                      <a:pt x="551" y="236"/>
                    </a:lnTo>
                    <a:lnTo>
                      <a:pt x="574" y="250"/>
                    </a:lnTo>
                    <a:lnTo>
                      <a:pt x="691" y="343"/>
                    </a:lnTo>
                    <a:lnTo>
                      <a:pt x="749" y="311"/>
                    </a:lnTo>
                    <a:lnTo>
                      <a:pt x="808" y="284"/>
                    </a:lnTo>
                    <a:lnTo>
                      <a:pt x="868" y="260"/>
                    </a:lnTo>
                    <a:lnTo>
                      <a:pt x="930" y="242"/>
                    </a:lnTo>
                    <a:lnTo>
                      <a:pt x="947" y="95"/>
                    </a:lnTo>
                    <a:lnTo>
                      <a:pt x="954" y="69"/>
                    </a:lnTo>
                    <a:lnTo>
                      <a:pt x="967" y="47"/>
                    </a:lnTo>
                    <a:lnTo>
                      <a:pt x="983" y="27"/>
                    </a:lnTo>
                    <a:lnTo>
                      <a:pt x="1004" y="12"/>
                    </a:lnTo>
                    <a:lnTo>
                      <a:pt x="1028" y="3"/>
                    </a:lnTo>
                    <a:lnTo>
                      <a:pt x="10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0"/>
              <p:cNvSpPr>
                <a:spLocks noEditPoints="1"/>
              </p:cNvSpPr>
              <p:nvPr/>
            </p:nvSpPr>
            <p:spPr bwMode="auto">
              <a:xfrm>
                <a:off x="10598150" y="2990851"/>
                <a:ext cx="1535113" cy="1536700"/>
              </a:xfrm>
              <a:custGeom>
                <a:avLst/>
                <a:gdLst>
                  <a:gd name="T0" fmla="*/ 852 w 1934"/>
                  <a:gd name="T1" fmla="*/ 637 h 1937"/>
                  <a:gd name="T2" fmla="*/ 707 w 1934"/>
                  <a:gd name="T3" fmla="*/ 738 h 1937"/>
                  <a:gd name="T4" fmla="*/ 631 w 1934"/>
                  <a:gd name="T5" fmla="*/ 897 h 1937"/>
                  <a:gd name="T6" fmla="*/ 647 w 1934"/>
                  <a:gd name="T7" fmla="*/ 1080 h 1937"/>
                  <a:gd name="T8" fmla="*/ 748 w 1934"/>
                  <a:gd name="T9" fmla="*/ 1223 h 1937"/>
                  <a:gd name="T10" fmla="*/ 907 w 1934"/>
                  <a:gd name="T11" fmla="*/ 1299 h 1937"/>
                  <a:gd name="T12" fmla="*/ 1089 w 1934"/>
                  <a:gd name="T13" fmla="*/ 1283 h 1937"/>
                  <a:gd name="T14" fmla="*/ 1233 w 1934"/>
                  <a:gd name="T15" fmla="*/ 1182 h 1937"/>
                  <a:gd name="T16" fmla="*/ 1309 w 1934"/>
                  <a:gd name="T17" fmla="*/ 1023 h 1937"/>
                  <a:gd name="T18" fmla="*/ 1293 w 1934"/>
                  <a:gd name="T19" fmla="*/ 841 h 1937"/>
                  <a:gd name="T20" fmla="*/ 1192 w 1934"/>
                  <a:gd name="T21" fmla="*/ 697 h 1937"/>
                  <a:gd name="T22" fmla="*/ 1033 w 1934"/>
                  <a:gd name="T23" fmla="*/ 622 h 1937"/>
                  <a:gd name="T24" fmla="*/ 1029 w 1934"/>
                  <a:gd name="T25" fmla="*/ 8 h 1937"/>
                  <a:gd name="T26" fmla="*/ 1091 w 1934"/>
                  <a:gd name="T27" fmla="*/ 85 h 1937"/>
                  <a:gd name="T28" fmla="*/ 1309 w 1934"/>
                  <a:gd name="T29" fmla="*/ 251 h 1937"/>
                  <a:gd name="T30" fmla="*/ 1454 w 1934"/>
                  <a:gd name="T31" fmla="*/ 153 h 1937"/>
                  <a:gd name="T32" fmla="*/ 1659 w 1934"/>
                  <a:gd name="T33" fmla="*/ 291 h 1937"/>
                  <a:gd name="T34" fmla="*/ 1697 w 1934"/>
                  <a:gd name="T35" fmla="*/ 368 h 1937"/>
                  <a:gd name="T36" fmla="*/ 1620 w 1934"/>
                  <a:gd name="T37" fmla="*/ 520 h 1937"/>
                  <a:gd name="T38" fmla="*/ 1816 w 1934"/>
                  <a:gd name="T39" fmla="*/ 698 h 1937"/>
                  <a:gd name="T40" fmla="*/ 1901 w 1934"/>
                  <a:gd name="T41" fmla="*/ 747 h 1937"/>
                  <a:gd name="T42" fmla="*/ 1933 w 1934"/>
                  <a:gd name="T43" fmla="*/ 998 h 1937"/>
                  <a:gd name="T44" fmla="*/ 1874 w 1934"/>
                  <a:gd name="T45" fmla="*/ 1076 h 1937"/>
                  <a:gd name="T46" fmla="*/ 1706 w 1934"/>
                  <a:gd name="T47" fmla="*/ 1235 h 1937"/>
                  <a:gd name="T48" fmla="*/ 1783 w 1934"/>
                  <a:gd name="T49" fmla="*/ 1424 h 1937"/>
                  <a:gd name="T50" fmla="*/ 1762 w 1934"/>
                  <a:gd name="T51" fmla="*/ 1520 h 1937"/>
                  <a:gd name="T52" fmla="*/ 1593 w 1934"/>
                  <a:gd name="T53" fmla="*/ 1689 h 1937"/>
                  <a:gd name="T54" fmla="*/ 1509 w 1934"/>
                  <a:gd name="T55" fmla="*/ 1674 h 1937"/>
                  <a:gd name="T56" fmla="*/ 1232 w 1934"/>
                  <a:gd name="T57" fmla="*/ 1702 h 1937"/>
                  <a:gd name="T58" fmla="*/ 1198 w 1934"/>
                  <a:gd name="T59" fmla="*/ 1889 h 1937"/>
                  <a:gd name="T60" fmla="*/ 955 w 1934"/>
                  <a:gd name="T61" fmla="*/ 1937 h 1937"/>
                  <a:gd name="T62" fmla="*/ 864 w 1934"/>
                  <a:gd name="T63" fmla="*/ 1898 h 1937"/>
                  <a:gd name="T64" fmla="*/ 757 w 1934"/>
                  <a:gd name="T65" fmla="*/ 1716 h 1937"/>
                  <a:gd name="T66" fmla="*/ 529 w 1934"/>
                  <a:gd name="T67" fmla="*/ 1771 h 1937"/>
                  <a:gd name="T68" fmla="*/ 430 w 1934"/>
                  <a:gd name="T69" fmla="*/ 1773 h 1937"/>
                  <a:gd name="T70" fmla="*/ 248 w 1934"/>
                  <a:gd name="T71" fmla="*/ 1610 h 1937"/>
                  <a:gd name="T72" fmla="*/ 244 w 1934"/>
                  <a:gd name="T73" fmla="*/ 1525 h 1937"/>
                  <a:gd name="T74" fmla="*/ 261 w 1934"/>
                  <a:gd name="T75" fmla="*/ 1299 h 1937"/>
                  <a:gd name="T76" fmla="*/ 67 w 1934"/>
                  <a:gd name="T77" fmla="*/ 1224 h 1937"/>
                  <a:gd name="T78" fmla="*/ 14 w 1934"/>
                  <a:gd name="T79" fmla="*/ 1141 h 1937"/>
                  <a:gd name="T80" fmla="*/ 20 w 1934"/>
                  <a:gd name="T81" fmla="*/ 893 h 1937"/>
                  <a:gd name="T82" fmla="*/ 195 w 1934"/>
                  <a:gd name="T83" fmla="*/ 830 h 1937"/>
                  <a:gd name="T84" fmla="*/ 174 w 1934"/>
                  <a:gd name="T85" fmla="*/ 558 h 1937"/>
                  <a:gd name="T86" fmla="*/ 148 w 1934"/>
                  <a:gd name="T87" fmla="*/ 463 h 1937"/>
                  <a:gd name="T88" fmla="*/ 300 w 1934"/>
                  <a:gd name="T89" fmla="*/ 266 h 1937"/>
                  <a:gd name="T90" fmla="*/ 382 w 1934"/>
                  <a:gd name="T91" fmla="*/ 245 h 1937"/>
                  <a:gd name="T92" fmla="*/ 572 w 1934"/>
                  <a:gd name="T93" fmla="*/ 281 h 1937"/>
                  <a:gd name="T94" fmla="*/ 708 w 1934"/>
                  <a:gd name="T95" fmla="*/ 91 h 1937"/>
                  <a:gd name="T96" fmla="*/ 777 w 1934"/>
                  <a:gd name="T97" fmla="*/ 2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4" h="1937">
                    <a:moveTo>
                      <a:pt x="988" y="616"/>
                    </a:moveTo>
                    <a:lnTo>
                      <a:pt x="941" y="617"/>
                    </a:lnTo>
                    <a:lnTo>
                      <a:pt x="895" y="625"/>
                    </a:lnTo>
                    <a:lnTo>
                      <a:pt x="852" y="637"/>
                    </a:lnTo>
                    <a:lnTo>
                      <a:pt x="810" y="656"/>
                    </a:lnTo>
                    <a:lnTo>
                      <a:pt x="772" y="679"/>
                    </a:lnTo>
                    <a:lnTo>
                      <a:pt x="737" y="706"/>
                    </a:lnTo>
                    <a:lnTo>
                      <a:pt x="707" y="738"/>
                    </a:lnTo>
                    <a:lnTo>
                      <a:pt x="681" y="774"/>
                    </a:lnTo>
                    <a:lnTo>
                      <a:pt x="659" y="812"/>
                    </a:lnTo>
                    <a:lnTo>
                      <a:pt x="643" y="853"/>
                    </a:lnTo>
                    <a:lnTo>
                      <a:pt x="631" y="897"/>
                    </a:lnTo>
                    <a:lnTo>
                      <a:pt x="627" y="942"/>
                    </a:lnTo>
                    <a:lnTo>
                      <a:pt x="628" y="989"/>
                    </a:lnTo>
                    <a:lnTo>
                      <a:pt x="634" y="1035"/>
                    </a:lnTo>
                    <a:lnTo>
                      <a:pt x="647" y="1080"/>
                    </a:lnTo>
                    <a:lnTo>
                      <a:pt x="665" y="1121"/>
                    </a:lnTo>
                    <a:lnTo>
                      <a:pt x="689" y="1158"/>
                    </a:lnTo>
                    <a:lnTo>
                      <a:pt x="717" y="1193"/>
                    </a:lnTo>
                    <a:lnTo>
                      <a:pt x="748" y="1223"/>
                    </a:lnTo>
                    <a:lnTo>
                      <a:pt x="783" y="1249"/>
                    </a:lnTo>
                    <a:lnTo>
                      <a:pt x="822" y="1271"/>
                    </a:lnTo>
                    <a:lnTo>
                      <a:pt x="864" y="1288"/>
                    </a:lnTo>
                    <a:lnTo>
                      <a:pt x="907" y="1299"/>
                    </a:lnTo>
                    <a:lnTo>
                      <a:pt x="953" y="1304"/>
                    </a:lnTo>
                    <a:lnTo>
                      <a:pt x="1000" y="1304"/>
                    </a:lnTo>
                    <a:lnTo>
                      <a:pt x="1046" y="1296"/>
                    </a:lnTo>
                    <a:lnTo>
                      <a:pt x="1089" y="1283"/>
                    </a:lnTo>
                    <a:lnTo>
                      <a:pt x="1130" y="1265"/>
                    </a:lnTo>
                    <a:lnTo>
                      <a:pt x="1168" y="1242"/>
                    </a:lnTo>
                    <a:lnTo>
                      <a:pt x="1203" y="1214"/>
                    </a:lnTo>
                    <a:lnTo>
                      <a:pt x="1233" y="1182"/>
                    </a:lnTo>
                    <a:lnTo>
                      <a:pt x="1260" y="1147"/>
                    </a:lnTo>
                    <a:lnTo>
                      <a:pt x="1281" y="1108"/>
                    </a:lnTo>
                    <a:lnTo>
                      <a:pt x="1297" y="1068"/>
                    </a:lnTo>
                    <a:lnTo>
                      <a:pt x="1309" y="1023"/>
                    </a:lnTo>
                    <a:lnTo>
                      <a:pt x="1314" y="978"/>
                    </a:lnTo>
                    <a:lnTo>
                      <a:pt x="1313" y="932"/>
                    </a:lnTo>
                    <a:lnTo>
                      <a:pt x="1305" y="885"/>
                    </a:lnTo>
                    <a:lnTo>
                      <a:pt x="1293" y="841"/>
                    </a:lnTo>
                    <a:lnTo>
                      <a:pt x="1275" y="800"/>
                    </a:lnTo>
                    <a:lnTo>
                      <a:pt x="1251" y="762"/>
                    </a:lnTo>
                    <a:lnTo>
                      <a:pt x="1224" y="728"/>
                    </a:lnTo>
                    <a:lnTo>
                      <a:pt x="1192" y="697"/>
                    </a:lnTo>
                    <a:lnTo>
                      <a:pt x="1156" y="672"/>
                    </a:lnTo>
                    <a:lnTo>
                      <a:pt x="1118" y="650"/>
                    </a:lnTo>
                    <a:lnTo>
                      <a:pt x="1077" y="633"/>
                    </a:lnTo>
                    <a:lnTo>
                      <a:pt x="1033" y="622"/>
                    </a:lnTo>
                    <a:lnTo>
                      <a:pt x="988" y="616"/>
                    </a:lnTo>
                    <a:close/>
                    <a:moveTo>
                      <a:pt x="977" y="0"/>
                    </a:moveTo>
                    <a:lnTo>
                      <a:pt x="1003" y="1"/>
                    </a:lnTo>
                    <a:lnTo>
                      <a:pt x="1029" y="8"/>
                    </a:lnTo>
                    <a:lnTo>
                      <a:pt x="1050" y="20"/>
                    </a:lnTo>
                    <a:lnTo>
                      <a:pt x="1068" y="38"/>
                    </a:lnTo>
                    <a:lnTo>
                      <a:pt x="1083" y="60"/>
                    </a:lnTo>
                    <a:lnTo>
                      <a:pt x="1091" y="85"/>
                    </a:lnTo>
                    <a:lnTo>
                      <a:pt x="1112" y="188"/>
                    </a:lnTo>
                    <a:lnTo>
                      <a:pt x="1179" y="202"/>
                    </a:lnTo>
                    <a:lnTo>
                      <a:pt x="1245" y="224"/>
                    </a:lnTo>
                    <a:lnTo>
                      <a:pt x="1309" y="251"/>
                    </a:lnTo>
                    <a:lnTo>
                      <a:pt x="1384" y="182"/>
                    </a:lnTo>
                    <a:lnTo>
                      <a:pt x="1404" y="166"/>
                    </a:lnTo>
                    <a:lnTo>
                      <a:pt x="1428" y="156"/>
                    </a:lnTo>
                    <a:lnTo>
                      <a:pt x="1454" y="153"/>
                    </a:lnTo>
                    <a:lnTo>
                      <a:pt x="1479" y="155"/>
                    </a:lnTo>
                    <a:lnTo>
                      <a:pt x="1503" y="164"/>
                    </a:lnTo>
                    <a:lnTo>
                      <a:pt x="1525" y="178"/>
                    </a:lnTo>
                    <a:lnTo>
                      <a:pt x="1659" y="291"/>
                    </a:lnTo>
                    <a:lnTo>
                      <a:pt x="1675" y="308"/>
                    </a:lnTo>
                    <a:lnTo>
                      <a:pt x="1686" y="326"/>
                    </a:lnTo>
                    <a:lnTo>
                      <a:pt x="1693" y="346"/>
                    </a:lnTo>
                    <a:lnTo>
                      <a:pt x="1697" y="368"/>
                    </a:lnTo>
                    <a:lnTo>
                      <a:pt x="1695" y="390"/>
                    </a:lnTo>
                    <a:lnTo>
                      <a:pt x="1689" y="412"/>
                    </a:lnTo>
                    <a:lnTo>
                      <a:pt x="1679" y="432"/>
                    </a:lnTo>
                    <a:lnTo>
                      <a:pt x="1620" y="520"/>
                    </a:lnTo>
                    <a:lnTo>
                      <a:pt x="1655" y="575"/>
                    </a:lnTo>
                    <a:lnTo>
                      <a:pt x="1685" y="634"/>
                    </a:lnTo>
                    <a:lnTo>
                      <a:pt x="1709" y="694"/>
                    </a:lnTo>
                    <a:lnTo>
                      <a:pt x="1816" y="698"/>
                    </a:lnTo>
                    <a:lnTo>
                      <a:pt x="1842" y="703"/>
                    </a:lnTo>
                    <a:lnTo>
                      <a:pt x="1865" y="712"/>
                    </a:lnTo>
                    <a:lnTo>
                      <a:pt x="1886" y="728"/>
                    </a:lnTo>
                    <a:lnTo>
                      <a:pt x="1901" y="747"/>
                    </a:lnTo>
                    <a:lnTo>
                      <a:pt x="1913" y="770"/>
                    </a:lnTo>
                    <a:lnTo>
                      <a:pt x="1918" y="796"/>
                    </a:lnTo>
                    <a:lnTo>
                      <a:pt x="1934" y="971"/>
                    </a:lnTo>
                    <a:lnTo>
                      <a:pt x="1933" y="998"/>
                    </a:lnTo>
                    <a:lnTo>
                      <a:pt x="1925" y="1022"/>
                    </a:lnTo>
                    <a:lnTo>
                      <a:pt x="1912" y="1043"/>
                    </a:lnTo>
                    <a:lnTo>
                      <a:pt x="1894" y="1062"/>
                    </a:lnTo>
                    <a:lnTo>
                      <a:pt x="1874" y="1076"/>
                    </a:lnTo>
                    <a:lnTo>
                      <a:pt x="1848" y="1084"/>
                    </a:lnTo>
                    <a:lnTo>
                      <a:pt x="1741" y="1106"/>
                    </a:lnTo>
                    <a:lnTo>
                      <a:pt x="1727" y="1171"/>
                    </a:lnTo>
                    <a:lnTo>
                      <a:pt x="1706" y="1235"/>
                    </a:lnTo>
                    <a:lnTo>
                      <a:pt x="1680" y="1296"/>
                    </a:lnTo>
                    <a:lnTo>
                      <a:pt x="1758" y="1378"/>
                    </a:lnTo>
                    <a:lnTo>
                      <a:pt x="1774" y="1400"/>
                    </a:lnTo>
                    <a:lnTo>
                      <a:pt x="1783" y="1424"/>
                    </a:lnTo>
                    <a:lnTo>
                      <a:pt x="1787" y="1448"/>
                    </a:lnTo>
                    <a:lnTo>
                      <a:pt x="1785" y="1473"/>
                    </a:lnTo>
                    <a:lnTo>
                      <a:pt x="1776" y="1497"/>
                    </a:lnTo>
                    <a:lnTo>
                      <a:pt x="1762" y="1520"/>
                    </a:lnTo>
                    <a:lnTo>
                      <a:pt x="1649" y="1654"/>
                    </a:lnTo>
                    <a:lnTo>
                      <a:pt x="1633" y="1669"/>
                    </a:lnTo>
                    <a:lnTo>
                      <a:pt x="1614" y="1682"/>
                    </a:lnTo>
                    <a:lnTo>
                      <a:pt x="1593" y="1689"/>
                    </a:lnTo>
                    <a:lnTo>
                      <a:pt x="1572" y="1692"/>
                    </a:lnTo>
                    <a:lnTo>
                      <a:pt x="1550" y="1691"/>
                    </a:lnTo>
                    <a:lnTo>
                      <a:pt x="1528" y="1685"/>
                    </a:lnTo>
                    <a:lnTo>
                      <a:pt x="1509" y="1674"/>
                    </a:lnTo>
                    <a:lnTo>
                      <a:pt x="1411" y="1610"/>
                    </a:lnTo>
                    <a:lnTo>
                      <a:pt x="1355" y="1645"/>
                    </a:lnTo>
                    <a:lnTo>
                      <a:pt x="1295" y="1677"/>
                    </a:lnTo>
                    <a:lnTo>
                      <a:pt x="1232" y="1702"/>
                    </a:lnTo>
                    <a:lnTo>
                      <a:pt x="1228" y="1819"/>
                    </a:lnTo>
                    <a:lnTo>
                      <a:pt x="1224" y="1845"/>
                    </a:lnTo>
                    <a:lnTo>
                      <a:pt x="1214" y="1869"/>
                    </a:lnTo>
                    <a:lnTo>
                      <a:pt x="1198" y="1889"/>
                    </a:lnTo>
                    <a:lnTo>
                      <a:pt x="1179" y="1905"/>
                    </a:lnTo>
                    <a:lnTo>
                      <a:pt x="1156" y="1916"/>
                    </a:lnTo>
                    <a:lnTo>
                      <a:pt x="1131" y="1922"/>
                    </a:lnTo>
                    <a:lnTo>
                      <a:pt x="955" y="1937"/>
                    </a:lnTo>
                    <a:lnTo>
                      <a:pt x="929" y="1935"/>
                    </a:lnTo>
                    <a:lnTo>
                      <a:pt x="905" y="1928"/>
                    </a:lnTo>
                    <a:lnTo>
                      <a:pt x="883" y="1915"/>
                    </a:lnTo>
                    <a:lnTo>
                      <a:pt x="864" y="1898"/>
                    </a:lnTo>
                    <a:lnTo>
                      <a:pt x="851" y="1877"/>
                    </a:lnTo>
                    <a:lnTo>
                      <a:pt x="842" y="1851"/>
                    </a:lnTo>
                    <a:lnTo>
                      <a:pt x="818" y="1731"/>
                    </a:lnTo>
                    <a:lnTo>
                      <a:pt x="757" y="1716"/>
                    </a:lnTo>
                    <a:lnTo>
                      <a:pt x="696" y="1697"/>
                    </a:lnTo>
                    <a:lnTo>
                      <a:pt x="637" y="1673"/>
                    </a:lnTo>
                    <a:lnTo>
                      <a:pt x="550" y="1755"/>
                    </a:lnTo>
                    <a:lnTo>
                      <a:pt x="529" y="1771"/>
                    </a:lnTo>
                    <a:lnTo>
                      <a:pt x="505" y="1780"/>
                    </a:lnTo>
                    <a:lnTo>
                      <a:pt x="480" y="1784"/>
                    </a:lnTo>
                    <a:lnTo>
                      <a:pt x="455" y="1781"/>
                    </a:lnTo>
                    <a:lnTo>
                      <a:pt x="430" y="1773"/>
                    </a:lnTo>
                    <a:lnTo>
                      <a:pt x="409" y="1759"/>
                    </a:lnTo>
                    <a:lnTo>
                      <a:pt x="274" y="1645"/>
                    </a:lnTo>
                    <a:lnTo>
                      <a:pt x="258" y="1629"/>
                    </a:lnTo>
                    <a:lnTo>
                      <a:pt x="248" y="1610"/>
                    </a:lnTo>
                    <a:lnTo>
                      <a:pt x="239" y="1590"/>
                    </a:lnTo>
                    <a:lnTo>
                      <a:pt x="237" y="1568"/>
                    </a:lnTo>
                    <a:lnTo>
                      <a:pt x="238" y="1547"/>
                    </a:lnTo>
                    <a:lnTo>
                      <a:pt x="244" y="1525"/>
                    </a:lnTo>
                    <a:lnTo>
                      <a:pt x="255" y="1505"/>
                    </a:lnTo>
                    <a:lnTo>
                      <a:pt x="321" y="1405"/>
                    </a:lnTo>
                    <a:lnTo>
                      <a:pt x="288" y="1353"/>
                    </a:lnTo>
                    <a:lnTo>
                      <a:pt x="261" y="1299"/>
                    </a:lnTo>
                    <a:lnTo>
                      <a:pt x="237" y="1242"/>
                    </a:lnTo>
                    <a:lnTo>
                      <a:pt x="116" y="1239"/>
                    </a:lnTo>
                    <a:lnTo>
                      <a:pt x="91" y="1235"/>
                    </a:lnTo>
                    <a:lnTo>
                      <a:pt x="67" y="1224"/>
                    </a:lnTo>
                    <a:lnTo>
                      <a:pt x="46" y="1210"/>
                    </a:lnTo>
                    <a:lnTo>
                      <a:pt x="31" y="1189"/>
                    </a:lnTo>
                    <a:lnTo>
                      <a:pt x="20" y="1166"/>
                    </a:lnTo>
                    <a:lnTo>
                      <a:pt x="14" y="1141"/>
                    </a:lnTo>
                    <a:lnTo>
                      <a:pt x="0" y="965"/>
                    </a:lnTo>
                    <a:lnTo>
                      <a:pt x="1" y="940"/>
                    </a:lnTo>
                    <a:lnTo>
                      <a:pt x="8" y="915"/>
                    </a:lnTo>
                    <a:lnTo>
                      <a:pt x="20" y="893"/>
                    </a:lnTo>
                    <a:lnTo>
                      <a:pt x="38" y="875"/>
                    </a:lnTo>
                    <a:lnTo>
                      <a:pt x="60" y="861"/>
                    </a:lnTo>
                    <a:lnTo>
                      <a:pt x="84" y="852"/>
                    </a:lnTo>
                    <a:lnTo>
                      <a:pt x="195" y="830"/>
                    </a:lnTo>
                    <a:lnTo>
                      <a:pt x="209" y="765"/>
                    </a:lnTo>
                    <a:lnTo>
                      <a:pt x="228" y="702"/>
                    </a:lnTo>
                    <a:lnTo>
                      <a:pt x="252" y="640"/>
                    </a:lnTo>
                    <a:lnTo>
                      <a:pt x="174" y="558"/>
                    </a:lnTo>
                    <a:lnTo>
                      <a:pt x="158" y="537"/>
                    </a:lnTo>
                    <a:lnTo>
                      <a:pt x="149" y="513"/>
                    </a:lnTo>
                    <a:lnTo>
                      <a:pt x="145" y="489"/>
                    </a:lnTo>
                    <a:lnTo>
                      <a:pt x="148" y="463"/>
                    </a:lnTo>
                    <a:lnTo>
                      <a:pt x="156" y="439"/>
                    </a:lnTo>
                    <a:lnTo>
                      <a:pt x="170" y="416"/>
                    </a:lnTo>
                    <a:lnTo>
                      <a:pt x="284" y="281"/>
                    </a:lnTo>
                    <a:lnTo>
                      <a:pt x="300" y="266"/>
                    </a:lnTo>
                    <a:lnTo>
                      <a:pt x="320" y="254"/>
                    </a:lnTo>
                    <a:lnTo>
                      <a:pt x="340" y="247"/>
                    </a:lnTo>
                    <a:lnTo>
                      <a:pt x="361" y="244"/>
                    </a:lnTo>
                    <a:lnTo>
                      <a:pt x="382" y="245"/>
                    </a:lnTo>
                    <a:lnTo>
                      <a:pt x="404" y="251"/>
                    </a:lnTo>
                    <a:lnTo>
                      <a:pt x="424" y="261"/>
                    </a:lnTo>
                    <a:lnTo>
                      <a:pt x="512" y="320"/>
                    </a:lnTo>
                    <a:lnTo>
                      <a:pt x="572" y="281"/>
                    </a:lnTo>
                    <a:lnTo>
                      <a:pt x="635" y="248"/>
                    </a:lnTo>
                    <a:lnTo>
                      <a:pt x="701" y="221"/>
                    </a:lnTo>
                    <a:lnTo>
                      <a:pt x="705" y="117"/>
                    </a:lnTo>
                    <a:lnTo>
                      <a:pt x="708" y="91"/>
                    </a:lnTo>
                    <a:lnTo>
                      <a:pt x="719" y="67"/>
                    </a:lnTo>
                    <a:lnTo>
                      <a:pt x="734" y="47"/>
                    </a:lnTo>
                    <a:lnTo>
                      <a:pt x="754" y="31"/>
                    </a:lnTo>
                    <a:lnTo>
                      <a:pt x="777" y="20"/>
                    </a:lnTo>
                    <a:lnTo>
                      <a:pt x="802" y="14"/>
                    </a:lnTo>
                    <a:lnTo>
                      <a:pt x="9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1"/>
              <p:cNvSpPr>
                <a:spLocks noEditPoints="1"/>
              </p:cNvSpPr>
              <p:nvPr/>
            </p:nvSpPr>
            <p:spPr bwMode="auto">
              <a:xfrm>
                <a:off x="9598025" y="3906838"/>
                <a:ext cx="1247775" cy="1246188"/>
              </a:xfrm>
              <a:custGeom>
                <a:avLst/>
                <a:gdLst>
                  <a:gd name="T0" fmla="*/ 704 w 1571"/>
                  <a:gd name="T1" fmla="*/ 512 h 1570"/>
                  <a:gd name="T2" fmla="*/ 594 w 1571"/>
                  <a:gd name="T3" fmla="*/ 578 h 1570"/>
                  <a:gd name="T4" fmla="*/ 524 w 1571"/>
                  <a:gd name="T5" fmla="*/ 688 h 1570"/>
                  <a:gd name="T6" fmla="*/ 512 w 1571"/>
                  <a:gd name="T7" fmla="*/ 821 h 1570"/>
                  <a:gd name="T8" fmla="*/ 561 w 1571"/>
                  <a:gd name="T9" fmla="*/ 942 h 1570"/>
                  <a:gd name="T10" fmla="*/ 658 w 1571"/>
                  <a:gd name="T11" fmla="*/ 1026 h 1570"/>
                  <a:gd name="T12" fmla="*/ 786 w 1571"/>
                  <a:gd name="T13" fmla="*/ 1060 h 1570"/>
                  <a:gd name="T14" fmla="*/ 915 w 1571"/>
                  <a:gd name="T15" fmla="*/ 1029 h 1570"/>
                  <a:gd name="T16" fmla="*/ 1014 w 1571"/>
                  <a:gd name="T17" fmla="*/ 946 h 1570"/>
                  <a:gd name="T18" fmla="*/ 1066 w 1571"/>
                  <a:gd name="T19" fmla="*/ 827 h 1570"/>
                  <a:gd name="T20" fmla="*/ 1056 w 1571"/>
                  <a:gd name="T21" fmla="*/ 694 h 1570"/>
                  <a:gd name="T22" fmla="*/ 990 w 1571"/>
                  <a:gd name="T23" fmla="*/ 583 h 1570"/>
                  <a:gd name="T24" fmla="*/ 881 w 1571"/>
                  <a:gd name="T25" fmla="*/ 514 h 1570"/>
                  <a:gd name="T26" fmla="*/ 745 w 1571"/>
                  <a:gd name="T27" fmla="*/ 0 h 1570"/>
                  <a:gd name="T28" fmla="*/ 903 w 1571"/>
                  <a:gd name="T29" fmla="*/ 13 h 1570"/>
                  <a:gd name="T30" fmla="*/ 951 w 1571"/>
                  <a:gd name="T31" fmla="*/ 71 h 1570"/>
                  <a:gd name="T32" fmla="*/ 1019 w 1571"/>
                  <a:gd name="T33" fmla="*/ 181 h 1570"/>
                  <a:gd name="T34" fmla="*/ 1171 w 1571"/>
                  <a:gd name="T35" fmla="*/ 190 h 1570"/>
                  <a:gd name="T36" fmla="*/ 1244 w 1571"/>
                  <a:gd name="T37" fmla="*/ 169 h 1570"/>
                  <a:gd name="T38" fmla="*/ 1312 w 1571"/>
                  <a:gd name="T39" fmla="*/ 201 h 1570"/>
                  <a:gd name="T40" fmla="*/ 1413 w 1571"/>
                  <a:gd name="T41" fmla="*/ 323 h 1570"/>
                  <a:gd name="T42" fmla="*/ 1409 w 1571"/>
                  <a:gd name="T43" fmla="*/ 396 h 1570"/>
                  <a:gd name="T44" fmla="*/ 1375 w 1571"/>
                  <a:gd name="T45" fmla="*/ 520 h 1570"/>
                  <a:gd name="T46" fmla="*/ 1478 w 1571"/>
                  <a:gd name="T47" fmla="*/ 630 h 1570"/>
                  <a:gd name="T48" fmla="*/ 1546 w 1571"/>
                  <a:gd name="T49" fmla="*/ 666 h 1570"/>
                  <a:gd name="T50" fmla="*/ 1571 w 1571"/>
                  <a:gd name="T51" fmla="*/ 737 h 1570"/>
                  <a:gd name="T52" fmla="*/ 1557 w 1571"/>
                  <a:gd name="T53" fmla="*/ 895 h 1570"/>
                  <a:gd name="T54" fmla="*/ 1500 w 1571"/>
                  <a:gd name="T55" fmla="*/ 944 h 1570"/>
                  <a:gd name="T56" fmla="*/ 1387 w 1571"/>
                  <a:gd name="T57" fmla="*/ 1009 h 1570"/>
                  <a:gd name="T58" fmla="*/ 1385 w 1571"/>
                  <a:gd name="T59" fmla="*/ 1166 h 1570"/>
                  <a:gd name="T60" fmla="*/ 1407 w 1571"/>
                  <a:gd name="T61" fmla="*/ 1238 h 1570"/>
                  <a:gd name="T62" fmla="*/ 1375 w 1571"/>
                  <a:gd name="T63" fmla="*/ 1306 h 1570"/>
                  <a:gd name="T64" fmla="*/ 1253 w 1571"/>
                  <a:gd name="T65" fmla="*/ 1409 h 1570"/>
                  <a:gd name="T66" fmla="*/ 1179 w 1571"/>
                  <a:gd name="T67" fmla="*/ 1403 h 1570"/>
                  <a:gd name="T68" fmla="*/ 1048 w 1571"/>
                  <a:gd name="T69" fmla="*/ 1364 h 1570"/>
                  <a:gd name="T70" fmla="*/ 934 w 1571"/>
                  <a:gd name="T71" fmla="*/ 1477 h 1570"/>
                  <a:gd name="T72" fmla="*/ 898 w 1571"/>
                  <a:gd name="T73" fmla="*/ 1545 h 1570"/>
                  <a:gd name="T74" fmla="*/ 827 w 1571"/>
                  <a:gd name="T75" fmla="*/ 1570 h 1570"/>
                  <a:gd name="T76" fmla="*/ 670 w 1571"/>
                  <a:gd name="T77" fmla="*/ 1556 h 1570"/>
                  <a:gd name="T78" fmla="*/ 620 w 1571"/>
                  <a:gd name="T79" fmla="*/ 1499 h 1570"/>
                  <a:gd name="T80" fmla="*/ 558 w 1571"/>
                  <a:gd name="T81" fmla="*/ 1375 h 1570"/>
                  <a:gd name="T82" fmla="*/ 401 w 1571"/>
                  <a:gd name="T83" fmla="*/ 1379 h 1570"/>
                  <a:gd name="T84" fmla="*/ 328 w 1571"/>
                  <a:gd name="T85" fmla="*/ 1401 h 1570"/>
                  <a:gd name="T86" fmla="*/ 259 w 1571"/>
                  <a:gd name="T87" fmla="*/ 1369 h 1570"/>
                  <a:gd name="T88" fmla="*/ 158 w 1571"/>
                  <a:gd name="T89" fmla="*/ 1247 h 1570"/>
                  <a:gd name="T90" fmla="*/ 164 w 1571"/>
                  <a:gd name="T91" fmla="*/ 1173 h 1570"/>
                  <a:gd name="T92" fmla="*/ 206 w 1571"/>
                  <a:gd name="T93" fmla="*/ 1044 h 1570"/>
                  <a:gd name="T94" fmla="*/ 93 w 1571"/>
                  <a:gd name="T95" fmla="*/ 940 h 1570"/>
                  <a:gd name="T96" fmla="*/ 27 w 1571"/>
                  <a:gd name="T97" fmla="*/ 904 h 1570"/>
                  <a:gd name="T98" fmla="*/ 0 w 1571"/>
                  <a:gd name="T99" fmla="*/ 833 h 1570"/>
                  <a:gd name="T100" fmla="*/ 15 w 1571"/>
                  <a:gd name="T101" fmla="*/ 676 h 1570"/>
                  <a:gd name="T102" fmla="*/ 71 w 1571"/>
                  <a:gd name="T103" fmla="*/ 626 h 1570"/>
                  <a:gd name="T104" fmla="*/ 188 w 1571"/>
                  <a:gd name="T105" fmla="*/ 561 h 1570"/>
                  <a:gd name="T106" fmla="*/ 187 w 1571"/>
                  <a:gd name="T107" fmla="*/ 405 h 1570"/>
                  <a:gd name="T108" fmla="*/ 165 w 1571"/>
                  <a:gd name="T109" fmla="*/ 332 h 1570"/>
                  <a:gd name="T110" fmla="*/ 197 w 1571"/>
                  <a:gd name="T111" fmla="*/ 264 h 1570"/>
                  <a:gd name="T112" fmla="*/ 319 w 1571"/>
                  <a:gd name="T113" fmla="*/ 162 h 1570"/>
                  <a:gd name="T114" fmla="*/ 394 w 1571"/>
                  <a:gd name="T115" fmla="*/ 168 h 1570"/>
                  <a:gd name="T116" fmla="*/ 520 w 1571"/>
                  <a:gd name="T117" fmla="*/ 198 h 1570"/>
                  <a:gd name="T118" fmla="*/ 638 w 1571"/>
                  <a:gd name="T119" fmla="*/ 93 h 1570"/>
                  <a:gd name="T120" fmla="*/ 674 w 1571"/>
                  <a:gd name="T121" fmla="*/ 26 h 1570"/>
                  <a:gd name="T122" fmla="*/ 745 w 1571"/>
                  <a:gd name="T123" fmla="*/ 0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1" h="1570">
                    <a:moveTo>
                      <a:pt x="792" y="499"/>
                    </a:moveTo>
                    <a:lnTo>
                      <a:pt x="748" y="502"/>
                    </a:lnTo>
                    <a:lnTo>
                      <a:pt x="704" y="512"/>
                    </a:lnTo>
                    <a:lnTo>
                      <a:pt x="664" y="529"/>
                    </a:lnTo>
                    <a:lnTo>
                      <a:pt x="626" y="550"/>
                    </a:lnTo>
                    <a:lnTo>
                      <a:pt x="594" y="578"/>
                    </a:lnTo>
                    <a:lnTo>
                      <a:pt x="565" y="611"/>
                    </a:lnTo>
                    <a:lnTo>
                      <a:pt x="542" y="647"/>
                    </a:lnTo>
                    <a:lnTo>
                      <a:pt x="524" y="688"/>
                    </a:lnTo>
                    <a:lnTo>
                      <a:pt x="513" y="730"/>
                    </a:lnTo>
                    <a:lnTo>
                      <a:pt x="509" y="775"/>
                    </a:lnTo>
                    <a:lnTo>
                      <a:pt x="512" y="821"/>
                    </a:lnTo>
                    <a:lnTo>
                      <a:pt x="523" y="865"/>
                    </a:lnTo>
                    <a:lnTo>
                      <a:pt x="538" y="904"/>
                    </a:lnTo>
                    <a:lnTo>
                      <a:pt x="561" y="942"/>
                    </a:lnTo>
                    <a:lnTo>
                      <a:pt x="589" y="974"/>
                    </a:lnTo>
                    <a:lnTo>
                      <a:pt x="621" y="1003"/>
                    </a:lnTo>
                    <a:lnTo>
                      <a:pt x="658" y="1026"/>
                    </a:lnTo>
                    <a:lnTo>
                      <a:pt x="697" y="1044"/>
                    </a:lnTo>
                    <a:lnTo>
                      <a:pt x="741" y="1055"/>
                    </a:lnTo>
                    <a:lnTo>
                      <a:pt x="786" y="1060"/>
                    </a:lnTo>
                    <a:lnTo>
                      <a:pt x="831" y="1056"/>
                    </a:lnTo>
                    <a:lnTo>
                      <a:pt x="874" y="1046"/>
                    </a:lnTo>
                    <a:lnTo>
                      <a:pt x="915" y="1029"/>
                    </a:lnTo>
                    <a:lnTo>
                      <a:pt x="952" y="1007"/>
                    </a:lnTo>
                    <a:lnTo>
                      <a:pt x="985" y="979"/>
                    </a:lnTo>
                    <a:lnTo>
                      <a:pt x="1014" y="946"/>
                    </a:lnTo>
                    <a:lnTo>
                      <a:pt x="1037" y="910"/>
                    </a:lnTo>
                    <a:lnTo>
                      <a:pt x="1055" y="871"/>
                    </a:lnTo>
                    <a:lnTo>
                      <a:pt x="1066" y="827"/>
                    </a:lnTo>
                    <a:lnTo>
                      <a:pt x="1069" y="783"/>
                    </a:lnTo>
                    <a:lnTo>
                      <a:pt x="1067" y="737"/>
                    </a:lnTo>
                    <a:lnTo>
                      <a:pt x="1056" y="694"/>
                    </a:lnTo>
                    <a:lnTo>
                      <a:pt x="1040" y="653"/>
                    </a:lnTo>
                    <a:lnTo>
                      <a:pt x="1017" y="617"/>
                    </a:lnTo>
                    <a:lnTo>
                      <a:pt x="990" y="583"/>
                    </a:lnTo>
                    <a:lnTo>
                      <a:pt x="957" y="554"/>
                    </a:lnTo>
                    <a:lnTo>
                      <a:pt x="921" y="531"/>
                    </a:lnTo>
                    <a:lnTo>
                      <a:pt x="881" y="514"/>
                    </a:lnTo>
                    <a:lnTo>
                      <a:pt x="838" y="502"/>
                    </a:lnTo>
                    <a:lnTo>
                      <a:pt x="792" y="499"/>
                    </a:lnTo>
                    <a:close/>
                    <a:moveTo>
                      <a:pt x="745" y="0"/>
                    </a:moveTo>
                    <a:lnTo>
                      <a:pt x="853" y="1"/>
                    </a:lnTo>
                    <a:lnTo>
                      <a:pt x="879" y="4"/>
                    </a:lnTo>
                    <a:lnTo>
                      <a:pt x="903" y="13"/>
                    </a:lnTo>
                    <a:lnTo>
                      <a:pt x="924" y="29"/>
                    </a:lnTo>
                    <a:lnTo>
                      <a:pt x="940" y="48"/>
                    </a:lnTo>
                    <a:lnTo>
                      <a:pt x="951" y="71"/>
                    </a:lnTo>
                    <a:lnTo>
                      <a:pt x="957" y="97"/>
                    </a:lnTo>
                    <a:lnTo>
                      <a:pt x="964" y="163"/>
                    </a:lnTo>
                    <a:lnTo>
                      <a:pt x="1019" y="181"/>
                    </a:lnTo>
                    <a:lnTo>
                      <a:pt x="1070" y="204"/>
                    </a:lnTo>
                    <a:lnTo>
                      <a:pt x="1120" y="230"/>
                    </a:lnTo>
                    <a:lnTo>
                      <a:pt x="1171" y="190"/>
                    </a:lnTo>
                    <a:lnTo>
                      <a:pt x="1194" y="177"/>
                    </a:lnTo>
                    <a:lnTo>
                      <a:pt x="1218" y="170"/>
                    </a:lnTo>
                    <a:lnTo>
                      <a:pt x="1244" y="169"/>
                    </a:lnTo>
                    <a:lnTo>
                      <a:pt x="1269" y="174"/>
                    </a:lnTo>
                    <a:lnTo>
                      <a:pt x="1292" y="184"/>
                    </a:lnTo>
                    <a:lnTo>
                      <a:pt x="1312" y="201"/>
                    </a:lnTo>
                    <a:lnTo>
                      <a:pt x="1388" y="278"/>
                    </a:lnTo>
                    <a:lnTo>
                      <a:pt x="1404" y="299"/>
                    </a:lnTo>
                    <a:lnTo>
                      <a:pt x="1413" y="323"/>
                    </a:lnTo>
                    <a:lnTo>
                      <a:pt x="1418" y="347"/>
                    </a:lnTo>
                    <a:lnTo>
                      <a:pt x="1416" y="372"/>
                    </a:lnTo>
                    <a:lnTo>
                      <a:pt x="1409" y="396"/>
                    </a:lnTo>
                    <a:lnTo>
                      <a:pt x="1394" y="419"/>
                    </a:lnTo>
                    <a:lnTo>
                      <a:pt x="1351" y="472"/>
                    </a:lnTo>
                    <a:lnTo>
                      <a:pt x="1375" y="520"/>
                    </a:lnTo>
                    <a:lnTo>
                      <a:pt x="1394" y="570"/>
                    </a:lnTo>
                    <a:lnTo>
                      <a:pt x="1410" y="621"/>
                    </a:lnTo>
                    <a:lnTo>
                      <a:pt x="1478" y="630"/>
                    </a:lnTo>
                    <a:lnTo>
                      <a:pt x="1504" y="637"/>
                    </a:lnTo>
                    <a:lnTo>
                      <a:pt x="1527" y="649"/>
                    </a:lnTo>
                    <a:lnTo>
                      <a:pt x="1546" y="666"/>
                    </a:lnTo>
                    <a:lnTo>
                      <a:pt x="1559" y="686"/>
                    </a:lnTo>
                    <a:lnTo>
                      <a:pt x="1569" y="710"/>
                    </a:lnTo>
                    <a:lnTo>
                      <a:pt x="1571" y="737"/>
                    </a:lnTo>
                    <a:lnTo>
                      <a:pt x="1570" y="845"/>
                    </a:lnTo>
                    <a:lnTo>
                      <a:pt x="1566" y="871"/>
                    </a:lnTo>
                    <a:lnTo>
                      <a:pt x="1557" y="895"/>
                    </a:lnTo>
                    <a:lnTo>
                      <a:pt x="1542" y="915"/>
                    </a:lnTo>
                    <a:lnTo>
                      <a:pt x="1523" y="932"/>
                    </a:lnTo>
                    <a:lnTo>
                      <a:pt x="1500" y="944"/>
                    </a:lnTo>
                    <a:lnTo>
                      <a:pt x="1475" y="950"/>
                    </a:lnTo>
                    <a:lnTo>
                      <a:pt x="1404" y="957"/>
                    </a:lnTo>
                    <a:lnTo>
                      <a:pt x="1387" y="1009"/>
                    </a:lnTo>
                    <a:lnTo>
                      <a:pt x="1365" y="1058"/>
                    </a:lnTo>
                    <a:lnTo>
                      <a:pt x="1339" y="1107"/>
                    </a:lnTo>
                    <a:lnTo>
                      <a:pt x="1385" y="1166"/>
                    </a:lnTo>
                    <a:lnTo>
                      <a:pt x="1398" y="1188"/>
                    </a:lnTo>
                    <a:lnTo>
                      <a:pt x="1406" y="1212"/>
                    </a:lnTo>
                    <a:lnTo>
                      <a:pt x="1407" y="1238"/>
                    </a:lnTo>
                    <a:lnTo>
                      <a:pt x="1403" y="1263"/>
                    </a:lnTo>
                    <a:lnTo>
                      <a:pt x="1392" y="1286"/>
                    </a:lnTo>
                    <a:lnTo>
                      <a:pt x="1375" y="1306"/>
                    </a:lnTo>
                    <a:lnTo>
                      <a:pt x="1298" y="1382"/>
                    </a:lnTo>
                    <a:lnTo>
                      <a:pt x="1277" y="1398"/>
                    </a:lnTo>
                    <a:lnTo>
                      <a:pt x="1253" y="1409"/>
                    </a:lnTo>
                    <a:lnTo>
                      <a:pt x="1228" y="1412"/>
                    </a:lnTo>
                    <a:lnTo>
                      <a:pt x="1203" y="1410"/>
                    </a:lnTo>
                    <a:lnTo>
                      <a:pt x="1179" y="1403"/>
                    </a:lnTo>
                    <a:lnTo>
                      <a:pt x="1157" y="1388"/>
                    </a:lnTo>
                    <a:lnTo>
                      <a:pt x="1097" y="1340"/>
                    </a:lnTo>
                    <a:lnTo>
                      <a:pt x="1048" y="1364"/>
                    </a:lnTo>
                    <a:lnTo>
                      <a:pt x="997" y="1385"/>
                    </a:lnTo>
                    <a:lnTo>
                      <a:pt x="944" y="1400"/>
                    </a:lnTo>
                    <a:lnTo>
                      <a:pt x="934" y="1477"/>
                    </a:lnTo>
                    <a:lnTo>
                      <a:pt x="927" y="1503"/>
                    </a:lnTo>
                    <a:lnTo>
                      <a:pt x="915" y="1525"/>
                    </a:lnTo>
                    <a:lnTo>
                      <a:pt x="898" y="1545"/>
                    </a:lnTo>
                    <a:lnTo>
                      <a:pt x="877" y="1559"/>
                    </a:lnTo>
                    <a:lnTo>
                      <a:pt x="853" y="1568"/>
                    </a:lnTo>
                    <a:lnTo>
                      <a:pt x="827" y="1570"/>
                    </a:lnTo>
                    <a:lnTo>
                      <a:pt x="719" y="1569"/>
                    </a:lnTo>
                    <a:lnTo>
                      <a:pt x="692" y="1565"/>
                    </a:lnTo>
                    <a:lnTo>
                      <a:pt x="670" y="1556"/>
                    </a:lnTo>
                    <a:lnTo>
                      <a:pt x="648" y="1541"/>
                    </a:lnTo>
                    <a:lnTo>
                      <a:pt x="632" y="1522"/>
                    </a:lnTo>
                    <a:lnTo>
                      <a:pt x="620" y="1499"/>
                    </a:lnTo>
                    <a:lnTo>
                      <a:pt x="614" y="1474"/>
                    </a:lnTo>
                    <a:lnTo>
                      <a:pt x="606" y="1392"/>
                    </a:lnTo>
                    <a:lnTo>
                      <a:pt x="558" y="1375"/>
                    </a:lnTo>
                    <a:lnTo>
                      <a:pt x="509" y="1355"/>
                    </a:lnTo>
                    <a:lnTo>
                      <a:pt x="465" y="1330"/>
                    </a:lnTo>
                    <a:lnTo>
                      <a:pt x="401" y="1379"/>
                    </a:lnTo>
                    <a:lnTo>
                      <a:pt x="378" y="1393"/>
                    </a:lnTo>
                    <a:lnTo>
                      <a:pt x="353" y="1400"/>
                    </a:lnTo>
                    <a:lnTo>
                      <a:pt x="328" y="1401"/>
                    </a:lnTo>
                    <a:lnTo>
                      <a:pt x="304" y="1397"/>
                    </a:lnTo>
                    <a:lnTo>
                      <a:pt x="280" y="1386"/>
                    </a:lnTo>
                    <a:lnTo>
                      <a:pt x="259" y="1369"/>
                    </a:lnTo>
                    <a:lnTo>
                      <a:pt x="185" y="1292"/>
                    </a:lnTo>
                    <a:lnTo>
                      <a:pt x="168" y="1271"/>
                    </a:lnTo>
                    <a:lnTo>
                      <a:pt x="158" y="1247"/>
                    </a:lnTo>
                    <a:lnTo>
                      <a:pt x="154" y="1223"/>
                    </a:lnTo>
                    <a:lnTo>
                      <a:pt x="156" y="1198"/>
                    </a:lnTo>
                    <a:lnTo>
                      <a:pt x="164" y="1173"/>
                    </a:lnTo>
                    <a:lnTo>
                      <a:pt x="177" y="1151"/>
                    </a:lnTo>
                    <a:lnTo>
                      <a:pt x="229" y="1087"/>
                    </a:lnTo>
                    <a:lnTo>
                      <a:pt x="206" y="1044"/>
                    </a:lnTo>
                    <a:lnTo>
                      <a:pt x="188" y="997"/>
                    </a:lnTo>
                    <a:lnTo>
                      <a:pt x="172" y="950"/>
                    </a:lnTo>
                    <a:lnTo>
                      <a:pt x="93" y="940"/>
                    </a:lnTo>
                    <a:lnTo>
                      <a:pt x="68" y="933"/>
                    </a:lnTo>
                    <a:lnTo>
                      <a:pt x="45" y="921"/>
                    </a:lnTo>
                    <a:lnTo>
                      <a:pt x="27" y="904"/>
                    </a:lnTo>
                    <a:lnTo>
                      <a:pt x="12" y="883"/>
                    </a:lnTo>
                    <a:lnTo>
                      <a:pt x="4" y="860"/>
                    </a:lnTo>
                    <a:lnTo>
                      <a:pt x="0" y="833"/>
                    </a:lnTo>
                    <a:lnTo>
                      <a:pt x="2" y="725"/>
                    </a:lnTo>
                    <a:lnTo>
                      <a:pt x="5" y="698"/>
                    </a:lnTo>
                    <a:lnTo>
                      <a:pt x="15" y="676"/>
                    </a:lnTo>
                    <a:lnTo>
                      <a:pt x="29" y="655"/>
                    </a:lnTo>
                    <a:lnTo>
                      <a:pt x="48" y="638"/>
                    </a:lnTo>
                    <a:lnTo>
                      <a:pt x="71" y="626"/>
                    </a:lnTo>
                    <a:lnTo>
                      <a:pt x="97" y="620"/>
                    </a:lnTo>
                    <a:lnTo>
                      <a:pt x="171" y="613"/>
                    </a:lnTo>
                    <a:lnTo>
                      <a:pt x="188" y="561"/>
                    </a:lnTo>
                    <a:lnTo>
                      <a:pt x="209" y="512"/>
                    </a:lnTo>
                    <a:lnTo>
                      <a:pt x="233" y="464"/>
                    </a:lnTo>
                    <a:lnTo>
                      <a:pt x="187" y="405"/>
                    </a:lnTo>
                    <a:lnTo>
                      <a:pt x="174" y="382"/>
                    </a:lnTo>
                    <a:lnTo>
                      <a:pt x="166" y="358"/>
                    </a:lnTo>
                    <a:lnTo>
                      <a:pt x="165" y="332"/>
                    </a:lnTo>
                    <a:lnTo>
                      <a:pt x="170" y="307"/>
                    </a:lnTo>
                    <a:lnTo>
                      <a:pt x="181" y="284"/>
                    </a:lnTo>
                    <a:lnTo>
                      <a:pt x="197" y="264"/>
                    </a:lnTo>
                    <a:lnTo>
                      <a:pt x="275" y="188"/>
                    </a:lnTo>
                    <a:lnTo>
                      <a:pt x="295" y="171"/>
                    </a:lnTo>
                    <a:lnTo>
                      <a:pt x="319" y="162"/>
                    </a:lnTo>
                    <a:lnTo>
                      <a:pt x="343" y="157"/>
                    </a:lnTo>
                    <a:lnTo>
                      <a:pt x="369" y="159"/>
                    </a:lnTo>
                    <a:lnTo>
                      <a:pt x="394" y="168"/>
                    </a:lnTo>
                    <a:lnTo>
                      <a:pt x="416" y="181"/>
                    </a:lnTo>
                    <a:lnTo>
                      <a:pt x="469" y="224"/>
                    </a:lnTo>
                    <a:lnTo>
                      <a:pt x="520" y="198"/>
                    </a:lnTo>
                    <a:lnTo>
                      <a:pt x="574" y="176"/>
                    </a:lnTo>
                    <a:lnTo>
                      <a:pt x="630" y="159"/>
                    </a:lnTo>
                    <a:lnTo>
                      <a:pt x="638" y="93"/>
                    </a:lnTo>
                    <a:lnTo>
                      <a:pt x="644" y="66"/>
                    </a:lnTo>
                    <a:lnTo>
                      <a:pt x="656" y="45"/>
                    </a:lnTo>
                    <a:lnTo>
                      <a:pt x="674" y="26"/>
                    </a:lnTo>
                    <a:lnTo>
                      <a:pt x="695" y="11"/>
                    </a:lnTo>
                    <a:lnTo>
                      <a:pt x="719" y="3"/>
                    </a:lnTo>
                    <a:lnTo>
                      <a:pt x="7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21403" y="5192465"/>
            <a:ext cx="1240712" cy="1040990"/>
            <a:chOff x="1484312" y="5224901"/>
            <a:chExt cx="1040990" cy="1040990"/>
          </a:xfrm>
        </p:grpSpPr>
        <p:sp>
          <p:nvSpPr>
            <p:cNvPr id="41" name="Rectangle 40"/>
            <p:cNvSpPr/>
            <p:nvPr/>
          </p:nvSpPr>
          <p:spPr>
            <a:xfrm>
              <a:off x="1484312" y="5224901"/>
              <a:ext cx="1040990" cy="10409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44671" y="5399523"/>
              <a:ext cx="720273" cy="691746"/>
              <a:chOff x="9694863" y="3030538"/>
              <a:chExt cx="481013" cy="461962"/>
            </a:xfrm>
            <a:solidFill>
              <a:schemeClr val="bg1"/>
            </a:solidFill>
          </p:grpSpPr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9764713" y="3092450"/>
                <a:ext cx="109538" cy="107950"/>
              </a:xfrm>
              <a:custGeom>
                <a:avLst/>
                <a:gdLst>
                  <a:gd name="T0" fmla="*/ 301 w 766"/>
                  <a:gd name="T1" fmla="*/ 0 h 746"/>
                  <a:gd name="T2" fmla="*/ 342 w 766"/>
                  <a:gd name="T3" fmla="*/ 3 h 746"/>
                  <a:gd name="T4" fmla="*/ 381 w 766"/>
                  <a:gd name="T5" fmla="*/ 11 h 746"/>
                  <a:gd name="T6" fmla="*/ 418 w 766"/>
                  <a:gd name="T7" fmla="*/ 23 h 746"/>
                  <a:gd name="T8" fmla="*/ 452 w 766"/>
                  <a:gd name="T9" fmla="*/ 41 h 746"/>
                  <a:gd name="T10" fmla="*/ 485 w 766"/>
                  <a:gd name="T11" fmla="*/ 62 h 746"/>
                  <a:gd name="T12" fmla="*/ 513 w 766"/>
                  <a:gd name="T13" fmla="*/ 88 h 746"/>
                  <a:gd name="T14" fmla="*/ 539 w 766"/>
                  <a:gd name="T15" fmla="*/ 117 h 746"/>
                  <a:gd name="T16" fmla="*/ 560 w 766"/>
                  <a:gd name="T17" fmla="*/ 149 h 746"/>
                  <a:gd name="T18" fmla="*/ 578 w 766"/>
                  <a:gd name="T19" fmla="*/ 183 h 746"/>
                  <a:gd name="T20" fmla="*/ 591 w 766"/>
                  <a:gd name="T21" fmla="*/ 220 h 746"/>
                  <a:gd name="T22" fmla="*/ 599 w 766"/>
                  <a:gd name="T23" fmla="*/ 260 h 746"/>
                  <a:gd name="T24" fmla="*/ 601 w 766"/>
                  <a:gd name="T25" fmla="*/ 301 h 746"/>
                  <a:gd name="T26" fmla="*/ 599 w 766"/>
                  <a:gd name="T27" fmla="*/ 340 h 746"/>
                  <a:gd name="T28" fmla="*/ 591 w 766"/>
                  <a:gd name="T29" fmla="*/ 376 h 746"/>
                  <a:gd name="T30" fmla="*/ 579 w 766"/>
                  <a:gd name="T31" fmla="*/ 411 h 746"/>
                  <a:gd name="T32" fmla="*/ 563 w 766"/>
                  <a:gd name="T33" fmla="*/ 445 h 746"/>
                  <a:gd name="T34" fmla="*/ 766 w 766"/>
                  <a:gd name="T35" fmla="*/ 636 h 746"/>
                  <a:gd name="T36" fmla="*/ 729 w 766"/>
                  <a:gd name="T37" fmla="*/ 670 h 746"/>
                  <a:gd name="T38" fmla="*/ 694 w 766"/>
                  <a:gd name="T39" fmla="*/ 707 h 746"/>
                  <a:gd name="T40" fmla="*/ 662 w 766"/>
                  <a:gd name="T41" fmla="*/ 746 h 746"/>
                  <a:gd name="T42" fmla="*/ 459 w 766"/>
                  <a:gd name="T43" fmla="*/ 555 h 746"/>
                  <a:gd name="T44" fmla="*/ 424 w 766"/>
                  <a:gd name="T45" fmla="*/ 574 h 746"/>
                  <a:gd name="T46" fmla="*/ 385 w 766"/>
                  <a:gd name="T47" fmla="*/ 588 h 746"/>
                  <a:gd name="T48" fmla="*/ 344 w 766"/>
                  <a:gd name="T49" fmla="*/ 598 h 746"/>
                  <a:gd name="T50" fmla="*/ 301 w 766"/>
                  <a:gd name="T51" fmla="*/ 601 h 746"/>
                  <a:gd name="T52" fmla="*/ 261 w 766"/>
                  <a:gd name="T53" fmla="*/ 599 h 746"/>
                  <a:gd name="T54" fmla="*/ 221 w 766"/>
                  <a:gd name="T55" fmla="*/ 590 h 746"/>
                  <a:gd name="T56" fmla="*/ 184 w 766"/>
                  <a:gd name="T57" fmla="*/ 577 h 746"/>
                  <a:gd name="T58" fmla="*/ 149 w 766"/>
                  <a:gd name="T59" fmla="*/ 560 h 746"/>
                  <a:gd name="T60" fmla="*/ 117 w 766"/>
                  <a:gd name="T61" fmla="*/ 538 h 746"/>
                  <a:gd name="T62" fmla="*/ 88 w 766"/>
                  <a:gd name="T63" fmla="*/ 513 h 746"/>
                  <a:gd name="T64" fmla="*/ 63 w 766"/>
                  <a:gd name="T65" fmla="*/ 484 h 746"/>
                  <a:gd name="T66" fmla="*/ 41 w 766"/>
                  <a:gd name="T67" fmla="*/ 452 h 746"/>
                  <a:gd name="T68" fmla="*/ 24 w 766"/>
                  <a:gd name="T69" fmla="*/ 417 h 746"/>
                  <a:gd name="T70" fmla="*/ 11 w 766"/>
                  <a:gd name="T71" fmla="*/ 380 h 746"/>
                  <a:gd name="T72" fmla="*/ 3 w 766"/>
                  <a:gd name="T73" fmla="*/ 342 h 746"/>
                  <a:gd name="T74" fmla="*/ 0 w 766"/>
                  <a:gd name="T75" fmla="*/ 301 h 746"/>
                  <a:gd name="T76" fmla="*/ 3 w 766"/>
                  <a:gd name="T77" fmla="*/ 260 h 746"/>
                  <a:gd name="T78" fmla="*/ 11 w 766"/>
                  <a:gd name="T79" fmla="*/ 220 h 746"/>
                  <a:gd name="T80" fmla="*/ 24 w 766"/>
                  <a:gd name="T81" fmla="*/ 183 h 746"/>
                  <a:gd name="T82" fmla="*/ 41 w 766"/>
                  <a:gd name="T83" fmla="*/ 149 h 746"/>
                  <a:gd name="T84" fmla="*/ 63 w 766"/>
                  <a:gd name="T85" fmla="*/ 117 h 746"/>
                  <a:gd name="T86" fmla="*/ 88 w 766"/>
                  <a:gd name="T87" fmla="*/ 88 h 746"/>
                  <a:gd name="T88" fmla="*/ 117 w 766"/>
                  <a:gd name="T89" fmla="*/ 62 h 746"/>
                  <a:gd name="T90" fmla="*/ 149 w 766"/>
                  <a:gd name="T91" fmla="*/ 41 h 746"/>
                  <a:gd name="T92" fmla="*/ 184 w 766"/>
                  <a:gd name="T93" fmla="*/ 23 h 746"/>
                  <a:gd name="T94" fmla="*/ 221 w 766"/>
                  <a:gd name="T95" fmla="*/ 11 h 746"/>
                  <a:gd name="T96" fmla="*/ 261 w 766"/>
                  <a:gd name="T97" fmla="*/ 3 h 746"/>
                  <a:gd name="T98" fmla="*/ 301 w 766"/>
                  <a:gd name="T99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6" h="746">
                    <a:moveTo>
                      <a:pt x="301" y="0"/>
                    </a:moveTo>
                    <a:lnTo>
                      <a:pt x="342" y="3"/>
                    </a:lnTo>
                    <a:lnTo>
                      <a:pt x="381" y="11"/>
                    </a:lnTo>
                    <a:lnTo>
                      <a:pt x="418" y="23"/>
                    </a:lnTo>
                    <a:lnTo>
                      <a:pt x="452" y="41"/>
                    </a:lnTo>
                    <a:lnTo>
                      <a:pt x="485" y="62"/>
                    </a:lnTo>
                    <a:lnTo>
                      <a:pt x="513" y="88"/>
                    </a:lnTo>
                    <a:lnTo>
                      <a:pt x="539" y="117"/>
                    </a:lnTo>
                    <a:lnTo>
                      <a:pt x="560" y="149"/>
                    </a:lnTo>
                    <a:lnTo>
                      <a:pt x="578" y="183"/>
                    </a:lnTo>
                    <a:lnTo>
                      <a:pt x="591" y="220"/>
                    </a:lnTo>
                    <a:lnTo>
                      <a:pt x="599" y="260"/>
                    </a:lnTo>
                    <a:lnTo>
                      <a:pt x="601" y="301"/>
                    </a:lnTo>
                    <a:lnTo>
                      <a:pt x="599" y="340"/>
                    </a:lnTo>
                    <a:lnTo>
                      <a:pt x="591" y="376"/>
                    </a:lnTo>
                    <a:lnTo>
                      <a:pt x="579" y="411"/>
                    </a:lnTo>
                    <a:lnTo>
                      <a:pt x="563" y="445"/>
                    </a:lnTo>
                    <a:lnTo>
                      <a:pt x="766" y="636"/>
                    </a:lnTo>
                    <a:lnTo>
                      <a:pt x="729" y="670"/>
                    </a:lnTo>
                    <a:lnTo>
                      <a:pt x="694" y="707"/>
                    </a:lnTo>
                    <a:lnTo>
                      <a:pt x="662" y="746"/>
                    </a:lnTo>
                    <a:lnTo>
                      <a:pt x="459" y="555"/>
                    </a:lnTo>
                    <a:lnTo>
                      <a:pt x="424" y="574"/>
                    </a:lnTo>
                    <a:lnTo>
                      <a:pt x="385" y="588"/>
                    </a:lnTo>
                    <a:lnTo>
                      <a:pt x="344" y="598"/>
                    </a:lnTo>
                    <a:lnTo>
                      <a:pt x="301" y="601"/>
                    </a:lnTo>
                    <a:lnTo>
                      <a:pt x="261" y="599"/>
                    </a:lnTo>
                    <a:lnTo>
                      <a:pt x="221" y="590"/>
                    </a:lnTo>
                    <a:lnTo>
                      <a:pt x="184" y="577"/>
                    </a:lnTo>
                    <a:lnTo>
                      <a:pt x="149" y="560"/>
                    </a:lnTo>
                    <a:lnTo>
                      <a:pt x="117" y="538"/>
                    </a:lnTo>
                    <a:lnTo>
                      <a:pt x="88" y="513"/>
                    </a:lnTo>
                    <a:lnTo>
                      <a:pt x="63" y="484"/>
                    </a:lnTo>
                    <a:lnTo>
                      <a:pt x="41" y="452"/>
                    </a:lnTo>
                    <a:lnTo>
                      <a:pt x="24" y="417"/>
                    </a:lnTo>
                    <a:lnTo>
                      <a:pt x="11" y="380"/>
                    </a:lnTo>
                    <a:lnTo>
                      <a:pt x="3" y="342"/>
                    </a:lnTo>
                    <a:lnTo>
                      <a:pt x="0" y="301"/>
                    </a:lnTo>
                    <a:lnTo>
                      <a:pt x="3" y="260"/>
                    </a:lnTo>
                    <a:lnTo>
                      <a:pt x="11" y="220"/>
                    </a:lnTo>
                    <a:lnTo>
                      <a:pt x="24" y="183"/>
                    </a:lnTo>
                    <a:lnTo>
                      <a:pt x="41" y="149"/>
                    </a:lnTo>
                    <a:lnTo>
                      <a:pt x="63" y="117"/>
                    </a:lnTo>
                    <a:lnTo>
                      <a:pt x="88" y="88"/>
                    </a:lnTo>
                    <a:lnTo>
                      <a:pt x="117" y="62"/>
                    </a:lnTo>
                    <a:lnTo>
                      <a:pt x="149" y="41"/>
                    </a:lnTo>
                    <a:lnTo>
                      <a:pt x="184" y="23"/>
                    </a:lnTo>
                    <a:lnTo>
                      <a:pt x="221" y="11"/>
                    </a:lnTo>
                    <a:lnTo>
                      <a:pt x="261" y="3"/>
                    </a:lnTo>
                    <a:lnTo>
                      <a:pt x="3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>
                <a:off x="9979026" y="3030538"/>
                <a:ext cx="112713" cy="149225"/>
              </a:xfrm>
              <a:custGeom>
                <a:avLst/>
                <a:gdLst>
                  <a:gd name="T0" fmla="*/ 482 w 783"/>
                  <a:gd name="T1" fmla="*/ 0 h 1042"/>
                  <a:gd name="T2" fmla="*/ 482 w 783"/>
                  <a:gd name="T3" fmla="*/ 0 h 1042"/>
                  <a:gd name="T4" fmla="*/ 523 w 783"/>
                  <a:gd name="T5" fmla="*/ 4 h 1042"/>
                  <a:gd name="T6" fmla="*/ 562 w 783"/>
                  <a:gd name="T7" fmla="*/ 12 h 1042"/>
                  <a:gd name="T8" fmla="*/ 599 w 783"/>
                  <a:gd name="T9" fmla="*/ 25 h 1042"/>
                  <a:gd name="T10" fmla="*/ 634 w 783"/>
                  <a:gd name="T11" fmla="*/ 42 h 1042"/>
                  <a:gd name="T12" fmla="*/ 666 w 783"/>
                  <a:gd name="T13" fmla="*/ 64 h 1042"/>
                  <a:gd name="T14" fmla="*/ 694 w 783"/>
                  <a:gd name="T15" fmla="*/ 89 h 1042"/>
                  <a:gd name="T16" fmla="*/ 720 w 783"/>
                  <a:gd name="T17" fmla="*/ 118 h 1042"/>
                  <a:gd name="T18" fmla="*/ 741 w 783"/>
                  <a:gd name="T19" fmla="*/ 149 h 1042"/>
                  <a:gd name="T20" fmla="*/ 759 w 783"/>
                  <a:gd name="T21" fmla="*/ 184 h 1042"/>
                  <a:gd name="T22" fmla="*/ 772 w 783"/>
                  <a:gd name="T23" fmla="*/ 222 h 1042"/>
                  <a:gd name="T24" fmla="*/ 780 w 783"/>
                  <a:gd name="T25" fmla="*/ 261 h 1042"/>
                  <a:gd name="T26" fmla="*/ 783 w 783"/>
                  <a:gd name="T27" fmla="*/ 301 h 1042"/>
                  <a:gd name="T28" fmla="*/ 780 w 783"/>
                  <a:gd name="T29" fmla="*/ 342 h 1042"/>
                  <a:gd name="T30" fmla="*/ 772 w 783"/>
                  <a:gd name="T31" fmla="*/ 381 h 1042"/>
                  <a:gd name="T32" fmla="*/ 759 w 783"/>
                  <a:gd name="T33" fmla="*/ 419 h 1042"/>
                  <a:gd name="T34" fmla="*/ 741 w 783"/>
                  <a:gd name="T35" fmla="*/ 453 h 1042"/>
                  <a:gd name="T36" fmla="*/ 720 w 783"/>
                  <a:gd name="T37" fmla="*/ 485 h 1042"/>
                  <a:gd name="T38" fmla="*/ 694 w 783"/>
                  <a:gd name="T39" fmla="*/ 514 h 1042"/>
                  <a:gd name="T40" fmla="*/ 666 w 783"/>
                  <a:gd name="T41" fmla="*/ 539 h 1042"/>
                  <a:gd name="T42" fmla="*/ 634 w 783"/>
                  <a:gd name="T43" fmla="*/ 560 h 1042"/>
                  <a:gd name="T44" fmla="*/ 599 w 783"/>
                  <a:gd name="T45" fmla="*/ 578 h 1042"/>
                  <a:gd name="T46" fmla="*/ 562 w 783"/>
                  <a:gd name="T47" fmla="*/ 591 h 1042"/>
                  <a:gd name="T48" fmla="*/ 523 w 783"/>
                  <a:gd name="T49" fmla="*/ 599 h 1042"/>
                  <a:gd name="T50" fmla="*/ 482 w 783"/>
                  <a:gd name="T51" fmla="*/ 602 h 1042"/>
                  <a:gd name="T52" fmla="*/ 454 w 783"/>
                  <a:gd name="T53" fmla="*/ 600 h 1042"/>
                  <a:gd name="T54" fmla="*/ 426 w 783"/>
                  <a:gd name="T55" fmla="*/ 595 h 1042"/>
                  <a:gd name="T56" fmla="*/ 398 w 783"/>
                  <a:gd name="T57" fmla="*/ 589 h 1042"/>
                  <a:gd name="T58" fmla="*/ 130 w 783"/>
                  <a:gd name="T59" fmla="*/ 1042 h 1042"/>
                  <a:gd name="T60" fmla="*/ 88 w 783"/>
                  <a:gd name="T61" fmla="*/ 1012 h 1042"/>
                  <a:gd name="T62" fmla="*/ 46 w 783"/>
                  <a:gd name="T63" fmla="*/ 987 h 1042"/>
                  <a:gd name="T64" fmla="*/ 0 w 783"/>
                  <a:gd name="T65" fmla="*/ 964 h 1042"/>
                  <a:gd name="T66" fmla="*/ 268 w 783"/>
                  <a:gd name="T67" fmla="*/ 513 h 1042"/>
                  <a:gd name="T68" fmla="*/ 243 w 783"/>
                  <a:gd name="T69" fmla="*/ 484 h 1042"/>
                  <a:gd name="T70" fmla="*/ 222 w 783"/>
                  <a:gd name="T71" fmla="*/ 452 h 1042"/>
                  <a:gd name="T72" fmla="*/ 205 w 783"/>
                  <a:gd name="T73" fmla="*/ 418 h 1042"/>
                  <a:gd name="T74" fmla="*/ 192 w 783"/>
                  <a:gd name="T75" fmla="*/ 381 h 1042"/>
                  <a:gd name="T76" fmla="*/ 184 w 783"/>
                  <a:gd name="T77" fmla="*/ 342 h 1042"/>
                  <a:gd name="T78" fmla="*/ 181 w 783"/>
                  <a:gd name="T79" fmla="*/ 301 h 1042"/>
                  <a:gd name="T80" fmla="*/ 184 w 783"/>
                  <a:gd name="T81" fmla="*/ 261 h 1042"/>
                  <a:gd name="T82" fmla="*/ 192 w 783"/>
                  <a:gd name="T83" fmla="*/ 221 h 1042"/>
                  <a:gd name="T84" fmla="*/ 205 w 783"/>
                  <a:gd name="T85" fmla="*/ 184 h 1042"/>
                  <a:gd name="T86" fmla="*/ 222 w 783"/>
                  <a:gd name="T87" fmla="*/ 149 h 1042"/>
                  <a:gd name="T88" fmla="*/ 244 w 783"/>
                  <a:gd name="T89" fmla="*/ 118 h 1042"/>
                  <a:gd name="T90" fmla="*/ 269 w 783"/>
                  <a:gd name="T91" fmla="*/ 89 h 1042"/>
                  <a:gd name="T92" fmla="*/ 299 w 783"/>
                  <a:gd name="T93" fmla="*/ 64 h 1042"/>
                  <a:gd name="T94" fmla="*/ 330 w 783"/>
                  <a:gd name="T95" fmla="*/ 42 h 1042"/>
                  <a:gd name="T96" fmla="*/ 365 w 783"/>
                  <a:gd name="T97" fmla="*/ 25 h 1042"/>
                  <a:gd name="T98" fmla="*/ 402 w 783"/>
                  <a:gd name="T99" fmla="*/ 12 h 1042"/>
                  <a:gd name="T100" fmla="*/ 441 w 783"/>
                  <a:gd name="T101" fmla="*/ 4 h 1042"/>
                  <a:gd name="T102" fmla="*/ 482 w 783"/>
                  <a:gd name="T10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3" h="1042">
                    <a:moveTo>
                      <a:pt x="482" y="0"/>
                    </a:moveTo>
                    <a:lnTo>
                      <a:pt x="482" y="0"/>
                    </a:lnTo>
                    <a:lnTo>
                      <a:pt x="523" y="4"/>
                    </a:lnTo>
                    <a:lnTo>
                      <a:pt x="562" y="12"/>
                    </a:lnTo>
                    <a:lnTo>
                      <a:pt x="599" y="25"/>
                    </a:lnTo>
                    <a:lnTo>
                      <a:pt x="634" y="42"/>
                    </a:lnTo>
                    <a:lnTo>
                      <a:pt x="666" y="64"/>
                    </a:lnTo>
                    <a:lnTo>
                      <a:pt x="694" y="89"/>
                    </a:lnTo>
                    <a:lnTo>
                      <a:pt x="720" y="118"/>
                    </a:lnTo>
                    <a:lnTo>
                      <a:pt x="741" y="149"/>
                    </a:lnTo>
                    <a:lnTo>
                      <a:pt x="759" y="184"/>
                    </a:lnTo>
                    <a:lnTo>
                      <a:pt x="772" y="222"/>
                    </a:lnTo>
                    <a:lnTo>
                      <a:pt x="780" y="261"/>
                    </a:lnTo>
                    <a:lnTo>
                      <a:pt x="783" y="301"/>
                    </a:lnTo>
                    <a:lnTo>
                      <a:pt x="780" y="342"/>
                    </a:lnTo>
                    <a:lnTo>
                      <a:pt x="772" y="381"/>
                    </a:lnTo>
                    <a:lnTo>
                      <a:pt x="759" y="419"/>
                    </a:lnTo>
                    <a:lnTo>
                      <a:pt x="741" y="453"/>
                    </a:lnTo>
                    <a:lnTo>
                      <a:pt x="720" y="485"/>
                    </a:lnTo>
                    <a:lnTo>
                      <a:pt x="694" y="514"/>
                    </a:lnTo>
                    <a:lnTo>
                      <a:pt x="666" y="539"/>
                    </a:lnTo>
                    <a:lnTo>
                      <a:pt x="634" y="560"/>
                    </a:lnTo>
                    <a:lnTo>
                      <a:pt x="599" y="578"/>
                    </a:lnTo>
                    <a:lnTo>
                      <a:pt x="562" y="591"/>
                    </a:lnTo>
                    <a:lnTo>
                      <a:pt x="523" y="599"/>
                    </a:lnTo>
                    <a:lnTo>
                      <a:pt x="482" y="602"/>
                    </a:lnTo>
                    <a:lnTo>
                      <a:pt x="454" y="600"/>
                    </a:lnTo>
                    <a:lnTo>
                      <a:pt x="426" y="595"/>
                    </a:lnTo>
                    <a:lnTo>
                      <a:pt x="398" y="589"/>
                    </a:lnTo>
                    <a:lnTo>
                      <a:pt x="130" y="1042"/>
                    </a:lnTo>
                    <a:lnTo>
                      <a:pt x="88" y="1012"/>
                    </a:lnTo>
                    <a:lnTo>
                      <a:pt x="46" y="987"/>
                    </a:lnTo>
                    <a:lnTo>
                      <a:pt x="0" y="964"/>
                    </a:lnTo>
                    <a:lnTo>
                      <a:pt x="268" y="513"/>
                    </a:lnTo>
                    <a:lnTo>
                      <a:pt x="243" y="484"/>
                    </a:lnTo>
                    <a:lnTo>
                      <a:pt x="222" y="452"/>
                    </a:lnTo>
                    <a:lnTo>
                      <a:pt x="205" y="418"/>
                    </a:lnTo>
                    <a:lnTo>
                      <a:pt x="192" y="381"/>
                    </a:lnTo>
                    <a:lnTo>
                      <a:pt x="184" y="342"/>
                    </a:lnTo>
                    <a:lnTo>
                      <a:pt x="181" y="301"/>
                    </a:lnTo>
                    <a:lnTo>
                      <a:pt x="184" y="261"/>
                    </a:lnTo>
                    <a:lnTo>
                      <a:pt x="192" y="221"/>
                    </a:lnTo>
                    <a:lnTo>
                      <a:pt x="205" y="184"/>
                    </a:lnTo>
                    <a:lnTo>
                      <a:pt x="222" y="149"/>
                    </a:lnTo>
                    <a:lnTo>
                      <a:pt x="244" y="118"/>
                    </a:lnTo>
                    <a:lnTo>
                      <a:pt x="269" y="89"/>
                    </a:lnTo>
                    <a:lnTo>
                      <a:pt x="299" y="64"/>
                    </a:lnTo>
                    <a:lnTo>
                      <a:pt x="330" y="42"/>
                    </a:lnTo>
                    <a:lnTo>
                      <a:pt x="365" y="25"/>
                    </a:lnTo>
                    <a:lnTo>
                      <a:pt x="402" y="12"/>
                    </a:lnTo>
                    <a:lnTo>
                      <a:pt x="441" y="4"/>
                    </a:lnTo>
                    <a:lnTo>
                      <a:pt x="4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1"/>
              <p:cNvSpPr>
                <a:spLocks/>
              </p:cNvSpPr>
              <p:nvPr/>
            </p:nvSpPr>
            <p:spPr bwMode="auto">
              <a:xfrm>
                <a:off x="10036176" y="3235325"/>
                <a:ext cx="139700" cy="87313"/>
              </a:xfrm>
              <a:custGeom>
                <a:avLst/>
                <a:gdLst>
                  <a:gd name="T0" fmla="*/ 670 w 970"/>
                  <a:gd name="T1" fmla="*/ 0 h 601"/>
                  <a:gd name="T2" fmla="*/ 711 w 970"/>
                  <a:gd name="T3" fmla="*/ 2 h 601"/>
                  <a:gd name="T4" fmla="*/ 750 w 970"/>
                  <a:gd name="T5" fmla="*/ 11 h 601"/>
                  <a:gd name="T6" fmla="*/ 787 w 970"/>
                  <a:gd name="T7" fmla="*/ 24 h 601"/>
                  <a:gd name="T8" fmla="*/ 821 w 970"/>
                  <a:gd name="T9" fmla="*/ 41 h 601"/>
                  <a:gd name="T10" fmla="*/ 854 w 970"/>
                  <a:gd name="T11" fmla="*/ 63 h 601"/>
                  <a:gd name="T12" fmla="*/ 883 w 970"/>
                  <a:gd name="T13" fmla="*/ 88 h 601"/>
                  <a:gd name="T14" fmla="*/ 908 w 970"/>
                  <a:gd name="T15" fmla="*/ 117 h 601"/>
                  <a:gd name="T16" fmla="*/ 930 w 970"/>
                  <a:gd name="T17" fmla="*/ 149 h 601"/>
                  <a:gd name="T18" fmla="*/ 947 w 970"/>
                  <a:gd name="T19" fmla="*/ 184 h 601"/>
                  <a:gd name="T20" fmla="*/ 960 w 970"/>
                  <a:gd name="T21" fmla="*/ 221 h 601"/>
                  <a:gd name="T22" fmla="*/ 968 w 970"/>
                  <a:gd name="T23" fmla="*/ 259 h 601"/>
                  <a:gd name="T24" fmla="*/ 970 w 970"/>
                  <a:gd name="T25" fmla="*/ 300 h 601"/>
                  <a:gd name="T26" fmla="*/ 968 w 970"/>
                  <a:gd name="T27" fmla="*/ 341 h 601"/>
                  <a:gd name="T28" fmla="*/ 960 w 970"/>
                  <a:gd name="T29" fmla="*/ 381 h 601"/>
                  <a:gd name="T30" fmla="*/ 947 w 970"/>
                  <a:gd name="T31" fmla="*/ 418 h 601"/>
                  <a:gd name="T32" fmla="*/ 930 w 970"/>
                  <a:gd name="T33" fmla="*/ 452 h 601"/>
                  <a:gd name="T34" fmla="*/ 908 w 970"/>
                  <a:gd name="T35" fmla="*/ 484 h 601"/>
                  <a:gd name="T36" fmla="*/ 883 w 970"/>
                  <a:gd name="T37" fmla="*/ 513 h 601"/>
                  <a:gd name="T38" fmla="*/ 854 w 970"/>
                  <a:gd name="T39" fmla="*/ 538 h 601"/>
                  <a:gd name="T40" fmla="*/ 821 w 970"/>
                  <a:gd name="T41" fmla="*/ 560 h 601"/>
                  <a:gd name="T42" fmla="*/ 787 w 970"/>
                  <a:gd name="T43" fmla="*/ 578 h 601"/>
                  <a:gd name="T44" fmla="*/ 750 w 970"/>
                  <a:gd name="T45" fmla="*/ 590 h 601"/>
                  <a:gd name="T46" fmla="*/ 711 w 970"/>
                  <a:gd name="T47" fmla="*/ 598 h 601"/>
                  <a:gd name="T48" fmla="*/ 670 w 970"/>
                  <a:gd name="T49" fmla="*/ 601 h 601"/>
                  <a:gd name="T50" fmla="*/ 630 w 970"/>
                  <a:gd name="T51" fmla="*/ 598 h 601"/>
                  <a:gd name="T52" fmla="*/ 592 w 970"/>
                  <a:gd name="T53" fmla="*/ 591 h 601"/>
                  <a:gd name="T54" fmla="*/ 555 w 970"/>
                  <a:gd name="T55" fmla="*/ 578 h 601"/>
                  <a:gd name="T56" fmla="*/ 520 w 970"/>
                  <a:gd name="T57" fmla="*/ 561 h 601"/>
                  <a:gd name="T58" fmla="*/ 489 w 970"/>
                  <a:gd name="T59" fmla="*/ 540 h 601"/>
                  <a:gd name="T60" fmla="*/ 460 w 970"/>
                  <a:gd name="T61" fmla="*/ 515 h 601"/>
                  <a:gd name="T62" fmla="*/ 436 w 970"/>
                  <a:gd name="T63" fmla="*/ 487 h 601"/>
                  <a:gd name="T64" fmla="*/ 413 w 970"/>
                  <a:gd name="T65" fmla="*/ 455 h 601"/>
                  <a:gd name="T66" fmla="*/ 396 w 970"/>
                  <a:gd name="T67" fmla="*/ 422 h 601"/>
                  <a:gd name="T68" fmla="*/ 383 w 970"/>
                  <a:gd name="T69" fmla="*/ 386 h 601"/>
                  <a:gd name="T70" fmla="*/ 375 w 970"/>
                  <a:gd name="T71" fmla="*/ 347 h 601"/>
                  <a:gd name="T72" fmla="*/ 0 w 970"/>
                  <a:gd name="T73" fmla="*/ 310 h 601"/>
                  <a:gd name="T74" fmla="*/ 8 w 970"/>
                  <a:gd name="T75" fmla="*/ 265 h 601"/>
                  <a:gd name="T76" fmla="*/ 14 w 970"/>
                  <a:gd name="T77" fmla="*/ 217 h 601"/>
                  <a:gd name="T78" fmla="*/ 16 w 970"/>
                  <a:gd name="T79" fmla="*/ 168 h 601"/>
                  <a:gd name="T80" fmla="*/ 15 w 970"/>
                  <a:gd name="T81" fmla="*/ 159 h 601"/>
                  <a:gd name="T82" fmla="*/ 389 w 970"/>
                  <a:gd name="T83" fmla="*/ 197 h 601"/>
                  <a:gd name="T84" fmla="*/ 405 w 970"/>
                  <a:gd name="T85" fmla="*/ 159 h 601"/>
                  <a:gd name="T86" fmla="*/ 427 w 970"/>
                  <a:gd name="T87" fmla="*/ 126 h 601"/>
                  <a:gd name="T88" fmla="*/ 452 w 970"/>
                  <a:gd name="T89" fmla="*/ 95 h 601"/>
                  <a:gd name="T90" fmla="*/ 482 w 970"/>
                  <a:gd name="T91" fmla="*/ 68 h 601"/>
                  <a:gd name="T92" fmla="*/ 513 w 970"/>
                  <a:gd name="T93" fmla="*/ 44 h 601"/>
                  <a:gd name="T94" fmla="*/ 549 w 970"/>
                  <a:gd name="T95" fmla="*/ 26 h 601"/>
                  <a:gd name="T96" fmla="*/ 588 w 970"/>
                  <a:gd name="T97" fmla="*/ 12 h 601"/>
                  <a:gd name="T98" fmla="*/ 628 w 970"/>
                  <a:gd name="T99" fmla="*/ 3 h 601"/>
                  <a:gd name="T100" fmla="*/ 670 w 970"/>
                  <a:gd name="T10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0" h="601">
                    <a:moveTo>
                      <a:pt x="670" y="0"/>
                    </a:moveTo>
                    <a:lnTo>
                      <a:pt x="711" y="2"/>
                    </a:lnTo>
                    <a:lnTo>
                      <a:pt x="750" y="11"/>
                    </a:lnTo>
                    <a:lnTo>
                      <a:pt x="787" y="24"/>
                    </a:lnTo>
                    <a:lnTo>
                      <a:pt x="821" y="41"/>
                    </a:lnTo>
                    <a:lnTo>
                      <a:pt x="854" y="63"/>
                    </a:lnTo>
                    <a:lnTo>
                      <a:pt x="883" y="88"/>
                    </a:lnTo>
                    <a:lnTo>
                      <a:pt x="908" y="117"/>
                    </a:lnTo>
                    <a:lnTo>
                      <a:pt x="930" y="149"/>
                    </a:lnTo>
                    <a:lnTo>
                      <a:pt x="947" y="184"/>
                    </a:lnTo>
                    <a:lnTo>
                      <a:pt x="960" y="221"/>
                    </a:lnTo>
                    <a:lnTo>
                      <a:pt x="968" y="259"/>
                    </a:lnTo>
                    <a:lnTo>
                      <a:pt x="970" y="300"/>
                    </a:lnTo>
                    <a:lnTo>
                      <a:pt x="968" y="341"/>
                    </a:lnTo>
                    <a:lnTo>
                      <a:pt x="960" y="381"/>
                    </a:lnTo>
                    <a:lnTo>
                      <a:pt x="947" y="418"/>
                    </a:lnTo>
                    <a:lnTo>
                      <a:pt x="930" y="452"/>
                    </a:lnTo>
                    <a:lnTo>
                      <a:pt x="908" y="484"/>
                    </a:lnTo>
                    <a:lnTo>
                      <a:pt x="883" y="513"/>
                    </a:lnTo>
                    <a:lnTo>
                      <a:pt x="854" y="538"/>
                    </a:lnTo>
                    <a:lnTo>
                      <a:pt x="821" y="560"/>
                    </a:lnTo>
                    <a:lnTo>
                      <a:pt x="787" y="578"/>
                    </a:lnTo>
                    <a:lnTo>
                      <a:pt x="750" y="590"/>
                    </a:lnTo>
                    <a:lnTo>
                      <a:pt x="711" y="598"/>
                    </a:lnTo>
                    <a:lnTo>
                      <a:pt x="670" y="601"/>
                    </a:lnTo>
                    <a:lnTo>
                      <a:pt x="630" y="598"/>
                    </a:lnTo>
                    <a:lnTo>
                      <a:pt x="592" y="591"/>
                    </a:lnTo>
                    <a:lnTo>
                      <a:pt x="555" y="578"/>
                    </a:lnTo>
                    <a:lnTo>
                      <a:pt x="520" y="561"/>
                    </a:lnTo>
                    <a:lnTo>
                      <a:pt x="489" y="540"/>
                    </a:lnTo>
                    <a:lnTo>
                      <a:pt x="460" y="515"/>
                    </a:lnTo>
                    <a:lnTo>
                      <a:pt x="436" y="487"/>
                    </a:lnTo>
                    <a:lnTo>
                      <a:pt x="413" y="455"/>
                    </a:lnTo>
                    <a:lnTo>
                      <a:pt x="396" y="422"/>
                    </a:lnTo>
                    <a:lnTo>
                      <a:pt x="383" y="386"/>
                    </a:lnTo>
                    <a:lnTo>
                      <a:pt x="375" y="347"/>
                    </a:lnTo>
                    <a:lnTo>
                      <a:pt x="0" y="310"/>
                    </a:lnTo>
                    <a:lnTo>
                      <a:pt x="8" y="265"/>
                    </a:lnTo>
                    <a:lnTo>
                      <a:pt x="14" y="217"/>
                    </a:lnTo>
                    <a:lnTo>
                      <a:pt x="16" y="168"/>
                    </a:lnTo>
                    <a:lnTo>
                      <a:pt x="15" y="159"/>
                    </a:lnTo>
                    <a:lnTo>
                      <a:pt x="389" y="197"/>
                    </a:lnTo>
                    <a:lnTo>
                      <a:pt x="405" y="159"/>
                    </a:lnTo>
                    <a:lnTo>
                      <a:pt x="427" y="126"/>
                    </a:lnTo>
                    <a:lnTo>
                      <a:pt x="452" y="95"/>
                    </a:lnTo>
                    <a:lnTo>
                      <a:pt x="482" y="68"/>
                    </a:lnTo>
                    <a:lnTo>
                      <a:pt x="513" y="44"/>
                    </a:lnTo>
                    <a:lnTo>
                      <a:pt x="549" y="26"/>
                    </a:lnTo>
                    <a:lnTo>
                      <a:pt x="588" y="12"/>
                    </a:lnTo>
                    <a:lnTo>
                      <a:pt x="628" y="3"/>
                    </a:lnTo>
                    <a:lnTo>
                      <a:pt x="6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9937751" y="3352800"/>
                <a:ext cx="87313" cy="139700"/>
              </a:xfrm>
              <a:custGeom>
                <a:avLst/>
                <a:gdLst>
                  <a:gd name="T0" fmla="*/ 227 w 602"/>
                  <a:gd name="T1" fmla="*/ 0 h 965"/>
                  <a:gd name="T2" fmla="*/ 310 w 602"/>
                  <a:gd name="T3" fmla="*/ 365 h 965"/>
                  <a:gd name="T4" fmla="*/ 353 w 602"/>
                  <a:gd name="T5" fmla="*/ 370 h 965"/>
                  <a:gd name="T6" fmla="*/ 395 w 602"/>
                  <a:gd name="T7" fmla="*/ 380 h 965"/>
                  <a:gd name="T8" fmla="*/ 434 w 602"/>
                  <a:gd name="T9" fmla="*/ 396 h 965"/>
                  <a:gd name="T10" fmla="*/ 469 w 602"/>
                  <a:gd name="T11" fmla="*/ 416 h 965"/>
                  <a:gd name="T12" fmla="*/ 502 w 602"/>
                  <a:gd name="T13" fmla="*/ 442 h 965"/>
                  <a:gd name="T14" fmla="*/ 531 w 602"/>
                  <a:gd name="T15" fmla="*/ 472 h 965"/>
                  <a:gd name="T16" fmla="*/ 555 w 602"/>
                  <a:gd name="T17" fmla="*/ 504 h 965"/>
                  <a:gd name="T18" fmla="*/ 574 w 602"/>
                  <a:gd name="T19" fmla="*/ 541 h 965"/>
                  <a:gd name="T20" fmla="*/ 590 w 602"/>
                  <a:gd name="T21" fmla="*/ 580 h 965"/>
                  <a:gd name="T22" fmla="*/ 599 w 602"/>
                  <a:gd name="T23" fmla="*/ 622 h 965"/>
                  <a:gd name="T24" fmla="*/ 602 w 602"/>
                  <a:gd name="T25" fmla="*/ 665 h 965"/>
                  <a:gd name="T26" fmla="*/ 599 w 602"/>
                  <a:gd name="T27" fmla="*/ 706 h 965"/>
                  <a:gd name="T28" fmla="*/ 591 w 602"/>
                  <a:gd name="T29" fmla="*/ 745 h 965"/>
                  <a:gd name="T30" fmla="*/ 578 w 602"/>
                  <a:gd name="T31" fmla="*/ 782 h 965"/>
                  <a:gd name="T32" fmla="*/ 560 w 602"/>
                  <a:gd name="T33" fmla="*/ 816 h 965"/>
                  <a:gd name="T34" fmla="*/ 539 w 602"/>
                  <a:gd name="T35" fmla="*/ 849 h 965"/>
                  <a:gd name="T36" fmla="*/ 513 w 602"/>
                  <a:gd name="T37" fmla="*/ 878 h 965"/>
                  <a:gd name="T38" fmla="*/ 485 w 602"/>
                  <a:gd name="T39" fmla="*/ 903 h 965"/>
                  <a:gd name="T40" fmla="*/ 453 w 602"/>
                  <a:gd name="T41" fmla="*/ 924 h 965"/>
                  <a:gd name="T42" fmla="*/ 418 w 602"/>
                  <a:gd name="T43" fmla="*/ 942 h 965"/>
                  <a:gd name="T44" fmla="*/ 381 w 602"/>
                  <a:gd name="T45" fmla="*/ 955 h 965"/>
                  <a:gd name="T46" fmla="*/ 342 w 602"/>
                  <a:gd name="T47" fmla="*/ 963 h 965"/>
                  <a:gd name="T48" fmla="*/ 301 w 602"/>
                  <a:gd name="T49" fmla="*/ 965 h 965"/>
                  <a:gd name="T50" fmla="*/ 260 w 602"/>
                  <a:gd name="T51" fmla="*/ 963 h 965"/>
                  <a:gd name="T52" fmla="*/ 221 w 602"/>
                  <a:gd name="T53" fmla="*/ 955 h 965"/>
                  <a:gd name="T54" fmla="*/ 184 w 602"/>
                  <a:gd name="T55" fmla="*/ 942 h 965"/>
                  <a:gd name="T56" fmla="*/ 149 w 602"/>
                  <a:gd name="T57" fmla="*/ 924 h 965"/>
                  <a:gd name="T58" fmla="*/ 117 w 602"/>
                  <a:gd name="T59" fmla="*/ 903 h 965"/>
                  <a:gd name="T60" fmla="*/ 89 w 602"/>
                  <a:gd name="T61" fmla="*/ 878 h 965"/>
                  <a:gd name="T62" fmla="*/ 63 w 602"/>
                  <a:gd name="T63" fmla="*/ 849 h 965"/>
                  <a:gd name="T64" fmla="*/ 42 w 602"/>
                  <a:gd name="T65" fmla="*/ 816 h 965"/>
                  <a:gd name="T66" fmla="*/ 25 w 602"/>
                  <a:gd name="T67" fmla="*/ 782 h 965"/>
                  <a:gd name="T68" fmla="*/ 11 w 602"/>
                  <a:gd name="T69" fmla="*/ 745 h 965"/>
                  <a:gd name="T70" fmla="*/ 3 w 602"/>
                  <a:gd name="T71" fmla="*/ 706 h 965"/>
                  <a:gd name="T72" fmla="*/ 0 w 602"/>
                  <a:gd name="T73" fmla="*/ 665 h 965"/>
                  <a:gd name="T74" fmla="*/ 3 w 602"/>
                  <a:gd name="T75" fmla="*/ 623 h 965"/>
                  <a:gd name="T76" fmla="*/ 12 w 602"/>
                  <a:gd name="T77" fmla="*/ 582 h 965"/>
                  <a:gd name="T78" fmla="*/ 27 w 602"/>
                  <a:gd name="T79" fmla="*/ 544 h 965"/>
                  <a:gd name="T80" fmla="*/ 46 w 602"/>
                  <a:gd name="T81" fmla="*/ 508 h 965"/>
                  <a:gd name="T82" fmla="*/ 69 w 602"/>
                  <a:gd name="T83" fmla="*/ 476 h 965"/>
                  <a:gd name="T84" fmla="*/ 97 w 602"/>
                  <a:gd name="T85" fmla="*/ 446 h 965"/>
                  <a:gd name="T86" fmla="*/ 129 w 602"/>
                  <a:gd name="T87" fmla="*/ 421 h 965"/>
                  <a:gd name="T88" fmla="*/ 163 w 602"/>
                  <a:gd name="T89" fmla="*/ 400 h 965"/>
                  <a:gd name="T90" fmla="*/ 79 w 602"/>
                  <a:gd name="T91" fmla="*/ 34 h 965"/>
                  <a:gd name="T92" fmla="*/ 130 w 602"/>
                  <a:gd name="T93" fmla="*/ 26 h 965"/>
                  <a:gd name="T94" fmla="*/ 179 w 602"/>
                  <a:gd name="T95" fmla="*/ 15 h 965"/>
                  <a:gd name="T96" fmla="*/ 227 w 602"/>
                  <a:gd name="T97" fmla="*/ 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2" h="965">
                    <a:moveTo>
                      <a:pt x="227" y="0"/>
                    </a:moveTo>
                    <a:lnTo>
                      <a:pt x="310" y="365"/>
                    </a:lnTo>
                    <a:lnTo>
                      <a:pt x="353" y="370"/>
                    </a:lnTo>
                    <a:lnTo>
                      <a:pt x="395" y="380"/>
                    </a:lnTo>
                    <a:lnTo>
                      <a:pt x="434" y="396"/>
                    </a:lnTo>
                    <a:lnTo>
                      <a:pt x="469" y="416"/>
                    </a:lnTo>
                    <a:lnTo>
                      <a:pt x="502" y="442"/>
                    </a:lnTo>
                    <a:lnTo>
                      <a:pt x="531" y="472"/>
                    </a:lnTo>
                    <a:lnTo>
                      <a:pt x="555" y="504"/>
                    </a:lnTo>
                    <a:lnTo>
                      <a:pt x="574" y="541"/>
                    </a:lnTo>
                    <a:lnTo>
                      <a:pt x="590" y="580"/>
                    </a:lnTo>
                    <a:lnTo>
                      <a:pt x="599" y="622"/>
                    </a:lnTo>
                    <a:lnTo>
                      <a:pt x="602" y="665"/>
                    </a:lnTo>
                    <a:lnTo>
                      <a:pt x="599" y="706"/>
                    </a:lnTo>
                    <a:lnTo>
                      <a:pt x="591" y="745"/>
                    </a:lnTo>
                    <a:lnTo>
                      <a:pt x="578" y="782"/>
                    </a:lnTo>
                    <a:lnTo>
                      <a:pt x="560" y="816"/>
                    </a:lnTo>
                    <a:lnTo>
                      <a:pt x="539" y="849"/>
                    </a:lnTo>
                    <a:lnTo>
                      <a:pt x="513" y="878"/>
                    </a:lnTo>
                    <a:lnTo>
                      <a:pt x="485" y="903"/>
                    </a:lnTo>
                    <a:lnTo>
                      <a:pt x="453" y="924"/>
                    </a:lnTo>
                    <a:lnTo>
                      <a:pt x="418" y="942"/>
                    </a:lnTo>
                    <a:lnTo>
                      <a:pt x="381" y="955"/>
                    </a:lnTo>
                    <a:lnTo>
                      <a:pt x="342" y="963"/>
                    </a:lnTo>
                    <a:lnTo>
                      <a:pt x="301" y="965"/>
                    </a:lnTo>
                    <a:lnTo>
                      <a:pt x="260" y="963"/>
                    </a:lnTo>
                    <a:lnTo>
                      <a:pt x="221" y="955"/>
                    </a:lnTo>
                    <a:lnTo>
                      <a:pt x="184" y="942"/>
                    </a:lnTo>
                    <a:lnTo>
                      <a:pt x="149" y="924"/>
                    </a:lnTo>
                    <a:lnTo>
                      <a:pt x="117" y="903"/>
                    </a:lnTo>
                    <a:lnTo>
                      <a:pt x="89" y="878"/>
                    </a:lnTo>
                    <a:lnTo>
                      <a:pt x="63" y="849"/>
                    </a:lnTo>
                    <a:lnTo>
                      <a:pt x="42" y="816"/>
                    </a:lnTo>
                    <a:lnTo>
                      <a:pt x="25" y="782"/>
                    </a:lnTo>
                    <a:lnTo>
                      <a:pt x="11" y="745"/>
                    </a:lnTo>
                    <a:lnTo>
                      <a:pt x="3" y="706"/>
                    </a:lnTo>
                    <a:lnTo>
                      <a:pt x="0" y="665"/>
                    </a:lnTo>
                    <a:lnTo>
                      <a:pt x="3" y="623"/>
                    </a:lnTo>
                    <a:lnTo>
                      <a:pt x="12" y="582"/>
                    </a:lnTo>
                    <a:lnTo>
                      <a:pt x="27" y="544"/>
                    </a:lnTo>
                    <a:lnTo>
                      <a:pt x="46" y="508"/>
                    </a:lnTo>
                    <a:lnTo>
                      <a:pt x="69" y="476"/>
                    </a:lnTo>
                    <a:lnTo>
                      <a:pt x="97" y="446"/>
                    </a:lnTo>
                    <a:lnTo>
                      <a:pt x="129" y="421"/>
                    </a:lnTo>
                    <a:lnTo>
                      <a:pt x="163" y="400"/>
                    </a:lnTo>
                    <a:lnTo>
                      <a:pt x="79" y="34"/>
                    </a:lnTo>
                    <a:lnTo>
                      <a:pt x="130" y="26"/>
                    </a:lnTo>
                    <a:lnTo>
                      <a:pt x="179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9694863" y="3279775"/>
                <a:ext cx="153988" cy="90488"/>
              </a:xfrm>
              <a:custGeom>
                <a:avLst/>
                <a:gdLst>
                  <a:gd name="T0" fmla="*/ 1017 w 1066"/>
                  <a:gd name="T1" fmla="*/ 0 h 621"/>
                  <a:gd name="T2" fmla="*/ 1030 w 1066"/>
                  <a:gd name="T3" fmla="*/ 49 h 621"/>
                  <a:gd name="T4" fmla="*/ 1047 w 1066"/>
                  <a:gd name="T5" fmla="*/ 97 h 621"/>
                  <a:gd name="T6" fmla="*/ 1066 w 1066"/>
                  <a:gd name="T7" fmla="*/ 143 h 621"/>
                  <a:gd name="T8" fmla="*/ 599 w 1066"/>
                  <a:gd name="T9" fmla="*/ 300 h 621"/>
                  <a:gd name="T10" fmla="*/ 600 w 1066"/>
                  <a:gd name="T11" fmla="*/ 310 h 621"/>
                  <a:gd name="T12" fmla="*/ 601 w 1066"/>
                  <a:gd name="T13" fmla="*/ 320 h 621"/>
                  <a:gd name="T14" fmla="*/ 599 w 1066"/>
                  <a:gd name="T15" fmla="*/ 361 h 621"/>
                  <a:gd name="T16" fmla="*/ 591 w 1066"/>
                  <a:gd name="T17" fmla="*/ 400 h 621"/>
                  <a:gd name="T18" fmla="*/ 577 w 1066"/>
                  <a:gd name="T19" fmla="*/ 437 h 621"/>
                  <a:gd name="T20" fmla="*/ 560 w 1066"/>
                  <a:gd name="T21" fmla="*/ 472 h 621"/>
                  <a:gd name="T22" fmla="*/ 539 w 1066"/>
                  <a:gd name="T23" fmla="*/ 503 h 621"/>
                  <a:gd name="T24" fmla="*/ 513 w 1066"/>
                  <a:gd name="T25" fmla="*/ 533 h 621"/>
                  <a:gd name="T26" fmla="*/ 485 w 1066"/>
                  <a:gd name="T27" fmla="*/ 558 h 621"/>
                  <a:gd name="T28" fmla="*/ 452 w 1066"/>
                  <a:gd name="T29" fmla="*/ 580 h 621"/>
                  <a:gd name="T30" fmla="*/ 417 w 1066"/>
                  <a:gd name="T31" fmla="*/ 597 h 621"/>
                  <a:gd name="T32" fmla="*/ 380 w 1066"/>
                  <a:gd name="T33" fmla="*/ 610 h 621"/>
                  <a:gd name="T34" fmla="*/ 341 w 1066"/>
                  <a:gd name="T35" fmla="*/ 618 h 621"/>
                  <a:gd name="T36" fmla="*/ 300 w 1066"/>
                  <a:gd name="T37" fmla="*/ 621 h 621"/>
                  <a:gd name="T38" fmla="*/ 259 w 1066"/>
                  <a:gd name="T39" fmla="*/ 618 h 621"/>
                  <a:gd name="T40" fmla="*/ 220 w 1066"/>
                  <a:gd name="T41" fmla="*/ 610 h 621"/>
                  <a:gd name="T42" fmla="*/ 184 w 1066"/>
                  <a:gd name="T43" fmla="*/ 597 h 621"/>
                  <a:gd name="T44" fmla="*/ 149 w 1066"/>
                  <a:gd name="T45" fmla="*/ 580 h 621"/>
                  <a:gd name="T46" fmla="*/ 116 w 1066"/>
                  <a:gd name="T47" fmla="*/ 558 h 621"/>
                  <a:gd name="T48" fmla="*/ 88 w 1066"/>
                  <a:gd name="T49" fmla="*/ 533 h 621"/>
                  <a:gd name="T50" fmla="*/ 62 w 1066"/>
                  <a:gd name="T51" fmla="*/ 503 h 621"/>
                  <a:gd name="T52" fmla="*/ 41 w 1066"/>
                  <a:gd name="T53" fmla="*/ 472 h 621"/>
                  <a:gd name="T54" fmla="*/ 23 w 1066"/>
                  <a:gd name="T55" fmla="*/ 437 h 621"/>
                  <a:gd name="T56" fmla="*/ 11 w 1066"/>
                  <a:gd name="T57" fmla="*/ 400 h 621"/>
                  <a:gd name="T58" fmla="*/ 3 w 1066"/>
                  <a:gd name="T59" fmla="*/ 361 h 621"/>
                  <a:gd name="T60" fmla="*/ 0 w 1066"/>
                  <a:gd name="T61" fmla="*/ 320 h 621"/>
                  <a:gd name="T62" fmla="*/ 3 w 1066"/>
                  <a:gd name="T63" fmla="*/ 279 h 621"/>
                  <a:gd name="T64" fmla="*/ 11 w 1066"/>
                  <a:gd name="T65" fmla="*/ 240 h 621"/>
                  <a:gd name="T66" fmla="*/ 23 w 1066"/>
                  <a:gd name="T67" fmla="*/ 203 h 621"/>
                  <a:gd name="T68" fmla="*/ 41 w 1066"/>
                  <a:gd name="T69" fmla="*/ 169 h 621"/>
                  <a:gd name="T70" fmla="*/ 62 w 1066"/>
                  <a:gd name="T71" fmla="*/ 136 h 621"/>
                  <a:gd name="T72" fmla="*/ 88 w 1066"/>
                  <a:gd name="T73" fmla="*/ 108 h 621"/>
                  <a:gd name="T74" fmla="*/ 116 w 1066"/>
                  <a:gd name="T75" fmla="*/ 82 h 621"/>
                  <a:gd name="T76" fmla="*/ 149 w 1066"/>
                  <a:gd name="T77" fmla="*/ 61 h 621"/>
                  <a:gd name="T78" fmla="*/ 184 w 1066"/>
                  <a:gd name="T79" fmla="*/ 43 h 621"/>
                  <a:gd name="T80" fmla="*/ 220 w 1066"/>
                  <a:gd name="T81" fmla="*/ 30 h 621"/>
                  <a:gd name="T82" fmla="*/ 259 w 1066"/>
                  <a:gd name="T83" fmla="*/ 23 h 621"/>
                  <a:gd name="T84" fmla="*/ 300 w 1066"/>
                  <a:gd name="T85" fmla="*/ 20 h 621"/>
                  <a:gd name="T86" fmla="*/ 340 w 1066"/>
                  <a:gd name="T87" fmla="*/ 22 h 621"/>
                  <a:gd name="T88" fmla="*/ 376 w 1066"/>
                  <a:gd name="T89" fmla="*/ 30 h 621"/>
                  <a:gd name="T90" fmla="*/ 412 w 1066"/>
                  <a:gd name="T91" fmla="*/ 41 h 621"/>
                  <a:gd name="T92" fmla="*/ 446 w 1066"/>
                  <a:gd name="T93" fmla="*/ 58 h 621"/>
                  <a:gd name="T94" fmla="*/ 476 w 1066"/>
                  <a:gd name="T95" fmla="*/ 77 h 621"/>
                  <a:gd name="T96" fmla="*/ 505 w 1066"/>
                  <a:gd name="T97" fmla="*/ 100 h 621"/>
                  <a:gd name="T98" fmla="*/ 530 w 1066"/>
                  <a:gd name="T99" fmla="*/ 127 h 621"/>
                  <a:gd name="T100" fmla="*/ 552 w 1066"/>
                  <a:gd name="T101" fmla="*/ 157 h 621"/>
                  <a:gd name="T102" fmla="*/ 1017 w 1066"/>
                  <a:gd name="T103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66" h="621">
                    <a:moveTo>
                      <a:pt x="1017" y="0"/>
                    </a:moveTo>
                    <a:lnTo>
                      <a:pt x="1030" y="49"/>
                    </a:lnTo>
                    <a:lnTo>
                      <a:pt x="1047" y="97"/>
                    </a:lnTo>
                    <a:lnTo>
                      <a:pt x="1066" y="143"/>
                    </a:lnTo>
                    <a:lnTo>
                      <a:pt x="599" y="300"/>
                    </a:lnTo>
                    <a:lnTo>
                      <a:pt x="600" y="310"/>
                    </a:lnTo>
                    <a:lnTo>
                      <a:pt x="601" y="320"/>
                    </a:lnTo>
                    <a:lnTo>
                      <a:pt x="599" y="361"/>
                    </a:lnTo>
                    <a:lnTo>
                      <a:pt x="591" y="400"/>
                    </a:lnTo>
                    <a:lnTo>
                      <a:pt x="577" y="437"/>
                    </a:lnTo>
                    <a:lnTo>
                      <a:pt x="560" y="472"/>
                    </a:lnTo>
                    <a:lnTo>
                      <a:pt x="539" y="503"/>
                    </a:lnTo>
                    <a:lnTo>
                      <a:pt x="513" y="533"/>
                    </a:lnTo>
                    <a:lnTo>
                      <a:pt x="485" y="558"/>
                    </a:lnTo>
                    <a:lnTo>
                      <a:pt x="452" y="580"/>
                    </a:lnTo>
                    <a:lnTo>
                      <a:pt x="417" y="597"/>
                    </a:lnTo>
                    <a:lnTo>
                      <a:pt x="380" y="610"/>
                    </a:lnTo>
                    <a:lnTo>
                      <a:pt x="341" y="618"/>
                    </a:lnTo>
                    <a:lnTo>
                      <a:pt x="300" y="621"/>
                    </a:lnTo>
                    <a:lnTo>
                      <a:pt x="259" y="618"/>
                    </a:lnTo>
                    <a:lnTo>
                      <a:pt x="220" y="610"/>
                    </a:lnTo>
                    <a:lnTo>
                      <a:pt x="184" y="597"/>
                    </a:lnTo>
                    <a:lnTo>
                      <a:pt x="149" y="580"/>
                    </a:lnTo>
                    <a:lnTo>
                      <a:pt x="116" y="558"/>
                    </a:lnTo>
                    <a:lnTo>
                      <a:pt x="88" y="533"/>
                    </a:lnTo>
                    <a:lnTo>
                      <a:pt x="62" y="503"/>
                    </a:lnTo>
                    <a:lnTo>
                      <a:pt x="41" y="472"/>
                    </a:lnTo>
                    <a:lnTo>
                      <a:pt x="23" y="437"/>
                    </a:lnTo>
                    <a:lnTo>
                      <a:pt x="11" y="400"/>
                    </a:lnTo>
                    <a:lnTo>
                      <a:pt x="3" y="361"/>
                    </a:lnTo>
                    <a:lnTo>
                      <a:pt x="0" y="320"/>
                    </a:lnTo>
                    <a:lnTo>
                      <a:pt x="3" y="279"/>
                    </a:lnTo>
                    <a:lnTo>
                      <a:pt x="11" y="240"/>
                    </a:lnTo>
                    <a:lnTo>
                      <a:pt x="23" y="203"/>
                    </a:lnTo>
                    <a:lnTo>
                      <a:pt x="41" y="169"/>
                    </a:lnTo>
                    <a:lnTo>
                      <a:pt x="62" y="136"/>
                    </a:lnTo>
                    <a:lnTo>
                      <a:pt x="88" y="108"/>
                    </a:lnTo>
                    <a:lnTo>
                      <a:pt x="116" y="82"/>
                    </a:lnTo>
                    <a:lnTo>
                      <a:pt x="149" y="61"/>
                    </a:lnTo>
                    <a:lnTo>
                      <a:pt x="184" y="43"/>
                    </a:lnTo>
                    <a:lnTo>
                      <a:pt x="220" y="30"/>
                    </a:lnTo>
                    <a:lnTo>
                      <a:pt x="259" y="23"/>
                    </a:lnTo>
                    <a:lnTo>
                      <a:pt x="300" y="20"/>
                    </a:lnTo>
                    <a:lnTo>
                      <a:pt x="340" y="22"/>
                    </a:lnTo>
                    <a:lnTo>
                      <a:pt x="376" y="30"/>
                    </a:lnTo>
                    <a:lnTo>
                      <a:pt x="412" y="41"/>
                    </a:lnTo>
                    <a:lnTo>
                      <a:pt x="446" y="58"/>
                    </a:lnTo>
                    <a:lnTo>
                      <a:pt x="476" y="77"/>
                    </a:lnTo>
                    <a:lnTo>
                      <a:pt x="505" y="100"/>
                    </a:lnTo>
                    <a:lnTo>
                      <a:pt x="530" y="127"/>
                    </a:lnTo>
                    <a:lnTo>
                      <a:pt x="552" y="157"/>
                    </a:lnTo>
                    <a:lnTo>
                      <a:pt x="10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9864726" y="3184525"/>
                <a:ext cx="147638" cy="149225"/>
              </a:xfrm>
              <a:custGeom>
                <a:avLst/>
                <a:gdLst>
                  <a:gd name="T0" fmla="*/ 515 w 1031"/>
                  <a:gd name="T1" fmla="*/ 0 h 1031"/>
                  <a:gd name="T2" fmla="*/ 571 w 1031"/>
                  <a:gd name="T3" fmla="*/ 3 h 1031"/>
                  <a:gd name="T4" fmla="*/ 626 w 1031"/>
                  <a:gd name="T5" fmla="*/ 12 h 1031"/>
                  <a:gd name="T6" fmla="*/ 678 w 1031"/>
                  <a:gd name="T7" fmla="*/ 26 h 1031"/>
                  <a:gd name="T8" fmla="*/ 728 w 1031"/>
                  <a:gd name="T9" fmla="*/ 45 h 1031"/>
                  <a:gd name="T10" fmla="*/ 775 w 1031"/>
                  <a:gd name="T11" fmla="*/ 70 h 1031"/>
                  <a:gd name="T12" fmla="*/ 820 w 1031"/>
                  <a:gd name="T13" fmla="*/ 99 h 1031"/>
                  <a:gd name="T14" fmla="*/ 861 w 1031"/>
                  <a:gd name="T15" fmla="*/ 133 h 1031"/>
                  <a:gd name="T16" fmla="*/ 898 w 1031"/>
                  <a:gd name="T17" fmla="*/ 170 h 1031"/>
                  <a:gd name="T18" fmla="*/ 931 w 1031"/>
                  <a:gd name="T19" fmla="*/ 211 h 1031"/>
                  <a:gd name="T20" fmla="*/ 961 w 1031"/>
                  <a:gd name="T21" fmla="*/ 256 h 1031"/>
                  <a:gd name="T22" fmla="*/ 985 w 1031"/>
                  <a:gd name="T23" fmla="*/ 302 h 1031"/>
                  <a:gd name="T24" fmla="*/ 1005 w 1031"/>
                  <a:gd name="T25" fmla="*/ 352 h 1031"/>
                  <a:gd name="T26" fmla="*/ 1019 w 1031"/>
                  <a:gd name="T27" fmla="*/ 404 h 1031"/>
                  <a:gd name="T28" fmla="*/ 1028 w 1031"/>
                  <a:gd name="T29" fmla="*/ 459 h 1031"/>
                  <a:gd name="T30" fmla="*/ 1031 w 1031"/>
                  <a:gd name="T31" fmla="*/ 515 h 1031"/>
                  <a:gd name="T32" fmla="*/ 1028 w 1031"/>
                  <a:gd name="T33" fmla="*/ 571 h 1031"/>
                  <a:gd name="T34" fmla="*/ 1019 w 1031"/>
                  <a:gd name="T35" fmla="*/ 626 h 1031"/>
                  <a:gd name="T36" fmla="*/ 1005 w 1031"/>
                  <a:gd name="T37" fmla="*/ 678 h 1031"/>
                  <a:gd name="T38" fmla="*/ 985 w 1031"/>
                  <a:gd name="T39" fmla="*/ 728 h 1031"/>
                  <a:gd name="T40" fmla="*/ 961 w 1031"/>
                  <a:gd name="T41" fmla="*/ 775 h 1031"/>
                  <a:gd name="T42" fmla="*/ 931 w 1031"/>
                  <a:gd name="T43" fmla="*/ 820 h 1031"/>
                  <a:gd name="T44" fmla="*/ 898 w 1031"/>
                  <a:gd name="T45" fmla="*/ 860 h 1031"/>
                  <a:gd name="T46" fmla="*/ 861 w 1031"/>
                  <a:gd name="T47" fmla="*/ 898 h 1031"/>
                  <a:gd name="T48" fmla="*/ 820 w 1031"/>
                  <a:gd name="T49" fmla="*/ 931 h 1031"/>
                  <a:gd name="T50" fmla="*/ 775 w 1031"/>
                  <a:gd name="T51" fmla="*/ 960 h 1031"/>
                  <a:gd name="T52" fmla="*/ 728 w 1031"/>
                  <a:gd name="T53" fmla="*/ 985 h 1031"/>
                  <a:gd name="T54" fmla="*/ 678 w 1031"/>
                  <a:gd name="T55" fmla="*/ 1004 h 1031"/>
                  <a:gd name="T56" fmla="*/ 626 w 1031"/>
                  <a:gd name="T57" fmla="*/ 1018 h 1031"/>
                  <a:gd name="T58" fmla="*/ 571 w 1031"/>
                  <a:gd name="T59" fmla="*/ 1028 h 1031"/>
                  <a:gd name="T60" fmla="*/ 515 w 1031"/>
                  <a:gd name="T61" fmla="*/ 1031 h 1031"/>
                  <a:gd name="T62" fmla="*/ 459 w 1031"/>
                  <a:gd name="T63" fmla="*/ 1028 h 1031"/>
                  <a:gd name="T64" fmla="*/ 405 w 1031"/>
                  <a:gd name="T65" fmla="*/ 1018 h 1031"/>
                  <a:gd name="T66" fmla="*/ 353 w 1031"/>
                  <a:gd name="T67" fmla="*/ 1004 h 1031"/>
                  <a:gd name="T68" fmla="*/ 303 w 1031"/>
                  <a:gd name="T69" fmla="*/ 985 h 1031"/>
                  <a:gd name="T70" fmla="*/ 256 w 1031"/>
                  <a:gd name="T71" fmla="*/ 960 h 1031"/>
                  <a:gd name="T72" fmla="*/ 211 w 1031"/>
                  <a:gd name="T73" fmla="*/ 931 h 1031"/>
                  <a:gd name="T74" fmla="*/ 170 w 1031"/>
                  <a:gd name="T75" fmla="*/ 898 h 1031"/>
                  <a:gd name="T76" fmla="*/ 133 w 1031"/>
                  <a:gd name="T77" fmla="*/ 860 h 1031"/>
                  <a:gd name="T78" fmla="*/ 100 w 1031"/>
                  <a:gd name="T79" fmla="*/ 820 h 1031"/>
                  <a:gd name="T80" fmla="*/ 70 w 1031"/>
                  <a:gd name="T81" fmla="*/ 775 h 1031"/>
                  <a:gd name="T82" fmla="*/ 46 w 1031"/>
                  <a:gd name="T83" fmla="*/ 728 h 1031"/>
                  <a:gd name="T84" fmla="*/ 27 w 1031"/>
                  <a:gd name="T85" fmla="*/ 678 h 1031"/>
                  <a:gd name="T86" fmla="*/ 12 w 1031"/>
                  <a:gd name="T87" fmla="*/ 626 h 1031"/>
                  <a:gd name="T88" fmla="*/ 3 w 1031"/>
                  <a:gd name="T89" fmla="*/ 571 h 1031"/>
                  <a:gd name="T90" fmla="*/ 0 w 1031"/>
                  <a:gd name="T91" fmla="*/ 515 h 1031"/>
                  <a:gd name="T92" fmla="*/ 3 w 1031"/>
                  <a:gd name="T93" fmla="*/ 459 h 1031"/>
                  <a:gd name="T94" fmla="*/ 12 w 1031"/>
                  <a:gd name="T95" fmla="*/ 404 h 1031"/>
                  <a:gd name="T96" fmla="*/ 27 w 1031"/>
                  <a:gd name="T97" fmla="*/ 352 h 1031"/>
                  <a:gd name="T98" fmla="*/ 46 w 1031"/>
                  <a:gd name="T99" fmla="*/ 302 h 1031"/>
                  <a:gd name="T100" fmla="*/ 70 w 1031"/>
                  <a:gd name="T101" fmla="*/ 256 h 1031"/>
                  <a:gd name="T102" fmla="*/ 100 w 1031"/>
                  <a:gd name="T103" fmla="*/ 211 h 1031"/>
                  <a:gd name="T104" fmla="*/ 133 w 1031"/>
                  <a:gd name="T105" fmla="*/ 170 h 1031"/>
                  <a:gd name="T106" fmla="*/ 170 w 1031"/>
                  <a:gd name="T107" fmla="*/ 133 h 1031"/>
                  <a:gd name="T108" fmla="*/ 211 w 1031"/>
                  <a:gd name="T109" fmla="*/ 99 h 1031"/>
                  <a:gd name="T110" fmla="*/ 256 w 1031"/>
                  <a:gd name="T111" fmla="*/ 70 h 1031"/>
                  <a:gd name="T112" fmla="*/ 303 w 1031"/>
                  <a:gd name="T113" fmla="*/ 45 h 1031"/>
                  <a:gd name="T114" fmla="*/ 353 w 1031"/>
                  <a:gd name="T115" fmla="*/ 26 h 1031"/>
                  <a:gd name="T116" fmla="*/ 405 w 1031"/>
                  <a:gd name="T117" fmla="*/ 12 h 1031"/>
                  <a:gd name="T118" fmla="*/ 459 w 1031"/>
                  <a:gd name="T119" fmla="*/ 3 h 1031"/>
                  <a:gd name="T120" fmla="*/ 515 w 1031"/>
                  <a:gd name="T121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1" h="1031">
                    <a:moveTo>
                      <a:pt x="515" y="0"/>
                    </a:moveTo>
                    <a:lnTo>
                      <a:pt x="571" y="3"/>
                    </a:lnTo>
                    <a:lnTo>
                      <a:pt x="626" y="12"/>
                    </a:lnTo>
                    <a:lnTo>
                      <a:pt x="678" y="26"/>
                    </a:lnTo>
                    <a:lnTo>
                      <a:pt x="728" y="45"/>
                    </a:lnTo>
                    <a:lnTo>
                      <a:pt x="775" y="70"/>
                    </a:lnTo>
                    <a:lnTo>
                      <a:pt x="820" y="99"/>
                    </a:lnTo>
                    <a:lnTo>
                      <a:pt x="861" y="133"/>
                    </a:lnTo>
                    <a:lnTo>
                      <a:pt x="898" y="170"/>
                    </a:lnTo>
                    <a:lnTo>
                      <a:pt x="931" y="211"/>
                    </a:lnTo>
                    <a:lnTo>
                      <a:pt x="961" y="256"/>
                    </a:lnTo>
                    <a:lnTo>
                      <a:pt x="985" y="302"/>
                    </a:lnTo>
                    <a:lnTo>
                      <a:pt x="1005" y="352"/>
                    </a:lnTo>
                    <a:lnTo>
                      <a:pt x="1019" y="404"/>
                    </a:lnTo>
                    <a:lnTo>
                      <a:pt x="1028" y="459"/>
                    </a:lnTo>
                    <a:lnTo>
                      <a:pt x="1031" y="515"/>
                    </a:lnTo>
                    <a:lnTo>
                      <a:pt x="1028" y="571"/>
                    </a:lnTo>
                    <a:lnTo>
                      <a:pt x="1019" y="626"/>
                    </a:lnTo>
                    <a:lnTo>
                      <a:pt x="1005" y="678"/>
                    </a:lnTo>
                    <a:lnTo>
                      <a:pt x="985" y="728"/>
                    </a:lnTo>
                    <a:lnTo>
                      <a:pt x="961" y="775"/>
                    </a:lnTo>
                    <a:lnTo>
                      <a:pt x="931" y="820"/>
                    </a:lnTo>
                    <a:lnTo>
                      <a:pt x="898" y="860"/>
                    </a:lnTo>
                    <a:lnTo>
                      <a:pt x="861" y="898"/>
                    </a:lnTo>
                    <a:lnTo>
                      <a:pt x="820" y="931"/>
                    </a:lnTo>
                    <a:lnTo>
                      <a:pt x="775" y="960"/>
                    </a:lnTo>
                    <a:lnTo>
                      <a:pt x="728" y="985"/>
                    </a:lnTo>
                    <a:lnTo>
                      <a:pt x="678" y="1004"/>
                    </a:lnTo>
                    <a:lnTo>
                      <a:pt x="626" y="1018"/>
                    </a:lnTo>
                    <a:lnTo>
                      <a:pt x="571" y="1028"/>
                    </a:lnTo>
                    <a:lnTo>
                      <a:pt x="515" y="1031"/>
                    </a:lnTo>
                    <a:lnTo>
                      <a:pt x="459" y="1028"/>
                    </a:lnTo>
                    <a:lnTo>
                      <a:pt x="405" y="1018"/>
                    </a:lnTo>
                    <a:lnTo>
                      <a:pt x="353" y="1004"/>
                    </a:lnTo>
                    <a:lnTo>
                      <a:pt x="303" y="985"/>
                    </a:lnTo>
                    <a:lnTo>
                      <a:pt x="256" y="960"/>
                    </a:lnTo>
                    <a:lnTo>
                      <a:pt x="211" y="931"/>
                    </a:lnTo>
                    <a:lnTo>
                      <a:pt x="170" y="898"/>
                    </a:lnTo>
                    <a:lnTo>
                      <a:pt x="133" y="860"/>
                    </a:lnTo>
                    <a:lnTo>
                      <a:pt x="100" y="820"/>
                    </a:lnTo>
                    <a:lnTo>
                      <a:pt x="70" y="775"/>
                    </a:lnTo>
                    <a:lnTo>
                      <a:pt x="46" y="728"/>
                    </a:lnTo>
                    <a:lnTo>
                      <a:pt x="27" y="678"/>
                    </a:lnTo>
                    <a:lnTo>
                      <a:pt x="12" y="626"/>
                    </a:lnTo>
                    <a:lnTo>
                      <a:pt x="3" y="571"/>
                    </a:lnTo>
                    <a:lnTo>
                      <a:pt x="0" y="515"/>
                    </a:lnTo>
                    <a:lnTo>
                      <a:pt x="3" y="459"/>
                    </a:lnTo>
                    <a:lnTo>
                      <a:pt x="12" y="404"/>
                    </a:lnTo>
                    <a:lnTo>
                      <a:pt x="27" y="352"/>
                    </a:lnTo>
                    <a:lnTo>
                      <a:pt x="46" y="302"/>
                    </a:lnTo>
                    <a:lnTo>
                      <a:pt x="70" y="256"/>
                    </a:lnTo>
                    <a:lnTo>
                      <a:pt x="100" y="211"/>
                    </a:lnTo>
                    <a:lnTo>
                      <a:pt x="133" y="170"/>
                    </a:lnTo>
                    <a:lnTo>
                      <a:pt x="170" y="133"/>
                    </a:lnTo>
                    <a:lnTo>
                      <a:pt x="211" y="99"/>
                    </a:lnTo>
                    <a:lnTo>
                      <a:pt x="256" y="70"/>
                    </a:lnTo>
                    <a:lnTo>
                      <a:pt x="303" y="45"/>
                    </a:lnTo>
                    <a:lnTo>
                      <a:pt x="353" y="26"/>
                    </a:lnTo>
                    <a:lnTo>
                      <a:pt x="405" y="12"/>
                    </a:lnTo>
                    <a:lnTo>
                      <a:pt x="459" y="3"/>
                    </a:lnTo>
                    <a:lnTo>
                      <a:pt x="5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87689" y="759438"/>
            <a:ext cx="1274426" cy="1040990"/>
            <a:chOff x="1484312" y="1209652"/>
            <a:chExt cx="1040990" cy="1040990"/>
          </a:xfrm>
        </p:grpSpPr>
        <p:sp>
          <p:nvSpPr>
            <p:cNvPr id="40" name="Rectangle 39"/>
            <p:cNvSpPr/>
            <p:nvPr/>
          </p:nvSpPr>
          <p:spPr>
            <a:xfrm>
              <a:off x="1484312" y="1209652"/>
              <a:ext cx="1040990" cy="10409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645406" y="1369275"/>
              <a:ext cx="718802" cy="721745"/>
              <a:chOff x="8913813" y="1954213"/>
              <a:chExt cx="1163637" cy="1168400"/>
            </a:xfrm>
            <a:solidFill>
              <a:schemeClr val="bg1"/>
            </a:solidFill>
          </p:grpSpPr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8913813" y="2425700"/>
                <a:ext cx="204787" cy="6207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"/>
              <p:cNvSpPr>
                <a:spLocks noEditPoints="1"/>
              </p:cNvSpPr>
              <p:nvPr/>
            </p:nvSpPr>
            <p:spPr bwMode="auto">
              <a:xfrm>
                <a:off x="9205913" y="1954213"/>
                <a:ext cx="871537" cy="1168400"/>
              </a:xfrm>
              <a:custGeom>
                <a:avLst/>
                <a:gdLst>
                  <a:gd name="T0" fmla="*/ 937 w 2745"/>
                  <a:gd name="T1" fmla="*/ 1247 h 3680"/>
                  <a:gd name="T2" fmla="*/ 764 w 2745"/>
                  <a:gd name="T3" fmla="*/ 1296 h 3680"/>
                  <a:gd name="T4" fmla="*/ 608 w 2745"/>
                  <a:gd name="T5" fmla="*/ 1395 h 3680"/>
                  <a:gd name="T6" fmla="*/ 482 w 2745"/>
                  <a:gd name="T7" fmla="*/ 1538 h 3680"/>
                  <a:gd name="T8" fmla="*/ 401 w 2745"/>
                  <a:gd name="T9" fmla="*/ 1706 h 3680"/>
                  <a:gd name="T10" fmla="*/ 369 w 2745"/>
                  <a:gd name="T11" fmla="*/ 1885 h 3680"/>
                  <a:gd name="T12" fmla="*/ 384 w 2745"/>
                  <a:gd name="T13" fmla="*/ 2067 h 3680"/>
                  <a:gd name="T14" fmla="*/ 449 w 2745"/>
                  <a:gd name="T15" fmla="*/ 2241 h 3680"/>
                  <a:gd name="T16" fmla="*/ 561 w 2745"/>
                  <a:gd name="T17" fmla="*/ 2394 h 3680"/>
                  <a:gd name="T18" fmla="*/ 711 w 2745"/>
                  <a:gd name="T19" fmla="*/ 2509 h 3680"/>
                  <a:gd name="T20" fmla="*/ 879 w 2745"/>
                  <a:gd name="T21" fmla="*/ 2574 h 3680"/>
                  <a:gd name="T22" fmla="*/ 1056 w 2745"/>
                  <a:gd name="T23" fmla="*/ 2591 h 3680"/>
                  <a:gd name="T24" fmla="*/ 1231 w 2745"/>
                  <a:gd name="T25" fmla="*/ 2558 h 3680"/>
                  <a:gd name="T26" fmla="*/ 1395 w 2745"/>
                  <a:gd name="T27" fmla="*/ 2476 h 3680"/>
                  <a:gd name="T28" fmla="*/ 1534 w 2745"/>
                  <a:gd name="T29" fmla="*/ 2345 h 3680"/>
                  <a:gd name="T30" fmla="*/ 1631 w 2745"/>
                  <a:gd name="T31" fmla="*/ 2185 h 3680"/>
                  <a:gd name="T32" fmla="*/ 1678 w 2745"/>
                  <a:gd name="T33" fmla="*/ 2008 h 3680"/>
                  <a:gd name="T34" fmla="*/ 1678 w 2745"/>
                  <a:gd name="T35" fmla="*/ 1825 h 3680"/>
                  <a:gd name="T36" fmla="*/ 1631 w 2745"/>
                  <a:gd name="T37" fmla="*/ 1648 h 3680"/>
                  <a:gd name="T38" fmla="*/ 1534 w 2745"/>
                  <a:gd name="T39" fmla="*/ 1487 h 3680"/>
                  <a:gd name="T40" fmla="*/ 1395 w 2745"/>
                  <a:gd name="T41" fmla="*/ 1356 h 3680"/>
                  <a:gd name="T42" fmla="*/ 1231 w 2745"/>
                  <a:gd name="T43" fmla="*/ 1274 h 3680"/>
                  <a:gd name="T44" fmla="*/ 1056 w 2745"/>
                  <a:gd name="T45" fmla="*/ 1241 h 3680"/>
                  <a:gd name="T46" fmla="*/ 1565 w 2745"/>
                  <a:gd name="T47" fmla="*/ 1241 h 3680"/>
                  <a:gd name="T48" fmla="*/ 1681 w 2745"/>
                  <a:gd name="T49" fmla="*/ 1352 h 3680"/>
                  <a:gd name="T50" fmla="*/ 1796 w 2745"/>
                  <a:gd name="T51" fmla="*/ 1538 h 3680"/>
                  <a:gd name="T52" fmla="*/ 1863 w 2745"/>
                  <a:gd name="T53" fmla="*/ 1741 h 3680"/>
                  <a:gd name="T54" fmla="*/ 1878 w 2745"/>
                  <a:gd name="T55" fmla="*/ 1954 h 3680"/>
                  <a:gd name="T56" fmla="*/ 1844 w 2745"/>
                  <a:gd name="T57" fmla="*/ 2164 h 3680"/>
                  <a:gd name="T58" fmla="*/ 1759 w 2745"/>
                  <a:gd name="T59" fmla="*/ 2362 h 3680"/>
                  <a:gd name="T60" fmla="*/ 1972 w 2745"/>
                  <a:gd name="T61" fmla="*/ 2513 h 3680"/>
                  <a:gd name="T62" fmla="*/ 2745 w 2745"/>
                  <a:gd name="T63" fmla="*/ 3321 h 3680"/>
                  <a:gd name="T64" fmla="*/ 2735 w 2745"/>
                  <a:gd name="T65" fmla="*/ 3390 h 3680"/>
                  <a:gd name="T66" fmla="*/ 2698 w 2745"/>
                  <a:gd name="T67" fmla="*/ 3491 h 3680"/>
                  <a:gd name="T68" fmla="*/ 2619 w 2745"/>
                  <a:gd name="T69" fmla="*/ 3593 h 3680"/>
                  <a:gd name="T70" fmla="*/ 2523 w 2745"/>
                  <a:gd name="T71" fmla="*/ 3651 h 3680"/>
                  <a:gd name="T72" fmla="*/ 2435 w 2745"/>
                  <a:gd name="T73" fmla="*/ 3675 h 3680"/>
                  <a:gd name="T74" fmla="*/ 2384 w 2745"/>
                  <a:gd name="T75" fmla="*/ 3680 h 3680"/>
                  <a:gd name="T76" fmla="*/ 1664 w 2745"/>
                  <a:gd name="T77" fmla="*/ 2769 h 3680"/>
                  <a:gd name="T78" fmla="*/ 918 w 2745"/>
                  <a:gd name="T79" fmla="*/ 3443 h 3680"/>
                  <a:gd name="T80" fmla="*/ 779 w 2745"/>
                  <a:gd name="T81" fmla="*/ 2752 h 3680"/>
                  <a:gd name="T82" fmla="*/ 645 w 2745"/>
                  <a:gd name="T83" fmla="*/ 3443 h 3680"/>
                  <a:gd name="T84" fmla="*/ 646 w 2745"/>
                  <a:gd name="T85" fmla="*/ 815 h 3680"/>
                  <a:gd name="T86" fmla="*/ 779 w 2745"/>
                  <a:gd name="T87" fmla="*/ 1081 h 3680"/>
                  <a:gd name="T88" fmla="*/ 918 w 2745"/>
                  <a:gd name="T89" fmla="*/ 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45" h="3680">
                    <a:moveTo>
                      <a:pt x="1056" y="1241"/>
                    </a:moveTo>
                    <a:lnTo>
                      <a:pt x="997" y="1241"/>
                    </a:lnTo>
                    <a:lnTo>
                      <a:pt x="937" y="1247"/>
                    </a:lnTo>
                    <a:lnTo>
                      <a:pt x="879" y="1258"/>
                    </a:lnTo>
                    <a:lnTo>
                      <a:pt x="822" y="1274"/>
                    </a:lnTo>
                    <a:lnTo>
                      <a:pt x="764" y="1296"/>
                    </a:lnTo>
                    <a:lnTo>
                      <a:pt x="711" y="1324"/>
                    </a:lnTo>
                    <a:lnTo>
                      <a:pt x="658" y="1356"/>
                    </a:lnTo>
                    <a:lnTo>
                      <a:pt x="608" y="1395"/>
                    </a:lnTo>
                    <a:lnTo>
                      <a:pt x="562" y="1439"/>
                    </a:lnTo>
                    <a:lnTo>
                      <a:pt x="519" y="1487"/>
                    </a:lnTo>
                    <a:lnTo>
                      <a:pt x="482" y="1538"/>
                    </a:lnTo>
                    <a:lnTo>
                      <a:pt x="450" y="1592"/>
                    </a:lnTo>
                    <a:lnTo>
                      <a:pt x="423" y="1648"/>
                    </a:lnTo>
                    <a:lnTo>
                      <a:pt x="401" y="1706"/>
                    </a:lnTo>
                    <a:lnTo>
                      <a:pt x="386" y="1764"/>
                    </a:lnTo>
                    <a:lnTo>
                      <a:pt x="375" y="1825"/>
                    </a:lnTo>
                    <a:lnTo>
                      <a:pt x="369" y="1885"/>
                    </a:lnTo>
                    <a:lnTo>
                      <a:pt x="369" y="1946"/>
                    </a:lnTo>
                    <a:lnTo>
                      <a:pt x="375" y="2008"/>
                    </a:lnTo>
                    <a:lnTo>
                      <a:pt x="384" y="2067"/>
                    </a:lnTo>
                    <a:lnTo>
                      <a:pt x="401" y="2127"/>
                    </a:lnTo>
                    <a:lnTo>
                      <a:pt x="423" y="2185"/>
                    </a:lnTo>
                    <a:lnTo>
                      <a:pt x="449" y="2241"/>
                    </a:lnTo>
                    <a:lnTo>
                      <a:pt x="481" y="2295"/>
                    </a:lnTo>
                    <a:lnTo>
                      <a:pt x="518" y="2345"/>
                    </a:lnTo>
                    <a:lnTo>
                      <a:pt x="561" y="2394"/>
                    </a:lnTo>
                    <a:lnTo>
                      <a:pt x="608" y="2437"/>
                    </a:lnTo>
                    <a:lnTo>
                      <a:pt x="657" y="2476"/>
                    </a:lnTo>
                    <a:lnTo>
                      <a:pt x="711" y="2509"/>
                    </a:lnTo>
                    <a:lnTo>
                      <a:pt x="764" y="2536"/>
                    </a:lnTo>
                    <a:lnTo>
                      <a:pt x="822" y="2558"/>
                    </a:lnTo>
                    <a:lnTo>
                      <a:pt x="879" y="2574"/>
                    </a:lnTo>
                    <a:lnTo>
                      <a:pt x="937" y="2585"/>
                    </a:lnTo>
                    <a:lnTo>
                      <a:pt x="997" y="2591"/>
                    </a:lnTo>
                    <a:lnTo>
                      <a:pt x="1056" y="2591"/>
                    </a:lnTo>
                    <a:lnTo>
                      <a:pt x="1116" y="2585"/>
                    </a:lnTo>
                    <a:lnTo>
                      <a:pt x="1174" y="2574"/>
                    </a:lnTo>
                    <a:lnTo>
                      <a:pt x="1231" y="2558"/>
                    </a:lnTo>
                    <a:lnTo>
                      <a:pt x="1289" y="2536"/>
                    </a:lnTo>
                    <a:lnTo>
                      <a:pt x="1342" y="2509"/>
                    </a:lnTo>
                    <a:lnTo>
                      <a:pt x="1395" y="2476"/>
                    </a:lnTo>
                    <a:lnTo>
                      <a:pt x="1445" y="2437"/>
                    </a:lnTo>
                    <a:lnTo>
                      <a:pt x="1491" y="2394"/>
                    </a:lnTo>
                    <a:lnTo>
                      <a:pt x="1534" y="2345"/>
                    </a:lnTo>
                    <a:lnTo>
                      <a:pt x="1572" y="2294"/>
                    </a:lnTo>
                    <a:lnTo>
                      <a:pt x="1603" y="2240"/>
                    </a:lnTo>
                    <a:lnTo>
                      <a:pt x="1631" y="2185"/>
                    </a:lnTo>
                    <a:lnTo>
                      <a:pt x="1652" y="2126"/>
                    </a:lnTo>
                    <a:lnTo>
                      <a:pt x="1668" y="2067"/>
                    </a:lnTo>
                    <a:lnTo>
                      <a:pt x="1678" y="2008"/>
                    </a:lnTo>
                    <a:lnTo>
                      <a:pt x="1683" y="1946"/>
                    </a:lnTo>
                    <a:lnTo>
                      <a:pt x="1683" y="1885"/>
                    </a:lnTo>
                    <a:lnTo>
                      <a:pt x="1678" y="1825"/>
                    </a:lnTo>
                    <a:lnTo>
                      <a:pt x="1668" y="1764"/>
                    </a:lnTo>
                    <a:lnTo>
                      <a:pt x="1652" y="1706"/>
                    </a:lnTo>
                    <a:lnTo>
                      <a:pt x="1631" y="1648"/>
                    </a:lnTo>
                    <a:lnTo>
                      <a:pt x="1603" y="1592"/>
                    </a:lnTo>
                    <a:lnTo>
                      <a:pt x="1571" y="1538"/>
                    </a:lnTo>
                    <a:lnTo>
                      <a:pt x="1534" y="1487"/>
                    </a:lnTo>
                    <a:lnTo>
                      <a:pt x="1491" y="1439"/>
                    </a:lnTo>
                    <a:lnTo>
                      <a:pt x="1445" y="1395"/>
                    </a:lnTo>
                    <a:lnTo>
                      <a:pt x="1395" y="1356"/>
                    </a:lnTo>
                    <a:lnTo>
                      <a:pt x="1342" y="1323"/>
                    </a:lnTo>
                    <a:lnTo>
                      <a:pt x="1287" y="1296"/>
                    </a:lnTo>
                    <a:lnTo>
                      <a:pt x="1231" y="1274"/>
                    </a:lnTo>
                    <a:lnTo>
                      <a:pt x="1174" y="1258"/>
                    </a:lnTo>
                    <a:lnTo>
                      <a:pt x="1116" y="1247"/>
                    </a:lnTo>
                    <a:lnTo>
                      <a:pt x="1056" y="1241"/>
                    </a:lnTo>
                    <a:close/>
                    <a:moveTo>
                      <a:pt x="918" y="0"/>
                    </a:moveTo>
                    <a:lnTo>
                      <a:pt x="1565" y="0"/>
                    </a:lnTo>
                    <a:lnTo>
                      <a:pt x="1565" y="1241"/>
                    </a:lnTo>
                    <a:lnTo>
                      <a:pt x="1598" y="1268"/>
                    </a:lnTo>
                    <a:lnTo>
                      <a:pt x="1631" y="1297"/>
                    </a:lnTo>
                    <a:lnTo>
                      <a:pt x="1681" y="1352"/>
                    </a:lnTo>
                    <a:lnTo>
                      <a:pt x="1725" y="1412"/>
                    </a:lnTo>
                    <a:lnTo>
                      <a:pt x="1764" y="1473"/>
                    </a:lnTo>
                    <a:lnTo>
                      <a:pt x="1796" y="1538"/>
                    </a:lnTo>
                    <a:lnTo>
                      <a:pt x="1824" y="1604"/>
                    </a:lnTo>
                    <a:lnTo>
                      <a:pt x="1846" y="1673"/>
                    </a:lnTo>
                    <a:lnTo>
                      <a:pt x="1863" y="1741"/>
                    </a:lnTo>
                    <a:lnTo>
                      <a:pt x="1874" y="1812"/>
                    </a:lnTo>
                    <a:lnTo>
                      <a:pt x="1878" y="1883"/>
                    </a:lnTo>
                    <a:lnTo>
                      <a:pt x="1878" y="1954"/>
                    </a:lnTo>
                    <a:lnTo>
                      <a:pt x="1872" y="2025"/>
                    </a:lnTo>
                    <a:lnTo>
                      <a:pt x="1861" y="2094"/>
                    </a:lnTo>
                    <a:lnTo>
                      <a:pt x="1844" y="2164"/>
                    </a:lnTo>
                    <a:lnTo>
                      <a:pt x="1821" y="2231"/>
                    </a:lnTo>
                    <a:lnTo>
                      <a:pt x="1793" y="2297"/>
                    </a:lnTo>
                    <a:lnTo>
                      <a:pt x="1759" y="2362"/>
                    </a:lnTo>
                    <a:lnTo>
                      <a:pt x="1720" y="2423"/>
                    </a:lnTo>
                    <a:lnTo>
                      <a:pt x="1872" y="2575"/>
                    </a:lnTo>
                    <a:lnTo>
                      <a:pt x="1972" y="2513"/>
                    </a:lnTo>
                    <a:lnTo>
                      <a:pt x="2745" y="3305"/>
                    </a:lnTo>
                    <a:lnTo>
                      <a:pt x="2745" y="3310"/>
                    </a:lnTo>
                    <a:lnTo>
                      <a:pt x="2745" y="3321"/>
                    </a:lnTo>
                    <a:lnTo>
                      <a:pt x="2743" y="3339"/>
                    </a:lnTo>
                    <a:lnTo>
                      <a:pt x="2740" y="3362"/>
                    </a:lnTo>
                    <a:lnTo>
                      <a:pt x="2735" y="3390"/>
                    </a:lnTo>
                    <a:lnTo>
                      <a:pt x="2727" y="3421"/>
                    </a:lnTo>
                    <a:lnTo>
                      <a:pt x="2715" y="3455"/>
                    </a:lnTo>
                    <a:lnTo>
                      <a:pt x="2698" y="3491"/>
                    </a:lnTo>
                    <a:lnTo>
                      <a:pt x="2677" y="3527"/>
                    </a:lnTo>
                    <a:lnTo>
                      <a:pt x="2649" y="3564"/>
                    </a:lnTo>
                    <a:lnTo>
                      <a:pt x="2619" y="3593"/>
                    </a:lnTo>
                    <a:lnTo>
                      <a:pt x="2588" y="3618"/>
                    </a:lnTo>
                    <a:lnTo>
                      <a:pt x="2556" y="3636"/>
                    </a:lnTo>
                    <a:lnTo>
                      <a:pt x="2523" y="3651"/>
                    </a:lnTo>
                    <a:lnTo>
                      <a:pt x="2491" y="3662"/>
                    </a:lnTo>
                    <a:lnTo>
                      <a:pt x="2461" y="3670"/>
                    </a:lnTo>
                    <a:lnTo>
                      <a:pt x="2435" y="3675"/>
                    </a:lnTo>
                    <a:lnTo>
                      <a:pt x="2412" y="3679"/>
                    </a:lnTo>
                    <a:lnTo>
                      <a:pt x="2394" y="3680"/>
                    </a:lnTo>
                    <a:lnTo>
                      <a:pt x="2384" y="3680"/>
                    </a:lnTo>
                    <a:lnTo>
                      <a:pt x="2379" y="3680"/>
                    </a:lnTo>
                    <a:lnTo>
                      <a:pt x="1607" y="2888"/>
                    </a:lnTo>
                    <a:lnTo>
                      <a:pt x="1664" y="2769"/>
                    </a:lnTo>
                    <a:lnTo>
                      <a:pt x="1565" y="2672"/>
                    </a:lnTo>
                    <a:lnTo>
                      <a:pt x="1565" y="3443"/>
                    </a:lnTo>
                    <a:lnTo>
                      <a:pt x="918" y="3443"/>
                    </a:lnTo>
                    <a:lnTo>
                      <a:pt x="918" y="2782"/>
                    </a:lnTo>
                    <a:lnTo>
                      <a:pt x="848" y="2771"/>
                    </a:lnTo>
                    <a:lnTo>
                      <a:pt x="779" y="2752"/>
                    </a:lnTo>
                    <a:lnTo>
                      <a:pt x="711" y="2728"/>
                    </a:lnTo>
                    <a:lnTo>
                      <a:pt x="645" y="2697"/>
                    </a:lnTo>
                    <a:lnTo>
                      <a:pt x="645" y="3443"/>
                    </a:lnTo>
                    <a:lnTo>
                      <a:pt x="0" y="3443"/>
                    </a:lnTo>
                    <a:lnTo>
                      <a:pt x="0" y="815"/>
                    </a:lnTo>
                    <a:lnTo>
                      <a:pt x="646" y="815"/>
                    </a:lnTo>
                    <a:lnTo>
                      <a:pt x="646" y="1135"/>
                    </a:lnTo>
                    <a:lnTo>
                      <a:pt x="712" y="1105"/>
                    </a:lnTo>
                    <a:lnTo>
                      <a:pt x="779" y="1081"/>
                    </a:lnTo>
                    <a:lnTo>
                      <a:pt x="848" y="1062"/>
                    </a:lnTo>
                    <a:lnTo>
                      <a:pt x="918" y="1050"/>
                    </a:lnTo>
                    <a:lnTo>
                      <a:pt x="9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102185"/>
            <a:ext cx="4406414" cy="445635"/>
          </a:xfrm>
        </p:spPr>
        <p:txBody>
          <a:bodyPr/>
          <a:lstStyle/>
          <a:p>
            <a:r>
              <a:rPr lang="en-US" dirty="0" err="1"/>
              <a:t>Recomendaciones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1505087" y="755875"/>
            <a:ext cx="4537942" cy="2526896"/>
          </a:xfrm>
          <a:prstGeom prst="wedgeRectCallout">
            <a:avLst>
              <a:gd name="adj1" fmla="val -33837"/>
              <a:gd name="adj2" fmla="val 497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 rot="16200000">
            <a:off x="2420970" y="2611317"/>
            <a:ext cx="2704567" cy="4539553"/>
          </a:xfrm>
          <a:prstGeom prst="wedgeRectCallout">
            <a:avLst>
              <a:gd name="adj1" fmla="val -16734"/>
              <a:gd name="adj2" fmla="val 523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 flipH="1" flipV="1">
            <a:off x="6359933" y="3523235"/>
            <a:ext cx="4358068" cy="2710140"/>
          </a:xfrm>
          <a:prstGeom prst="wedgeRectCallout">
            <a:avLst>
              <a:gd name="adj1" fmla="val -25157"/>
              <a:gd name="adj2" fmla="val 499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 rot="16200000" flipH="1" flipV="1">
            <a:off x="7275514" y="-159711"/>
            <a:ext cx="2526899" cy="4358074"/>
          </a:xfrm>
          <a:prstGeom prst="wedgeRectCallout">
            <a:avLst>
              <a:gd name="adj1" fmla="val -8041"/>
              <a:gd name="adj2" fmla="val 494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80807" y="989862"/>
            <a:ext cx="428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recomienda que las acciones se desarrollen alineados a los pilares principales de la marca país, bajo una sola marca que cohesione todas las iniciativas registradas con relación al nombre de Ecuador que se han registrado hasta ahora.</a:t>
            </a:r>
          </a:p>
          <a:p>
            <a:pPr algn="r"/>
            <a:r>
              <a:rPr lang="en-US" kern="0" dirty="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80103" y="3670673"/>
            <a:ext cx="4442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Ecuador debería alinear sus esfuerzos con las necesidades de los productores y exportadores para ser más competitivos. Además, convendría que se involucren a todos los </a:t>
            </a:r>
            <a:r>
              <a:rPr lang="es-EC" dirty="0" err="1"/>
              <a:t>stakeholders</a:t>
            </a:r>
            <a:r>
              <a:rPr lang="es-EC" dirty="0"/>
              <a:t>; desde el ciudadano ecuatoriano hasta el consumidor internacional; a través de políticas que incentiven el orgullo nacional e iniciativas que fomenten a la calidad en los productos.</a:t>
            </a:r>
          </a:p>
          <a:p>
            <a:pPr algn="r"/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43464" y="996335"/>
            <a:ext cx="3831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debe dar importancia y seguimiento a estos indicadores que muestran el desempeño y posición del país frente a su competencia, con el fin de potenciar el atractivo del país para lograr el aumento de las exportaciones.</a:t>
            </a: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43464" y="3664431"/>
            <a:ext cx="3869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Asegurar la calidad de las exportaciones de quinua a través de políticas de control a los lotes embarcados mediante análisis aleatorios de laboratorio; bajo la representación de marca país, de ésta manera se asociará la calidad del producto exportado directamente con Ecuador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18002" y="772317"/>
            <a:ext cx="1040990" cy="1040990"/>
            <a:chOff x="9663522" y="1209652"/>
            <a:chExt cx="1040990" cy="1040990"/>
          </a:xfrm>
        </p:grpSpPr>
        <p:sp>
          <p:nvSpPr>
            <p:cNvPr id="3" name="Rectangle 2"/>
            <p:cNvSpPr/>
            <p:nvPr/>
          </p:nvSpPr>
          <p:spPr>
            <a:xfrm>
              <a:off x="9663522" y="1209652"/>
              <a:ext cx="1040990" cy="10409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9903010" y="1369275"/>
              <a:ext cx="562015" cy="721745"/>
              <a:chOff x="9350376" y="1530350"/>
              <a:chExt cx="1960563" cy="2517775"/>
            </a:xfrm>
            <a:solidFill>
              <a:schemeClr val="bg1"/>
            </a:solidFill>
          </p:grpSpPr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9648826" y="2125663"/>
                <a:ext cx="1363663" cy="1250950"/>
              </a:xfrm>
              <a:custGeom>
                <a:avLst/>
                <a:gdLst>
                  <a:gd name="T0" fmla="*/ 845 w 1716"/>
                  <a:gd name="T1" fmla="*/ 760 h 1577"/>
                  <a:gd name="T2" fmla="*/ 820 w 1716"/>
                  <a:gd name="T3" fmla="*/ 788 h 1577"/>
                  <a:gd name="T4" fmla="*/ 799 w 1716"/>
                  <a:gd name="T5" fmla="*/ 839 h 1577"/>
                  <a:gd name="T6" fmla="*/ 783 w 1716"/>
                  <a:gd name="T7" fmla="*/ 910 h 1577"/>
                  <a:gd name="T8" fmla="*/ 772 w 1716"/>
                  <a:gd name="T9" fmla="*/ 996 h 1577"/>
                  <a:gd name="T10" fmla="*/ 768 w 1716"/>
                  <a:gd name="T11" fmla="*/ 1094 h 1577"/>
                  <a:gd name="T12" fmla="*/ 772 w 1716"/>
                  <a:gd name="T13" fmla="*/ 1191 h 1577"/>
                  <a:gd name="T14" fmla="*/ 783 w 1716"/>
                  <a:gd name="T15" fmla="*/ 1277 h 1577"/>
                  <a:gd name="T16" fmla="*/ 799 w 1716"/>
                  <a:gd name="T17" fmla="*/ 1348 h 1577"/>
                  <a:gd name="T18" fmla="*/ 820 w 1716"/>
                  <a:gd name="T19" fmla="*/ 1399 h 1577"/>
                  <a:gd name="T20" fmla="*/ 845 w 1716"/>
                  <a:gd name="T21" fmla="*/ 1427 h 1577"/>
                  <a:gd name="T22" fmla="*/ 871 w 1716"/>
                  <a:gd name="T23" fmla="*/ 1427 h 1577"/>
                  <a:gd name="T24" fmla="*/ 897 w 1716"/>
                  <a:gd name="T25" fmla="*/ 1399 h 1577"/>
                  <a:gd name="T26" fmla="*/ 918 w 1716"/>
                  <a:gd name="T27" fmla="*/ 1348 h 1577"/>
                  <a:gd name="T28" fmla="*/ 934 w 1716"/>
                  <a:gd name="T29" fmla="*/ 1277 h 1577"/>
                  <a:gd name="T30" fmla="*/ 945 w 1716"/>
                  <a:gd name="T31" fmla="*/ 1191 h 1577"/>
                  <a:gd name="T32" fmla="*/ 949 w 1716"/>
                  <a:gd name="T33" fmla="*/ 1094 h 1577"/>
                  <a:gd name="T34" fmla="*/ 945 w 1716"/>
                  <a:gd name="T35" fmla="*/ 996 h 1577"/>
                  <a:gd name="T36" fmla="*/ 934 w 1716"/>
                  <a:gd name="T37" fmla="*/ 910 h 1577"/>
                  <a:gd name="T38" fmla="*/ 918 w 1716"/>
                  <a:gd name="T39" fmla="*/ 839 h 1577"/>
                  <a:gd name="T40" fmla="*/ 897 w 1716"/>
                  <a:gd name="T41" fmla="*/ 788 h 1577"/>
                  <a:gd name="T42" fmla="*/ 871 w 1716"/>
                  <a:gd name="T43" fmla="*/ 760 h 1577"/>
                  <a:gd name="T44" fmla="*/ 858 w 1716"/>
                  <a:gd name="T45" fmla="*/ 0 h 1577"/>
                  <a:gd name="T46" fmla="*/ 1005 w 1716"/>
                  <a:gd name="T47" fmla="*/ 13 h 1577"/>
                  <a:gd name="T48" fmla="*/ 1143 w 1716"/>
                  <a:gd name="T49" fmla="*/ 50 h 1577"/>
                  <a:gd name="T50" fmla="*/ 1271 w 1716"/>
                  <a:gd name="T51" fmla="*/ 107 h 1577"/>
                  <a:gd name="T52" fmla="*/ 1387 w 1716"/>
                  <a:gd name="T53" fmla="*/ 185 h 1577"/>
                  <a:gd name="T54" fmla="*/ 1489 w 1716"/>
                  <a:gd name="T55" fmla="*/ 281 h 1577"/>
                  <a:gd name="T56" fmla="*/ 1575 w 1716"/>
                  <a:gd name="T57" fmla="*/ 391 h 1577"/>
                  <a:gd name="T58" fmla="*/ 1642 w 1716"/>
                  <a:gd name="T59" fmla="*/ 515 h 1577"/>
                  <a:gd name="T60" fmla="*/ 1689 w 1716"/>
                  <a:gd name="T61" fmla="*/ 651 h 1577"/>
                  <a:gd name="T62" fmla="*/ 1713 w 1716"/>
                  <a:gd name="T63" fmla="*/ 795 h 1577"/>
                  <a:gd name="T64" fmla="*/ 1713 w 1716"/>
                  <a:gd name="T65" fmla="*/ 943 h 1577"/>
                  <a:gd name="T66" fmla="*/ 1691 w 1716"/>
                  <a:gd name="T67" fmla="*/ 1082 h 1577"/>
                  <a:gd name="T68" fmla="*/ 1647 w 1716"/>
                  <a:gd name="T69" fmla="*/ 1212 h 1577"/>
                  <a:gd name="T70" fmla="*/ 1584 w 1716"/>
                  <a:gd name="T71" fmla="*/ 1332 h 1577"/>
                  <a:gd name="T72" fmla="*/ 1504 w 1716"/>
                  <a:gd name="T73" fmla="*/ 1440 h 1577"/>
                  <a:gd name="T74" fmla="*/ 1408 w 1716"/>
                  <a:gd name="T75" fmla="*/ 1535 h 1577"/>
                  <a:gd name="T76" fmla="*/ 363 w 1716"/>
                  <a:gd name="T77" fmla="*/ 1577 h 1577"/>
                  <a:gd name="T78" fmla="*/ 259 w 1716"/>
                  <a:gd name="T79" fmla="*/ 1490 h 1577"/>
                  <a:gd name="T80" fmla="*/ 172 w 1716"/>
                  <a:gd name="T81" fmla="*/ 1388 h 1577"/>
                  <a:gd name="T82" fmla="*/ 99 w 1716"/>
                  <a:gd name="T83" fmla="*/ 1273 h 1577"/>
                  <a:gd name="T84" fmla="*/ 46 w 1716"/>
                  <a:gd name="T85" fmla="*/ 1148 h 1577"/>
                  <a:gd name="T86" fmla="*/ 12 w 1716"/>
                  <a:gd name="T87" fmla="*/ 1013 h 1577"/>
                  <a:gd name="T88" fmla="*/ 0 w 1716"/>
                  <a:gd name="T89" fmla="*/ 869 h 1577"/>
                  <a:gd name="T90" fmla="*/ 12 w 1716"/>
                  <a:gd name="T91" fmla="*/ 721 h 1577"/>
                  <a:gd name="T92" fmla="*/ 49 w 1716"/>
                  <a:gd name="T93" fmla="*/ 582 h 1577"/>
                  <a:gd name="T94" fmla="*/ 106 w 1716"/>
                  <a:gd name="T95" fmla="*/ 452 h 1577"/>
                  <a:gd name="T96" fmla="*/ 182 w 1716"/>
                  <a:gd name="T97" fmla="*/ 333 h 1577"/>
                  <a:gd name="T98" fmla="*/ 277 w 1716"/>
                  <a:gd name="T99" fmla="*/ 230 h 1577"/>
                  <a:gd name="T100" fmla="*/ 386 w 1716"/>
                  <a:gd name="T101" fmla="*/ 144 h 1577"/>
                  <a:gd name="T102" fmla="*/ 508 w 1716"/>
                  <a:gd name="T103" fmla="*/ 76 h 1577"/>
                  <a:gd name="T104" fmla="*/ 641 w 1716"/>
                  <a:gd name="T105" fmla="*/ 28 h 1577"/>
                  <a:gd name="T106" fmla="*/ 785 w 1716"/>
                  <a:gd name="T107" fmla="*/ 3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16" h="1577">
                    <a:moveTo>
                      <a:pt x="858" y="756"/>
                    </a:moveTo>
                    <a:lnTo>
                      <a:pt x="845" y="760"/>
                    </a:lnTo>
                    <a:lnTo>
                      <a:pt x="833" y="770"/>
                    </a:lnTo>
                    <a:lnTo>
                      <a:pt x="820" y="788"/>
                    </a:lnTo>
                    <a:lnTo>
                      <a:pt x="809" y="811"/>
                    </a:lnTo>
                    <a:lnTo>
                      <a:pt x="799" y="839"/>
                    </a:lnTo>
                    <a:lnTo>
                      <a:pt x="791" y="872"/>
                    </a:lnTo>
                    <a:lnTo>
                      <a:pt x="783" y="910"/>
                    </a:lnTo>
                    <a:lnTo>
                      <a:pt x="777" y="952"/>
                    </a:lnTo>
                    <a:lnTo>
                      <a:pt x="772" y="996"/>
                    </a:lnTo>
                    <a:lnTo>
                      <a:pt x="769" y="1044"/>
                    </a:lnTo>
                    <a:lnTo>
                      <a:pt x="768" y="1094"/>
                    </a:lnTo>
                    <a:lnTo>
                      <a:pt x="769" y="1144"/>
                    </a:lnTo>
                    <a:lnTo>
                      <a:pt x="772" y="1191"/>
                    </a:lnTo>
                    <a:lnTo>
                      <a:pt x="777" y="1235"/>
                    </a:lnTo>
                    <a:lnTo>
                      <a:pt x="783" y="1277"/>
                    </a:lnTo>
                    <a:lnTo>
                      <a:pt x="791" y="1315"/>
                    </a:lnTo>
                    <a:lnTo>
                      <a:pt x="799" y="1348"/>
                    </a:lnTo>
                    <a:lnTo>
                      <a:pt x="809" y="1377"/>
                    </a:lnTo>
                    <a:lnTo>
                      <a:pt x="820" y="1399"/>
                    </a:lnTo>
                    <a:lnTo>
                      <a:pt x="833" y="1416"/>
                    </a:lnTo>
                    <a:lnTo>
                      <a:pt x="845" y="1427"/>
                    </a:lnTo>
                    <a:lnTo>
                      <a:pt x="858" y="1430"/>
                    </a:lnTo>
                    <a:lnTo>
                      <a:pt x="871" y="1427"/>
                    </a:lnTo>
                    <a:lnTo>
                      <a:pt x="883" y="1416"/>
                    </a:lnTo>
                    <a:lnTo>
                      <a:pt x="897" y="1399"/>
                    </a:lnTo>
                    <a:lnTo>
                      <a:pt x="908" y="1377"/>
                    </a:lnTo>
                    <a:lnTo>
                      <a:pt x="918" y="1348"/>
                    </a:lnTo>
                    <a:lnTo>
                      <a:pt x="926" y="1315"/>
                    </a:lnTo>
                    <a:lnTo>
                      <a:pt x="934" y="1277"/>
                    </a:lnTo>
                    <a:lnTo>
                      <a:pt x="940" y="1235"/>
                    </a:lnTo>
                    <a:lnTo>
                      <a:pt x="945" y="1191"/>
                    </a:lnTo>
                    <a:lnTo>
                      <a:pt x="948" y="1144"/>
                    </a:lnTo>
                    <a:lnTo>
                      <a:pt x="949" y="1094"/>
                    </a:lnTo>
                    <a:lnTo>
                      <a:pt x="948" y="1044"/>
                    </a:lnTo>
                    <a:lnTo>
                      <a:pt x="945" y="996"/>
                    </a:lnTo>
                    <a:lnTo>
                      <a:pt x="940" y="952"/>
                    </a:lnTo>
                    <a:lnTo>
                      <a:pt x="934" y="910"/>
                    </a:lnTo>
                    <a:lnTo>
                      <a:pt x="926" y="872"/>
                    </a:lnTo>
                    <a:lnTo>
                      <a:pt x="918" y="839"/>
                    </a:lnTo>
                    <a:lnTo>
                      <a:pt x="908" y="811"/>
                    </a:lnTo>
                    <a:lnTo>
                      <a:pt x="897" y="788"/>
                    </a:lnTo>
                    <a:lnTo>
                      <a:pt x="883" y="770"/>
                    </a:lnTo>
                    <a:lnTo>
                      <a:pt x="871" y="760"/>
                    </a:lnTo>
                    <a:lnTo>
                      <a:pt x="858" y="756"/>
                    </a:lnTo>
                    <a:close/>
                    <a:moveTo>
                      <a:pt x="858" y="0"/>
                    </a:moveTo>
                    <a:lnTo>
                      <a:pt x="932" y="3"/>
                    </a:lnTo>
                    <a:lnTo>
                      <a:pt x="1005" y="13"/>
                    </a:lnTo>
                    <a:lnTo>
                      <a:pt x="1075" y="28"/>
                    </a:lnTo>
                    <a:lnTo>
                      <a:pt x="1143" y="50"/>
                    </a:lnTo>
                    <a:lnTo>
                      <a:pt x="1208" y="76"/>
                    </a:lnTo>
                    <a:lnTo>
                      <a:pt x="1271" y="107"/>
                    </a:lnTo>
                    <a:lnTo>
                      <a:pt x="1331" y="145"/>
                    </a:lnTo>
                    <a:lnTo>
                      <a:pt x="1387" y="185"/>
                    </a:lnTo>
                    <a:lnTo>
                      <a:pt x="1440" y="231"/>
                    </a:lnTo>
                    <a:lnTo>
                      <a:pt x="1489" y="281"/>
                    </a:lnTo>
                    <a:lnTo>
                      <a:pt x="1535" y="334"/>
                    </a:lnTo>
                    <a:lnTo>
                      <a:pt x="1575" y="391"/>
                    </a:lnTo>
                    <a:lnTo>
                      <a:pt x="1611" y="452"/>
                    </a:lnTo>
                    <a:lnTo>
                      <a:pt x="1642" y="515"/>
                    </a:lnTo>
                    <a:lnTo>
                      <a:pt x="1668" y="582"/>
                    </a:lnTo>
                    <a:lnTo>
                      <a:pt x="1689" y="651"/>
                    </a:lnTo>
                    <a:lnTo>
                      <a:pt x="1704" y="722"/>
                    </a:lnTo>
                    <a:lnTo>
                      <a:pt x="1713" y="795"/>
                    </a:lnTo>
                    <a:lnTo>
                      <a:pt x="1716" y="869"/>
                    </a:lnTo>
                    <a:lnTo>
                      <a:pt x="1713" y="943"/>
                    </a:lnTo>
                    <a:lnTo>
                      <a:pt x="1705" y="1013"/>
                    </a:lnTo>
                    <a:lnTo>
                      <a:pt x="1691" y="1082"/>
                    </a:lnTo>
                    <a:lnTo>
                      <a:pt x="1672" y="1148"/>
                    </a:lnTo>
                    <a:lnTo>
                      <a:pt x="1647" y="1212"/>
                    </a:lnTo>
                    <a:lnTo>
                      <a:pt x="1618" y="1273"/>
                    </a:lnTo>
                    <a:lnTo>
                      <a:pt x="1584" y="1332"/>
                    </a:lnTo>
                    <a:lnTo>
                      <a:pt x="1545" y="1388"/>
                    </a:lnTo>
                    <a:lnTo>
                      <a:pt x="1504" y="1440"/>
                    </a:lnTo>
                    <a:lnTo>
                      <a:pt x="1457" y="1490"/>
                    </a:lnTo>
                    <a:lnTo>
                      <a:pt x="1408" y="1535"/>
                    </a:lnTo>
                    <a:lnTo>
                      <a:pt x="1355" y="1577"/>
                    </a:lnTo>
                    <a:lnTo>
                      <a:pt x="363" y="1577"/>
                    </a:lnTo>
                    <a:lnTo>
                      <a:pt x="309" y="1535"/>
                    </a:lnTo>
                    <a:lnTo>
                      <a:pt x="259" y="1490"/>
                    </a:lnTo>
                    <a:lnTo>
                      <a:pt x="214" y="1440"/>
                    </a:lnTo>
                    <a:lnTo>
                      <a:pt x="172" y="1388"/>
                    </a:lnTo>
                    <a:lnTo>
                      <a:pt x="133" y="1332"/>
                    </a:lnTo>
                    <a:lnTo>
                      <a:pt x="99" y="1273"/>
                    </a:lnTo>
                    <a:lnTo>
                      <a:pt x="70" y="1212"/>
                    </a:lnTo>
                    <a:lnTo>
                      <a:pt x="46" y="1148"/>
                    </a:lnTo>
                    <a:lnTo>
                      <a:pt x="26" y="1082"/>
                    </a:lnTo>
                    <a:lnTo>
                      <a:pt x="12" y="1013"/>
                    </a:lnTo>
                    <a:lnTo>
                      <a:pt x="3" y="943"/>
                    </a:lnTo>
                    <a:lnTo>
                      <a:pt x="0" y="869"/>
                    </a:lnTo>
                    <a:lnTo>
                      <a:pt x="3" y="795"/>
                    </a:lnTo>
                    <a:lnTo>
                      <a:pt x="12" y="721"/>
                    </a:lnTo>
                    <a:lnTo>
                      <a:pt x="27" y="650"/>
                    </a:lnTo>
                    <a:lnTo>
                      <a:pt x="49" y="582"/>
                    </a:lnTo>
                    <a:lnTo>
                      <a:pt x="74" y="515"/>
                    </a:lnTo>
                    <a:lnTo>
                      <a:pt x="106" y="452"/>
                    </a:lnTo>
                    <a:lnTo>
                      <a:pt x="141" y="391"/>
                    </a:lnTo>
                    <a:lnTo>
                      <a:pt x="182" y="333"/>
                    </a:lnTo>
                    <a:lnTo>
                      <a:pt x="228" y="281"/>
                    </a:lnTo>
                    <a:lnTo>
                      <a:pt x="277" y="230"/>
                    </a:lnTo>
                    <a:lnTo>
                      <a:pt x="330" y="185"/>
                    </a:lnTo>
                    <a:lnTo>
                      <a:pt x="386" y="144"/>
                    </a:lnTo>
                    <a:lnTo>
                      <a:pt x="446" y="107"/>
                    </a:lnTo>
                    <a:lnTo>
                      <a:pt x="508" y="76"/>
                    </a:lnTo>
                    <a:lnTo>
                      <a:pt x="574" y="50"/>
                    </a:lnTo>
                    <a:lnTo>
                      <a:pt x="641" y="28"/>
                    </a:lnTo>
                    <a:lnTo>
                      <a:pt x="712" y="13"/>
                    </a:lnTo>
                    <a:lnTo>
                      <a:pt x="785" y="3"/>
                    </a:lnTo>
                    <a:lnTo>
                      <a:pt x="8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9939338" y="3457575"/>
                <a:ext cx="782638" cy="590550"/>
              </a:xfrm>
              <a:custGeom>
                <a:avLst/>
                <a:gdLst>
                  <a:gd name="T0" fmla="*/ 109 w 987"/>
                  <a:gd name="T1" fmla="*/ 351 h 744"/>
                  <a:gd name="T2" fmla="*/ 109 w 987"/>
                  <a:gd name="T3" fmla="*/ 461 h 744"/>
                  <a:gd name="T4" fmla="*/ 879 w 987"/>
                  <a:gd name="T5" fmla="*/ 461 h 744"/>
                  <a:gd name="T6" fmla="*/ 879 w 987"/>
                  <a:gd name="T7" fmla="*/ 351 h 744"/>
                  <a:gd name="T8" fmla="*/ 109 w 987"/>
                  <a:gd name="T9" fmla="*/ 351 h 744"/>
                  <a:gd name="T10" fmla="*/ 109 w 987"/>
                  <a:gd name="T11" fmla="*/ 131 h 744"/>
                  <a:gd name="T12" fmla="*/ 109 w 987"/>
                  <a:gd name="T13" fmla="*/ 241 h 744"/>
                  <a:gd name="T14" fmla="*/ 879 w 987"/>
                  <a:gd name="T15" fmla="*/ 241 h 744"/>
                  <a:gd name="T16" fmla="*/ 879 w 987"/>
                  <a:gd name="T17" fmla="*/ 131 h 744"/>
                  <a:gd name="T18" fmla="*/ 109 w 987"/>
                  <a:gd name="T19" fmla="*/ 131 h 744"/>
                  <a:gd name="T20" fmla="*/ 0 w 987"/>
                  <a:gd name="T21" fmla="*/ 0 h 744"/>
                  <a:gd name="T22" fmla="*/ 987 w 987"/>
                  <a:gd name="T23" fmla="*/ 0 h 744"/>
                  <a:gd name="T24" fmla="*/ 987 w 987"/>
                  <a:gd name="T25" fmla="*/ 615 h 744"/>
                  <a:gd name="T26" fmla="*/ 754 w 987"/>
                  <a:gd name="T27" fmla="*/ 615 h 744"/>
                  <a:gd name="T28" fmla="*/ 741 w 987"/>
                  <a:gd name="T29" fmla="*/ 639 h 744"/>
                  <a:gd name="T30" fmla="*/ 723 w 987"/>
                  <a:gd name="T31" fmla="*/ 660 h 744"/>
                  <a:gd name="T32" fmla="*/ 701 w 987"/>
                  <a:gd name="T33" fmla="*/ 681 h 744"/>
                  <a:gd name="T34" fmla="*/ 674 w 987"/>
                  <a:gd name="T35" fmla="*/ 699 h 744"/>
                  <a:gd name="T36" fmla="*/ 645 w 987"/>
                  <a:gd name="T37" fmla="*/ 714 h 744"/>
                  <a:gd name="T38" fmla="*/ 611 w 987"/>
                  <a:gd name="T39" fmla="*/ 726 h 744"/>
                  <a:gd name="T40" fmla="*/ 574 w 987"/>
                  <a:gd name="T41" fmla="*/ 737 h 744"/>
                  <a:gd name="T42" fmla="*/ 535 w 987"/>
                  <a:gd name="T43" fmla="*/ 742 h 744"/>
                  <a:gd name="T44" fmla="*/ 493 w 987"/>
                  <a:gd name="T45" fmla="*/ 744 h 744"/>
                  <a:gd name="T46" fmla="*/ 452 w 987"/>
                  <a:gd name="T47" fmla="*/ 742 h 744"/>
                  <a:gd name="T48" fmla="*/ 413 w 987"/>
                  <a:gd name="T49" fmla="*/ 737 h 744"/>
                  <a:gd name="T50" fmla="*/ 376 w 987"/>
                  <a:gd name="T51" fmla="*/ 726 h 744"/>
                  <a:gd name="T52" fmla="*/ 342 w 987"/>
                  <a:gd name="T53" fmla="*/ 714 h 744"/>
                  <a:gd name="T54" fmla="*/ 312 w 987"/>
                  <a:gd name="T55" fmla="*/ 699 h 744"/>
                  <a:gd name="T56" fmla="*/ 285 w 987"/>
                  <a:gd name="T57" fmla="*/ 681 h 744"/>
                  <a:gd name="T58" fmla="*/ 263 w 987"/>
                  <a:gd name="T59" fmla="*/ 660 h 744"/>
                  <a:gd name="T60" fmla="*/ 246 w 987"/>
                  <a:gd name="T61" fmla="*/ 639 h 744"/>
                  <a:gd name="T62" fmla="*/ 232 w 987"/>
                  <a:gd name="T63" fmla="*/ 615 h 744"/>
                  <a:gd name="T64" fmla="*/ 0 w 987"/>
                  <a:gd name="T65" fmla="*/ 615 h 744"/>
                  <a:gd name="T66" fmla="*/ 0 w 987"/>
                  <a:gd name="T6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7" h="744">
                    <a:moveTo>
                      <a:pt x="109" y="351"/>
                    </a:moveTo>
                    <a:lnTo>
                      <a:pt x="109" y="461"/>
                    </a:lnTo>
                    <a:lnTo>
                      <a:pt x="879" y="461"/>
                    </a:lnTo>
                    <a:lnTo>
                      <a:pt x="879" y="351"/>
                    </a:lnTo>
                    <a:lnTo>
                      <a:pt x="109" y="351"/>
                    </a:lnTo>
                    <a:close/>
                    <a:moveTo>
                      <a:pt x="109" y="131"/>
                    </a:moveTo>
                    <a:lnTo>
                      <a:pt x="109" y="241"/>
                    </a:lnTo>
                    <a:lnTo>
                      <a:pt x="879" y="241"/>
                    </a:lnTo>
                    <a:lnTo>
                      <a:pt x="879" y="131"/>
                    </a:lnTo>
                    <a:lnTo>
                      <a:pt x="109" y="13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987" y="615"/>
                    </a:lnTo>
                    <a:lnTo>
                      <a:pt x="754" y="615"/>
                    </a:lnTo>
                    <a:lnTo>
                      <a:pt x="741" y="639"/>
                    </a:lnTo>
                    <a:lnTo>
                      <a:pt x="723" y="660"/>
                    </a:lnTo>
                    <a:lnTo>
                      <a:pt x="701" y="681"/>
                    </a:lnTo>
                    <a:lnTo>
                      <a:pt x="674" y="699"/>
                    </a:lnTo>
                    <a:lnTo>
                      <a:pt x="645" y="714"/>
                    </a:lnTo>
                    <a:lnTo>
                      <a:pt x="611" y="726"/>
                    </a:lnTo>
                    <a:lnTo>
                      <a:pt x="574" y="737"/>
                    </a:lnTo>
                    <a:lnTo>
                      <a:pt x="535" y="742"/>
                    </a:lnTo>
                    <a:lnTo>
                      <a:pt x="493" y="744"/>
                    </a:lnTo>
                    <a:lnTo>
                      <a:pt x="452" y="742"/>
                    </a:lnTo>
                    <a:lnTo>
                      <a:pt x="413" y="737"/>
                    </a:lnTo>
                    <a:lnTo>
                      <a:pt x="376" y="726"/>
                    </a:lnTo>
                    <a:lnTo>
                      <a:pt x="342" y="714"/>
                    </a:lnTo>
                    <a:lnTo>
                      <a:pt x="312" y="699"/>
                    </a:lnTo>
                    <a:lnTo>
                      <a:pt x="285" y="681"/>
                    </a:lnTo>
                    <a:lnTo>
                      <a:pt x="263" y="660"/>
                    </a:lnTo>
                    <a:lnTo>
                      <a:pt x="246" y="639"/>
                    </a:lnTo>
                    <a:lnTo>
                      <a:pt x="232" y="615"/>
                    </a:lnTo>
                    <a:lnTo>
                      <a:pt x="0" y="6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9350376" y="1530350"/>
                <a:ext cx="1960563" cy="773113"/>
              </a:xfrm>
              <a:custGeom>
                <a:avLst/>
                <a:gdLst>
                  <a:gd name="T0" fmla="*/ 154 w 2469"/>
                  <a:gd name="T1" fmla="*/ 450 h 973"/>
                  <a:gd name="T2" fmla="*/ 517 w 2469"/>
                  <a:gd name="T3" fmla="*/ 816 h 973"/>
                  <a:gd name="T4" fmla="*/ 363 w 2469"/>
                  <a:gd name="T5" fmla="*/ 973 h 973"/>
                  <a:gd name="T6" fmla="*/ 0 w 2469"/>
                  <a:gd name="T7" fmla="*/ 606 h 973"/>
                  <a:gd name="T8" fmla="*/ 154 w 2469"/>
                  <a:gd name="T9" fmla="*/ 450 h 973"/>
                  <a:gd name="T10" fmla="*/ 2314 w 2469"/>
                  <a:gd name="T11" fmla="*/ 449 h 973"/>
                  <a:gd name="T12" fmla="*/ 2469 w 2469"/>
                  <a:gd name="T13" fmla="*/ 606 h 973"/>
                  <a:gd name="T14" fmla="*/ 2107 w 2469"/>
                  <a:gd name="T15" fmla="*/ 973 h 973"/>
                  <a:gd name="T16" fmla="*/ 1952 w 2469"/>
                  <a:gd name="T17" fmla="*/ 817 h 973"/>
                  <a:gd name="T18" fmla="*/ 2314 w 2469"/>
                  <a:gd name="T19" fmla="*/ 449 h 973"/>
                  <a:gd name="T20" fmla="*/ 1126 w 2469"/>
                  <a:gd name="T21" fmla="*/ 0 h 973"/>
                  <a:gd name="T22" fmla="*/ 1344 w 2469"/>
                  <a:gd name="T23" fmla="*/ 0 h 973"/>
                  <a:gd name="T24" fmla="*/ 1344 w 2469"/>
                  <a:gd name="T25" fmla="*/ 518 h 973"/>
                  <a:gd name="T26" fmla="*/ 1126 w 2469"/>
                  <a:gd name="T27" fmla="*/ 518 h 973"/>
                  <a:gd name="T28" fmla="*/ 1126 w 2469"/>
                  <a:gd name="T29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9" h="973">
                    <a:moveTo>
                      <a:pt x="154" y="450"/>
                    </a:moveTo>
                    <a:lnTo>
                      <a:pt x="517" y="816"/>
                    </a:lnTo>
                    <a:lnTo>
                      <a:pt x="363" y="973"/>
                    </a:lnTo>
                    <a:lnTo>
                      <a:pt x="0" y="606"/>
                    </a:lnTo>
                    <a:lnTo>
                      <a:pt x="154" y="450"/>
                    </a:lnTo>
                    <a:close/>
                    <a:moveTo>
                      <a:pt x="2314" y="449"/>
                    </a:moveTo>
                    <a:lnTo>
                      <a:pt x="2469" y="606"/>
                    </a:lnTo>
                    <a:lnTo>
                      <a:pt x="2107" y="973"/>
                    </a:lnTo>
                    <a:lnTo>
                      <a:pt x="1952" y="817"/>
                    </a:lnTo>
                    <a:lnTo>
                      <a:pt x="2314" y="449"/>
                    </a:lnTo>
                    <a:close/>
                    <a:moveTo>
                      <a:pt x="1126" y="0"/>
                    </a:moveTo>
                    <a:lnTo>
                      <a:pt x="1344" y="0"/>
                    </a:lnTo>
                    <a:lnTo>
                      <a:pt x="1344" y="518"/>
                    </a:lnTo>
                    <a:lnTo>
                      <a:pt x="1126" y="518"/>
                    </a:lnTo>
                    <a:lnTo>
                      <a:pt x="11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20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6658391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4953" y="270820"/>
            <a:ext cx="9645567" cy="445635"/>
          </a:xfrm>
        </p:spPr>
        <p:txBody>
          <a:bodyPr/>
          <a:lstStyle/>
          <a:p>
            <a:r>
              <a:rPr lang="es-419" dirty="0"/>
              <a:t>Objetivos</a:t>
            </a:r>
            <a:endParaRPr lang="es-EC" dirty="0"/>
          </a:p>
        </p:txBody>
      </p:sp>
      <p:grpSp>
        <p:nvGrpSpPr>
          <p:cNvPr id="4" name="Group 12"/>
          <p:cNvGrpSpPr/>
          <p:nvPr/>
        </p:nvGrpSpPr>
        <p:grpSpPr>
          <a:xfrm>
            <a:off x="-24680" y="1777149"/>
            <a:ext cx="4369480" cy="4238668"/>
            <a:chOff x="4357688" y="1909763"/>
            <a:chExt cx="3287713" cy="3189287"/>
          </a:xfrm>
          <a:solidFill>
            <a:schemeClr val="bg1"/>
          </a:solidFill>
          <a:effectLst/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357688" y="1909763"/>
              <a:ext cx="2025650" cy="1068387"/>
            </a:xfrm>
            <a:custGeom>
              <a:avLst/>
              <a:gdLst>
                <a:gd name="T0" fmla="*/ 1497 w 2552"/>
                <a:gd name="T1" fmla="*/ 839 h 1345"/>
                <a:gd name="T2" fmla="*/ 1749 w 2552"/>
                <a:gd name="T3" fmla="*/ 872 h 1345"/>
                <a:gd name="T4" fmla="*/ 1503 w 2552"/>
                <a:gd name="T5" fmla="*/ 838 h 1345"/>
                <a:gd name="T6" fmla="*/ 0 w 2552"/>
                <a:gd name="T7" fmla="*/ 0 h 1345"/>
                <a:gd name="T8" fmla="*/ 116 w 2552"/>
                <a:gd name="T9" fmla="*/ 144 h 1345"/>
                <a:gd name="T10" fmla="*/ 259 w 2552"/>
                <a:gd name="T11" fmla="*/ 276 h 1345"/>
                <a:gd name="T12" fmla="*/ 429 w 2552"/>
                <a:gd name="T13" fmla="*/ 402 h 1345"/>
                <a:gd name="T14" fmla="*/ 627 w 2552"/>
                <a:gd name="T15" fmla="*/ 521 h 1345"/>
                <a:gd name="T16" fmla="*/ 841 w 2552"/>
                <a:gd name="T17" fmla="*/ 627 h 1345"/>
                <a:gd name="T18" fmla="*/ 1063 w 2552"/>
                <a:gd name="T19" fmla="*/ 714 h 1345"/>
                <a:gd name="T20" fmla="*/ 1305 w 2552"/>
                <a:gd name="T21" fmla="*/ 782 h 1345"/>
                <a:gd name="T22" fmla="*/ 1544 w 2552"/>
                <a:gd name="T23" fmla="*/ 829 h 1345"/>
                <a:gd name="T24" fmla="*/ 1767 w 2552"/>
                <a:gd name="T25" fmla="*/ 859 h 1345"/>
                <a:gd name="T26" fmla="*/ 1961 w 2552"/>
                <a:gd name="T27" fmla="*/ 874 h 1345"/>
                <a:gd name="T28" fmla="*/ 1920 w 2552"/>
                <a:gd name="T29" fmla="*/ 667 h 1345"/>
                <a:gd name="T30" fmla="*/ 2055 w 2552"/>
                <a:gd name="T31" fmla="*/ 759 h 1345"/>
                <a:gd name="T32" fmla="*/ 2293 w 2552"/>
                <a:gd name="T33" fmla="*/ 900 h 1345"/>
                <a:gd name="T34" fmla="*/ 2540 w 2552"/>
                <a:gd name="T35" fmla="*/ 1027 h 1345"/>
                <a:gd name="T36" fmla="*/ 2540 w 2552"/>
                <a:gd name="T37" fmla="*/ 1041 h 1345"/>
                <a:gd name="T38" fmla="*/ 2314 w 2552"/>
                <a:gd name="T39" fmla="*/ 1187 h 1345"/>
                <a:gd name="T40" fmla="*/ 2055 w 2552"/>
                <a:gd name="T41" fmla="*/ 1335 h 1345"/>
                <a:gd name="T42" fmla="*/ 2036 w 2552"/>
                <a:gd name="T43" fmla="*/ 1329 h 1345"/>
                <a:gd name="T44" fmla="*/ 1920 w 2552"/>
                <a:gd name="T45" fmla="*/ 1150 h 1345"/>
                <a:gd name="T46" fmla="*/ 1715 w 2552"/>
                <a:gd name="T47" fmla="*/ 1133 h 1345"/>
                <a:gd name="T48" fmla="*/ 1383 w 2552"/>
                <a:gd name="T49" fmla="*/ 1097 h 1345"/>
                <a:gd name="T50" fmla="*/ 1051 w 2552"/>
                <a:gd name="T51" fmla="*/ 1034 h 1345"/>
                <a:gd name="T52" fmla="*/ 985 w 2552"/>
                <a:gd name="T53" fmla="*/ 1018 h 1345"/>
                <a:gd name="T54" fmla="*/ 856 w 2552"/>
                <a:gd name="T55" fmla="*/ 985 h 1345"/>
                <a:gd name="T56" fmla="*/ 742 w 2552"/>
                <a:gd name="T57" fmla="*/ 951 h 1345"/>
                <a:gd name="T58" fmla="*/ 514 w 2552"/>
                <a:gd name="T59" fmla="*/ 871 h 1345"/>
                <a:gd name="T60" fmla="*/ 302 w 2552"/>
                <a:gd name="T61" fmla="*/ 780 h 1345"/>
                <a:gd name="T62" fmla="*/ 118 w 2552"/>
                <a:gd name="T63" fmla="*/ 687 h 1345"/>
                <a:gd name="T64" fmla="*/ 0 w 2552"/>
                <a:gd name="T65" fmla="*/ 614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2" h="1345">
                  <a:moveTo>
                    <a:pt x="1371" y="813"/>
                  </a:moveTo>
                  <a:lnTo>
                    <a:pt x="1497" y="839"/>
                  </a:lnTo>
                  <a:lnTo>
                    <a:pt x="1624" y="859"/>
                  </a:lnTo>
                  <a:lnTo>
                    <a:pt x="1749" y="872"/>
                  </a:lnTo>
                  <a:lnTo>
                    <a:pt x="1629" y="857"/>
                  </a:lnTo>
                  <a:lnTo>
                    <a:pt x="1503" y="838"/>
                  </a:lnTo>
                  <a:lnTo>
                    <a:pt x="1371" y="813"/>
                  </a:lnTo>
                  <a:close/>
                  <a:moveTo>
                    <a:pt x="0" y="0"/>
                  </a:moveTo>
                  <a:lnTo>
                    <a:pt x="54" y="73"/>
                  </a:lnTo>
                  <a:lnTo>
                    <a:pt x="116" y="144"/>
                  </a:lnTo>
                  <a:lnTo>
                    <a:pt x="186" y="214"/>
                  </a:lnTo>
                  <a:lnTo>
                    <a:pt x="259" y="276"/>
                  </a:lnTo>
                  <a:lnTo>
                    <a:pt x="340" y="339"/>
                  </a:lnTo>
                  <a:lnTo>
                    <a:pt x="429" y="402"/>
                  </a:lnTo>
                  <a:lnTo>
                    <a:pt x="524" y="462"/>
                  </a:lnTo>
                  <a:lnTo>
                    <a:pt x="627" y="521"/>
                  </a:lnTo>
                  <a:lnTo>
                    <a:pt x="731" y="577"/>
                  </a:lnTo>
                  <a:lnTo>
                    <a:pt x="841" y="627"/>
                  </a:lnTo>
                  <a:lnTo>
                    <a:pt x="950" y="674"/>
                  </a:lnTo>
                  <a:lnTo>
                    <a:pt x="1063" y="714"/>
                  </a:lnTo>
                  <a:lnTo>
                    <a:pt x="1183" y="751"/>
                  </a:lnTo>
                  <a:lnTo>
                    <a:pt x="1305" y="782"/>
                  </a:lnTo>
                  <a:lnTo>
                    <a:pt x="1426" y="808"/>
                  </a:lnTo>
                  <a:lnTo>
                    <a:pt x="1544" y="829"/>
                  </a:lnTo>
                  <a:lnTo>
                    <a:pt x="1659" y="845"/>
                  </a:lnTo>
                  <a:lnTo>
                    <a:pt x="1767" y="859"/>
                  </a:lnTo>
                  <a:lnTo>
                    <a:pt x="1869" y="867"/>
                  </a:lnTo>
                  <a:lnTo>
                    <a:pt x="1961" y="874"/>
                  </a:lnTo>
                  <a:lnTo>
                    <a:pt x="1925" y="692"/>
                  </a:lnTo>
                  <a:lnTo>
                    <a:pt x="1920" y="667"/>
                  </a:lnTo>
                  <a:lnTo>
                    <a:pt x="1942" y="683"/>
                  </a:lnTo>
                  <a:lnTo>
                    <a:pt x="2055" y="759"/>
                  </a:lnTo>
                  <a:lnTo>
                    <a:pt x="2172" y="832"/>
                  </a:lnTo>
                  <a:lnTo>
                    <a:pt x="2293" y="900"/>
                  </a:lnTo>
                  <a:lnTo>
                    <a:pt x="2415" y="965"/>
                  </a:lnTo>
                  <a:lnTo>
                    <a:pt x="2540" y="1027"/>
                  </a:lnTo>
                  <a:lnTo>
                    <a:pt x="2552" y="1034"/>
                  </a:lnTo>
                  <a:lnTo>
                    <a:pt x="2540" y="1041"/>
                  </a:lnTo>
                  <a:lnTo>
                    <a:pt x="2431" y="1114"/>
                  </a:lnTo>
                  <a:lnTo>
                    <a:pt x="2314" y="1187"/>
                  </a:lnTo>
                  <a:lnTo>
                    <a:pt x="2189" y="1260"/>
                  </a:lnTo>
                  <a:lnTo>
                    <a:pt x="2055" y="1335"/>
                  </a:lnTo>
                  <a:lnTo>
                    <a:pt x="2038" y="1345"/>
                  </a:lnTo>
                  <a:lnTo>
                    <a:pt x="2036" y="1329"/>
                  </a:lnTo>
                  <a:lnTo>
                    <a:pt x="2010" y="1156"/>
                  </a:lnTo>
                  <a:lnTo>
                    <a:pt x="1920" y="1150"/>
                  </a:lnTo>
                  <a:lnTo>
                    <a:pt x="1821" y="1143"/>
                  </a:lnTo>
                  <a:lnTo>
                    <a:pt x="1715" y="1133"/>
                  </a:lnTo>
                  <a:lnTo>
                    <a:pt x="1550" y="1119"/>
                  </a:lnTo>
                  <a:lnTo>
                    <a:pt x="1383" y="1097"/>
                  </a:lnTo>
                  <a:lnTo>
                    <a:pt x="1218" y="1069"/>
                  </a:lnTo>
                  <a:lnTo>
                    <a:pt x="1051" y="1034"/>
                  </a:lnTo>
                  <a:lnTo>
                    <a:pt x="1030" y="1031"/>
                  </a:lnTo>
                  <a:lnTo>
                    <a:pt x="985" y="1018"/>
                  </a:lnTo>
                  <a:lnTo>
                    <a:pt x="973" y="1017"/>
                  </a:lnTo>
                  <a:lnTo>
                    <a:pt x="856" y="985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625" y="912"/>
                  </a:lnTo>
                  <a:lnTo>
                    <a:pt x="514" y="871"/>
                  </a:lnTo>
                  <a:lnTo>
                    <a:pt x="406" y="826"/>
                  </a:lnTo>
                  <a:lnTo>
                    <a:pt x="302" y="780"/>
                  </a:lnTo>
                  <a:lnTo>
                    <a:pt x="206" y="733"/>
                  </a:lnTo>
                  <a:lnTo>
                    <a:pt x="118" y="687"/>
                  </a:lnTo>
                  <a:lnTo>
                    <a:pt x="38" y="640"/>
                  </a:lnTo>
                  <a:lnTo>
                    <a:pt x="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4357688" y="2946400"/>
              <a:ext cx="2611438" cy="552450"/>
            </a:xfrm>
            <a:custGeom>
              <a:avLst/>
              <a:gdLst>
                <a:gd name="T0" fmla="*/ 681 w 3291"/>
                <a:gd name="T1" fmla="*/ 163 h 695"/>
                <a:gd name="T2" fmla="*/ 926 w 3291"/>
                <a:gd name="T3" fmla="*/ 198 h 695"/>
                <a:gd name="T4" fmla="*/ 1174 w 3291"/>
                <a:gd name="T5" fmla="*/ 226 h 695"/>
                <a:gd name="T6" fmla="*/ 1423 w 3291"/>
                <a:gd name="T7" fmla="*/ 245 h 695"/>
                <a:gd name="T8" fmla="*/ 1673 w 3291"/>
                <a:gd name="T9" fmla="*/ 259 h 695"/>
                <a:gd name="T10" fmla="*/ 1921 w 3291"/>
                <a:gd name="T11" fmla="*/ 267 h 695"/>
                <a:gd name="T12" fmla="*/ 1697 w 3291"/>
                <a:gd name="T13" fmla="*/ 259 h 695"/>
                <a:gd name="T14" fmla="*/ 1475 w 3291"/>
                <a:gd name="T15" fmla="*/ 247 h 695"/>
                <a:gd name="T16" fmla="*/ 1256 w 3291"/>
                <a:gd name="T17" fmla="*/ 231 h 695"/>
                <a:gd name="T18" fmla="*/ 969 w 3291"/>
                <a:gd name="T19" fmla="*/ 201 h 695"/>
                <a:gd name="T20" fmla="*/ 681 w 3291"/>
                <a:gd name="T21" fmla="*/ 163 h 695"/>
                <a:gd name="T22" fmla="*/ 0 w 3291"/>
                <a:gd name="T23" fmla="*/ 0 h 695"/>
                <a:gd name="T24" fmla="*/ 208 w 3291"/>
                <a:gd name="T25" fmla="*/ 54 h 695"/>
                <a:gd name="T26" fmla="*/ 418 w 3291"/>
                <a:gd name="T27" fmla="*/ 99 h 695"/>
                <a:gd name="T28" fmla="*/ 629 w 3291"/>
                <a:gd name="T29" fmla="*/ 137 h 695"/>
                <a:gd name="T30" fmla="*/ 839 w 3291"/>
                <a:gd name="T31" fmla="*/ 168 h 695"/>
                <a:gd name="T32" fmla="*/ 1049 w 3291"/>
                <a:gd name="T33" fmla="*/ 194 h 695"/>
                <a:gd name="T34" fmla="*/ 1258 w 3291"/>
                <a:gd name="T35" fmla="*/ 215 h 695"/>
                <a:gd name="T36" fmla="*/ 1530 w 3291"/>
                <a:gd name="T37" fmla="*/ 234 h 695"/>
                <a:gd name="T38" fmla="*/ 1807 w 3291"/>
                <a:gd name="T39" fmla="*/ 247 h 695"/>
                <a:gd name="T40" fmla="*/ 2086 w 3291"/>
                <a:gd name="T41" fmla="*/ 254 h 695"/>
                <a:gd name="T42" fmla="*/ 2366 w 3291"/>
                <a:gd name="T43" fmla="*/ 255 h 695"/>
                <a:gd name="T44" fmla="*/ 2644 w 3291"/>
                <a:gd name="T45" fmla="*/ 254 h 695"/>
                <a:gd name="T46" fmla="*/ 2615 w 3291"/>
                <a:gd name="T47" fmla="*/ 92 h 695"/>
                <a:gd name="T48" fmla="*/ 2611 w 3291"/>
                <a:gd name="T49" fmla="*/ 71 h 695"/>
                <a:gd name="T50" fmla="*/ 2636 w 3291"/>
                <a:gd name="T51" fmla="*/ 81 h 695"/>
                <a:gd name="T52" fmla="*/ 2955 w 3291"/>
                <a:gd name="T53" fmla="*/ 227 h 695"/>
                <a:gd name="T54" fmla="*/ 3275 w 3291"/>
                <a:gd name="T55" fmla="*/ 372 h 695"/>
                <a:gd name="T56" fmla="*/ 3291 w 3291"/>
                <a:gd name="T57" fmla="*/ 380 h 695"/>
                <a:gd name="T58" fmla="*/ 3275 w 3291"/>
                <a:gd name="T59" fmla="*/ 389 h 695"/>
                <a:gd name="T60" fmla="*/ 3091 w 3291"/>
                <a:gd name="T61" fmla="*/ 486 h 695"/>
                <a:gd name="T62" fmla="*/ 2898 w 3291"/>
                <a:gd name="T63" fmla="*/ 585 h 695"/>
                <a:gd name="T64" fmla="*/ 2700 w 3291"/>
                <a:gd name="T65" fmla="*/ 684 h 695"/>
                <a:gd name="T66" fmla="*/ 2679 w 3291"/>
                <a:gd name="T67" fmla="*/ 695 h 695"/>
                <a:gd name="T68" fmla="*/ 2679 w 3291"/>
                <a:gd name="T69" fmla="*/ 677 h 695"/>
                <a:gd name="T70" fmla="*/ 2674 w 3291"/>
                <a:gd name="T71" fmla="*/ 516 h 695"/>
                <a:gd name="T72" fmla="*/ 2325 w 3291"/>
                <a:gd name="T73" fmla="*/ 518 h 695"/>
                <a:gd name="T74" fmla="*/ 1974 w 3291"/>
                <a:gd name="T75" fmla="*/ 516 h 695"/>
                <a:gd name="T76" fmla="*/ 1626 w 3291"/>
                <a:gd name="T77" fmla="*/ 511 h 695"/>
                <a:gd name="T78" fmla="*/ 1278 w 3291"/>
                <a:gd name="T79" fmla="*/ 500 h 695"/>
                <a:gd name="T80" fmla="*/ 961 w 3291"/>
                <a:gd name="T81" fmla="*/ 488 h 695"/>
                <a:gd name="T82" fmla="*/ 641 w 3291"/>
                <a:gd name="T83" fmla="*/ 469 h 695"/>
                <a:gd name="T84" fmla="*/ 319 w 3291"/>
                <a:gd name="T85" fmla="*/ 445 h 695"/>
                <a:gd name="T86" fmla="*/ 0 w 3291"/>
                <a:gd name="T87" fmla="*/ 412 h 695"/>
                <a:gd name="T88" fmla="*/ 0 w 3291"/>
                <a:gd name="T8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91" h="695">
                  <a:moveTo>
                    <a:pt x="681" y="163"/>
                  </a:moveTo>
                  <a:lnTo>
                    <a:pt x="926" y="198"/>
                  </a:lnTo>
                  <a:lnTo>
                    <a:pt x="1174" y="226"/>
                  </a:lnTo>
                  <a:lnTo>
                    <a:pt x="1423" y="245"/>
                  </a:lnTo>
                  <a:lnTo>
                    <a:pt x="1673" y="259"/>
                  </a:lnTo>
                  <a:lnTo>
                    <a:pt x="1921" y="267"/>
                  </a:lnTo>
                  <a:lnTo>
                    <a:pt x="1697" y="259"/>
                  </a:lnTo>
                  <a:lnTo>
                    <a:pt x="1475" y="247"/>
                  </a:lnTo>
                  <a:lnTo>
                    <a:pt x="1256" y="231"/>
                  </a:lnTo>
                  <a:lnTo>
                    <a:pt x="969" y="201"/>
                  </a:lnTo>
                  <a:lnTo>
                    <a:pt x="681" y="163"/>
                  </a:lnTo>
                  <a:close/>
                  <a:moveTo>
                    <a:pt x="0" y="0"/>
                  </a:moveTo>
                  <a:lnTo>
                    <a:pt x="208" y="54"/>
                  </a:lnTo>
                  <a:lnTo>
                    <a:pt x="418" y="99"/>
                  </a:lnTo>
                  <a:lnTo>
                    <a:pt x="629" y="137"/>
                  </a:lnTo>
                  <a:lnTo>
                    <a:pt x="839" y="168"/>
                  </a:lnTo>
                  <a:lnTo>
                    <a:pt x="1049" y="194"/>
                  </a:lnTo>
                  <a:lnTo>
                    <a:pt x="1258" y="215"/>
                  </a:lnTo>
                  <a:lnTo>
                    <a:pt x="1530" y="234"/>
                  </a:lnTo>
                  <a:lnTo>
                    <a:pt x="1807" y="247"/>
                  </a:lnTo>
                  <a:lnTo>
                    <a:pt x="2086" y="254"/>
                  </a:lnTo>
                  <a:lnTo>
                    <a:pt x="2366" y="255"/>
                  </a:lnTo>
                  <a:lnTo>
                    <a:pt x="2644" y="254"/>
                  </a:lnTo>
                  <a:lnTo>
                    <a:pt x="2615" y="92"/>
                  </a:lnTo>
                  <a:lnTo>
                    <a:pt x="2611" y="71"/>
                  </a:lnTo>
                  <a:lnTo>
                    <a:pt x="2636" y="81"/>
                  </a:lnTo>
                  <a:lnTo>
                    <a:pt x="2955" y="227"/>
                  </a:lnTo>
                  <a:lnTo>
                    <a:pt x="3275" y="372"/>
                  </a:lnTo>
                  <a:lnTo>
                    <a:pt x="3291" y="380"/>
                  </a:lnTo>
                  <a:lnTo>
                    <a:pt x="3275" y="389"/>
                  </a:lnTo>
                  <a:lnTo>
                    <a:pt x="3091" y="486"/>
                  </a:lnTo>
                  <a:lnTo>
                    <a:pt x="2898" y="585"/>
                  </a:lnTo>
                  <a:lnTo>
                    <a:pt x="2700" y="684"/>
                  </a:lnTo>
                  <a:lnTo>
                    <a:pt x="2679" y="695"/>
                  </a:lnTo>
                  <a:lnTo>
                    <a:pt x="2679" y="677"/>
                  </a:lnTo>
                  <a:lnTo>
                    <a:pt x="2674" y="516"/>
                  </a:lnTo>
                  <a:lnTo>
                    <a:pt x="2325" y="518"/>
                  </a:lnTo>
                  <a:lnTo>
                    <a:pt x="1974" y="516"/>
                  </a:lnTo>
                  <a:lnTo>
                    <a:pt x="1626" y="511"/>
                  </a:lnTo>
                  <a:lnTo>
                    <a:pt x="1278" y="500"/>
                  </a:lnTo>
                  <a:lnTo>
                    <a:pt x="961" y="488"/>
                  </a:lnTo>
                  <a:lnTo>
                    <a:pt x="641" y="469"/>
                  </a:lnTo>
                  <a:lnTo>
                    <a:pt x="319" y="445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357688" y="3513138"/>
              <a:ext cx="3287713" cy="565150"/>
            </a:xfrm>
            <a:custGeom>
              <a:avLst/>
              <a:gdLst>
                <a:gd name="T0" fmla="*/ 2297 w 4142"/>
                <a:gd name="T1" fmla="*/ 424 h 711"/>
                <a:gd name="T2" fmla="*/ 1980 w 4142"/>
                <a:gd name="T3" fmla="*/ 429 h 711"/>
                <a:gd name="T4" fmla="*/ 1664 w 4142"/>
                <a:gd name="T5" fmla="*/ 441 h 711"/>
                <a:gd name="T6" fmla="*/ 1980 w 4142"/>
                <a:gd name="T7" fmla="*/ 431 h 711"/>
                <a:gd name="T8" fmla="*/ 2297 w 4142"/>
                <a:gd name="T9" fmla="*/ 424 h 711"/>
                <a:gd name="T10" fmla="*/ 3522 w 4142"/>
                <a:gd name="T11" fmla="*/ 0 h 711"/>
                <a:gd name="T12" fmla="*/ 3541 w 4142"/>
                <a:gd name="T13" fmla="*/ 9 h 711"/>
                <a:gd name="T14" fmla="*/ 3695 w 4142"/>
                <a:gd name="T15" fmla="*/ 85 h 711"/>
                <a:gd name="T16" fmla="*/ 3841 w 4142"/>
                <a:gd name="T17" fmla="*/ 160 h 711"/>
                <a:gd name="T18" fmla="*/ 3984 w 4142"/>
                <a:gd name="T19" fmla="*/ 233 h 711"/>
                <a:gd name="T20" fmla="*/ 4119 w 4142"/>
                <a:gd name="T21" fmla="*/ 301 h 711"/>
                <a:gd name="T22" fmla="*/ 4142 w 4142"/>
                <a:gd name="T23" fmla="*/ 313 h 711"/>
                <a:gd name="T24" fmla="*/ 4119 w 4142"/>
                <a:gd name="T25" fmla="*/ 323 h 711"/>
                <a:gd name="T26" fmla="*/ 3902 w 4142"/>
                <a:gd name="T27" fmla="*/ 422 h 711"/>
                <a:gd name="T28" fmla="*/ 3680 w 4142"/>
                <a:gd name="T29" fmla="*/ 523 h 711"/>
                <a:gd name="T30" fmla="*/ 3454 w 4142"/>
                <a:gd name="T31" fmla="*/ 622 h 711"/>
                <a:gd name="T32" fmla="*/ 3430 w 4142"/>
                <a:gd name="T33" fmla="*/ 632 h 711"/>
                <a:gd name="T34" fmla="*/ 3435 w 4142"/>
                <a:gd name="T35" fmla="*/ 608 h 711"/>
                <a:gd name="T36" fmla="*/ 3456 w 4142"/>
                <a:gd name="T37" fmla="*/ 530 h 711"/>
                <a:gd name="T38" fmla="*/ 3473 w 4142"/>
                <a:gd name="T39" fmla="*/ 448 h 711"/>
                <a:gd name="T40" fmla="*/ 3124 w 4142"/>
                <a:gd name="T41" fmla="*/ 443 h 711"/>
                <a:gd name="T42" fmla="*/ 2773 w 4142"/>
                <a:gd name="T43" fmla="*/ 440 h 711"/>
                <a:gd name="T44" fmla="*/ 2422 w 4142"/>
                <a:gd name="T45" fmla="*/ 440 h 711"/>
                <a:gd name="T46" fmla="*/ 2071 w 4142"/>
                <a:gd name="T47" fmla="*/ 443 h 711"/>
                <a:gd name="T48" fmla="*/ 1722 w 4142"/>
                <a:gd name="T49" fmla="*/ 455 h 711"/>
                <a:gd name="T50" fmla="*/ 1374 w 4142"/>
                <a:gd name="T51" fmla="*/ 474 h 711"/>
                <a:gd name="T52" fmla="*/ 1145 w 4142"/>
                <a:gd name="T53" fmla="*/ 493 h 711"/>
                <a:gd name="T54" fmla="*/ 914 w 4142"/>
                <a:gd name="T55" fmla="*/ 521 h 711"/>
                <a:gd name="T56" fmla="*/ 683 w 4142"/>
                <a:gd name="T57" fmla="*/ 556 h 711"/>
                <a:gd name="T58" fmla="*/ 453 w 4142"/>
                <a:gd name="T59" fmla="*/ 599 h 711"/>
                <a:gd name="T60" fmla="*/ 226 w 4142"/>
                <a:gd name="T61" fmla="*/ 650 h 711"/>
                <a:gd name="T62" fmla="*/ 0 w 4142"/>
                <a:gd name="T63" fmla="*/ 711 h 711"/>
                <a:gd name="T64" fmla="*/ 0 w 4142"/>
                <a:gd name="T65" fmla="*/ 297 h 711"/>
                <a:gd name="T66" fmla="*/ 309 w 4142"/>
                <a:gd name="T67" fmla="*/ 264 h 711"/>
                <a:gd name="T68" fmla="*/ 620 w 4142"/>
                <a:gd name="T69" fmla="*/ 238 h 711"/>
                <a:gd name="T70" fmla="*/ 929 w 4142"/>
                <a:gd name="T71" fmla="*/ 217 h 711"/>
                <a:gd name="T72" fmla="*/ 1240 w 4142"/>
                <a:gd name="T73" fmla="*/ 203 h 711"/>
                <a:gd name="T74" fmla="*/ 1621 w 4142"/>
                <a:gd name="T75" fmla="*/ 189 h 711"/>
                <a:gd name="T76" fmla="*/ 2001 w 4142"/>
                <a:gd name="T77" fmla="*/ 182 h 711"/>
                <a:gd name="T78" fmla="*/ 2382 w 4142"/>
                <a:gd name="T79" fmla="*/ 181 h 711"/>
                <a:gd name="T80" fmla="*/ 2947 w 4142"/>
                <a:gd name="T81" fmla="*/ 179 h 711"/>
                <a:gd name="T82" fmla="*/ 3513 w 4142"/>
                <a:gd name="T83" fmla="*/ 181 h 711"/>
                <a:gd name="T84" fmla="*/ 3518 w 4142"/>
                <a:gd name="T85" fmla="*/ 99 h 711"/>
                <a:gd name="T86" fmla="*/ 3520 w 4142"/>
                <a:gd name="T87" fmla="*/ 17 h 711"/>
                <a:gd name="T88" fmla="*/ 3522 w 4142"/>
                <a:gd name="T8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2" h="711">
                  <a:moveTo>
                    <a:pt x="2297" y="424"/>
                  </a:moveTo>
                  <a:lnTo>
                    <a:pt x="1980" y="429"/>
                  </a:lnTo>
                  <a:lnTo>
                    <a:pt x="1664" y="441"/>
                  </a:lnTo>
                  <a:lnTo>
                    <a:pt x="1980" y="431"/>
                  </a:lnTo>
                  <a:lnTo>
                    <a:pt x="2297" y="424"/>
                  </a:lnTo>
                  <a:close/>
                  <a:moveTo>
                    <a:pt x="3522" y="0"/>
                  </a:moveTo>
                  <a:lnTo>
                    <a:pt x="3541" y="9"/>
                  </a:lnTo>
                  <a:lnTo>
                    <a:pt x="3695" y="85"/>
                  </a:lnTo>
                  <a:lnTo>
                    <a:pt x="3841" y="160"/>
                  </a:lnTo>
                  <a:lnTo>
                    <a:pt x="3984" y="233"/>
                  </a:lnTo>
                  <a:lnTo>
                    <a:pt x="4119" y="301"/>
                  </a:lnTo>
                  <a:lnTo>
                    <a:pt x="4142" y="313"/>
                  </a:lnTo>
                  <a:lnTo>
                    <a:pt x="4119" y="323"/>
                  </a:lnTo>
                  <a:lnTo>
                    <a:pt x="3902" y="422"/>
                  </a:lnTo>
                  <a:lnTo>
                    <a:pt x="3680" y="523"/>
                  </a:lnTo>
                  <a:lnTo>
                    <a:pt x="3454" y="622"/>
                  </a:lnTo>
                  <a:lnTo>
                    <a:pt x="3430" y="632"/>
                  </a:lnTo>
                  <a:lnTo>
                    <a:pt x="3435" y="608"/>
                  </a:lnTo>
                  <a:lnTo>
                    <a:pt x="3456" y="530"/>
                  </a:lnTo>
                  <a:lnTo>
                    <a:pt x="3473" y="448"/>
                  </a:lnTo>
                  <a:lnTo>
                    <a:pt x="3124" y="443"/>
                  </a:lnTo>
                  <a:lnTo>
                    <a:pt x="2773" y="440"/>
                  </a:lnTo>
                  <a:lnTo>
                    <a:pt x="2422" y="440"/>
                  </a:lnTo>
                  <a:lnTo>
                    <a:pt x="2071" y="443"/>
                  </a:lnTo>
                  <a:lnTo>
                    <a:pt x="1722" y="455"/>
                  </a:lnTo>
                  <a:lnTo>
                    <a:pt x="1374" y="474"/>
                  </a:lnTo>
                  <a:lnTo>
                    <a:pt x="1145" y="493"/>
                  </a:lnTo>
                  <a:lnTo>
                    <a:pt x="914" y="521"/>
                  </a:lnTo>
                  <a:lnTo>
                    <a:pt x="683" y="556"/>
                  </a:lnTo>
                  <a:lnTo>
                    <a:pt x="453" y="599"/>
                  </a:lnTo>
                  <a:lnTo>
                    <a:pt x="226" y="650"/>
                  </a:lnTo>
                  <a:lnTo>
                    <a:pt x="0" y="711"/>
                  </a:lnTo>
                  <a:lnTo>
                    <a:pt x="0" y="297"/>
                  </a:lnTo>
                  <a:lnTo>
                    <a:pt x="309" y="264"/>
                  </a:lnTo>
                  <a:lnTo>
                    <a:pt x="620" y="238"/>
                  </a:lnTo>
                  <a:lnTo>
                    <a:pt x="929" y="217"/>
                  </a:lnTo>
                  <a:lnTo>
                    <a:pt x="1240" y="203"/>
                  </a:lnTo>
                  <a:lnTo>
                    <a:pt x="1621" y="189"/>
                  </a:lnTo>
                  <a:lnTo>
                    <a:pt x="2001" y="182"/>
                  </a:lnTo>
                  <a:lnTo>
                    <a:pt x="2382" y="181"/>
                  </a:lnTo>
                  <a:lnTo>
                    <a:pt x="2947" y="179"/>
                  </a:lnTo>
                  <a:lnTo>
                    <a:pt x="3513" y="181"/>
                  </a:lnTo>
                  <a:lnTo>
                    <a:pt x="3518" y="99"/>
                  </a:lnTo>
                  <a:lnTo>
                    <a:pt x="3520" y="17"/>
                  </a:lnTo>
                  <a:lnTo>
                    <a:pt x="352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357688" y="4029075"/>
              <a:ext cx="2319338" cy="1069975"/>
            </a:xfrm>
            <a:custGeom>
              <a:avLst/>
              <a:gdLst>
                <a:gd name="T0" fmla="*/ 2107 w 2922"/>
                <a:gd name="T1" fmla="*/ 448 h 1346"/>
                <a:gd name="T2" fmla="*/ 1951 w 2922"/>
                <a:gd name="T3" fmla="*/ 453 h 1346"/>
                <a:gd name="T4" fmla="*/ 1789 w 2922"/>
                <a:gd name="T5" fmla="*/ 467 h 1346"/>
                <a:gd name="T6" fmla="*/ 1629 w 2922"/>
                <a:gd name="T7" fmla="*/ 488 h 1346"/>
                <a:gd name="T8" fmla="*/ 1788 w 2922"/>
                <a:gd name="T9" fmla="*/ 469 h 1346"/>
                <a:gd name="T10" fmla="*/ 1947 w 2922"/>
                <a:gd name="T11" fmla="*/ 455 h 1346"/>
                <a:gd name="T12" fmla="*/ 2107 w 2922"/>
                <a:gd name="T13" fmla="*/ 448 h 1346"/>
                <a:gd name="T14" fmla="*/ 2417 w 2922"/>
                <a:gd name="T15" fmla="*/ 0 h 1346"/>
                <a:gd name="T16" fmla="*/ 2432 w 2922"/>
                <a:gd name="T17" fmla="*/ 10 h 1346"/>
                <a:gd name="T18" fmla="*/ 2566 w 2922"/>
                <a:gd name="T19" fmla="*/ 88 h 1346"/>
                <a:gd name="T20" fmla="*/ 2688 w 2922"/>
                <a:gd name="T21" fmla="*/ 165 h 1346"/>
                <a:gd name="T22" fmla="*/ 2802 w 2922"/>
                <a:gd name="T23" fmla="*/ 240 h 1346"/>
                <a:gd name="T24" fmla="*/ 2908 w 2922"/>
                <a:gd name="T25" fmla="*/ 311 h 1346"/>
                <a:gd name="T26" fmla="*/ 2922 w 2922"/>
                <a:gd name="T27" fmla="*/ 321 h 1346"/>
                <a:gd name="T28" fmla="*/ 2908 w 2922"/>
                <a:gd name="T29" fmla="*/ 326 h 1346"/>
                <a:gd name="T30" fmla="*/ 2743 w 2922"/>
                <a:gd name="T31" fmla="*/ 403 h 1346"/>
                <a:gd name="T32" fmla="*/ 2580 w 2922"/>
                <a:gd name="T33" fmla="*/ 481 h 1346"/>
                <a:gd name="T34" fmla="*/ 2420 w 2922"/>
                <a:gd name="T35" fmla="*/ 565 h 1346"/>
                <a:gd name="T36" fmla="*/ 2265 w 2922"/>
                <a:gd name="T37" fmla="*/ 650 h 1346"/>
                <a:gd name="T38" fmla="*/ 2239 w 2922"/>
                <a:gd name="T39" fmla="*/ 665 h 1346"/>
                <a:gd name="T40" fmla="*/ 2248 w 2922"/>
                <a:gd name="T41" fmla="*/ 639 h 1346"/>
                <a:gd name="T42" fmla="*/ 2302 w 2922"/>
                <a:gd name="T43" fmla="*/ 464 h 1346"/>
                <a:gd name="T44" fmla="*/ 2116 w 2922"/>
                <a:gd name="T45" fmla="*/ 465 h 1346"/>
                <a:gd name="T46" fmla="*/ 1930 w 2922"/>
                <a:gd name="T47" fmla="*/ 472 h 1346"/>
                <a:gd name="T48" fmla="*/ 1744 w 2922"/>
                <a:gd name="T49" fmla="*/ 490 h 1346"/>
                <a:gd name="T50" fmla="*/ 1558 w 2922"/>
                <a:gd name="T51" fmla="*/ 514 h 1346"/>
                <a:gd name="T52" fmla="*/ 1376 w 2922"/>
                <a:gd name="T53" fmla="*/ 549 h 1346"/>
                <a:gd name="T54" fmla="*/ 1195 w 2922"/>
                <a:gd name="T55" fmla="*/ 592 h 1346"/>
                <a:gd name="T56" fmla="*/ 1063 w 2922"/>
                <a:gd name="T57" fmla="*/ 634 h 1346"/>
                <a:gd name="T58" fmla="*/ 934 w 2922"/>
                <a:gd name="T59" fmla="*/ 681 h 1346"/>
                <a:gd name="T60" fmla="*/ 808 w 2922"/>
                <a:gd name="T61" fmla="*/ 737 h 1346"/>
                <a:gd name="T62" fmla="*/ 684 w 2922"/>
                <a:gd name="T63" fmla="*/ 797 h 1346"/>
                <a:gd name="T64" fmla="*/ 563 w 2922"/>
                <a:gd name="T65" fmla="*/ 865 h 1346"/>
                <a:gd name="T66" fmla="*/ 446 w 2922"/>
                <a:gd name="T67" fmla="*/ 940 h 1346"/>
                <a:gd name="T68" fmla="*/ 335 w 2922"/>
                <a:gd name="T69" fmla="*/ 1022 h 1346"/>
                <a:gd name="T70" fmla="*/ 227 w 2922"/>
                <a:gd name="T71" fmla="*/ 1108 h 1346"/>
                <a:gd name="T72" fmla="*/ 125 w 2922"/>
                <a:gd name="T73" fmla="*/ 1202 h 1346"/>
                <a:gd name="T74" fmla="*/ 78 w 2922"/>
                <a:gd name="T75" fmla="*/ 1249 h 1346"/>
                <a:gd name="T76" fmla="*/ 38 w 2922"/>
                <a:gd name="T77" fmla="*/ 1298 h 1346"/>
                <a:gd name="T78" fmla="*/ 0 w 2922"/>
                <a:gd name="T79" fmla="*/ 1346 h 1346"/>
                <a:gd name="T80" fmla="*/ 0 w 2922"/>
                <a:gd name="T81" fmla="*/ 747 h 1346"/>
                <a:gd name="T82" fmla="*/ 106 w 2922"/>
                <a:gd name="T83" fmla="*/ 686 h 1346"/>
                <a:gd name="T84" fmla="*/ 219 w 2922"/>
                <a:gd name="T85" fmla="*/ 625 h 1346"/>
                <a:gd name="T86" fmla="*/ 342 w 2922"/>
                <a:gd name="T87" fmla="*/ 565 h 1346"/>
                <a:gd name="T88" fmla="*/ 474 w 2922"/>
                <a:gd name="T89" fmla="*/ 509 h 1346"/>
                <a:gd name="T90" fmla="*/ 611 w 2922"/>
                <a:gd name="T91" fmla="*/ 455 h 1346"/>
                <a:gd name="T92" fmla="*/ 754 w 2922"/>
                <a:gd name="T93" fmla="*/ 406 h 1346"/>
                <a:gd name="T94" fmla="*/ 901 w 2922"/>
                <a:gd name="T95" fmla="*/ 363 h 1346"/>
                <a:gd name="T96" fmla="*/ 1014 w 2922"/>
                <a:gd name="T97" fmla="*/ 333 h 1346"/>
                <a:gd name="T98" fmla="*/ 1129 w 2922"/>
                <a:gd name="T99" fmla="*/ 307 h 1346"/>
                <a:gd name="T100" fmla="*/ 1327 w 2922"/>
                <a:gd name="T101" fmla="*/ 269 h 1346"/>
                <a:gd name="T102" fmla="*/ 1527 w 2922"/>
                <a:gd name="T103" fmla="*/ 238 h 1346"/>
                <a:gd name="T104" fmla="*/ 1725 w 2922"/>
                <a:gd name="T105" fmla="*/ 215 h 1346"/>
                <a:gd name="T106" fmla="*/ 1923 w 2922"/>
                <a:gd name="T107" fmla="*/ 200 h 1346"/>
                <a:gd name="T108" fmla="*/ 2118 w 2922"/>
                <a:gd name="T109" fmla="*/ 193 h 1346"/>
                <a:gd name="T110" fmla="*/ 2377 w 2922"/>
                <a:gd name="T111" fmla="*/ 186 h 1346"/>
                <a:gd name="T112" fmla="*/ 2413 w 2922"/>
                <a:gd name="T113" fmla="*/ 15 h 1346"/>
                <a:gd name="T114" fmla="*/ 2417 w 2922"/>
                <a:gd name="T115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2" h="1346">
                  <a:moveTo>
                    <a:pt x="2107" y="448"/>
                  </a:moveTo>
                  <a:lnTo>
                    <a:pt x="1951" y="453"/>
                  </a:lnTo>
                  <a:lnTo>
                    <a:pt x="1789" y="467"/>
                  </a:lnTo>
                  <a:lnTo>
                    <a:pt x="1629" y="488"/>
                  </a:lnTo>
                  <a:lnTo>
                    <a:pt x="1788" y="469"/>
                  </a:lnTo>
                  <a:lnTo>
                    <a:pt x="1947" y="455"/>
                  </a:lnTo>
                  <a:lnTo>
                    <a:pt x="2107" y="448"/>
                  </a:lnTo>
                  <a:close/>
                  <a:moveTo>
                    <a:pt x="2417" y="0"/>
                  </a:moveTo>
                  <a:lnTo>
                    <a:pt x="2432" y="10"/>
                  </a:lnTo>
                  <a:lnTo>
                    <a:pt x="2566" y="88"/>
                  </a:lnTo>
                  <a:lnTo>
                    <a:pt x="2688" y="165"/>
                  </a:lnTo>
                  <a:lnTo>
                    <a:pt x="2802" y="240"/>
                  </a:lnTo>
                  <a:lnTo>
                    <a:pt x="2908" y="311"/>
                  </a:lnTo>
                  <a:lnTo>
                    <a:pt x="2922" y="321"/>
                  </a:lnTo>
                  <a:lnTo>
                    <a:pt x="2908" y="326"/>
                  </a:lnTo>
                  <a:lnTo>
                    <a:pt x="2743" y="403"/>
                  </a:lnTo>
                  <a:lnTo>
                    <a:pt x="2580" y="481"/>
                  </a:lnTo>
                  <a:lnTo>
                    <a:pt x="2420" y="565"/>
                  </a:lnTo>
                  <a:lnTo>
                    <a:pt x="2265" y="650"/>
                  </a:lnTo>
                  <a:lnTo>
                    <a:pt x="2239" y="665"/>
                  </a:lnTo>
                  <a:lnTo>
                    <a:pt x="2248" y="639"/>
                  </a:lnTo>
                  <a:lnTo>
                    <a:pt x="2302" y="464"/>
                  </a:lnTo>
                  <a:lnTo>
                    <a:pt x="2116" y="465"/>
                  </a:lnTo>
                  <a:lnTo>
                    <a:pt x="1930" y="472"/>
                  </a:lnTo>
                  <a:lnTo>
                    <a:pt x="1744" y="490"/>
                  </a:lnTo>
                  <a:lnTo>
                    <a:pt x="1558" y="514"/>
                  </a:lnTo>
                  <a:lnTo>
                    <a:pt x="1376" y="549"/>
                  </a:lnTo>
                  <a:lnTo>
                    <a:pt x="1195" y="592"/>
                  </a:lnTo>
                  <a:lnTo>
                    <a:pt x="1063" y="634"/>
                  </a:lnTo>
                  <a:lnTo>
                    <a:pt x="934" y="681"/>
                  </a:lnTo>
                  <a:lnTo>
                    <a:pt x="808" y="737"/>
                  </a:lnTo>
                  <a:lnTo>
                    <a:pt x="684" y="797"/>
                  </a:lnTo>
                  <a:lnTo>
                    <a:pt x="563" y="865"/>
                  </a:lnTo>
                  <a:lnTo>
                    <a:pt x="446" y="940"/>
                  </a:lnTo>
                  <a:lnTo>
                    <a:pt x="335" y="1022"/>
                  </a:lnTo>
                  <a:lnTo>
                    <a:pt x="227" y="1108"/>
                  </a:lnTo>
                  <a:lnTo>
                    <a:pt x="125" y="1202"/>
                  </a:lnTo>
                  <a:lnTo>
                    <a:pt x="78" y="1249"/>
                  </a:lnTo>
                  <a:lnTo>
                    <a:pt x="38" y="1298"/>
                  </a:lnTo>
                  <a:lnTo>
                    <a:pt x="0" y="1346"/>
                  </a:lnTo>
                  <a:lnTo>
                    <a:pt x="0" y="747"/>
                  </a:lnTo>
                  <a:lnTo>
                    <a:pt x="106" y="686"/>
                  </a:lnTo>
                  <a:lnTo>
                    <a:pt x="219" y="625"/>
                  </a:lnTo>
                  <a:lnTo>
                    <a:pt x="342" y="565"/>
                  </a:lnTo>
                  <a:lnTo>
                    <a:pt x="474" y="509"/>
                  </a:lnTo>
                  <a:lnTo>
                    <a:pt x="611" y="455"/>
                  </a:lnTo>
                  <a:lnTo>
                    <a:pt x="754" y="406"/>
                  </a:lnTo>
                  <a:lnTo>
                    <a:pt x="901" y="363"/>
                  </a:lnTo>
                  <a:lnTo>
                    <a:pt x="1014" y="333"/>
                  </a:lnTo>
                  <a:lnTo>
                    <a:pt x="1129" y="307"/>
                  </a:lnTo>
                  <a:lnTo>
                    <a:pt x="1327" y="269"/>
                  </a:lnTo>
                  <a:lnTo>
                    <a:pt x="1527" y="238"/>
                  </a:lnTo>
                  <a:lnTo>
                    <a:pt x="1725" y="215"/>
                  </a:lnTo>
                  <a:lnTo>
                    <a:pt x="1923" y="200"/>
                  </a:lnTo>
                  <a:lnTo>
                    <a:pt x="2118" y="193"/>
                  </a:lnTo>
                  <a:lnTo>
                    <a:pt x="2377" y="186"/>
                  </a:lnTo>
                  <a:lnTo>
                    <a:pt x="2413" y="15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5137737" y="2986308"/>
            <a:ext cx="6157035" cy="1092687"/>
            <a:chOff x="3320021" y="1733490"/>
            <a:chExt cx="3194044" cy="1456537"/>
          </a:xfrm>
        </p:grpSpPr>
        <p:sp>
          <p:nvSpPr>
            <p:cNvPr id="19" name="TextBox 84"/>
            <p:cNvSpPr txBox="1"/>
            <p:nvPr/>
          </p:nvSpPr>
          <p:spPr>
            <a:xfrm flipH="1">
              <a:off x="3320021" y="2133602"/>
              <a:ext cx="3194044" cy="105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600" dirty="0"/>
                <a:t>Comparar la efectividad de la marca país en Ecuador y Perú durante el periodo 2013 - 2018</a:t>
              </a:r>
            </a:p>
            <a:p>
              <a:endParaRPr lang="en-US" sz="1400" dirty="0">
                <a:solidFill>
                  <a:prstClr val="white">
                    <a:lumMod val="50000"/>
                  </a:prstClr>
                </a:solidFill>
                <a:ea typeface="ByTheButterfly" pitchFamily="2" charset="0"/>
                <a:cs typeface="Arial" pitchFamily="34" charset="0"/>
              </a:endParaRPr>
            </a:p>
          </p:txBody>
        </p:sp>
        <p:sp>
          <p:nvSpPr>
            <p:cNvPr id="20" name="TextBox 91"/>
            <p:cNvSpPr txBox="1"/>
            <p:nvPr/>
          </p:nvSpPr>
          <p:spPr>
            <a:xfrm>
              <a:off x="3320021" y="1733490"/>
              <a:ext cx="149851" cy="45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137738" y="3889950"/>
            <a:ext cx="5719152" cy="1092687"/>
            <a:chOff x="3320021" y="1733490"/>
            <a:chExt cx="3194044" cy="1456538"/>
          </a:xfrm>
        </p:grpSpPr>
        <p:sp>
          <p:nvSpPr>
            <p:cNvPr id="10" name="TextBox 84"/>
            <p:cNvSpPr txBox="1"/>
            <p:nvPr/>
          </p:nvSpPr>
          <p:spPr>
            <a:xfrm flipH="1">
              <a:off x="3320021" y="2133602"/>
              <a:ext cx="3194044" cy="105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600" dirty="0"/>
                <a:t>Analizar el sector exportador de la Quinua en Ecuador y Perú en el periodo 2013- 2018</a:t>
              </a:r>
            </a:p>
            <a:p>
              <a:endParaRPr lang="en-US" sz="1350" dirty="0">
                <a:solidFill>
                  <a:prstClr val="white">
                    <a:lumMod val="50000"/>
                  </a:prstClr>
                </a:solidFill>
                <a:ea typeface="ByTheButterfly" pitchFamily="2" charset="0"/>
                <a:cs typeface="Arial" pitchFamily="34" charset="0"/>
              </a:endParaRPr>
            </a:p>
          </p:txBody>
        </p:sp>
        <p:sp>
          <p:nvSpPr>
            <p:cNvPr id="11" name="TextBox 91"/>
            <p:cNvSpPr txBox="1"/>
            <p:nvPr/>
          </p:nvSpPr>
          <p:spPr>
            <a:xfrm>
              <a:off x="3320021" y="1733490"/>
              <a:ext cx="157743" cy="43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5137737" y="4859768"/>
            <a:ext cx="6002488" cy="884937"/>
            <a:chOff x="3320021" y="1733490"/>
            <a:chExt cx="3194044" cy="1179609"/>
          </a:xfrm>
        </p:grpSpPr>
        <p:sp>
          <p:nvSpPr>
            <p:cNvPr id="13" name="TextBox 84"/>
            <p:cNvSpPr txBox="1"/>
            <p:nvPr/>
          </p:nvSpPr>
          <p:spPr>
            <a:xfrm flipH="1">
              <a:off x="3320021" y="2133602"/>
              <a:ext cx="3194044" cy="77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600" dirty="0"/>
                <a:t>Proponer medidas correctivas que permitan el uso eficiente de la marca país en el sector exportador de la quinua ecuatoriana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ea typeface="ByTheButterfly" pitchFamily="2" charset="0"/>
                <a:cs typeface="Arial" pitchFamily="34" charset="0"/>
              </a:endParaRPr>
            </a:p>
          </p:txBody>
        </p:sp>
        <p:sp>
          <p:nvSpPr>
            <p:cNvPr id="14" name="TextBox 91"/>
            <p:cNvSpPr txBox="1"/>
            <p:nvPr/>
          </p:nvSpPr>
          <p:spPr>
            <a:xfrm>
              <a:off x="3320021" y="1733490"/>
              <a:ext cx="124164" cy="45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3850628" y="2100652"/>
            <a:ext cx="7006262" cy="1085510"/>
            <a:chOff x="3320021" y="1733490"/>
            <a:chExt cx="3215101" cy="1446971"/>
          </a:xfrm>
        </p:grpSpPr>
        <p:sp>
          <p:nvSpPr>
            <p:cNvPr id="16" name="TextBox 84"/>
            <p:cNvSpPr txBox="1"/>
            <p:nvPr/>
          </p:nvSpPr>
          <p:spPr>
            <a:xfrm flipH="1">
              <a:off x="3341078" y="1795826"/>
              <a:ext cx="3194044" cy="138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C" sz="1600" dirty="0"/>
            </a:p>
            <a:p>
              <a:r>
                <a:rPr lang="es-EC" sz="1600" dirty="0"/>
                <a:t>Determinar el contexto del programa marca país y su implementación en Ecuador y Perú</a:t>
              </a:r>
            </a:p>
            <a:p>
              <a:endParaRPr lang="en-US" sz="1400" dirty="0">
                <a:solidFill>
                  <a:prstClr val="white">
                    <a:lumMod val="50000"/>
                  </a:prstClr>
                </a:solidFill>
                <a:ea typeface="ByTheButterfly" pitchFamily="2" charset="0"/>
                <a:cs typeface="Arial" pitchFamily="34" charset="0"/>
              </a:endParaRPr>
            </a:p>
          </p:txBody>
        </p:sp>
        <p:sp>
          <p:nvSpPr>
            <p:cNvPr id="17" name="TextBox 91"/>
            <p:cNvSpPr txBox="1"/>
            <p:nvPr/>
          </p:nvSpPr>
          <p:spPr>
            <a:xfrm>
              <a:off x="3320021" y="1733490"/>
              <a:ext cx="132556" cy="45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662463" y="3905480"/>
            <a:ext cx="766009" cy="766009"/>
            <a:chOff x="915950" y="3652120"/>
            <a:chExt cx="1021080" cy="1021080"/>
          </a:xfrm>
        </p:grpSpPr>
        <p:sp>
          <p:nvSpPr>
            <p:cNvPr id="22" name="Oval 72"/>
            <p:cNvSpPr/>
            <p:nvPr/>
          </p:nvSpPr>
          <p:spPr>
            <a:xfrm>
              <a:off x="915950" y="3652120"/>
              <a:ext cx="1021080" cy="10210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23" name="Group 26"/>
            <p:cNvGrpSpPr/>
            <p:nvPr/>
          </p:nvGrpSpPr>
          <p:grpSpPr>
            <a:xfrm rot="1941798">
              <a:off x="1178725" y="3934422"/>
              <a:ext cx="515518" cy="525372"/>
              <a:chOff x="6872321" y="2403032"/>
              <a:chExt cx="705107" cy="718588"/>
            </a:xfrm>
            <a:solidFill>
              <a:schemeClr val="bg1"/>
            </a:solidFill>
          </p:grpSpPr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6965346" y="2487968"/>
                <a:ext cx="68758" cy="153694"/>
              </a:xfrm>
              <a:custGeom>
                <a:avLst/>
                <a:gdLst>
                  <a:gd name="T0" fmla="*/ 31 w 51"/>
                  <a:gd name="T1" fmla="*/ 0 h 114"/>
                  <a:gd name="T2" fmla="*/ 35 w 51"/>
                  <a:gd name="T3" fmla="*/ 26 h 114"/>
                  <a:gd name="T4" fmla="*/ 41 w 51"/>
                  <a:gd name="T5" fmla="*/ 53 h 114"/>
                  <a:gd name="T6" fmla="*/ 51 w 51"/>
                  <a:gd name="T7" fmla="*/ 83 h 114"/>
                  <a:gd name="T8" fmla="*/ 2 w 51"/>
                  <a:gd name="T9" fmla="*/ 114 h 114"/>
                  <a:gd name="T10" fmla="*/ 0 w 51"/>
                  <a:gd name="T11" fmla="*/ 79 h 114"/>
                  <a:gd name="T12" fmla="*/ 6 w 51"/>
                  <a:gd name="T13" fmla="*/ 45 h 114"/>
                  <a:gd name="T14" fmla="*/ 17 w 51"/>
                  <a:gd name="T15" fmla="*/ 16 h 114"/>
                  <a:gd name="T16" fmla="*/ 31 w 51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14">
                    <a:moveTo>
                      <a:pt x="31" y="0"/>
                    </a:moveTo>
                    <a:lnTo>
                      <a:pt x="35" y="26"/>
                    </a:lnTo>
                    <a:lnTo>
                      <a:pt x="41" y="53"/>
                    </a:lnTo>
                    <a:lnTo>
                      <a:pt x="51" y="83"/>
                    </a:lnTo>
                    <a:lnTo>
                      <a:pt x="2" y="114"/>
                    </a:lnTo>
                    <a:lnTo>
                      <a:pt x="0" y="79"/>
                    </a:lnTo>
                    <a:lnTo>
                      <a:pt x="6" y="45"/>
                    </a:lnTo>
                    <a:lnTo>
                      <a:pt x="17" y="16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" name="Freeform 41"/>
              <p:cNvSpPr>
                <a:spLocks/>
              </p:cNvSpPr>
              <p:nvPr/>
            </p:nvSpPr>
            <p:spPr bwMode="auto">
              <a:xfrm>
                <a:off x="7102862" y="2416514"/>
                <a:ext cx="156391" cy="82240"/>
              </a:xfrm>
              <a:custGeom>
                <a:avLst/>
                <a:gdLst>
                  <a:gd name="T0" fmla="*/ 20 w 116"/>
                  <a:gd name="T1" fmla="*/ 0 h 61"/>
                  <a:gd name="T2" fmla="*/ 51 w 116"/>
                  <a:gd name="T3" fmla="*/ 4 h 61"/>
                  <a:gd name="T4" fmla="*/ 83 w 116"/>
                  <a:gd name="T5" fmla="*/ 14 h 61"/>
                  <a:gd name="T6" fmla="*/ 116 w 116"/>
                  <a:gd name="T7" fmla="*/ 29 h 61"/>
                  <a:gd name="T8" fmla="*/ 65 w 116"/>
                  <a:gd name="T9" fmla="*/ 61 h 61"/>
                  <a:gd name="T10" fmla="*/ 33 w 116"/>
                  <a:gd name="T11" fmla="*/ 31 h 61"/>
                  <a:gd name="T12" fmla="*/ 0 w 116"/>
                  <a:gd name="T13" fmla="*/ 8 h 61"/>
                  <a:gd name="T14" fmla="*/ 20 w 116"/>
                  <a:gd name="T1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61">
                    <a:moveTo>
                      <a:pt x="20" y="0"/>
                    </a:moveTo>
                    <a:lnTo>
                      <a:pt x="51" y="4"/>
                    </a:lnTo>
                    <a:lnTo>
                      <a:pt x="83" y="14"/>
                    </a:lnTo>
                    <a:lnTo>
                      <a:pt x="116" y="29"/>
                    </a:lnTo>
                    <a:lnTo>
                      <a:pt x="65" y="61"/>
                    </a:lnTo>
                    <a:lnTo>
                      <a:pt x="33" y="31"/>
                    </a:lnTo>
                    <a:lnTo>
                      <a:pt x="0" y="8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6" name="Freeform 42"/>
              <p:cNvSpPr>
                <a:spLocks/>
              </p:cNvSpPr>
              <p:nvPr/>
            </p:nvSpPr>
            <p:spPr bwMode="auto">
              <a:xfrm>
                <a:off x="7031408" y="2440782"/>
                <a:ext cx="137516" cy="142909"/>
              </a:xfrm>
              <a:custGeom>
                <a:avLst/>
                <a:gdLst>
                  <a:gd name="T0" fmla="*/ 31 w 102"/>
                  <a:gd name="T1" fmla="*/ 0 h 106"/>
                  <a:gd name="T2" fmla="*/ 49 w 102"/>
                  <a:gd name="T3" fmla="*/ 11 h 106"/>
                  <a:gd name="T4" fmla="*/ 73 w 102"/>
                  <a:gd name="T5" fmla="*/ 29 h 106"/>
                  <a:gd name="T6" fmla="*/ 102 w 102"/>
                  <a:gd name="T7" fmla="*/ 53 h 106"/>
                  <a:gd name="T8" fmla="*/ 18 w 102"/>
                  <a:gd name="T9" fmla="*/ 106 h 106"/>
                  <a:gd name="T10" fmla="*/ 8 w 102"/>
                  <a:gd name="T11" fmla="*/ 72 h 106"/>
                  <a:gd name="T12" fmla="*/ 2 w 102"/>
                  <a:gd name="T13" fmla="*/ 41 h 106"/>
                  <a:gd name="T14" fmla="*/ 0 w 102"/>
                  <a:gd name="T15" fmla="*/ 21 h 106"/>
                  <a:gd name="T16" fmla="*/ 14 w 102"/>
                  <a:gd name="T17" fmla="*/ 11 h 106"/>
                  <a:gd name="T18" fmla="*/ 31 w 102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6">
                    <a:moveTo>
                      <a:pt x="31" y="0"/>
                    </a:moveTo>
                    <a:lnTo>
                      <a:pt x="49" y="11"/>
                    </a:lnTo>
                    <a:lnTo>
                      <a:pt x="73" y="29"/>
                    </a:lnTo>
                    <a:lnTo>
                      <a:pt x="102" y="53"/>
                    </a:lnTo>
                    <a:lnTo>
                      <a:pt x="18" y="106"/>
                    </a:lnTo>
                    <a:lnTo>
                      <a:pt x="8" y="72"/>
                    </a:lnTo>
                    <a:lnTo>
                      <a:pt x="2" y="41"/>
                    </a:lnTo>
                    <a:lnTo>
                      <a:pt x="0" y="21"/>
                    </a:lnTo>
                    <a:lnTo>
                      <a:pt x="14" y="1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" name="Freeform 43"/>
              <p:cNvSpPr>
                <a:spLocks/>
              </p:cNvSpPr>
              <p:nvPr/>
            </p:nvSpPr>
            <p:spPr bwMode="auto">
              <a:xfrm>
                <a:off x="6906025" y="2570209"/>
                <a:ext cx="37749" cy="111901"/>
              </a:xfrm>
              <a:custGeom>
                <a:avLst/>
                <a:gdLst>
                  <a:gd name="T0" fmla="*/ 28 w 28"/>
                  <a:gd name="T1" fmla="*/ 0 h 83"/>
                  <a:gd name="T2" fmla="*/ 26 w 28"/>
                  <a:gd name="T3" fmla="*/ 33 h 83"/>
                  <a:gd name="T4" fmla="*/ 28 w 28"/>
                  <a:gd name="T5" fmla="*/ 65 h 83"/>
                  <a:gd name="T6" fmla="*/ 0 w 28"/>
                  <a:gd name="T7" fmla="*/ 83 h 83"/>
                  <a:gd name="T8" fmla="*/ 10 w 28"/>
                  <a:gd name="T9" fmla="*/ 41 h 83"/>
                  <a:gd name="T10" fmla="*/ 28 w 28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3">
                    <a:moveTo>
                      <a:pt x="28" y="0"/>
                    </a:moveTo>
                    <a:lnTo>
                      <a:pt x="26" y="33"/>
                    </a:lnTo>
                    <a:lnTo>
                      <a:pt x="28" y="65"/>
                    </a:lnTo>
                    <a:lnTo>
                      <a:pt x="0" y="83"/>
                    </a:lnTo>
                    <a:lnTo>
                      <a:pt x="10" y="4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" name="Freeform 44"/>
              <p:cNvSpPr>
                <a:spLocks/>
              </p:cNvSpPr>
              <p:nvPr/>
            </p:nvSpPr>
            <p:spPr bwMode="auto">
              <a:xfrm>
                <a:off x="7203977" y="2403032"/>
                <a:ext cx="118641" cy="35053"/>
              </a:xfrm>
              <a:custGeom>
                <a:avLst/>
                <a:gdLst>
                  <a:gd name="T0" fmla="*/ 0 w 88"/>
                  <a:gd name="T1" fmla="*/ 0 h 26"/>
                  <a:gd name="T2" fmla="*/ 43 w 88"/>
                  <a:gd name="T3" fmla="*/ 0 h 26"/>
                  <a:gd name="T4" fmla="*/ 88 w 88"/>
                  <a:gd name="T5" fmla="*/ 10 h 26"/>
                  <a:gd name="T6" fmla="*/ 59 w 88"/>
                  <a:gd name="T7" fmla="*/ 26 h 26"/>
                  <a:gd name="T8" fmla="*/ 29 w 88"/>
                  <a:gd name="T9" fmla="*/ 12 h 26"/>
                  <a:gd name="T10" fmla="*/ 0 w 8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43" y="0"/>
                    </a:lnTo>
                    <a:lnTo>
                      <a:pt x="88" y="10"/>
                    </a:lnTo>
                    <a:lnTo>
                      <a:pt x="59" y="26"/>
                    </a:lnTo>
                    <a:lnTo>
                      <a:pt x="29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" name="Freeform 45"/>
              <p:cNvSpPr>
                <a:spLocks/>
              </p:cNvSpPr>
              <p:nvPr/>
            </p:nvSpPr>
            <p:spPr bwMode="auto">
              <a:xfrm>
                <a:off x="7305091" y="2424604"/>
                <a:ext cx="148302" cy="107856"/>
              </a:xfrm>
              <a:custGeom>
                <a:avLst/>
                <a:gdLst>
                  <a:gd name="T0" fmla="*/ 33 w 110"/>
                  <a:gd name="T1" fmla="*/ 0 h 80"/>
                  <a:gd name="T2" fmla="*/ 74 w 110"/>
                  <a:gd name="T3" fmla="*/ 21 h 80"/>
                  <a:gd name="T4" fmla="*/ 110 w 110"/>
                  <a:gd name="T5" fmla="*/ 49 h 80"/>
                  <a:gd name="T6" fmla="*/ 63 w 110"/>
                  <a:gd name="T7" fmla="*/ 80 h 80"/>
                  <a:gd name="T8" fmla="*/ 33 w 110"/>
                  <a:gd name="T9" fmla="*/ 49 h 80"/>
                  <a:gd name="T10" fmla="*/ 0 w 110"/>
                  <a:gd name="T11" fmla="*/ 23 h 80"/>
                  <a:gd name="T12" fmla="*/ 33 w 110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80">
                    <a:moveTo>
                      <a:pt x="33" y="0"/>
                    </a:moveTo>
                    <a:lnTo>
                      <a:pt x="74" y="21"/>
                    </a:lnTo>
                    <a:lnTo>
                      <a:pt x="110" y="49"/>
                    </a:lnTo>
                    <a:lnTo>
                      <a:pt x="63" y="80"/>
                    </a:lnTo>
                    <a:lnTo>
                      <a:pt x="33" y="49"/>
                    </a:lnTo>
                    <a:lnTo>
                      <a:pt x="0" y="23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7065112" y="2532459"/>
                <a:ext cx="191444" cy="177962"/>
              </a:xfrm>
              <a:custGeom>
                <a:avLst/>
                <a:gdLst>
                  <a:gd name="T0" fmla="*/ 89 w 142"/>
                  <a:gd name="T1" fmla="*/ 0 h 132"/>
                  <a:gd name="T2" fmla="*/ 115 w 142"/>
                  <a:gd name="T3" fmla="*/ 28 h 132"/>
                  <a:gd name="T4" fmla="*/ 142 w 142"/>
                  <a:gd name="T5" fmla="*/ 63 h 132"/>
                  <a:gd name="T6" fmla="*/ 36 w 142"/>
                  <a:gd name="T7" fmla="*/ 132 h 132"/>
                  <a:gd name="T8" fmla="*/ 16 w 142"/>
                  <a:gd name="T9" fmla="*/ 91 h 132"/>
                  <a:gd name="T10" fmla="*/ 0 w 142"/>
                  <a:gd name="T11" fmla="*/ 55 h 132"/>
                  <a:gd name="T12" fmla="*/ 89 w 142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32">
                    <a:moveTo>
                      <a:pt x="89" y="0"/>
                    </a:moveTo>
                    <a:lnTo>
                      <a:pt x="115" y="28"/>
                    </a:lnTo>
                    <a:lnTo>
                      <a:pt x="142" y="63"/>
                    </a:lnTo>
                    <a:lnTo>
                      <a:pt x="36" y="132"/>
                    </a:lnTo>
                    <a:lnTo>
                      <a:pt x="16" y="91"/>
                    </a:lnTo>
                    <a:lnTo>
                      <a:pt x="0" y="55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7206673" y="2469094"/>
                <a:ext cx="161783" cy="133472"/>
              </a:xfrm>
              <a:custGeom>
                <a:avLst/>
                <a:gdLst>
                  <a:gd name="T0" fmla="*/ 55 w 120"/>
                  <a:gd name="T1" fmla="*/ 0 h 99"/>
                  <a:gd name="T2" fmla="*/ 88 w 120"/>
                  <a:gd name="T3" fmla="*/ 26 h 99"/>
                  <a:gd name="T4" fmla="*/ 120 w 120"/>
                  <a:gd name="T5" fmla="*/ 57 h 99"/>
                  <a:gd name="T6" fmla="*/ 53 w 120"/>
                  <a:gd name="T7" fmla="*/ 99 h 99"/>
                  <a:gd name="T8" fmla="*/ 0 w 120"/>
                  <a:gd name="T9" fmla="*/ 34 h 99"/>
                  <a:gd name="T10" fmla="*/ 55 w 12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9">
                    <a:moveTo>
                      <a:pt x="55" y="0"/>
                    </a:moveTo>
                    <a:lnTo>
                      <a:pt x="88" y="26"/>
                    </a:lnTo>
                    <a:lnTo>
                      <a:pt x="120" y="57"/>
                    </a:lnTo>
                    <a:lnTo>
                      <a:pt x="53" y="99"/>
                    </a:lnTo>
                    <a:lnTo>
                      <a:pt x="0" y="34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" name="Freeform 48"/>
              <p:cNvSpPr>
                <a:spLocks/>
              </p:cNvSpPr>
              <p:nvPr/>
            </p:nvSpPr>
            <p:spPr bwMode="auto">
              <a:xfrm>
                <a:off x="6970739" y="2622788"/>
                <a:ext cx="121338" cy="159087"/>
              </a:xfrm>
              <a:custGeom>
                <a:avLst/>
                <a:gdLst>
                  <a:gd name="T0" fmla="*/ 53 w 90"/>
                  <a:gd name="T1" fmla="*/ 0 h 118"/>
                  <a:gd name="T2" fmla="*/ 72 w 90"/>
                  <a:gd name="T3" fmla="*/ 36 h 118"/>
                  <a:gd name="T4" fmla="*/ 90 w 90"/>
                  <a:gd name="T5" fmla="*/ 75 h 118"/>
                  <a:gd name="T6" fmla="*/ 25 w 90"/>
                  <a:gd name="T7" fmla="*/ 118 h 118"/>
                  <a:gd name="T8" fmla="*/ 9 w 90"/>
                  <a:gd name="T9" fmla="*/ 75 h 118"/>
                  <a:gd name="T10" fmla="*/ 0 w 90"/>
                  <a:gd name="T11" fmla="*/ 34 h 118"/>
                  <a:gd name="T12" fmla="*/ 53 w 9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8">
                    <a:moveTo>
                      <a:pt x="53" y="0"/>
                    </a:moveTo>
                    <a:lnTo>
                      <a:pt x="72" y="36"/>
                    </a:lnTo>
                    <a:lnTo>
                      <a:pt x="90" y="75"/>
                    </a:lnTo>
                    <a:lnTo>
                      <a:pt x="25" y="118"/>
                    </a:lnTo>
                    <a:lnTo>
                      <a:pt x="9" y="75"/>
                    </a:lnTo>
                    <a:lnTo>
                      <a:pt x="0" y="3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3" name="Freeform 49"/>
              <p:cNvSpPr>
                <a:spLocks/>
              </p:cNvSpPr>
              <p:nvPr/>
            </p:nvSpPr>
            <p:spPr bwMode="auto">
              <a:xfrm>
                <a:off x="6903329" y="2682108"/>
                <a:ext cx="79544" cy="153694"/>
              </a:xfrm>
              <a:custGeom>
                <a:avLst/>
                <a:gdLst>
                  <a:gd name="T0" fmla="*/ 32 w 59"/>
                  <a:gd name="T1" fmla="*/ 0 h 114"/>
                  <a:gd name="T2" fmla="*/ 42 w 59"/>
                  <a:gd name="T3" fmla="*/ 43 h 114"/>
                  <a:gd name="T4" fmla="*/ 59 w 59"/>
                  <a:gd name="T5" fmla="*/ 84 h 114"/>
                  <a:gd name="T6" fmla="*/ 12 w 59"/>
                  <a:gd name="T7" fmla="*/ 114 h 114"/>
                  <a:gd name="T8" fmla="*/ 0 w 59"/>
                  <a:gd name="T9" fmla="*/ 68 h 114"/>
                  <a:gd name="T10" fmla="*/ 0 w 59"/>
                  <a:gd name="T11" fmla="*/ 23 h 114"/>
                  <a:gd name="T12" fmla="*/ 32 w 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14">
                    <a:moveTo>
                      <a:pt x="32" y="0"/>
                    </a:moveTo>
                    <a:lnTo>
                      <a:pt x="42" y="43"/>
                    </a:lnTo>
                    <a:lnTo>
                      <a:pt x="59" y="84"/>
                    </a:lnTo>
                    <a:lnTo>
                      <a:pt x="12" y="114"/>
                    </a:lnTo>
                    <a:lnTo>
                      <a:pt x="0" y="68"/>
                    </a:lnTo>
                    <a:lnTo>
                      <a:pt x="0" y="23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7291609" y="2564816"/>
                <a:ext cx="153694" cy="153694"/>
              </a:xfrm>
              <a:custGeom>
                <a:avLst/>
                <a:gdLst>
                  <a:gd name="T0" fmla="*/ 67 w 114"/>
                  <a:gd name="T1" fmla="*/ 0 h 114"/>
                  <a:gd name="T2" fmla="*/ 94 w 114"/>
                  <a:gd name="T3" fmla="*/ 35 h 114"/>
                  <a:gd name="T4" fmla="*/ 114 w 114"/>
                  <a:gd name="T5" fmla="*/ 69 h 114"/>
                  <a:gd name="T6" fmla="*/ 47 w 114"/>
                  <a:gd name="T7" fmla="*/ 114 h 114"/>
                  <a:gd name="T8" fmla="*/ 25 w 114"/>
                  <a:gd name="T9" fmla="*/ 77 h 114"/>
                  <a:gd name="T10" fmla="*/ 0 w 114"/>
                  <a:gd name="T11" fmla="*/ 43 h 114"/>
                  <a:gd name="T12" fmla="*/ 67 w 11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14">
                    <a:moveTo>
                      <a:pt x="67" y="0"/>
                    </a:moveTo>
                    <a:lnTo>
                      <a:pt x="94" y="35"/>
                    </a:lnTo>
                    <a:lnTo>
                      <a:pt x="114" y="69"/>
                    </a:lnTo>
                    <a:lnTo>
                      <a:pt x="47" y="114"/>
                    </a:lnTo>
                    <a:lnTo>
                      <a:pt x="25" y="77"/>
                    </a:lnTo>
                    <a:lnTo>
                      <a:pt x="0" y="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" name="Freeform 51"/>
              <p:cNvSpPr>
                <a:spLocks/>
              </p:cNvSpPr>
              <p:nvPr/>
            </p:nvSpPr>
            <p:spPr bwMode="auto">
              <a:xfrm>
                <a:off x="7127129" y="2636270"/>
                <a:ext cx="203578" cy="188747"/>
              </a:xfrm>
              <a:custGeom>
                <a:avLst/>
                <a:gdLst>
                  <a:gd name="T0" fmla="*/ 106 w 151"/>
                  <a:gd name="T1" fmla="*/ 0 h 140"/>
                  <a:gd name="T2" fmla="*/ 130 w 151"/>
                  <a:gd name="T3" fmla="*/ 37 h 140"/>
                  <a:gd name="T4" fmla="*/ 151 w 151"/>
                  <a:gd name="T5" fmla="*/ 71 h 140"/>
                  <a:gd name="T6" fmla="*/ 45 w 151"/>
                  <a:gd name="T7" fmla="*/ 140 h 140"/>
                  <a:gd name="T8" fmla="*/ 23 w 151"/>
                  <a:gd name="T9" fmla="*/ 106 h 140"/>
                  <a:gd name="T10" fmla="*/ 0 w 151"/>
                  <a:gd name="T11" fmla="*/ 69 h 140"/>
                  <a:gd name="T12" fmla="*/ 106 w 151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40">
                    <a:moveTo>
                      <a:pt x="106" y="0"/>
                    </a:moveTo>
                    <a:lnTo>
                      <a:pt x="130" y="37"/>
                    </a:lnTo>
                    <a:lnTo>
                      <a:pt x="151" y="71"/>
                    </a:lnTo>
                    <a:lnTo>
                      <a:pt x="45" y="140"/>
                    </a:lnTo>
                    <a:lnTo>
                      <a:pt x="23" y="106"/>
                    </a:lnTo>
                    <a:lnTo>
                      <a:pt x="0" y="69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6" name="Freeform 52"/>
              <p:cNvSpPr>
                <a:spLocks/>
              </p:cNvSpPr>
              <p:nvPr/>
            </p:nvSpPr>
            <p:spPr bwMode="auto">
              <a:xfrm>
                <a:off x="7407554" y="2509539"/>
                <a:ext cx="122686" cy="134820"/>
              </a:xfrm>
              <a:custGeom>
                <a:avLst/>
                <a:gdLst>
                  <a:gd name="T0" fmla="*/ 46 w 91"/>
                  <a:gd name="T1" fmla="*/ 0 h 100"/>
                  <a:gd name="T2" fmla="*/ 73 w 91"/>
                  <a:gd name="T3" fmla="*/ 33 h 100"/>
                  <a:gd name="T4" fmla="*/ 91 w 91"/>
                  <a:gd name="T5" fmla="*/ 69 h 100"/>
                  <a:gd name="T6" fmla="*/ 44 w 91"/>
                  <a:gd name="T7" fmla="*/ 100 h 100"/>
                  <a:gd name="T8" fmla="*/ 24 w 91"/>
                  <a:gd name="T9" fmla="*/ 65 h 100"/>
                  <a:gd name="T10" fmla="*/ 0 w 91"/>
                  <a:gd name="T11" fmla="*/ 31 h 100"/>
                  <a:gd name="T12" fmla="*/ 46 w 91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00">
                    <a:moveTo>
                      <a:pt x="46" y="0"/>
                    </a:moveTo>
                    <a:lnTo>
                      <a:pt x="73" y="33"/>
                    </a:lnTo>
                    <a:lnTo>
                      <a:pt x="91" y="69"/>
                    </a:lnTo>
                    <a:lnTo>
                      <a:pt x="44" y="100"/>
                    </a:lnTo>
                    <a:lnTo>
                      <a:pt x="24" y="65"/>
                    </a:lnTo>
                    <a:lnTo>
                      <a:pt x="0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7" name="Freeform 53"/>
              <p:cNvSpPr>
                <a:spLocks/>
              </p:cNvSpPr>
              <p:nvPr/>
            </p:nvSpPr>
            <p:spPr bwMode="auto">
              <a:xfrm>
                <a:off x="7474964" y="2625484"/>
                <a:ext cx="82240" cy="150998"/>
              </a:xfrm>
              <a:custGeom>
                <a:avLst/>
                <a:gdLst>
                  <a:gd name="T0" fmla="*/ 47 w 61"/>
                  <a:gd name="T1" fmla="*/ 0 h 112"/>
                  <a:gd name="T2" fmla="*/ 59 w 61"/>
                  <a:gd name="T3" fmla="*/ 45 h 112"/>
                  <a:gd name="T4" fmla="*/ 61 w 61"/>
                  <a:gd name="T5" fmla="*/ 91 h 112"/>
                  <a:gd name="T6" fmla="*/ 27 w 61"/>
                  <a:gd name="T7" fmla="*/ 112 h 112"/>
                  <a:gd name="T8" fmla="*/ 17 w 61"/>
                  <a:gd name="T9" fmla="*/ 71 h 112"/>
                  <a:gd name="T10" fmla="*/ 0 w 61"/>
                  <a:gd name="T11" fmla="*/ 30 h 112"/>
                  <a:gd name="T12" fmla="*/ 47 w 61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12">
                    <a:moveTo>
                      <a:pt x="47" y="0"/>
                    </a:moveTo>
                    <a:lnTo>
                      <a:pt x="59" y="45"/>
                    </a:lnTo>
                    <a:lnTo>
                      <a:pt x="61" y="91"/>
                    </a:lnTo>
                    <a:lnTo>
                      <a:pt x="27" y="112"/>
                    </a:lnTo>
                    <a:lnTo>
                      <a:pt x="17" y="71"/>
                    </a:lnTo>
                    <a:lnTo>
                      <a:pt x="0" y="3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" name="Freeform 54"/>
              <p:cNvSpPr>
                <a:spLocks/>
              </p:cNvSpPr>
              <p:nvPr/>
            </p:nvSpPr>
            <p:spPr bwMode="auto">
              <a:xfrm>
                <a:off x="7365760" y="2679412"/>
                <a:ext cx="124034" cy="159087"/>
              </a:xfrm>
              <a:custGeom>
                <a:avLst/>
                <a:gdLst>
                  <a:gd name="T0" fmla="*/ 65 w 92"/>
                  <a:gd name="T1" fmla="*/ 0 h 118"/>
                  <a:gd name="T2" fmla="*/ 81 w 92"/>
                  <a:gd name="T3" fmla="*/ 43 h 118"/>
                  <a:gd name="T4" fmla="*/ 92 w 92"/>
                  <a:gd name="T5" fmla="*/ 84 h 118"/>
                  <a:gd name="T6" fmla="*/ 37 w 92"/>
                  <a:gd name="T7" fmla="*/ 118 h 118"/>
                  <a:gd name="T8" fmla="*/ 20 w 92"/>
                  <a:gd name="T9" fmla="*/ 82 h 118"/>
                  <a:gd name="T10" fmla="*/ 0 w 92"/>
                  <a:gd name="T11" fmla="*/ 43 h 118"/>
                  <a:gd name="T12" fmla="*/ 65 w 9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18">
                    <a:moveTo>
                      <a:pt x="65" y="0"/>
                    </a:moveTo>
                    <a:lnTo>
                      <a:pt x="81" y="43"/>
                    </a:lnTo>
                    <a:lnTo>
                      <a:pt x="92" y="84"/>
                    </a:lnTo>
                    <a:lnTo>
                      <a:pt x="37" y="118"/>
                    </a:lnTo>
                    <a:lnTo>
                      <a:pt x="20" y="8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9" name="Freeform 55"/>
              <p:cNvSpPr>
                <a:spLocks/>
              </p:cNvSpPr>
              <p:nvPr/>
            </p:nvSpPr>
            <p:spPr bwMode="auto">
              <a:xfrm>
                <a:off x="7328011" y="2874901"/>
                <a:ext cx="84937" cy="49884"/>
              </a:xfrm>
              <a:custGeom>
                <a:avLst/>
                <a:gdLst>
                  <a:gd name="T0" fmla="*/ 54 w 63"/>
                  <a:gd name="T1" fmla="*/ 0 h 37"/>
                  <a:gd name="T2" fmla="*/ 59 w 63"/>
                  <a:gd name="T3" fmla="*/ 14 h 37"/>
                  <a:gd name="T4" fmla="*/ 63 w 63"/>
                  <a:gd name="T5" fmla="*/ 26 h 37"/>
                  <a:gd name="T6" fmla="*/ 30 w 63"/>
                  <a:gd name="T7" fmla="*/ 32 h 37"/>
                  <a:gd name="T8" fmla="*/ 0 w 63"/>
                  <a:gd name="T9" fmla="*/ 37 h 37"/>
                  <a:gd name="T10" fmla="*/ 54 w 63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7">
                    <a:moveTo>
                      <a:pt x="54" y="0"/>
                    </a:moveTo>
                    <a:lnTo>
                      <a:pt x="59" y="14"/>
                    </a:lnTo>
                    <a:lnTo>
                      <a:pt x="63" y="26"/>
                    </a:lnTo>
                    <a:lnTo>
                      <a:pt x="30" y="32"/>
                    </a:lnTo>
                    <a:lnTo>
                      <a:pt x="0" y="37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0" name="Freeform 56"/>
              <p:cNvSpPr>
                <a:spLocks/>
              </p:cNvSpPr>
              <p:nvPr/>
            </p:nvSpPr>
            <p:spPr bwMode="auto">
              <a:xfrm>
                <a:off x="7423732" y="2816928"/>
                <a:ext cx="68758" cy="84937"/>
              </a:xfrm>
              <a:custGeom>
                <a:avLst/>
                <a:gdLst>
                  <a:gd name="T0" fmla="*/ 51 w 51"/>
                  <a:gd name="T1" fmla="*/ 0 h 63"/>
                  <a:gd name="T2" fmla="*/ 51 w 51"/>
                  <a:gd name="T3" fmla="*/ 49 h 63"/>
                  <a:gd name="T4" fmla="*/ 10 w 51"/>
                  <a:gd name="T5" fmla="*/ 63 h 63"/>
                  <a:gd name="T6" fmla="*/ 6 w 51"/>
                  <a:gd name="T7" fmla="*/ 49 h 63"/>
                  <a:gd name="T8" fmla="*/ 0 w 51"/>
                  <a:gd name="T9" fmla="*/ 33 h 63"/>
                  <a:gd name="T10" fmla="*/ 51 w 5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3">
                    <a:moveTo>
                      <a:pt x="51" y="0"/>
                    </a:moveTo>
                    <a:lnTo>
                      <a:pt x="51" y="49"/>
                    </a:lnTo>
                    <a:lnTo>
                      <a:pt x="10" y="63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" name="Freeform 57"/>
              <p:cNvSpPr>
                <a:spLocks/>
              </p:cNvSpPr>
              <p:nvPr/>
            </p:nvSpPr>
            <p:spPr bwMode="auto">
              <a:xfrm>
                <a:off x="7516758" y="2779179"/>
                <a:ext cx="35053" cy="87633"/>
              </a:xfrm>
              <a:custGeom>
                <a:avLst/>
                <a:gdLst>
                  <a:gd name="T0" fmla="*/ 26 w 26"/>
                  <a:gd name="T1" fmla="*/ 0 h 65"/>
                  <a:gd name="T2" fmla="*/ 20 w 26"/>
                  <a:gd name="T3" fmla="*/ 30 h 65"/>
                  <a:gd name="T4" fmla="*/ 8 w 26"/>
                  <a:gd name="T5" fmla="*/ 61 h 65"/>
                  <a:gd name="T6" fmla="*/ 2 w 26"/>
                  <a:gd name="T7" fmla="*/ 65 h 65"/>
                  <a:gd name="T8" fmla="*/ 0 w 26"/>
                  <a:gd name="T9" fmla="*/ 18 h 65"/>
                  <a:gd name="T10" fmla="*/ 26 w 2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5">
                    <a:moveTo>
                      <a:pt x="26" y="0"/>
                    </a:moveTo>
                    <a:lnTo>
                      <a:pt x="20" y="30"/>
                    </a:lnTo>
                    <a:lnTo>
                      <a:pt x="8" y="61"/>
                    </a:lnTo>
                    <a:lnTo>
                      <a:pt x="2" y="65"/>
                    </a:lnTo>
                    <a:lnTo>
                      <a:pt x="0" y="1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2" name="Freeform 58"/>
              <p:cNvSpPr>
                <a:spLocks/>
              </p:cNvSpPr>
              <p:nvPr/>
            </p:nvSpPr>
            <p:spPr bwMode="auto">
              <a:xfrm>
                <a:off x="7119040" y="2858722"/>
                <a:ext cx="109204" cy="63366"/>
              </a:xfrm>
              <a:custGeom>
                <a:avLst/>
                <a:gdLst>
                  <a:gd name="T0" fmla="*/ 45 w 81"/>
                  <a:gd name="T1" fmla="*/ 0 h 47"/>
                  <a:gd name="T2" fmla="*/ 81 w 81"/>
                  <a:gd name="T3" fmla="*/ 47 h 47"/>
                  <a:gd name="T4" fmla="*/ 41 w 81"/>
                  <a:gd name="T5" fmla="*/ 38 h 47"/>
                  <a:gd name="T6" fmla="*/ 0 w 81"/>
                  <a:gd name="T7" fmla="*/ 28 h 47"/>
                  <a:gd name="T8" fmla="*/ 45 w 8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45" y="0"/>
                    </a:moveTo>
                    <a:lnTo>
                      <a:pt x="81" y="47"/>
                    </a:lnTo>
                    <a:lnTo>
                      <a:pt x="41" y="38"/>
                    </a:lnTo>
                    <a:lnTo>
                      <a:pt x="0" y="28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3" name="Freeform 59"/>
              <p:cNvSpPr>
                <a:spLocks/>
              </p:cNvSpPr>
              <p:nvPr/>
            </p:nvSpPr>
            <p:spPr bwMode="auto">
              <a:xfrm>
                <a:off x="7201281" y="2750867"/>
                <a:ext cx="191444" cy="173918"/>
              </a:xfrm>
              <a:custGeom>
                <a:avLst/>
                <a:gdLst>
                  <a:gd name="T0" fmla="*/ 106 w 142"/>
                  <a:gd name="T1" fmla="*/ 0 h 129"/>
                  <a:gd name="T2" fmla="*/ 126 w 142"/>
                  <a:gd name="T3" fmla="*/ 41 h 129"/>
                  <a:gd name="T4" fmla="*/ 142 w 142"/>
                  <a:gd name="T5" fmla="*/ 76 h 129"/>
                  <a:gd name="T6" fmla="*/ 59 w 142"/>
                  <a:gd name="T7" fmla="*/ 129 h 129"/>
                  <a:gd name="T8" fmla="*/ 49 w 142"/>
                  <a:gd name="T9" fmla="*/ 129 h 129"/>
                  <a:gd name="T10" fmla="*/ 25 w 142"/>
                  <a:gd name="T11" fmla="*/ 100 h 129"/>
                  <a:gd name="T12" fmla="*/ 0 w 142"/>
                  <a:gd name="T13" fmla="*/ 68 h 129"/>
                  <a:gd name="T14" fmla="*/ 106 w 142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29">
                    <a:moveTo>
                      <a:pt x="106" y="0"/>
                    </a:moveTo>
                    <a:lnTo>
                      <a:pt x="126" y="41"/>
                    </a:lnTo>
                    <a:lnTo>
                      <a:pt x="142" y="76"/>
                    </a:lnTo>
                    <a:lnTo>
                      <a:pt x="59" y="129"/>
                    </a:lnTo>
                    <a:lnTo>
                      <a:pt x="49" y="129"/>
                    </a:lnTo>
                    <a:lnTo>
                      <a:pt x="25" y="100"/>
                    </a:lnTo>
                    <a:lnTo>
                      <a:pt x="0" y="68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4" name="Freeform 60"/>
              <p:cNvSpPr>
                <a:spLocks/>
              </p:cNvSpPr>
              <p:nvPr/>
            </p:nvSpPr>
            <p:spPr bwMode="auto">
              <a:xfrm>
                <a:off x="7119040" y="2795357"/>
                <a:ext cx="47187" cy="71455"/>
              </a:xfrm>
              <a:custGeom>
                <a:avLst/>
                <a:gdLst>
                  <a:gd name="T0" fmla="*/ 12 w 35"/>
                  <a:gd name="T1" fmla="*/ 0 h 53"/>
                  <a:gd name="T2" fmla="*/ 35 w 35"/>
                  <a:gd name="T3" fmla="*/ 32 h 53"/>
                  <a:gd name="T4" fmla="*/ 0 w 35"/>
                  <a:gd name="T5" fmla="*/ 53 h 53"/>
                  <a:gd name="T6" fmla="*/ 12 w 35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53">
                    <a:moveTo>
                      <a:pt x="12" y="0"/>
                    </a:moveTo>
                    <a:lnTo>
                      <a:pt x="35" y="32"/>
                    </a:lnTo>
                    <a:lnTo>
                      <a:pt x="0" y="5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5" name="Freeform 61"/>
              <p:cNvSpPr>
                <a:spLocks/>
              </p:cNvSpPr>
              <p:nvPr/>
            </p:nvSpPr>
            <p:spPr bwMode="auto">
              <a:xfrm>
                <a:off x="7015230" y="2742778"/>
                <a:ext cx="103811" cy="66062"/>
              </a:xfrm>
              <a:custGeom>
                <a:avLst/>
                <a:gdLst>
                  <a:gd name="T0" fmla="*/ 67 w 77"/>
                  <a:gd name="T1" fmla="*/ 0 h 49"/>
                  <a:gd name="T2" fmla="*/ 77 w 77"/>
                  <a:gd name="T3" fmla="*/ 19 h 49"/>
                  <a:gd name="T4" fmla="*/ 67 w 77"/>
                  <a:gd name="T5" fmla="*/ 23 h 49"/>
                  <a:gd name="T6" fmla="*/ 2 w 77"/>
                  <a:gd name="T7" fmla="*/ 49 h 49"/>
                  <a:gd name="T8" fmla="*/ 0 w 77"/>
                  <a:gd name="T9" fmla="*/ 43 h 49"/>
                  <a:gd name="T10" fmla="*/ 67 w 7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49">
                    <a:moveTo>
                      <a:pt x="67" y="0"/>
                    </a:moveTo>
                    <a:lnTo>
                      <a:pt x="77" y="19"/>
                    </a:lnTo>
                    <a:lnTo>
                      <a:pt x="67" y="23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6" name="Freeform 62"/>
              <p:cNvSpPr>
                <a:spLocks/>
              </p:cNvSpPr>
              <p:nvPr/>
            </p:nvSpPr>
            <p:spPr bwMode="auto">
              <a:xfrm>
                <a:off x="6973435" y="2816928"/>
                <a:ext cx="20223" cy="8089"/>
              </a:xfrm>
              <a:custGeom>
                <a:avLst/>
                <a:gdLst>
                  <a:gd name="T0" fmla="*/ 13 w 15"/>
                  <a:gd name="T1" fmla="*/ 0 h 6"/>
                  <a:gd name="T2" fmla="*/ 15 w 15"/>
                  <a:gd name="T3" fmla="*/ 2 h 6"/>
                  <a:gd name="T4" fmla="*/ 0 w 15"/>
                  <a:gd name="T5" fmla="*/ 6 h 6"/>
                  <a:gd name="T6" fmla="*/ 13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13" y="0"/>
                    </a:moveTo>
                    <a:lnTo>
                      <a:pt x="15" y="2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7" name="Freeform 63"/>
              <p:cNvSpPr>
                <a:spLocks/>
              </p:cNvSpPr>
              <p:nvPr/>
            </p:nvSpPr>
            <p:spPr bwMode="auto">
              <a:xfrm>
                <a:off x="6872321" y="2789964"/>
                <a:ext cx="705107" cy="331656"/>
              </a:xfrm>
              <a:custGeom>
                <a:avLst/>
                <a:gdLst>
                  <a:gd name="T0" fmla="*/ 181 w 523"/>
                  <a:gd name="T1" fmla="*/ 0 h 246"/>
                  <a:gd name="T2" fmla="*/ 163 w 523"/>
                  <a:gd name="T3" fmla="*/ 85 h 246"/>
                  <a:gd name="T4" fmla="*/ 216 w 523"/>
                  <a:gd name="T5" fmla="*/ 104 h 246"/>
                  <a:gd name="T6" fmla="*/ 269 w 523"/>
                  <a:gd name="T7" fmla="*/ 114 h 246"/>
                  <a:gd name="T8" fmla="*/ 323 w 523"/>
                  <a:gd name="T9" fmla="*/ 116 h 246"/>
                  <a:gd name="T10" fmla="*/ 378 w 523"/>
                  <a:gd name="T11" fmla="*/ 110 h 246"/>
                  <a:gd name="T12" fmla="*/ 431 w 523"/>
                  <a:gd name="T13" fmla="*/ 95 h 246"/>
                  <a:gd name="T14" fmla="*/ 480 w 523"/>
                  <a:gd name="T15" fmla="*/ 75 h 246"/>
                  <a:gd name="T16" fmla="*/ 523 w 523"/>
                  <a:gd name="T17" fmla="*/ 47 h 246"/>
                  <a:gd name="T18" fmla="*/ 498 w 523"/>
                  <a:gd name="T19" fmla="*/ 89 h 246"/>
                  <a:gd name="T20" fmla="*/ 466 w 523"/>
                  <a:gd name="T21" fmla="*/ 126 h 246"/>
                  <a:gd name="T22" fmla="*/ 425 w 523"/>
                  <a:gd name="T23" fmla="*/ 157 h 246"/>
                  <a:gd name="T24" fmla="*/ 380 w 523"/>
                  <a:gd name="T25" fmla="*/ 181 h 246"/>
                  <a:gd name="T26" fmla="*/ 332 w 523"/>
                  <a:gd name="T27" fmla="*/ 197 h 246"/>
                  <a:gd name="T28" fmla="*/ 281 w 523"/>
                  <a:gd name="T29" fmla="*/ 205 h 246"/>
                  <a:gd name="T30" fmla="*/ 228 w 523"/>
                  <a:gd name="T31" fmla="*/ 205 h 246"/>
                  <a:gd name="T32" fmla="*/ 177 w 523"/>
                  <a:gd name="T33" fmla="*/ 197 h 246"/>
                  <a:gd name="T34" fmla="*/ 130 w 523"/>
                  <a:gd name="T35" fmla="*/ 179 h 246"/>
                  <a:gd name="T36" fmla="*/ 110 w 523"/>
                  <a:gd name="T37" fmla="*/ 246 h 246"/>
                  <a:gd name="T38" fmla="*/ 80 w 523"/>
                  <a:gd name="T39" fmla="*/ 205 h 246"/>
                  <a:gd name="T40" fmla="*/ 53 w 523"/>
                  <a:gd name="T41" fmla="*/ 167 h 246"/>
                  <a:gd name="T42" fmla="*/ 31 w 523"/>
                  <a:gd name="T43" fmla="*/ 128 h 246"/>
                  <a:gd name="T44" fmla="*/ 12 w 523"/>
                  <a:gd name="T45" fmla="*/ 95 h 246"/>
                  <a:gd name="T46" fmla="*/ 0 w 523"/>
                  <a:gd name="T47" fmla="*/ 69 h 246"/>
                  <a:gd name="T48" fmla="*/ 59 w 523"/>
                  <a:gd name="T49" fmla="*/ 49 h 246"/>
                  <a:gd name="T50" fmla="*/ 118 w 523"/>
                  <a:gd name="T51" fmla="*/ 26 h 246"/>
                  <a:gd name="T52" fmla="*/ 181 w 523"/>
                  <a:gd name="T5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3" h="246">
                    <a:moveTo>
                      <a:pt x="181" y="0"/>
                    </a:moveTo>
                    <a:lnTo>
                      <a:pt x="163" y="85"/>
                    </a:lnTo>
                    <a:lnTo>
                      <a:pt x="216" y="104"/>
                    </a:lnTo>
                    <a:lnTo>
                      <a:pt x="269" y="114"/>
                    </a:lnTo>
                    <a:lnTo>
                      <a:pt x="323" y="116"/>
                    </a:lnTo>
                    <a:lnTo>
                      <a:pt x="378" y="110"/>
                    </a:lnTo>
                    <a:lnTo>
                      <a:pt x="431" y="95"/>
                    </a:lnTo>
                    <a:lnTo>
                      <a:pt x="480" y="75"/>
                    </a:lnTo>
                    <a:lnTo>
                      <a:pt x="523" y="47"/>
                    </a:lnTo>
                    <a:lnTo>
                      <a:pt x="498" y="89"/>
                    </a:lnTo>
                    <a:lnTo>
                      <a:pt x="466" y="126"/>
                    </a:lnTo>
                    <a:lnTo>
                      <a:pt x="425" y="157"/>
                    </a:lnTo>
                    <a:lnTo>
                      <a:pt x="380" y="181"/>
                    </a:lnTo>
                    <a:lnTo>
                      <a:pt x="332" y="197"/>
                    </a:lnTo>
                    <a:lnTo>
                      <a:pt x="281" y="205"/>
                    </a:lnTo>
                    <a:lnTo>
                      <a:pt x="228" y="205"/>
                    </a:lnTo>
                    <a:lnTo>
                      <a:pt x="177" y="197"/>
                    </a:lnTo>
                    <a:lnTo>
                      <a:pt x="130" y="179"/>
                    </a:lnTo>
                    <a:lnTo>
                      <a:pt x="110" y="246"/>
                    </a:lnTo>
                    <a:lnTo>
                      <a:pt x="80" y="205"/>
                    </a:lnTo>
                    <a:lnTo>
                      <a:pt x="53" y="167"/>
                    </a:lnTo>
                    <a:lnTo>
                      <a:pt x="31" y="128"/>
                    </a:lnTo>
                    <a:lnTo>
                      <a:pt x="12" y="95"/>
                    </a:lnTo>
                    <a:lnTo>
                      <a:pt x="0" y="69"/>
                    </a:lnTo>
                    <a:lnTo>
                      <a:pt x="59" y="49"/>
                    </a:lnTo>
                    <a:lnTo>
                      <a:pt x="118" y="26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  <p:grpSp>
        <p:nvGrpSpPr>
          <p:cNvPr id="48" name="Group 5"/>
          <p:cNvGrpSpPr/>
          <p:nvPr/>
        </p:nvGrpSpPr>
        <p:grpSpPr>
          <a:xfrm>
            <a:off x="1359875" y="4591458"/>
            <a:ext cx="766009" cy="766009"/>
            <a:chOff x="1845590" y="4566520"/>
            <a:chExt cx="1021080" cy="1021080"/>
          </a:xfrm>
        </p:grpSpPr>
        <p:sp>
          <p:nvSpPr>
            <p:cNvPr id="49" name="Oval 73"/>
            <p:cNvSpPr/>
            <p:nvPr/>
          </p:nvSpPr>
          <p:spPr>
            <a:xfrm>
              <a:off x="1845590" y="4566520"/>
              <a:ext cx="1021080" cy="1021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 rot="1941798">
              <a:off x="2029418" y="4801507"/>
              <a:ext cx="630167" cy="584267"/>
              <a:chOff x="5579401" y="3140495"/>
              <a:chExt cx="888461" cy="823748"/>
            </a:xfrm>
            <a:solidFill>
              <a:schemeClr val="bg1"/>
            </a:solidFill>
          </p:grpSpPr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6004083" y="3140495"/>
                <a:ext cx="369406" cy="474565"/>
              </a:xfrm>
              <a:custGeom>
                <a:avLst/>
                <a:gdLst>
                  <a:gd name="T0" fmla="*/ 69 w 274"/>
                  <a:gd name="T1" fmla="*/ 0 h 352"/>
                  <a:gd name="T2" fmla="*/ 83 w 274"/>
                  <a:gd name="T3" fmla="*/ 4 h 352"/>
                  <a:gd name="T4" fmla="*/ 96 w 274"/>
                  <a:gd name="T5" fmla="*/ 15 h 352"/>
                  <a:gd name="T6" fmla="*/ 274 w 274"/>
                  <a:gd name="T7" fmla="*/ 295 h 352"/>
                  <a:gd name="T8" fmla="*/ 185 w 274"/>
                  <a:gd name="T9" fmla="*/ 352 h 352"/>
                  <a:gd name="T10" fmla="*/ 4 w 274"/>
                  <a:gd name="T11" fmla="*/ 72 h 352"/>
                  <a:gd name="T12" fmla="*/ 0 w 274"/>
                  <a:gd name="T13" fmla="*/ 57 h 352"/>
                  <a:gd name="T14" fmla="*/ 4 w 274"/>
                  <a:gd name="T15" fmla="*/ 43 h 352"/>
                  <a:gd name="T16" fmla="*/ 14 w 274"/>
                  <a:gd name="T17" fmla="*/ 31 h 352"/>
                  <a:gd name="T18" fmla="*/ 53 w 274"/>
                  <a:gd name="T19" fmla="*/ 4 h 352"/>
                  <a:gd name="T20" fmla="*/ 69 w 274"/>
                  <a:gd name="T21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352">
                    <a:moveTo>
                      <a:pt x="69" y="0"/>
                    </a:moveTo>
                    <a:lnTo>
                      <a:pt x="83" y="4"/>
                    </a:lnTo>
                    <a:lnTo>
                      <a:pt x="96" y="15"/>
                    </a:lnTo>
                    <a:lnTo>
                      <a:pt x="274" y="295"/>
                    </a:lnTo>
                    <a:lnTo>
                      <a:pt x="185" y="352"/>
                    </a:lnTo>
                    <a:lnTo>
                      <a:pt x="4" y="72"/>
                    </a:lnTo>
                    <a:lnTo>
                      <a:pt x="0" y="57"/>
                    </a:lnTo>
                    <a:lnTo>
                      <a:pt x="4" y="43"/>
                    </a:lnTo>
                    <a:lnTo>
                      <a:pt x="14" y="31"/>
                    </a:lnTo>
                    <a:lnTo>
                      <a:pt x="53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5911057" y="3319805"/>
                <a:ext cx="318174" cy="389629"/>
              </a:xfrm>
              <a:custGeom>
                <a:avLst/>
                <a:gdLst>
                  <a:gd name="T0" fmla="*/ 69 w 236"/>
                  <a:gd name="T1" fmla="*/ 0 h 289"/>
                  <a:gd name="T2" fmla="*/ 83 w 236"/>
                  <a:gd name="T3" fmla="*/ 4 h 289"/>
                  <a:gd name="T4" fmla="*/ 96 w 236"/>
                  <a:gd name="T5" fmla="*/ 14 h 289"/>
                  <a:gd name="T6" fmla="*/ 236 w 236"/>
                  <a:gd name="T7" fmla="*/ 232 h 289"/>
                  <a:gd name="T8" fmla="*/ 144 w 236"/>
                  <a:gd name="T9" fmla="*/ 289 h 289"/>
                  <a:gd name="T10" fmla="*/ 6 w 236"/>
                  <a:gd name="T11" fmla="*/ 71 h 289"/>
                  <a:gd name="T12" fmla="*/ 0 w 236"/>
                  <a:gd name="T13" fmla="*/ 57 h 289"/>
                  <a:gd name="T14" fmla="*/ 4 w 236"/>
                  <a:gd name="T15" fmla="*/ 42 h 289"/>
                  <a:gd name="T16" fmla="*/ 14 w 236"/>
                  <a:gd name="T17" fmla="*/ 30 h 289"/>
                  <a:gd name="T18" fmla="*/ 55 w 236"/>
                  <a:gd name="T19" fmla="*/ 4 h 289"/>
                  <a:gd name="T20" fmla="*/ 69 w 236"/>
                  <a:gd name="T21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289">
                    <a:moveTo>
                      <a:pt x="69" y="0"/>
                    </a:moveTo>
                    <a:lnTo>
                      <a:pt x="83" y="4"/>
                    </a:lnTo>
                    <a:lnTo>
                      <a:pt x="96" y="14"/>
                    </a:lnTo>
                    <a:lnTo>
                      <a:pt x="236" y="232"/>
                    </a:lnTo>
                    <a:lnTo>
                      <a:pt x="144" y="289"/>
                    </a:lnTo>
                    <a:lnTo>
                      <a:pt x="6" y="71"/>
                    </a:lnTo>
                    <a:lnTo>
                      <a:pt x="0" y="57"/>
                    </a:lnTo>
                    <a:lnTo>
                      <a:pt x="4" y="42"/>
                    </a:lnTo>
                    <a:lnTo>
                      <a:pt x="14" y="30"/>
                    </a:lnTo>
                    <a:lnTo>
                      <a:pt x="55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5847692" y="3519338"/>
                <a:ext cx="244024" cy="280425"/>
              </a:xfrm>
              <a:custGeom>
                <a:avLst/>
                <a:gdLst>
                  <a:gd name="T0" fmla="*/ 69 w 181"/>
                  <a:gd name="T1" fmla="*/ 0 h 208"/>
                  <a:gd name="T2" fmla="*/ 84 w 181"/>
                  <a:gd name="T3" fmla="*/ 4 h 208"/>
                  <a:gd name="T4" fmla="*/ 96 w 181"/>
                  <a:gd name="T5" fmla="*/ 14 h 208"/>
                  <a:gd name="T6" fmla="*/ 181 w 181"/>
                  <a:gd name="T7" fmla="*/ 149 h 208"/>
                  <a:gd name="T8" fmla="*/ 90 w 181"/>
                  <a:gd name="T9" fmla="*/ 208 h 208"/>
                  <a:gd name="T10" fmla="*/ 4 w 181"/>
                  <a:gd name="T11" fmla="*/ 73 h 208"/>
                  <a:gd name="T12" fmla="*/ 0 w 181"/>
                  <a:gd name="T13" fmla="*/ 57 h 208"/>
                  <a:gd name="T14" fmla="*/ 2 w 181"/>
                  <a:gd name="T15" fmla="*/ 43 h 208"/>
                  <a:gd name="T16" fmla="*/ 15 w 181"/>
                  <a:gd name="T17" fmla="*/ 31 h 208"/>
                  <a:gd name="T18" fmla="*/ 53 w 181"/>
                  <a:gd name="T19" fmla="*/ 6 h 208"/>
                  <a:gd name="T20" fmla="*/ 69 w 181"/>
                  <a:gd name="T2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208">
                    <a:moveTo>
                      <a:pt x="69" y="0"/>
                    </a:moveTo>
                    <a:lnTo>
                      <a:pt x="84" y="4"/>
                    </a:lnTo>
                    <a:lnTo>
                      <a:pt x="96" y="14"/>
                    </a:lnTo>
                    <a:lnTo>
                      <a:pt x="181" y="149"/>
                    </a:lnTo>
                    <a:lnTo>
                      <a:pt x="90" y="208"/>
                    </a:lnTo>
                    <a:lnTo>
                      <a:pt x="4" y="73"/>
                    </a:lnTo>
                    <a:lnTo>
                      <a:pt x="0" y="57"/>
                    </a:lnTo>
                    <a:lnTo>
                      <a:pt x="2" y="43"/>
                    </a:lnTo>
                    <a:lnTo>
                      <a:pt x="15" y="31"/>
                    </a:lnTo>
                    <a:lnTo>
                      <a:pt x="53" y="6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5579401" y="3376430"/>
                <a:ext cx="888461" cy="587813"/>
              </a:xfrm>
              <a:custGeom>
                <a:avLst/>
                <a:gdLst>
                  <a:gd name="T0" fmla="*/ 47 w 659"/>
                  <a:gd name="T1" fmla="*/ 0 h 436"/>
                  <a:gd name="T2" fmla="*/ 63 w 659"/>
                  <a:gd name="T3" fmla="*/ 2 h 436"/>
                  <a:gd name="T4" fmla="*/ 73 w 659"/>
                  <a:gd name="T5" fmla="*/ 13 h 436"/>
                  <a:gd name="T6" fmla="*/ 283 w 659"/>
                  <a:gd name="T7" fmla="*/ 338 h 436"/>
                  <a:gd name="T8" fmla="*/ 602 w 659"/>
                  <a:gd name="T9" fmla="*/ 133 h 436"/>
                  <a:gd name="T10" fmla="*/ 618 w 659"/>
                  <a:gd name="T11" fmla="*/ 126 h 436"/>
                  <a:gd name="T12" fmla="*/ 632 w 659"/>
                  <a:gd name="T13" fmla="*/ 131 h 436"/>
                  <a:gd name="T14" fmla="*/ 644 w 659"/>
                  <a:gd name="T15" fmla="*/ 141 h 436"/>
                  <a:gd name="T16" fmla="*/ 652 w 659"/>
                  <a:gd name="T17" fmla="*/ 157 h 436"/>
                  <a:gd name="T18" fmla="*/ 659 w 659"/>
                  <a:gd name="T19" fmla="*/ 171 h 436"/>
                  <a:gd name="T20" fmla="*/ 654 w 659"/>
                  <a:gd name="T21" fmla="*/ 186 h 436"/>
                  <a:gd name="T22" fmla="*/ 644 w 659"/>
                  <a:gd name="T23" fmla="*/ 198 h 436"/>
                  <a:gd name="T24" fmla="*/ 299 w 659"/>
                  <a:gd name="T25" fmla="*/ 420 h 436"/>
                  <a:gd name="T26" fmla="*/ 281 w 659"/>
                  <a:gd name="T27" fmla="*/ 432 h 436"/>
                  <a:gd name="T28" fmla="*/ 264 w 659"/>
                  <a:gd name="T29" fmla="*/ 436 h 436"/>
                  <a:gd name="T30" fmla="*/ 250 w 659"/>
                  <a:gd name="T31" fmla="*/ 434 h 436"/>
                  <a:gd name="T32" fmla="*/ 238 w 659"/>
                  <a:gd name="T33" fmla="*/ 424 h 436"/>
                  <a:gd name="T34" fmla="*/ 228 w 659"/>
                  <a:gd name="T35" fmla="*/ 407 h 436"/>
                  <a:gd name="T36" fmla="*/ 4 w 659"/>
                  <a:gd name="T37" fmla="*/ 57 h 436"/>
                  <a:gd name="T38" fmla="*/ 0 w 659"/>
                  <a:gd name="T39" fmla="*/ 43 h 436"/>
                  <a:gd name="T40" fmla="*/ 4 w 659"/>
                  <a:gd name="T41" fmla="*/ 29 h 436"/>
                  <a:gd name="T42" fmla="*/ 14 w 659"/>
                  <a:gd name="T43" fmla="*/ 17 h 436"/>
                  <a:gd name="T44" fmla="*/ 33 w 659"/>
                  <a:gd name="T45" fmla="*/ 4 h 436"/>
                  <a:gd name="T46" fmla="*/ 47 w 659"/>
                  <a:gd name="T4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9" h="436">
                    <a:moveTo>
                      <a:pt x="47" y="0"/>
                    </a:moveTo>
                    <a:lnTo>
                      <a:pt x="63" y="2"/>
                    </a:lnTo>
                    <a:lnTo>
                      <a:pt x="73" y="13"/>
                    </a:lnTo>
                    <a:lnTo>
                      <a:pt x="283" y="338"/>
                    </a:lnTo>
                    <a:lnTo>
                      <a:pt x="602" y="133"/>
                    </a:lnTo>
                    <a:lnTo>
                      <a:pt x="618" y="126"/>
                    </a:lnTo>
                    <a:lnTo>
                      <a:pt x="632" y="131"/>
                    </a:lnTo>
                    <a:lnTo>
                      <a:pt x="644" y="141"/>
                    </a:lnTo>
                    <a:lnTo>
                      <a:pt x="652" y="157"/>
                    </a:lnTo>
                    <a:lnTo>
                      <a:pt x="659" y="171"/>
                    </a:lnTo>
                    <a:lnTo>
                      <a:pt x="654" y="186"/>
                    </a:lnTo>
                    <a:lnTo>
                      <a:pt x="644" y="198"/>
                    </a:lnTo>
                    <a:lnTo>
                      <a:pt x="299" y="420"/>
                    </a:lnTo>
                    <a:lnTo>
                      <a:pt x="281" y="432"/>
                    </a:lnTo>
                    <a:lnTo>
                      <a:pt x="264" y="436"/>
                    </a:lnTo>
                    <a:lnTo>
                      <a:pt x="250" y="434"/>
                    </a:lnTo>
                    <a:lnTo>
                      <a:pt x="238" y="424"/>
                    </a:lnTo>
                    <a:lnTo>
                      <a:pt x="228" y="407"/>
                    </a:lnTo>
                    <a:lnTo>
                      <a:pt x="4" y="57"/>
                    </a:lnTo>
                    <a:lnTo>
                      <a:pt x="0" y="43"/>
                    </a:lnTo>
                    <a:lnTo>
                      <a:pt x="4" y="29"/>
                    </a:lnTo>
                    <a:lnTo>
                      <a:pt x="14" y="17"/>
                    </a:lnTo>
                    <a:lnTo>
                      <a:pt x="33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  <p:grpSp>
        <p:nvGrpSpPr>
          <p:cNvPr id="55" name="Group 2"/>
          <p:cNvGrpSpPr/>
          <p:nvPr/>
        </p:nvGrpSpPr>
        <p:grpSpPr>
          <a:xfrm>
            <a:off x="742494" y="2304863"/>
            <a:ext cx="766009" cy="766009"/>
            <a:chOff x="1022630" y="1518520"/>
            <a:chExt cx="1021080" cy="1021080"/>
          </a:xfrm>
        </p:grpSpPr>
        <p:sp>
          <p:nvSpPr>
            <p:cNvPr id="56" name="Oval 70"/>
            <p:cNvSpPr/>
            <p:nvPr/>
          </p:nvSpPr>
          <p:spPr>
            <a:xfrm>
              <a:off x="1022630" y="1518520"/>
              <a:ext cx="1021080" cy="1021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57" name="Group 28"/>
            <p:cNvGrpSpPr/>
            <p:nvPr/>
          </p:nvGrpSpPr>
          <p:grpSpPr>
            <a:xfrm rot="1941798">
              <a:off x="1287646" y="1822113"/>
              <a:ext cx="498760" cy="523402"/>
              <a:chOff x="4593870" y="4041090"/>
              <a:chExt cx="682187" cy="715892"/>
            </a:xfrm>
            <a:solidFill>
              <a:schemeClr val="bg1"/>
            </a:solidFill>
          </p:grpSpPr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4593870" y="4126026"/>
                <a:ext cx="273684" cy="273684"/>
              </a:xfrm>
              <a:custGeom>
                <a:avLst/>
                <a:gdLst>
                  <a:gd name="T0" fmla="*/ 107 w 203"/>
                  <a:gd name="T1" fmla="*/ 0 h 203"/>
                  <a:gd name="T2" fmla="*/ 138 w 203"/>
                  <a:gd name="T3" fmla="*/ 8 h 203"/>
                  <a:gd name="T4" fmla="*/ 164 w 203"/>
                  <a:gd name="T5" fmla="*/ 22 h 203"/>
                  <a:gd name="T6" fmla="*/ 187 w 203"/>
                  <a:gd name="T7" fmla="*/ 47 h 203"/>
                  <a:gd name="T8" fmla="*/ 199 w 203"/>
                  <a:gd name="T9" fmla="*/ 77 h 203"/>
                  <a:gd name="T10" fmla="*/ 203 w 203"/>
                  <a:gd name="T11" fmla="*/ 108 h 203"/>
                  <a:gd name="T12" fmla="*/ 195 w 203"/>
                  <a:gd name="T13" fmla="*/ 138 h 203"/>
                  <a:gd name="T14" fmla="*/ 180 w 203"/>
                  <a:gd name="T15" fmla="*/ 167 h 203"/>
                  <a:gd name="T16" fmla="*/ 156 w 203"/>
                  <a:gd name="T17" fmla="*/ 187 h 203"/>
                  <a:gd name="T18" fmla="*/ 126 w 203"/>
                  <a:gd name="T19" fmla="*/ 201 h 203"/>
                  <a:gd name="T20" fmla="*/ 95 w 203"/>
                  <a:gd name="T21" fmla="*/ 203 h 203"/>
                  <a:gd name="T22" fmla="*/ 65 w 203"/>
                  <a:gd name="T23" fmla="*/ 197 h 203"/>
                  <a:gd name="T24" fmla="*/ 36 w 203"/>
                  <a:gd name="T25" fmla="*/ 181 h 203"/>
                  <a:gd name="T26" fmla="*/ 16 w 203"/>
                  <a:gd name="T27" fmla="*/ 157 h 203"/>
                  <a:gd name="T28" fmla="*/ 2 w 203"/>
                  <a:gd name="T29" fmla="*/ 128 h 203"/>
                  <a:gd name="T30" fmla="*/ 0 w 203"/>
                  <a:gd name="T31" fmla="*/ 96 h 203"/>
                  <a:gd name="T32" fmla="*/ 6 w 203"/>
                  <a:gd name="T33" fmla="*/ 65 h 203"/>
                  <a:gd name="T34" fmla="*/ 22 w 203"/>
                  <a:gd name="T35" fmla="*/ 39 h 203"/>
                  <a:gd name="T36" fmla="*/ 46 w 203"/>
                  <a:gd name="T37" fmla="*/ 16 h 203"/>
                  <a:gd name="T38" fmla="*/ 75 w 203"/>
                  <a:gd name="T39" fmla="*/ 4 h 203"/>
                  <a:gd name="T40" fmla="*/ 107 w 203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3" h="203">
                    <a:moveTo>
                      <a:pt x="107" y="0"/>
                    </a:moveTo>
                    <a:lnTo>
                      <a:pt x="138" y="8"/>
                    </a:lnTo>
                    <a:lnTo>
                      <a:pt x="164" y="22"/>
                    </a:lnTo>
                    <a:lnTo>
                      <a:pt x="187" y="47"/>
                    </a:lnTo>
                    <a:lnTo>
                      <a:pt x="199" y="77"/>
                    </a:lnTo>
                    <a:lnTo>
                      <a:pt x="203" y="108"/>
                    </a:lnTo>
                    <a:lnTo>
                      <a:pt x="195" y="138"/>
                    </a:lnTo>
                    <a:lnTo>
                      <a:pt x="180" y="167"/>
                    </a:lnTo>
                    <a:lnTo>
                      <a:pt x="156" y="187"/>
                    </a:lnTo>
                    <a:lnTo>
                      <a:pt x="126" y="201"/>
                    </a:lnTo>
                    <a:lnTo>
                      <a:pt x="95" y="203"/>
                    </a:lnTo>
                    <a:lnTo>
                      <a:pt x="65" y="197"/>
                    </a:lnTo>
                    <a:lnTo>
                      <a:pt x="36" y="181"/>
                    </a:lnTo>
                    <a:lnTo>
                      <a:pt x="16" y="157"/>
                    </a:lnTo>
                    <a:lnTo>
                      <a:pt x="2" y="128"/>
                    </a:lnTo>
                    <a:lnTo>
                      <a:pt x="0" y="96"/>
                    </a:lnTo>
                    <a:lnTo>
                      <a:pt x="6" y="65"/>
                    </a:lnTo>
                    <a:lnTo>
                      <a:pt x="22" y="39"/>
                    </a:lnTo>
                    <a:lnTo>
                      <a:pt x="46" y="16"/>
                    </a:lnTo>
                    <a:lnTo>
                      <a:pt x="75" y="4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4673414" y="4328256"/>
                <a:ext cx="508270" cy="428726"/>
              </a:xfrm>
              <a:custGeom>
                <a:avLst/>
                <a:gdLst>
                  <a:gd name="T0" fmla="*/ 193 w 377"/>
                  <a:gd name="T1" fmla="*/ 0 h 318"/>
                  <a:gd name="T2" fmla="*/ 235 w 377"/>
                  <a:gd name="T3" fmla="*/ 2 h 318"/>
                  <a:gd name="T4" fmla="*/ 278 w 377"/>
                  <a:gd name="T5" fmla="*/ 13 h 318"/>
                  <a:gd name="T6" fmla="*/ 317 w 377"/>
                  <a:gd name="T7" fmla="*/ 33 h 318"/>
                  <a:gd name="T8" fmla="*/ 349 w 377"/>
                  <a:gd name="T9" fmla="*/ 59 h 318"/>
                  <a:gd name="T10" fmla="*/ 377 w 377"/>
                  <a:gd name="T11" fmla="*/ 94 h 318"/>
                  <a:gd name="T12" fmla="*/ 30 w 377"/>
                  <a:gd name="T13" fmla="*/ 318 h 318"/>
                  <a:gd name="T14" fmla="*/ 12 w 377"/>
                  <a:gd name="T15" fmla="*/ 277 h 318"/>
                  <a:gd name="T16" fmla="*/ 0 w 377"/>
                  <a:gd name="T17" fmla="*/ 234 h 318"/>
                  <a:gd name="T18" fmla="*/ 0 w 377"/>
                  <a:gd name="T19" fmla="*/ 192 h 318"/>
                  <a:gd name="T20" fmla="*/ 6 w 377"/>
                  <a:gd name="T21" fmla="*/ 151 h 318"/>
                  <a:gd name="T22" fmla="*/ 22 w 377"/>
                  <a:gd name="T23" fmla="*/ 110 h 318"/>
                  <a:gd name="T24" fmla="*/ 46 w 377"/>
                  <a:gd name="T25" fmla="*/ 76 h 318"/>
                  <a:gd name="T26" fmla="*/ 132 w 377"/>
                  <a:gd name="T27" fmla="*/ 94 h 318"/>
                  <a:gd name="T28" fmla="*/ 150 w 377"/>
                  <a:gd name="T29" fmla="*/ 9 h 318"/>
                  <a:gd name="T30" fmla="*/ 193 w 377"/>
                  <a:gd name="T3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7" h="318">
                    <a:moveTo>
                      <a:pt x="193" y="0"/>
                    </a:moveTo>
                    <a:lnTo>
                      <a:pt x="235" y="2"/>
                    </a:lnTo>
                    <a:lnTo>
                      <a:pt x="278" y="13"/>
                    </a:lnTo>
                    <a:lnTo>
                      <a:pt x="317" y="33"/>
                    </a:lnTo>
                    <a:lnTo>
                      <a:pt x="349" y="59"/>
                    </a:lnTo>
                    <a:lnTo>
                      <a:pt x="377" y="94"/>
                    </a:lnTo>
                    <a:lnTo>
                      <a:pt x="30" y="318"/>
                    </a:lnTo>
                    <a:lnTo>
                      <a:pt x="12" y="277"/>
                    </a:lnTo>
                    <a:lnTo>
                      <a:pt x="0" y="234"/>
                    </a:lnTo>
                    <a:lnTo>
                      <a:pt x="0" y="192"/>
                    </a:lnTo>
                    <a:lnTo>
                      <a:pt x="6" y="151"/>
                    </a:lnTo>
                    <a:lnTo>
                      <a:pt x="22" y="110"/>
                    </a:lnTo>
                    <a:lnTo>
                      <a:pt x="46" y="76"/>
                    </a:lnTo>
                    <a:lnTo>
                      <a:pt x="132" y="94"/>
                    </a:lnTo>
                    <a:lnTo>
                      <a:pt x="150" y="9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4992936" y="4210963"/>
                <a:ext cx="283121" cy="175265"/>
              </a:xfrm>
              <a:custGeom>
                <a:avLst/>
                <a:gdLst>
                  <a:gd name="T0" fmla="*/ 49 w 210"/>
                  <a:gd name="T1" fmla="*/ 0 h 130"/>
                  <a:gd name="T2" fmla="*/ 86 w 210"/>
                  <a:gd name="T3" fmla="*/ 2 h 130"/>
                  <a:gd name="T4" fmla="*/ 122 w 210"/>
                  <a:gd name="T5" fmla="*/ 12 h 130"/>
                  <a:gd name="T6" fmla="*/ 155 w 210"/>
                  <a:gd name="T7" fmla="*/ 28 h 130"/>
                  <a:gd name="T8" fmla="*/ 185 w 210"/>
                  <a:gd name="T9" fmla="*/ 51 h 130"/>
                  <a:gd name="T10" fmla="*/ 210 w 210"/>
                  <a:gd name="T11" fmla="*/ 81 h 130"/>
                  <a:gd name="T12" fmla="*/ 134 w 210"/>
                  <a:gd name="T13" fmla="*/ 130 h 130"/>
                  <a:gd name="T14" fmla="*/ 94 w 210"/>
                  <a:gd name="T15" fmla="*/ 98 h 130"/>
                  <a:gd name="T16" fmla="*/ 49 w 210"/>
                  <a:gd name="T17" fmla="*/ 73 h 130"/>
                  <a:gd name="T18" fmla="*/ 0 w 210"/>
                  <a:gd name="T19" fmla="*/ 57 h 130"/>
                  <a:gd name="T20" fmla="*/ 12 w 210"/>
                  <a:gd name="T21" fmla="*/ 6 h 130"/>
                  <a:gd name="T22" fmla="*/ 49 w 210"/>
                  <a:gd name="T2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130">
                    <a:moveTo>
                      <a:pt x="49" y="0"/>
                    </a:moveTo>
                    <a:lnTo>
                      <a:pt x="86" y="2"/>
                    </a:lnTo>
                    <a:lnTo>
                      <a:pt x="122" y="12"/>
                    </a:lnTo>
                    <a:lnTo>
                      <a:pt x="155" y="28"/>
                    </a:lnTo>
                    <a:lnTo>
                      <a:pt x="185" y="51"/>
                    </a:lnTo>
                    <a:lnTo>
                      <a:pt x="210" y="81"/>
                    </a:lnTo>
                    <a:lnTo>
                      <a:pt x="134" y="130"/>
                    </a:lnTo>
                    <a:lnTo>
                      <a:pt x="94" y="98"/>
                    </a:lnTo>
                    <a:lnTo>
                      <a:pt x="49" y="73"/>
                    </a:lnTo>
                    <a:lnTo>
                      <a:pt x="0" y="57"/>
                    </a:lnTo>
                    <a:lnTo>
                      <a:pt x="12" y="6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4782618" y="4041090"/>
                <a:ext cx="215711" cy="225149"/>
              </a:xfrm>
              <a:custGeom>
                <a:avLst/>
                <a:gdLst>
                  <a:gd name="T0" fmla="*/ 81 w 160"/>
                  <a:gd name="T1" fmla="*/ 0 h 167"/>
                  <a:gd name="T2" fmla="*/ 107 w 160"/>
                  <a:gd name="T3" fmla="*/ 4 h 167"/>
                  <a:gd name="T4" fmla="*/ 130 w 160"/>
                  <a:gd name="T5" fmla="*/ 16 h 167"/>
                  <a:gd name="T6" fmla="*/ 148 w 160"/>
                  <a:gd name="T7" fmla="*/ 36 h 167"/>
                  <a:gd name="T8" fmla="*/ 158 w 160"/>
                  <a:gd name="T9" fmla="*/ 61 h 167"/>
                  <a:gd name="T10" fmla="*/ 160 w 160"/>
                  <a:gd name="T11" fmla="*/ 87 h 167"/>
                  <a:gd name="T12" fmla="*/ 152 w 160"/>
                  <a:gd name="T13" fmla="*/ 112 h 167"/>
                  <a:gd name="T14" fmla="*/ 138 w 160"/>
                  <a:gd name="T15" fmla="*/ 134 h 167"/>
                  <a:gd name="T16" fmla="*/ 118 w 160"/>
                  <a:gd name="T17" fmla="*/ 152 h 167"/>
                  <a:gd name="T18" fmla="*/ 107 w 160"/>
                  <a:gd name="T19" fmla="*/ 159 h 167"/>
                  <a:gd name="T20" fmla="*/ 97 w 160"/>
                  <a:gd name="T21" fmla="*/ 163 h 167"/>
                  <a:gd name="T22" fmla="*/ 87 w 160"/>
                  <a:gd name="T23" fmla="*/ 167 h 167"/>
                  <a:gd name="T24" fmla="*/ 81 w 160"/>
                  <a:gd name="T25" fmla="*/ 130 h 167"/>
                  <a:gd name="T26" fmla="*/ 67 w 160"/>
                  <a:gd name="T27" fmla="*/ 95 h 167"/>
                  <a:gd name="T28" fmla="*/ 49 w 160"/>
                  <a:gd name="T29" fmla="*/ 73 h 167"/>
                  <a:gd name="T30" fmla="*/ 26 w 160"/>
                  <a:gd name="T31" fmla="*/ 55 h 167"/>
                  <a:gd name="T32" fmla="*/ 0 w 160"/>
                  <a:gd name="T33" fmla="*/ 43 h 167"/>
                  <a:gd name="T34" fmla="*/ 8 w 160"/>
                  <a:gd name="T35" fmla="*/ 32 h 167"/>
                  <a:gd name="T36" fmla="*/ 18 w 160"/>
                  <a:gd name="T37" fmla="*/ 22 h 167"/>
                  <a:gd name="T38" fmla="*/ 28 w 160"/>
                  <a:gd name="T39" fmla="*/ 14 h 167"/>
                  <a:gd name="T40" fmla="*/ 55 w 160"/>
                  <a:gd name="T41" fmla="*/ 4 h 167"/>
                  <a:gd name="T42" fmla="*/ 81 w 160"/>
                  <a:gd name="T4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67">
                    <a:moveTo>
                      <a:pt x="81" y="0"/>
                    </a:moveTo>
                    <a:lnTo>
                      <a:pt x="107" y="4"/>
                    </a:lnTo>
                    <a:lnTo>
                      <a:pt x="130" y="16"/>
                    </a:lnTo>
                    <a:lnTo>
                      <a:pt x="148" y="36"/>
                    </a:lnTo>
                    <a:lnTo>
                      <a:pt x="158" y="61"/>
                    </a:lnTo>
                    <a:lnTo>
                      <a:pt x="160" y="87"/>
                    </a:lnTo>
                    <a:lnTo>
                      <a:pt x="152" y="112"/>
                    </a:lnTo>
                    <a:lnTo>
                      <a:pt x="138" y="134"/>
                    </a:lnTo>
                    <a:lnTo>
                      <a:pt x="118" y="152"/>
                    </a:lnTo>
                    <a:lnTo>
                      <a:pt x="107" y="159"/>
                    </a:lnTo>
                    <a:lnTo>
                      <a:pt x="97" y="163"/>
                    </a:lnTo>
                    <a:lnTo>
                      <a:pt x="87" y="167"/>
                    </a:lnTo>
                    <a:lnTo>
                      <a:pt x="81" y="130"/>
                    </a:lnTo>
                    <a:lnTo>
                      <a:pt x="67" y="95"/>
                    </a:lnTo>
                    <a:lnTo>
                      <a:pt x="49" y="73"/>
                    </a:lnTo>
                    <a:lnTo>
                      <a:pt x="26" y="55"/>
                    </a:lnTo>
                    <a:lnTo>
                      <a:pt x="0" y="43"/>
                    </a:lnTo>
                    <a:lnTo>
                      <a:pt x="8" y="32"/>
                    </a:lnTo>
                    <a:lnTo>
                      <a:pt x="18" y="22"/>
                    </a:lnTo>
                    <a:lnTo>
                      <a:pt x="28" y="14"/>
                    </a:lnTo>
                    <a:lnTo>
                      <a:pt x="55" y="4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  <p:grpSp>
        <p:nvGrpSpPr>
          <p:cNvPr id="62" name="Group 3"/>
          <p:cNvGrpSpPr/>
          <p:nvPr/>
        </p:nvGrpSpPr>
        <p:grpSpPr>
          <a:xfrm>
            <a:off x="1371308" y="3185202"/>
            <a:ext cx="766009" cy="766009"/>
            <a:chOff x="1860830" y="2692000"/>
            <a:chExt cx="1021080" cy="1021080"/>
          </a:xfrm>
        </p:grpSpPr>
        <p:sp>
          <p:nvSpPr>
            <p:cNvPr id="63" name="Oval 71"/>
            <p:cNvSpPr/>
            <p:nvPr/>
          </p:nvSpPr>
          <p:spPr>
            <a:xfrm>
              <a:off x="1860830" y="2692000"/>
              <a:ext cx="1021080" cy="10210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64" name="Group 29"/>
            <p:cNvGrpSpPr/>
            <p:nvPr/>
          </p:nvGrpSpPr>
          <p:grpSpPr>
            <a:xfrm rot="1941798">
              <a:off x="2140252" y="2938959"/>
              <a:ext cx="486638" cy="545428"/>
              <a:chOff x="3105463" y="4213659"/>
              <a:chExt cx="602643" cy="675447"/>
            </a:xfrm>
            <a:solidFill>
              <a:schemeClr val="bg1"/>
            </a:solidFill>
          </p:grpSpPr>
          <p:sp>
            <p:nvSpPr>
              <p:cNvPr id="65" name="Freeform 30"/>
              <p:cNvSpPr>
                <a:spLocks/>
              </p:cNvSpPr>
              <p:nvPr/>
            </p:nvSpPr>
            <p:spPr bwMode="auto">
              <a:xfrm>
                <a:off x="3105463" y="4213659"/>
                <a:ext cx="501529" cy="479958"/>
              </a:xfrm>
              <a:custGeom>
                <a:avLst/>
                <a:gdLst>
                  <a:gd name="T0" fmla="*/ 234 w 372"/>
                  <a:gd name="T1" fmla="*/ 0 h 356"/>
                  <a:gd name="T2" fmla="*/ 242 w 372"/>
                  <a:gd name="T3" fmla="*/ 2 h 356"/>
                  <a:gd name="T4" fmla="*/ 248 w 372"/>
                  <a:gd name="T5" fmla="*/ 6 h 356"/>
                  <a:gd name="T6" fmla="*/ 252 w 372"/>
                  <a:gd name="T7" fmla="*/ 10 h 356"/>
                  <a:gd name="T8" fmla="*/ 274 w 372"/>
                  <a:gd name="T9" fmla="*/ 45 h 356"/>
                  <a:gd name="T10" fmla="*/ 301 w 372"/>
                  <a:gd name="T11" fmla="*/ 85 h 356"/>
                  <a:gd name="T12" fmla="*/ 305 w 372"/>
                  <a:gd name="T13" fmla="*/ 92 h 356"/>
                  <a:gd name="T14" fmla="*/ 309 w 372"/>
                  <a:gd name="T15" fmla="*/ 98 h 356"/>
                  <a:gd name="T16" fmla="*/ 313 w 372"/>
                  <a:gd name="T17" fmla="*/ 102 h 356"/>
                  <a:gd name="T18" fmla="*/ 315 w 372"/>
                  <a:gd name="T19" fmla="*/ 104 h 356"/>
                  <a:gd name="T20" fmla="*/ 317 w 372"/>
                  <a:gd name="T21" fmla="*/ 104 h 356"/>
                  <a:gd name="T22" fmla="*/ 360 w 372"/>
                  <a:gd name="T23" fmla="*/ 102 h 356"/>
                  <a:gd name="T24" fmla="*/ 364 w 372"/>
                  <a:gd name="T25" fmla="*/ 104 h 356"/>
                  <a:gd name="T26" fmla="*/ 368 w 372"/>
                  <a:gd name="T27" fmla="*/ 106 h 356"/>
                  <a:gd name="T28" fmla="*/ 372 w 372"/>
                  <a:gd name="T29" fmla="*/ 112 h 356"/>
                  <a:gd name="T30" fmla="*/ 372 w 372"/>
                  <a:gd name="T31" fmla="*/ 116 h 356"/>
                  <a:gd name="T32" fmla="*/ 370 w 372"/>
                  <a:gd name="T33" fmla="*/ 122 h 356"/>
                  <a:gd name="T34" fmla="*/ 368 w 372"/>
                  <a:gd name="T35" fmla="*/ 126 h 356"/>
                  <a:gd name="T36" fmla="*/ 362 w 372"/>
                  <a:gd name="T37" fmla="*/ 128 h 356"/>
                  <a:gd name="T38" fmla="*/ 358 w 372"/>
                  <a:gd name="T39" fmla="*/ 130 h 356"/>
                  <a:gd name="T40" fmla="*/ 315 w 372"/>
                  <a:gd name="T41" fmla="*/ 132 h 356"/>
                  <a:gd name="T42" fmla="*/ 315 w 372"/>
                  <a:gd name="T43" fmla="*/ 132 h 356"/>
                  <a:gd name="T44" fmla="*/ 315 w 372"/>
                  <a:gd name="T45" fmla="*/ 132 h 356"/>
                  <a:gd name="T46" fmla="*/ 157 w 372"/>
                  <a:gd name="T47" fmla="*/ 140 h 356"/>
                  <a:gd name="T48" fmla="*/ 144 w 372"/>
                  <a:gd name="T49" fmla="*/ 144 h 356"/>
                  <a:gd name="T50" fmla="*/ 132 w 372"/>
                  <a:gd name="T51" fmla="*/ 153 h 356"/>
                  <a:gd name="T52" fmla="*/ 124 w 372"/>
                  <a:gd name="T53" fmla="*/ 163 h 356"/>
                  <a:gd name="T54" fmla="*/ 63 w 372"/>
                  <a:gd name="T55" fmla="*/ 283 h 356"/>
                  <a:gd name="T56" fmla="*/ 31 w 372"/>
                  <a:gd name="T57" fmla="*/ 346 h 356"/>
                  <a:gd name="T58" fmla="*/ 29 w 372"/>
                  <a:gd name="T59" fmla="*/ 350 h 356"/>
                  <a:gd name="T60" fmla="*/ 27 w 372"/>
                  <a:gd name="T61" fmla="*/ 354 h 356"/>
                  <a:gd name="T62" fmla="*/ 22 w 372"/>
                  <a:gd name="T63" fmla="*/ 356 h 356"/>
                  <a:gd name="T64" fmla="*/ 16 w 372"/>
                  <a:gd name="T65" fmla="*/ 356 h 356"/>
                  <a:gd name="T66" fmla="*/ 12 w 372"/>
                  <a:gd name="T67" fmla="*/ 354 h 356"/>
                  <a:gd name="T68" fmla="*/ 6 w 372"/>
                  <a:gd name="T69" fmla="*/ 350 h 356"/>
                  <a:gd name="T70" fmla="*/ 2 w 372"/>
                  <a:gd name="T71" fmla="*/ 346 h 356"/>
                  <a:gd name="T72" fmla="*/ 0 w 372"/>
                  <a:gd name="T73" fmla="*/ 342 h 356"/>
                  <a:gd name="T74" fmla="*/ 2 w 372"/>
                  <a:gd name="T75" fmla="*/ 336 h 356"/>
                  <a:gd name="T76" fmla="*/ 71 w 372"/>
                  <a:gd name="T77" fmla="*/ 199 h 356"/>
                  <a:gd name="T78" fmla="*/ 104 w 372"/>
                  <a:gd name="T79" fmla="*/ 136 h 356"/>
                  <a:gd name="T80" fmla="*/ 112 w 372"/>
                  <a:gd name="T81" fmla="*/ 126 h 356"/>
                  <a:gd name="T82" fmla="*/ 124 w 372"/>
                  <a:gd name="T83" fmla="*/ 118 h 356"/>
                  <a:gd name="T84" fmla="*/ 136 w 372"/>
                  <a:gd name="T85" fmla="*/ 114 h 356"/>
                  <a:gd name="T86" fmla="*/ 193 w 372"/>
                  <a:gd name="T87" fmla="*/ 112 h 356"/>
                  <a:gd name="T88" fmla="*/ 199 w 372"/>
                  <a:gd name="T89" fmla="*/ 110 h 356"/>
                  <a:gd name="T90" fmla="*/ 203 w 372"/>
                  <a:gd name="T91" fmla="*/ 106 h 356"/>
                  <a:gd name="T92" fmla="*/ 205 w 372"/>
                  <a:gd name="T93" fmla="*/ 102 h 356"/>
                  <a:gd name="T94" fmla="*/ 205 w 372"/>
                  <a:gd name="T95" fmla="*/ 98 h 356"/>
                  <a:gd name="T96" fmla="*/ 203 w 372"/>
                  <a:gd name="T97" fmla="*/ 92 h 356"/>
                  <a:gd name="T98" fmla="*/ 181 w 372"/>
                  <a:gd name="T99" fmla="*/ 55 h 356"/>
                  <a:gd name="T100" fmla="*/ 177 w 372"/>
                  <a:gd name="T101" fmla="*/ 49 h 356"/>
                  <a:gd name="T102" fmla="*/ 177 w 372"/>
                  <a:gd name="T103" fmla="*/ 43 h 356"/>
                  <a:gd name="T104" fmla="*/ 179 w 372"/>
                  <a:gd name="T105" fmla="*/ 35 h 356"/>
                  <a:gd name="T106" fmla="*/ 183 w 372"/>
                  <a:gd name="T107" fmla="*/ 28 h 356"/>
                  <a:gd name="T108" fmla="*/ 187 w 372"/>
                  <a:gd name="T109" fmla="*/ 24 h 356"/>
                  <a:gd name="T110" fmla="*/ 220 w 372"/>
                  <a:gd name="T111" fmla="*/ 4 h 356"/>
                  <a:gd name="T112" fmla="*/ 228 w 372"/>
                  <a:gd name="T113" fmla="*/ 0 h 356"/>
                  <a:gd name="T114" fmla="*/ 234 w 372"/>
                  <a:gd name="T11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2" h="356">
                    <a:moveTo>
                      <a:pt x="234" y="0"/>
                    </a:moveTo>
                    <a:lnTo>
                      <a:pt x="242" y="2"/>
                    </a:lnTo>
                    <a:lnTo>
                      <a:pt x="248" y="6"/>
                    </a:lnTo>
                    <a:lnTo>
                      <a:pt x="252" y="10"/>
                    </a:lnTo>
                    <a:lnTo>
                      <a:pt x="274" y="45"/>
                    </a:lnTo>
                    <a:lnTo>
                      <a:pt x="301" y="85"/>
                    </a:lnTo>
                    <a:lnTo>
                      <a:pt x="305" y="92"/>
                    </a:lnTo>
                    <a:lnTo>
                      <a:pt x="309" y="98"/>
                    </a:lnTo>
                    <a:lnTo>
                      <a:pt x="313" y="102"/>
                    </a:lnTo>
                    <a:lnTo>
                      <a:pt x="315" y="104"/>
                    </a:lnTo>
                    <a:lnTo>
                      <a:pt x="317" y="104"/>
                    </a:lnTo>
                    <a:lnTo>
                      <a:pt x="360" y="102"/>
                    </a:lnTo>
                    <a:lnTo>
                      <a:pt x="364" y="104"/>
                    </a:lnTo>
                    <a:lnTo>
                      <a:pt x="368" y="106"/>
                    </a:lnTo>
                    <a:lnTo>
                      <a:pt x="372" y="112"/>
                    </a:lnTo>
                    <a:lnTo>
                      <a:pt x="372" y="116"/>
                    </a:lnTo>
                    <a:lnTo>
                      <a:pt x="370" y="122"/>
                    </a:lnTo>
                    <a:lnTo>
                      <a:pt x="368" y="126"/>
                    </a:lnTo>
                    <a:lnTo>
                      <a:pt x="362" y="128"/>
                    </a:lnTo>
                    <a:lnTo>
                      <a:pt x="358" y="130"/>
                    </a:lnTo>
                    <a:lnTo>
                      <a:pt x="315" y="132"/>
                    </a:lnTo>
                    <a:lnTo>
                      <a:pt x="315" y="132"/>
                    </a:lnTo>
                    <a:lnTo>
                      <a:pt x="315" y="132"/>
                    </a:lnTo>
                    <a:lnTo>
                      <a:pt x="157" y="140"/>
                    </a:lnTo>
                    <a:lnTo>
                      <a:pt x="144" y="144"/>
                    </a:lnTo>
                    <a:lnTo>
                      <a:pt x="132" y="153"/>
                    </a:lnTo>
                    <a:lnTo>
                      <a:pt x="124" y="163"/>
                    </a:lnTo>
                    <a:lnTo>
                      <a:pt x="63" y="283"/>
                    </a:lnTo>
                    <a:lnTo>
                      <a:pt x="31" y="346"/>
                    </a:lnTo>
                    <a:lnTo>
                      <a:pt x="29" y="350"/>
                    </a:lnTo>
                    <a:lnTo>
                      <a:pt x="27" y="354"/>
                    </a:lnTo>
                    <a:lnTo>
                      <a:pt x="22" y="356"/>
                    </a:lnTo>
                    <a:lnTo>
                      <a:pt x="16" y="356"/>
                    </a:lnTo>
                    <a:lnTo>
                      <a:pt x="12" y="354"/>
                    </a:lnTo>
                    <a:lnTo>
                      <a:pt x="6" y="350"/>
                    </a:lnTo>
                    <a:lnTo>
                      <a:pt x="2" y="346"/>
                    </a:lnTo>
                    <a:lnTo>
                      <a:pt x="0" y="342"/>
                    </a:lnTo>
                    <a:lnTo>
                      <a:pt x="2" y="336"/>
                    </a:lnTo>
                    <a:lnTo>
                      <a:pt x="71" y="199"/>
                    </a:lnTo>
                    <a:lnTo>
                      <a:pt x="104" y="136"/>
                    </a:lnTo>
                    <a:lnTo>
                      <a:pt x="112" y="126"/>
                    </a:lnTo>
                    <a:lnTo>
                      <a:pt x="124" y="118"/>
                    </a:lnTo>
                    <a:lnTo>
                      <a:pt x="136" y="114"/>
                    </a:lnTo>
                    <a:lnTo>
                      <a:pt x="193" y="112"/>
                    </a:lnTo>
                    <a:lnTo>
                      <a:pt x="199" y="110"/>
                    </a:lnTo>
                    <a:lnTo>
                      <a:pt x="203" y="106"/>
                    </a:lnTo>
                    <a:lnTo>
                      <a:pt x="205" y="102"/>
                    </a:lnTo>
                    <a:lnTo>
                      <a:pt x="205" y="98"/>
                    </a:lnTo>
                    <a:lnTo>
                      <a:pt x="203" y="92"/>
                    </a:lnTo>
                    <a:lnTo>
                      <a:pt x="181" y="55"/>
                    </a:lnTo>
                    <a:lnTo>
                      <a:pt x="177" y="49"/>
                    </a:lnTo>
                    <a:lnTo>
                      <a:pt x="177" y="43"/>
                    </a:lnTo>
                    <a:lnTo>
                      <a:pt x="179" y="35"/>
                    </a:lnTo>
                    <a:lnTo>
                      <a:pt x="183" y="28"/>
                    </a:lnTo>
                    <a:lnTo>
                      <a:pt x="187" y="24"/>
                    </a:lnTo>
                    <a:lnTo>
                      <a:pt x="220" y="4"/>
                    </a:lnTo>
                    <a:lnTo>
                      <a:pt x="228" y="0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3193095" y="4407800"/>
                <a:ext cx="515011" cy="481306"/>
              </a:xfrm>
              <a:custGeom>
                <a:avLst/>
                <a:gdLst>
                  <a:gd name="T0" fmla="*/ 248 w 382"/>
                  <a:gd name="T1" fmla="*/ 0 h 357"/>
                  <a:gd name="T2" fmla="*/ 260 w 382"/>
                  <a:gd name="T3" fmla="*/ 3 h 357"/>
                  <a:gd name="T4" fmla="*/ 274 w 382"/>
                  <a:gd name="T5" fmla="*/ 9 h 357"/>
                  <a:gd name="T6" fmla="*/ 283 w 382"/>
                  <a:gd name="T7" fmla="*/ 19 h 357"/>
                  <a:gd name="T8" fmla="*/ 378 w 382"/>
                  <a:gd name="T9" fmla="*/ 169 h 357"/>
                  <a:gd name="T10" fmla="*/ 382 w 382"/>
                  <a:gd name="T11" fmla="*/ 175 h 357"/>
                  <a:gd name="T12" fmla="*/ 382 w 382"/>
                  <a:gd name="T13" fmla="*/ 184 h 357"/>
                  <a:gd name="T14" fmla="*/ 380 w 382"/>
                  <a:gd name="T15" fmla="*/ 190 h 357"/>
                  <a:gd name="T16" fmla="*/ 378 w 382"/>
                  <a:gd name="T17" fmla="*/ 196 h 357"/>
                  <a:gd name="T18" fmla="*/ 372 w 382"/>
                  <a:gd name="T19" fmla="*/ 200 h 357"/>
                  <a:gd name="T20" fmla="*/ 366 w 382"/>
                  <a:gd name="T21" fmla="*/ 204 h 357"/>
                  <a:gd name="T22" fmla="*/ 348 w 382"/>
                  <a:gd name="T23" fmla="*/ 216 h 357"/>
                  <a:gd name="T24" fmla="*/ 329 w 382"/>
                  <a:gd name="T25" fmla="*/ 228 h 357"/>
                  <a:gd name="T26" fmla="*/ 317 w 382"/>
                  <a:gd name="T27" fmla="*/ 237 h 357"/>
                  <a:gd name="T28" fmla="*/ 311 w 382"/>
                  <a:gd name="T29" fmla="*/ 239 h 357"/>
                  <a:gd name="T30" fmla="*/ 305 w 382"/>
                  <a:gd name="T31" fmla="*/ 243 h 357"/>
                  <a:gd name="T32" fmla="*/ 299 w 382"/>
                  <a:gd name="T33" fmla="*/ 243 h 357"/>
                  <a:gd name="T34" fmla="*/ 291 w 382"/>
                  <a:gd name="T35" fmla="*/ 241 h 357"/>
                  <a:gd name="T36" fmla="*/ 285 w 382"/>
                  <a:gd name="T37" fmla="*/ 239 h 357"/>
                  <a:gd name="T38" fmla="*/ 281 w 382"/>
                  <a:gd name="T39" fmla="*/ 232 h 357"/>
                  <a:gd name="T40" fmla="*/ 254 w 382"/>
                  <a:gd name="T41" fmla="*/ 190 h 357"/>
                  <a:gd name="T42" fmla="*/ 232 w 382"/>
                  <a:gd name="T43" fmla="*/ 155 h 357"/>
                  <a:gd name="T44" fmla="*/ 218 w 382"/>
                  <a:gd name="T45" fmla="*/ 135 h 357"/>
                  <a:gd name="T46" fmla="*/ 205 w 382"/>
                  <a:gd name="T47" fmla="*/ 131 h 357"/>
                  <a:gd name="T48" fmla="*/ 187 w 382"/>
                  <a:gd name="T49" fmla="*/ 131 h 357"/>
                  <a:gd name="T50" fmla="*/ 167 w 382"/>
                  <a:gd name="T51" fmla="*/ 137 h 357"/>
                  <a:gd name="T52" fmla="*/ 151 w 382"/>
                  <a:gd name="T53" fmla="*/ 153 h 357"/>
                  <a:gd name="T54" fmla="*/ 140 w 382"/>
                  <a:gd name="T55" fmla="*/ 169 h 357"/>
                  <a:gd name="T56" fmla="*/ 140 w 382"/>
                  <a:gd name="T57" fmla="*/ 184 h 357"/>
                  <a:gd name="T58" fmla="*/ 153 w 382"/>
                  <a:gd name="T59" fmla="*/ 206 h 357"/>
                  <a:gd name="T60" fmla="*/ 175 w 382"/>
                  <a:gd name="T61" fmla="*/ 241 h 357"/>
                  <a:gd name="T62" fmla="*/ 203 w 382"/>
                  <a:gd name="T63" fmla="*/ 281 h 357"/>
                  <a:gd name="T64" fmla="*/ 205 w 382"/>
                  <a:gd name="T65" fmla="*/ 289 h 357"/>
                  <a:gd name="T66" fmla="*/ 205 w 382"/>
                  <a:gd name="T67" fmla="*/ 296 h 357"/>
                  <a:gd name="T68" fmla="*/ 205 w 382"/>
                  <a:gd name="T69" fmla="*/ 304 h 357"/>
                  <a:gd name="T70" fmla="*/ 201 w 382"/>
                  <a:gd name="T71" fmla="*/ 310 h 357"/>
                  <a:gd name="T72" fmla="*/ 195 w 382"/>
                  <a:gd name="T73" fmla="*/ 314 h 357"/>
                  <a:gd name="T74" fmla="*/ 159 w 382"/>
                  <a:gd name="T75" fmla="*/ 338 h 357"/>
                  <a:gd name="T76" fmla="*/ 155 w 382"/>
                  <a:gd name="T77" fmla="*/ 340 h 357"/>
                  <a:gd name="T78" fmla="*/ 134 w 382"/>
                  <a:gd name="T79" fmla="*/ 353 h 357"/>
                  <a:gd name="T80" fmla="*/ 128 w 382"/>
                  <a:gd name="T81" fmla="*/ 357 h 357"/>
                  <a:gd name="T82" fmla="*/ 120 w 382"/>
                  <a:gd name="T83" fmla="*/ 357 h 357"/>
                  <a:gd name="T84" fmla="*/ 114 w 382"/>
                  <a:gd name="T85" fmla="*/ 355 h 357"/>
                  <a:gd name="T86" fmla="*/ 108 w 382"/>
                  <a:gd name="T87" fmla="*/ 353 h 357"/>
                  <a:gd name="T88" fmla="*/ 104 w 382"/>
                  <a:gd name="T89" fmla="*/ 346 h 357"/>
                  <a:gd name="T90" fmla="*/ 4 w 382"/>
                  <a:gd name="T91" fmla="*/ 194 h 357"/>
                  <a:gd name="T92" fmla="*/ 0 w 382"/>
                  <a:gd name="T93" fmla="*/ 182 h 357"/>
                  <a:gd name="T94" fmla="*/ 0 w 382"/>
                  <a:gd name="T95" fmla="*/ 167 h 357"/>
                  <a:gd name="T96" fmla="*/ 2 w 382"/>
                  <a:gd name="T97" fmla="*/ 153 h 357"/>
                  <a:gd name="T98" fmla="*/ 65 w 382"/>
                  <a:gd name="T99" fmla="*/ 29 h 357"/>
                  <a:gd name="T100" fmla="*/ 73 w 382"/>
                  <a:gd name="T101" fmla="*/ 19 h 357"/>
                  <a:gd name="T102" fmla="*/ 86 w 382"/>
                  <a:gd name="T103" fmla="*/ 11 h 357"/>
                  <a:gd name="T104" fmla="*/ 98 w 382"/>
                  <a:gd name="T105" fmla="*/ 7 h 357"/>
                  <a:gd name="T106" fmla="*/ 248 w 382"/>
                  <a:gd name="T10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2" h="357">
                    <a:moveTo>
                      <a:pt x="248" y="0"/>
                    </a:moveTo>
                    <a:lnTo>
                      <a:pt x="260" y="3"/>
                    </a:lnTo>
                    <a:lnTo>
                      <a:pt x="274" y="9"/>
                    </a:lnTo>
                    <a:lnTo>
                      <a:pt x="283" y="19"/>
                    </a:lnTo>
                    <a:lnTo>
                      <a:pt x="378" y="169"/>
                    </a:lnTo>
                    <a:lnTo>
                      <a:pt x="382" y="175"/>
                    </a:lnTo>
                    <a:lnTo>
                      <a:pt x="382" y="184"/>
                    </a:lnTo>
                    <a:lnTo>
                      <a:pt x="380" y="190"/>
                    </a:lnTo>
                    <a:lnTo>
                      <a:pt x="378" y="196"/>
                    </a:lnTo>
                    <a:lnTo>
                      <a:pt x="372" y="200"/>
                    </a:lnTo>
                    <a:lnTo>
                      <a:pt x="366" y="204"/>
                    </a:lnTo>
                    <a:lnTo>
                      <a:pt x="348" y="216"/>
                    </a:lnTo>
                    <a:lnTo>
                      <a:pt x="329" y="228"/>
                    </a:lnTo>
                    <a:lnTo>
                      <a:pt x="317" y="237"/>
                    </a:lnTo>
                    <a:lnTo>
                      <a:pt x="311" y="239"/>
                    </a:lnTo>
                    <a:lnTo>
                      <a:pt x="305" y="243"/>
                    </a:lnTo>
                    <a:lnTo>
                      <a:pt x="299" y="243"/>
                    </a:lnTo>
                    <a:lnTo>
                      <a:pt x="291" y="241"/>
                    </a:lnTo>
                    <a:lnTo>
                      <a:pt x="285" y="239"/>
                    </a:lnTo>
                    <a:lnTo>
                      <a:pt x="281" y="232"/>
                    </a:lnTo>
                    <a:lnTo>
                      <a:pt x="254" y="190"/>
                    </a:lnTo>
                    <a:lnTo>
                      <a:pt x="232" y="155"/>
                    </a:lnTo>
                    <a:lnTo>
                      <a:pt x="218" y="135"/>
                    </a:lnTo>
                    <a:lnTo>
                      <a:pt x="205" y="131"/>
                    </a:lnTo>
                    <a:lnTo>
                      <a:pt x="187" y="131"/>
                    </a:lnTo>
                    <a:lnTo>
                      <a:pt x="167" y="137"/>
                    </a:lnTo>
                    <a:lnTo>
                      <a:pt x="151" y="153"/>
                    </a:lnTo>
                    <a:lnTo>
                      <a:pt x="140" y="169"/>
                    </a:lnTo>
                    <a:lnTo>
                      <a:pt x="140" y="184"/>
                    </a:lnTo>
                    <a:lnTo>
                      <a:pt x="153" y="206"/>
                    </a:lnTo>
                    <a:lnTo>
                      <a:pt x="175" y="241"/>
                    </a:lnTo>
                    <a:lnTo>
                      <a:pt x="203" y="281"/>
                    </a:lnTo>
                    <a:lnTo>
                      <a:pt x="205" y="289"/>
                    </a:lnTo>
                    <a:lnTo>
                      <a:pt x="205" y="296"/>
                    </a:lnTo>
                    <a:lnTo>
                      <a:pt x="205" y="304"/>
                    </a:lnTo>
                    <a:lnTo>
                      <a:pt x="201" y="310"/>
                    </a:lnTo>
                    <a:lnTo>
                      <a:pt x="195" y="314"/>
                    </a:lnTo>
                    <a:lnTo>
                      <a:pt x="159" y="338"/>
                    </a:lnTo>
                    <a:lnTo>
                      <a:pt x="155" y="340"/>
                    </a:lnTo>
                    <a:lnTo>
                      <a:pt x="134" y="353"/>
                    </a:lnTo>
                    <a:lnTo>
                      <a:pt x="128" y="357"/>
                    </a:lnTo>
                    <a:lnTo>
                      <a:pt x="120" y="357"/>
                    </a:lnTo>
                    <a:lnTo>
                      <a:pt x="114" y="355"/>
                    </a:lnTo>
                    <a:lnTo>
                      <a:pt x="108" y="353"/>
                    </a:lnTo>
                    <a:lnTo>
                      <a:pt x="104" y="346"/>
                    </a:lnTo>
                    <a:lnTo>
                      <a:pt x="4" y="194"/>
                    </a:lnTo>
                    <a:lnTo>
                      <a:pt x="0" y="182"/>
                    </a:lnTo>
                    <a:lnTo>
                      <a:pt x="0" y="167"/>
                    </a:lnTo>
                    <a:lnTo>
                      <a:pt x="2" y="153"/>
                    </a:lnTo>
                    <a:lnTo>
                      <a:pt x="65" y="29"/>
                    </a:lnTo>
                    <a:lnTo>
                      <a:pt x="73" y="19"/>
                    </a:lnTo>
                    <a:lnTo>
                      <a:pt x="86" y="11"/>
                    </a:lnTo>
                    <a:lnTo>
                      <a:pt x="98" y="7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  <p:grpSp>
        <p:nvGrpSpPr>
          <p:cNvPr id="68" name="Grupo 67"/>
          <p:cNvGrpSpPr/>
          <p:nvPr/>
        </p:nvGrpSpPr>
        <p:grpSpPr>
          <a:xfrm>
            <a:off x="661257" y="1155426"/>
            <a:ext cx="10852757" cy="413280"/>
            <a:chOff x="304009" y="11449"/>
            <a:chExt cx="4256129" cy="413280"/>
          </a:xfrm>
        </p:grpSpPr>
        <p:sp>
          <p:nvSpPr>
            <p:cNvPr id="69" name="Rectángulo redondeado 68"/>
            <p:cNvSpPr/>
            <p:nvPr/>
          </p:nvSpPr>
          <p:spPr>
            <a:xfrm>
              <a:off x="304009" y="11449"/>
              <a:ext cx="4256129" cy="4132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324184" y="31624"/>
              <a:ext cx="4215779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872" tIns="0" rIns="160872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>
                  <a:latin typeface="Constantia" panose="02030602050306030303" pitchFamily="18" charset="0"/>
                </a:rPr>
                <a:t>GENERAL: 	</a:t>
              </a:r>
              <a:r>
                <a:rPr lang="es-EC" dirty="0"/>
                <a:t>Analizar el impacto del programa marca país en las exportaciones de quinua en Ecuador y Perú.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70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5621" y="361695"/>
            <a:ext cx="9645567" cy="445635"/>
          </a:xfrm>
        </p:spPr>
        <p:txBody>
          <a:bodyPr/>
          <a:lstStyle/>
          <a:p>
            <a:r>
              <a:rPr lang="es-419" dirty="0"/>
              <a:t>Teorías de soporte</a:t>
            </a:r>
            <a:endParaRPr lang="es-EC" dirty="0"/>
          </a:p>
        </p:txBody>
      </p:sp>
      <p:sp>
        <p:nvSpPr>
          <p:cNvPr id="4" name="Rectangle 18"/>
          <p:cNvSpPr/>
          <p:nvPr/>
        </p:nvSpPr>
        <p:spPr>
          <a:xfrm>
            <a:off x="846931" y="1371600"/>
            <a:ext cx="3332742" cy="441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4593264" y="1371600"/>
            <a:ext cx="3332742" cy="441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804158" y="2029187"/>
            <a:ext cx="1418291" cy="1420152"/>
            <a:chOff x="1336675" y="3400426"/>
            <a:chExt cx="1209675" cy="1211263"/>
          </a:xfrm>
          <a:solidFill>
            <a:schemeClr val="bg1"/>
          </a:solidFill>
        </p:grpSpPr>
        <p:sp>
          <p:nvSpPr>
            <p:cNvPr id="8" name="Freeform 85"/>
            <p:cNvSpPr>
              <a:spLocks/>
            </p:cNvSpPr>
            <p:nvPr/>
          </p:nvSpPr>
          <p:spPr bwMode="auto">
            <a:xfrm>
              <a:off x="1336675" y="3400426"/>
              <a:ext cx="1209675" cy="1211263"/>
            </a:xfrm>
            <a:custGeom>
              <a:avLst/>
              <a:gdLst>
                <a:gd name="T0" fmla="*/ 2232 w 3812"/>
                <a:gd name="T1" fmla="*/ 88 h 3817"/>
                <a:gd name="T2" fmla="*/ 2557 w 3812"/>
                <a:gd name="T3" fmla="*/ 533 h 3817"/>
                <a:gd name="T4" fmla="*/ 3027 w 3812"/>
                <a:gd name="T5" fmla="*/ 391 h 3817"/>
                <a:gd name="T6" fmla="*/ 3422 w 3812"/>
                <a:gd name="T7" fmla="*/ 786 h 3817"/>
                <a:gd name="T8" fmla="*/ 3280 w 3812"/>
                <a:gd name="T9" fmla="*/ 1255 h 3817"/>
                <a:gd name="T10" fmla="*/ 3696 w 3812"/>
                <a:gd name="T11" fmla="*/ 1566 h 3817"/>
                <a:gd name="T12" fmla="*/ 3809 w 3812"/>
                <a:gd name="T13" fmla="*/ 2098 h 3817"/>
                <a:gd name="T14" fmla="*/ 3598 w 3812"/>
                <a:gd name="T15" fmla="*/ 2276 h 3817"/>
                <a:gd name="T16" fmla="*/ 3299 w 3812"/>
                <a:gd name="T17" fmla="*/ 2170 h 3817"/>
                <a:gd name="T18" fmla="*/ 3692 w 3812"/>
                <a:gd name="T19" fmla="*/ 2063 h 3817"/>
                <a:gd name="T20" fmla="*/ 3318 w 3812"/>
                <a:gd name="T21" fmla="*/ 1658 h 3817"/>
                <a:gd name="T22" fmla="*/ 3166 w 3812"/>
                <a:gd name="T23" fmla="*/ 1292 h 3817"/>
                <a:gd name="T24" fmla="*/ 3290 w 3812"/>
                <a:gd name="T25" fmla="*/ 872 h 3817"/>
                <a:gd name="T26" fmla="*/ 3046 w 3812"/>
                <a:gd name="T27" fmla="*/ 524 h 3817"/>
                <a:gd name="T28" fmla="*/ 2741 w 3812"/>
                <a:gd name="T29" fmla="*/ 722 h 3817"/>
                <a:gd name="T30" fmla="*/ 2442 w 3812"/>
                <a:gd name="T31" fmla="*/ 612 h 3817"/>
                <a:gd name="T32" fmla="*/ 2154 w 3812"/>
                <a:gd name="T33" fmla="*/ 215 h 3817"/>
                <a:gd name="T34" fmla="*/ 1753 w 3812"/>
                <a:gd name="T35" fmla="*/ 120 h 3817"/>
                <a:gd name="T36" fmla="*/ 1649 w 3812"/>
                <a:gd name="T37" fmla="*/ 511 h 3817"/>
                <a:gd name="T38" fmla="*/ 1145 w 3812"/>
                <a:gd name="T39" fmla="*/ 730 h 3817"/>
                <a:gd name="T40" fmla="*/ 836 w 3812"/>
                <a:gd name="T41" fmla="*/ 510 h 3817"/>
                <a:gd name="T42" fmla="*/ 509 w 3812"/>
                <a:gd name="T43" fmla="*/ 802 h 3817"/>
                <a:gd name="T44" fmla="*/ 735 w 3812"/>
                <a:gd name="T45" fmla="*/ 1101 h 3817"/>
                <a:gd name="T46" fmla="*/ 535 w 3812"/>
                <a:gd name="T47" fmla="*/ 1613 h 3817"/>
                <a:gd name="T48" fmla="*/ 161 w 3812"/>
                <a:gd name="T49" fmla="*/ 1677 h 3817"/>
                <a:gd name="T50" fmla="*/ 149 w 3812"/>
                <a:gd name="T51" fmla="*/ 2133 h 3817"/>
                <a:gd name="T52" fmla="*/ 535 w 3812"/>
                <a:gd name="T53" fmla="*/ 2208 h 3817"/>
                <a:gd name="T54" fmla="*/ 736 w 3812"/>
                <a:gd name="T55" fmla="*/ 2701 h 3817"/>
                <a:gd name="T56" fmla="*/ 513 w 3812"/>
                <a:gd name="T57" fmla="*/ 3034 h 3817"/>
                <a:gd name="T58" fmla="*/ 853 w 3812"/>
                <a:gd name="T59" fmla="*/ 3304 h 3817"/>
                <a:gd name="T60" fmla="*/ 1217 w 3812"/>
                <a:gd name="T61" fmla="*/ 3133 h 3817"/>
                <a:gd name="T62" fmla="*/ 1371 w 3812"/>
                <a:gd name="T63" fmla="*/ 3208 h 3817"/>
                <a:gd name="T64" fmla="*/ 1658 w 3812"/>
                <a:gd name="T65" fmla="*/ 3604 h 3817"/>
                <a:gd name="T66" fmla="*/ 2084 w 3812"/>
                <a:gd name="T67" fmla="*/ 3694 h 3817"/>
                <a:gd name="T68" fmla="*/ 2163 w 3812"/>
                <a:gd name="T69" fmla="*/ 3308 h 3817"/>
                <a:gd name="T70" fmla="*/ 2666 w 3812"/>
                <a:gd name="T71" fmla="*/ 3089 h 3817"/>
                <a:gd name="T72" fmla="*/ 2976 w 3812"/>
                <a:gd name="T73" fmla="*/ 3309 h 3817"/>
                <a:gd name="T74" fmla="*/ 3303 w 3812"/>
                <a:gd name="T75" fmla="*/ 3016 h 3817"/>
                <a:gd name="T76" fmla="*/ 3135 w 3812"/>
                <a:gd name="T77" fmla="*/ 2789 h 3817"/>
                <a:gd name="T78" fmla="*/ 3084 w 3812"/>
                <a:gd name="T79" fmla="*/ 2670 h 3817"/>
                <a:gd name="T80" fmla="*/ 3157 w 3812"/>
                <a:gd name="T81" fmla="*/ 2548 h 3817"/>
                <a:gd name="T82" fmla="*/ 3254 w 3812"/>
                <a:gd name="T83" fmla="*/ 2478 h 3817"/>
                <a:gd name="T84" fmla="*/ 3236 w 3812"/>
                <a:gd name="T85" fmla="*/ 2648 h 3817"/>
                <a:gd name="T86" fmla="*/ 3422 w 3812"/>
                <a:gd name="T87" fmla="*/ 2966 h 3817"/>
                <a:gd name="T88" fmla="*/ 3144 w 3812"/>
                <a:gd name="T89" fmla="*/ 3368 h 3817"/>
                <a:gd name="T90" fmla="*/ 2869 w 3812"/>
                <a:gd name="T91" fmla="*/ 3390 h 3817"/>
                <a:gd name="T92" fmla="*/ 2273 w 3812"/>
                <a:gd name="T93" fmla="*/ 3388 h 3817"/>
                <a:gd name="T94" fmla="*/ 2157 w 3812"/>
                <a:gd name="T95" fmla="*/ 3794 h 3817"/>
                <a:gd name="T96" fmla="*/ 1602 w 3812"/>
                <a:gd name="T97" fmla="*/ 3754 h 3817"/>
                <a:gd name="T98" fmla="*/ 1397 w 3812"/>
                <a:gd name="T99" fmla="*/ 3345 h 3817"/>
                <a:gd name="T100" fmla="*/ 913 w 3812"/>
                <a:gd name="T101" fmla="*/ 3407 h 3817"/>
                <a:gd name="T102" fmla="*/ 450 w 3812"/>
                <a:gd name="T103" fmla="*/ 3150 h 3817"/>
                <a:gd name="T104" fmla="*/ 428 w 3812"/>
                <a:gd name="T105" fmla="*/ 2874 h 3817"/>
                <a:gd name="T106" fmla="*/ 430 w 3812"/>
                <a:gd name="T107" fmla="*/ 2276 h 3817"/>
                <a:gd name="T108" fmla="*/ 24 w 3812"/>
                <a:gd name="T109" fmla="*/ 2162 h 3817"/>
                <a:gd name="T110" fmla="*/ 62 w 3812"/>
                <a:gd name="T111" fmla="*/ 1604 h 3817"/>
                <a:gd name="T112" fmla="*/ 473 w 3812"/>
                <a:gd name="T113" fmla="*/ 1397 h 3817"/>
                <a:gd name="T114" fmla="*/ 390 w 3812"/>
                <a:gd name="T115" fmla="*/ 852 h 3817"/>
                <a:gd name="T116" fmla="*/ 723 w 3812"/>
                <a:gd name="T117" fmla="*/ 410 h 3817"/>
                <a:gd name="T118" fmla="*/ 1121 w 3812"/>
                <a:gd name="T119" fmla="*/ 604 h 3817"/>
                <a:gd name="T120" fmla="*/ 1549 w 3812"/>
                <a:gd name="T121" fmla="*/ 147 h 3817"/>
                <a:gd name="T122" fmla="*/ 1753 w 3812"/>
                <a:gd name="T123" fmla="*/ 0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12" h="3817">
                  <a:moveTo>
                    <a:pt x="1753" y="0"/>
                  </a:moveTo>
                  <a:lnTo>
                    <a:pt x="2060" y="0"/>
                  </a:lnTo>
                  <a:lnTo>
                    <a:pt x="2094" y="4"/>
                  </a:lnTo>
                  <a:lnTo>
                    <a:pt x="2127" y="12"/>
                  </a:lnTo>
                  <a:lnTo>
                    <a:pt x="2157" y="25"/>
                  </a:lnTo>
                  <a:lnTo>
                    <a:pt x="2185" y="42"/>
                  </a:lnTo>
                  <a:lnTo>
                    <a:pt x="2210" y="63"/>
                  </a:lnTo>
                  <a:lnTo>
                    <a:pt x="2210" y="64"/>
                  </a:lnTo>
                  <a:lnTo>
                    <a:pt x="2232" y="88"/>
                  </a:lnTo>
                  <a:lnTo>
                    <a:pt x="2250" y="116"/>
                  </a:lnTo>
                  <a:lnTo>
                    <a:pt x="2262" y="147"/>
                  </a:lnTo>
                  <a:lnTo>
                    <a:pt x="2271" y="180"/>
                  </a:lnTo>
                  <a:lnTo>
                    <a:pt x="2273" y="215"/>
                  </a:lnTo>
                  <a:lnTo>
                    <a:pt x="2273" y="431"/>
                  </a:lnTo>
                  <a:lnTo>
                    <a:pt x="2346" y="451"/>
                  </a:lnTo>
                  <a:lnTo>
                    <a:pt x="2417" y="475"/>
                  </a:lnTo>
                  <a:lnTo>
                    <a:pt x="2488" y="502"/>
                  </a:lnTo>
                  <a:lnTo>
                    <a:pt x="2557" y="533"/>
                  </a:lnTo>
                  <a:lnTo>
                    <a:pt x="2624" y="567"/>
                  </a:lnTo>
                  <a:lnTo>
                    <a:pt x="2690" y="604"/>
                  </a:lnTo>
                  <a:lnTo>
                    <a:pt x="2843" y="451"/>
                  </a:lnTo>
                  <a:lnTo>
                    <a:pt x="2869" y="429"/>
                  </a:lnTo>
                  <a:lnTo>
                    <a:pt x="2898" y="410"/>
                  </a:lnTo>
                  <a:lnTo>
                    <a:pt x="2929" y="399"/>
                  </a:lnTo>
                  <a:lnTo>
                    <a:pt x="2961" y="391"/>
                  </a:lnTo>
                  <a:lnTo>
                    <a:pt x="2993" y="388"/>
                  </a:lnTo>
                  <a:lnTo>
                    <a:pt x="3027" y="391"/>
                  </a:lnTo>
                  <a:lnTo>
                    <a:pt x="3059" y="399"/>
                  </a:lnTo>
                  <a:lnTo>
                    <a:pt x="3089" y="410"/>
                  </a:lnTo>
                  <a:lnTo>
                    <a:pt x="3118" y="429"/>
                  </a:lnTo>
                  <a:lnTo>
                    <a:pt x="3144" y="451"/>
                  </a:lnTo>
                  <a:lnTo>
                    <a:pt x="3362" y="668"/>
                  </a:lnTo>
                  <a:lnTo>
                    <a:pt x="3384" y="695"/>
                  </a:lnTo>
                  <a:lnTo>
                    <a:pt x="3402" y="724"/>
                  </a:lnTo>
                  <a:lnTo>
                    <a:pt x="3414" y="755"/>
                  </a:lnTo>
                  <a:lnTo>
                    <a:pt x="3422" y="786"/>
                  </a:lnTo>
                  <a:lnTo>
                    <a:pt x="3424" y="820"/>
                  </a:lnTo>
                  <a:lnTo>
                    <a:pt x="3422" y="852"/>
                  </a:lnTo>
                  <a:lnTo>
                    <a:pt x="3414" y="885"/>
                  </a:lnTo>
                  <a:lnTo>
                    <a:pt x="3402" y="915"/>
                  </a:lnTo>
                  <a:lnTo>
                    <a:pt x="3384" y="944"/>
                  </a:lnTo>
                  <a:lnTo>
                    <a:pt x="3362" y="971"/>
                  </a:lnTo>
                  <a:lnTo>
                    <a:pt x="3209" y="1124"/>
                  </a:lnTo>
                  <a:lnTo>
                    <a:pt x="3246" y="1188"/>
                  </a:lnTo>
                  <a:lnTo>
                    <a:pt x="3280" y="1255"/>
                  </a:lnTo>
                  <a:lnTo>
                    <a:pt x="3310" y="1324"/>
                  </a:lnTo>
                  <a:lnTo>
                    <a:pt x="3311" y="1326"/>
                  </a:lnTo>
                  <a:lnTo>
                    <a:pt x="3339" y="1397"/>
                  </a:lnTo>
                  <a:lnTo>
                    <a:pt x="3362" y="1468"/>
                  </a:lnTo>
                  <a:lnTo>
                    <a:pt x="3381" y="1541"/>
                  </a:lnTo>
                  <a:lnTo>
                    <a:pt x="3598" y="1541"/>
                  </a:lnTo>
                  <a:lnTo>
                    <a:pt x="3632" y="1545"/>
                  </a:lnTo>
                  <a:lnTo>
                    <a:pt x="3666" y="1553"/>
                  </a:lnTo>
                  <a:lnTo>
                    <a:pt x="3696" y="1566"/>
                  </a:lnTo>
                  <a:lnTo>
                    <a:pt x="3724" y="1583"/>
                  </a:lnTo>
                  <a:lnTo>
                    <a:pt x="3749" y="1604"/>
                  </a:lnTo>
                  <a:lnTo>
                    <a:pt x="3770" y="1629"/>
                  </a:lnTo>
                  <a:lnTo>
                    <a:pt x="3788" y="1657"/>
                  </a:lnTo>
                  <a:lnTo>
                    <a:pt x="3801" y="1688"/>
                  </a:lnTo>
                  <a:lnTo>
                    <a:pt x="3809" y="1721"/>
                  </a:lnTo>
                  <a:lnTo>
                    <a:pt x="3812" y="1755"/>
                  </a:lnTo>
                  <a:lnTo>
                    <a:pt x="3812" y="2063"/>
                  </a:lnTo>
                  <a:lnTo>
                    <a:pt x="3809" y="2098"/>
                  </a:lnTo>
                  <a:lnTo>
                    <a:pt x="3801" y="2130"/>
                  </a:lnTo>
                  <a:lnTo>
                    <a:pt x="3788" y="2162"/>
                  </a:lnTo>
                  <a:lnTo>
                    <a:pt x="3770" y="2189"/>
                  </a:lnTo>
                  <a:lnTo>
                    <a:pt x="3749" y="2214"/>
                  </a:lnTo>
                  <a:lnTo>
                    <a:pt x="3724" y="2236"/>
                  </a:lnTo>
                  <a:lnTo>
                    <a:pt x="3696" y="2253"/>
                  </a:lnTo>
                  <a:lnTo>
                    <a:pt x="3666" y="2266"/>
                  </a:lnTo>
                  <a:lnTo>
                    <a:pt x="3632" y="2274"/>
                  </a:lnTo>
                  <a:lnTo>
                    <a:pt x="3598" y="2276"/>
                  </a:lnTo>
                  <a:lnTo>
                    <a:pt x="3335" y="2276"/>
                  </a:lnTo>
                  <a:lnTo>
                    <a:pt x="3316" y="2274"/>
                  </a:lnTo>
                  <a:lnTo>
                    <a:pt x="3299" y="2266"/>
                  </a:lnTo>
                  <a:lnTo>
                    <a:pt x="3287" y="2252"/>
                  </a:lnTo>
                  <a:lnTo>
                    <a:pt x="3279" y="2236"/>
                  </a:lnTo>
                  <a:lnTo>
                    <a:pt x="3275" y="2217"/>
                  </a:lnTo>
                  <a:lnTo>
                    <a:pt x="3279" y="2199"/>
                  </a:lnTo>
                  <a:lnTo>
                    <a:pt x="3287" y="2183"/>
                  </a:lnTo>
                  <a:lnTo>
                    <a:pt x="3299" y="2170"/>
                  </a:lnTo>
                  <a:lnTo>
                    <a:pt x="3316" y="2161"/>
                  </a:lnTo>
                  <a:lnTo>
                    <a:pt x="3335" y="2158"/>
                  </a:lnTo>
                  <a:lnTo>
                    <a:pt x="3598" y="2158"/>
                  </a:lnTo>
                  <a:lnTo>
                    <a:pt x="3623" y="2155"/>
                  </a:lnTo>
                  <a:lnTo>
                    <a:pt x="3646" y="2144"/>
                  </a:lnTo>
                  <a:lnTo>
                    <a:pt x="3665" y="2130"/>
                  </a:lnTo>
                  <a:lnTo>
                    <a:pt x="3680" y="2111"/>
                  </a:lnTo>
                  <a:lnTo>
                    <a:pt x="3689" y="2088"/>
                  </a:lnTo>
                  <a:lnTo>
                    <a:pt x="3692" y="2063"/>
                  </a:lnTo>
                  <a:lnTo>
                    <a:pt x="3692" y="1755"/>
                  </a:lnTo>
                  <a:lnTo>
                    <a:pt x="3689" y="1730"/>
                  </a:lnTo>
                  <a:lnTo>
                    <a:pt x="3680" y="1708"/>
                  </a:lnTo>
                  <a:lnTo>
                    <a:pt x="3665" y="1688"/>
                  </a:lnTo>
                  <a:lnTo>
                    <a:pt x="3646" y="1673"/>
                  </a:lnTo>
                  <a:lnTo>
                    <a:pt x="3623" y="1664"/>
                  </a:lnTo>
                  <a:lnTo>
                    <a:pt x="3598" y="1660"/>
                  </a:lnTo>
                  <a:lnTo>
                    <a:pt x="3335" y="1660"/>
                  </a:lnTo>
                  <a:lnTo>
                    <a:pt x="3318" y="1658"/>
                  </a:lnTo>
                  <a:lnTo>
                    <a:pt x="3303" y="1651"/>
                  </a:lnTo>
                  <a:lnTo>
                    <a:pt x="3290" y="1640"/>
                  </a:lnTo>
                  <a:lnTo>
                    <a:pt x="3281" y="1626"/>
                  </a:lnTo>
                  <a:lnTo>
                    <a:pt x="3276" y="1610"/>
                  </a:lnTo>
                  <a:lnTo>
                    <a:pt x="3255" y="1528"/>
                  </a:lnTo>
                  <a:lnTo>
                    <a:pt x="3231" y="1449"/>
                  </a:lnTo>
                  <a:lnTo>
                    <a:pt x="3202" y="1372"/>
                  </a:lnTo>
                  <a:lnTo>
                    <a:pt x="3201" y="1369"/>
                  </a:lnTo>
                  <a:lnTo>
                    <a:pt x="3166" y="1292"/>
                  </a:lnTo>
                  <a:lnTo>
                    <a:pt x="3127" y="1219"/>
                  </a:lnTo>
                  <a:lnTo>
                    <a:pt x="3084" y="1148"/>
                  </a:lnTo>
                  <a:lnTo>
                    <a:pt x="3077" y="1133"/>
                  </a:lnTo>
                  <a:lnTo>
                    <a:pt x="3074" y="1116"/>
                  </a:lnTo>
                  <a:lnTo>
                    <a:pt x="3076" y="1101"/>
                  </a:lnTo>
                  <a:lnTo>
                    <a:pt x="3082" y="1086"/>
                  </a:lnTo>
                  <a:lnTo>
                    <a:pt x="3091" y="1074"/>
                  </a:lnTo>
                  <a:lnTo>
                    <a:pt x="3279" y="886"/>
                  </a:lnTo>
                  <a:lnTo>
                    <a:pt x="3290" y="872"/>
                  </a:lnTo>
                  <a:lnTo>
                    <a:pt x="3298" y="855"/>
                  </a:lnTo>
                  <a:lnTo>
                    <a:pt x="3304" y="837"/>
                  </a:lnTo>
                  <a:lnTo>
                    <a:pt x="3305" y="820"/>
                  </a:lnTo>
                  <a:lnTo>
                    <a:pt x="3304" y="802"/>
                  </a:lnTo>
                  <a:lnTo>
                    <a:pt x="3298" y="784"/>
                  </a:lnTo>
                  <a:lnTo>
                    <a:pt x="3290" y="768"/>
                  </a:lnTo>
                  <a:lnTo>
                    <a:pt x="3279" y="753"/>
                  </a:lnTo>
                  <a:lnTo>
                    <a:pt x="3061" y="535"/>
                  </a:lnTo>
                  <a:lnTo>
                    <a:pt x="3046" y="524"/>
                  </a:lnTo>
                  <a:lnTo>
                    <a:pt x="3030" y="514"/>
                  </a:lnTo>
                  <a:lnTo>
                    <a:pt x="3013" y="510"/>
                  </a:lnTo>
                  <a:lnTo>
                    <a:pt x="2994" y="507"/>
                  </a:lnTo>
                  <a:lnTo>
                    <a:pt x="2976" y="510"/>
                  </a:lnTo>
                  <a:lnTo>
                    <a:pt x="2958" y="514"/>
                  </a:lnTo>
                  <a:lnTo>
                    <a:pt x="2942" y="524"/>
                  </a:lnTo>
                  <a:lnTo>
                    <a:pt x="2927" y="535"/>
                  </a:lnTo>
                  <a:lnTo>
                    <a:pt x="2927" y="535"/>
                  </a:lnTo>
                  <a:lnTo>
                    <a:pt x="2741" y="722"/>
                  </a:lnTo>
                  <a:lnTo>
                    <a:pt x="2727" y="732"/>
                  </a:lnTo>
                  <a:lnTo>
                    <a:pt x="2711" y="738"/>
                  </a:lnTo>
                  <a:lnTo>
                    <a:pt x="2695" y="739"/>
                  </a:lnTo>
                  <a:lnTo>
                    <a:pt x="2677" y="736"/>
                  </a:lnTo>
                  <a:lnTo>
                    <a:pt x="2662" y="727"/>
                  </a:lnTo>
                  <a:lnTo>
                    <a:pt x="2592" y="685"/>
                  </a:lnTo>
                  <a:lnTo>
                    <a:pt x="2518" y="645"/>
                  </a:lnTo>
                  <a:lnTo>
                    <a:pt x="2443" y="612"/>
                  </a:lnTo>
                  <a:lnTo>
                    <a:pt x="2442" y="612"/>
                  </a:lnTo>
                  <a:lnTo>
                    <a:pt x="2364" y="582"/>
                  </a:lnTo>
                  <a:lnTo>
                    <a:pt x="2283" y="556"/>
                  </a:lnTo>
                  <a:lnTo>
                    <a:pt x="2201" y="536"/>
                  </a:lnTo>
                  <a:lnTo>
                    <a:pt x="2185" y="531"/>
                  </a:lnTo>
                  <a:lnTo>
                    <a:pt x="2172" y="521"/>
                  </a:lnTo>
                  <a:lnTo>
                    <a:pt x="2162" y="509"/>
                  </a:lnTo>
                  <a:lnTo>
                    <a:pt x="2156" y="494"/>
                  </a:lnTo>
                  <a:lnTo>
                    <a:pt x="2154" y="479"/>
                  </a:lnTo>
                  <a:lnTo>
                    <a:pt x="2154" y="215"/>
                  </a:lnTo>
                  <a:lnTo>
                    <a:pt x="2150" y="189"/>
                  </a:lnTo>
                  <a:lnTo>
                    <a:pt x="2141" y="166"/>
                  </a:lnTo>
                  <a:lnTo>
                    <a:pt x="2126" y="147"/>
                  </a:lnTo>
                  <a:lnTo>
                    <a:pt x="2126" y="147"/>
                  </a:lnTo>
                  <a:lnTo>
                    <a:pt x="2112" y="136"/>
                  </a:lnTo>
                  <a:lnTo>
                    <a:pt x="2096" y="128"/>
                  </a:lnTo>
                  <a:lnTo>
                    <a:pt x="2079" y="122"/>
                  </a:lnTo>
                  <a:lnTo>
                    <a:pt x="2060" y="120"/>
                  </a:lnTo>
                  <a:lnTo>
                    <a:pt x="1753" y="120"/>
                  </a:lnTo>
                  <a:lnTo>
                    <a:pt x="1727" y="123"/>
                  </a:lnTo>
                  <a:lnTo>
                    <a:pt x="1704" y="132"/>
                  </a:lnTo>
                  <a:lnTo>
                    <a:pt x="1686" y="147"/>
                  </a:lnTo>
                  <a:lnTo>
                    <a:pt x="1671" y="166"/>
                  </a:lnTo>
                  <a:lnTo>
                    <a:pt x="1661" y="189"/>
                  </a:lnTo>
                  <a:lnTo>
                    <a:pt x="1658" y="215"/>
                  </a:lnTo>
                  <a:lnTo>
                    <a:pt x="1658" y="479"/>
                  </a:lnTo>
                  <a:lnTo>
                    <a:pt x="1655" y="495"/>
                  </a:lnTo>
                  <a:lnTo>
                    <a:pt x="1649" y="511"/>
                  </a:lnTo>
                  <a:lnTo>
                    <a:pt x="1637" y="523"/>
                  </a:lnTo>
                  <a:lnTo>
                    <a:pt x="1623" y="532"/>
                  </a:lnTo>
                  <a:lnTo>
                    <a:pt x="1607" y="536"/>
                  </a:lnTo>
                  <a:lnTo>
                    <a:pt x="1525" y="557"/>
                  </a:lnTo>
                  <a:lnTo>
                    <a:pt x="1446" y="583"/>
                  </a:lnTo>
                  <a:lnTo>
                    <a:pt x="1369" y="612"/>
                  </a:lnTo>
                  <a:lnTo>
                    <a:pt x="1291" y="646"/>
                  </a:lnTo>
                  <a:lnTo>
                    <a:pt x="1217" y="686"/>
                  </a:lnTo>
                  <a:lnTo>
                    <a:pt x="1145" y="730"/>
                  </a:lnTo>
                  <a:lnTo>
                    <a:pt x="1131" y="737"/>
                  </a:lnTo>
                  <a:lnTo>
                    <a:pt x="1114" y="739"/>
                  </a:lnTo>
                  <a:lnTo>
                    <a:pt x="1098" y="737"/>
                  </a:lnTo>
                  <a:lnTo>
                    <a:pt x="1084" y="731"/>
                  </a:lnTo>
                  <a:lnTo>
                    <a:pt x="1072" y="722"/>
                  </a:lnTo>
                  <a:lnTo>
                    <a:pt x="884" y="535"/>
                  </a:lnTo>
                  <a:lnTo>
                    <a:pt x="869" y="524"/>
                  </a:lnTo>
                  <a:lnTo>
                    <a:pt x="853" y="514"/>
                  </a:lnTo>
                  <a:lnTo>
                    <a:pt x="836" y="510"/>
                  </a:lnTo>
                  <a:lnTo>
                    <a:pt x="817" y="507"/>
                  </a:lnTo>
                  <a:lnTo>
                    <a:pt x="800" y="510"/>
                  </a:lnTo>
                  <a:lnTo>
                    <a:pt x="783" y="514"/>
                  </a:lnTo>
                  <a:lnTo>
                    <a:pt x="766" y="524"/>
                  </a:lnTo>
                  <a:lnTo>
                    <a:pt x="751" y="535"/>
                  </a:lnTo>
                  <a:lnTo>
                    <a:pt x="534" y="753"/>
                  </a:lnTo>
                  <a:lnTo>
                    <a:pt x="521" y="768"/>
                  </a:lnTo>
                  <a:lnTo>
                    <a:pt x="513" y="784"/>
                  </a:lnTo>
                  <a:lnTo>
                    <a:pt x="509" y="802"/>
                  </a:lnTo>
                  <a:lnTo>
                    <a:pt x="506" y="820"/>
                  </a:lnTo>
                  <a:lnTo>
                    <a:pt x="509" y="837"/>
                  </a:lnTo>
                  <a:lnTo>
                    <a:pt x="513" y="855"/>
                  </a:lnTo>
                  <a:lnTo>
                    <a:pt x="521" y="872"/>
                  </a:lnTo>
                  <a:lnTo>
                    <a:pt x="534" y="886"/>
                  </a:lnTo>
                  <a:lnTo>
                    <a:pt x="536" y="891"/>
                  </a:lnTo>
                  <a:lnTo>
                    <a:pt x="720" y="1074"/>
                  </a:lnTo>
                  <a:lnTo>
                    <a:pt x="729" y="1086"/>
                  </a:lnTo>
                  <a:lnTo>
                    <a:pt x="735" y="1101"/>
                  </a:lnTo>
                  <a:lnTo>
                    <a:pt x="738" y="1118"/>
                  </a:lnTo>
                  <a:lnTo>
                    <a:pt x="734" y="1134"/>
                  </a:lnTo>
                  <a:lnTo>
                    <a:pt x="727" y="1148"/>
                  </a:lnTo>
                  <a:lnTo>
                    <a:pt x="684" y="1219"/>
                  </a:lnTo>
                  <a:lnTo>
                    <a:pt x="645" y="1295"/>
                  </a:lnTo>
                  <a:lnTo>
                    <a:pt x="610" y="1372"/>
                  </a:lnTo>
                  <a:lnTo>
                    <a:pt x="580" y="1450"/>
                  </a:lnTo>
                  <a:lnTo>
                    <a:pt x="555" y="1531"/>
                  </a:lnTo>
                  <a:lnTo>
                    <a:pt x="535" y="1613"/>
                  </a:lnTo>
                  <a:lnTo>
                    <a:pt x="529" y="1629"/>
                  </a:lnTo>
                  <a:lnTo>
                    <a:pt x="520" y="1642"/>
                  </a:lnTo>
                  <a:lnTo>
                    <a:pt x="508" y="1651"/>
                  </a:lnTo>
                  <a:lnTo>
                    <a:pt x="492" y="1658"/>
                  </a:lnTo>
                  <a:lnTo>
                    <a:pt x="476" y="1660"/>
                  </a:lnTo>
                  <a:lnTo>
                    <a:pt x="213" y="1660"/>
                  </a:lnTo>
                  <a:lnTo>
                    <a:pt x="194" y="1663"/>
                  </a:lnTo>
                  <a:lnTo>
                    <a:pt x="177" y="1669"/>
                  </a:lnTo>
                  <a:lnTo>
                    <a:pt x="161" y="1677"/>
                  </a:lnTo>
                  <a:lnTo>
                    <a:pt x="147" y="1688"/>
                  </a:lnTo>
                  <a:lnTo>
                    <a:pt x="132" y="1708"/>
                  </a:lnTo>
                  <a:lnTo>
                    <a:pt x="123" y="1730"/>
                  </a:lnTo>
                  <a:lnTo>
                    <a:pt x="119" y="1755"/>
                  </a:lnTo>
                  <a:lnTo>
                    <a:pt x="119" y="2063"/>
                  </a:lnTo>
                  <a:lnTo>
                    <a:pt x="123" y="2088"/>
                  </a:lnTo>
                  <a:lnTo>
                    <a:pt x="132" y="2111"/>
                  </a:lnTo>
                  <a:lnTo>
                    <a:pt x="147" y="2129"/>
                  </a:lnTo>
                  <a:lnTo>
                    <a:pt x="149" y="2133"/>
                  </a:lnTo>
                  <a:lnTo>
                    <a:pt x="168" y="2145"/>
                  </a:lnTo>
                  <a:lnTo>
                    <a:pt x="190" y="2155"/>
                  </a:lnTo>
                  <a:lnTo>
                    <a:pt x="213" y="2157"/>
                  </a:lnTo>
                  <a:lnTo>
                    <a:pt x="476" y="2157"/>
                  </a:lnTo>
                  <a:lnTo>
                    <a:pt x="494" y="2159"/>
                  </a:lnTo>
                  <a:lnTo>
                    <a:pt x="509" y="2167"/>
                  </a:lnTo>
                  <a:lnTo>
                    <a:pt x="521" y="2178"/>
                  </a:lnTo>
                  <a:lnTo>
                    <a:pt x="531" y="2192"/>
                  </a:lnTo>
                  <a:lnTo>
                    <a:pt x="535" y="2208"/>
                  </a:lnTo>
                  <a:lnTo>
                    <a:pt x="556" y="2290"/>
                  </a:lnTo>
                  <a:lnTo>
                    <a:pt x="580" y="2369"/>
                  </a:lnTo>
                  <a:lnTo>
                    <a:pt x="610" y="2446"/>
                  </a:lnTo>
                  <a:lnTo>
                    <a:pt x="612" y="2449"/>
                  </a:lnTo>
                  <a:lnTo>
                    <a:pt x="645" y="2525"/>
                  </a:lnTo>
                  <a:lnTo>
                    <a:pt x="684" y="2599"/>
                  </a:lnTo>
                  <a:lnTo>
                    <a:pt x="727" y="2671"/>
                  </a:lnTo>
                  <a:lnTo>
                    <a:pt x="734" y="2685"/>
                  </a:lnTo>
                  <a:lnTo>
                    <a:pt x="736" y="2701"/>
                  </a:lnTo>
                  <a:lnTo>
                    <a:pt x="735" y="2717"/>
                  </a:lnTo>
                  <a:lnTo>
                    <a:pt x="729" y="2732"/>
                  </a:lnTo>
                  <a:lnTo>
                    <a:pt x="720" y="2745"/>
                  </a:lnTo>
                  <a:lnTo>
                    <a:pt x="534" y="2931"/>
                  </a:lnTo>
                  <a:lnTo>
                    <a:pt x="518" y="2952"/>
                  </a:lnTo>
                  <a:lnTo>
                    <a:pt x="509" y="2974"/>
                  </a:lnTo>
                  <a:lnTo>
                    <a:pt x="506" y="2999"/>
                  </a:lnTo>
                  <a:lnTo>
                    <a:pt x="508" y="3017"/>
                  </a:lnTo>
                  <a:lnTo>
                    <a:pt x="513" y="3034"/>
                  </a:lnTo>
                  <a:lnTo>
                    <a:pt x="521" y="3051"/>
                  </a:lnTo>
                  <a:lnTo>
                    <a:pt x="534" y="3066"/>
                  </a:lnTo>
                  <a:lnTo>
                    <a:pt x="751" y="3283"/>
                  </a:lnTo>
                  <a:lnTo>
                    <a:pt x="766" y="3295"/>
                  </a:lnTo>
                  <a:lnTo>
                    <a:pt x="783" y="3304"/>
                  </a:lnTo>
                  <a:lnTo>
                    <a:pt x="800" y="3309"/>
                  </a:lnTo>
                  <a:lnTo>
                    <a:pt x="817" y="3310"/>
                  </a:lnTo>
                  <a:lnTo>
                    <a:pt x="836" y="3309"/>
                  </a:lnTo>
                  <a:lnTo>
                    <a:pt x="853" y="3304"/>
                  </a:lnTo>
                  <a:lnTo>
                    <a:pt x="869" y="3295"/>
                  </a:lnTo>
                  <a:lnTo>
                    <a:pt x="884" y="3283"/>
                  </a:lnTo>
                  <a:lnTo>
                    <a:pt x="1071" y="3097"/>
                  </a:lnTo>
                  <a:lnTo>
                    <a:pt x="1084" y="3087"/>
                  </a:lnTo>
                  <a:lnTo>
                    <a:pt x="1099" y="3081"/>
                  </a:lnTo>
                  <a:lnTo>
                    <a:pt x="1116" y="3080"/>
                  </a:lnTo>
                  <a:lnTo>
                    <a:pt x="1132" y="3082"/>
                  </a:lnTo>
                  <a:lnTo>
                    <a:pt x="1147" y="3089"/>
                  </a:lnTo>
                  <a:lnTo>
                    <a:pt x="1217" y="3133"/>
                  </a:lnTo>
                  <a:lnTo>
                    <a:pt x="1292" y="3172"/>
                  </a:lnTo>
                  <a:lnTo>
                    <a:pt x="1369" y="3207"/>
                  </a:lnTo>
                  <a:lnTo>
                    <a:pt x="1371" y="3208"/>
                  </a:lnTo>
                  <a:lnTo>
                    <a:pt x="1401" y="3285"/>
                  </a:lnTo>
                  <a:lnTo>
                    <a:pt x="1406" y="3267"/>
                  </a:lnTo>
                  <a:lnTo>
                    <a:pt x="1405" y="3249"/>
                  </a:lnTo>
                  <a:lnTo>
                    <a:pt x="1398" y="3232"/>
                  </a:lnTo>
                  <a:lnTo>
                    <a:pt x="1387" y="3219"/>
                  </a:lnTo>
                  <a:lnTo>
                    <a:pt x="1371" y="3208"/>
                  </a:lnTo>
                  <a:lnTo>
                    <a:pt x="1449" y="3237"/>
                  </a:lnTo>
                  <a:lnTo>
                    <a:pt x="1528" y="3261"/>
                  </a:lnTo>
                  <a:lnTo>
                    <a:pt x="1610" y="3282"/>
                  </a:lnTo>
                  <a:lnTo>
                    <a:pt x="1625" y="3288"/>
                  </a:lnTo>
                  <a:lnTo>
                    <a:pt x="1639" y="3297"/>
                  </a:lnTo>
                  <a:lnTo>
                    <a:pt x="1649" y="3309"/>
                  </a:lnTo>
                  <a:lnTo>
                    <a:pt x="1655" y="3324"/>
                  </a:lnTo>
                  <a:lnTo>
                    <a:pt x="1658" y="3340"/>
                  </a:lnTo>
                  <a:lnTo>
                    <a:pt x="1658" y="3604"/>
                  </a:lnTo>
                  <a:lnTo>
                    <a:pt x="1661" y="3628"/>
                  </a:lnTo>
                  <a:lnTo>
                    <a:pt x="1671" y="3651"/>
                  </a:lnTo>
                  <a:lnTo>
                    <a:pt x="1684" y="3670"/>
                  </a:lnTo>
                  <a:lnTo>
                    <a:pt x="1684" y="3671"/>
                  </a:lnTo>
                  <a:lnTo>
                    <a:pt x="1704" y="3685"/>
                  </a:lnTo>
                  <a:lnTo>
                    <a:pt x="1727" y="3694"/>
                  </a:lnTo>
                  <a:lnTo>
                    <a:pt x="1751" y="3698"/>
                  </a:lnTo>
                  <a:lnTo>
                    <a:pt x="2059" y="3698"/>
                  </a:lnTo>
                  <a:lnTo>
                    <a:pt x="2084" y="3694"/>
                  </a:lnTo>
                  <a:lnTo>
                    <a:pt x="2106" y="3685"/>
                  </a:lnTo>
                  <a:lnTo>
                    <a:pt x="2126" y="3670"/>
                  </a:lnTo>
                  <a:lnTo>
                    <a:pt x="2128" y="3668"/>
                  </a:lnTo>
                  <a:lnTo>
                    <a:pt x="2142" y="3649"/>
                  </a:lnTo>
                  <a:lnTo>
                    <a:pt x="2150" y="3627"/>
                  </a:lnTo>
                  <a:lnTo>
                    <a:pt x="2154" y="3604"/>
                  </a:lnTo>
                  <a:lnTo>
                    <a:pt x="2154" y="3340"/>
                  </a:lnTo>
                  <a:lnTo>
                    <a:pt x="2156" y="3323"/>
                  </a:lnTo>
                  <a:lnTo>
                    <a:pt x="2163" y="3308"/>
                  </a:lnTo>
                  <a:lnTo>
                    <a:pt x="2175" y="3295"/>
                  </a:lnTo>
                  <a:lnTo>
                    <a:pt x="2188" y="3286"/>
                  </a:lnTo>
                  <a:lnTo>
                    <a:pt x="2205" y="3281"/>
                  </a:lnTo>
                  <a:lnTo>
                    <a:pt x="2286" y="3260"/>
                  </a:lnTo>
                  <a:lnTo>
                    <a:pt x="2364" y="3236"/>
                  </a:lnTo>
                  <a:lnTo>
                    <a:pt x="2442" y="3207"/>
                  </a:lnTo>
                  <a:lnTo>
                    <a:pt x="2519" y="3172"/>
                  </a:lnTo>
                  <a:lnTo>
                    <a:pt x="2594" y="3132"/>
                  </a:lnTo>
                  <a:lnTo>
                    <a:pt x="2666" y="3089"/>
                  </a:lnTo>
                  <a:lnTo>
                    <a:pt x="2681" y="3081"/>
                  </a:lnTo>
                  <a:lnTo>
                    <a:pt x="2697" y="3078"/>
                  </a:lnTo>
                  <a:lnTo>
                    <a:pt x="2712" y="3081"/>
                  </a:lnTo>
                  <a:lnTo>
                    <a:pt x="2727" y="3087"/>
                  </a:lnTo>
                  <a:lnTo>
                    <a:pt x="2740" y="3097"/>
                  </a:lnTo>
                  <a:lnTo>
                    <a:pt x="2927" y="3283"/>
                  </a:lnTo>
                  <a:lnTo>
                    <a:pt x="2941" y="3295"/>
                  </a:lnTo>
                  <a:lnTo>
                    <a:pt x="2958" y="3304"/>
                  </a:lnTo>
                  <a:lnTo>
                    <a:pt x="2976" y="3309"/>
                  </a:lnTo>
                  <a:lnTo>
                    <a:pt x="2993" y="3310"/>
                  </a:lnTo>
                  <a:lnTo>
                    <a:pt x="3012" y="3309"/>
                  </a:lnTo>
                  <a:lnTo>
                    <a:pt x="3029" y="3304"/>
                  </a:lnTo>
                  <a:lnTo>
                    <a:pt x="3045" y="3295"/>
                  </a:lnTo>
                  <a:lnTo>
                    <a:pt x="3060" y="3283"/>
                  </a:lnTo>
                  <a:lnTo>
                    <a:pt x="3280" y="3063"/>
                  </a:lnTo>
                  <a:lnTo>
                    <a:pt x="3291" y="3048"/>
                  </a:lnTo>
                  <a:lnTo>
                    <a:pt x="3298" y="3032"/>
                  </a:lnTo>
                  <a:lnTo>
                    <a:pt x="3303" y="3016"/>
                  </a:lnTo>
                  <a:lnTo>
                    <a:pt x="3305" y="2999"/>
                  </a:lnTo>
                  <a:lnTo>
                    <a:pt x="3303" y="2980"/>
                  </a:lnTo>
                  <a:lnTo>
                    <a:pt x="3298" y="2963"/>
                  </a:lnTo>
                  <a:lnTo>
                    <a:pt x="3289" y="2947"/>
                  </a:lnTo>
                  <a:lnTo>
                    <a:pt x="3277" y="2931"/>
                  </a:lnTo>
                  <a:lnTo>
                    <a:pt x="3231" y="2885"/>
                  </a:lnTo>
                  <a:lnTo>
                    <a:pt x="3184" y="2839"/>
                  </a:lnTo>
                  <a:lnTo>
                    <a:pt x="3139" y="2791"/>
                  </a:lnTo>
                  <a:lnTo>
                    <a:pt x="3135" y="2789"/>
                  </a:lnTo>
                  <a:lnTo>
                    <a:pt x="3092" y="2745"/>
                  </a:lnTo>
                  <a:lnTo>
                    <a:pt x="3082" y="2731"/>
                  </a:lnTo>
                  <a:lnTo>
                    <a:pt x="3076" y="2716"/>
                  </a:lnTo>
                  <a:lnTo>
                    <a:pt x="3075" y="2700"/>
                  </a:lnTo>
                  <a:lnTo>
                    <a:pt x="3077" y="2684"/>
                  </a:lnTo>
                  <a:lnTo>
                    <a:pt x="3084" y="2670"/>
                  </a:lnTo>
                  <a:lnTo>
                    <a:pt x="3091" y="2661"/>
                  </a:lnTo>
                  <a:lnTo>
                    <a:pt x="3088" y="2665"/>
                  </a:lnTo>
                  <a:lnTo>
                    <a:pt x="3084" y="2670"/>
                  </a:lnTo>
                  <a:lnTo>
                    <a:pt x="3101" y="2644"/>
                  </a:lnTo>
                  <a:lnTo>
                    <a:pt x="3101" y="2644"/>
                  </a:lnTo>
                  <a:lnTo>
                    <a:pt x="3117" y="2617"/>
                  </a:lnTo>
                  <a:lnTo>
                    <a:pt x="3118" y="2614"/>
                  </a:lnTo>
                  <a:lnTo>
                    <a:pt x="3132" y="2591"/>
                  </a:lnTo>
                  <a:lnTo>
                    <a:pt x="3147" y="2562"/>
                  </a:lnTo>
                  <a:lnTo>
                    <a:pt x="3148" y="2561"/>
                  </a:lnTo>
                  <a:lnTo>
                    <a:pt x="3169" y="2539"/>
                  </a:lnTo>
                  <a:lnTo>
                    <a:pt x="3157" y="2548"/>
                  </a:lnTo>
                  <a:lnTo>
                    <a:pt x="3148" y="2561"/>
                  </a:lnTo>
                  <a:lnTo>
                    <a:pt x="3162" y="2536"/>
                  </a:lnTo>
                  <a:lnTo>
                    <a:pt x="3161" y="2536"/>
                  </a:lnTo>
                  <a:lnTo>
                    <a:pt x="3176" y="2505"/>
                  </a:lnTo>
                  <a:lnTo>
                    <a:pt x="3186" y="2489"/>
                  </a:lnTo>
                  <a:lnTo>
                    <a:pt x="3201" y="2479"/>
                  </a:lnTo>
                  <a:lnTo>
                    <a:pt x="3218" y="2473"/>
                  </a:lnTo>
                  <a:lnTo>
                    <a:pt x="3236" y="2472"/>
                  </a:lnTo>
                  <a:lnTo>
                    <a:pt x="3254" y="2478"/>
                  </a:lnTo>
                  <a:lnTo>
                    <a:pt x="3270" y="2488"/>
                  </a:lnTo>
                  <a:lnTo>
                    <a:pt x="3281" y="2503"/>
                  </a:lnTo>
                  <a:lnTo>
                    <a:pt x="3287" y="2521"/>
                  </a:lnTo>
                  <a:lnTo>
                    <a:pt x="3288" y="2539"/>
                  </a:lnTo>
                  <a:lnTo>
                    <a:pt x="3282" y="2558"/>
                  </a:lnTo>
                  <a:lnTo>
                    <a:pt x="3268" y="2586"/>
                  </a:lnTo>
                  <a:lnTo>
                    <a:pt x="3252" y="2618"/>
                  </a:lnTo>
                  <a:lnTo>
                    <a:pt x="3236" y="2647"/>
                  </a:lnTo>
                  <a:lnTo>
                    <a:pt x="3236" y="2648"/>
                  </a:lnTo>
                  <a:lnTo>
                    <a:pt x="3221" y="2676"/>
                  </a:lnTo>
                  <a:lnTo>
                    <a:pt x="3218" y="2678"/>
                  </a:lnTo>
                  <a:lnTo>
                    <a:pt x="3209" y="2694"/>
                  </a:lnTo>
                  <a:lnTo>
                    <a:pt x="3316" y="2801"/>
                  </a:lnTo>
                  <a:lnTo>
                    <a:pt x="3362" y="2847"/>
                  </a:lnTo>
                  <a:lnTo>
                    <a:pt x="3385" y="2874"/>
                  </a:lnTo>
                  <a:lnTo>
                    <a:pt x="3402" y="2903"/>
                  </a:lnTo>
                  <a:lnTo>
                    <a:pt x="3414" y="2934"/>
                  </a:lnTo>
                  <a:lnTo>
                    <a:pt x="3422" y="2966"/>
                  </a:lnTo>
                  <a:lnTo>
                    <a:pt x="3424" y="2999"/>
                  </a:lnTo>
                  <a:lnTo>
                    <a:pt x="3422" y="3030"/>
                  </a:lnTo>
                  <a:lnTo>
                    <a:pt x="3415" y="3061"/>
                  </a:lnTo>
                  <a:lnTo>
                    <a:pt x="3403" y="3091"/>
                  </a:lnTo>
                  <a:lnTo>
                    <a:pt x="3387" y="3119"/>
                  </a:lnTo>
                  <a:lnTo>
                    <a:pt x="3366" y="3144"/>
                  </a:lnTo>
                  <a:lnTo>
                    <a:pt x="3362" y="3150"/>
                  </a:lnTo>
                  <a:lnTo>
                    <a:pt x="3144" y="3368"/>
                  </a:lnTo>
                  <a:lnTo>
                    <a:pt x="3144" y="3368"/>
                  </a:lnTo>
                  <a:lnTo>
                    <a:pt x="3118" y="3390"/>
                  </a:lnTo>
                  <a:lnTo>
                    <a:pt x="3089" y="3407"/>
                  </a:lnTo>
                  <a:lnTo>
                    <a:pt x="3059" y="3420"/>
                  </a:lnTo>
                  <a:lnTo>
                    <a:pt x="3027" y="3427"/>
                  </a:lnTo>
                  <a:lnTo>
                    <a:pt x="2994" y="3430"/>
                  </a:lnTo>
                  <a:lnTo>
                    <a:pt x="2962" y="3427"/>
                  </a:lnTo>
                  <a:lnTo>
                    <a:pt x="2929" y="3420"/>
                  </a:lnTo>
                  <a:lnTo>
                    <a:pt x="2898" y="3407"/>
                  </a:lnTo>
                  <a:lnTo>
                    <a:pt x="2869" y="3390"/>
                  </a:lnTo>
                  <a:lnTo>
                    <a:pt x="2843" y="3368"/>
                  </a:lnTo>
                  <a:lnTo>
                    <a:pt x="2843" y="3367"/>
                  </a:lnTo>
                  <a:lnTo>
                    <a:pt x="2690" y="3214"/>
                  </a:lnTo>
                  <a:lnTo>
                    <a:pt x="2624" y="3252"/>
                  </a:lnTo>
                  <a:lnTo>
                    <a:pt x="2557" y="3286"/>
                  </a:lnTo>
                  <a:lnTo>
                    <a:pt x="2488" y="3317"/>
                  </a:lnTo>
                  <a:lnTo>
                    <a:pt x="2418" y="3344"/>
                  </a:lnTo>
                  <a:lnTo>
                    <a:pt x="2347" y="3368"/>
                  </a:lnTo>
                  <a:lnTo>
                    <a:pt x="2273" y="3388"/>
                  </a:lnTo>
                  <a:lnTo>
                    <a:pt x="2273" y="3604"/>
                  </a:lnTo>
                  <a:lnTo>
                    <a:pt x="2271" y="3636"/>
                  </a:lnTo>
                  <a:lnTo>
                    <a:pt x="2262" y="3669"/>
                  </a:lnTo>
                  <a:lnTo>
                    <a:pt x="2251" y="3699"/>
                  </a:lnTo>
                  <a:lnTo>
                    <a:pt x="2235" y="3726"/>
                  </a:lnTo>
                  <a:lnTo>
                    <a:pt x="2214" y="3750"/>
                  </a:lnTo>
                  <a:lnTo>
                    <a:pt x="2210" y="3754"/>
                  </a:lnTo>
                  <a:lnTo>
                    <a:pt x="2186" y="3776"/>
                  </a:lnTo>
                  <a:lnTo>
                    <a:pt x="2157" y="3794"/>
                  </a:lnTo>
                  <a:lnTo>
                    <a:pt x="2127" y="3807"/>
                  </a:lnTo>
                  <a:lnTo>
                    <a:pt x="2095" y="3815"/>
                  </a:lnTo>
                  <a:lnTo>
                    <a:pt x="2060" y="3817"/>
                  </a:lnTo>
                  <a:lnTo>
                    <a:pt x="1753" y="3817"/>
                  </a:lnTo>
                  <a:lnTo>
                    <a:pt x="1718" y="3815"/>
                  </a:lnTo>
                  <a:lnTo>
                    <a:pt x="1686" y="3807"/>
                  </a:lnTo>
                  <a:lnTo>
                    <a:pt x="1654" y="3794"/>
                  </a:lnTo>
                  <a:lnTo>
                    <a:pt x="1627" y="3776"/>
                  </a:lnTo>
                  <a:lnTo>
                    <a:pt x="1602" y="3754"/>
                  </a:lnTo>
                  <a:lnTo>
                    <a:pt x="1601" y="3754"/>
                  </a:lnTo>
                  <a:lnTo>
                    <a:pt x="1580" y="3729"/>
                  </a:lnTo>
                  <a:lnTo>
                    <a:pt x="1563" y="3701"/>
                  </a:lnTo>
                  <a:lnTo>
                    <a:pt x="1549" y="3671"/>
                  </a:lnTo>
                  <a:lnTo>
                    <a:pt x="1541" y="3638"/>
                  </a:lnTo>
                  <a:lnTo>
                    <a:pt x="1539" y="3604"/>
                  </a:lnTo>
                  <a:lnTo>
                    <a:pt x="1539" y="3386"/>
                  </a:lnTo>
                  <a:lnTo>
                    <a:pt x="1467" y="3368"/>
                  </a:lnTo>
                  <a:lnTo>
                    <a:pt x="1397" y="3345"/>
                  </a:lnTo>
                  <a:lnTo>
                    <a:pt x="1327" y="3318"/>
                  </a:lnTo>
                  <a:lnTo>
                    <a:pt x="1324" y="3317"/>
                  </a:lnTo>
                  <a:lnTo>
                    <a:pt x="1254" y="3286"/>
                  </a:lnTo>
                  <a:lnTo>
                    <a:pt x="1187" y="3251"/>
                  </a:lnTo>
                  <a:lnTo>
                    <a:pt x="1121" y="3214"/>
                  </a:lnTo>
                  <a:lnTo>
                    <a:pt x="969" y="3367"/>
                  </a:lnTo>
                  <a:lnTo>
                    <a:pt x="969" y="3368"/>
                  </a:lnTo>
                  <a:lnTo>
                    <a:pt x="942" y="3390"/>
                  </a:lnTo>
                  <a:lnTo>
                    <a:pt x="913" y="3407"/>
                  </a:lnTo>
                  <a:lnTo>
                    <a:pt x="882" y="3420"/>
                  </a:lnTo>
                  <a:lnTo>
                    <a:pt x="851" y="3427"/>
                  </a:lnTo>
                  <a:lnTo>
                    <a:pt x="817" y="3430"/>
                  </a:lnTo>
                  <a:lnTo>
                    <a:pt x="785" y="3427"/>
                  </a:lnTo>
                  <a:lnTo>
                    <a:pt x="754" y="3420"/>
                  </a:lnTo>
                  <a:lnTo>
                    <a:pt x="723" y="3407"/>
                  </a:lnTo>
                  <a:lnTo>
                    <a:pt x="694" y="3390"/>
                  </a:lnTo>
                  <a:lnTo>
                    <a:pt x="667" y="3368"/>
                  </a:lnTo>
                  <a:lnTo>
                    <a:pt x="450" y="3150"/>
                  </a:lnTo>
                  <a:lnTo>
                    <a:pt x="428" y="3124"/>
                  </a:lnTo>
                  <a:lnTo>
                    <a:pt x="409" y="3095"/>
                  </a:lnTo>
                  <a:lnTo>
                    <a:pt x="398" y="3063"/>
                  </a:lnTo>
                  <a:lnTo>
                    <a:pt x="390" y="3031"/>
                  </a:lnTo>
                  <a:lnTo>
                    <a:pt x="387" y="2999"/>
                  </a:lnTo>
                  <a:lnTo>
                    <a:pt x="390" y="2966"/>
                  </a:lnTo>
                  <a:lnTo>
                    <a:pt x="398" y="2934"/>
                  </a:lnTo>
                  <a:lnTo>
                    <a:pt x="409" y="2903"/>
                  </a:lnTo>
                  <a:lnTo>
                    <a:pt x="428" y="2874"/>
                  </a:lnTo>
                  <a:lnTo>
                    <a:pt x="450" y="2847"/>
                  </a:lnTo>
                  <a:lnTo>
                    <a:pt x="602" y="2694"/>
                  </a:lnTo>
                  <a:lnTo>
                    <a:pt x="566" y="2629"/>
                  </a:lnTo>
                  <a:lnTo>
                    <a:pt x="532" y="2563"/>
                  </a:lnTo>
                  <a:lnTo>
                    <a:pt x="502" y="2495"/>
                  </a:lnTo>
                  <a:lnTo>
                    <a:pt x="501" y="2492"/>
                  </a:lnTo>
                  <a:lnTo>
                    <a:pt x="474" y="2422"/>
                  </a:lnTo>
                  <a:lnTo>
                    <a:pt x="450" y="2350"/>
                  </a:lnTo>
                  <a:lnTo>
                    <a:pt x="430" y="2276"/>
                  </a:lnTo>
                  <a:lnTo>
                    <a:pt x="213" y="2276"/>
                  </a:lnTo>
                  <a:lnTo>
                    <a:pt x="180" y="2274"/>
                  </a:lnTo>
                  <a:lnTo>
                    <a:pt x="148" y="2267"/>
                  </a:lnTo>
                  <a:lnTo>
                    <a:pt x="119" y="2254"/>
                  </a:lnTo>
                  <a:lnTo>
                    <a:pt x="91" y="2238"/>
                  </a:lnTo>
                  <a:lnTo>
                    <a:pt x="67" y="2218"/>
                  </a:lnTo>
                  <a:lnTo>
                    <a:pt x="62" y="2214"/>
                  </a:lnTo>
                  <a:lnTo>
                    <a:pt x="42" y="2189"/>
                  </a:lnTo>
                  <a:lnTo>
                    <a:pt x="24" y="2162"/>
                  </a:lnTo>
                  <a:lnTo>
                    <a:pt x="10" y="2130"/>
                  </a:lnTo>
                  <a:lnTo>
                    <a:pt x="2" y="2098"/>
                  </a:lnTo>
                  <a:lnTo>
                    <a:pt x="0" y="2063"/>
                  </a:lnTo>
                  <a:lnTo>
                    <a:pt x="0" y="1755"/>
                  </a:lnTo>
                  <a:lnTo>
                    <a:pt x="2" y="1721"/>
                  </a:lnTo>
                  <a:lnTo>
                    <a:pt x="10" y="1688"/>
                  </a:lnTo>
                  <a:lnTo>
                    <a:pt x="24" y="1657"/>
                  </a:lnTo>
                  <a:lnTo>
                    <a:pt x="42" y="1629"/>
                  </a:lnTo>
                  <a:lnTo>
                    <a:pt x="62" y="1604"/>
                  </a:lnTo>
                  <a:lnTo>
                    <a:pt x="64" y="1604"/>
                  </a:lnTo>
                  <a:lnTo>
                    <a:pt x="88" y="1583"/>
                  </a:lnTo>
                  <a:lnTo>
                    <a:pt x="116" y="1566"/>
                  </a:lnTo>
                  <a:lnTo>
                    <a:pt x="147" y="1553"/>
                  </a:lnTo>
                  <a:lnTo>
                    <a:pt x="179" y="1545"/>
                  </a:lnTo>
                  <a:lnTo>
                    <a:pt x="213" y="1541"/>
                  </a:lnTo>
                  <a:lnTo>
                    <a:pt x="430" y="1541"/>
                  </a:lnTo>
                  <a:lnTo>
                    <a:pt x="450" y="1468"/>
                  </a:lnTo>
                  <a:lnTo>
                    <a:pt x="473" y="1397"/>
                  </a:lnTo>
                  <a:lnTo>
                    <a:pt x="501" y="1326"/>
                  </a:lnTo>
                  <a:lnTo>
                    <a:pt x="531" y="1258"/>
                  </a:lnTo>
                  <a:lnTo>
                    <a:pt x="565" y="1189"/>
                  </a:lnTo>
                  <a:lnTo>
                    <a:pt x="602" y="1123"/>
                  </a:lnTo>
                  <a:lnTo>
                    <a:pt x="450" y="971"/>
                  </a:lnTo>
                  <a:lnTo>
                    <a:pt x="427" y="944"/>
                  </a:lnTo>
                  <a:lnTo>
                    <a:pt x="409" y="915"/>
                  </a:lnTo>
                  <a:lnTo>
                    <a:pt x="397" y="885"/>
                  </a:lnTo>
                  <a:lnTo>
                    <a:pt x="390" y="852"/>
                  </a:lnTo>
                  <a:lnTo>
                    <a:pt x="387" y="820"/>
                  </a:lnTo>
                  <a:lnTo>
                    <a:pt x="390" y="786"/>
                  </a:lnTo>
                  <a:lnTo>
                    <a:pt x="397" y="755"/>
                  </a:lnTo>
                  <a:lnTo>
                    <a:pt x="409" y="724"/>
                  </a:lnTo>
                  <a:lnTo>
                    <a:pt x="427" y="695"/>
                  </a:lnTo>
                  <a:lnTo>
                    <a:pt x="450" y="668"/>
                  </a:lnTo>
                  <a:lnTo>
                    <a:pt x="667" y="451"/>
                  </a:lnTo>
                  <a:lnTo>
                    <a:pt x="694" y="429"/>
                  </a:lnTo>
                  <a:lnTo>
                    <a:pt x="723" y="410"/>
                  </a:lnTo>
                  <a:lnTo>
                    <a:pt x="754" y="399"/>
                  </a:lnTo>
                  <a:lnTo>
                    <a:pt x="785" y="391"/>
                  </a:lnTo>
                  <a:lnTo>
                    <a:pt x="817" y="388"/>
                  </a:lnTo>
                  <a:lnTo>
                    <a:pt x="851" y="391"/>
                  </a:lnTo>
                  <a:lnTo>
                    <a:pt x="882" y="399"/>
                  </a:lnTo>
                  <a:lnTo>
                    <a:pt x="913" y="410"/>
                  </a:lnTo>
                  <a:lnTo>
                    <a:pt x="942" y="429"/>
                  </a:lnTo>
                  <a:lnTo>
                    <a:pt x="969" y="451"/>
                  </a:lnTo>
                  <a:lnTo>
                    <a:pt x="1121" y="604"/>
                  </a:lnTo>
                  <a:lnTo>
                    <a:pt x="1187" y="567"/>
                  </a:lnTo>
                  <a:lnTo>
                    <a:pt x="1254" y="533"/>
                  </a:lnTo>
                  <a:lnTo>
                    <a:pt x="1324" y="502"/>
                  </a:lnTo>
                  <a:lnTo>
                    <a:pt x="1394" y="475"/>
                  </a:lnTo>
                  <a:lnTo>
                    <a:pt x="1466" y="451"/>
                  </a:lnTo>
                  <a:lnTo>
                    <a:pt x="1539" y="431"/>
                  </a:lnTo>
                  <a:lnTo>
                    <a:pt x="1539" y="215"/>
                  </a:lnTo>
                  <a:lnTo>
                    <a:pt x="1541" y="180"/>
                  </a:lnTo>
                  <a:lnTo>
                    <a:pt x="1549" y="147"/>
                  </a:lnTo>
                  <a:lnTo>
                    <a:pt x="1563" y="116"/>
                  </a:lnTo>
                  <a:lnTo>
                    <a:pt x="1580" y="88"/>
                  </a:lnTo>
                  <a:lnTo>
                    <a:pt x="1601" y="64"/>
                  </a:lnTo>
                  <a:lnTo>
                    <a:pt x="1601" y="63"/>
                  </a:lnTo>
                  <a:lnTo>
                    <a:pt x="1627" y="42"/>
                  </a:lnTo>
                  <a:lnTo>
                    <a:pt x="1654" y="25"/>
                  </a:lnTo>
                  <a:lnTo>
                    <a:pt x="1686" y="12"/>
                  </a:lnTo>
                  <a:lnTo>
                    <a:pt x="1718" y="4"/>
                  </a:lnTo>
                  <a:lnTo>
                    <a:pt x="1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6"/>
            <p:cNvSpPr>
              <a:spLocks noEditPoints="1"/>
            </p:cNvSpPr>
            <p:nvPr/>
          </p:nvSpPr>
          <p:spPr bwMode="auto">
            <a:xfrm>
              <a:off x="1703388" y="3767138"/>
              <a:ext cx="477838" cy="477838"/>
            </a:xfrm>
            <a:custGeom>
              <a:avLst/>
              <a:gdLst>
                <a:gd name="T0" fmla="*/ 624 w 1504"/>
                <a:gd name="T1" fmla="*/ 132 h 1506"/>
                <a:gd name="T2" fmla="*/ 451 w 1504"/>
                <a:gd name="T3" fmla="*/ 195 h 1506"/>
                <a:gd name="T4" fmla="*/ 304 w 1504"/>
                <a:gd name="T5" fmla="*/ 305 h 1506"/>
                <a:gd name="T6" fmla="*/ 196 w 1504"/>
                <a:gd name="T7" fmla="*/ 451 h 1506"/>
                <a:gd name="T8" fmla="*/ 133 w 1504"/>
                <a:gd name="T9" fmla="*/ 625 h 1506"/>
                <a:gd name="T10" fmla="*/ 122 w 1504"/>
                <a:gd name="T11" fmla="*/ 818 h 1506"/>
                <a:gd name="T12" fmla="*/ 170 w 1504"/>
                <a:gd name="T13" fmla="*/ 1000 h 1506"/>
                <a:gd name="T14" fmla="*/ 263 w 1504"/>
                <a:gd name="T15" fmla="*/ 1156 h 1506"/>
                <a:gd name="T16" fmla="*/ 397 w 1504"/>
                <a:gd name="T17" fmla="*/ 1278 h 1506"/>
                <a:gd name="T18" fmla="*/ 564 w 1504"/>
                <a:gd name="T19" fmla="*/ 1358 h 1506"/>
                <a:gd name="T20" fmla="*/ 752 w 1504"/>
                <a:gd name="T21" fmla="*/ 1387 h 1506"/>
                <a:gd name="T22" fmla="*/ 940 w 1504"/>
                <a:gd name="T23" fmla="*/ 1358 h 1506"/>
                <a:gd name="T24" fmla="*/ 1106 w 1504"/>
                <a:gd name="T25" fmla="*/ 1278 h 1506"/>
                <a:gd name="T26" fmla="*/ 1240 w 1504"/>
                <a:gd name="T27" fmla="*/ 1156 h 1506"/>
                <a:gd name="T28" fmla="*/ 1335 w 1504"/>
                <a:gd name="T29" fmla="*/ 1000 h 1506"/>
                <a:gd name="T30" fmla="*/ 1381 w 1504"/>
                <a:gd name="T31" fmla="*/ 818 h 1506"/>
                <a:gd name="T32" fmla="*/ 1372 w 1504"/>
                <a:gd name="T33" fmla="*/ 625 h 1506"/>
                <a:gd name="T34" fmla="*/ 1308 w 1504"/>
                <a:gd name="T35" fmla="*/ 451 h 1506"/>
                <a:gd name="T36" fmla="*/ 1199 w 1504"/>
                <a:gd name="T37" fmla="*/ 305 h 1506"/>
                <a:gd name="T38" fmla="*/ 1054 w 1504"/>
                <a:gd name="T39" fmla="*/ 195 h 1506"/>
                <a:gd name="T40" fmla="*/ 880 w 1504"/>
                <a:gd name="T41" fmla="*/ 132 h 1506"/>
                <a:gd name="T42" fmla="*/ 752 w 1504"/>
                <a:gd name="T43" fmla="*/ 0 h 1506"/>
                <a:gd name="T44" fmla="*/ 952 w 1504"/>
                <a:gd name="T45" fmla="*/ 28 h 1506"/>
                <a:gd name="T46" fmla="*/ 1132 w 1504"/>
                <a:gd name="T47" fmla="*/ 103 h 1506"/>
                <a:gd name="T48" fmla="*/ 1283 w 1504"/>
                <a:gd name="T49" fmla="*/ 221 h 1506"/>
                <a:gd name="T50" fmla="*/ 1401 w 1504"/>
                <a:gd name="T51" fmla="*/ 372 h 1506"/>
                <a:gd name="T52" fmla="*/ 1477 w 1504"/>
                <a:gd name="T53" fmla="*/ 553 h 1506"/>
                <a:gd name="T54" fmla="*/ 1504 w 1504"/>
                <a:gd name="T55" fmla="*/ 753 h 1506"/>
                <a:gd name="T56" fmla="*/ 1477 w 1504"/>
                <a:gd name="T57" fmla="*/ 954 h 1506"/>
                <a:gd name="T58" fmla="*/ 1401 w 1504"/>
                <a:gd name="T59" fmla="*/ 1133 h 1506"/>
                <a:gd name="T60" fmla="*/ 1283 w 1504"/>
                <a:gd name="T61" fmla="*/ 1285 h 1506"/>
                <a:gd name="T62" fmla="*/ 1132 w 1504"/>
                <a:gd name="T63" fmla="*/ 1403 h 1506"/>
                <a:gd name="T64" fmla="*/ 951 w 1504"/>
                <a:gd name="T65" fmla="*/ 1479 h 1506"/>
                <a:gd name="T66" fmla="*/ 752 w 1504"/>
                <a:gd name="T67" fmla="*/ 1506 h 1506"/>
                <a:gd name="T68" fmla="*/ 552 w 1504"/>
                <a:gd name="T69" fmla="*/ 1479 h 1506"/>
                <a:gd name="T70" fmla="*/ 372 w 1504"/>
                <a:gd name="T71" fmla="*/ 1403 h 1506"/>
                <a:gd name="T72" fmla="*/ 219 w 1504"/>
                <a:gd name="T73" fmla="*/ 1285 h 1506"/>
                <a:gd name="T74" fmla="*/ 103 w 1504"/>
                <a:gd name="T75" fmla="*/ 1133 h 1506"/>
                <a:gd name="T76" fmla="*/ 26 w 1504"/>
                <a:gd name="T77" fmla="*/ 954 h 1506"/>
                <a:gd name="T78" fmla="*/ 0 w 1504"/>
                <a:gd name="T79" fmla="*/ 753 h 1506"/>
                <a:gd name="T80" fmla="*/ 26 w 1504"/>
                <a:gd name="T81" fmla="*/ 553 h 1506"/>
                <a:gd name="T82" fmla="*/ 103 w 1504"/>
                <a:gd name="T83" fmla="*/ 372 h 1506"/>
                <a:gd name="T84" fmla="*/ 219 w 1504"/>
                <a:gd name="T85" fmla="*/ 221 h 1506"/>
                <a:gd name="T86" fmla="*/ 372 w 1504"/>
                <a:gd name="T87" fmla="*/ 103 h 1506"/>
                <a:gd name="T88" fmla="*/ 552 w 1504"/>
                <a:gd name="T89" fmla="*/ 28 h 1506"/>
                <a:gd name="T90" fmla="*/ 752 w 1504"/>
                <a:gd name="T91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4" h="1506">
                  <a:moveTo>
                    <a:pt x="752" y="119"/>
                  </a:moveTo>
                  <a:lnTo>
                    <a:pt x="688" y="122"/>
                  </a:lnTo>
                  <a:lnTo>
                    <a:pt x="624" y="132"/>
                  </a:lnTo>
                  <a:lnTo>
                    <a:pt x="564" y="148"/>
                  </a:lnTo>
                  <a:lnTo>
                    <a:pt x="506" y="169"/>
                  </a:lnTo>
                  <a:lnTo>
                    <a:pt x="451" y="195"/>
                  </a:lnTo>
                  <a:lnTo>
                    <a:pt x="397" y="228"/>
                  </a:lnTo>
                  <a:lnTo>
                    <a:pt x="349" y="264"/>
                  </a:lnTo>
                  <a:lnTo>
                    <a:pt x="304" y="305"/>
                  </a:lnTo>
                  <a:lnTo>
                    <a:pt x="263" y="349"/>
                  </a:lnTo>
                  <a:lnTo>
                    <a:pt x="227" y="399"/>
                  </a:lnTo>
                  <a:lnTo>
                    <a:pt x="196" y="451"/>
                  </a:lnTo>
                  <a:lnTo>
                    <a:pt x="170" y="507"/>
                  </a:lnTo>
                  <a:lnTo>
                    <a:pt x="148" y="565"/>
                  </a:lnTo>
                  <a:lnTo>
                    <a:pt x="133" y="625"/>
                  </a:lnTo>
                  <a:lnTo>
                    <a:pt x="122" y="688"/>
                  </a:lnTo>
                  <a:lnTo>
                    <a:pt x="120" y="753"/>
                  </a:lnTo>
                  <a:lnTo>
                    <a:pt x="122" y="818"/>
                  </a:lnTo>
                  <a:lnTo>
                    <a:pt x="133" y="881"/>
                  </a:lnTo>
                  <a:lnTo>
                    <a:pt x="148" y="941"/>
                  </a:lnTo>
                  <a:lnTo>
                    <a:pt x="170" y="1000"/>
                  </a:lnTo>
                  <a:lnTo>
                    <a:pt x="196" y="1055"/>
                  </a:lnTo>
                  <a:lnTo>
                    <a:pt x="227" y="1108"/>
                  </a:lnTo>
                  <a:lnTo>
                    <a:pt x="263" y="1156"/>
                  </a:lnTo>
                  <a:lnTo>
                    <a:pt x="304" y="1201"/>
                  </a:lnTo>
                  <a:lnTo>
                    <a:pt x="349" y="1242"/>
                  </a:lnTo>
                  <a:lnTo>
                    <a:pt x="397" y="1278"/>
                  </a:lnTo>
                  <a:lnTo>
                    <a:pt x="451" y="1310"/>
                  </a:lnTo>
                  <a:lnTo>
                    <a:pt x="506" y="1337"/>
                  </a:lnTo>
                  <a:lnTo>
                    <a:pt x="564" y="1358"/>
                  </a:lnTo>
                  <a:lnTo>
                    <a:pt x="624" y="1374"/>
                  </a:lnTo>
                  <a:lnTo>
                    <a:pt x="688" y="1383"/>
                  </a:lnTo>
                  <a:lnTo>
                    <a:pt x="752" y="1387"/>
                  </a:lnTo>
                  <a:lnTo>
                    <a:pt x="817" y="1383"/>
                  </a:lnTo>
                  <a:lnTo>
                    <a:pt x="880" y="1374"/>
                  </a:lnTo>
                  <a:lnTo>
                    <a:pt x="940" y="1358"/>
                  </a:lnTo>
                  <a:lnTo>
                    <a:pt x="999" y="1337"/>
                  </a:lnTo>
                  <a:lnTo>
                    <a:pt x="1054" y="1310"/>
                  </a:lnTo>
                  <a:lnTo>
                    <a:pt x="1106" y="1278"/>
                  </a:lnTo>
                  <a:lnTo>
                    <a:pt x="1155" y="1242"/>
                  </a:lnTo>
                  <a:lnTo>
                    <a:pt x="1199" y="1201"/>
                  </a:lnTo>
                  <a:lnTo>
                    <a:pt x="1240" y="1156"/>
                  </a:lnTo>
                  <a:lnTo>
                    <a:pt x="1276" y="1108"/>
                  </a:lnTo>
                  <a:lnTo>
                    <a:pt x="1308" y="1055"/>
                  </a:lnTo>
                  <a:lnTo>
                    <a:pt x="1335" y="1000"/>
                  </a:lnTo>
                  <a:lnTo>
                    <a:pt x="1356" y="941"/>
                  </a:lnTo>
                  <a:lnTo>
                    <a:pt x="1372" y="881"/>
                  </a:lnTo>
                  <a:lnTo>
                    <a:pt x="1381" y="818"/>
                  </a:lnTo>
                  <a:lnTo>
                    <a:pt x="1385" y="753"/>
                  </a:lnTo>
                  <a:lnTo>
                    <a:pt x="1381" y="688"/>
                  </a:lnTo>
                  <a:lnTo>
                    <a:pt x="1372" y="625"/>
                  </a:lnTo>
                  <a:lnTo>
                    <a:pt x="1356" y="565"/>
                  </a:lnTo>
                  <a:lnTo>
                    <a:pt x="1335" y="507"/>
                  </a:lnTo>
                  <a:lnTo>
                    <a:pt x="1308" y="451"/>
                  </a:lnTo>
                  <a:lnTo>
                    <a:pt x="1276" y="399"/>
                  </a:lnTo>
                  <a:lnTo>
                    <a:pt x="1240" y="349"/>
                  </a:lnTo>
                  <a:lnTo>
                    <a:pt x="1199" y="305"/>
                  </a:lnTo>
                  <a:lnTo>
                    <a:pt x="1155" y="264"/>
                  </a:lnTo>
                  <a:lnTo>
                    <a:pt x="1106" y="228"/>
                  </a:lnTo>
                  <a:lnTo>
                    <a:pt x="1054" y="195"/>
                  </a:lnTo>
                  <a:lnTo>
                    <a:pt x="999" y="169"/>
                  </a:lnTo>
                  <a:lnTo>
                    <a:pt x="940" y="148"/>
                  </a:lnTo>
                  <a:lnTo>
                    <a:pt x="880" y="132"/>
                  </a:lnTo>
                  <a:lnTo>
                    <a:pt x="817" y="122"/>
                  </a:lnTo>
                  <a:lnTo>
                    <a:pt x="752" y="119"/>
                  </a:lnTo>
                  <a:close/>
                  <a:moveTo>
                    <a:pt x="752" y="0"/>
                  </a:moveTo>
                  <a:lnTo>
                    <a:pt x="821" y="3"/>
                  </a:lnTo>
                  <a:lnTo>
                    <a:pt x="888" y="12"/>
                  </a:lnTo>
                  <a:lnTo>
                    <a:pt x="952" y="28"/>
                  </a:lnTo>
                  <a:lnTo>
                    <a:pt x="1015" y="47"/>
                  </a:lnTo>
                  <a:lnTo>
                    <a:pt x="1074" y="73"/>
                  </a:lnTo>
                  <a:lnTo>
                    <a:pt x="1132" y="103"/>
                  </a:lnTo>
                  <a:lnTo>
                    <a:pt x="1186" y="137"/>
                  </a:lnTo>
                  <a:lnTo>
                    <a:pt x="1236" y="177"/>
                  </a:lnTo>
                  <a:lnTo>
                    <a:pt x="1283" y="221"/>
                  </a:lnTo>
                  <a:lnTo>
                    <a:pt x="1327" y="268"/>
                  </a:lnTo>
                  <a:lnTo>
                    <a:pt x="1366" y="319"/>
                  </a:lnTo>
                  <a:lnTo>
                    <a:pt x="1401" y="372"/>
                  </a:lnTo>
                  <a:lnTo>
                    <a:pt x="1431" y="430"/>
                  </a:lnTo>
                  <a:lnTo>
                    <a:pt x="1456" y="491"/>
                  </a:lnTo>
                  <a:lnTo>
                    <a:pt x="1477" y="553"/>
                  </a:lnTo>
                  <a:lnTo>
                    <a:pt x="1492" y="618"/>
                  </a:lnTo>
                  <a:lnTo>
                    <a:pt x="1500" y="685"/>
                  </a:lnTo>
                  <a:lnTo>
                    <a:pt x="1504" y="753"/>
                  </a:lnTo>
                  <a:lnTo>
                    <a:pt x="1500" y="822"/>
                  </a:lnTo>
                  <a:lnTo>
                    <a:pt x="1492" y="889"/>
                  </a:lnTo>
                  <a:lnTo>
                    <a:pt x="1477" y="954"/>
                  </a:lnTo>
                  <a:lnTo>
                    <a:pt x="1456" y="1016"/>
                  </a:lnTo>
                  <a:lnTo>
                    <a:pt x="1431" y="1075"/>
                  </a:lnTo>
                  <a:lnTo>
                    <a:pt x="1401" y="1133"/>
                  </a:lnTo>
                  <a:lnTo>
                    <a:pt x="1366" y="1187"/>
                  </a:lnTo>
                  <a:lnTo>
                    <a:pt x="1327" y="1238"/>
                  </a:lnTo>
                  <a:lnTo>
                    <a:pt x="1283" y="1285"/>
                  </a:lnTo>
                  <a:lnTo>
                    <a:pt x="1236" y="1329"/>
                  </a:lnTo>
                  <a:lnTo>
                    <a:pt x="1186" y="1368"/>
                  </a:lnTo>
                  <a:lnTo>
                    <a:pt x="1132" y="1403"/>
                  </a:lnTo>
                  <a:lnTo>
                    <a:pt x="1074" y="1434"/>
                  </a:lnTo>
                  <a:lnTo>
                    <a:pt x="1014" y="1458"/>
                  </a:lnTo>
                  <a:lnTo>
                    <a:pt x="951" y="1479"/>
                  </a:lnTo>
                  <a:lnTo>
                    <a:pt x="886" y="1494"/>
                  </a:lnTo>
                  <a:lnTo>
                    <a:pt x="821" y="1503"/>
                  </a:lnTo>
                  <a:lnTo>
                    <a:pt x="752" y="1506"/>
                  </a:lnTo>
                  <a:lnTo>
                    <a:pt x="683" y="1503"/>
                  </a:lnTo>
                  <a:lnTo>
                    <a:pt x="617" y="1494"/>
                  </a:lnTo>
                  <a:lnTo>
                    <a:pt x="552" y="1479"/>
                  </a:lnTo>
                  <a:lnTo>
                    <a:pt x="489" y="1458"/>
                  </a:lnTo>
                  <a:lnTo>
                    <a:pt x="430" y="1434"/>
                  </a:lnTo>
                  <a:lnTo>
                    <a:pt x="372" y="1403"/>
                  </a:lnTo>
                  <a:lnTo>
                    <a:pt x="318" y="1368"/>
                  </a:lnTo>
                  <a:lnTo>
                    <a:pt x="267" y="1329"/>
                  </a:lnTo>
                  <a:lnTo>
                    <a:pt x="219" y="1285"/>
                  </a:lnTo>
                  <a:lnTo>
                    <a:pt x="177" y="1238"/>
                  </a:lnTo>
                  <a:lnTo>
                    <a:pt x="137" y="1187"/>
                  </a:lnTo>
                  <a:lnTo>
                    <a:pt x="103" y="1133"/>
                  </a:lnTo>
                  <a:lnTo>
                    <a:pt x="73" y="1076"/>
                  </a:lnTo>
                  <a:lnTo>
                    <a:pt x="47" y="1016"/>
                  </a:lnTo>
                  <a:lnTo>
                    <a:pt x="26" y="954"/>
                  </a:lnTo>
                  <a:lnTo>
                    <a:pt x="12" y="889"/>
                  </a:lnTo>
                  <a:lnTo>
                    <a:pt x="3" y="822"/>
                  </a:lnTo>
                  <a:lnTo>
                    <a:pt x="0" y="753"/>
                  </a:lnTo>
                  <a:lnTo>
                    <a:pt x="3" y="685"/>
                  </a:lnTo>
                  <a:lnTo>
                    <a:pt x="12" y="618"/>
                  </a:lnTo>
                  <a:lnTo>
                    <a:pt x="26" y="553"/>
                  </a:lnTo>
                  <a:lnTo>
                    <a:pt x="47" y="491"/>
                  </a:lnTo>
                  <a:lnTo>
                    <a:pt x="73" y="430"/>
                  </a:lnTo>
                  <a:lnTo>
                    <a:pt x="103" y="372"/>
                  </a:lnTo>
                  <a:lnTo>
                    <a:pt x="137" y="318"/>
                  </a:lnTo>
                  <a:lnTo>
                    <a:pt x="177" y="268"/>
                  </a:lnTo>
                  <a:lnTo>
                    <a:pt x="219" y="221"/>
                  </a:lnTo>
                  <a:lnTo>
                    <a:pt x="267" y="177"/>
                  </a:lnTo>
                  <a:lnTo>
                    <a:pt x="318" y="137"/>
                  </a:lnTo>
                  <a:lnTo>
                    <a:pt x="372" y="103"/>
                  </a:lnTo>
                  <a:lnTo>
                    <a:pt x="430" y="73"/>
                  </a:lnTo>
                  <a:lnTo>
                    <a:pt x="490" y="47"/>
                  </a:lnTo>
                  <a:lnTo>
                    <a:pt x="552" y="28"/>
                  </a:lnTo>
                  <a:lnTo>
                    <a:pt x="617" y="12"/>
                  </a:lnTo>
                  <a:lnTo>
                    <a:pt x="683" y="3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7"/>
            <p:cNvSpPr>
              <a:spLocks noEditPoints="1"/>
            </p:cNvSpPr>
            <p:nvPr/>
          </p:nvSpPr>
          <p:spPr bwMode="auto">
            <a:xfrm>
              <a:off x="1800225" y="3865563"/>
              <a:ext cx="282575" cy="280988"/>
            </a:xfrm>
            <a:custGeom>
              <a:avLst/>
              <a:gdLst>
                <a:gd name="T0" fmla="*/ 400 w 888"/>
                <a:gd name="T1" fmla="*/ 121 h 889"/>
                <a:gd name="T2" fmla="*/ 317 w 888"/>
                <a:gd name="T3" fmla="*/ 145 h 889"/>
                <a:gd name="T4" fmla="*/ 246 w 888"/>
                <a:gd name="T5" fmla="*/ 186 h 889"/>
                <a:gd name="T6" fmla="*/ 187 w 888"/>
                <a:gd name="T7" fmla="*/ 245 h 889"/>
                <a:gd name="T8" fmla="*/ 144 w 888"/>
                <a:gd name="T9" fmla="*/ 317 h 889"/>
                <a:gd name="T10" fmla="*/ 122 w 888"/>
                <a:gd name="T11" fmla="*/ 400 h 889"/>
                <a:gd name="T12" fmla="*/ 122 w 888"/>
                <a:gd name="T13" fmla="*/ 488 h 889"/>
                <a:gd name="T14" fmla="*/ 145 w 888"/>
                <a:gd name="T15" fmla="*/ 570 h 889"/>
                <a:gd name="T16" fmla="*/ 187 w 888"/>
                <a:gd name="T17" fmla="*/ 643 h 889"/>
                <a:gd name="T18" fmla="*/ 246 w 888"/>
                <a:gd name="T19" fmla="*/ 701 h 889"/>
                <a:gd name="T20" fmla="*/ 317 w 888"/>
                <a:gd name="T21" fmla="*/ 744 h 889"/>
                <a:gd name="T22" fmla="*/ 400 w 888"/>
                <a:gd name="T23" fmla="*/ 766 h 889"/>
                <a:gd name="T24" fmla="*/ 488 w 888"/>
                <a:gd name="T25" fmla="*/ 766 h 889"/>
                <a:gd name="T26" fmla="*/ 570 w 888"/>
                <a:gd name="T27" fmla="*/ 744 h 889"/>
                <a:gd name="T28" fmla="*/ 642 w 888"/>
                <a:gd name="T29" fmla="*/ 702 h 889"/>
                <a:gd name="T30" fmla="*/ 674 w 888"/>
                <a:gd name="T31" fmla="*/ 675 h 889"/>
                <a:gd name="T32" fmla="*/ 725 w 888"/>
                <a:gd name="T33" fmla="*/ 609 h 889"/>
                <a:gd name="T34" fmla="*/ 758 w 888"/>
                <a:gd name="T35" fmla="*/ 531 h 889"/>
                <a:gd name="T36" fmla="*/ 769 w 888"/>
                <a:gd name="T37" fmla="*/ 444 h 889"/>
                <a:gd name="T38" fmla="*/ 758 w 888"/>
                <a:gd name="T39" fmla="*/ 357 h 889"/>
                <a:gd name="T40" fmla="*/ 724 w 888"/>
                <a:gd name="T41" fmla="*/ 280 h 889"/>
                <a:gd name="T42" fmla="*/ 673 w 888"/>
                <a:gd name="T43" fmla="*/ 214 h 889"/>
                <a:gd name="T44" fmla="*/ 607 w 888"/>
                <a:gd name="T45" fmla="*/ 163 h 889"/>
                <a:gd name="T46" fmla="*/ 530 w 888"/>
                <a:gd name="T47" fmla="*/ 129 h 889"/>
                <a:gd name="T48" fmla="*/ 444 w 888"/>
                <a:gd name="T49" fmla="*/ 118 h 889"/>
                <a:gd name="T50" fmla="*/ 495 w 888"/>
                <a:gd name="T51" fmla="*/ 2 h 889"/>
                <a:gd name="T52" fmla="*/ 593 w 888"/>
                <a:gd name="T53" fmla="*/ 25 h 889"/>
                <a:gd name="T54" fmla="*/ 682 w 888"/>
                <a:gd name="T55" fmla="*/ 68 h 889"/>
                <a:gd name="T56" fmla="*/ 758 w 888"/>
                <a:gd name="T57" fmla="*/ 129 h 889"/>
                <a:gd name="T58" fmla="*/ 819 w 888"/>
                <a:gd name="T59" fmla="*/ 206 h 889"/>
                <a:gd name="T60" fmla="*/ 862 w 888"/>
                <a:gd name="T61" fmla="*/ 294 h 889"/>
                <a:gd name="T62" fmla="*/ 885 w 888"/>
                <a:gd name="T63" fmla="*/ 392 h 889"/>
                <a:gd name="T64" fmla="*/ 885 w 888"/>
                <a:gd name="T65" fmla="*/ 495 h 889"/>
                <a:gd name="T66" fmla="*/ 862 w 888"/>
                <a:gd name="T67" fmla="*/ 594 h 889"/>
                <a:gd name="T68" fmla="*/ 819 w 888"/>
                <a:gd name="T69" fmla="*/ 682 h 889"/>
                <a:gd name="T70" fmla="*/ 758 w 888"/>
                <a:gd name="T71" fmla="*/ 758 h 889"/>
                <a:gd name="T72" fmla="*/ 721 w 888"/>
                <a:gd name="T73" fmla="*/ 792 h 889"/>
                <a:gd name="T74" fmla="*/ 639 w 888"/>
                <a:gd name="T75" fmla="*/ 844 h 889"/>
                <a:gd name="T76" fmla="*/ 545 w 888"/>
                <a:gd name="T77" fmla="*/ 877 h 889"/>
                <a:gd name="T78" fmla="*/ 444 w 888"/>
                <a:gd name="T79" fmla="*/ 889 h 889"/>
                <a:gd name="T80" fmla="*/ 341 w 888"/>
                <a:gd name="T81" fmla="*/ 877 h 889"/>
                <a:gd name="T82" fmla="*/ 248 w 888"/>
                <a:gd name="T83" fmla="*/ 844 h 889"/>
                <a:gd name="T84" fmla="*/ 166 w 888"/>
                <a:gd name="T85" fmla="*/ 792 h 889"/>
                <a:gd name="T86" fmla="*/ 98 w 888"/>
                <a:gd name="T87" fmla="*/ 722 h 889"/>
                <a:gd name="T88" fmla="*/ 46 w 888"/>
                <a:gd name="T89" fmla="*/ 640 h 889"/>
                <a:gd name="T90" fmla="*/ 12 w 888"/>
                <a:gd name="T91" fmla="*/ 546 h 889"/>
                <a:gd name="T92" fmla="*/ 0 w 888"/>
                <a:gd name="T93" fmla="*/ 444 h 889"/>
                <a:gd name="T94" fmla="*/ 12 w 888"/>
                <a:gd name="T95" fmla="*/ 342 h 889"/>
                <a:gd name="T96" fmla="*/ 46 w 888"/>
                <a:gd name="T97" fmla="*/ 249 h 889"/>
                <a:gd name="T98" fmla="*/ 98 w 888"/>
                <a:gd name="T99" fmla="*/ 166 h 889"/>
                <a:gd name="T100" fmla="*/ 130 w 888"/>
                <a:gd name="T101" fmla="*/ 129 h 889"/>
                <a:gd name="T102" fmla="*/ 206 w 888"/>
                <a:gd name="T103" fmla="*/ 68 h 889"/>
                <a:gd name="T104" fmla="*/ 294 w 888"/>
                <a:gd name="T105" fmla="*/ 25 h 889"/>
                <a:gd name="T106" fmla="*/ 392 w 888"/>
                <a:gd name="T107" fmla="*/ 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8" h="889">
                  <a:moveTo>
                    <a:pt x="444" y="118"/>
                  </a:moveTo>
                  <a:lnTo>
                    <a:pt x="400" y="121"/>
                  </a:lnTo>
                  <a:lnTo>
                    <a:pt x="358" y="129"/>
                  </a:lnTo>
                  <a:lnTo>
                    <a:pt x="317" y="145"/>
                  </a:lnTo>
                  <a:lnTo>
                    <a:pt x="280" y="163"/>
                  </a:lnTo>
                  <a:lnTo>
                    <a:pt x="246" y="186"/>
                  </a:lnTo>
                  <a:lnTo>
                    <a:pt x="214" y="214"/>
                  </a:lnTo>
                  <a:lnTo>
                    <a:pt x="187" y="245"/>
                  </a:lnTo>
                  <a:lnTo>
                    <a:pt x="163" y="280"/>
                  </a:lnTo>
                  <a:lnTo>
                    <a:pt x="144" y="317"/>
                  </a:lnTo>
                  <a:lnTo>
                    <a:pt x="130" y="357"/>
                  </a:lnTo>
                  <a:lnTo>
                    <a:pt x="122" y="400"/>
                  </a:lnTo>
                  <a:lnTo>
                    <a:pt x="118" y="444"/>
                  </a:lnTo>
                  <a:lnTo>
                    <a:pt x="122" y="488"/>
                  </a:lnTo>
                  <a:lnTo>
                    <a:pt x="130" y="531"/>
                  </a:lnTo>
                  <a:lnTo>
                    <a:pt x="145" y="570"/>
                  </a:lnTo>
                  <a:lnTo>
                    <a:pt x="163" y="609"/>
                  </a:lnTo>
                  <a:lnTo>
                    <a:pt x="187" y="643"/>
                  </a:lnTo>
                  <a:lnTo>
                    <a:pt x="214" y="675"/>
                  </a:lnTo>
                  <a:lnTo>
                    <a:pt x="246" y="701"/>
                  </a:lnTo>
                  <a:lnTo>
                    <a:pt x="280" y="724"/>
                  </a:lnTo>
                  <a:lnTo>
                    <a:pt x="317" y="744"/>
                  </a:lnTo>
                  <a:lnTo>
                    <a:pt x="358" y="758"/>
                  </a:lnTo>
                  <a:lnTo>
                    <a:pt x="400" y="766"/>
                  </a:lnTo>
                  <a:lnTo>
                    <a:pt x="444" y="770"/>
                  </a:lnTo>
                  <a:lnTo>
                    <a:pt x="488" y="766"/>
                  </a:lnTo>
                  <a:lnTo>
                    <a:pt x="530" y="758"/>
                  </a:lnTo>
                  <a:lnTo>
                    <a:pt x="570" y="744"/>
                  </a:lnTo>
                  <a:lnTo>
                    <a:pt x="609" y="726"/>
                  </a:lnTo>
                  <a:lnTo>
                    <a:pt x="642" y="702"/>
                  </a:lnTo>
                  <a:lnTo>
                    <a:pt x="673" y="675"/>
                  </a:lnTo>
                  <a:lnTo>
                    <a:pt x="674" y="675"/>
                  </a:lnTo>
                  <a:lnTo>
                    <a:pt x="702" y="643"/>
                  </a:lnTo>
                  <a:lnTo>
                    <a:pt x="725" y="609"/>
                  </a:lnTo>
                  <a:lnTo>
                    <a:pt x="744" y="570"/>
                  </a:lnTo>
                  <a:lnTo>
                    <a:pt x="758" y="531"/>
                  </a:lnTo>
                  <a:lnTo>
                    <a:pt x="766" y="488"/>
                  </a:lnTo>
                  <a:lnTo>
                    <a:pt x="769" y="444"/>
                  </a:lnTo>
                  <a:lnTo>
                    <a:pt x="766" y="400"/>
                  </a:lnTo>
                  <a:lnTo>
                    <a:pt x="758" y="357"/>
                  </a:lnTo>
                  <a:lnTo>
                    <a:pt x="743" y="317"/>
                  </a:lnTo>
                  <a:lnTo>
                    <a:pt x="724" y="280"/>
                  </a:lnTo>
                  <a:lnTo>
                    <a:pt x="701" y="245"/>
                  </a:lnTo>
                  <a:lnTo>
                    <a:pt x="673" y="214"/>
                  </a:lnTo>
                  <a:lnTo>
                    <a:pt x="642" y="186"/>
                  </a:lnTo>
                  <a:lnTo>
                    <a:pt x="607" y="163"/>
                  </a:lnTo>
                  <a:lnTo>
                    <a:pt x="570" y="145"/>
                  </a:lnTo>
                  <a:lnTo>
                    <a:pt x="530" y="129"/>
                  </a:lnTo>
                  <a:lnTo>
                    <a:pt x="488" y="121"/>
                  </a:lnTo>
                  <a:lnTo>
                    <a:pt x="444" y="118"/>
                  </a:lnTo>
                  <a:close/>
                  <a:moveTo>
                    <a:pt x="444" y="0"/>
                  </a:moveTo>
                  <a:lnTo>
                    <a:pt x="495" y="2"/>
                  </a:lnTo>
                  <a:lnTo>
                    <a:pt x="546" y="11"/>
                  </a:lnTo>
                  <a:lnTo>
                    <a:pt x="593" y="25"/>
                  </a:lnTo>
                  <a:lnTo>
                    <a:pt x="640" y="45"/>
                  </a:lnTo>
                  <a:lnTo>
                    <a:pt x="682" y="68"/>
                  </a:lnTo>
                  <a:lnTo>
                    <a:pt x="722" y="97"/>
                  </a:lnTo>
                  <a:lnTo>
                    <a:pt x="758" y="129"/>
                  </a:lnTo>
                  <a:lnTo>
                    <a:pt x="790" y="165"/>
                  </a:lnTo>
                  <a:lnTo>
                    <a:pt x="819" y="206"/>
                  </a:lnTo>
                  <a:lnTo>
                    <a:pt x="843" y="249"/>
                  </a:lnTo>
                  <a:lnTo>
                    <a:pt x="862" y="294"/>
                  </a:lnTo>
                  <a:lnTo>
                    <a:pt x="877" y="342"/>
                  </a:lnTo>
                  <a:lnTo>
                    <a:pt x="885" y="392"/>
                  </a:lnTo>
                  <a:lnTo>
                    <a:pt x="888" y="444"/>
                  </a:lnTo>
                  <a:lnTo>
                    <a:pt x="885" y="495"/>
                  </a:lnTo>
                  <a:lnTo>
                    <a:pt x="877" y="546"/>
                  </a:lnTo>
                  <a:lnTo>
                    <a:pt x="862" y="594"/>
                  </a:lnTo>
                  <a:lnTo>
                    <a:pt x="843" y="639"/>
                  </a:lnTo>
                  <a:lnTo>
                    <a:pt x="819" y="682"/>
                  </a:lnTo>
                  <a:lnTo>
                    <a:pt x="790" y="722"/>
                  </a:lnTo>
                  <a:lnTo>
                    <a:pt x="758" y="758"/>
                  </a:lnTo>
                  <a:lnTo>
                    <a:pt x="758" y="758"/>
                  </a:lnTo>
                  <a:lnTo>
                    <a:pt x="721" y="792"/>
                  </a:lnTo>
                  <a:lnTo>
                    <a:pt x="681" y="819"/>
                  </a:lnTo>
                  <a:lnTo>
                    <a:pt x="639" y="844"/>
                  </a:lnTo>
                  <a:lnTo>
                    <a:pt x="593" y="863"/>
                  </a:lnTo>
                  <a:lnTo>
                    <a:pt x="545" y="877"/>
                  </a:lnTo>
                  <a:lnTo>
                    <a:pt x="495" y="885"/>
                  </a:lnTo>
                  <a:lnTo>
                    <a:pt x="444" y="889"/>
                  </a:lnTo>
                  <a:lnTo>
                    <a:pt x="392" y="885"/>
                  </a:lnTo>
                  <a:lnTo>
                    <a:pt x="341" y="877"/>
                  </a:lnTo>
                  <a:lnTo>
                    <a:pt x="294" y="863"/>
                  </a:lnTo>
                  <a:lnTo>
                    <a:pt x="248" y="844"/>
                  </a:lnTo>
                  <a:lnTo>
                    <a:pt x="205" y="819"/>
                  </a:lnTo>
                  <a:lnTo>
                    <a:pt x="166" y="792"/>
                  </a:lnTo>
                  <a:lnTo>
                    <a:pt x="130" y="758"/>
                  </a:lnTo>
                  <a:lnTo>
                    <a:pt x="98" y="722"/>
                  </a:lnTo>
                  <a:lnTo>
                    <a:pt x="69" y="683"/>
                  </a:lnTo>
                  <a:lnTo>
                    <a:pt x="46" y="640"/>
                  </a:lnTo>
                  <a:lnTo>
                    <a:pt x="26" y="594"/>
                  </a:lnTo>
                  <a:lnTo>
                    <a:pt x="12" y="546"/>
                  </a:lnTo>
                  <a:lnTo>
                    <a:pt x="3" y="496"/>
                  </a:lnTo>
                  <a:lnTo>
                    <a:pt x="0" y="444"/>
                  </a:lnTo>
                  <a:lnTo>
                    <a:pt x="3" y="392"/>
                  </a:lnTo>
                  <a:lnTo>
                    <a:pt x="12" y="342"/>
                  </a:lnTo>
                  <a:lnTo>
                    <a:pt x="26" y="294"/>
                  </a:lnTo>
                  <a:lnTo>
                    <a:pt x="46" y="249"/>
                  </a:lnTo>
                  <a:lnTo>
                    <a:pt x="69" y="206"/>
                  </a:lnTo>
                  <a:lnTo>
                    <a:pt x="98" y="166"/>
                  </a:lnTo>
                  <a:lnTo>
                    <a:pt x="130" y="129"/>
                  </a:lnTo>
                  <a:lnTo>
                    <a:pt x="130" y="129"/>
                  </a:lnTo>
                  <a:lnTo>
                    <a:pt x="167" y="97"/>
                  </a:lnTo>
                  <a:lnTo>
                    <a:pt x="206" y="68"/>
                  </a:lnTo>
                  <a:lnTo>
                    <a:pt x="249" y="45"/>
                  </a:lnTo>
                  <a:lnTo>
                    <a:pt x="294" y="25"/>
                  </a:lnTo>
                  <a:lnTo>
                    <a:pt x="343" y="11"/>
                  </a:lnTo>
                  <a:lnTo>
                    <a:pt x="392" y="2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625300" y="1897126"/>
            <a:ext cx="1268673" cy="1684274"/>
            <a:chOff x="2817813" y="2146300"/>
            <a:chExt cx="1196975" cy="1589088"/>
          </a:xfrm>
          <a:solidFill>
            <a:schemeClr val="bg1"/>
          </a:solidFill>
        </p:grpSpPr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3246438" y="3489325"/>
              <a:ext cx="338138" cy="49213"/>
            </a:xfrm>
            <a:custGeom>
              <a:avLst/>
              <a:gdLst>
                <a:gd name="T0" fmla="*/ 63 w 852"/>
                <a:gd name="T1" fmla="*/ 0 h 125"/>
                <a:gd name="T2" fmla="*/ 790 w 852"/>
                <a:gd name="T3" fmla="*/ 0 h 125"/>
                <a:gd name="T4" fmla="*/ 809 w 852"/>
                <a:gd name="T5" fmla="*/ 3 h 125"/>
                <a:gd name="T6" fmla="*/ 826 w 852"/>
                <a:gd name="T7" fmla="*/ 12 h 125"/>
                <a:gd name="T8" fmla="*/ 840 w 852"/>
                <a:gd name="T9" fmla="*/ 25 h 125"/>
                <a:gd name="T10" fmla="*/ 849 w 852"/>
                <a:gd name="T11" fmla="*/ 42 h 125"/>
                <a:gd name="T12" fmla="*/ 852 w 852"/>
                <a:gd name="T13" fmla="*/ 63 h 125"/>
                <a:gd name="T14" fmla="*/ 849 w 852"/>
                <a:gd name="T15" fmla="*/ 82 h 125"/>
                <a:gd name="T16" fmla="*/ 840 w 852"/>
                <a:gd name="T17" fmla="*/ 99 h 125"/>
                <a:gd name="T18" fmla="*/ 826 w 852"/>
                <a:gd name="T19" fmla="*/ 113 h 125"/>
                <a:gd name="T20" fmla="*/ 809 w 852"/>
                <a:gd name="T21" fmla="*/ 121 h 125"/>
                <a:gd name="T22" fmla="*/ 790 w 852"/>
                <a:gd name="T23" fmla="*/ 125 h 125"/>
                <a:gd name="T24" fmla="*/ 63 w 852"/>
                <a:gd name="T25" fmla="*/ 125 h 125"/>
                <a:gd name="T26" fmla="*/ 42 w 852"/>
                <a:gd name="T27" fmla="*/ 121 h 125"/>
                <a:gd name="T28" fmla="*/ 25 w 852"/>
                <a:gd name="T29" fmla="*/ 113 h 125"/>
                <a:gd name="T30" fmla="*/ 12 w 852"/>
                <a:gd name="T31" fmla="*/ 99 h 125"/>
                <a:gd name="T32" fmla="*/ 3 w 852"/>
                <a:gd name="T33" fmla="*/ 82 h 125"/>
                <a:gd name="T34" fmla="*/ 0 w 852"/>
                <a:gd name="T35" fmla="*/ 63 h 125"/>
                <a:gd name="T36" fmla="*/ 3 w 852"/>
                <a:gd name="T37" fmla="*/ 42 h 125"/>
                <a:gd name="T38" fmla="*/ 12 w 852"/>
                <a:gd name="T39" fmla="*/ 25 h 125"/>
                <a:gd name="T40" fmla="*/ 25 w 852"/>
                <a:gd name="T41" fmla="*/ 12 h 125"/>
                <a:gd name="T42" fmla="*/ 42 w 852"/>
                <a:gd name="T43" fmla="*/ 3 h 125"/>
                <a:gd name="T44" fmla="*/ 63 w 852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2" h="125">
                  <a:moveTo>
                    <a:pt x="63" y="0"/>
                  </a:moveTo>
                  <a:lnTo>
                    <a:pt x="790" y="0"/>
                  </a:lnTo>
                  <a:lnTo>
                    <a:pt x="809" y="3"/>
                  </a:lnTo>
                  <a:lnTo>
                    <a:pt x="826" y="12"/>
                  </a:lnTo>
                  <a:lnTo>
                    <a:pt x="840" y="25"/>
                  </a:lnTo>
                  <a:lnTo>
                    <a:pt x="849" y="42"/>
                  </a:lnTo>
                  <a:lnTo>
                    <a:pt x="852" y="63"/>
                  </a:lnTo>
                  <a:lnTo>
                    <a:pt x="849" y="82"/>
                  </a:lnTo>
                  <a:lnTo>
                    <a:pt x="840" y="99"/>
                  </a:lnTo>
                  <a:lnTo>
                    <a:pt x="826" y="113"/>
                  </a:lnTo>
                  <a:lnTo>
                    <a:pt x="809" y="121"/>
                  </a:lnTo>
                  <a:lnTo>
                    <a:pt x="790" y="125"/>
                  </a:lnTo>
                  <a:lnTo>
                    <a:pt x="63" y="125"/>
                  </a:lnTo>
                  <a:lnTo>
                    <a:pt x="42" y="121"/>
                  </a:lnTo>
                  <a:lnTo>
                    <a:pt x="25" y="113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3279776" y="3587750"/>
              <a:ext cx="273050" cy="49213"/>
            </a:xfrm>
            <a:custGeom>
              <a:avLst/>
              <a:gdLst>
                <a:gd name="T0" fmla="*/ 62 w 691"/>
                <a:gd name="T1" fmla="*/ 0 h 125"/>
                <a:gd name="T2" fmla="*/ 627 w 691"/>
                <a:gd name="T3" fmla="*/ 0 h 125"/>
                <a:gd name="T4" fmla="*/ 648 w 691"/>
                <a:gd name="T5" fmla="*/ 3 h 125"/>
                <a:gd name="T6" fmla="*/ 665 w 691"/>
                <a:gd name="T7" fmla="*/ 12 h 125"/>
                <a:gd name="T8" fmla="*/ 678 w 691"/>
                <a:gd name="T9" fmla="*/ 25 h 125"/>
                <a:gd name="T10" fmla="*/ 688 w 691"/>
                <a:gd name="T11" fmla="*/ 42 h 125"/>
                <a:gd name="T12" fmla="*/ 691 w 691"/>
                <a:gd name="T13" fmla="*/ 63 h 125"/>
                <a:gd name="T14" fmla="*/ 688 w 691"/>
                <a:gd name="T15" fmla="*/ 82 h 125"/>
                <a:gd name="T16" fmla="*/ 678 w 691"/>
                <a:gd name="T17" fmla="*/ 99 h 125"/>
                <a:gd name="T18" fmla="*/ 665 w 691"/>
                <a:gd name="T19" fmla="*/ 113 h 125"/>
                <a:gd name="T20" fmla="*/ 648 w 691"/>
                <a:gd name="T21" fmla="*/ 123 h 125"/>
                <a:gd name="T22" fmla="*/ 627 w 691"/>
                <a:gd name="T23" fmla="*/ 125 h 125"/>
                <a:gd name="T24" fmla="*/ 62 w 691"/>
                <a:gd name="T25" fmla="*/ 125 h 125"/>
                <a:gd name="T26" fmla="*/ 43 w 691"/>
                <a:gd name="T27" fmla="*/ 123 h 125"/>
                <a:gd name="T28" fmla="*/ 26 w 691"/>
                <a:gd name="T29" fmla="*/ 113 h 125"/>
                <a:gd name="T30" fmla="*/ 12 w 691"/>
                <a:gd name="T31" fmla="*/ 99 h 125"/>
                <a:gd name="T32" fmla="*/ 3 w 691"/>
                <a:gd name="T33" fmla="*/ 82 h 125"/>
                <a:gd name="T34" fmla="*/ 0 w 691"/>
                <a:gd name="T35" fmla="*/ 63 h 125"/>
                <a:gd name="T36" fmla="*/ 3 w 691"/>
                <a:gd name="T37" fmla="*/ 42 h 125"/>
                <a:gd name="T38" fmla="*/ 12 w 691"/>
                <a:gd name="T39" fmla="*/ 25 h 125"/>
                <a:gd name="T40" fmla="*/ 26 w 691"/>
                <a:gd name="T41" fmla="*/ 12 h 125"/>
                <a:gd name="T42" fmla="*/ 43 w 691"/>
                <a:gd name="T43" fmla="*/ 3 h 125"/>
                <a:gd name="T44" fmla="*/ 62 w 691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1" h="125">
                  <a:moveTo>
                    <a:pt x="62" y="0"/>
                  </a:moveTo>
                  <a:lnTo>
                    <a:pt x="627" y="0"/>
                  </a:lnTo>
                  <a:lnTo>
                    <a:pt x="648" y="3"/>
                  </a:lnTo>
                  <a:lnTo>
                    <a:pt x="665" y="12"/>
                  </a:lnTo>
                  <a:lnTo>
                    <a:pt x="678" y="25"/>
                  </a:lnTo>
                  <a:lnTo>
                    <a:pt x="688" y="42"/>
                  </a:lnTo>
                  <a:lnTo>
                    <a:pt x="691" y="63"/>
                  </a:lnTo>
                  <a:lnTo>
                    <a:pt x="688" y="82"/>
                  </a:lnTo>
                  <a:lnTo>
                    <a:pt x="678" y="99"/>
                  </a:lnTo>
                  <a:lnTo>
                    <a:pt x="665" y="113"/>
                  </a:lnTo>
                  <a:lnTo>
                    <a:pt x="648" y="123"/>
                  </a:lnTo>
                  <a:lnTo>
                    <a:pt x="627" y="125"/>
                  </a:lnTo>
                  <a:lnTo>
                    <a:pt x="62" y="125"/>
                  </a:lnTo>
                  <a:lnTo>
                    <a:pt x="43" y="123"/>
                  </a:lnTo>
                  <a:lnTo>
                    <a:pt x="26" y="113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3236913" y="2782888"/>
              <a:ext cx="357188" cy="534988"/>
            </a:xfrm>
            <a:custGeom>
              <a:avLst/>
              <a:gdLst>
                <a:gd name="T0" fmla="*/ 874 w 899"/>
                <a:gd name="T1" fmla="*/ 12 h 1351"/>
                <a:gd name="T2" fmla="*/ 899 w 899"/>
                <a:gd name="T3" fmla="*/ 63 h 1351"/>
                <a:gd name="T4" fmla="*/ 894 w 899"/>
                <a:gd name="T5" fmla="*/ 86 h 1351"/>
                <a:gd name="T6" fmla="*/ 892 w 899"/>
                <a:gd name="T7" fmla="*/ 92 h 1351"/>
                <a:gd name="T8" fmla="*/ 782 w 899"/>
                <a:gd name="T9" fmla="*/ 311 h 1351"/>
                <a:gd name="T10" fmla="*/ 710 w 899"/>
                <a:gd name="T11" fmla="*/ 513 h 1351"/>
                <a:gd name="T12" fmla="*/ 663 w 899"/>
                <a:gd name="T13" fmla="*/ 724 h 1351"/>
                <a:gd name="T14" fmla="*/ 639 w 899"/>
                <a:gd name="T15" fmla="*/ 982 h 1351"/>
                <a:gd name="T16" fmla="*/ 633 w 899"/>
                <a:gd name="T17" fmla="*/ 1287 h 1351"/>
                <a:gd name="T18" fmla="*/ 607 w 899"/>
                <a:gd name="T19" fmla="*/ 1338 h 1351"/>
                <a:gd name="T20" fmla="*/ 550 w 899"/>
                <a:gd name="T21" fmla="*/ 1347 h 1351"/>
                <a:gd name="T22" fmla="*/ 511 w 899"/>
                <a:gd name="T23" fmla="*/ 1308 h 1351"/>
                <a:gd name="T24" fmla="*/ 511 w 899"/>
                <a:gd name="T25" fmla="*/ 1070 h 1351"/>
                <a:gd name="T26" fmla="*/ 528 w 899"/>
                <a:gd name="T27" fmla="*/ 789 h 1351"/>
                <a:gd name="T28" fmla="*/ 573 w 899"/>
                <a:gd name="T29" fmla="*/ 536 h 1351"/>
                <a:gd name="T30" fmla="*/ 660 w 899"/>
                <a:gd name="T31" fmla="*/ 282 h 1351"/>
                <a:gd name="T32" fmla="*/ 646 w 899"/>
                <a:gd name="T33" fmla="*/ 213 h 1351"/>
                <a:gd name="T34" fmla="*/ 569 w 899"/>
                <a:gd name="T35" fmla="*/ 215 h 1351"/>
                <a:gd name="T36" fmla="*/ 487 w 899"/>
                <a:gd name="T37" fmla="*/ 174 h 1351"/>
                <a:gd name="T38" fmla="*/ 384 w 899"/>
                <a:gd name="T39" fmla="*/ 193 h 1351"/>
                <a:gd name="T40" fmla="*/ 304 w 899"/>
                <a:gd name="T41" fmla="*/ 219 h 1351"/>
                <a:gd name="T42" fmla="*/ 226 w 899"/>
                <a:gd name="T43" fmla="*/ 204 h 1351"/>
                <a:gd name="T44" fmla="*/ 273 w 899"/>
                <a:gd name="T45" fmla="*/ 367 h 1351"/>
                <a:gd name="T46" fmla="*/ 345 w 899"/>
                <a:gd name="T47" fmla="*/ 621 h 1351"/>
                <a:gd name="T48" fmla="*/ 378 w 899"/>
                <a:gd name="T49" fmla="*/ 878 h 1351"/>
                <a:gd name="T50" fmla="*/ 390 w 899"/>
                <a:gd name="T51" fmla="*/ 1176 h 1351"/>
                <a:gd name="T52" fmla="*/ 379 w 899"/>
                <a:gd name="T53" fmla="*/ 1325 h 1351"/>
                <a:gd name="T54" fmla="*/ 328 w 899"/>
                <a:gd name="T55" fmla="*/ 1351 h 1351"/>
                <a:gd name="T56" fmla="*/ 278 w 899"/>
                <a:gd name="T57" fmla="*/ 1325 h 1351"/>
                <a:gd name="T58" fmla="*/ 265 w 899"/>
                <a:gd name="T59" fmla="*/ 1179 h 1351"/>
                <a:gd name="T60" fmla="*/ 254 w 899"/>
                <a:gd name="T61" fmla="*/ 892 h 1351"/>
                <a:gd name="T62" fmla="*/ 222 w 899"/>
                <a:gd name="T63" fmla="*/ 645 h 1351"/>
                <a:gd name="T64" fmla="*/ 167 w 899"/>
                <a:gd name="T65" fmla="*/ 446 h 1351"/>
                <a:gd name="T66" fmla="*/ 83 w 899"/>
                <a:gd name="T67" fmla="*/ 241 h 1351"/>
                <a:gd name="T68" fmla="*/ 6 w 899"/>
                <a:gd name="T69" fmla="*/ 89 h 1351"/>
                <a:gd name="T70" fmla="*/ 2 w 899"/>
                <a:gd name="T71" fmla="*/ 44 h 1351"/>
                <a:gd name="T72" fmla="*/ 4 w 899"/>
                <a:gd name="T73" fmla="*/ 38 h 1351"/>
                <a:gd name="T74" fmla="*/ 7 w 899"/>
                <a:gd name="T75" fmla="*/ 31 h 1351"/>
                <a:gd name="T76" fmla="*/ 14 w 899"/>
                <a:gd name="T77" fmla="*/ 22 h 1351"/>
                <a:gd name="T78" fmla="*/ 19 w 899"/>
                <a:gd name="T79" fmla="*/ 17 h 1351"/>
                <a:gd name="T80" fmla="*/ 26 w 899"/>
                <a:gd name="T81" fmla="*/ 11 h 1351"/>
                <a:gd name="T82" fmla="*/ 80 w 899"/>
                <a:gd name="T83" fmla="*/ 4 h 1351"/>
                <a:gd name="T84" fmla="*/ 197 w 899"/>
                <a:gd name="T85" fmla="*/ 53 h 1351"/>
                <a:gd name="T86" fmla="*/ 244 w 899"/>
                <a:gd name="T87" fmla="*/ 76 h 1351"/>
                <a:gd name="T88" fmla="*/ 301 w 899"/>
                <a:gd name="T89" fmla="*/ 90 h 1351"/>
                <a:gd name="T90" fmla="*/ 410 w 899"/>
                <a:gd name="T91" fmla="*/ 14 h 1351"/>
                <a:gd name="T92" fmla="*/ 463 w 899"/>
                <a:gd name="T93" fmla="*/ 1 h 1351"/>
                <a:gd name="T94" fmla="*/ 565 w 899"/>
                <a:gd name="T95" fmla="*/ 76 h 1351"/>
                <a:gd name="T96" fmla="*/ 615 w 899"/>
                <a:gd name="T97" fmla="*/ 89 h 1351"/>
                <a:gd name="T98" fmla="*/ 676 w 899"/>
                <a:gd name="T99" fmla="*/ 67 h 1351"/>
                <a:gd name="T100" fmla="*/ 737 w 899"/>
                <a:gd name="T101" fmla="*/ 36 h 1351"/>
                <a:gd name="T102" fmla="*/ 837 w 899"/>
                <a:gd name="T103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9" h="1351">
                  <a:moveTo>
                    <a:pt x="837" y="0"/>
                  </a:moveTo>
                  <a:lnTo>
                    <a:pt x="857" y="4"/>
                  </a:lnTo>
                  <a:lnTo>
                    <a:pt x="874" y="12"/>
                  </a:lnTo>
                  <a:lnTo>
                    <a:pt x="887" y="25"/>
                  </a:lnTo>
                  <a:lnTo>
                    <a:pt x="897" y="44"/>
                  </a:lnTo>
                  <a:lnTo>
                    <a:pt x="899" y="63"/>
                  </a:lnTo>
                  <a:lnTo>
                    <a:pt x="897" y="81"/>
                  </a:lnTo>
                  <a:lnTo>
                    <a:pt x="897" y="81"/>
                  </a:lnTo>
                  <a:lnTo>
                    <a:pt x="894" y="86"/>
                  </a:lnTo>
                  <a:lnTo>
                    <a:pt x="894" y="89"/>
                  </a:lnTo>
                  <a:lnTo>
                    <a:pt x="892" y="92"/>
                  </a:lnTo>
                  <a:lnTo>
                    <a:pt x="892" y="92"/>
                  </a:lnTo>
                  <a:lnTo>
                    <a:pt x="851" y="169"/>
                  </a:lnTo>
                  <a:lnTo>
                    <a:pt x="815" y="241"/>
                  </a:lnTo>
                  <a:lnTo>
                    <a:pt x="782" y="311"/>
                  </a:lnTo>
                  <a:lnTo>
                    <a:pt x="755" y="379"/>
                  </a:lnTo>
                  <a:lnTo>
                    <a:pt x="730" y="446"/>
                  </a:lnTo>
                  <a:lnTo>
                    <a:pt x="710" y="513"/>
                  </a:lnTo>
                  <a:lnTo>
                    <a:pt x="691" y="579"/>
                  </a:lnTo>
                  <a:lnTo>
                    <a:pt x="677" y="645"/>
                  </a:lnTo>
                  <a:lnTo>
                    <a:pt x="663" y="724"/>
                  </a:lnTo>
                  <a:lnTo>
                    <a:pt x="652" y="807"/>
                  </a:lnTo>
                  <a:lnTo>
                    <a:pt x="644" y="892"/>
                  </a:lnTo>
                  <a:lnTo>
                    <a:pt x="639" y="982"/>
                  </a:lnTo>
                  <a:lnTo>
                    <a:pt x="635" y="1077"/>
                  </a:lnTo>
                  <a:lnTo>
                    <a:pt x="633" y="1179"/>
                  </a:lnTo>
                  <a:lnTo>
                    <a:pt x="633" y="1287"/>
                  </a:lnTo>
                  <a:lnTo>
                    <a:pt x="629" y="1308"/>
                  </a:lnTo>
                  <a:lnTo>
                    <a:pt x="621" y="1325"/>
                  </a:lnTo>
                  <a:lnTo>
                    <a:pt x="607" y="1338"/>
                  </a:lnTo>
                  <a:lnTo>
                    <a:pt x="590" y="1347"/>
                  </a:lnTo>
                  <a:lnTo>
                    <a:pt x="571" y="1351"/>
                  </a:lnTo>
                  <a:lnTo>
                    <a:pt x="550" y="1347"/>
                  </a:lnTo>
                  <a:lnTo>
                    <a:pt x="533" y="1338"/>
                  </a:lnTo>
                  <a:lnTo>
                    <a:pt x="520" y="1325"/>
                  </a:lnTo>
                  <a:lnTo>
                    <a:pt x="511" y="1308"/>
                  </a:lnTo>
                  <a:lnTo>
                    <a:pt x="508" y="1287"/>
                  </a:lnTo>
                  <a:lnTo>
                    <a:pt x="509" y="1176"/>
                  </a:lnTo>
                  <a:lnTo>
                    <a:pt x="511" y="1070"/>
                  </a:lnTo>
                  <a:lnTo>
                    <a:pt x="515" y="971"/>
                  </a:lnTo>
                  <a:lnTo>
                    <a:pt x="520" y="878"/>
                  </a:lnTo>
                  <a:lnTo>
                    <a:pt x="528" y="789"/>
                  </a:lnTo>
                  <a:lnTo>
                    <a:pt x="539" y="704"/>
                  </a:lnTo>
                  <a:lnTo>
                    <a:pt x="554" y="621"/>
                  </a:lnTo>
                  <a:lnTo>
                    <a:pt x="573" y="536"/>
                  </a:lnTo>
                  <a:lnTo>
                    <a:pt x="598" y="452"/>
                  </a:lnTo>
                  <a:lnTo>
                    <a:pt x="626" y="367"/>
                  </a:lnTo>
                  <a:lnTo>
                    <a:pt x="660" y="282"/>
                  </a:lnTo>
                  <a:lnTo>
                    <a:pt x="700" y="193"/>
                  </a:lnTo>
                  <a:lnTo>
                    <a:pt x="673" y="204"/>
                  </a:lnTo>
                  <a:lnTo>
                    <a:pt x="646" y="213"/>
                  </a:lnTo>
                  <a:lnTo>
                    <a:pt x="621" y="217"/>
                  </a:lnTo>
                  <a:lnTo>
                    <a:pt x="595" y="219"/>
                  </a:lnTo>
                  <a:lnTo>
                    <a:pt x="569" y="215"/>
                  </a:lnTo>
                  <a:lnTo>
                    <a:pt x="542" y="208"/>
                  </a:lnTo>
                  <a:lnTo>
                    <a:pt x="515" y="193"/>
                  </a:lnTo>
                  <a:lnTo>
                    <a:pt x="487" y="174"/>
                  </a:lnTo>
                  <a:lnTo>
                    <a:pt x="448" y="143"/>
                  </a:lnTo>
                  <a:lnTo>
                    <a:pt x="412" y="174"/>
                  </a:lnTo>
                  <a:lnTo>
                    <a:pt x="384" y="193"/>
                  </a:lnTo>
                  <a:lnTo>
                    <a:pt x="356" y="207"/>
                  </a:lnTo>
                  <a:lnTo>
                    <a:pt x="330" y="215"/>
                  </a:lnTo>
                  <a:lnTo>
                    <a:pt x="304" y="219"/>
                  </a:lnTo>
                  <a:lnTo>
                    <a:pt x="278" y="216"/>
                  </a:lnTo>
                  <a:lnTo>
                    <a:pt x="251" y="211"/>
                  </a:lnTo>
                  <a:lnTo>
                    <a:pt x="226" y="204"/>
                  </a:lnTo>
                  <a:lnTo>
                    <a:pt x="199" y="193"/>
                  </a:lnTo>
                  <a:lnTo>
                    <a:pt x="239" y="281"/>
                  </a:lnTo>
                  <a:lnTo>
                    <a:pt x="273" y="367"/>
                  </a:lnTo>
                  <a:lnTo>
                    <a:pt x="301" y="452"/>
                  </a:lnTo>
                  <a:lnTo>
                    <a:pt x="325" y="536"/>
                  </a:lnTo>
                  <a:lnTo>
                    <a:pt x="345" y="621"/>
                  </a:lnTo>
                  <a:lnTo>
                    <a:pt x="358" y="704"/>
                  </a:lnTo>
                  <a:lnTo>
                    <a:pt x="370" y="789"/>
                  </a:lnTo>
                  <a:lnTo>
                    <a:pt x="378" y="878"/>
                  </a:lnTo>
                  <a:lnTo>
                    <a:pt x="384" y="971"/>
                  </a:lnTo>
                  <a:lnTo>
                    <a:pt x="387" y="1070"/>
                  </a:lnTo>
                  <a:lnTo>
                    <a:pt x="390" y="1176"/>
                  </a:lnTo>
                  <a:lnTo>
                    <a:pt x="390" y="1287"/>
                  </a:lnTo>
                  <a:lnTo>
                    <a:pt x="387" y="1308"/>
                  </a:lnTo>
                  <a:lnTo>
                    <a:pt x="379" y="1325"/>
                  </a:lnTo>
                  <a:lnTo>
                    <a:pt x="364" y="1338"/>
                  </a:lnTo>
                  <a:lnTo>
                    <a:pt x="347" y="1347"/>
                  </a:lnTo>
                  <a:lnTo>
                    <a:pt x="328" y="1351"/>
                  </a:lnTo>
                  <a:lnTo>
                    <a:pt x="308" y="1347"/>
                  </a:lnTo>
                  <a:lnTo>
                    <a:pt x="291" y="1338"/>
                  </a:lnTo>
                  <a:lnTo>
                    <a:pt x="278" y="1325"/>
                  </a:lnTo>
                  <a:lnTo>
                    <a:pt x="268" y="1308"/>
                  </a:lnTo>
                  <a:lnTo>
                    <a:pt x="266" y="1287"/>
                  </a:lnTo>
                  <a:lnTo>
                    <a:pt x="265" y="1179"/>
                  </a:lnTo>
                  <a:lnTo>
                    <a:pt x="263" y="1077"/>
                  </a:lnTo>
                  <a:lnTo>
                    <a:pt x="260" y="982"/>
                  </a:lnTo>
                  <a:lnTo>
                    <a:pt x="254" y="892"/>
                  </a:lnTo>
                  <a:lnTo>
                    <a:pt x="246" y="807"/>
                  </a:lnTo>
                  <a:lnTo>
                    <a:pt x="235" y="724"/>
                  </a:lnTo>
                  <a:lnTo>
                    <a:pt x="222" y="645"/>
                  </a:lnTo>
                  <a:lnTo>
                    <a:pt x="206" y="579"/>
                  </a:lnTo>
                  <a:lnTo>
                    <a:pt x="189" y="513"/>
                  </a:lnTo>
                  <a:lnTo>
                    <a:pt x="167" y="446"/>
                  </a:lnTo>
                  <a:lnTo>
                    <a:pt x="143" y="379"/>
                  </a:lnTo>
                  <a:lnTo>
                    <a:pt x="115" y="311"/>
                  </a:lnTo>
                  <a:lnTo>
                    <a:pt x="83" y="241"/>
                  </a:lnTo>
                  <a:lnTo>
                    <a:pt x="48" y="169"/>
                  </a:lnTo>
                  <a:lnTo>
                    <a:pt x="7" y="92"/>
                  </a:lnTo>
                  <a:lnTo>
                    <a:pt x="6" y="89"/>
                  </a:lnTo>
                  <a:lnTo>
                    <a:pt x="1" y="74"/>
                  </a:lnTo>
                  <a:lnTo>
                    <a:pt x="0" y="5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43" y="4"/>
                  </a:lnTo>
                  <a:lnTo>
                    <a:pt x="62" y="0"/>
                  </a:lnTo>
                  <a:lnTo>
                    <a:pt x="80" y="4"/>
                  </a:lnTo>
                  <a:lnTo>
                    <a:pt x="122" y="18"/>
                  </a:lnTo>
                  <a:lnTo>
                    <a:pt x="160" y="36"/>
                  </a:lnTo>
                  <a:lnTo>
                    <a:pt x="197" y="53"/>
                  </a:lnTo>
                  <a:lnTo>
                    <a:pt x="200" y="56"/>
                  </a:lnTo>
                  <a:lnTo>
                    <a:pt x="223" y="67"/>
                  </a:lnTo>
                  <a:lnTo>
                    <a:pt x="244" y="76"/>
                  </a:lnTo>
                  <a:lnTo>
                    <a:pt x="265" y="84"/>
                  </a:lnTo>
                  <a:lnTo>
                    <a:pt x="284" y="89"/>
                  </a:lnTo>
                  <a:lnTo>
                    <a:pt x="301" y="90"/>
                  </a:lnTo>
                  <a:lnTo>
                    <a:pt x="318" y="86"/>
                  </a:lnTo>
                  <a:lnTo>
                    <a:pt x="333" y="76"/>
                  </a:lnTo>
                  <a:lnTo>
                    <a:pt x="410" y="14"/>
                  </a:lnTo>
                  <a:lnTo>
                    <a:pt x="426" y="5"/>
                  </a:lnTo>
                  <a:lnTo>
                    <a:pt x="445" y="0"/>
                  </a:lnTo>
                  <a:lnTo>
                    <a:pt x="463" y="1"/>
                  </a:lnTo>
                  <a:lnTo>
                    <a:pt x="480" y="7"/>
                  </a:lnTo>
                  <a:lnTo>
                    <a:pt x="494" y="19"/>
                  </a:lnTo>
                  <a:lnTo>
                    <a:pt x="565" y="76"/>
                  </a:lnTo>
                  <a:lnTo>
                    <a:pt x="581" y="86"/>
                  </a:lnTo>
                  <a:lnTo>
                    <a:pt x="596" y="90"/>
                  </a:lnTo>
                  <a:lnTo>
                    <a:pt x="615" y="89"/>
                  </a:lnTo>
                  <a:lnTo>
                    <a:pt x="634" y="84"/>
                  </a:lnTo>
                  <a:lnTo>
                    <a:pt x="655" y="76"/>
                  </a:lnTo>
                  <a:lnTo>
                    <a:pt x="676" y="67"/>
                  </a:lnTo>
                  <a:lnTo>
                    <a:pt x="699" y="56"/>
                  </a:lnTo>
                  <a:lnTo>
                    <a:pt x="702" y="53"/>
                  </a:lnTo>
                  <a:lnTo>
                    <a:pt x="737" y="36"/>
                  </a:lnTo>
                  <a:lnTo>
                    <a:pt x="776" y="18"/>
                  </a:lnTo>
                  <a:lnTo>
                    <a:pt x="818" y="4"/>
                  </a:lnTo>
                  <a:lnTo>
                    <a:pt x="8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3390901" y="2146300"/>
              <a:ext cx="49213" cy="146050"/>
            </a:xfrm>
            <a:custGeom>
              <a:avLst/>
              <a:gdLst>
                <a:gd name="T0" fmla="*/ 63 w 125"/>
                <a:gd name="T1" fmla="*/ 0 h 368"/>
                <a:gd name="T2" fmla="*/ 83 w 125"/>
                <a:gd name="T3" fmla="*/ 3 h 368"/>
                <a:gd name="T4" fmla="*/ 100 w 125"/>
                <a:gd name="T5" fmla="*/ 12 h 368"/>
                <a:gd name="T6" fmla="*/ 113 w 125"/>
                <a:gd name="T7" fmla="*/ 25 h 368"/>
                <a:gd name="T8" fmla="*/ 123 w 125"/>
                <a:gd name="T9" fmla="*/ 42 h 368"/>
                <a:gd name="T10" fmla="*/ 125 w 125"/>
                <a:gd name="T11" fmla="*/ 62 h 368"/>
                <a:gd name="T12" fmla="*/ 125 w 125"/>
                <a:gd name="T13" fmla="*/ 305 h 368"/>
                <a:gd name="T14" fmla="*/ 123 w 125"/>
                <a:gd name="T15" fmla="*/ 324 h 368"/>
                <a:gd name="T16" fmla="*/ 113 w 125"/>
                <a:gd name="T17" fmla="*/ 341 h 368"/>
                <a:gd name="T18" fmla="*/ 100 w 125"/>
                <a:gd name="T19" fmla="*/ 356 h 368"/>
                <a:gd name="T20" fmla="*/ 83 w 125"/>
                <a:gd name="T21" fmla="*/ 364 h 368"/>
                <a:gd name="T22" fmla="*/ 63 w 125"/>
                <a:gd name="T23" fmla="*/ 368 h 368"/>
                <a:gd name="T24" fmla="*/ 44 w 125"/>
                <a:gd name="T25" fmla="*/ 364 h 368"/>
                <a:gd name="T26" fmla="*/ 27 w 125"/>
                <a:gd name="T27" fmla="*/ 356 h 368"/>
                <a:gd name="T28" fmla="*/ 12 w 125"/>
                <a:gd name="T29" fmla="*/ 341 h 368"/>
                <a:gd name="T30" fmla="*/ 4 w 125"/>
                <a:gd name="T31" fmla="*/ 324 h 368"/>
                <a:gd name="T32" fmla="*/ 0 w 125"/>
                <a:gd name="T33" fmla="*/ 305 h 368"/>
                <a:gd name="T34" fmla="*/ 0 w 125"/>
                <a:gd name="T35" fmla="*/ 62 h 368"/>
                <a:gd name="T36" fmla="*/ 4 w 125"/>
                <a:gd name="T37" fmla="*/ 42 h 368"/>
                <a:gd name="T38" fmla="*/ 12 w 125"/>
                <a:gd name="T39" fmla="*/ 25 h 368"/>
                <a:gd name="T40" fmla="*/ 27 w 125"/>
                <a:gd name="T41" fmla="*/ 12 h 368"/>
                <a:gd name="T42" fmla="*/ 44 w 125"/>
                <a:gd name="T43" fmla="*/ 3 h 368"/>
                <a:gd name="T44" fmla="*/ 63 w 125"/>
                <a:gd name="T4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368">
                  <a:moveTo>
                    <a:pt x="63" y="0"/>
                  </a:moveTo>
                  <a:lnTo>
                    <a:pt x="83" y="3"/>
                  </a:lnTo>
                  <a:lnTo>
                    <a:pt x="100" y="12"/>
                  </a:lnTo>
                  <a:lnTo>
                    <a:pt x="113" y="25"/>
                  </a:lnTo>
                  <a:lnTo>
                    <a:pt x="123" y="42"/>
                  </a:lnTo>
                  <a:lnTo>
                    <a:pt x="125" y="62"/>
                  </a:lnTo>
                  <a:lnTo>
                    <a:pt x="125" y="305"/>
                  </a:lnTo>
                  <a:lnTo>
                    <a:pt x="123" y="324"/>
                  </a:lnTo>
                  <a:lnTo>
                    <a:pt x="113" y="341"/>
                  </a:lnTo>
                  <a:lnTo>
                    <a:pt x="100" y="356"/>
                  </a:lnTo>
                  <a:lnTo>
                    <a:pt x="83" y="364"/>
                  </a:lnTo>
                  <a:lnTo>
                    <a:pt x="63" y="368"/>
                  </a:lnTo>
                  <a:lnTo>
                    <a:pt x="44" y="364"/>
                  </a:lnTo>
                  <a:lnTo>
                    <a:pt x="27" y="356"/>
                  </a:lnTo>
                  <a:lnTo>
                    <a:pt x="12" y="341"/>
                  </a:lnTo>
                  <a:lnTo>
                    <a:pt x="4" y="324"/>
                  </a:lnTo>
                  <a:lnTo>
                    <a:pt x="0" y="305"/>
                  </a:lnTo>
                  <a:lnTo>
                    <a:pt x="0" y="62"/>
                  </a:lnTo>
                  <a:lnTo>
                    <a:pt x="4" y="42"/>
                  </a:lnTo>
                  <a:lnTo>
                    <a:pt x="12" y="25"/>
                  </a:lnTo>
                  <a:lnTo>
                    <a:pt x="27" y="12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3"/>
            <p:cNvSpPr>
              <a:spLocks noEditPoints="1"/>
            </p:cNvSpPr>
            <p:nvPr/>
          </p:nvSpPr>
          <p:spPr bwMode="auto">
            <a:xfrm>
              <a:off x="2974976" y="2403475"/>
              <a:ext cx="882650" cy="1027113"/>
            </a:xfrm>
            <a:custGeom>
              <a:avLst/>
              <a:gdLst>
                <a:gd name="T0" fmla="*/ 879 w 2226"/>
                <a:gd name="T1" fmla="*/ 152 h 2590"/>
                <a:gd name="T2" fmla="*/ 596 w 2226"/>
                <a:gd name="T3" fmla="*/ 270 h 2590"/>
                <a:gd name="T4" fmla="*/ 361 w 2226"/>
                <a:gd name="T5" fmla="*/ 471 h 2590"/>
                <a:gd name="T6" fmla="*/ 201 w 2226"/>
                <a:gd name="T7" fmla="*/ 732 h 2590"/>
                <a:gd name="T8" fmla="*/ 136 w 2226"/>
                <a:gd name="T9" fmla="*/ 956 h 2590"/>
                <a:gd name="T10" fmla="*/ 136 w 2226"/>
                <a:gd name="T11" fmla="*/ 1271 h 2590"/>
                <a:gd name="T12" fmla="*/ 233 w 2226"/>
                <a:gd name="T13" fmla="*/ 1564 h 2590"/>
                <a:gd name="T14" fmla="*/ 406 w 2226"/>
                <a:gd name="T15" fmla="*/ 1815 h 2590"/>
                <a:gd name="T16" fmla="*/ 559 w 2226"/>
                <a:gd name="T17" fmla="*/ 1994 h 2590"/>
                <a:gd name="T18" fmla="*/ 659 w 2226"/>
                <a:gd name="T19" fmla="*/ 2106 h 2590"/>
                <a:gd name="T20" fmla="*/ 757 w 2226"/>
                <a:gd name="T21" fmla="*/ 2245 h 2590"/>
                <a:gd name="T22" fmla="*/ 805 w 2226"/>
                <a:gd name="T23" fmla="*/ 2411 h 2590"/>
                <a:gd name="T24" fmla="*/ 1431 w 2226"/>
                <a:gd name="T25" fmla="*/ 2363 h 2590"/>
                <a:gd name="T26" fmla="*/ 1490 w 2226"/>
                <a:gd name="T27" fmla="*/ 2208 h 2590"/>
                <a:gd name="T28" fmla="*/ 1602 w 2226"/>
                <a:gd name="T29" fmla="*/ 2067 h 2590"/>
                <a:gd name="T30" fmla="*/ 1740 w 2226"/>
                <a:gd name="T31" fmla="*/ 1911 h 2590"/>
                <a:gd name="T32" fmla="*/ 1910 w 2226"/>
                <a:gd name="T33" fmla="*/ 1695 h 2590"/>
                <a:gd name="T34" fmla="*/ 2052 w 2226"/>
                <a:gd name="T35" fmla="*/ 1420 h 2590"/>
                <a:gd name="T36" fmla="*/ 2099 w 2226"/>
                <a:gd name="T37" fmla="*/ 1113 h 2590"/>
                <a:gd name="T38" fmla="*/ 2050 w 2226"/>
                <a:gd name="T39" fmla="*/ 800 h 2590"/>
                <a:gd name="T40" fmla="*/ 1910 w 2226"/>
                <a:gd name="T41" fmla="*/ 529 h 2590"/>
                <a:gd name="T42" fmla="*/ 1693 w 2226"/>
                <a:gd name="T43" fmla="*/ 314 h 2590"/>
                <a:gd name="T44" fmla="*/ 1419 w 2226"/>
                <a:gd name="T45" fmla="*/ 173 h 2590"/>
                <a:gd name="T46" fmla="*/ 1112 w 2226"/>
                <a:gd name="T47" fmla="*/ 124 h 2590"/>
                <a:gd name="T48" fmla="*/ 1375 w 2226"/>
                <a:gd name="T49" fmla="*/ 31 h 2590"/>
                <a:gd name="T50" fmla="*/ 1695 w 2226"/>
                <a:gd name="T51" fmla="*/ 164 h 2590"/>
                <a:gd name="T52" fmla="*/ 1957 w 2226"/>
                <a:gd name="T53" fmla="*/ 388 h 2590"/>
                <a:gd name="T54" fmla="*/ 2138 w 2226"/>
                <a:gd name="T55" fmla="*/ 680 h 2590"/>
                <a:gd name="T56" fmla="*/ 2222 w 2226"/>
                <a:gd name="T57" fmla="*/ 1022 h 2590"/>
                <a:gd name="T58" fmla="*/ 2194 w 2226"/>
                <a:gd name="T59" fmla="*/ 1375 h 2590"/>
                <a:gd name="T60" fmla="*/ 2061 w 2226"/>
                <a:gd name="T61" fmla="*/ 1697 h 2590"/>
                <a:gd name="T62" fmla="*/ 1876 w 2226"/>
                <a:gd name="T63" fmla="*/ 1944 h 2590"/>
                <a:gd name="T64" fmla="*/ 1731 w 2226"/>
                <a:gd name="T65" fmla="*/ 2108 h 2590"/>
                <a:gd name="T66" fmla="*/ 1624 w 2226"/>
                <a:gd name="T67" fmla="*/ 2235 h 2590"/>
                <a:gd name="T68" fmla="*/ 1563 w 2226"/>
                <a:gd name="T69" fmla="*/ 2358 h 2590"/>
                <a:gd name="T70" fmla="*/ 1544 w 2226"/>
                <a:gd name="T71" fmla="*/ 2527 h 2590"/>
                <a:gd name="T72" fmla="*/ 1501 w 2226"/>
                <a:gd name="T73" fmla="*/ 2586 h 2590"/>
                <a:gd name="T74" fmla="*/ 711 w 2226"/>
                <a:gd name="T75" fmla="*/ 2578 h 2590"/>
                <a:gd name="T76" fmla="*/ 684 w 2226"/>
                <a:gd name="T77" fmla="*/ 2478 h 2590"/>
                <a:gd name="T78" fmla="*/ 655 w 2226"/>
                <a:gd name="T79" fmla="*/ 2326 h 2590"/>
                <a:gd name="T80" fmla="*/ 582 w 2226"/>
                <a:gd name="T81" fmla="*/ 2208 h 2590"/>
                <a:gd name="T82" fmla="*/ 471 w 2226"/>
                <a:gd name="T83" fmla="*/ 2082 h 2590"/>
                <a:gd name="T84" fmla="*/ 336 w 2226"/>
                <a:gd name="T85" fmla="*/ 1927 h 2590"/>
                <a:gd name="T86" fmla="*/ 174 w 2226"/>
                <a:gd name="T87" fmla="*/ 1712 h 2590"/>
                <a:gd name="T88" fmla="*/ 55 w 2226"/>
                <a:gd name="T89" fmla="*/ 1458 h 2590"/>
                <a:gd name="T90" fmla="*/ 0 w 2226"/>
                <a:gd name="T91" fmla="*/ 1113 h 2590"/>
                <a:gd name="T92" fmla="*/ 55 w 2226"/>
                <a:gd name="T93" fmla="*/ 767 h 2590"/>
                <a:gd name="T94" fmla="*/ 165 w 2226"/>
                <a:gd name="T95" fmla="*/ 529 h 2590"/>
                <a:gd name="T96" fmla="*/ 378 w 2226"/>
                <a:gd name="T97" fmla="*/ 276 h 2590"/>
                <a:gd name="T98" fmla="*/ 620 w 2226"/>
                <a:gd name="T99" fmla="*/ 115 h 2590"/>
                <a:gd name="T100" fmla="*/ 936 w 2226"/>
                <a:gd name="T101" fmla="*/ 14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6" h="2590">
                  <a:moveTo>
                    <a:pt x="1112" y="124"/>
                  </a:moveTo>
                  <a:lnTo>
                    <a:pt x="1032" y="128"/>
                  </a:lnTo>
                  <a:lnTo>
                    <a:pt x="954" y="138"/>
                  </a:lnTo>
                  <a:lnTo>
                    <a:pt x="879" y="152"/>
                  </a:lnTo>
                  <a:lnTo>
                    <a:pt x="805" y="173"/>
                  </a:lnTo>
                  <a:lnTo>
                    <a:pt x="734" y="200"/>
                  </a:lnTo>
                  <a:lnTo>
                    <a:pt x="664" y="233"/>
                  </a:lnTo>
                  <a:lnTo>
                    <a:pt x="596" y="270"/>
                  </a:lnTo>
                  <a:lnTo>
                    <a:pt x="531" y="314"/>
                  </a:lnTo>
                  <a:lnTo>
                    <a:pt x="471" y="361"/>
                  </a:lnTo>
                  <a:lnTo>
                    <a:pt x="413" y="415"/>
                  </a:lnTo>
                  <a:lnTo>
                    <a:pt x="361" y="471"/>
                  </a:lnTo>
                  <a:lnTo>
                    <a:pt x="314" y="530"/>
                  </a:lnTo>
                  <a:lnTo>
                    <a:pt x="271" y="595"/>
                  </a:lnTo>
                  <a:lnTo>
                    <a:pt x="233" y="662"/>
                  </a:lnTo>
                  <a:lnTo>
                    <a:pt x="201" y="732"/>
                  </a:lnTo>
                  <a:lnTo>
                    <a:pt x="199" y="735"/>
                  </a:lnTo>
                  <a:lnTo>
                    <a:pt x="173" y="806"/>
                  </a:lnTo>
                  <a:lnTo>
                    <a:pt x="152" y="879"/>
                  </a:lnTo>
                  <a:lnTo>
                    <a:pt x="136" y="956"/>
                  </a:lnTo>
                  <a:lnTo>
                    <a:pt x="128" y="1034"/>
                  </a:lnTo>
                  <a:lnTo>
                    <a:pt x="124" y="1113"/>
                  </a:lnTo>
                  <a:lnTo>
                    <a:pt x="128" y="1193"/>
                  </a:lnTo>
                  <a:lnTo>
                    <a:pt x="136" y="1271"/>
                  </a:lnTo>
                  <a:lnTo>
                    <a:pt x="152" y="1346"/>
                  </a:lnTo>
                  <a:lnTo>
                    <a:pt x="173" y="1419"/>
                  </a:lnTo>
                  <a:lnTo>
                    <a:pt x="199" y="1493"/>
                  </a:lnTo>
                  <a:lnTo>
                    <a:pt x="233" y="1564"/>
                  </a:lnTo>
                  <a:lnTo>
                    <a:pt x="271" y="1632"/>
                  </a:lnTo>
                  <a:lnTo>
                    <a:pt x="314" y="1695"/>
                  </a:lnTo>
                  <a:lnTo>
                    <a:pt x="361" y="1758"/>
                  </a:lnTo>
                  <a:lnTo>
                    <a:pt x="406" y="1815"/>
                  </a:lnTo>
                  <a:lnTo>
                    <a:pt x="447" y="1866"/>
                  </a:lnTo>
                  <a:lnTo>
                    <a:pt x="488" y="1914"/>
                  </a:lnTo>
                  <a:lnTo>
                    <a:pt x="524" y="1955"/>
                  </a:lnTo>
                  <a:lnTo>
                    <a:pt x="559" y="1994"/>
                  </a:lnTo>
                  <a:lnTo>
                    <a:pt x="591" y="2029"/>
                  </a:lnTo>
                  <a:lnTo>
                    <a:pt x="591" y="2029"/>
                  </a:lnTo>
                  <a:lnTo>
                    <a:pt x="627" y="2070"/>
                  </a:lnTo>
                  <a:lnTo>
                    <a:pt x="659" y="2106"/>
                  </a:lnTo>
                  <a:lnTo>
                    <a:pt x="689" y="2141"/>
                  </a:lnTo>
                  <a:lnTo>
                    <a:pt x="715" y="2175"/>
                  </a:lnTo>
                  <a:lnTo>
                    <a:pt x="738" y="2209"/>
                  </a:lnTo>
                  <a:lnTo>
                    <a:pt x="757" y="2245"/>
                  </a:lnTo>
                  <a:lnTo>
                    <a:pt x="774" y="2281"/>
                  </a:lnTo>
                  <a:lnTo>
                    <a:pt x="788" y="2320"/>
                  </a:lnTo>
                  <a:lnTo>
                    <a:pt x="798" y="2364"/>
                  </a:lnTo>
                  <a:lnTo>
                    <a:pt x="805" y="2411"/>
                  </a:lnTo>
                  <a:lnTo>
                    <a:pt x="810" y="2465"/>
                  </a:lnTo>
                  <a:lnTo>
                    <a:pt x="1420" y="2465"/>
                  </a:lnTo>
                  <a:lnTo>
                    <a:pt x="1424" y="2411"/>
                  </a:lnTo>
                  <a:lnTo>
                    <a:pt x="1431" y="2363"/>
                  </a:lnTo>
                  <a:lnTo>
                    <a:pt x="1442" y="2320"/>
                  </a:lnTo>
                  <a:lnTo>
                    <a:pt x="1455" y="2280"/>
                  </a:lnTo>
                  <a:lnTo>
                    <a:pt x="1471" y="2243"/>
                  </a:lnTo>
                  <a:lnTo>
                    <a:pt x="1490" y="2208"/>
                  </a:lnTo>
                  <a:lnTo>
                    <a:pt x="1514" y="2174"/>
                  </a:lnTo>
                  <a:lnTo>
                    <a:pt x="1539" y="2139"/>
                  </a:lnTo>
                  <a:lnTo>
                    <a:pt x="1569" y="2104"/>
                  </a:lnTo>
                  <a:lnTo>
                    <a:pt x="1602" y="2067"/>
                  </a:lnTo>
                  <a:lnTo>
                    <a:pt x="1638" y="2026"/>
                  </a:lnTo>
                  <a:lnTo>
                    <a:pt x="1669" y="1992"/>
                  </a:lnTo>
                  <a:lnTo>
                    <a:pt x="1703" y="1954"/>
                  </a:lnTo>
                  <a:lnTo>
                    <a:pt x="1740" y="1911"/>
                  </a:lnTo>
                  <a:lnTo>
                    <a:pt x="1779" y="1865"/>
                  </a:lnTo>
                  <a:lnTo>
                    <a:pt x="1820" y="1814"/>
                  </a:lnTo>
                  <a:lnTo>
                    <a:pt x="1864" y="1758"/>
                  </a:lnTo>
                  <a:lnTo>
                    <a:pt x="1910" y="1695"/>
                  </a:lnTo>
                  <a:lnTo>
                    <a:pt x="1954" y="1632"/>
                  </a:lnTo>
                  <a:lnTo>
                    <a:pt x="1991" y="1564"/>
                  </a:lnTo>
                  <a:lnTo>
                    <a:pt x="2024" y="1493"/>
                  </a:lnTo>
                  <a:lnTo>
                    <a:pt x="2052" y="1420"/>
                  </a:lnTo>
                  <a:lnTo>
                    <a:pt x="2073" y="1346"/>
                  </a:lnTo>
                  <a:lnTo>
                    <a:pt x="2087" y="1271"/>
                  </a:lnTo>
                  <a:lnTo>
                    <a:pt x="2097" y="1193"/>
                  </a:lnTo>
                  <a:lnTo>
                    <a:pt x="2099" y="1113"/>
                  </a:lnTo>
                  <a:lnTo>
                    <a:pt x="2097" y="1032"/>
                  </a:lnTo>
                  <a:lnTo>
                    <a:pt x="2087" y="952"/>
                  </a:lnTo>
                  <a:lnTo>
                    <a:pt x="2072" y="876"/>
                  </a:lnTo>
                  <a:lnTo>
                    <a:pt x="2050" y="800"/>
                  </a:lnTo>
                  <a:lnTo>
                    <a:pt x="2023" y="729"/>
                  </a:lnTo>
                  <a:lnTo>
                    <a:pt x="1990" y="659"/>
                  </a:lnTo>
                  <a:lnTo>
                    <a:pt x="1952" y="592"/>
                  </a:lnTo>
                  <a:lnTo>
                    <a:pt x="1910" y="529"/>
                  </a:lnTo>
                  <a:lnTo>
                    <a:pt x="1862" y="470"/>
                  </a:lnTo>
                  <a:lnTo>
                    <a:pt x="1811" y="415"/>
                  </a:lnTo>
                  <a:lnTo>
                    <a:pt x="1754" y="361"/>
                  </a:lnTo>
                  <a:lnTo>
                    <a:pt x="1693" y="314"/>
                  </a:lnTo>
                  <a:lnTo>
                    <a:pt x="1629" y="270"/>
                  </a:lnTo>
                  <a:lnTo>
                    <a:pt x="1561" y="233"/>
                  </a:lnTo>
                  <a:lnTo>
                    <a:pt x="1490" y="200"/>
                  </a:lnTo>
                  <a:lnTo>
                    <a:pt x="1419" y="173"/>
                  </a:lnTo>
                  <a:lnTo>
                    <a:pt x="1346" y="152"/>
                  </a:lnTo>
                  <a:lnTo>
                    <a:pt x="1270" y="138"/>
                  </a:lnTo>
                  <a:lnTo>
                    <a:pt x="1193" y="128"/>
                  </a:lnTo>
                  <a:lnTo>
                    <a:pt x="1112" y="124"/>
                  </a:lnTo>
                  <a:close/>
                  <a:moveTo>
                    <a:pt x="1112" y="0"/>
                  </a:moveTo>
                  <a:lnTo>
                    <a:pt x="1202" y="4"/>
                  </a:lnTo>
                  <a:lnTo>
                    <a:pt x="1289" y="14"/>
                  </a:lnTo>
                  <a:lnTo>
                    <a:pt x="1375" y="31"/>
                  </a:lnTo>
                  <a:lnTo>
                    <a:pt x="1458" y="55"/>
                  </a:lnTo>
                  <a:lnTo>
                    <a:pt x="1538" y="84"/>
                  </a:lnTo>
                  <a:lnTo>
                    <a:pt x="1618" y="122"/>
                  </a:lnTo>
                  <a:lnTo>
                    <a:pt x="1695" y="164"/>
                  </a:lnTo>
                  <a:lnTo>
                    <a:pt x="1768" y="213"/>
                  </a:lnTo>
                  <a:lnTo>
                    <a:pt x="1836" y="267"/>
                  </a:lnTo>
                  <a:lnTo>
                    <a:pt x="1900" y="326"/>
                  </a:lnTo>
                  <a:lnTo>
                    <a:pt x="1957" y="388"/>
                  </a:lnTo>
                  <a:lnTo>
                    <a:pt x="2011" y="455"/>
                  </a:lnTo>
                  <a:lnTo>
                    <a:pt x="2058" y="527"/>
                  </a:lnTo>
                  <a:lnTo>
                    <a:pt x="2101" y="601"/>
                  </a:lnTo>
                  <a:lnTo>
                    <a:pt x="2138" y="680"/>
                  </a:lnTo>
                  <a:lnTo>
                    <a:pt x="2169" y="761"/>
                  </a:lnTo>
                  <a:lnTo>
                    <a:pt x="2193" y="845"/>
                  </a:lnTo>
                  <a:lnTo>
                    <a:pt x="2211" y="933"/>
                  </a:lnTo>
                  <a:lnTo>
                    <a:pt x="2222" y="1022"/>
                  </a:lnTo>
                  <a:lnTo>
                    <a:pt x="2226" y="1113"/>
                  </a:lnTo>
                  <a:lnTo>
                    <a:pt x="2222" y="1203"/>
                  </a:lnTo>
                  <a:lnTo>
                    <a:pt x="2211" y="1290"/>
                  </a:lnTo>
                  <a:lnTo>
                    <a:pt x="2194" y="1375"/>
                  </a:lnTo>
                  <a:lnTo>
                    <a:pt x="2171" y="1458"/>
                  </a:lnTo>
                  <a:lnTo>
                    <a:pt x="2140" y="1541"/>
                  </a:lnTo>
                  <a:lnTo>
                    <a:pt x="2103" y="1621"/>
                  </a:lnTo>
                  <a:lnTo>
                    <a:pt x="2061" y="1697"/>
                  </a:lnTo>
                  <a:lnTo>
                    <a:pt x="2012" y="1769"/>
                  </a:lnTo>
                  <a:lnTo>
                    <a:pt x="1963" y="1834"/>
                  </a:lnTo>
                  <a:lnTo>
                    <a:pt x="1918" y="1891"/>
                  </a:lnTo>
                  <a:lnTo>
                    <a:pt x="1876" y="1944"/>
                  </a:lnTo>
                  <a:lnTo>
                    <a:pt x="1836" y="1992"/>
                  </a:lnTo>
                  <a:lnTo>
                    <a:pt x="1798" y="2034"/>
                  </a:lnTo>
                  <a:lnTo>
                    <a:pt x="1763" y="2073"/>
                  </a:lnTo>
                  <a:lnTo>
                    <a:pt x="1731" y="2108"/>
                  </a:lnTo>
                  <a:lnTo>
                    <a:pt x="1700" y="2144"/>
                  </a:lnTo>
                  <a:lnTo>
                    <a:pt x="1672" y="2175"/>
                  </a:lnTo>
                  <a:lnTo>
                    <a:pt x="1647" y="2206"/>
                  </a:lnTo>
                  <a:lnTo>
                    <a:pt x="1624" y="2235"/>
                  </a:lnTo>
                  <a:lnTo>
                    <a:pt x="1605" y="2264"/>
                  </a:lnTo>
                  <a:lnTo>
                    <a:pt x="1589" y="2293"/>
                  </a:lnTo>
                  <a:lnTo>
                    <a:pt x="1574" y="2324"/>
                  </a:lnTo>
                  <a:lnTo>
                    <a:pt x="1563" y="2358"/>
                  </a:lnTo>
                  <a:lnTo>
                    <a:pt x="1555" y="2393"/>
                  </a:lnTo>
                  <a:lnTo>
                    <a:pt x="1549" y="2433"/>
                  </a:lnTo>
                  <a:lnTo>
                    <a:pt x="1545" y="2478"/>
                  </a:lnTo>
                  <a:lnTo>
                    <a:pt x="1544" y="2527"/>
                  </a:lnTo>
                  <a:lnTo>
                    <a:pt x="1540" y="2547"/>
                  </a:lnTo>
                  <a:lnTo>
                    <a:pt x="1532" y="2564"/>
                  </a:lnTo>
                  <a:lnTo>
                    <a:pt x="1518" y="2578"/>
                  </a:lnTo>
                  <a:lnTo>
                    <a:pt x="1501" y="2586"/>
                  </a:lnTo>
                  <a:lnTo>
                    <a:pt x="1481" y="2590"/>
                  </a:lnTo>
                  <a:lnTo>
                    <a:pt x="749" y="2590"/>
                  </a:lnTo>
                  <a:lnTo>
                    <a:pt x="729" y="2586"/>
                  </a:lnTo>
                  <a:lnTo>
                    <a:pt x="711" y="2578"/>
                  </a:lnTo>
                  <a:lnTo>
                    <a:pt x="698" y="2564"/>
                  </a:lnTo>
                  <a:lnTo>
                    <a:pt x="689" y="2547"/>
                  </a:lnTo>
                  <a:lnTo>
                    <a:pt x="686" y="2527"/>
                  </a:lnTo>
                  <a:lnTo>
                    <a:pt x="684" y="2478"/>
                  </a:lnTo>
                  <a:lnTo>
                    <a:pt x="681" y="2434"/>
                  </a:lnTo>
                  <a:lnTo>
                    <a:pt x="675" y="2394"/>
                  </a:lnTo>
                  <a:lnTo>
                    <a:pt x="666" y="2359"/>
                  </a:lnTo>
                  <a:lnTo>
                    <a:pt x="655" y="2326"/>
                  </a:lnTo>
                  <a:lnTo>
                    <a:pt x="641" y="2294"/>
                  </a:lnTo>
                  <a:lnTo>
                    <a:pt x="624" y="2265"/>
                  </a:lnTo>
                  <a:lnTo>
                    <a:pt x="604" y="2237"/>
                  </a:lnTo>
                  <a:lnTo>
                    <a:pt x="582" y="2208"/>
                  </a:lnTo>
                  <a:lnTo>
                    <a:pt x="557" y="2179"/>
                  </a:lnTo>
                  <a:lnTo>
                    <a:pt x="529" y="2147"/>
                  </a:lnTo>
                  <a:lnTo>
                    <a:pt x="498" y="2113"/>
                  </a:lnTo>
                  <a:lnTo>
                    <a:pt x="471" y="2082"/>
                  </a:lnTo>
                  <a:lnTo>
                    <a:pt x="439" y="2048"/>
                  </a:lnTo>
                  <a:lnTo>
                    <a:pt x="407" y="2011"/>
                  </a:lnTo>
                  <a:lnTo>
                    <a:pt x="372" y="1971"/>
                  </a:lnTo>
                  <a:lnTo>
                    <a:pt x="336" y="1927"/>
                  </a:lnTo>
                  <a:lnTo>
                    <a:pt x="297" y="1880"/>
                  </a:lnTo>
                  <a:lnTo>
                    <a:pt x="257" y="1826"/>
                  </a:lnTo>
                  <a:lnTo>
                    <a:pt x="213" y="1769"/>
                  </a:lnTo>
                  <a:lnTo>
                    <a:pt x="174" y="1712"/>
                  </a:lnTo>
                  <a:lnTo>
                    <a:pt x="139" y="1651"/>
                  </a:lnTo>
                  <a:lnTo>
                    <a:pt x="106" y="1589"/>
                  </a:lnTo>
                  <a:lnTo>
                    <a:pt x="78" y="1525"/>
                  </a:lnTo>
                  <a:lnTo>
                    <a:pt x="55" y="1458"/>
                  </a:lnTo>
                  <a:lnTo>
                    <a:pt x="30" y="1375"/>
                  </a:lnTo>
                  <a:lnTo>
                    <a:pt x="13" y="1289"/>
                  </a:lnTo>
                  <a:lnTo>
                    <a:pt x="3" y="1203"/>
                  </a:lnTo>
                  <a:lnTo>
                    <a:pt x="0" y="1113"/>
                  </a:lnTo>
                  <a:lnTo>
                    <a:pt x="3" y="1024"/>
                  </a:lnTo>
                  <a:lnTo>
                    <a:pt x="13" y="935"/>
                  </a:lnTo>
                  <a:lnTo>
                    <a:pt x="30" y="850"/>
                  </a:lnTo>
                  <a:lnTo>
                    <a:pt x="55" y="767"/>
                  </a:lnTo>
                  <a:lnTo>
                    <a:pt x="84" y="687"/>
                  </a:lnTo>
                  <a:lnTo>
                    <a:pt x="85" y="685"/>
                  </a:lnTo>
                  <a:lnTo>
                    <a:pt x="122" y="606"/>
                  </a:lnTo>
                  <a:lnTo>
                    <a:pt x="165" y="529"/>
                  </a:lnTo>
                  <a:lnTo>
                    <a:pt x="213" y="457"/>
                  </a:lnTo>
                  <a:lnTo>
                    <a:pt x="266" y="389"/>
                  </a:lnTo>
                  <a:lnTo>
                    <a:pt x="326" y="326"/>
                  </a:lnTo>
                  <a:lnTo>
                    <a:pt x="378" y="276"/>
                  </a:lnTo>
                  <a:lnTo>
                    <a:pt x="434" y="230"/>
                  </a:lnTo>
                  <a:lnTo>
                    <a:pt x="494" y="188"/>
                  </a:lnTo>
                  <a:lnTo>
                    <a:pt x="556" y="150"/>
                  </a:lnTo>
                  <a:lnTo>
                    <a:pt x="620" y="115"/>
                  </a:lnTo>
                  <a:lnTo>
                    <a:pt x="687" y="84"/>
                  </a:lnTo>
                  <a:lnTo>
                    <a:pt x="767" y="55"/>
                  </a:lnTo>
                  <a:lnTo>
                    <a:pt x="850" y="31"/>
                  </a:lnTo>
                  <a:lnTo>
                    <a:pt x="936" y="14"/>
                  </a:lnTo>
                  <a:lnTo>
                    <a:pt x="1024" y="4"/>
                  </a:lnTo>
                  <a:lnTo>
                    <a:pt x="1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3311526" y="3686175"/>
              <a:ext cx="209550" cy="49213"/>
            </a:xfrm>
            <a:custGeom>
              <a:avLst/>
              <a:gdLst>
                <a:gd name="T0" fmla="*/ 64 w 530"/>
                <a:gd name="T1" fmla="*/ 0 h 124"/>
                <a:gd name="T2" fmla="*/ 467 w 530"/>
                <a:gd name="T3" fmla="*/ 0 h 124"/>
                <a:gd name="T4" fmla="*/ 487 w 530"/>
                <a:gd name="T5" fmla="*/ 2 h 124"/>
                <a:gd name="T6" fmla="*/ 505 w 530"/>
                <a:gd name="T7" fmla="*/ 11 h 124"/>
                <a:gd name="T8" fmla="*/ 518 w 530"/>
                <a:gd name="T9" fmla="*/ 24 h 124"/>
                <a:gd name="T10" fmla="*/ 527 w 530"/>
                <a:gd name="T11" fmla="*/ 43 h 124"/>
                <a:gd name="T12" fmla="*/ 530 w 530"/>
                <a:gd name="T13" fmla="*/ 62 h 124"/>
                <a:gd name="T14" fmla="*/ 527 w 530"/>
                <a:gd name="T15" fmla="*/ 81 h 124"/>
                <a:gd name="T16" fmla="*/ 518 w 530"/>
                <a:gd name="T17" fmla="*/ 98 h 124"/>
                <a:gd name="T18" fmla="*/ 505 w 530"/>
                <a:gd name="T19" fmla="*/ 112 h 124"/>
                <a:gd name="T20" fmla="*/ 487 w 530"/>
                <a:gd name="T21" fmla="*/ 120 h 124"/>
                <a:gd name="T22" fmla="*/ 467 w 530"/>
                <a:gd name="T23" fmla="*/ 124 h 124"/>
                <a:gd name="T24" fmla="*/ 64 w 530"/>
                <a:gd name="T25" fmla="*/ 124 h 124"/>
                <a:gd name="T26" fmla="*/ 43 w 530"/>
                <a:gd name="T27" fmla="*/ 120 h 124"/>
                <a:gd name="T28" fmla="*/ 26 w 530"/>
                <a:gd name="T29" fmla="*/ 112 h 124"/>
                <a:gd name="T30" fmla="*/ 13 w 530"/>
                <a:gd name="T31" fmla="*/ 98 h 124"/>
                <a:gd name="T32" fmla="*/ 4 w 530"/>
                <a:gd name="T33" fmla="*/ 81 h 124"/>
                <a:gd name="T34" fmla="*/ 0 w 530"/>
                <a:gd name="T35" fmla="*/ 62 h 124"/>
                <a:gd name="T36" fmla="*/ 4 w 530"/>
                <a:gd name="T37" fmla="*/ 43 h 124"/>
                <a:gd name="T38" fmla="*/ 13 w 530"/>
                <a:gd name="T39" fmla="*/ 24 h 124"/>
                <a:gd name="T40" fmla="*/ 26 w 530"/>
                <a:gd name="T41" fmla="*/ 11 h 124"/>
                <a:gd name="T42" fmla="*/ 43 w 530"/>
                <a:gd name="T43" fmla="*/ 2 h 124"/>
                <a:gd name="T44" fmla="*/ 64 w 530"/>
                <a:gd name="T4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0" h="124">
                  <a:moveTo>
                    <a:pt x="64" y="0"/>
                  </a:moveTo>
                  <a:lnTo>
                    <a:pt x="467" y="0"/>
                  </a:lnTo>
                  <a:lnTo>
                    <a:pt x="487" y="2"/>
                  </a:lnTo>
                  <a:lnTo>
                    <a:pt x="505" y="11"/>
                  </a:lnTo>
                  <a:lnTo>
                    <a:pt x="518" y="24"/>
                  </a:lnTo>
                  <a:lnTo>
                    <a:pt x="527" y="43"/>
                  </a:lnTo>
                  <a:lnTo>
                    <a:pt x="530" y="62"/>
                  </a:lnTo>
                  <a:lnTo>
                    <a:pt x="527" y="81"/>
                  </a:lnTo>
                  <a:lnTo>
                    <a:pt x="518" y="98"/>
                  </a:lnTo>
                  <a:lnTo>
                    <a:pt x="505" y="112"/>
                  </a:lnTo>
                  <a:lnTo>
                    <a:pt x="487" y="120"/>
                  </a:lnTo>
                  <a:lnTo>
                    <a:pt x="467" y="124"/>
                  </a:lnTo>
                  <a:lnTo>
                    <a:pt x="64" y="124"/>
                  </a:lnTo>
                  <a:lnTo>
                    <a:pt x="43" y="120"/>
                  </a:lnTo>
                  <a:lnTo>
                    <a:pt x="26" y="112"/>
                  </a:lnTo>
                  <a:lnTo>
                    <a:pt x="13" y="98"/>
                  </a:lnTo>
                  <a:lnTo>
                    <a:pt x="4" y="81"/>
                  </a:lnTo>
                  <a:lnTo>
                    <a:pt x="0" y="62"/>
                  </a:lnTo>
                  <a:lnTo>
                    <a:pt x="4" y="43"/>
                  </a:lnTo>
                  <a:lnTo>
                    <a:pt x="13" y="24"/>
                  </a:lnTo>
                  <a:lnTo>
                    <a:pt x="26" y="11"/>
                  </a:lnTo>
                  <a:lnTo>
                    <a:pt x="43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3673476" y="2235200"/>
              <a:ext cx="98425" cy="133350"/>
            </a:xfrm>
            <a:custGeom>
              <a:avLst/>
              <a:gdLst>
                <a:gd name="T0" fmla="*/ 183 w 247"/>
                <a:gd name="T1" fmla="*/ 0 h 335"/>
                <a:gd name="T2" fmla="*/ 199 w 247"/>
                <a:gd name="T3" fmla="*/ 3 h 335"/>
                <a:gd name="T4" fmla="*/ 215 w 247"/>
                <a:gd name="T5" fmla="*/ 9 h 335"/>
                <a:gd name="T6" fmla="*/ 228 w 247"/>
                <a:gd name="T7" fmla="*/ 18 h 335"/>
                <a:gd name="T8" fmla="*/ 238 w 247"/>
                <a:gd name="T9" fmla="*/ 32 h 335"/>
                <a:gd name="T10" fmla="*/ 244 w 247"/>
                <a:gd name="T11" fmla="*/ 46 h 335"/>
                <a:gd name="T12" fmla="*/ 247 w 247"/>
                <a:gd name="T13" fmla="*/ 62 h 335"/>
                <a:gd name="T14" fmla="*/ 244 w 247"/>
                <a:gd name="T15" fmla="*/ 78 h 335"/>
                <a:gd name="T16" fmla="*/ 238 w 247"/>
                <a:gd name="T17" fmla="*/ 94 h 335"/>
                <a:gd name="T18" fmla="*/ 116 w 247"/>
                <a:gd name="T19" fmla="*/ 303 h 335"/>
                <a:gd name="T20" fmla="*/ 107 w 247"/>
                <a:gd name="T21" fmla="*/ 316 h 335"/>
                <a:gd name="T22" fmla="*/ 93 w 247"/>
                <a:gd name="T23" fmla="*/ 326 h 335"/>
                <a:gd name="T24" fmla="*/ 79 w 247"/>
                <a:gd name="T25" fmla="*/ 332 h 335"/>
                <a:gd name="T26" fmla="*/ 63 w 247"/>
                <a:gd name="T27" fmla="*/ 335 h 335"/>
                <a:gd name="T28" fmla="*/ 47 w 247"/>
                <a:gd name="T29" fmla="*/ 332 h 335"/>
                <a:gd name="T30" fmla="*/ 31 w 247"/>
                <a:gd name="T31" fmla="*/ 326 h 335"/>
                <a:gd name="T32" fmla="*/ 18 w 247"/>
                <a:gd name="T33" fmla="*/ 316 h 335"/>
                <a:gd name="T34" fmla="*/ 8 w 247"/>
                <a:gd name="T35" fmla="*/ 304 h 335"/>
                <a:gd name="T36" fmla="*/ 2 w 247"/>
                <a:gd name="T37" fmla="*/ 288 h 335"/>
                <a:gd name="T38" fmla="*/ 0 w 247"/>
                <a:gd name="T39" fmla="*/ 273 h 335"/>
                <a:gd name="T40" fmla="*/ 2 w 247"/>
                <a:gd name="T41" fmla="*/ 257 h 335"/>
                <a:gd name="T42" fmla="*/ 8 w 247"/>
                <a:gd name="T43" fmla="*/ 242 h 335"/>
                <a:gd name="T44" fmla="*/ 130 w 247"/>
                <a:gd name="T45" fmla="*/ 32 h 335"/>
                <a:gd name="T46" fmla="*/ 141 w 247"/>
                <a:gd name="T47" fmla="*/ 18 h 335"/>
                <a:gd name="T48" fmla="*/ 153 w 247"/>
                <a:gd name="T49" fmla="*/ 9 h 335"/>
                <a:gd name="T50" fmla="*/ 168 w 247"/>
                <a:gd name="T51" fmla="*/ 3 h 335"/>
                <a:gd name="T52" fmla="*/ 183 w 247"/>
                <a:gd name="T5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335">
                  <a:moveTo>
                    <a:pt x="183" y="0"/>
                  </a:moveTo>
                  <a:lnTo>
                    <a:pt x="199" y="3"/>
                  </a:lnTo>
                  <a:lnTo>
                    <a:pt x="215" y="9"/>
                  </a:lnTo>
                  <a:lnTo>
                    <a:pt x="228" y="18"/>
                  </a:lnTo>
                  <a:lnTo>
                    <a:pt x="238" y="32"/>
                  </a:lnTo>
                  <a:lnTo>
                    <a:pt x="244" y="46"/>
                  </a:lnTo>
                  <a:lnTo>
                    <a:pt x="247" y="62"/>
                  </a:lnTo>
                  <a:lnTo>
                    <a:pt x="244" y="78"/>
                  </a:lnTo>
                  <a:lnTo>
                    <a:pt x="238" y="94"/>
                  </a:lnTo>
                  <a:lnTo>
                    <a:pt x="116" y="303"/>
                  </a:lnTo>
                  <a:lnTo>
                    <a:pt x="107" y="316"/>
                  </a:lnTo>
                  <a:lnTo>
                    <a:pt x="93" y="326"/>
                  </a:lnTo>
                  <a:lnTo>
                    <a:pt x="79" y="332"/>
                  </a:lnTo>
                  <a:lnTo>
                    <a:pt x="63" y="335"/>
                  </a:lnTo>
                  <a:lnTo>
                    <a:pt x="47" y="332"/>
                  </a:lnTo>
                  <a:lnTo>
                    <a:pt x="31" y="326"/>
                  </a:lnTo>
                  <a:lnTo>
                    <a:pt x="18" y="316"/>
                  </a:lnTo>
                  <a:lnTo>
                    <a:pt x="8" y="304"/>
                  </a:lnTo>
                  <a:lnTo>
                    <a:pt x="2" y="288"/>
                  </a:lnTo>
                  <a:lnTo>
                    <a:pt x="0" y="273"/>
                  </a:lnTo>
                  <a:lnTo>
                    <a:pt x="2" y="257"/>
                  </a:lnTo>
                  <a:lnTo>
                    <a:pt x="8" y="242"/>
                  </a:lnTo>
                  <a:lnTo>
                    <a:pt x="130" y="32"/>
                  </a:lnTo>
                  <a:lnTo>
                    <a:pt x="141" y="18"/>
                  </a:lnTo>
                  <a:lnTo>
                    <a:pt x="153" y="9"/>
                  </a:lnTo>
                  <a:lnTo>
                    <a:pt x="168" y="3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3060701" y="2235200"/>
              <a:ext cx="96838" cy="133350"/>
            </a:xfrm>
            <a:custGeom>
              <a:avLst/>
              <a:gdLst>
                <a:gd name="T0" fmla="*/ 70 w 246"/>
                <a:gd name="T1" fmla="*/ 0 h 335"/>
                <a:gd name="T2" fmla="*/ 88 w 246"/>
                <a:gd name="T3" fmla="*/ 6 h 335"/>
                <a:gd name="T4" fmla="*/ 104 w 246"/>
                <a:gd name="T5" fmla="*/ 16 h 335"/>
                <a:gd name="T6" fmla="*/ 117 w 246"/>
                <a:gd name="T7" fmla="*/ 32 h 335"/>
                <a:gd name="T8" fmla="*/ 237 w 246"/>
                <a:gd name="T9" fmla="*/ 242 h 335"/>
                <a:gd name="T10" fmla="*/ 243 w 246"/>
                <a:gd name="T11" fmla="*/ 257 h 335"/>
                <a:gd name="T12" fmla="*/ 246 w 246"/>
                <a:gd name="T13" fmla="*/ 273 h 335"/>
                <a:gd name="T14" fmla="*/ 243 w 246"/>
                <a:gd name="T15" fmla="*/ 288 h 335"/>
                <a:gd name="T16" fmla="*/ 237 w 246"/>
                <a:gd name="T17" fmla="*/ 304 h 335"/>
                <a:gd name="T18" fmla="*/ 228 w 246"/>
                <a:gd name="T19" fmla="*/ 316 h 335"/>
                <a:gd name="T20" fmla="*/ 214 w 246"/>
                <a:gd name="T21" fmla="*/ 326 h 335"/>
                <a:gd name="T22" fmla="*/ 200 w 246"/>
                <a:gd name="T23" fmla="*/ 332 h 335"/>
                <a:gd name="T24" fmla="*/ 184 w 246"/>
                <a:gd name="T25" fmla="*/ 335 h 335"/>
                <a:gd name="T26" fmla="*/ 168 w 246"/>
                <a:gd name="T27" fmla="*/ 332 h 335"/>
                <a:gd name="T28" fmla="*/ 153 w 246"/>
                <a:gd name="T29" fmla="*/ 326 h 335"/>
                <a:gd name="T30" fmla="*/ 140 w 246"/>
                <a:gd name="T31" fmla="*/ 316 h 335"/>
                <a:gd name="T32" fmla="*/ 130 w 246"/>
                <a:gd name="T33" fmla="*/ 303 h 335"/>
                <a:gd name="T34" fmla="*/ 9 w 246"/>
                <a:gd name="T35" fmla="*/ 94 h 335"/>
                <a:gd name="T36" fmla="*/ 1 w 246"/>
                <a:gd name="T37" fmla="*/ 76 h 335"/>
                <a:gd name="T38" fmla="*/ 0 w 246"/>
                <a:gd name="T39" fmla="*/ 56 h 335"/>
                <a:gd name="T40" fmla="*/ 5 w 246"/>
                <a:gd name="T41" fmla="*/ 38 h 335"/>
                <a:gd name="T42" fmla="*/ 16 w 246"/>
                <a:gd name="T43" fmla="*/ 21 h 335"/>
                <a:gd name="T44" fmla="*/ 32 w 246"/>
                <a:gd name="T45" fmla="*/ 9 h 335"/>
                <a:gd name="T46" fmla="*/ 50 w 246"/>
                <a:gd name="T47" fmla="*/ 1 h 335"/>
                <a:gd name="T48" fmla="*/ 70 w 246"/>
                <a:gd name="T4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35">
                  <a:moveTo>
                    <a:pt x="70" y="0"/>
                  </a:moveTo>
                  <a:lnTo>
                    <a:pt x="88" y="6"/>
                  </a:lnTo>
                  <a:lnTo>
                    <a:pt x="104" y="16"/>
                  </a:lnTo>
                  <a:lnTo>
                    <a:pt x="117" y="32"/>
                  </a:lnTo>
                  <a:lnTo>
                    <a:pt x="237" y="242"/>
                  </a:lnTo>
                  <a:lnTo>
                    <a:pt x="243" y="257"/>
                  </a:lnTo>
                  <a:lnTo>
                    <a:pt x="246" y="273"/>
                  </a:lnTo>
                  <a:lnTo>
                    <a:pt x="243" y="288"/>
                  </a:lnTo>
                  <a:lnTo>
                    <a:pt x="237" y="304"/>
                  </a:lnTo>
                  <a:lnTo>
                    <a:pt x="228" y="316"/>
                  </a:lnTo>
                  <a:lnTo>
                    <a:pt x="214" y="326"/>
                  </a:lnTo>
                  <a:lnTo>
                    <a:pt x="200" y="332"/>
                  </a:lnTo>
                  <a:lnTo>
                    <a:pt x="184" y="335"/>
                  </a:lnTo>
                  <a:lnTo>
                    <a:pt x="168" y="332"/>
                  </a:lnTo>
                  <a:lnTo>
                    <a:pt x="153" y="326"/>
                  </a:lnTo>
                  <a:lnTo>
                    <a:pt x="140" y="316"/>
                  </a:lnTo>
                  <a:lnTo>
                    <a:pt x="130" y="303"/>
                  </a:lnTo>
                  <a:lnTo>
                    <a:pt x="9" y="94"/>
                  </a:lnTo>
                  <a:lnTo>
                    <a:pt x="1" y="76"/>
                  </a:lnTo>
                  <a:lnTo>
                    <a:pt x="0" y="56"/>
                  </a:lnTo>
                  <a:lnTo>
                    <a:pt x="5" y="38"/>
                  </a:lnTo>
                  <a:lnTo>
                    <a:pt x="16" y="21"/>
                  </a:lnTo>
                  <a:lnTo>
                    <a:pt x="32" y="9"/>
                  </a:lnTo>
                  <a:lnTo>
                    <a:pt x="50" y="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2817813" y="2478088"/>
              <a:ext cx="131763" cy="96838"/>
            </a:xfrm>
            <a:custGeom>
              <a:avLst/>
              <a:gdLst>
                <a:gd name="T0" fmla="*/ 61 w 333"/>
                <a:gd name="T1" fmla="*/ 0 h 245"/>
                <a:gd name="T2" fmla="*/ 78 w 333"/>
                <a:gd name="T3" fmla="*/ 1 h 245"/>
                <a:gd name="T4" fmla="*/ 92 w 333"/>
                <a:gd name="T5" fmla="*/ 8 h 245"/>
                <a:gd name="T6" fmla="*/ 303 w 333"/>
                <a:gd name="T7" fmla="*/ 130 h 245"/>
                <a:gd name="T8" fmla="*/ 316 w 333"/>
                <a:gd name="T9" fmla="*/ 140 h 245"/>
                <a:gd name="T10" fmla="*/ 326 w 333"/>
                <a:gd name="T11" fmla="*/ 152 h 245"/>
                <a:gd name="T12" fmla="*/ 332 w 333"/>
                <a:gd name="T13" fmla="*/ 166 h 245"/>
                <a:gd name="T14" fmla="*/ 333 w 333"/>
                <a:gd name="T15" fmla="*/ 182 h 245"/>
                <a:gd name="T16" fmla="*/ 332 w 333"/>
                <a:gd name="T17" fmla="*/ 198 h 245"/>
                <a:gd name="T18" fmla="*/ 326 w 333"/>
                <a:gd name="T19" fmla="*/ 214 h 245"/>
                <a:gd name="T20" fmla="*/ 316 w 333"/>
                <a:gd name="T21" fmla="*/ 227 h 245"/>
                <a:gd name="T22" fmla="*/ 303 w 333"/>
                <a:gd name="T23" fmla="*/ 237 h 245"/>
                <a:gd name="T24" fmla="*/ 288 w 333"/>
                <a:gd name="T25" fmla="*/ 243 h 245"/>
                <a:gd name="T26" fmla="*/ 272 w 333"/>
                <a:gd name="T27" fmla="*/ 245 h 245"/>
                <a:gd name="T28" fmla="*/ 256 w 333"/>
                <a:gd name="T29" fmla="*/ 243 h 245"/>
                <a:gd name="T30" fmla="*/ 241 w 333"/>
                <a:gd name="T31" fmla="*/ 237 h 245"/>
                <a:gd name="T32" fmla="*/ 30 w 333"/>
                <a:gd name="T33" fmla="*/ 116 h 245"/>
                <a:gd name="T34" fmla="*/ 15 w 333"/>
                <a:gd name="T35" fmla="*/ 103 h 245"/>
                <a:gd name="T36" fmla="*/ 5 w 333"/>
                <a:gd name="T37" fmla="*/ 87 h 245"/>
                <a:gd name="T38" fmla="*/ 0 w 333"/>
                <a:gd name="T39" fmla="*/ 69 h 245"/>
                <a:gd name="T40" fmla="*/ 0 w 333"/>
                <a:gd name="T41" fmla="*/ 50 h 245"/>
                <a:gd name="T42" fmla="*/ 7 w 333"/>
                <a:gd name="T43" fmla="*/ 30 h 245"/>
                <a:gd name="T44" fmla="*/ 18 w 333"/>
                <a:gd name="T45" fmla="*/ 17 h 245"/>
                <a:gd name="T46" fmla="*/ 30 w 333"/>
                <a:gd name="T47" fmla="*/ 7 h 245"/>
                <a:gd name="T48" fmla="*/ 45 w 333"/>
                <a:gd name="T49" fmla="*/ 1 h 245"/>
                <a:gd name="T50" fmla="*/ 61 w 333"/>
                <a:gd name="T5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45">
                  <a:moveTo>
                    <a:pt x="61" y="0"/>
                  </a:moveTo>
                  <a:lnTo>
                    <a:pt x="78" y="1"/>
                  </a:lnTo>
                  <a:lnTo>
                    <a:pt x="92" y="8"/>
                  </a:lnTo>
                  <a:lnTo>
                    <a:pt x="303" y="130"/>
                  </a:lnTo>
                  <a:lnTo>
                    <a:pt x="316" y="140"/>
                  </a:lnTo>
                  <a:lnTo>
                    <a:pt x="326" y="152"/>
                  </a:lnTo>
                  <a:lnTo>
                    <a:pt x="332" y="166"/>
                  </a:lnTo>
                  <a:lnTo>
                    <a:pt x="333" y="182"/>
                  </a:lnTo>
                  <a:lnTo>
                    <a:pt x="332" y="198"/>
                  </a:lnTo>
                  <a:lnTo>
                    <a:pt x="326" y="214"/>
                  </a:lnTo>
                  <a:lnTo>
                    <a:pt x="316" y="227"/>
                  </a:lnTo>
                  <a:lnTo>
                    <a:pt x="303" y="237"/>
                  </a:lnTo>
                  <a:lnTo>
                    <a:pt x="288" y="243"/>
                  </a:lnTo>
                  <a:lnTo>
                    <a:pt x="272" y="245"/>
                  </a:lnTo>
                  <a:lnTo>
                    <a:pt x="256" y="243"/>
                  </a:lnTo>
                  <a:lnTo>
                    <a:pt x="241" y="237"/>
                  </a:lnTo>
                  <a:lnTo>
                    <a:pt x="30" y="116"/>
                  </a:lnTo>
                  <a:lnTo>
                    <a:pt x="15" y="103"/>
                  </a:lnTo>
                  <a:lnTo>
                    <a:pt x="5" y="8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7" y="30"/>
                  </a:lnTo>
                  <a:lnTo>
                    <a:pt x="18" y="17"/>
                  </a:lnTo>
                  <a:lnTo>
                    <a:pt x="30" y="7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3881438" y="2478088"/>
              <a:ext cx="133350" cy="96838"/>
            </a:xfrm>
            <a:custGeom>
              <a:avLst/>
              <a:gdLst>
                <a:gd name="T0" fmla="*/ 274 w 335"/>
                <a:gd name="T1" fmla="*/ 0 h 245"/>
                <a:gd name="T2" fmla="*/ 290 w 335"/>
                <a:gd name="T3" fmla="*/ 1 h 245"/>
                <a:gd name="T4" fmla="*/ 304 w 335"/>
                <a:gd name="T5" fmla="*/ 7 h 245"/>
                <a:gd name="T6" fmla="*/ 317 w 335"/>
                <a:gd name="T7" fmla="*/ 17 h 245"/>
                <a:gd name="T8" fmla="*/ 326 w 335"/>
                <a:gd name="T9" fmla="*/ 30 h 245"/>
                <a:gd name="T10" fmla="*/ 334 w 335"/>
                <a:gd name="T11" fmla="*/ 46 h 245"/>
                <a:gd name="T12" fmla="*/ 335 w 335"/>
                <a:gd name="T13" fmla="*/ 62 h 245"/>
                <a:gd name="T14" fmla="*/ 332 w 335"/>
                <a:gd name="T15" fmla="*/ 78 h 245"/>
                <a:gd name="T16" fmla="*/ 326 w 335"/>
                <a:gd name="T17" fmla="*/ 93 h 245"/>
                <a:gd name="T18" fmla="*/ 317 w 335"/>
                <a:gd name="T19" fmla="*/ 106 h 245"/>
                <a:gd name="T20" fmla="*/ 303 w 335"/>
                <a:gd name="T21" fmla="*/ 116 h 245"/>
                <a:gd name="T22" fmla="*/ 94 w 335"/>
                <a:gd name="T23" fmla="*/ 237 h 245"/>
                <a:gd name="T24" fmla="*/ 78 w 335"/>
                <a:gd name="T25" fmla="*/ 243 h 245"/>
                <a:gd name="T26" fmla="*/ 62 w 335"/>
                <a:gd name="T27" fmla="*/ 245 h 245"/>
                <a:gd name="T28" fmla="*/ 47 w 335"/>
                <a:gd name="T29" fmla="*/ 243 h 245"/>
                <a:gd name="T30" fmla="*/ 32 w 335"/>
                <a:gd name="T31" fmla="*/ 237 h 245"/>
                <a:gd name="T32" fmla="*/ 20 w 335"/>
                <a:gd name="T33" fmla="*/ 227 h 245"/>
                <a:gd name="T34" fmla="*/ 9 w 335"/>
                <a:gd name="T35" fmla="*/ 214 h 245"/>
                <a:gd name="T36" fmla="*/ 3 w 335"/>
                <a:gd name="T37" fmla="*/ 198 h 245"/>
                <a:gd name="T38" fmla="*/ 0 w 335"/>
                <a:gd name="T39" fmla="*/ 182 h 245"/>
                <a:gd name="T40" fmla="*/ 3 w 335"/>
                <a:gd name="T41" fmla="*/ 166 h 245"/>
                <a:gd name="T42" fmla="*/ 9 w 335"/>
                <a:gd name="T43" fmla="*/ 152 h 245"/>
                <a:gd name="T44" fmla="*/ 19 w 335"/>
                <a:gd name="T45" fmla="*/ 140 h 245"/>
                <a:gd name="T46" fmla="*/ 32 w 335"/>
                <a:gd name="T47" fmla="*/ 130 h 245"/>
                <a:gd name="T48" fmla="*/ 242 w 335"/>
                <a:gd name="T49" fmla="*/ 8 h 245"/>
                <a:gd name="T50" fmla="*/ 257 w 335"/>
                <a:gd name="T51" fmla="*/ 1 h 245"/>
                <a:gd name="T52" fmla="*/ 274 w 335"/>
                <a:gd name="T5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245">
                  <a:moveTo>
                    <a:pt x="274" y="0"/>
                  </a:moveTo>
                  <a:lnTo>
                    <a:pt x="290" y="1"/>
                  </a:lnTo>
                  <a:lnTo>
                    <a:pt x="304" y="7"/>
                  </a:lnTo>
                  <a:lnTo>
                    <a:pt x="317" y="17"/>
                  </a:lnTo>
                  <a:lnTo>
                    <a:pt x="326" y="30"/>
                  </a:lnTo>
                  <a:lnTo>
                    <a:pt x="334" y="46"/>
                  </a:lnTo>
                  <a:lnTo>
                    <a:pt x="335" y="62"/>
                  </a:lnTo>
                  <a:lnTo>
                    <a:pt x="332" y="78"/>
                  </a:lnTo>
                  <a:lnTo>
                    <a:pt x="326" y="93"/>
                  </a:lnTo>
                  <a:lnTo>
                    <a:pt x="317" y="106"/>
                  </a:lnTo>
                  <a:lnTo>
                    <a:pt x="303" y="116"/>
                  </a:lnTo>
                  <a:lnTo>
                    <a:pt x="94" y="237"/>
                  </a:lnTo>
                  <a:lnTo>
                    <a:pt x="78" y="243"/>
                  </a:lnTo>
                  <a:lnTo>
                    <a:pt x="62" y="245"/>
                  </a:lnTo>
                  <a:lnTo>
                    <a:pt x="47" y="243"/>
                  </a:lnTo>
                  <a:lnTo>
                    <a:pt x="32" y="237"/>
                  </a:lnTo>
                  <a:lnTo>
                    <a:pt x="20" y="227"/>
                  </a:lnTo>
                  <a:lnTo>
                    <a:pt x="9" y="214"/>
                  </a:lnTo>
                  <a:lnTo>
                    <a:pt x="3" y="198"/>
                  </a:lnTo>
                  <a:lnTo>
                    <a:pt x="0" y="182"/>
                  </a:lnTo>
                  <a:lnTo>
                    <a:pt x="3" y="166"/>
                  </a:lnTo>
                  <a:lnTo>
                    <a:pt x="9" y="152"/>
                  </a:lnTo>
                  <a:lnTo>
                    <a:pt x="19" y="140"/>
                  </a:lnTo>
                  <a:lnTo>
                    <a:pt x="32" y="130"/>
                  </a:lnTo>
                  <a:lnTo>
                    <a:pt x="242" y="8"/>
                  </a:lnTo>
                  <a:lnTo>
                    <a:pt x="257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3086101" y="2808288"/>
              <a:ext cx="73025" cy="169863"/>
            </a:xfrm>
            <a:custGeom>
              <a:avLst/>
              <a:gdLst>
                <a:gd name="T0" fmla="*/ 63 w 185"/>
                <a:gd name="T1" fmla="*/ 0 h 424"/>
                <a:gd name="T2" fmla="*/ 83 w 185"/>
                <a:gd name="T3" fmla="*/ 3 h 424"/>
                <a:gd name="T4" fmla="*/ 100 w 185"/>
                <a:gd name="T5" fmla="*/ 12 h 424"/>
                <a:gd name="T6" fmla="*/ 113 w 185"/>
                <a:gd name="T7" fmla="*/ 25 h 424"/>
                <a:gd name="T8" fmla="*/ 123 w 185"/>
                <a:gd name="T9" fmla="*/ 44 h 424"/>
                <a:gd name="T10" fmla="*/ 125 w 185"/>
                <a:gd name="T11" fmla="*/ 63 h 424"/>
                <a:gd name="T12" fmla="*/ 127 w 185"/>
                <a:gd name="T13" fmla="*/ 112 h 424"/>
                <a:gd name="T14" fmla="*/ 131 w 185"/>
                <a:gd name="T15" fmla="*/ 158 h 424"/>
                <a:gd name="T16" fmla="*/ 140 w 185"/>
                <a:gd name="T17" fmla="*/ 203 h 424"/>
                <a:gd name="T18" fmla="*/ 157 w 185"/>
                <a:gd name="T19" fmla="*/ 271 h 424"/>
                <a:gd name="T20" fmla="*/ 180 w 185"/>
                <a:gd name="T21" fmla="*/ 337 h 424"/>
                <a:gd name="T22" fmla="*/ 185 w 185"/>
                <a:gd name="T23" fmla="*/ 354 h 424"/>
                <a:gd name="T24" fmla="*/ 185 w 185"/>
                <a:gd name="T25" fmla="*/ 369 h 424"/>
                <a:gd name="T26" fmla="*/ 180 w 185"/>
                <a:gd name="T27" fmla="*/ 385 h 424"/>
                <a:gd name="T28" fmla="*/ 173 w 185"/>
                <a:gd name="T29" fmla="*/ 399 h 424"/>
                <a:gd name="T30" fmla="*/ 162 w 185"/>
                <a:gd name="T31" fmla="*/ 411 h 424"/>
                <a:gd name="T32" fmla="*/ 147 w 185"/>
                <a:gd name="T33" fmla="*/ 419 h 424"/>
                <a:gd name="T34" fmla="*/ 128 w 185"/>
                <a:gd name="T35" fmla="*/ 424 h 424"/>
                <a:gd name="T36" fmla="*/ 108 w 185"/>
                <a:gd name="T37" fmla="*/ 422 h 424"/>
                <a:gd name="T38" fmla="*/ 91 w 185"/>
                <a:gd name="T39" fmla="*/ 414 h 424"/>
                <a:gd name="T40" fmla="*/ 77 w 185"/>
                <a:gd name="T41" fmla="*/ 402 h 424"/>
                <a:gd name="T42" fmla="*/ 66 w 185"/>
                <a:gd name="T43" fmla="*/ 385 h 424"/>
                <a:gd name="T44" fmla="*/ 46 w 185"/>
                <a:gd name="T45" fmla="*/ 334 h 424"/>
                <a:gd name="T46" fmla="*/ 29 w 185"/>
                <a:gd name="T47" fmla="*/ 282 h 424"/>
                <a:gd name="T48" fmla="*/ 17 w 185"/>
                <a:gd name="T49" fmla="*/ 227 h 424"/>
                <a:gd name="T50" fmla="*/ 4 w 185"/>
                <a:gd name="T51" fmla="*/ 146 h 424"/>
                <a:gd name="T52" fmla="*/ 0 w 185"/>
                <a:gd name="T53" fmla="*/ 63 h 424"/>
                <a:gd name="T54" fmla="*/ 4 w 185"/>
                <a:gd name="T55" fmla="*/ 44 h 424"/>
                <a:gd name="T56" fmla="*/ 12 w 185"/>
                <a:gd name="T57" fmla="*/ 25 h 424"/>
                <a:gd name="T58" fmla="*/ 26 w 185"/>
                <a:gd name="T59" fmla="*/ 12 h 424"/>
                <a:gd name="T60" fmla="*/ 43 w 185"/>
                <a:gd name="T61" fmla="*/ 3 h 424"/>
                <a:gd name="T62" fmla="*/ 63 w 185"/>
                <a:gd name="T6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424">
                  <a:moveTo>
                    <a:pt x="63" y="0"/>
                  </a:moveTo>
                  <a:lnTo>
                    <a:pt x="83" y="3"/>
                  </a:lnTo>
                  <a:lnTo>
                    <a:pt x="100" y="12"/>
                  </a:lnTo>
                  <a:lnTo>
                    <a:pt x="113" y="25"/>
                  </a:lnTo>
                  <a:lnTo>
                    <a:pt x="123" y="44"/>
                  </a:lnTo>
                  <a:lnTo>
                    <a:pt x="125" y="63"/>
                  </a:lnTo>
                  <a:lnTo>
                    <a:pt x="127" y="112"/>
                  </a:lnTo>
                  <a:lnTo>
                    <a:pt x="131" y="158"/>
                  </a:lnTo>
                  <a:lnTo>
                    <a:pt x="140" y="203"/>
                  </a:lnTo>
                  <a:lnTo>
                    <a:pt x="157" y="271"/>
                  </a:lnTo>
                  <a:lnTo>
                    <a:pt x="180" y="337"/>
                  </a:lnTo>
                  <a:lnTo>
                    <a:pt x="185" y="354"/>
                  </a:lnTo>
                  <a:lnTo>
                    <a:pt x="185" y="369"/>
                  </a:lnTo>
                  <a:lnTo>
                    <a:pt x="180" y="385"/>
                  </a:lnTo>
                  <a:lnTo>
                    <a:pt x="173" y="399"/>
                  </a:lnTo>
                  <a:lnTo>
                    <a:pt x="162" y="411"/>
                  </a:lnTo>
                  <a:lnTo>
                    <a:pt x="147" y="419"/>
                  </a:lnTo>
                  <a:lnTo>
                    <a:pt x="128" y="424"/>
                  </a:lnTo>
                  <a:lnTo>
                    <a:pt x="108" y="422"/>
                  </a:lnTo>
                  <a:lnTo>
                    <a:pt x="91" y="414"/>
                  </a:lnTo>
                  <a:lnTo>
                    <a:pt x="77" y="402"/>
                  </a:lnTo>
                  <a:lnTo>
                    <a:pt x="66" y="385"/>
                  </a:lnTo>
                  <a:lnTo>
                    <a:pt x="46" y="334"/>
                  </a:lnTo>
                  <a:lnTo>
                    <a:pt x="29" y="282"/>
                  </a:lnTo>
                  <a:lnTo>
                    <a:pt x="17" y="227"/>
                  </a:lnTo>
                  <a:lnTo>
                    <a:pt x="4" y="146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3109913" y="2505075"/>
              <a:ext cx="330200" cy="234950"/>
            </a:xfrm>
            <a:custGeom>
              <a:avLst/>
              <a:gdLst>
                <a:gd name="T0" fmla="*/ 769 w 831"/>
                <a:gd name="T1" fmla="*/ 0 h 592"/>
                <a:gd name="T2" fmla="*/ 789 w 831"/>
                <a:gd name="T3" fmla="*/ 2 h 592"/>
                <a:gd name="T4" fmla="*/ 806 w 831"/>
                <a:gd name="T5" fmla="*/ 12 h 592"/>
                <a:gd name="T6" fmla="*/ 819 w 831"/>
                <a:gd name="T7" fmla="*/ 25 h 592"/>
                <a:gd name="T8" fmla="*/ 829 w 831"/>
                <a:gd name="T9" fmla="*/ 42 h 592"/>
                <a:gd name="T10" fmla="*/ 831 w 831"/>
                <a:gd name="T11" fmla="*/ 63 h 592"/>
                <a:gd name="T12" fmla="*/ 829 w 831"/>
                <a:gd name="T13" fmla="*/ 82 h 592"/>
                <a:gd name="T14" fmla="*/ 819 w 831"/>
                <a:gd name="T15" fmla="*/ 99 h 592"/>
                <a:gd name="T16" fmla="*/ 806 w 831"/>
                <a:gd name="T17" fmla="*/ 113 h 592"/>
                <a:gd name="T18" fmla="*/ 789 w 831"/>
                <a:gd name="T19" fmla="*/ 121 h 592"/>
                <a:gd name="T20" fmla="*/ 769 w 831"/>
                <a:gd name="T21" fmla="*/ 125 h 592"/>
                <a:gd name="T22" fmla="*/ 721 w 831"/>
                <a:gd name="T23" fmla="*/ 126 h 592"/>
                <a:gd name="T24" fmla="*/ 675 w 831"/>
                <a:gd name="T25" fmla="*/ 131 h 592"/>
                <a:gd name="T26" fmla="*/ 628 w 831"/>
                <a:gd name="T27" fmla="*/ 138 h 592"/>
                <a:gd name="T28" fmla="*/ 560 w 831"/>
                <a:gd name="T29" fmla="*/ 155 h 592"/>
                <a:gd name="T30" fmla="*/ 495 w 831"/>
                <a:gd name="T31" fmla="*/ 180 h 592"/>
                <a:gd name="T32" fmla="*/ 434 w 831"/>
                <a:gd name="T33" fmla="*/ 209 h 592"/>
                <a:gd name="T34" fmla="*/ 376 w 831"/>
                <a:gd name="T35" fmla="*/ 244 h 592"/>
                <a:gd name="T36" fmla="*/ 322 w 831"/>
                <a:gd name="T37" fmla="*/ 284 h 592"/>
                <a:gd name="T38" fmla="*/ 271 w 831"/>
                <a:gd name="T39" fmla="*/ 330 h 592"/>
                <a:gd name="T40" fmla="*/ 239 w 831"/>
                <a:gd name="T41" fmla="*/ 364 h 592"/>
                <a:gd name="T42" fmla="*/ 210 w 831"/>
                <a:gd name="T43" fmla="*/ 400 h 592"/>
                <a:gd name="T44" fmla="*/ 183 w 831"/>
                <a:gd name="T45" fmla="*/ 436 h 592"/>
                <a:gd name="T46" fmla="*/ 148 w 831"/>
                <a:gd name="T47" fmla="*/ 494 h 592"/>
                <a:gd name="T48" fmla="*/ 119 w 831"/>
                <a:gd name="T49" fmla="*/ 555 h 592"/>
                <a:gd name="T50" fmla="*/ 111 w 831"/>
                <a:gd name="T51" fmla="*/ 570 h 592"/>
                <a:gd name="T52" fmla="*/ 100 w 831"/>
                <a:gd name="T53" fmla="*/ 581 h 592"/>
                <a:gd name="T54" fmla="*/ 86 w 831"/>
                <a:gd name="T55" fmla="*/ 588 h 592"/>
                <a:gd name="T56" fmla="*/ 70 w 831"/>
                <a:gd name="T57" fmla="*/ 592 h 592"/>
                <a:gd name="T58" fmla="*/ 53 w 831"/>
                <a:gd name="T59" fmla="*/ 592 h 592"/>
                <a:gd name="T60" fmla="*/ 38 w 831"/>
                <a:gd name="T61" fmla="*/ 588 h 592"/>
                <a:gd name="T62" fmla="*/ 21 w 831"/>
                <a:gd name="T63" fmla="*/ 577 h 592"/>
                <a:gd name="T64" fmla="*/ 8 w 831"/>
                <a:gd name="T65" fmla="*/ 562 h 592"/>
                <a:gd name="T66" fmla="*/ 1 w 831"/>
                <a:gd name="T67" fmla="*/ 545 h 592"/>
                <a:gd name="T68" fmla="*/ 0 w 831"/>
                <a:gd name="T69" fmla="*/ 526 h 592"/>
                <a:gd name="T70" fmla="*/ 5 w 831"/>
                <a:gd name="T71" fmla="*/ 507 h 592"/>
                <a:gd name="T72" fmla="*/ 27 w 831"/>
                <a:gd name="T73" fmla="*/ 458 h 592"/>
                <a:gd name="T74" fmla="*/ 52 w 831"/>
                <a:gd name="T75" fmla="*/ 411 h 592"/>
                <a:gd name="T76" fmla="*/ 80 w 831"/>
                <a:gd name="T77" fmla="*/ 367 h 592"/>
                <a:gd name="T78" fmla="*/ 81 w 831"/>
                <a:gd name="T79" fmla="*/ 366 h 592"/>
                <a:gd name="T80" fmla="*/ 80 w 831"/>
                <a:gd name="T81" fmla="*/ 366 h 592"/>
                <a:gd name="T82" fmla="*/ 112 w 831"/>
                <a:gd name="T83" fmla="*/ 322 h 592"/>
                <a:gd name="T84" fmla="*/ 146 w 831"/>
                <a:gd name="T85" fmla="*/ 282 h 592"/>
                <a:gd name="T86" fmla="*/ 182 w 831"/>
                <a:gd name="T87" fmla="*/ 243 h 592"/>
                <a:gd name="T88" fmla="*/ 220 w 831"/>
                <a:gd name="T89" fmla="*/ 206 h 592"/>
                <a:gd name="T90" fmla="*/ 261 w 831"/>
                <a:gd name="T91" fmla="*/ 172 h 592"/>
                <a:gd name="T92" fmla="*/ 305 w 831"/>
                <a:gd name="T93" fmla="*/ 141 h 592"/>
                <a:gd name="T94" fmla="*/ 305 w 831"/>
                <a:gd name="T95" fmla="*/ 141 h 592"/>
                <a:gd name="T96" fmla="*/ 350 w 831"/>
                <a:gd name="T97" fmla="*/ 113 h 592"/>
                <a:gd name="T98" fmla="*/ 397 w 831"/>
                <a:gd name="T99" fmla="*/ 87 h 592"/>
                <a:gd name="T100" fmla="*/ 446 w 831"/>
                <a:gd name="T101" fmla="*/ 65 h 592"/>
                <a:gd name="T102" fmla="*/ 497 w 831"/>
                <a:gd name="T103" fmla="*/ 46 h 592"/>
                <a:gd name="T104" fmla="*/ 551 w 831"/>
                <a:gd name="T105" fmla="*/ 29 h 592"/>
                <a:gd name="T106" fmla="*/ 604 w 831"/>
                <a:gd name="T107" fmla="*/ 15 h 592"/>
                <a:gd name="T108" fmla="*/ 687 w 831"/>
                <a:gd name="T109" fmla="*/ 3 h 592"/>
                <a:gd name="T110" fmla="*/ 769 w 8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1" h="592">
                  <a:moveTo>
                    <a:pt x="769" y="0"/>
                  </a:moveTo>
                  <a:lnTo>
                    <a:pt x="789" y="2"/>
                  </a:lnTo>
                  <a:lnTo>
                    <a:pt x="806" y="12"/>
                  </a:lnTo>
                  <a:lnTo>
                    <a:pt x="819" y="25"/>
                  </a:lnTo>
                  <a:lnTo>
                    <a:pt x="829" y="42"/>
                  </a:lnTo>
                  <a:lnTo>
                    <a:pt x="831" y="63"/>
                  </a:lnTo>
                  <a:lnTo>
                    <a:pt x="829" y="82"/>
                  </a:lnTo>
                  <a:lnTo>
                    <a:pt x="819" y="99"/>
                  </a:lnTo>
                  <a:lnTo>
                    <a:pt x="806" y="113"/>
                  </a:lnTo>
                  <a:lnTo>
                    <a:pt x="789" y="121"/>
                  </a:lnTo>
                  <a:lnTo>
                    <a:pt x="769" y="125"/>
                  </a:lnTo>
                  <a:lnTo>
                    <a:pt x="721" y="126"/>
                  </a:lnTo>
                  <a:lnTo>
                    <a:pt x="675" y="131"/>
                  </a:lnTo>
                  <a:lnTo>
                    <a:pt x="628" y="138"/>
                  </a:lnTo>
                  <a:lnTo>
                    <a:pt x="560" y="155"/>
                  </a:lnTo>
                  <a:lnTo>
                    <a:pt x="495" y="180"/>
                  </a:lnTo>
                  <a:lnTo>
                    <a:pt x="434" y="209"/>
                  </a:lnTo>
                  <a:lnTo>
                    <a:pt x="376" y="244"/>
                  </a:lnTo>
                  <a:lnTo>
                    <a:pt x="322" y="284"/>
                  </a:lnTo>
                  <a:lnTo>
                    <a:pt x="271" y="330"/>
                  </a:lnTo>
                  <a:lnTo>
                    <a:pt x="239" y="364"/>
                  </a:lnTo>
                  <a:lnTo>
                    <a:pt x="210" y="400"/>
                  </a:lnTo>
                  <a:lnTo>
                    <a:pt x="183" y="436"/>
                  </a:lnTo>
                  <a:lnTo>
                    <a:pt x="148" y="494"/>
                  </a:lnTo>
                  <a:lnTo>
                    <a:pt x="119" y="555"/>
                  </a:lnTo>
                  <a:lnTo>
                    <a:pt x="111" y="570"/>
                  </a:lnTo>
                  <a:lnTo>
                    <a:pt x="100" y="581"/>
                  </a:lnTo>
                  <a:lnTo>
                    <a:pt x="86" y="588"/>
                  </a:lnTo>
                  <a:lnTo>
                    <a:pt x="70" y="592"/>
                  </a:lnTo>
                  <a:lnTo>
                    <a:pt x="53" y="592"/>
                  </a:lnTo>
                  <a:lnTo>
                    <a:pt x="38" y="588"/>
                  </a:lnTo>
                  <a:lnTo>
                    <a:pt x="21" y="577"/>
                  </a:lnTo>
                  <a:lnTo>
                    <a:pt x="8" y="562"/>
                  </a:lnTo>
                  <a:lnTo>
                    <a:pt x="1" y="545"/>
                  </a:lnTo>
                  <a:lnTo>
                    <a:pt x="0" y="526"/>
                  </a:lnTo>
                  <a:lnTo>
                    <a:pt x="5" y="507"/>
                  </a:lnTo>
                  <a:lnTo>
                    <a:pt x="27" y="458"/>
                  </a:lnTo>
                  <a:lnTo>
                    <a:pt x="52" y="411"/>
                  </a:lnTo>
                  <a:lnTo>
                    <a:pt x="80" y="367"/>
                  </a:lnTo>
                  <a:lnTo>
                    <a:pt x="81" y="366"/>
                  </a:lnTo>
                  <a:lnTo>
                    <a:pt x="80" y="366"/>
                  </a:lnTo>
                  <a:lnTo>
                    <a:pt x="112" y="322"/>
                  </a:lnTo>
                  <a:lnTo>
                    <a:pt x="146" y="282"/>
                  </a:lnTo>
                  <a:lnTo>
                    <a:pt x="182" y="243"/>
                  </a:lnTo>
                  <a:lnTo>
                    <a:pt x="220" y="206"/>
                  </a:lnTo>
                  <a:lnTo>
                    <a:pt x="261" y="172"/>
                  </a:lnTo>
                  <a:lnTo>
                    <a:pt x="305" y="141"/>
                  </a:lnTo>
                  <a:lnTo>
                    <a:pt x="305" y="141"/>
                  </a:lnTo>
                  <a:lnTo>
                    <a:pt x="350" y="113"/>
                  </a:lnTo>
                  <a:lnTo>
                    <a:pt x="397" y="87"/>
                  </a:lnTo>
                  <a:lnTo>
                    <a:pt x="446" y="65"/>
                  </a:lnTo>
                  <a:lnTo>
                    <a:pt x="497" y="46"/>
                  </a:lnTo>
                  <a:lnTo>
                    <a:pt x="551" y="29"/>
                  </a:lnTo>
                  <a:lnTo>
                    <a:pt x="604" y="15"/>
                  </a:lnTo>
                  <a:lnTo>
                    <a:pt x="687" y="3"/>
                  </a:lnTo>
                  <a:lnTo>
                    <a:pt x="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108"/>
          <p:cNvSpPr txBox="1"/>
          <p:nvPr/>
        </p:nvSpPr>
        <p:spPr>
          <a:xfrm>
            <a:off x="1309801" y="4679004"/>
            <a:ext cx="2407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0" dirty="0">
                <a:cs typeface="Arial" pitchFamily="34" charset="0"/>
              </a:rPr>
              <a:t>-</a:t>
            </a:r>
            <a:r>
              <a:rPr lang="en-US" sz="1800" kern="0" dirty="0" err="1">
                <a:cs typeface="Arial" pitchFamily="34" charset="0"/>
              </a:rPr>
              <a:t>Capacidades</a:t>
            </a:r>
            <a:endParaRPr lang="en-US" sz="1800" kern="0" dirty="0">
              <a:cs typeface="Arial" pitchFamily="34" charset="0"/>
            </a:endParaRPr>
          </a:p>
          <a:p>
            <a:pPr algn="ctr"/>
            <a:r>
              <a:rPr lang="es-EC" sz="1800" dirty="0"/>
              <a:t>-Generar flujos de comercio entre ellos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TextBox 108"/>
          <p:cNvSpPr txBox="1"/>
          <p:nvPr/>
        </p:nvSpPr>
        <p:spPr>
          <a:xfrm>
            <a:off x="5055294" y="4817503"/>
            <a:ext cx="2407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0" dirty="0" err="1">
                <a:cs typeface="Arial" pitchFamily="34" charset="0"/>
              </a:rPr>
              <a:t>Factores</a:t>
            </a:r>
            <a:r>
              <a:rPr lang="en-US" sz="1800" kern="0" dirty="0">
                <a:cs typeface="Arial" pitchFamily="34" charset="0"/>
              </a:rPr>
              <a:t> </a:t>
            </a:r>
            <a:r>
              <a:rPr lang="en-US" sz="1800" kern="0" dirty="0" err="1">
                <a:cs typeface="Arial" pitchFamily="34" charset="0"/>
              </a:rPr>
              <a:t>ya</a:t>
            </a:r>
            <a:r>
              <a:rPr lang="en-US" sz="1800" kern="0" dirty="0">
                <a:cs typeface="Arial" pitchFamily="34" charset="0"/>
              </a:rPr>
              <a:t> no son </a:t>
            </a:r>
            <a:r>
              <a:rPr lang="en-US" sz="1800" kern="0" dirty="0" err="1">
                <a:cs typeface="Arial" pitchFamily="34" charset="0"/>
              </a:rPr>
              <a:t>suficientes</a:t>
            </a:r>
            <a:endParaRPr lang="en-US" sz="1800" kern="0" dirty="0">
              <a:cs typeface="Arial" pitchFamily="34" charset="0"/>
            </a:endParaRPr>
          </a:p>
        </p:txBody>
      </p:sp>
      <p:sp>
        <p:nvSpPr>
          <p:cNvPr id="37" name="TextBox 4"/>
          <p:cNvSpPr txBox="1"/>
          <p:nvPr/>
        </p:nvSpPr>
        <p:spPr>
          <a:xfrm>
            <a:off x="913356" y="3795931"/>
            <a:ext cx="3285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Teoría de la ventaja comparativa</a:t>
            </a:r>
          </a:p>
          <a:p>
            <a:pPr algn="ctr"/>
            <a:r>
              <a:rPr lang="es-EC" b="1" dirty="0"/>
              <a:t> - David Ricardo -</a:t>
            </a:r>
          </a:p>
        </p:txBody>
      </p:sp>
      <p:sp>
        <p:nvSpPr>
          <p:cNvPr id="39" name="TextBox 56"/>
          <p:cNvSpPr txBox="1"/>
          <p:nvPr/>
        </p:nvSpPr>
        <p:spPr>
          <a:xfrm>
            <a:off x="4659691" y="3795931"/>
            <a:ext cx="328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Nueva teoría del comercio</a:t>
            </a:r>
          </a:p>
          <a:p>
            <a:pPr algn="ctr"/>
            <a:r>
              <a:rPr lang="es-EC" b="1" dirty="0"/>
              <a:t> internacional</a:t>
            </a:r>
          </a:p>
          <a:p>
            <a:pPr algn="ctr"/>
            <a:r>
              <a:rPr lang="es-419" b="1" dirty="0"/>
              <a:t>-</a:t>
            </a:r>
            <a:r>
              <a:rPr lang="es-419" b="1" dirty="0" err="1"/>
              <a:t>Krugman</a:t>
            </a:r>
            <a:r>
              <a:rPr lang="es-419" b="1" dirty="0"/>
              <a:t>-</a:t>
            </a:r>
            <a:endParaRPr lang="es-EC" b="1" dirty="0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79A2A567-41B0-4395-A0E4-CA1C0E9B18AD}"/>
              </a:ext>
            </a:extLst>
          </p:cNvPr>
          <p:cNvSpPr/>
          <p:nvPr/>
        </p:nvSpPr>
        <p:spPr>
          <a:xfrm>
            <a:off x="8259508" y="1371600"/>
            <a:ext cx="3332742" cy="44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1" name="Group 38">
            <a:extLst>
              <a:ext uri="{FF2B5EF4-FFF2-40B4-BE49-F238E27FC236}">
                <a16:creationId xmlns:a16="http://schemas.microsoft.com/office/drawing/2014/main" id="{65B1ADBA-9115-42AA-9686-23479D379460}"/>
              </a:ext>
            </a:extLst>
          </p:cNvPr>
          <p:cNvGrpSpPr/>
          <p:nvPr/>
        </p:nvGrpSpPr>
        <p:grpSpPr>
          <a:xfrm>
            <a:off x="9314691" y="2003209"/>
            <a:ext cx="1222376" cy="1472108"/>
            <a:chOff x="9413875" y="3344863"/>
            <a:chExt cx="1181100" cy="1422400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E75568F-EBC3-4EFE-94B9-F08FA695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1525" y="4673600"/>
              <a:ext cx="66675" cy="93663"/>
            </a:xfrm>
            <a:custGeom>
              <a:avLst/>
              <a:gdLst>
                <a:gd name="T0" fmla="*/ 121 w 169"/>
                <a:gd name="T1" fmla="*/ 0 h 235"/>
                <a:gd name="T2" fmla="*/ 138 w 169"/>
                <a:gd name="T3" fmla="*/ 6 h 235"/>
                <a:gd name="T4" fmla="*/ 150 w 169"/>
                <a:gd name="T5" fmla="*/ 13 h 235"/>
                <a:gd name="T6" fmla="*/ 160 w 169"/>
                <a:gd name="T7" fmla="*/ 24 h 235"/>
                <a:gd name="T8" fmla="*/ 167 w 169"/>
                <a:gd name="T9" fmla="*/ 37 h 235"/>
                <a:gd name="T10" fmla="*/ 169 w 169"/>
                <a:gd name="T11" fmla="*/ 52 h 235"/>
                <a:gd name="T12" fmla="*/ 169 w 169"/>
                <a:gd name="T13" fmla="*/ 66 h 235"/>
                <a:gd name="T14" fmla="*/ 163 w 169"/>
                <a:gd name="T15" fmla="*/ 80 h 235"/>
                <a:gd name="T16" fmla="*/ 144 w 169"/>
                <a:gd name="T17" fmla="*/ 121 h 235"/>
                <a:gd name="T18" fmla="*/ 143 w 169"/>
                <a:gd name="T19" fmla="*/ 124 h 235"/>
                <a:gd name="T20" fmla="*/ 126 w 169"/>
                <a:gd name="T21" fmla="*/ 162 h 235"/>
                <a:gd name="T22" fmla="*/ 124 w 169"/>
                <a:gd name="T23" fmla="*/ 162 h 235"/>
                <a:gd name="T24" fmla="*/ 126 w 169"/>
                <a:gd name="T25" fmla="*/ 162 h 235"/>
                <a:gd name="T26" fmla="*/ 105 w 169"/>
                <a:gd name="T27" fmla="*/ 203 h 235"/>
                <a:gd name="T28" fmla="*/ 97 w 169"/>
                <a:gd name="T29" fmla="*/ 215 h 235"/>
                <a:gd name="T30" fmla="*/ 87 w 169"/>
                <a:gd name="T31" fmla="*/ 225 h 235"/>
                <a:gd name="T32" fmla="*/ 74 w 169"/>
                <a:gd name="T33" fmla="*/ 232 h 235"/>
                <a:gd name="T34" fmla="*/ 60 w 169"/>
                <a:gd name="T35" fmla="*/ 235 h 235"/>
                <a:gd name="T36" fmla="*/ 45 w 169"/>
                <a:gd name="T37" fmla="*/ 234 h 235"/>
                <a:gd name="T38" fmla="*/ 31 w 169"/>
                <a:gd name="T39" fmla="*/ 230 h 235"/>
                <a:gd name="T40" fmla="*/ 18 w 169"/>
                <a:gd name="T41" fmla="*/ 221 h 235"/>
                <a:gd name="T42" fmla="*/ 10 w 169"/>
                <a:gd name="T43" fmla="*/ 210 h 235"/>
                <a:gd name="T44" fmla="*/ 3 w 169"/>
                <a:gd name="T45" fmla="*/ 198 h 235"/>
                <a:gd name="T46" fmla="*/ 0 w 169"/>
                <a:gd name="T47" fmla="*/ 184 h 235"/>
                <a:gd name="T48" fmla="*/ 1 w 169"/>
                <a:gd name="T49" fmla="*/ 169 h 235"/>
                <a:gd name="T50" fmla="*/ 5 w 169"/>
                <a:gd name="T51" fmla="*/ 155 h 235"/>
                <a:gd name="T52" fmla="*/ 25 w 169"/>
                <a:gd name="T53" fmla="*/ 114 h 235"/>
                <a:gd name="T54" fmla="*/ 25 w 169"/>
                <a:gd name="T55" fmla="*/ 114 h 235"/>
                <a:gd name="T56" fmla="*/ 43 w 169"/>
                <a:gd name="T57" fmla="*/ 76 h 235"/>
                <a:gd name="T58" fmla="*/ 44 w 169"/>
                <a:gd name="T59" fmla="*/ 73 h 235"/>
                <a:gd name="T60" fmla="*/ 64 w 169"/>
                <a:gd name="T61" fmla="*/ 31 h 235"/>
                <a:gd name="T62" fmla="*/ 75 w 169"/>
                <a:gd name="T63" fmla="*/ 17 h 235"/>
                <a:gd name="T64" fmla="*/ 88 w 169"/>
                <a:gd name="T65" fmla="*/ 7 h 235"/>
                <a:gd name="T66" fmla="*/ 104 w 169"/>
                <a:gd name="T67" fmla="*/ 1 h 235"/>
                <a:gd name="T68" fmla="*/ 121 w 169"/>
                <a:gd name="T6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235">
                  <a:moveTo>
                    <a:pt x="121" y="0"/>
                  </a:moveTo>
                  <a:lnTo>
                    <a:pt x="138" y="6"/>
                  </a:lnTo>
                  <a:lnTo>
                    <a:pt x="150" y="13"/>
                  </a:lnTo>
                  <a:lnTo>
                    <a:pt x="160" y="24"/>
                  </a:lnTo>
                  <a:lnTo>
                    <a:pt x="167" y="37"/>
                  </a:lnTo>
                  <a:lnTo>
                    <a:pt x="169" y="52"/>
                  </a:lnTo>
                  <a:lnTo>
                    <a:pt x="169" y="66"/>
                  </a:lnTo>
                  <a:lnTo>
                    <a:pt x="163" y="80"/>
                  </a:lnTo>
                  <a:lnTo>
                    <a:pt x="144" y="121"/>
                  </a:lnTo>
                  <a:lnTo>
                    <a:pt x="143" y="124"/>
                  </a:lnTo>
                  <a:lnTo>
                    <a:pt x="126" y="162"/>
                  </a:lnTo>
                  <a:lnTo>
                    <a:pt x="124" y="162"/>
                  </a:lnTo>
                  <a:lnTo>
                    <a:pt x="126" y="162"/>
                  </a:lnTo>
                  <a:lnTo>
                    <a:pt x="105" y="203"/>
                  </a:lnTo>
                  <a:lnTo>
                    <a:pt x="97" y="215"/>
                  </a:lnTo>
                  <a:lnTo>
                    <a:pt x="87" y="225"/>
                  </a:lnTo>
                  <a:lnTo>
                    <a:pt x="74" y="232"/>
                  </a:lnTo>
                  <a:lnTo>
                    <a:pt x="60" y="235"/>
                  </a:lnTo>
                  <a:lnTo>
                    <a:pt x="45" y="234"/>
                  </a:lnTo>
                  <a:lnTo>
                    <a:pt x="31" y="230"/>
                  </a:lnTo>
                  <a:lnTo>
                    <a:pt x="18" y="221"/>
                  </a:lnTo>
                  <a:lnTo>
                    <a:pt x="10" y="210"/>
                  </a:lnTo>
                  <a:lnTo>
                    <a:pt x="3" y="198"/>
                  </a:lnTo>
                  <a:lnTo>
                    <a:pt x="0" y="184"/>
                  </a:lnTo>
                  <a:lnTo>
                    <a:pt x="1" y="169"/>
                  </a:lnTo>
                  <a:lnTo>
                    <a:pt x="5" y="15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43" y="76"/>
                  </a:lnTo>
                  <a:lnTo>
                    <a:pt x="44" y="73"/>
                  </a:lnTo>
                  <a:lnTo>
                    <a:pt x="64" y="31"/>
                  </a:lnTo>
                  <a:lnTo>
                    <a:pt x="75" y="17"/>
                  </a:lnTo>
                  <a:lnTo>
                    <a:pt x="88" y="7"/>
                  </a:lnTo>
                  <a:lnTo>
                    <a:pt x="104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1C1CEA7-4B4C-497A-932C-B4C0F813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4673600"/>
              <a:ext cx="68263" cy="93663"/>
            </a:xfrm>
            <a:custGeom>
              <a:avLst/>
              <a:gdLst>
                <a:gd name="T0" fmla="*/ 48 w 169"/>
                <a:gd name="T1" fmla="*/ 0 h 234"/>
                <a:gd name="T2" fmla="*/ 65 w 169"/>
                <a:gd name="T3" fmla="*/ 1 h 234"/>
                <a:gd name="T4" fmla="*/ 81 w 169"/>
                <a:gd name="T5" fmla="*/ 7 h 234"/>
                <a:gd name="T6" fmla="*/ 94 w 169"/>
                <a:gd name="T7" fmla="*/ 17 h 234"/>
                <a:gd name="T8" fmla="*/ 105 w 169"/>
                <a:gd name="T9" fmla="*/ 31 h 234"/>
                <a:gd name="T10" fmla="*/ 124 w 169"/>
                <a:gd name="T11" fmla="*/ 73 h 234"/>
                <a:gd name="T12" fmla="*/ 144 w 169"/>
                <a:gd name="T13" fmla="*/ 114 h 234"/>
                <a:gd name="T14" fmla="*/ 164 w 169"/>
                <a:gd name="T15" fmla="*/ 154 h 234"/>
                <a:gd name="T16" fmla="*/ 168 w 169"/>
                <a:gd name="T17" fmla="*/ 168 h 234"/>
                <a:gd name="T18" fmla="*/ 169 w 169"/>
                <a:gd name="T19" fmla="*/ 184 h 234"/>
                <a:gd name="T20" fmla="*/ 166 w 169"/>
                <a:gd name="T21" fmla="*/ 197 h 234"/>
                <a:gd name="T22" fmla="*/ 159 w 169"/>
                <a:gd name="T23" fmla="*/ 210 h 234"/>
                <a:gd name="T24" fmla="*/ 150 w 169"/>
                <a:gd name="T25" fmla="*/ 221 h 234"/>
                <a:gd name="T26" fmla="*/ 138 w 169"/>
                <a:gd name="T27" fmla="*/ 228 h 234"/>
                <a:gd name="T28" fmla="*/ 120 w 169"/>
                <a:gd name="T29" fmla="*/ 234 h 234"/>
                <a:gd name="T30" fmla="*/ 103 w 169"/>
                <a:gd name="T31" fmla="*/ 234 h 234"/>
                <a:gd name="T32" fmla="*/ 88 w 169"/>
                <a:gd name="T33" fmla="*/ 228 h 234"/>
                <a:gd name="T34" fmla="*/ 74 w 169"/>
                <a:gd name="T35" fmla="*/ 218 h 234"/>
                <a:gd name="T36" fmla="*/ 64 w 169"/>
                <a:gd name="T37" fmla="*/ 202 h 234"/>
                <a:gd name="T38" fmla="*/ 44 w 169"/>
                <a:gd name="T39" fmla="*/ 162 h 234"/>
                <a:gd name="T40" fmla="*/ 25 w 169"/>
                <a:gd name="T41" fmla="*/ 120 h 234"/>
                <a:gd name="T42" fmla="*/ 5 w 169"/>
                <a:gd name="T43" fmla="*/ 80 h 234"/>
                <a:gd name="T44" fmla="*/ 0 w 169"/>
                <a:gd name="T45" fmla="*/ 62 h 234"/>
                <a:gd name="T46" fmla="*/ 0 w 169"/>
                <a:gd name="T47" fmla="*/ 45 h 234"/>
                <a:gd name="T48" fmla="*/ 6 w 169"/>
                <a:gd name="T49" fmla="*/ 30 h 234"/>
                <a:gd name="T50" fmla="*/ 17 w 169"/>
                <a:gd name="T51" fmla="*/ 15 h 234"/>
                <a:gd name="T52" fmla="*/ 31 w 169"/>
                <a:gd name="T53" fmla="*/ 6 h 234"/>
                <a:gd name="T54" fmla="*/ 48 w 169"/>
                <a:gd name="T5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234">
                  <a:moveTo>
                    <a:pt x="48" y="0"/>
                  </a:moveTo>
                  <a:lnTo>
                    <a:pt x="65" y="1"/>
                  </a:lnTo>
                  <a:lnTo>
                    <a:pt x="81" y="7"/>
                  </a:lnTo>
                  <a:lnTo>
                    <a:pt x="94" y="17"/>
                  </a:lnTo>
                  <a:lnTo>
                    <a:pt x="105" y="31"/>
                  </a:lnTo>
                  <a:lnTo>
                    <a:pt x="124" y="73"/>
                  </a:lnTo>
                  <a:lnTo>
                    <a:pt x="144" y="114"/>
                  </a:lnTo>
                  <a:lnTo>
                    <a:pt x="164" y="154"/>
                  </a:lnTo>
                  <a:lnTo>
                    <a:pt x="168" y="168"/>
                  </a:lnTo>
                  <a:lnTo>
                    <a:pt x="169" y="184"/>
                  </a:lnTo>
                  <a:lnTo>
                    <a:pt x="166" y="197"/>
                  </a:lnTo>
                  <a:lnTo>
                    <a:pt x="159" y="210"/>
                  </a:lnTo>
                  <a:lnTo>
                    <a:pt x="150" y="221"/>
                  </a:lnTo>
                  <a:lnTo>
                    <a:pt x="138" y="228"/>
                  </a:lnTo>
                  <a:lnTo>
                    <a:pt x="120" y="234"/>
                  </a:lnTo>
                  <a:lnTo>
                    <a:pt x="103" y="234"/>
                  </a:lnTo>
                  <a:lnTo>
                    <a:pt x="88" y="228"/>
                  </a:lnTo>
                  <a:lnTo>
                    <a:pt x="74" y="218"/>
                  </a:lnTo>
                  <a:lnTo>
                    <a:pt x="64" y="202"/>
                  </a:lnTo>
                  <a:lnTo>
                    <a:pt x="44" y="162"/>
                  </a:lnTo>
                  <a:lnTo>
                    <a:pt x="25" y="120"/>
                  </a:lnTo>
                  <a:lnTo>
                    <a:pt x="5" y="80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6" y="30"/>
                  </a:lnTo>
                  <a:lnTo>
                    <a:pt x="17" y="15"/>
                  </a:lnTo>
                  <a:lnTo>
                    <a:pt x="31" y="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D956089-6739-45FA-BB84-0BBC721E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3875" y="3516313"/>
              <a:ext cx="1181100" cy="1193800"/>
            </a:xfrm>
            <a:custGeom>
              <a:avLst/>
              <a:gdLst>
                <a:gd name="T0" fmla="*/ 1211 w 2978"/>
                <a:gd name="T1" fmla="*/ 140 h 3007"/>
                <a:gd name="T2" fmla="*/ 872 w 2978"/>
                <a:gd name="T3" fmla="*/ 259 h 3007"/>
                <a:gd name="T4" fmla="*/ 579 w 2978"/>
                <a:gd name="T5" fmla="*/ 459 h 3007"/>
                <a:gd name="T6" fmla="*/ 346 w 2978"/>
                <a:gd name="T7" fmla="*/ 725 h 3007"/>
                <a:gd name="T8" fmla="*/ 187 w 2978"/>
                <a:gd name="T9" fmla="*/ 1046 h 3007"/>
                <a:gd name="T10" fmla="*/ 115 w 2978"/>
                <a:gd name="T11" fmla="*/ 1408 h 3007"/>
                <a:gd name="T12" fmla="*/ 138 w 2978"/>
                <a:gd name="T13" fmla="*/ 1784 h 3007"/>
                <a:gd name="T14" fmla="*/ 256 w 2978"/>
                <a:gd name="T15" fmla="*/ 2126 h 3007"/>
                <a:gd name="T16" fmla="*/ 454 w 2978"/>
                <a:gd name="T17" fmla="*/ 2422 h 3007"/>
                <a:gd name="T18" fmla="*/ 718 w 2978"/>
                <a:gd name="T19" fmla="*/ 2657 h 3007"/>
                <a:gd name="T20" fmla="*/ 1036 w 2978"/>
                <a:gd name="T21" fmla="*/ 2818 h 3007"/>
                <a:gd name="T22" fmla="*/ 1394 w 2978"/>
                <a:gd name="T23" fmla="*/ 2892 h 3007"/>
                <a:gd name="T24" fmla="*/ 1766 w 2978"/>
                <a:gd name="T25" fmla="*/ 2867 h 3007"/>
                <a:gd name="T26" fmla="*/ 2106 w 2978"/>
                <a:gd name="T27" fmla="*/ 2748 h 3007"/>
                <a:gd name="T28" fmla="*/ 2399 w 2978"/>
                <a:gd name="T29" fmla="*/ 2548 h 3007"/>
                <a:gd name="T30" fmla="*/ 2632 w 2978"/>
                <a:gd name="T31" fmla="*/ 2282 h 3007"/>
                <a:gd name="T32" fmla="*/ 2791 w 2978"/>
                <a:gd name="T33" fmla="*/ 1960 h 3007"/>
                <a:gd name="T34" fmla="*/ 2864 w 2978"/>
                <a:gd name="T35" fmla="*/ 1599 h 3007"/>
                <a:gd name="T36" fmla="*/ 2839 w 2978"/>
                <a:gd name="T37" fmla="*/ 1223 h 3007"/>
                <a:gd name="T38" fmla="*/ 2721 w 2978"/>
                <a:gd name="T39" fmla="*/ 880 h 3007"/>
                <a:gd name="T40" fmla="*/ 2524 w 2978"/>
                <a:gd name="T41" fmla="*/ 584 h 3007"/>
                <a:gd name="T42" fmla="*/ 2260 w 2978"/>
                <a:gd name="T43" fmla="*/ 350 h 3007"/>
                <a:gd name="T44" fmla="*/ 1942 w 2978"/>
                <a:gd name="T45" fmla="*/ 189 h 3007"/>
                <a:gd name="T46" fmla="*/ 1584 w 2978"/>
                <a:gd name="T47" fmla="*/ 115 h 3007"/>
                <a:gd name="T48" fmla="*/ 1692 w 2978"/>
                <a:gd name="T49" fmla="*/ 13 h 3007"/>
                <a:gd name="T50" fmla="*/ 2069 w 2978"/>
                <a:gd name="T51" fmla="*/ 118 h 3007"/>
                <a:gd name="T52" fmla="*/ 2399 w 2978"/>
                <a:gd name="T53" fmla="*/ 314 h 3007"/>
                <a:gd name="T54" fmla="*/ 2668 w 2978"/>
                <a:gd name="T55" fmla="*/ 584 h 3007"/>
                <a:gd name="T56" fmla="*/ 2861 w 2978"/>
                <a:gd name="T57" fmla="*/ 919 h 3007"/>
                <a:gd name="T58" fmla="*/ 2965 w 2978"/>
                <a:gd name="T59" fmla="*/ 1300 h 3007"/>
                <a:gd name="T60" fmla="*/ 2965 w 2978"/>
                <a:gd name="T61" fmla="*/ 1708 h 3007"/>
                <a:gd name="T62" fmla="*/ 2861 w 2978"/>
                <a:gd name="T63" fmla="*/ 2089 h 3007"/>
                <a:gd name="T64" fmla="*/ 2668 w 2978"/>
                <a:gd name="T65" fmla="*/ 2422 h 3007"/>
                <a:gd name="T66" fmla="*/ 2399 w 2978"/>
                <a:gd name="T67" fmla="*/ 2693 h 3007"/>
                <a:gd name="T68" fmla="*/ 2069 w 2978"/>
                <a:gd name="T69" fmla="*/ 2889 h 3007"/>
                <a:gd name="T70" fmla="*/ 1692 w 2978"/>
                <a:gd name="T71" fmla="*/ 2994 h 3007"/>
                <a:gd name="T72" fmla="*/ 1287 w 2978"/>
                <a:gd name="T73" fmla="*/ 2994 h 3007"/>
                <a:gd name="T74" fmla="*/ 910 w 2978"/>
                <a:gd name="T75" fmla="*/ 2889 h 3007"/>
                <a:gd name="T76" fmla="*/ 579 w 2978"/>
                <a:gd name="T77" fmla="*/ 2693 h 3007"/>
                <a:gd name="T78" fmla="*/ 310 w 2978"/>
                <a:gd name="T79" fmla="*/ 2422 h 3007"/>
                <a:gd name="T80" fmla="*/ 117 w 2978"/>
                <a:gd name="T81" fmla="*/ 2089 h 3007"/>
                <a:gd name="T82" fmla="*/ 13 w 2978"/>
                <a:gd name="T83" fmla="*/ 1708 h 3007"/>
                <a:gd name="T84" fmla="*/ 13 w 2978"/>
                <a:gd name="T85" fmla="*/ 1300 h 3007"/>
                <a:gd name="T86" fmla="*/ 117 w 2978"/>
                <a:gd name="T87" fmla="*/ 919 h 3007"/>
                <a:gd name="T88" fmla="*/ 310 w 2978"/>
                <a:gd name="T89" fmla="*/ 584 h 3007"/>
                <a:gd name="T90" fmla="*/ 579 w 2978"/>
                <a:gd name="T91" fmla="*/ 314 h 3007"/>
                <a:gd name="T92" fmla="*/ 910 w 2978"/>
                <a:gd name="T93" fmla="*/ 118 h 3007"/>
                <a:gd name="T94" fmla="*/ 1287 w 2978"/>
                <a:gd name="T95" fmla="*/ 13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78" h="3007">
                  <a:moveTo>
                    <a:pt x="1489" y="113"/>
                  </a:moveTo>
                  <a:lnTo>
                    <a:pt x="1394" y="115"/>
                  </a:lnTo>
                  <a:lnTo>
                    <a:pt x="1302" y="125"/>
                  </a:lnTo>
                  <a:lnTo>
                    <a:pt x="1211" y="140"/>
                  </a:lnTo>
                  <a:lnTo>
                    <a:pt x="1123" y="162"/>
                  </a:lnTo>
                  <a:lnTo>
                    <a:pt x="1036" y="189"/>
                  </a:lnTo>
                  <a:lnTo>
                    <a:pt x="953" y="222"/>
                  </a:lnTo>
                  <a:lnTo>
                    <a:pt x="872" y="259"/>
                  </a:lnTo>
                  <a:lnTo>
                    <a:pt x="793" y="302"/>
                  </a:lnTo>
                  <a:lnTo>
                    <a:pt x="718" y="350"/>
                  </a:lnTo>
                  <a:lnTo>
                    <a:pt x="647" y="402"/>
                  </a:lnTo>
                  <a:lnTo>
                    <a:pt x="579" y="459"/>
                  </a:lnTo>
                  <a:lnTo>
                    <a:pt x="514" y="519"/>
                  </a:lnTo>
                  <a:lnTo>
                    <a:pt x="454" y="584"/>
                  </a:lnTo>
                  <a:lnTo>
                    <a:pt x="398" y="653"/>
                  </a:lnTo>
                  <a:lnTo>
                    <a:pt x="346" y="725"/>
                  </a:lnTo>
                  <a:lnTo>
                    <a:pt x="299" y="801"/>
                  </a:lnTo>
                  <a:lnTo>
                    <a:pt x="256" y="880"/>
                  </a:lnTo>
                  <a:lnTo>
                    <a:pt x="220" y="962"/>
                  </a:lnTo>
                  <a:lnTo>
                    <a:pt x="187" y="1046"/>
                  </a:lnTo>
                  <a:lnTo>
                    <a:pt x="160" y="1134"/>
                  </a:lnTo>
                  <a:lnTo>
                    <a:pt x="138" y="1223"/>
                  </a:lnTo>
                  <a:lnTo>
                    <a:pt x="123" y="1315"/>
                  </a:lnTo>
                  <a:lnTo>
                    <a:pt x="115" y="1408"/>
                  </a:lnTo>
                  <a:lnTo>
                    <a:pt x="111" y="1504"/>
                  </a:lnTo>
                  <a:lnTo>
                    <a:pt x="115" y="1599"/>
                  </a:lnTo>
                  <a:lnTo>
                    <a:pt x="123" y="1693"/>
                  </a:lnTo>
                  <a:lnTo>
                    <a:pt x="138" y="1784"/>
                  </a:lnTo>
                  <a:lnTo>
                    <a:pt x="160" y="1873"/>
                  </a:lnTo>
                  <a:lnTo>
                    <a:pt x="187" y="1960"/>
                  </a:lnTo>
                  <a:lnTo>
                    <a:pt x="220" y="2046"/>
                  </a:lnTo>
                  <a:lnTo>
                    <a:pt x="256" y="2126"/>
                  </a:lnTo>
                  <a:lnTo>
                    <a:pt x="299" y="2206"/>
                  </a:lnTo>
                  <a:lnTo>
                    <a:pt x="346" y="2282"/>
                  </a:lnTo>
                  <a:lnTo>
                    <a:pt x="398" y="2354"/>
                  </a:lnTo>
                  <a:lnTo>
                    <a:pt x="454" y="2422"/>
                  </a:lnTo>
                  <a:lnTo>
                    <a:pt x="514" y="2488"/>
                  </a:lnTo>
                  <a:lnTo>
                    <a:pt x="579" y="2548"/>
                  </a:lnTo>
                  <a:lnTo>
                    <a:pt x="647" y="2605"/>
                  </a:lnTo>
                  <a:lnTo>
                    <a:pt x="718" y="2657"/>
                  </a:lnTo>
                  <a:lnTo>
                    <a:pt x="793" y="2705"/>
                  </a:lnTo>
                  <a:lnTo>
                    <a:pt x="872" y="2748"/>
                  </a:lnTo>
                  <a:lnTo>
                    <a:pt x="953" y="2785"/>
                  </a:lnTo>
                  <a:lnTo>
                    <a:pt x="1036" y="2818"/>
                  </a:lnTo>
                  <a:lnTo>
                    <a:pt x="1123" y="2845"/>
                  </a:lnTo>
                  <a:lnTo>
                    <a:pt x="1211" y="2867"/>
                  </a:lnTo>
                  <a:lnTo>
                    <a:pt x="1302" y="2882"/>
                  </a:lnTo>
                  <a:lnTo>
                    <a:pt x="1394" y="2892"/>
                  </a:lnTo>
                  <a:lnTo>
                    <a:pt x="1489" y="2894"/>
                  </a:lnTo>
                  <a:lnTo>
                    <a:pt x="1584" y="2892"/>
                  </a:lnTo>
                  <a:lnTo>
                    <a:pt x="1677" y="2882"/>
                  </a:lnTo>
                  <a:lnTo>
                    <a:pt x="1766" y="2867"/>
                  </a:lnTo>
                  <a:lnTo>
                    <a:pt x="1855" y="2845"/>
                  </a:lnTo>
                  <a:lnTo>
                    <a:pt x="1942" y="2818"/>
                  </a:lnTo>
                  <a:lnTo>
                    <a:pt x="2026" y="2785"/>
                  </a:lnTo>
                  <a:lnTo>
                    <a:pt x="2106" y="2748"/>
                  </a:lnTo>
                  <a:lnTo>
                    <a:pt x="2185" y="2705"/>
                  </a:lnTo>
                  <a:lnTo>
                    <a:pt x="2260" y="2657"/>
                  </a:lnTo>
                  <a:lnTo>
                    <a:pt x="2331" y="2605"/>
                  </a:lnTo>
                  <a:lnTo>
                    <a:pt x="2399" y="2548"/>
                  </a:lnTo>
                  <a:lnTo>
                    <a:pt x="2464" y="2488"/>
                  </a:lnTo>
                  <a:lnTo>
                    <a:pt x="2524" y="2422"/>
                  </a:lnTo>
                  <a:lnTo>
                    <a:pt x="2580" y="2354"/>
                  </a:lnTo>
                  <a:lnTo>
                    <a:pt x="2632" y="2282"/>
                  </a:lnTo>
                  <a:lnTo>
                    <a:pt x="2679" y="2206"/>
                  </a:lnTo>
                  <a:lnTo>
                    <a:pt x="2721" y="2126"/>
                  </a:lnTo>
                  <a:lnTo>
                    <a:pt x="2758" y="2046"/>
                  </a:lnTo>
                  <a:lnTo>
                    <a:pt x="2791" y="1960"/>
                  </a:lnTo>
                  <a:lnTo>
                    <a:pt x="2818" y="1873"/>
                  </a:lnTo>
                  <a:lnTo>
                    <a:pt x="2839" y="1784"/>
                  </a:lnTo>
                  <a:lnTo>
                    <a:pt x="2855" y="1693"/>
                  </a:lnTo>
                  <a:lnTo>
                    <a:pt x="2864" y="1599"/>
                  </a:lnTo>
                  <a:lnTo>
                    <a:pt x="2866" y="1504"/>
                  </a:lnTo>
                  <a:lnTo>
                    <a:pt x="2864" y="1408"/>
                  </a:lnTo>
                  <a:lnTo>
                    <a:pt x="2855" y="1315"/>
                  </a:lnTo>
                  <a:lnTo>
                    <a:pt x="2839" y="1223"/>
                  </a:lnTo>
                  <a:lnTo>
                    <a:pt x="2818" y="1134"/>
                  </a:lnTo>
                  <a:lnTo>
                    <a:pt x="2791" y="1046"/>
                  </a:lnTo>
                  <a:lnTo>
                    <a:pt x="2758" y="962"/>
                  </a:lnTo>
                  <a:lnTo>
                    <a:pt x="2721" y="880"/>
                  </a:lnTo>
                  <a:lnTo>
                    <a:pt x="2679" y="801"/>
                  </a:lnTo>
                  <a:lnTo>
                    <a:pt x="2632" y="725"/>
                  </a:lnTo>
                  <a:lnTo>
                    <a:pt x="2580" y="653"/>
                  </a:lnTo>
                  <a:lnTo>
                    <a:pt x="2524" y="584"/>
                  </a:lnTo>
                  <a:lnTo>
                    <a:pt x="2464" y="519"/>
                  </a:lnTo>
                  <a:lnTo>
                    <a:pt x="2399" y="459"/>
                  </a:lnTo>
                  <a:lnTo>
                    <a:pt x="2331" y="402"/>
                  </a:lnTo>
                  <a:lnTo>
                    <a:pt x="2260" y="350"/>
                  </a:lnTo>
                  <a:lnTo>
                    <a:pt x="2185" y="302"/>
                  </a:lnTo>
                  <a:lnTo>
                    <a:pt x="2106" y="259"/>
                  </a:lnTo>
                  <a:lnTo>
                    <a:pt x="2026" y="222"/>
                  </a:lnTo>
                  <a:lnTo>
                    <a:pt x="1942" y="189"/>
                  </a:lnTo>
                  <a:lnTo>
                    <a:pt x="1855" y="162"/>
                  </a:lnTo>
                  <a:lnTo>
                    <a:pt x="1766" y="140"/>
                  </a:lnTo>
                  <a:lnTo>
                    <a:pt x="1677" y="125"/>
                  </a:lnTo>
                  <a:lnTo>
                    <a:pt x="1584" y="115"/>
                  </a:lnTo>
                  <a:lnTo>
                    <a:pt x="1489" y="113"/>
                  </a:lnTo>
                  <a:close/>
                  <a:moveTo>
                    <a:pt x="1489" y="0"/>
                  </a:moveTo>
                  <a:lnTo>
                    <a:pt x="1591" y="3"/>
                  </a:lnTo>
                  <a:lnTo>
                    <a:pt x="1692" y="13"/>
                  </a:lnTo>
                  <a:lnTo>
                    <a:pt x="1789" y="31"/>
                  </a:lnTo>
                  <a:lnTo>
                    <a:pt x="1885" y="54"/>
                  </a:lnTo>
                  <a:lnTo>
                    <a:pt x="1978" y="83"/>
                  </a:lnTo>
                  <a:lnTo>
                    <a:pt x="2069" y="118"/>
                  </a:lnTo>
                  <a:lnTo>
                    <a:pt x="2157" y="158"/>
                  </a:lnTo>
                  <a:lnTo>
                    <a:pt x="2241" y="205"/>
                  </a:lnTo>
                  <a:lnTo>
                    <a:pt x="2322" y="257"/>
                  </a:lnTo>
                  <a:lnTo>
                    <a:pt x="2399" y="314"/>
                  </a:lnTo>
                  <a:lnTo>
                    <a:pt x="2473" y="375"/>
                  </a:lnTo>
                  <a:lnTo>
                    <a:pt x="2542" y="440"/>
                  </a:lnTo>
                  <a:lnTo>
                    <a:pt x="2607" y="510"/>
                  </a:lnTo>
                  <a:lnTo>
                    <a:pt x="2668" y="584"/>
                  </a:lnTo>
                  <a:lnTo>
                    <a:pt x="2724" y="663"/>
                  </a:lnTo>
                  <a:lnTo>
                    <a:pt x="2774" y="745"/>
                  </a:lnTo>
                  <a:lnTo>
                    <a:pt x="2821" y="830"/>
                  </a:lnTo>
                  <a:lnTo>
                    <a:pt x="2861" y="919"/>
                  </a:lnTo>
                  <a:lnTo>
                    <a:pt x="2896" y="1009"/>
                  </a:lnTo>
                  <a:lnTo>
                    <a:pt x="2925" y="1104"/>
                  </a:lnTo>
                  <a:lnTo>
                    <a:pt x="2948" y="1200"/>
                  </a:lnTo>
                  <a:lnTo>
                    <a:pt x="2965" y="1300"/>
                  </a:lnTo>
                  <a:lnTo>
                    <a:pt x="2975" y="1401"/>
                  </a:lnTo>
                  <a:lnTo>
                    <a:pt x="2978" y="1504"/>
                  </a:lnTo>
                  <a:lnTo>
                    <a:pt x="2975" y="1607"/>
                  </a:lnTo>
                  <a:lnTo>
                    <a:pt x="2965" y="1708"/>
                  </a:lnTo>
                  <a:lnTo>
                    <a:pt x="2948" y="1807"/>
                  </a:lnTo>
                  <a:lnTo>
                    <a:pt x="2925" y="1904"/>
                  </a:lnTo>
                  <a:lnTo>
                    <a:pt x="2896" y="1998"/>
                  </a:lnTo>
                  <a:lnTo>
                    <a:pt x="2861" y="2089"/>
                  </a:lnTo>
                  <a:lnTo>
                    <a:pt x="2821" y="2177"/>
                  </a:lnTo>
                  <a:lnTo>
                    <a:pt x="2774" y="2262"/>
                  </a:lnTo>
                  <a:lnTo>
                    <a:pt x="2724" y="2344"/>
                  </a:lnTo>
                  <a:lnTo>
                    <a:pt x="2668" y="2422"/>
                  </a:lnTo>
                  <a:lnTo>
                    <a:pt x="2607" y="2497"/>
                  </a:lnTo>
                  <a:lnTo>
                    <a:pt x="2542" y="2567"/>
                  </a:lnTo>
                  <a:lnTo>
                    <a:pt x="2473" y="2632"/>
                  </a:lnTo>
                  <a:lnTo>
                    <a:pt x="2399" y="2693"/>
                  </a:lnTo>
                  <a:lnTo>
                    <a:pt x="2322" y="2750"/>
                  </a:lnTo>
                  <a:lnTo>
                    <a:pt x="2241" y="2801"/>
                  </a:lnTo>
                  <a:lnTo>
                    <a:pt x="2157" y="2848"/>
                  </a:lnTo>
                  <a:lnTo>
                    <a:pt x="2069" y="2889"/>
                  </a:lnTo>
                  <a:lnTo>
                    <a:pt x="1978" y="2924"/>
                  </a:lnTo>
                  <a:lnTo>
                    <a:pt x="1885" y="2953"/>
                  </a:lnTo>
                  <a:lnTo>
                    <a:pt x="1789" y="2976"/>
                  </a:lnTo>
                  <a:lnTo>
                    <a:pt x="1692" y="2994"/>
                  </a:lnTo>
                  <a:lnTo>
                    <a:pt x="1591" y="3003"/>
                  </a:lnTo>
                  <a:lnTo>
                    <a:pt x="1489" y="3007"/>
                  </a:lnTo>
                  <a:lnTo>
                    <a:pt x="1387" y="3003"/>
                  </a:lnTo>
                  <a:lnTo>
                    <a:pt x="1287" y="2994"/>
                  </a:lnTo>
                  <a:lnTo>
                    <a:pt x="1189" y="2976"/>
                  </a:lnTo>
                  <a:lnTo>
                    <a:pt x="1094" y="2953"/>
                  </a:lnTo>
                  <a:lnTo>
                    <a:pt x="1001" y="2924"/>
                  </a:lnTo>
                  <a:lnTo>
                    <a:pt x="910" y="2889"/>
                  </a:lnTo>
                  <a:lnTo>
                    <a:pt x="822" y="2848"/>
                  </a:lnTo>
                  <a:lnTo>
                    <a:pt x="738" y="2801"/>
                  </a:lnTo>
                  <a:lnTo>
                    <a:pt x="657" y="2750"/>
                  </a:lnTo>
                  <a:lnTo>
                    <a:pt x="579" y="2693"/>
                  </a:lnTo>
                  <a:lnTo>
                    <a:pt x="505" y="2632"/>
                  </a:lnTo>
                  <a:lnTo>
                    <a:pt x="436" y="2567"/>
                  </a:lnTo>
                  <a:lnTo>
                    <a:pt x="371" y="2497"/>
                  </a:lnTo>
                  <a:lnTo>
                    <a:pt x="310" y="2422"/>
                  </a:lnTo>
                  <a:lnTo>
                    <a:pt x="254" y="2344"/>
                  </a:lnTo>
                  <a:lnTo>
                    <a:pt x="203" y="2262"/>
                  </a:lnTo>
                  <a:lnTo>
                    <a:pt x="158" y="2177"/>
                  </a:lnTo>
                  <a:lnTo>
                    <a:pt x="117" y="2089"/>
                  </a:lnTo>
                  <a:lnTo>
                    <a:pt x="82" y="1998"/>
                  </a:lnTo>
                  <a:lnTo>
                    <a:pt x="53" y="1904"/>
                  </a:lnTo>
                  <a:lnTo>
                    <a:pt x="30" y="1807"/>
                  </a:lnTo>
                  <a:lnTo>
                    <a:pt x="13" y="1708"/>
                  </a:lnTo>
                  <a:lnTo>
                    <a:pt x="3" y="1607"/>
                  </a:lnTo>
                  <a:lnTo>
                    <a:pt x="0" y="1504"/>
                  </a:lnTo>
                  <a:lnTo>
                    <a:pt x="3" y="1401"/>
                  </a:lnTo>
                  <a:lnTo>
                    <a:pt x="13" y="1300"/>
                  </a:lnTo>
                  <a:lnTo>
                    <a:pt x="30" y="1200"/>
                  </a:lnTo>
                  <a:lnTo>
                    <a:pt x="53" y="1104"/>
                  </a:lnTo>
                  <a:lnTo>
                    <a:pt x="82" y="1009"/>
                  </a:lnTo>
                  <a:lnTo>
                    <a:pt x="117" y="919"/>
                  </a:lnTo>
                  <a:lnTo>
                    <a:pt x="158" y="830"/>
                  </a:lnTo>
                  <a:lnTo>
                    <a:pt x="203" y="745"/>
                  </a:lnTo>
                  <a:lnTo>
                    <a:pt x="254" y="663"/>
                  </a:lnTo>
                  <a:lnTo>
                    <a:pt x="310" y="584"/>
                  </a:lnTo>
                  <a:lnTo>
                    <a:pt x="371" y="510"/>
                  </a:lnTo>
                  <a:lnTo>
                    <a:pt x="436" y="440"/>
                  </a:lnTo>
                  <a:lnTo>
                    <a:pt x="505" y="375"/>
                  </a:lnTo>
                  <a:lnTo>
                    <a:pt x="579" y="314"/>
                  </a:lnTo>
                  <a:lnTo>
                    <a:pt x="657" y="257"/>
                  </a:lnTo>
                  <a:lnTo>
                    <a:pt x="738" y="205"/>
                  </a:lnTo>
                  <a:lnTo>
                    <a:pt x="822" y="158"/>
                  </a:lnTo>
                  <a:lnTo>
                    <a:pt x="910" y="118"/>
                  </a:lnTo>
                  <a:lnTo>
                    <a:pt x="1001" y="83"/>
                  </a:lnTo>
                  <a:lnTo>
                    <a:pt x="1094" y="54"/>
                  </a:lnTo>
                  <a:lnTo>
                    <a:pt x="1189" y="31"/>
                  </a:lnTo>
                  <a:lnTo>
                    <a:pt x="1287" y="13"/>
                  </a:lnTo>
                  <a:lnTo>
                    <a:pt x="1387" y="3"/>
                  </a:lnTo>
                  <a:lnTo>
                    <a:pt x="1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B2D8E22-BE73-4006-834C-DB74E0E7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75" y="3630613"/>
              <a:ext cx="954088" cy="963613"/>
            </a:xfrm>
            <a:custGeom>
              <a:avLst/>
              <a:gdLst>
                <a:gd name="T0" fmla="*/ 1550 w 2404"/>
                <a:gd name="T1" fmla="*/ 51 h 2427"/>
                <a:gd name="T2" fmla="*/ 1926 w 2404"/>
                <a:gd name="T3" fmla="*/ 244 h 2427"/>
                <a:gd name="T4" fmla="*/ 2211 w 2404"/>
                <a:gd name="T5" fmla="*/ 552 h 2427"/>
                <a:gd name="T6" fmla="*/ 2375 w 2404"/>
                <a:gd name="T7" fmla="*/ 948 h 2427"/>
                <a:gd name="T8" fmla="*/ 2391 w 2404"/>
                <a:gd name="T9" fmla="*/ 1396 h 2427"/>
                <a:gd name="T10" fmla="*/ 2248 w 2404"/>
                <a:gd name="T11" fmla="*/ 1811 h 2427"/>
                <a:gd name="T12" fmla="*/ 1991 w 2404"/>
                <a:gd name="T13" fmla="*/ 2129 h 2427"/>
                <a:gd name="T14" fmla="*/ 1656 w 2404"/>
                <a:gd name="T15" fmla="*/ 2338 h 2427"/>
                <a:gd name="T16" fmla="*/ 1453 w 2404"/>
                <a:gd name="T17" fmla="*/ 2378 h 2427"/>
                <a:gd name="T18" fmla="*/ 1447 w 2404"/>
                <a:gd name="T19" fmla="*/ 2300 h 2427"/>
                <a:gd name="T20" fmla="*/ 1687 w 2404"/>
                <a:gd name="T21" fmla="*/ 2200 h 2427"/>
                <a:gd name="T22" fmla="*/ 1810 w 2404"/>
                <a:gd name="T23" fmla="*/ 1906 h 2427"/>
                <a:gd name="T24" fmla="*/ 1809 w 2404"/>
                <a:gd name="T25" fmla="*/ 1827 h 2427"/>
                <a:gd name="T26" fmla="*/ 1888 w 2404"/>
                <a:gd name="T27" fmla="*/ 1827 h 2427"/>
                <a:gd name="T28" fmla="*/ 2149 w 2404"/>
                <a:gd name="T29" fmla="*/ 1760 h 2427"/>
                <a:gd name="T30" fmla="*/ 2278 w 2404"/>
                <a:gd name="T31" fmla="*/ 1395 h 2427"/>
                <a:gd name="T32" fmla="*/ 2258 w 2404"/>
                <a:gd name="T33" fmla="*/ 1268 h 2427"/>
                <a:gd name="T34" fmla="*/ 2017 w 2404"/>
                <a:gd name="T35" fmla="*/ 1247 h 2427"/>
                <a:gd name="T36" fmla="*/ 2030 w 2404"/>
                <a:gd name="T37" fmla="*/ 1168 h 2427"/>
                <a:gd name="T38" fmla="*/ 2272 w 2404"/>
                <a:gd name="T39" fmla="*/ 1167 h 2427"/>
                <a:gd name="T40" fmla="*/ 2261 w 2404"/>
                <a:gd name="T41" fmla="*/ 951 h 2427"/>
                <a:gd name="T42" fmla="*/ 2106 w 2404"/>
                <a:gd name="T43" fmla="*/ 597 h 2427"/>
                <a:gd name="T44" fmla="*/ 1862 w 2404"/>
                <a:gd name="T45" fmla="*/ 614 h 2427"/>
                <a:gd name="T46" fmla="*/ 1800 w 2404"/>
                <a:gd name="T47" fmla="*/ 586 h 2427"/>
                <a:gd name="T48" fmla="*/ 1933 w 2404"/>
                <a:gd name="T49" fmla="*/ 397 h 2427"/>
                <a:gd name="T50" fmla="*/ 1586 w 2404"/>
                <a:gd name="T51" fmla="*/ 183 h 2427"/>
                <a:gd name="T52" fmla="*/ 1258 w 2404"/>
                <a:gd name="T53" fmla="*/ 273 h 2427"/>
                <a:gd name="T54" fmla="*/ 1202 w 2404"/>
                <a:gd name="T55" fmla="*/ 328 h 2427"/>
                <a:gd name="T56" fmla="*/ 1146 w 2404"/>
                <a:gd name="T57" fmla="*/ 273 h 2427"/>
                <a:gd name="T58" fmla="*/ 817 w 2404"/>
                <a:gd name="T59" fmla="*/ 183 h 2427"/>
                <a:gd name="T60" fmla="*/ 471 w 2404"/>
                <a:gd name="T61" fmla="*/ 396 h 2427"/>
                <a:gd name="T62" fmla="*/ 605 w 2404"/>
                <a:gd name="T63" fmla="*/ 586 h 2427"/>
                <a:gd name="T64" fmla="*/ 531 w 2404"/>
                <a:gd name="T65" fmla="*/ 611 h 2427"/>
                <a:gd name="T66" fmla="*/ 258 w 2404"/>
                <a:gd name="T67" fmla="*/ 662 h 2427"/>
                <a:gd name="T68" fmla="*/ 127 w 2404"/>
                <a:gd name="T69" fmla="*/ 1029 h 2427"/>
                <a:gd name="T70" fmla="*/ 146 w 2404"/>
                <a:gd name="T71" fmla="*/ 1159 h 2427"/>
                <a:gd name="T72" fmla="*/ 387 w 2404"/>
                <a:gd name="T73" fmla="*/ 1180 h 2427"/>
                <a:gd name="T74" fmla="*/ 375 w 2404"/>
                <a:gd name="T75" fmla="*/ 1259 h 2427"/>
                <a:gd name="T76" fmla="*/ 132 w 2404"/>
                <a:gd name="T77" fmla="*/ 1260 h 2427"/>
                <a:gd name="T78" fmla="*/ 142 w 2404"/>
                <a:gd name="T79" fmla="*/ 1476 h 2427"/>
                <a:gd name="T80" fmla="*/ 299 w 2404"/>
                <a:gd name="T81" fmla="*/ 1830 h 2427"/>
                <a:gd name="T82" fmla="*/ 547 w 2404"/>
                <a:gd name="T83" fmla="*/ 1811 h 2427"/>
                <a:gd name="T84" fmla="*/ 610 w 2404"/>
                <a:gd name="T85" fmla="*/ 1857 h 2427"/>
                <a:gd name="T86" fmla="*/ 534 w 2404"/>
                <a:gd name="T87" fmla="*/ 2083 h 2427"/>
                <a:gd name="T88" fmla="*/ 896 w 2404"/>
                <a:gd name="T89" fmla="*/ 2270 h 2427"/>
                <a:gd name="T90" fmla="*/ 1149 w 2404"/>
                <a:gd name="T91" fmla="*/ 2137 h 2427"/>
                <a:gd name="T92" fmla="*/ 1220 w 2404"/>
                <a:gd name="T93" fmla="*/ 2101 h 2427"/>
                <a:gd name="T94" fmla="*/ 1258 w 2404"/>
                <a:gd name="T95" fmla="*/ 2372 h 2427"/>
                <a:gd name="T96" fmla="*/ 1235 w 2404"/>
                <a:gd name="T97" fmla="*/ 2416 h 2427"/>
                <a:gd name="T98" fmla="*/ 939 w 2404"/>
                <a:gd name="T99" fmla="*/ 2398 h 2427"/>
                <a:gd name="T100" fmla="*/ 547 w 2404"/>
                <a:gd name="T101" fmla="*/ 2232 h 2427"/>
                <a:gd name="T102" fmla="*/ 242 w 2404"/>
                <a:gd name="T103" fmla="*/ 1945 h 2427"/>
                <a:gd name="T104" fmla="*/ 50 w 2404"/>
                <a:gd name="T105" fmla="*/ 1565 h 2427"/>
                <a:gd name="T106" fmla="*/ 3 w 2404"/>
                <a:gd name="T107" fmla="*/ 1123 h 2427"/>
                <a:gd name="T108" fmla="*/ 111 w 2404"/>
                <a:gd name="T109" fmla="*/ 702 h 2427"/>
                <a:gd name="T110" fmla="*/ 352 w 2404"/>
                <a:gd name="T111" fmla="*/ 356 h 2427"/>
                <a:gd name="T112" fmla="*/ 695 w 2404"/>
                <a:gd name="T113" fmla="*/ 112 h 2427"/>
                <a:gd name="T114" fmla="*/ 1113 w 2404"/>
                <a:gd name="T115" fmla="*/ 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4" h="2427">
                  <a:moveTo>
                    <a:pt x="1202" y="0"/>
                  </a:moveTo>
                  <a:lnTo>
                    <a:pt x="1292" y="3"/>
                  </a:lnTo>
                  <a:lnTo>
                    <a:pt x="1380" y="13"/>
                  </a:lnTo>
                  <a:lnTo>
                    <a:pt x="1465" y="29"/>
                  </a:lnTo>
                  <a:lnTo>
                    <a:pt x="1550" y="51"/>
                  </a:lnTo>
                  <a:lnTo>
                    <a:pt x="1631" y="79"/>
                  </a:lnTo>
                  <a:lnTo>
                    <a:pt x="1709" y="112"/>
                  </a:lnTo>
                  <a:lnTo>
                    <a:pt x="1784" y="151"/>
                  </a:lnTo>
                  <a:lnTo>
                    <a:pt x="1857" y="195"/>
                  </a:lnTo>
                  <a:lnTo>
                    <a:pt x="1926" y="244"/>
                  </a:lnTo>
                  <a:lnTo>
                    <a:pt x="1991" y="298"/>
                  </a:lnTo>
                  <a:lnTo>
                    <a:pt x="2053" y="356"/>
                  </a:lnTo>
                  <a:lnTo>
                    <a:pt x="2110" y="417"/>
                  </a:lnTo>
                  <a:lnTo>
                    <a:pt x="2163" y="483"/>
                  </a:lnTo>
                  <a:lnTo>
                    <a:pt x="2211" y="552"/>
                  </a:lnTo>
                  <a:lnTo>
                    <a:pt x="2254" y="625"/>
                  </a:lnTo>
                  <a:lnTo>
                    <a:pt x="2293" y="702"/>
                  </a:lnTo>
                  <a:lnTo>
                    <a:pt x="2326" y="780"/>
                  </a:lnTo>
                  <a:lnTo>
                    <a:pt x="2353" y="863"/>
                  </a:lnTo>
                  <a:lnTo>
                    <a:pt x="2375" y="948"/>
                  </a:lnTo>
                  <a:lnTo>
                    <a:pt x="2391" y="1034"/>
                  </a:lnTo>
                  <a:lnTo>
                    <a:pt x="2401" y="1123"/>
                  </a:lnTo>
                  <a:lnTo>
                    <a:pt x="2404" y="1214"/>
                  </a:lnTo>
                  <a:lnTo>
                    <a:pt x="2401" y="1306"/>
                  </a:lnTo>
                  <a:lnTo>
                    <a:pt x="2391" y="1396"/>
                  </a:lnTo>
                  <a:lnTo>
                    <a:pt x="2374" y="1485"/>
                  </a:lnTo>
                  <a:lnTo>
                    <a:pt x="2351" y="1571"/>
                  </a:lnTo>
                  <a:lnTo>
                    <a:pt x="2323" y="1654"/>
                  </a:lnTo>
                  <a:lnTo>
                    <a:pt x="2288" y="1735"/>
                  </a:lnTo>
                  <a:lnTo>
                    <a:pt x="2248" y="1811"/>
                  </a:lnTo>
                  <a:lnTo>
                    <a:pt x="2203" y="1886"/>
                  </a:lnTo>
                  <a:lnTo>
                    <a:pt x="2153" y="1956"/>
                  </a:lnTo>
                  <a:lnTo>
                    <a:pt x="2103" y="2017"/>
                  </a:lnTo>
                  <a:lnTo>
                    <a:pt x="2049" y="2075"/>
                  </a:lnTo>
                  <a:lnTo>
                    <a:pt x="1991" y="2129"/>
                  </a:lnTo>
                  <a:lnTo>
                    <a:pt x="1930" y="2179"/>
                  </a:lnTo>
                  <a:lnTo>
                    <a:pt x="1866" y="2225"/>
                  </a:lnTo>
                  <a:lnTo>
                    <a:pt x="1798" y="2268"/>
                  </a:lnTo>
                  <a:lnTo>
                    <a:pt x="1728" y="2305"/>
                  </a:lnTo>
                  <a:lnTo>
                    <a:pt x="1656" y="2338"/>
                  </a:lnTo>
                  <a:lnTo>
                    <a:pt x="1580" y="2366"/>
                  </a:lnTo>
                  <a:lnTo>
                    <a:pt x="1502" y="2389"/>
                  </a:lnTo>
                  <a:lnTo>
                    <a:pt x="1485" y="2390"/>
                  </a:lnTo>
                  <a:lnTo>
                    <a:pt x="1469" y="2387"/>
                  </a:lnTo>
                  <a:lnTo>
                    <a:pt x="1453" y="2378"/>
                  </a:lnTo>
                  <a:lnTo>
                    <a:pt x="1443" y="2365"/>
                  </a:lnTo>
                  <a:lnTo>
                    <a:pt x="1435" y="2349"/>
                  </a:lnTo>
                  <a:lnTo>
                    <a:pt x="1434" y="2330"/>
                  </a:lnTo>
                  <a:lnTo>
                    <a:pt x="1438" y="2314"/>
                  </a:lnTo>
                  <a:lnTo>
                    <a:pt x="1447" y="2300"/>
                  </a:lnTo>
                  <a:lnTo>
                    <a:pt x="1459" y="2288"/>
                  </a:lnTo>
                  <a:lnTo>
                    <a:pt x="1475" y="2281"/>
                  </a:lnTo>
                  <a:lnTo>
                    <a:pt x="1549" y="2259"/>
                  </a:lnTo>
                  <a:lnTo>
                    <a:pt x="1619" y="2232"/>
                  </a:lnTo>
                  <a:lnTo>
                    <a:pt x="1687" y="2200"/>
                  </a:lnTo>
                  <a:lnTo>
                    <a:pt x="1753" y="2164"/>
                  </a:lnTo>
                  <a:lnTo>
                    <a:pt x="1817" y="2124"/>
                  </a:lnTo>
                  <a:lnTo>
                    <a:pt x="1876" y="2079"/>
                  </a:lnTo>
                  <a:lnTo>
                    <a:pt x="1934" y="2031"/>
                  </a:lnTo>
                  <a:lnTo>
                    <a:pt x="1810" y="1906"/>
                  </a:lnTo>
                  <a:lnTo>
                    <a:pt x="1800" y="1891"/>
                  </a:lnTo>
                  <a:lnTo>
                    <a:pt x="1794" y="1875"/>
                  </a:lnTo>
                  <a:lnTo>
                    <a:pt x="1794" y="1858"/>
                  </a:lnTo>
                  <a:lnTo>
                    <a:pt x="1800" y="1841"/>
                  </a:lnTo>
                  <a:lnTo>
                    <a:pt x="1809" y="1827"/>
                  </a:lnTo>
                  <a:lnTo>
                    <a:pt x="1823" y="1816"/>
                  </a:lnTo>
                  <a:lnTo>
                    <a:pt x="1840" y="1811"/>
                  </a:lnTo>
                  <a:lnTo>
                    <a:pt x="1857" y="1811"/>
                  </a:lnTo>
                  <a:lnTo>
                    <a:pt x="1873" y="1816"/>
                  </a:lnTo>
                  <a:lnTo>
                    <a:pt x="1888" y="1827"/>
                  </a:lnTo>
                  <a:lnTo>
                    <a:pt x="2012" y="1952"/>
                  </a:lnTo>
                  <a:lnTo>
                    <a:pt x="2040" y="1921"/>
                  </a:lnTo>
                  <a:lnTo>
                    <a:pt x="2066" y="1888"/>
                  </a:lnTo>
                  <a:lnTo>
                    <a:pt x="2110" y="1826"/>
                  </a:lnTo>
                  <a:lnTo>
                    <a:pt x="2149" y="1760"/>
                  </a:lnTo>
                  <a:lnTo>
                    <a:pt x="2185" y="1692"/>
                  </a:lnTo>
                  <a:lnTo>
                    <a:pt x="2216" y="1621"/>
                  </a:lnTo>
                  <a:lnTo>
                    <a:pt x="2242" y="1548"/>
                  </a:lnTo>
                  <a:lnTo>
                    <a:pt x="2262" y="1473"/>
                  </a:lnTo>
                  <a:lnTo>
                    <a:pt x="2278" y="1395"/>
                  </a:lnTo>
                  <a:lnTo>
                    <a:pt x="2288" y="1316"/>
                  </a:lnTo>
                  <a:lnTo>
                    <a:pt x="2293" y="1235"/>
                  </a:lnTo>
                  <a:lnTo>
                    <a:pt x="2284" y="1249"/>
                  </a:lnTo>
                  <a:lnTo>
                    <a:pt x="2272" y="1260"/>
                  </a:lnTo>
                  <a:lnTo>
                    <a:pt x="2258" y="1268"/>
                  </a:lnTo>
                  <a:lnTo>
                    <a:pt x="2242" y="1270"/>
                  </a:lnTo>
                  <a:lnTo>
                    <a:pt x="2062" y="1270"/>
                  </a:lnTo>
                  <a:lnTo>
                    <a:pt x="2045" y="1266"/>
                  </a:lnTo>
                  <a:lnTo>
                    <a:pt x="2030" y="1259"/>
                  </a:lnTo>
                  <a:lnTo>
                    <a:pt x="2017" y="1247"/>
                  </a:lnTo>
                  <a:lnTo>
                    <a:pt x="2009" y="1231"/>
                  </a:lnTo>
                  <a:lnTo>
                    <a:pt x="2007" y="1213"/>
                  </a:lnTo>
                  <a:lnTo>
                    <a:pt x="2009" y="1195"/>
                  </a:lnTo>
                  <a:lnTo>
                    <a:pt x="2017" y="1180"/>
                  </a:lnTo>
                  <a:lnTo>
                    <a:pt x="2030" y="1168"/>
                  </a:lnTo>
                  <a:lnTo>
                    <a:pt x="2045" y="1160"/>
                  </a:lnTo>
                  <a:lnTo>
                    <a:pt x="2062" y="1157"/>
                  </a:lnTo>
                  <a:lnTo>
                    <a:pt x="2242" y="1157"/>
                  </a:lnTo>
                  <a:lnTo>
                    <a:pt x="2258" y="1159"/>
                  </a:lnTo>
                  <a:lnTo>
                    <a:pt x="2272" y="1167"/>
                  </a:lnTo>
                  <a:lnTo>
                    <a:pt x="2284" y="1178"/>
                  </a:lnTo>
                  <a:lnTo>
                    <a:pt x="2293" y="1191"/>
                  </a:lnTo>
                  <a:lnTo>
                    <a:pt x="2287" y="1109"/>
                  </a:lnTo>
                  <a:lnTo>
                    <a:pt x="2278" y="1029"/>
                  </a:lnTo>
                  <a:lnTo>
                    <a:pt x="2261" y="951"/>
                  </a:lnTo>
                  <a:lnTo>
                    <a:pt x="2240" y="875"/>
                  </a:lnTo>
                  <a:lnTo>
                    <a:pt x="2214" y="801"/>
                  </a:lnTo>
                  <a:lnTo>
                    <a:pt x="2182" y="730"/>
                  </a:lnTo>
                  <a:lnTo>
                    <a:pt x="2146" y="662"/>
                  </a:lnTo>
                  <a:lnTo>
                    <a:pt x="2106" y="597"/>
                  </a:lnTo>
                  <a:lnTo>
                    <a:pt x="2060" y="535"/>
                  </a:lnTo>
                  <a:lnTo>
                    <a:pt x="2012" y="476"/>
                  </a:lnTo>
                  <a:lnTo>
                    <a:pt x="1888" y="600"/>
                  </a:lnTo>
                  <a:lnTo>
                    <a:pt x="1876" y="609"/>
                  </a:lnTo>
                  <a:lnTo>
                    <a:pt x="1862" y="614"/>
                  </a:lnTo>
                  <a:lnTo>
                    <a:pt x="1848" y="617"/>
                  </a:lnTo>
                  <a:lnTo>
                    <a:pt x="1834" y="614"/>
                  </a:lnTo>
                  <a:lnTo>
                    <a:pt x="1821" y="609"/>
                  </a:lnTo>
                  <a:lnTo>
                    <a:pt x="1810" y="600"/>
                  </a:lnTo>
                  <a:lnTo>
                    <a:pt x="1800" y="586"/>
                  </a:lnTo>
                  <a:lnTo>
                    <a:pt x="1794" y="569"/>
                  </a:lnTo>
                  <a:lnTo>
                    <a:pt x="1794" y="552"/>
                  </a:lnTo>
                  <a:lnTo>
                    <a:pt x="1800" y="536"/>
                  </a:lnTo>
                  <a:lnTo>
                    <a:pt x="1810" y="522"/>
                  </a:lnTo>
                  <a:lnTo>
                    <a:pt x="1933" y="397"/>
                  </a:lnTo>
                  <a:lnTo>
                    <a:pt x="1871" y="345"/>
                  </a:lnTo>
                  <a:lnTo>
                    <a:pt x="1805" y="297"/>
                  </a:lnTo>
                  <a:lnTo>
                    <a:pt x="1736" y="253"/>
                  </a:lnTo>
                  <a:lnTo>
                    <a:pt x="1662" y="216"/>
                  </a:lnTo>
                  <a:lnTo>
                    <a:pt x="1586" y="183"/>
                  </a:lnTo>
                  <a:lnTo>
                    <a:pt x="1507" y="157"/>
                  </a:lnTo>
                  <a:lnTo>
                    <a:pt x="1426" y="136"/>
                  </a:lnTo>
                  <a:lnTo>
                    <a:pt x="1343" y="122"/>
                  </a:lnTo>
                  <a:lnTo>
                    <a:pt x="1258" y="114"/>
                  </a:lnTo>
                  <a:lnTo>
                    <a:pt x="1258" y="273"/>
                  </a:lnTo>
                  <a:lnTo>
                    <a:pt x="1254" y="290"/>
                  </a:lnTo>
                  <a:lnTo>
                    <a:pt x="1247" y="305"/>
                  </a:lnTo>
                  <a:lnTo>
                    <a:pt x="1235" y="317"/>
                  </a:lnTo>
                  <a:lnTo>
                    <a:pt x="1220" y="326"/>
                  </a:lnTo>
                  <a:lnTo>
                    <a:pt x="1202" y="328"/>
                  </a:lnTo>
                  <a:lnTo>
                    <a:pt x="1184" y="326"/>
                  </a:lnTo>
                  <a:lnTo>
                    <a:pt x="1169" y="317"/>
                  </a:lnTo>
                  <a:lnTo>
                    <a:pt x="1157" y="305"/>
                  </a:lnTo>
                  <a:lnTo>
                    <a:pt x="1149" y="290"/>
                  </a:lnTo>
                  <a:lnTo>
                    <a:pt x="1146" y="273"/>
                  </a:lnTo>
                  <a:lnTo>
                    <a:pt x="1146" y="114"/>
                  </a:lnTo>
                  <a:lnTo>
                    <a:pt x="1061" y="122"/>
                  </a:lnTo>
                  <a:lnTo>
                    <a:pt x="977" y="136"/>
                  </a:lnTo>
                  <a:lnTo>
                    <a:pt x="896" y="157"/>
                  </a:lnTo>
                  <a:lnTo>
                    <a:pt x="817" y="183"/>
                  </a:lnTo>
                  <a:lnTo>
                    <a:pt x="742" y="216"/>
                  </a:lnTo>
                  <a:lnTo>
                    <a:pt x="669" y="253"/>
                  </a:lnTo>
                  <a:lnTo>
                    <a:pt x="599" y="296"/>
                  </a:lnTo>
                  <a:lnTo>
                    <a:pt x="533" y="344"/>
                  </a:lnTo>
                  <a:lnTo>
                    <a:pt x="471" y="396"/>
                  </a:lnTo>
                  <a:lnTo>
                    <a:pt x="595" y="522"/>
                  </a:lnTo>
                  <a:lnTo>
                    <a:pt x="605" y="536"/>
                  </a:lnTo>
                  <a:lnTo>
                    <a:pt x="610" y="552"/>
                  </a:lnTo>
                  <a:lnTo>
                    <a:pt x="610" y="570"/>
                  </a:lnTo>
                  <a:lnTo>
                    <a:pt x="605" y="586"/>
                  </a:lnTo>
                  <a:lnTo>
                    <a:pt x="595" y="600"/>
                  </a:lnTo>
                  <a:lnTo>
                    <a:pt x="580" y="611"/>
                  </a:lnTo>
                  <a:lnTo>
                    <a:pt x="564" y="616"/>
                  </a:lnTo>
                  <a:lnTo>
                    <a:pt x="547" y="616"/>
                  </a:lnTo>
                  <a:lnTo>
                    <a:pt x="531" y="611"/>
                  </a:lnTo>
                  <a:lnTo>
                    <a:pt x="516" y="600"/>
                  </a:lnTo>
                  <a:lnTo>
                    <a:pt x="393" y="476"/>
                  </a:lnTo>
                  <a:lnTo>
                    <a:pt x="344" y="535"/>
                  </a:lnTo>
                  <a:lnTo>
                    <a:pt x="299" y="597"/>
                  </a:lnTo>
                  <a:lnTo>
                    <a:pt x="258" y="662"/>
                  </a:lnTo>
                  <a:lnTo>
                    <a:pt x="222" y="730"/>
                  </a:lnTo>
                  <a:lnTo>
                    <a:pt x="191" y="801"/>
                  </a:lnTo>
                  <a:lnTo>
                    <a:pt x="164" y="875"/>
                  </a:lnTo>
                  <a:lnTo>
                    <a:pt x="142" y="951"/>
                  </a:lnTo>
                  <a:lnTo>
                    <a:pt x="127" y="1029"/>
                  </a:lnTo>
                  <a:lnTo>
                    <a:pt x="116" y="1109"/>
                  </a:lnTo>
                  <a:lnTo>
                    <a:pt x="112" y="1191"/>
                  </a:lnTo>
                  <a:lnTo>
                    <a:pt x="120" y="1178"/>
                  </a:lnTo>
                  <a:lnTo>
                    <a:pt x="132" y="1167"/>
                  </a:lnTo>
                  <a:lnTo>
                    <a:pt x="146" y="1159"/>
                  </a:lnTo>
                  <a:lnTo>
                    <a:pt x="162" y="1157"/>
                  </a:lnTo>
                  <a:lnTo>
                    <a:pt x="341" y="1157"/>
                  </a:lnTo>
                  <a:lnTo>
                    <a:pt x="359" y="1160"/>
                  </a:lnTo>
                  <a:lnTo>
                    <a:pt x="375" y="1168"/>
                  </a:lnTo>
                  <a:lnTo>
                    <a:pt x="387" y="1180"/>
                  </a:lnTo>
                  <a:lnTo>
                    <a:pt x="394" y="1195"/>
                  </a:lnTo>
                  <a:lnTo>
                    <a:pt x="398" y="1213"/>
                  </a:lnTo>
                  <a:lnTo>
                    <a:pt x="394" y="1231"/>
                  </a:lnTo>
                  <a:lnTo>
                    <a:pt x="387" y="1247"/>
                  </a:lnTo>
                  <a:lnTo>
                    <a:pt x="375" y="1259"/>
                  </a:lnTo>
                  <a:lnTo>
                    <a:pt x="359" y="1266"/>
                  </a:lnTo>
                  <a:lnTo>
                    <a:pt x="341" y="1270"/>
                  </a:lnTo>
                  <a:lnTo>
                    <a:pt x="162" y="1270"/>
                  </a:lnTo>
                  <a:lnTo>
                    <a:pt x="146" y="1268"/>
                  </a:lnTo>
                  <a:lnTo>
                    <a:pt x="132" y="1260"/>
                  </a:lnTo>
                  <a:lnTo>
                    <a:pt x="120" y="1249"/>
                  </a:lnTo>
                  <a:lnTo>
                    <a:pt x="112" y="1236"/>
                  </a:lnTo>
                  <a:lnTo>
                    <a:pt x="116" y="1318"/>
                  </a:lnTo>
                  <a:lnTo>
                    <a:pt x="126" y="1397"/>
                  </a:lnTo>
                  <a:lnTo>
                    <a:pt x="142" y="1476"/>
                  </a:lnTo>
                  <a:lnTo>
                    <a:pt x="164" y="1551"/>
                  </a:lnTo>
                  <a:lnTo>
                    <a:pt x="190" y="1626"/>
                  </a:lnTo>
                  <a:lnTo>
                    <a:pt x="222" y="1697"/>
                  </a:lnTo>
                  <a:lnTo>
                    <a:pt x="258" y="1764"/>
                  </a:lnTo>
                  <a:lnTo>
                    <a:pt x="299" y="1830"/>
                  </a:lnTo>
                  <a:lnTo>
                    <a:pt x="344" y="1892"/>
                  </a:lnTo>
                  <a:lnTo>
                    <a:pt x="393" y="1951"/>
                  </a:lnTo>
                  <a:lnTo>
                    <a:pt x="516" y="1828"/>
                  </a:lnTo>
                  <a:lnTo>
                    <a:pt x="531" y="1817"/>
                  </a:lnTo>
                  <a:lnTo>
                    <a:pt x="547" y="1811"/>
                  </a:lnTo>
                  <a:lnTo>
                    <a:pt x="563" y="1811"/>
                  </a:lnTo>
                  <a:lnTo>
                    <a:pt x="580" y="1817"/>
                  </a:lnTo>
                  <a:lnTo>
                    <a:pt x="595" y="1827"/>
                  </a:lnTo>
                  <a:lnTo>
                    <a:pt x="605" y="1841"/>
                  </a:lnTo>
                  <a:lnTo>
                    <a:pt x="610" y="1857"/>
                  </a:lnTo>
                  <a:lnTo>
                    <a:pt x="610" y="1875"/>
                  </a:lnTo>
                  <a:lnTo>
                    <a:pt x="605" y="1891"/>
                  </a:lnTo>
                  <a:lnTo>
                    <a:pt x="595" y="1906"/>
                  </a:lnTo>
                  <a:lnTo>
                    <a:pt x="471" y="2031"/>
                  </a:lnTo>
                  <a:lnTo>
                    <a:pt x="534" y="2083"/>
                  </a:lnTo>
                  <a:lnTo>
                    <a:pt x="600" y="2131"/>
                  </a:lnTo>
                  <a:lnTo>
                    <a:pt x="669" y="2174"/>
                  </a:lnTo>
                  <a:lnTo>
                    <a:pt x="742" y="2211"/>
                  </a:lnTo>
                  <a:lnTo>
                    <a:pt x="817" y="2244"/>
                  </a:lnTo>
                  <a:lnTo>
                    <a:pt x="896" y="2270"/>
                  </a:lnTo>
                  <a:lnTo>
                    <a:pt x="977" y="2291"/>
                  </a:lnTo>
                  <a:lnTo>
                    <a:pt x="1061" y="2305"/>
                  </a:lnTo>
                  <a:lnTo>
                    <a:pt x="1146" y="2313"/>
                  </a:lnTo>
                  <a:lnTo>
                    <a:pt x="1146" y="2154"/>
                  </a:lnTo>
                  <a:lnTo>
                    <a:pt x="1149" y="2137"/>
                  </a:lnTo>
                  <a:lnTo>
                    <a:pt x="1157" y="2122"/>
                  </a:lnTo>
                  <a:lnTo>
                    <a:pt x="1169" y="2110"/>
                  </a:lnTo>
                  <a:lnTo>
                    <a:pt x="1184" y="2101"/>
                  </a:lnTo>
                  <a:lnTo>
                    <a:pt x="1202" y="2099"/>
                  </a:lnTo>
                  <a:lnTo>
                    <a:pt x="1220" y="2101"/>
                  </a:lnTo>
                  <a:lnTo>
                    <a:pt x="1235" y="2110"/>
                  </a:lnTo>
                  <a:lnTo>
                    <a:pt x="1247" y="2122"/>
                  </a:lnTo>
                  <a:lnTo>
                    <a:pt x="1254" y="2137"/>
                  </a:lnTo>
                  <a:lnTo>
                    <a:pt x="1258" y="2154"/>
                  </a:lnTo>
                  <a:lnTo>
                    <a:pt x="1258" y="2372"/>
                  </a:lnTo>
                  <a:lnTo>
                    <a:pt x="1258" y="2372"/>
                  </a:lnTo>
                  <a:lnTo>
                    <a:pt x="1258" y="2372"/>
                  </a:lnTo>
                  <a:lnTo>
                    <a:pt x="1254" y="2389"/>
                  </a:lnTo>
                  <a:lnTo>
                    <a:pt x="1247" y="2404"/>
                  </a:lnTo>
                  <a:lnTo>
                    <a:pt x="1235" y="2416"/>
                  </a:lnTo>
                  <a:lnTo>
                    <a:pt x="1220" y="2425"/>
                  </a:lnTo>
                  <a:lnTo>
                    <a:pt x="1202" y="2427"/>
                  </a:lnTo>
                  <a:lnTo>
                    <a:pt x="1113" y="2424"/>
                  </a:lnTo>
                  <a:lnTo>
                    <a:pt x="1024" y="2414"/>
                  </a:lnTo>
                  <a:lnTo>
                    <a:pt x="939" y="2398"/>
                  </a:lnTo>
                  <a:lnTo>
                    <a:pt x="855" y="2376"/>
                  </a:lnTo>
                  <a:lnTo>
                    <a:pt x="774" y="2349"/>
                  </a:lnTo>
                  <a:lnTo>
                    <a:pt x="695" y="2315"/>
                  </a:lnTo>
                  <a:lnTo>
                    <a:pt x="619" y="2277"/>
                  </a:lnTo>
                  <a:lnTo>
                    <a:pt x="547" y="2232"/>
                  </a:lnTo>
                  <a:lnTo>
                    <a:pt x="479" y="2184"/>
                  </a:lnTo>
                  <a:lnTo>
                    <a:pt x="413" y="2130"/>
                  </a:lnTo>
                  <a:lnTo>
                    <a:pt x="352" y="2072"/>
                  </a:lnTo>
                  <a:lnTo>
                    <a:pt x="295" y="2010"/>
                  </a:lnTo>
                  <a:lnTo>
                    <a:pt x="242" y="1945"/>
                  </a:lnTo>
                  <a:lnTo>
                    <a:pt x="193" y="1875"/>
                  </a:lnTo>
                  <a:lnTo>
                    <a:pt x="150" y="1802"/>
                  </a:lnTo>
                  <a:lnTo>
                    <a:pt x="111" y="1725"/>
                  </a:lnTo>
                  <a:lnTo>
                    <a:pt x="79" y="1646"/>
                  </a:lnTo>
                  <a:lnTo>
                    <a:pt x="50" y="1565"/>
                  </a:lnTo>
                  <a:lnTo>
                    <a:pt x="29" y="1479"/>
                  </a:lnTo>
                  <a:lnTo>
                    <a:pt x="13" y="1393"/>
                  </a:lnTo>
                  <a:lnTo>
                    <a:pt x="3" y="1305"/>
                  </a:lnTo>
                  <a:lnTo>
                    <a:pt x="0" y="1214"/>
                  </a:lnTo>
                  <a:lnTo>
                    <a:pt x="3" y="1123"/>
                  </a:lnTo>
                  <a:lnTo>
                    <a:pt x="13" y="1034"/>
                  </a:lnTo>
                  <a:lnTo>
                    <a:pt x="29" y="948"/>
                  </a:lnTo>
                  <a:lnTo>
                    <a:pt x="50" y="863"/>
                  </a:lnTo>
                  <a:lnTo>
                    <a:pt x="79" y="780"/>
                  </a:lnTo>
                  <a:lnTo>
                    <a:pt x="111" y="702"/>
                  </a:lnTo>
                  <a:lnTo>
                    <a:pt x="150" y="625"/>
                  </a:lnTo>
                  <a:lnTo>
                    <a:pt x="193" y="552"/>
                  </a:lnTo>
                  <a:lnTo>
                    <a:pt x="242" y="483"/>
                  </a:lnTo>
                  <a:lnTo>
                    <a:pt x="295" y="417"/>
                  </a:lnTo>
                  <a:lnTo>
                    <a:pt x="352" y="356"/>
                  </a:lnTo>
                  <a:lnTo>
                    <a:pt x="414" y="298"/>
                  </a:lnTo>
                  <a:lnTo>
                    <a:pt x="479" y="244"/>
                  </a:lnTo>
                  <a:lnTo>
                    <a:pt x="548" y="195"/>
                  </a:lnTo>
                  <a:lnTo>
                    <a:pt x="619" y="151"/>
                  </a:lnTo>
                  <a:lnTo>
                    <a:pt x="695" y="112"/>
                  </a:lnTo>
                  <a:lnTo>
                    <a:pt x="774" y="79"/>
                  </a:lnTo>
                  <a:lnTo>
                    <a:pt x="855" y="51"/>
                  </a:lnTo>
                  <a:lnTo>
                    <a:pt x="939" y="29"/>
                  </a:lnTo>
                  <a:lnTo>
                    <a:pt x="1024" y="13"/>
                  </a:lnTo>
                  <a:lnTo>
                    <a:pt x="1113" y="3"/>
                  </a:lnTo>
                  <a:lnTo>
                    <a:pt x="1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1F614B1-AD0B-4A0A-8D79-ED42D012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3860800"/>
              <a:ext cx="384175" cy="388938"/>
            </a:xfrm>
            <a:custGeom>
              <a:avLst/>
              <a:gdLst>
                <a:gd name="T0" fmla="*/ 342 w 971"/>
                <a:gd name="T1" fmla="*/ 0 h 981"/>
                <a:gd name="T2" fmla="*/ 360 w 971"/>
                <a:gd name="T3" fmla="*/ 4 h 981"/>
                <a:gd name="T4" fmla="*/ 375 w 971"/>
                <a:gd name="T5" fmla="*/ 11 h 981"/>
                <a:gd name="T6" fmla="*/ 387 w 971"/>
                <a:gd name="T7" fmla="*/ 23 h 981"/>
                <a:gd name="T8" fmla="*/ 394 w 971"/>
                <a:gd name="T9" fmla="*/ 39 h 981"/>
                <a:gd name="T10" fmla="*/ 398 w 971"/>
                <a:gd name="T11" fmla="*/ 56 h 981"/>
                <a:gd name="T12" fmla="*/ 398 w 971"/>
                <a:gd name="T13" fmla="*/ 579 h 981"/>
                <a:gd name="T14" fmla="*/ 916 w 971"/>
                <a:gd name="T15" fmla="*/ 579 h 981"/>
                <a:gd name="T16" fmla="*/ 933 w 971"/>
                <a:gd name="T17" fmla="*/ 582 h 981"/>
                <a:gd name="T18" fmla="*/ 948 w 971"/>
                <a:gd name="T19" fmla="*/ 590 h 981"/>
                <a:gd name="T20" fmla="*/ 960 w 971"/>
                <a:gd name="T21" fmla="*/ 602 h 981"/>
                <a:gd name="T22" fmla="*/ 969 w 971"/>
                <a:gd name="T23" fmla="*/ 617 h 981"/>
                <a:gd name="T24" fmla="*/ 971 w 971"/>
                <a:gd name="T25" fmla="*/ 636 h 981"/>
                <a:gd name="T26" fmla="*/ 969 w 971"/>
                <a:gd name="T27" fmla="*/ 653 h 981"/>
                <a:gd name="T28" fmla="*/ 960 w 971"/>
                <a:gd name="T29" fmla="*/ 669 h 981"/>
                <a:gd name="T30" fmla="*/ 948 w 971"/>
                <a:gd name="T31" fmla="*/ 681 h 981"/>
                <a:gd name="T32" fmla="*/ 933 w 971"/>
                <a:gd name="T33" fmla="*/ 688 h 981"/>
                <a:gd name="T34" fmla="*/ 916 w 971"/>
                <a:gd name="T35" fmla="*/ 692 h 981"/>
                <a:gd name="T36" fmla="*/ 398 w 971"/>
                <a:gd name="T37" fmla="*/ 692 h 981"/>
                <a:gd name="T38" fmla="*/ 398 w 971"/>
                <a:gd name="T39" fmla="*/ 925 h 981"/>
                <a:gd name="T40" fmla="*/ 394 w 971"/>
                <a:gd name="T41" fmla="*/ 943 h 981"/>
                <a:gd name="T42" fmla="*/ 387 w 971"/>
                <a:gd name="T43" fmla="*/ 958 h 981"/>
                <a:gd name="T44" fmla="*/ 375 w 971"/>
                <a:gd name="T45" fmla="*/ 970 h 981"/>
                <a:gd name="T46" fmla="*/ 360 w 971"/>
                <a:gd name="T47" fmla="*/ 978 h 981"/>
                <a:gd name="T48" fmla="*/ 342 w 971"/>
                <a:gd name="T49" fmla="*/ 981 h 981"/>
                <a:gd name="T50" fmla="*/ 325 w 971"/>
                <a:gd name="T51" fmla="*/ 978 h 981"/>
                <a:gd name="T52" fmla="*/ 310 w 971"/>
                <a:gd name="T53" fmla="*/ 970 h 981"/>
                <a:gd name="T54" fmla="*/ 298 w 971"/>
                <a:gd name="T55" fmla="*/ 958 h 981"/>
                <a:gd name="T56" fmla="*/ 289 w 971"/>
                <a:gd name="T57" fmla="*/ 943 h 981"/>
                <a:gd name="T58" fmla="*/ 287 w 971"/>
                <a:gd name="T59" fmla="*/ 925 h 981"/>
                <a:gd name="T60" fmla="*/ 287 w 971"/>
                <a:gd name="T61" fmla="*/ 692 h 981"/>
                <a:gd name="T62" fmla="*/ 55 w 971"/>
                <a:gd name="T63" fmla="*/ 692 h 981"/>
                <a:gd name="T64" fmla="*/ 37 w 971"/>
                <a:gd name="T65" fmla="*/ 688 h 981"/>
                <a:gd name="T66" fmla="*/ 22 w 971"/>
                <a:gd name="T67" fmla="*/ 681 h 981"/>
                <a:gd name="T68" fmla="*/ 10 w 971"/>
                <a:gd name="T69" fmla="*/ 669 h 981"/>
                <a:gd name="T70" fmla="*/ 3 w 971"/>
                <a:gd name="T71" fmla="*/ 653 h 981"/>
                <a:gd name="T72" fmla="*/ 0 w 971"/>
                <a:gd name="T73" fmla="*/ 636 h 981"/>
                <a:gd name="T74" fmla="*/ 3 w 971"/>
                <a:gd name="T75" fmla="*/ 617 h 981"/>
                <a:gd name="T76" fmla="*/ 10 w 971"/>
                <a:gd name="T77" fmla="*/ 602 h 981"/>
                <a:gd name="T78" fmla="*/ 22 w 971"/>
                <a:gd name="T79" fmla="*/ 590 h 981"/>
                <a:gd name="T80" fmla="*/ 37 w 971"/>
                <a:gd name="T81" fmla="*/ 582 h 981"/>
                <a:gd name="T82" fmla="*/ 55 w 971"/>
                <a:gd name="T83" fmla="*/ 579 h 981"/>
                <a:gd name="T84" fmla="*/ 287 w 971"/>
                <a:gd name="T85" fmla="*/ 579 h 981"/>
                <a:gd name="T86" fmla="*/ 287 w 971"/>
                <a:gd name="T87" fmla="*/ 56 h 981"/>
                <a:gd name="T88" fmla="*/ 289 w 971"/>
                <a:gd name="T89" fmla="*/ 39 h 981"/>
                <a:gd name="T90" fmla="*/ 298 w 971"/>
                <a:gd name="T91" fmla="*/ 23 h 981"/>
                <a:gd name="T92" fmla="*/ 310 w 971"/>
                <a:gd name="T93" fmla="*/ 11 h 981"/>
                <a:gd name="T94" fmla="*/ 325 w 971"/>
                <a:gd name="T95" fmla="*/ 4 h 981"/>
                <a:gd name="T96" fmla="*/ 342 w 971"/>
                <a:gd name="T9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1" h="981">
                  <a:moveTo>
                    <a:pt x="342" y="0"/>
                  </a:moveTo>
                  <a:lnTo>
                    <a:pt x="360" y="4"/>
                  </a:lnTo>
                  <a:lnTo>
                    <a:pt x="375" y="11"/>
                  </a:lnTo>
                  <a:lnTo>
                    <a:pt x="387" y="23"/>
                  </a:lnTo>
                  <a:lnTo>
                    <a:pt x="394" y="39"/>
                  </a:lnTo>
                  <a:lnTo>
                    <a:pt x="398" y="56"/>
                  </a:lnTo>
                  <a:lnTo>
                    <a:pt x="398" y="579"/>
                  </a:lnTo>
                  <a:lnTo>
                    <a:pt x="916" y="579"/>
                  </a:lnTo>
                  <a:lnTo>
                    <a:pt x="933" y="582"/>
                  </a:lnTo>
                  <a:lnTo>
                    <a:pt x="948" y="590"/>
                  </a:lnTo>
                  <a:lnTo>
                    <a:pt x="960" y="602"/>
                  </a:lnTo>
                  <a:lnTo>
                    <a:pt x="969" y="617"/>
                  </a:lnTo>
                  <a:lnTo>
                    <a:pt x="971" y="636"/>
                  </a:lnTo>
                  <a:lnTo>
                    <a:pt x="969" y="653"/>
                  </a:lnTo>
                  <a:lnTo>
                    <a:pt x="960" y="669"/>
                  </a:lnTo>
                  <a:lnTo>
                    <a:pt x="948" y="681"/>
                  </a:lnTo>
                  <a:lnTo>
                    <a:pt x="933" y="688"/>
                  </a:lnTo>
                  <a:lnTo>
                    <a:pt x="916" y="692"/>
                  </a:lnTo>
                  <a:lnTo>
                    <a:pt x="398" y="692"/>
                  </a:lnTo>
                  <a:lnTo>
                    <a:pt x="398" y="925"/>
                  </a:lnTo>
                  <a:lnTo>
                    <a:pt x="394" y="943"/>
                  </a:lnTo>
                  <a:lnTo>
                    <a:pt x="387" y="958"/>
                  </a:lnTo>
                  <a:lnTo>
                    <a:pt x="375" y="970"/>
                  </a:lnTo>
                  <a:lnTo>
                    <a:pt x="360" y="978"/>
                  </a:lnTo>
                  <a:lnTo>
                    <a:pt x="342" y="981"/>
                  </a:lnTo>
                  <a:lnTo>
                    <a:pt x="325" y="978"/>
                  </a:lnTo>
                  <a:lnTo>
                    <a:pt x="310" y="970"/>
                  </a:lnTo>
                  <a:lnTo>
                    <a:pt x="298" y="958"/>
                  </a:lnTo>
                  <a:lnTo>
                    <a:pt x="289" y="943"/>
                  </a:lnTo>
                  <a:lnTo>
                    <a:pt x="287" y="925"/>
                  </a:lnTo>
                  <a:lnTo>
                    <a:pt x="287" y="692"/>
                  </a:lnTo>
                  <a:lnTo>
                    <a:pt x="55" y="692"/>
                  </a:lnTo>
                  <a:lnTo>
                    <a:pt x="37" y="688"/>
                  </a:lnTo>
                  <a:lnTo>
                    <a:pt x="22" y="681"/>
                  </a:lnTo>
                  <a:lnTo>
                    <a:pt x="10" y="669"/>
                  </a:lnTo>
                  <a:lnTo>
                    <a:pt x="3" y="653"/>
                  </a:lnTo>
                  <a:lnTo>
                    <a:pt x="0" y="636"/>
                  </a:lnTo>
                  <a:lnTo>
                    <a:pt x="3" y="617"/>
                  </a:lnTo>
                  <a:lnTo>
                    <a:pt x="10" y="602"/>
                  </a:lnTo>
                  <a:lnTo>
                    <a:pt x="22" y="590"/>
                  </a:lnTo>
                  <a:lnTo>
                    <a:pt x="37" y="582"/>
                  </a:lnTo>
                  <a:lnTo>
                    <a:pt x="55" y="579"/>
                  </a:lnTo>
                  <a:lnTo>
                    <a:pt x="287" y="579"/>
                  </a:lnTo>
                  <a:lnTo>
                    <a:pt x="287" y="56"/>
                  </a:lnTo>
                  <a:lnTo>
                    <a:pt x="289" y="39"/>
                  </a:lnTo>
                  <a:lnTo>
                    <a:pt x="298" y="23"/>
                  </a:lnTo>
                  <a:lnTo>
                    <a:pt x="310" y="11"/>
                  </a:lnTo>
                  <a:lnTo>
                    <a:pt x="325" y="4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03AEFCC-916F-462A-8322-76F1E3519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1825" y="3344863"/>
              <a:ext cx="231775" cy="220663"/>
            </a:xfrm>
            <a:custGeom>
              <a:avLst/>
              <a:gdLst>
                <a:gd name="T0" fmla="*/ 362 w 583"/>
                <a:gd name="T1" fmla="*/ 113 h 557"/>
                <a:gd name="T2" fmla="*/ 337 w 583"/>
                <a:gd name="T3" fmla="*/ 124 h 557"/>
                <a:gd name="T4" fmla="*/ 151 w 583"/>
                <a:gd name="T5" fmla="*/ 233 h 557"/>
                <a:gd name="T6" fmla="*/ 122 w 583"/>
                <a:gd name="T7" fmla="*/ 265 h 557"/>
                <a:gd name="T8" fmla="*/ 111 w 583"/>
                <a:gd name="T9" fmla="*/ 307 h 557"/>
                <a:gd name="T10" fmla="*/ 120 w 583"/>
                <a:gd name="T11" fmla="*/ 349 h 557"/>
                <a:gd name="T12" fmla="*/ 125 w 583"/>
                <a:gd name="T13" fmla="*/ 357 h 557"/>
                <a:gd name="T14" fmla="*/ 147 w 583"/>
                <a:gd name="T15" fmla="*/ 380 h 557"/>
                <a:gd name="T16" fmla="*/ 175 w 583"/>
                <a:gd name="T17" fmla="*/ 394 h 557"/>
                <a:gd name="T18" fmla="*/ 221 w 583"/>
                <a:gd name="T19" fmla="*/ 394 h 557"/>
                <a:gd name="T20" fmla="*/ 425 w 583"/>
                <a:gd name="T21" fmla="*/ 279 h 557"/>
                <a:gd name="T22" fmla="*/ 432 w 583"/>
                <a:gd name="T23" fmla="*/ 274 h 557"/>
                <a:gd name="T24" fmla="*/ 462 w 583"/>
                <a:gd name="T25" fmla="*/ 242 h 557"/>
                <a:gd name="T26" fmla="*/ 472 w 583"/>
                <a:gd name="T27" fmla="*/ 202 h 557"/>
                <a:gd name="T28" fmla="*/ 463 w 583"/>
                <a:gd name="T29" fmla="*/ 159 h 557"/>
                <a:gd name="T30" fmla="*/ 459 w 583"/>
                <a:gd name="T31" fmla="*/ 152 h 557"/>
                <a:gd name="T32" fmla="*/ 427 w 583"/>
                <a:gd name="T33" fmla="*/ 122 h 557"/>
                <a:gd name="T34" fmla="*/ 385 w 583"/>
                <a:gd name="T35" fmla="*/ 111 h 557"/>
                <a:gd name="T36" fmla="*/ 407 w 583"/>
                <a:gd name="T37" fmla="*/ 1 h 557"/>
                <a:gd name="T38" fmla="*/ 464 w 583"/>
                <a:gd name="T39" fmla="*/ 16 h 557"/>
                <a:gd name="T40" fmla="*/ 515 w 583"/>
                <a:gd name="T41" fmla="*/ 48 h 557"/>
                <a:gd name="T42" fmla="*/ 553 w 583"/>
                <a:gd name="T43" fmla="*/ 95 h 557"/>
                <a:gd name="T44" fmla="*/ 560 w 583"/>
                <a:gd name="T45" fmla="*/ 105 h 557"/>
                <a:gd name="T46" fmla="*/ 579 w 583"/>
                <a:gd name="T47" fmla="*/ 164 h 557"/>
                <a:gd name="T48" fmla="*/ 582 w 583"/>
                <a:gd name="T49" fmla="*/ 223 h 557"/>
                <a:gd name="T50" fmla="*/ 566 w 583"/>
                <a:gd name="T51" fmla="*/ 280 h 557"/>
                <a:gd name="T52" fmla="*/ 535 w 583"/>
                <a:gd name="T53" fmla="*/ 331 h 557"/>
                <a:gd name="T54" fmla="*/ 487 w 583"/>
                <a:gd name="T55" fmla="*/ 371 h 557"/>
                <a:gd name="T56" fmla="*/ 440 w 583"/>
                <a:gd name="T57" fmla="*/ 399 h 557"/>
                <a:gd name="T58" fmla="*/ 482 w 583"/>
                <a:gd name="T59" fmla="*/ 494 h 557"/>
                <a:gd name="T60" fmla="*/ 476 w 583"/>
                <a:gd name="T61" fmla="*/ 528 h 557"/>
                <a:gd name="T62" fmla="*/ 452 w 583"/>
                <a:gd name="T63" fmla="*/ 551 h 557"/>
                <a:gd name="T64" fmla="*/ 417 w 583"/>
                <a:gd name="T65" fmla="*/ 557 h 557"/>
                <a:gd name="T66" fmla="*/ 388 w 583"/>
                <a:gd name="T67" fmla="*/ 540 h 557"/>
                <a:gd name="T68" fmla="*/ 344 w 583"/>
                <a:gd name="T69" fmla="*/ 455 h 557"/>
                <a:gd name="T70" fmla="*/ 269 w 583"/>
                <a:gd name="T71" fmla="*/ 496 h 557"/>
                <a:gd name="T72" fmla="*/ 207 w 583"/>
                <a:gd name="T73" fmla="*/ 509 h 557"/>
                <a:gd name="T74" fmla="*/ 147 w 583"/>
                <a:gd name="T75" fmla="*/ 502 h 557"/>
                <a:gd name="T76" fmla="*/ 93 w 583"/>
                <a:gd name="T77" fmla="*/ 478 h 557"/>
                <a:gd name="T78" fmla="*/ 46 w 583"/>
                <a:gd name="T79" fmla="*/ 438 h 557"/>
                <a:gd name="T80" fmla="*/ 27 w 583"/>
                <a:gd name="T81" fmla="*/ 408 h 557"/>
                <a:gd name="T82" fmla="*/ 4 w 583"/>
                <a:gd name="T83" fmla="*/ 348 h 557"/>
                <a:gd name="T84" fmla="*/ 1 w 583"/>
                <a:gd name="T85" fmla="*/ 287 h 557"/>
                <a:gd name="T86" fmla="*/ 17 w 583"/>
                <a:gd name="T87" fmla="*/ 228 h 557"/>
                <a:gd name="T88" fmla="*/ 48 w 583"/>
                <a:gd name="T89" fmla="*/ 177 h 557"/>
                <a:gd name="T90" fmla="*/ 96 w 583"/>
                <a:gd name="T91" fmla="*/ 136 h 557"/>
                <a:gd name="T92" fmla="*/ 281 w 583"/>
                <a:gd name="T93" fmla="*/ 29 h 557"/>
                <a:gd name="T94" fmla="*/ 286 w 583"/>
                <a:gd name="T95" fmla="*/ 25 h 557"/>
                <a:gd name="T96" fmla="*/ 319 w 583"/>
                <a:gd name="T97" fmla="*/ 11 h 557"/>
                <a:gd name="T98" fmla="*/ 377 w 583"/>
                <a:gd name="T9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3" h="557">
                  <a:moveTo>
                    <a:pt x="385" y="111"/>
                  </a:moveTo>
                  <a:lnTo>
                    <a:pt x="362" y="113"/>
                  </a:lnTo>
                  <a:lnTo>
                    <a:pt x="340" y="123"/>
                  </a:lnTo>
                  <a:lnTo>
                    <a:pt x="337" y="124"/>
                  </a:lnTo>
                  <a:lnTo>
                    <a:pt x="159" y="229"/>
                  </a:lnTo>
                  <a:lnTo>
                    <a:pt x="151" y="233"/>
                  </a:lnTo>
                  <a:lnTo>
                    <a:pt x="134" y="248"/>
                  </a:lnTo>
                  <a:lnTo>
                    <a:pt x="122" y="265"/>
                  </a:lnTo>
                  <a:lnTo>
                    <a:pt x="114" y="285"/>
                  </a:lnTo>
                  <a:lnTo>
                    <a:pt x="111" y="307"/>
                  </a:lnTo>
                  <a:lnTo>
                    <a:pt x="113" y="328"/>
                  </a:lnTo>
                  <a:lnTo>
                    <a:pt x="120" y="349"/>
                  </a:lnTo>
                  <a:lnTo>
                    <a:pt x="123" y="353"/>
                  </a:lnTo>
                  <a:lnTo>
                    <a:pt x="125" y="357"/>
                  </a:lnTo>
                  <a:lnTo>
                    <a:pt x="135" y="370"/>
                  </a:lnTo>
                  <a:lnTo>
                    <a:pt x="147" y="380"/>
                  </a:lnTo>
                  <a:lnTo>
                    <a:pt x="161" y="389"/>
                  </a:lnTo>
                  <a:lnTo>
                    <a:pt x="175" y="394"/>
                  </a:lnTo>
                  <a:lnTo>
                    <a:pt x="198" y="397"/>
                  </a:lnTo>
                  <a:lnTo>
                    <a:pt x="221" y="394"/>
                  </a:lnTo>
                  <a:lnTo>
                    <a:pt x="243" y="385"/>
                  </a:lnTo>
                  <a:lnTo>
                    <a:pt x="425" y="279"/>
                  </a:lnTo>
                  <a:lnTo>
                    <a:pt x="429" y="276"/>
                  </a:lnTo>
                  <a:lnTo>
                    <a:pt x="432" y="274"/>
                  </a:lnTo>
                  <a:lnTo>
                    <a:pt x="450" y="260"/>
                  </a:lnTo>
                  <a:lnTo>
                    <a:pt x="462" y="242"/>
                  </a:lnTo>
                  <a:lnTo>
                    <a:pt x="469" y="223"/>
                  </a:lnTo>
                  <a:lnTo>
                    <a:pt x="472" y="202"/>
                  </a:lnTo>
                  <a:lnTo>
                    <a:pt x="470" y="180"/>
                  </a:lnTo>
                  <a:lnTo>
                    <a:pt x="463" y="159"/>
                  </a:lnTo>
                  <a:lnTo>
                    <a:pt x="462" y="156"/>
                  </a:lnTo>
                  <a:lnTo>
                    <a:pt x="459" y="152"/>
                  </a:lnTo>
                  <a:lnTo>
                    <a:pt x="445" y="135"/>
                  </a:lnTo>
                  <a:lnTo>
                    <a:pt x="427" y="122"/>
                  </a:lnTo>
                  <a:lnTo>
                    <a:pt x="407" y="114"/>
                  </a:lnTo>
                  <a:lnTo>
                    <a:pt x="385" y="111"/>
                  </a:lnTo>
                  <a:close/>
                  <a:moveTo>
                    <a:pt x="377" y="0"/>
                  </a:moveTo>
                  <a:lnTo>
                    <a:pt x="407" y="1"/>
                  </a:lnTo>
                  <a:lnTo>
                    <a:pt x="437" y="6"/>
                  </a:lnTo>
                  <a:lnTo>
                    <a:pt x="464" y="16"/>
                  </a:lnTo>
                  <a:lnTo>
                    <a:pt x="490" y="30"/>
                  </a:lnTo>
                  <a:lnTo>
                    <a:pt x="515" y="48"/>
                  </a:lnTo>
                  <a:lnTo>
                    <a:pt x="536" y="70"/>
                  </a:lnTo>
                  <a:lnTo>
                    <a:pt x="553" y="95"/>
                  </a:lnTo>
                  <a:lnTo>
                    <a:pt x="557" y="100"/>
                  </a:lnTo>
                  <a:lnTo>
                    <a:pt x="560" y="105"/>
                  </a:lnTo>
                  <a:lnTo>
                    <a:pt x="572" y="134"/>
                  </a:lnTo>
                  <a:lnTo>
                    <a:pt x="579" y="164"/>
                  </a:lnTo>
                  <a:lnTo>
                    <a:pt x="583" y="193"/>
                  </a:lnTo>
                  <a:lnTo>
                    <a:pt x="582" y="223"/>
                  </a:lnTo>
                  <a:lnTo>
                    <a:pt x="576" y="252"/>
                  </a:lnTo>
                  <a:lnTo>
                    <a:pt x="566" y="280"/>
                  </a:lnTo>
                  <a:lnTo>
                    <a:pt x="552" y="307"/>
                  </a:lnTo>
                  <a:lnTo>
                    <a:pt x="535" y="331"/>
                  </a:lnTo>
                  <a:lnTo>
                    <a:pt x="513" y="353"/>
                  </a:lnTo>
                  <a:lnTo>
                    <a:pt x="487" y="371"/>
                  </a:lnTo>
                  <a:lnTo>
                    <a:pt x="484" y="373"/>
                  </a:lnTo>
                  <a:lnTo>
                    <a:pt x="440" y="399"/>
                  </a:lnTo>
                  <a:lnTo>
                    <a:pt x="478" y="478"/>
                  </a:lnTo>
                  <a:lnTo>
                    <a:pt x="482" y="494"/>
                  </a:lnTo>
                  <a:lnTo>
                    <a:pt x="482" y="512"/>
                  </a:lnTo>
                  <a:lnTo>
                    <a:pt x="476" y="528"/>
                  </a:lnTo>
                  <a:lnTo>
                    <a:pt x="466" y="541"/>
                  </a:lnTo>
                  <a:lnTo>
                    <a:pt x="452" y="551"/>
                  </a:lnTo>
                  <a:lnTo>
                    <a:pt x="434" y="557"/>
                  </a:lnTo>
                  <a:lnTo>
                    <a:pt x="417" y="557"/>
                  </a:lnTo>
                  <a:lnTo>
                    <a:pt x="401" y="551"/>
                  </a:lnTo>
                  <a:lnTo>
                    <a:pt x="388" y="540"/>
                  </a:lnTo>
                  <a:lnTo>
                    <a:pt x="377" y="525"/>
                  </a:lnTo>
                  <a:lnTo>
                    <a:pt x="344" y="455"/>
                  </a:lnTo>
                  <a:lnTo>
                    <a:pt x="298" y="482"/>
                  </a:lnTo>
                  <a:lnTo>
                    <a:pt x="269" y="496"/>
                  </a:lnTo>
                  <a:lnTo>
                    <a:pt x="239" y="504"/>
                  </a:lnTo>
                  <a:lnTo>
                    <a:pt x="207" y="509"/>
                  </a:lnTo>
                  <a:lnTo>
                    <a:pt x="177" y="508"/>
                  </a:lnTo>
                  <a:lnTo>
                    <a:pt x="147" y="502"/>
                  </a:lnTo>
                  <a:lnTo>
                    <a:pt x="119" y="492"/>
                  </a:lnTo>
                  <a:lnTo>
                    <a:pt x="93" y="478"/>
                  </a:lnTo>
                  <a:lnTo>
                    <a:pt x="68" y="460"/>
                  </a:lnTo>
                  <a:lnTo>
                    <a:pt x="46" y="438"/>
                  </a:lnTo>
                  <a:lnTo>
                    <a:pt x="28" y="411"/>
                  </a:lnTo>
                  <a:lnTo>
                    <a:pt x="27" y="408"/>
                  </a:lnTo>
                  <a:lnTo>
                    <a:pt x="13" y="379"/>
                  </a:lnTo>
                  <a:lnTo>
                    <a:pt x="4" y="348"/>
                  </a:lnTo>
                  <a:lnTo>
                    <a:pt x="0" y="318"/>
                  </a:lnTo>
                  <a:lnTo>
                    <a:pt x="1" y="287"/>
                  </a:lnTo>
                  <a:lnTo>
                    <a:pt x="7" y="256"/>
                  </a:lnTo>
                  <a:lnTo>
                    <a:pt x="17" y="228"/>
                  </a:lnTo>
                  <a:lnTo>
                    <a:pt x="31" y="201"/>
                  </a:lnTo>
                  <a:lnTo>
                    <a:pt x="48" y="177"/>
                  </a:lnTo>
                  <a:lnTo>
                    <a:pt x="71" y="155"/>
                  </a:lnTo>
                  <a:lnTo>
                    <a:pt x="96" y="136"/>
                  </a:lnTo>
                  <a:lnTo>
                    <a:pt x="99" y="135"/>
                  </a:lnTo>
                  <a:lnTo>
                    <a:pt x="281" y="29"/>
                  </a:lnTo>
                  <a:lnTo>
                    <a:pt x="284" y="27"/>
                  </a:lnTo>
                  <a:lnTo>
                    <a:pt x="286" y="25"/>
                  </a:lnTo>
                  <a:lnTo>
                    <a:pt x="290" y="24"/>
                  </a:lnTo>
                  <a:lnTo>
                    <a:pt x="319" y="11"/>
                  </a:lnTo>
                  <a:lnTo>
                    <a:pt x="348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241D8E8-E1CE-454F-9751-A6590C8FD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355975"/>
              <a:ext cx="112713" cy="149225"/>
            </a:xfrm>
            <a:custGeom>
              <a:avLst/>
              <a:gdLst>
                <a:gd name="T0" fmla="*/ 0 w 283"/>
                <a:gd name="T1" fmla="*/ 0 h 376"/>
                <a:gd name="T2" fmla="*/ 179 w 283"/>
                <a:gd name="T3" fmla="*/ 104 h 376"/>
                <a:gd name="T4" fmla="*/ 185 w 283"/>
                <a:gd name="T5" fmla="*/ 106 h 376"/>
                <a:gd name="T6" fmla="*/ 189 w 283"/>
                <a:gd name="T7" fmla="*/ 109 h 376"/>
                <a:gd name="T8" fmla="*/ 214 w 283"/>
                <a:gd name="T9" fmla="*/ 128 h 376"/>
                <a:gd name="T10" fmla="*/ 236 w 283"/>
                <a:gd name="T11" fmla="*/ 150 h 376"/>
                <a:gd name="T12" fmla="*/ 253 w 283"/>
                <a:gd name="T13" fmla="*/ 174 h 376"/>
                <a:gd name="T14" fmla="*/ 267 w 283"/>
                <a:gd name="T15" fmla="*/ 200 h 376"/>
                <a:gd name="T16" fmla="*/ 277 w 283"/>
                <a:gd name="T17" fmla="*/ 228 h 376"/>
                <a:gd name="T18" fmla="*/ 282 w 283"/>
                <a:gd name="T19" fmla="*/ 258 h 376"/>
                <a:gd name="T20" fmla="*/ 283 w 283"/>
                <a:gd name="T21" fmla="*/ 287 h 376"/>
                <a:gd name="T22" fmla="*/ 280 w 283"/>
                <a:gd name="T23" fmla="*/ 318 h 376"/>
                <a:gd name="T24" fmla="*/ 272 w 283"/>
                <a:gd name="T25" fmla="*/ 347 h 376"/>
                <a:gd name="T26" fmla="*/ 259 w 283"/>
                <a:gd name="T27" fmla="*/ 376 h 376"/>
                <a:gd name="T28" fmla="*/ 0 w 283"/>
                <a:gd name="T2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376">
                  <a:moveTo>
                    <a:pt x="0" y="0"/>
                  </a:moveTo>
                  <a:lnTo>
                    <a:pt x="179" y="104"/>
                  </a:lnTo>
                  <a:lnTo>
                    <a:pt x="185" y="106"/>
                  </a:lnTo>
                  <a:lnTo>
                    <a:pt x="189" y="109"/>
                  </a:lnTo>
                  <a:lnTo>
                    <a:pt x="214" y="128"/>
                  </a:lnTo>
                  <a:lnTo>
                    <a:pt x="236" y="150"/>
                  </a:lnTo>
                  <a:lnTo>
                    <a:pt x="253" y="174"/>
                  </a:lnTo>
                  <a:lnTo>
                    <a:pt x="267" y="200"/>
                  </a:lnTo>
                  <a:lnTo>
                    <a:pt x="277" y="228"/>
                  </a:lnTo>
                  <a:lnTo>
                    <a:pt x="282" y="258"/>
                  </a:lnTo>
                  <a:lnTo>
                    <a:pt x="283" y="287"/>
                  </a:lnTo>
                  <a:lnTo>
                    <a:pt x="280" y="318"/>
                  </a:lnTo>
                  <a:lnTo>
                    <a:pt x="272" y="347"/>
                  </a:lnTo>
                  <a:lnTo>
                    <a:pt x="259" y="3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68239F6-5CD6-43DD-BF1B-B5330E75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3344863"/>
              <a:ext cx="220663" cy="220663"/>
            </a:xfrm>
            <a:custGeom>
              <a:avLst/>
              <a:gdLst>
                <a:gd name="T0" fmla="*/ 238 w 554"/>
                <a:gd name="T1" fmla="*/ 3 h 557"/>
                <a:gd name="T2" fmla="*/ 298 w 554"/>
                <a:gd name="T3" fmla="*/ 26 h 557"/>
                <a:gd name="T4" fmla="*/ 441 w 554"/>
                <a:gd name="T5" fmla="*/ 242 h 557"/>
                <a:gd name="T6" fmla="*/ 435 w 554"/>
                <a:gd name="T7" fmla="*/ 236 h 557"/>
                <a:gd name="T8" fmla="*/ 428 w 554"/>
                <a:gd name="T9" fmla="*/ 231 h 557"/>
                <a:gd name="T10" fmla="*/ 242 w 554"/>
                <a:gd name="T11" fmla="*/ 123 h 557"/>
                <a:gd name="T12" fmla="*/ 210 w 554"/>
                <a:gd name="T13" fmla="*/ 112 h 557"/>
                <a:gd name="T14" fmla="*/ 175 w 554"/>
                <a:gd name="T15" fmla="*/ 114 h 557"/>
                <a:gd name="T16" fmla="*/ 146 w 554"/>
                <a:gd name="T17" fmla="*/ 129 h 557"/>
                <a:gd name="T18" fmla="*/ 123 w 554"/>
                <a:gd name="T19" fmla="*/ 154 h 557"/>
                <a:gd name="T20" fmla="*/ 114 w 554"/>
                <a:gd name="T21" fmla="*/ 178 h 557"/>
                <a:gd name="T22" fmla="*/ 114 w 554"/>
                <a:gd name="T23" fmla="*/ 223 h 557"/>
                <a:gd name="T24" fmla="*/ 128 w 554"/>
                <a:gd name="T25" fmla="*/ 253 h 557"/>
                <a:gd name="T26" fmla="*/ 153 w 554"/>
                <a:gd name="T27" fmla="*/ 276 h 557"/>
                <a:gd name="T28" fmla="*/ 339 w 554"/>
                <a:gd name="T29" fmla="*/ 384 h 557"/>
                <a:gd name="T30" fmla="*/ 362 w 554"/>
                <a:gd name="T31" fmla="*/ 394 h 557"/>
                <a:gd name="T32" fmla="*/ 408 w 554"/>
                <a:gd name="T33" fmla="*/ 394 h 557"/>
                <a:gd name="T34" fmla="*/ 446 w 554"/>
                <a:gd name="T35" fmla="*/ 372 h 557"/>
                <a:gd name="T36" fmla="*/ 461 w 554"/>
                <a:gd name="T37" fmla="*/ 353 h 557"/>
                <a:gd name="T38" fmla="*/ 473 w 554"/>
                <a:gd name="T39" fmla="*/ 308 h 557"/>
                <a:gd name="T40" fmla="*/ 468 w 554"/>
                <a:gd name="T41" fmla="*/ 284 h 557"/>
                <a:gd name="T42" fmla="*/ 536 w 554"/>
                <a:gd name="T43" fmla="*/ 439 h 557"/>
                <a:gd name="T44" fmla="*/ 490 w 554"/>
                <a:gd name="T45" fmla="*/ 478 h 557"/>
                <a:gd name="T46" fmla="*/ 436 w 554"/>
                <a:gd name="T47" fmla="*/ 502 h 557"/>
                <a:gd name="T48" fmla="*/ 378 w 554"/>
                <a:gd name="T49" fmla="*/ 509 h 557"/>
                <a:gd name="T50" fmla="*/ 318 w 554"/>
                <a:gd name="T51" fmla="*/ 498 h 557"/>
                <a:gd name="T52" fmla="*/ 286 w 554"/>
                <a:gd name="T53" fmla="*/ 482 h 557"/>
                <a:gd name="T54" fmla="*/ 258 w 554"/>
                <a:gd name="T55" fmla="*/ 433 h 557"/>
                <a:gd name="T56" fmla="*/ 269 w 554"/>
                <a:gd name="T57" fmla="*/ 468 h 557"/>
                <a:gd name="T58" fmla="*/ 239 w 554"/>
                <a:gd name="T59" fmla="*/ 455 h 557"/>
                <a:gd name="T60" fmla="*/ 196 w 554"/>
                <a:gd name="T61" fmla="*/ 540 h 557"/>
                <a:gd name="T62" fmla="*/ 167 w 554"/>
                <a:gd name="T63" fmla="*/ 557 h 557"/>
                <a:gd name="T64" fmla="*/ 132 w 554"/>
                <a:gd name="T65" fmla="*/ 551 h 557"/>
                <a:gd name="T66" fmla="*/ 110 w 554"/>
                <a:gd name="T67" fmla="*/ 533 h 557"/>
                <a:gd name="T68" fmla="*/ 101 w 554"/>
                <a:gd name="T69" fmla="*/ 506 h 557"/>
                <a:gd name="T70" fmla="*/ 106 w 554"/>
                <a:gd name="T71" fmla="*/ 478 h 557"/>
                <a:gd name="T72" fmla="*/ 103 w 554"/>
                <a:gd name="T73" fmla="*/ 375 h 557"/>
                <a:gd name="T74" fmla="*/ 95 w 554"/>
                <a:gd name="T75" fmla="*/ 371 h 557"/>
                <a:gd name="T76" fmla="*/ 48 w 554"/>
                <a:gd name="T77" fmla="*/ 331 h 557"/>
                <a:gd name="T78" fmla="*/ 16 w 554"/>
                <a:gd name="T79" fmla="*/ 279 h 557"/>
                <a:gd name="T80" fmla="*/ 1 w 554"/>
                <a:gd name="T81" fmla="*/ 223 h 557"/>
                <a:gd name="T82" fmla="*/ 3 w 554"/>
                <a:gd name="T83" fmla="*/ 162 h 557"/>
                <a:gd name="T84" fmla="*/ 24 w 554"/>
                <a:gd name="T85" fmla="*/ 104 h 557"/>
                <a:gd name="T86" fmla="*/ 29 w 554"/>
                <a:gd name="T87" fmla="*/ 95 h 557"/>
                <a:gd name="T88" fmla="*/ 68 w 554"/>
                <a:gd name="T89" fmla="*/ 48 h 557"/>
                <a:gd name="T90" fmla="*/ 119 w 554"/>
                <a:gd name="T91" fmla="*/ 16 h 557"/>
                <a:gd name="T92" fmla="*/ 178 w 554"/>
                <a:gd name="T93" fmla="*/ 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4" h="557">
                  <a:moveTo>
                    <a:pt x="208" y="0"/>
                  </a:moveTo>
                  <a:lnTo>
                    <a:pt x="238" y="3"/>
                  </a:lnTo>
                  <a:lnTo>
                    <a:pt x="268" y="12"/>
                  </a:lnTo>
                  <a:lnTo>
                    <a:pt x="298" y="26"/>
                  </a:lnTo>
                  <a:lnTo>
                    <a:pt x="300" y="28"/>
                  </a:lnTo>
                  <a:lnTo>
                    <a:pt x="441" y="242"/>
                  </a:lnTo>
                  <a:lnTo>
                    <a:pt x="438" y="239"/>
                  </a:lnTo>
                  <a:lnTo>
                    <a:pt x="435" y="236"/>
                  </a:lnTo>
                  <a:lnTo>
                    <a:pt x="431" y="232"/>
                  </a:lnTo>
                  <a:lnTo>
                    <a:pt x="428" y="231"/>
                  </a:lnTo>
                  <a:lnTo>
                    <a:pt x="246" y="124"/>
                  </a:lnTo>
                  <a:lnTo>
                    <a:pt x="242" y="123"/>
                  </a:lnTo>
                  <a:lnTo>
                    <a:pt x="226" y="116"/>
                  </a:lnTo>
                  <a:lnTo>
                    <a:pt x="210" y="112"/>
                  </a:lnTo>
                  <a:lnTo>
                    <a:pt x="193" y="111"/>
                  </a:lnTo>
                  <a:lnTo>
                    <a:pt x="175" y="114"/>
                  </a:lnTo>
                  <a:lnTo>
                    <a:pt x="160" y="120"/>
                  </a:lnTo>
                  <a:lnTo>
                    <a:pt x="146" y="129"/>
                  </a:lnTo>
                  <a:lnTo>
                    <a:pt x="133" y="140"/>
                  </a:lnTo>
                  <a:lnTo>
                    <a:pt x="123" y="154"/>
                  </a:lnTo>
                  <a:lnTo>
                    <a:pt x="122" y="155"/>
                  </a:lnTo>
                  <a:lnTo>
                    <a:pt x="114" y="178"/>
                  </a:lnTo>
                  <a:lnTo>
                    <a:pt x="110" y="201"/>
                  </a:lnTo>
                  <a:lnTo>
                    <a:pt x="114" y="223"/>
                  </a:lnTo>
                  <a:lnTo>
                    <a:pt x="119" y="239"/>
                  </a:lnTo>
                  <a:lnTo>
                    <a:pt x="128" y="253"/>
                  </a:lnTo>
                  <a:lnTo>
                    <a:pt x="139" y="265"/>
                  </a:lnTo>
                  <a:lnTo>
                    <a:pt x="153" y="276"/>
                  </a:lnTo>
                  <a:lnTo>
                    <a:pt x="155" y="276"/>
                  </a:lnTo>
                  <a:lnTo>
                    <a:pt x="339" y="384"/>
                  </a:lnTo>
                  <a:lnTo>
                    <a:pt x="341" y="385"/>
                  </a:lnTo>
                  <a:lnTo>
                    <a:pt x="362" y="394"/>
                  </a:lnTo>
                  <a:lnTo>
                    <a:pt x="385" y="397"/>
                  </a:lnTo>
                  <a:lnTo>
                    <a:pt x="408" y="394"/>
                  </a:lnTo>
                  <a:lnTo>
                    <a:pt x="427" y="385"/>
                  </a:lnTo>
                  <a:lnTo>
                    <a:pt x="446" y="372"/>
                  </a:lnTo>
                  <a:lnTo>
                    <a:pt x="460" y="355"/>
                  </a:lnTo>
                  <a:lnTo>
                    <a:pt x="461" y="353"/>
                  </a:lnTo>
                  <a:lnTo>
                    <a:pt x="470" y="331"/>
                  </a:lnTo>
                  <a:lnTo>
                    <a:pt x="473" y="308"/>
                  </a:lnTo>
                  <a:lnTo>
                    <a:pt x="470" y="285"/>
                  </a:lnTo>
                  <a:lnTo>
                    <a:pt x="468" y="284"/>
                  </a:lnTo>
                  <a:lnTo>
                    <a:pt x="554" y="414"/>
                  </a:lnTo>
                  <a:lnTo>
                    <a:pt x="536" y="439"/>
                  </a:lnTo>
                  <a:lnTo>
                    <a:pt x="514" y="461"/>
                  </a:lnTo>
                  <a:lnTo>
                    <a:pt x="490" y="478"/>
                  </a:lnTo>
                  <a:lnTo>
                    <a:pt x="464" y="492"/>
                  </a:lnTo>
                  <a:lnTo>
                    <a:pt x="436" y="502"/>
                  </a:lnTo>
                  <a:lnTo>
                    <a:pt x="407" y="508"/>
                  </a:lnTo>
                  <a:lnTo>
                    <a:pt x="378" y="509"/>
                  </a:lnTo>
                  <a:lnTo>
                    <a:pt x="347" y="505"/>
                  </a:lnTo>
                  <a:lnTo>
                    <a:pt x="318" y="498"/>
                  </a:lnTo>
                  <a:lnTo>
                    <a:pt x="290" y="485"/>
                  </a:lnTo>
                  <a:lnTo>
                    <a:pt x="286" y="482"/>
                  </a:lnTo>
                  <a:lnTo>
                    <a:pt x="282" y="480"/>
                  </a:lnTo>
                  <a:lnTo>
                    <a:pt x="258" y="433"/>
                  </a:lnTo>
                  <a:lnTo>
                    <a:pt x="261" y="452"/>
                  </a:lnTo>
                  <a:lnTo>
                    <a:pt x="269" y="468"/>
                  </a:lnTo>
                  <a:lnTo>
                    <a:pt x="282" y="480"/>
                  </a:lnTo>
                  <a:lnTo>
                    <a:pt x="239" y="455"/>
                  </a:lnTo>
                  <a:lnTo>
                    <a:pt x="206" y="525"/>
                  </a:lnTo>
                  <a:lnTo>
                    <a:pt x="196" y="540"/>
                  </a:lnTo>
                  <a:lnTo>
                    <a:pt x="182" y="551"/>
                  </a:lnTo>
                  <a:lnTo>
                    <a:pt x="167" y="557"/>
                  </a:lnTo>
                  <a:lnTo>
                    <a:pt x="149" y="557"/>
                  </a:lnTo>
                  <a:lnTo>
                    <a:pt x="132" y="551"/>
                  </a:lnTo>
                  <a:lnTo>
                    <a:pt x="120" y="544"/>
                  </a:lnTo>
                  <a:lnTo>
                    <a:pt x="110" y="533"/>
                  </a:lnTo>
                  <a:lnTo>
                    <a:pt x="104" y="520"/>
                  </a:lnTo>
                  <a:lnTo>
                    <a:pt x="101" y="506"/>
                  </a:lnTo>
                  <a:lnTo>
                    <a:pt x="102" y="491"/>
                  </a:lnTo>
                  <a:lnTo>
                    <a:pt x="106" y="478"/>
                  </a:lnTo>
                  <a:lnTo>
                    <a:pt x="143" y="399"/>
                  </a:lnTo>
                  <a:lnTo>
                    <a:pt x="103" y="375"/>
                  </a:lnTo>
                  <a:lnTo>
                    <a:pt x="99" y="373"/>
                  </a:lnTo>
                  <a:lnTo>
                    <a:pt x="95" y="371"/>
                  </a:lnTo>
                  <a:lnTo>
                    <a:pt x="69" y="353"/>
                  </a:lnTo>
                  <a:lnTo>
                    <a:pt x="48" y="331"/>
                  </a:lnTo>
                  <a:lnTo>
                    <a:pt x="30" y="307"/>
                  </a:lnTo>
                  <a:lnTo>
                    <a:pt x="16" y="279"/>
                  </a:lnTo>
                  <a:lnTo>
                    <a:pt x="7" y="251"/>
                  </a:lnTo>
                  <a:lnTo>
                    <a:pt x="1" y="223"/>
                  </a:lnTo>
                  <a:lnTo>
                    <a:pt x="0" y="192"/>
                  </a:lnTo>
                  <a:lnTo>
                    <a:pt x="3" y="162"/>
                  </a:lnTo>
                  <a:lnTo>
                    <a:pt x="11" y="133"/>
                  </a:lnTo>
                  <a:lnTo>
                    <a:pt x="24" y="104"/>
                  </a:lnTo>
                  <a:lnTo>
                    <a:pt x="26" y="99"/>
                  </a:lnTo>
                  <a:lnTo>
                    <a:pt x="29" y="95"/>
                  </a:lnTo>
                  <a:lnTo>
                    <a:pt x="48" y="70"/>
                  </a:lnTo>
                  <a:lnTo>
                    <a:pt x="68" y="48"/>
                  </a:lnTo>
                  <a:lnTo>
                    <a:pt x="93" y="30"/>
                  </a:lnTo>
                  <a:lnTo>
                    <a:pt x="119" y="16"/>
                  </a:lnTo>
                  <a:lnTo>
                    <a:pt x="147" y="6"/>
                  </a:lnTo>
                  <a:lnTo>
                    <a:pt x="178" y="1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F035EF8-7A46-4C63-93DC-9096AFF3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3441700"/>
              <a:ext cx="9525" cy="15875"/>
            </a:xfrm>
            <a:custGeom>
              <a:avLst/>
              <a:gdLst>
                <a:gd name="T0" fmla="*/ 0 w 27"/>
                <a:gd name="T1" fmla="*/ 0 h 42"/>
                <a:gd name="T2" fmla="*/ 12 w 27"/>
                <a:gd name="T3" fmla="*/ 12 h 42"/>
                <a:gd name="T4" fmla="*/ 22 w 27"/>
                <a:gd name="T5" fmla="*/ 26 h 42"/>
                <a:gd name="T6" fmla="*/ 27 w 27"/>
                <a:gd name="T7" fmla="*/ 42 h 42"/>
                <a:gd name="T8" fmla="*/ 0 w 2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12" y="12"/>
                  </a:lnTo>
                  <a:lnTo>
                    <a:pt x="22" y="26"/>
                  </a:lnTo>
                  <a:lnTo>
                    <a:pt x="27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108">
            <a:extLst>
              <a:ext uri="{FF2B5EF4-FFF2-40B4-BE49-F238E27FC236}">
                <a16:creationId xmlns:a16="http://schemas.microsoft.com/office/drawing/2014/main" id="{621E9DB1-7154-441D-A7A4-C992C500C846}"/>
              </a:ext>
            </a:extLst>
          </p:cNvPr>
          <p:cNvSpPr txBox="1"/>
          <p:nvPr/>
        </p:nvSpPr>
        <p:spPr>
          <a:xfrm>
            <a:off x="8722378" y="4679004"/>
            <a:ext cx="2407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800" dirty="0"/>
              <a:t>Barrera intangible al momento de ingresar a nuevos mercados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2" name="TextBox 55">
            <a:extLst>
              <a:ext uri="{FF2B5EF4-FFF2-40B4-BE49-F238E27FC236}">
                <a16:creationId xmlns:a16="http://schemas.microsoft.com/office/drawing/2014/main" id="{1E125A31-A171-4897-B187-506DF4F39242}"/>
              </a:ext>
            </a:extLst>
          </p:cNvPr>
          <p:cNvSpPr txBox="1"/>
          <p:nvPr/>
        </p:nvSpPr>
        <p:spPr>
          <a:xfrm>
            <a:off x="8405997" y="3795931"/>
            <a:ext cx="30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Efecto del país de origen</a:t>
            </a:r>
          </a:p>
          <a:p>
            <a:pPr algn="ctr"/>
            <a:r>
              <a:rPr lang="es-EC" b="1" dirty="0"/>
              <a:t>-</a:t>
            </a:r>
            <a:r>
              <a:rPr lang="es-EC" b="1" dirty="0" err="1"/>
              <a:t>Nagashima</a:t>
            </a:r>
            <a:r>
              <a:rPr lang="es-EC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2583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1060" y="1346200"/>
            <a:ext cx="1097280" cy="10972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963660" y="1346200"/>
            <a:ext cx="1097280" cy="109728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39210" y="2679700"/>
            <a:ext cx="1097280" cy="10972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93602" y="2679700"/>
            <a:ext cx="1097280" cy="10972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47360" y="4013200"/>
            <a:ext cx="1097280" cy="10972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Elbow Connector 8"/>
          <p:cNvCxnSpPr>
            <a:stCxn id="2" idx="0"/>
            <a:endCxn id="3" idx="0"/>
          </p:cNvCxnSpPr>
          <p:nvPr/>
        </p:nvCxnSpPr>
        <p:spPr>
          <a:xfrm rot="5400000" flipH="1" flipV="1">
            <a:off x="6096000" y="-2070100"/>
            <a:ext cx="12700" cy="6832600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0"/>
            <a:endCxn id="5" idx="0"/>
          </p:cNvCxnSpPr>
          <p:nvPr/>
        </p:nvCxnSpPr>
        <p:spPr>
          <a:xfrm rot="5400000" flipH="1" flipV="1">
            <a:off x="6115046" y="952504"/>
            <a:ext cx="12700" cy="3454392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</p:cNvCxnSpPr>
          <p:nvPr/>
        </p:nvCxnSpPr>
        <p:spPr>
          <a:xfrm flipV="1">
            <a:off x="6096000" y="0"/>
            <a:ext cx="0" cy="4013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53472" y="2443583"/>
            <a:ext cx="1969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err="1">
                <a:cs typeface="Arial" pitchFamily="34" charset="0"/>
              </a:rPr>
              <a:t>Enfoque</a:t>
            </a:r>
            <a:r>
              <a:rPr lang="en-US" kern="0" dirty="0">
                <a:cs typeface="Arial" pitchFamily="34" charset="0"/>
              </a:rPr>
              <a:t> de </a:t>
            </a:r>
            <a:r>
              <a:rPr lang="en-US" kern="0" dirty="0" err="1">
                <a:cs typeface="Arial" pitchFamily="34" charset="0"/>
              </a:rPr>
              <a:t>investigación</a:t>
            </a:r>
            <a:br>
              <a:rPr lang="en-US" kern="0" dirty="0">
                <a:cs typeface="Arial" pitchFamily="34" charset="0"/>
              </a:rPr>
            </a:br>
            <a:r>
              <a:rPr lang="en-US" kern="0" dirty="0" err="1">
                <a:cs typeface="Arial" pitchFamily="34" charset="0"/>
              </a:rPr>
              <a:t>Mixto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4870" y="3966506"/>
            <a:ext cx="196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err="1">
                <a:cs typeface="Arial" pitchFamily="34" charset="0"/>
              </a:rPr>
              <a:t>Finalidad</a:t>
            </a:r>
            <a:br>
              <a:rPr lang="en-US" kern="0" dirty="0">
                <a:cs typeface="Arial" pitchFamily="34" charset="0"/>
              </a:rPr>
            </a:br>
            <a:r>
              <a:rPr lang="en-US" kern="0" dirty="0" err="1">
                <a:cs typeface="Arial" pitchFamily="34" charset="0"/>
              </a:rPr>
              <a:t>Aplicada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1339" y="2527758"/>
            <a:ext cx="196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err="1">
                <a:cs typeface="Arial" pitchFamily="34" charset="0"/>
              </a:rPr>
              <a:t>Alcance</a:t>
            </a:r>
            <a:endParaRPr lang="en-US" kern="0" dirty="0">
              <a:cs typeface="Arial" pitchFamily="34" charset="0"/>
            </a:endParaRPr>
          </a:p>
          <a:p>
            <a:pPr algn="ctr"/>
            <a:r>
              <a:rPr lang="en-US" kern="0" dirty="0" err="1">
                <a:cs typeface="Arial" pitchFamily="34" charset="0"/>
              </a:rPr>
              <a:t>Descriptivo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7352" y="3910151"/>
            <a:ext cx="223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cs typeface="Arial" pitchFamily="34" charset="0"/>
              </a:rPr>
              <a:t>Control de variables</a:t>
            </a:r>
            <a:br>
              <a:rPr lang="en-US" kern="0" dirty="0">
                <a:cs typeface="Arial" pitchFamily="34" charset="0"/>
              </a:rPr>
            </a:br>
            <a:r>
              <a:rPr lang="en-US" kern="0" dirty="0" err="1">
                <a:cs typeface="Arial" pitchFamily="34" charset="0"/>
              </a:rPr>
              <a:t>sistémica</a:t>
            </a:r>
            <a:r>
              <a:rPr lang="en-US" kern="0" dirty="0">
                <a:cs typeface="Arial" pitchFamily="34" charset="0"/>
              </a:rPr>
              <a:t> y </a:t>
            </a:r>
            <a:r>
              <a:rPr lang="en-US" kern="0" dirty="0" err="1">
                <a:cs typeface="Arial" pitchFamily="34" charset="0"/>
              </a:rPr>
              <a:t>empírica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6507" y="5332730"/>
            <a:ext cx="1969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cs typeface="Arial" pitchFamily="34" charset="0"/>
              </a:rPr>
              <a:t>Fuentes de </a:t>
            </a:r>
            <a:r>
              <a:rPr lang="en-US" kern="0" dirty="0" err="1">
                <a:cs typeface="Arial" pitchFamily="34" charset="0"/>
              </a:rPr>
              <a:t>información</a:t>
            </a:r>
            <a:br>
              <a:rPr lang="en-US" kern="0" dirty="0">
                <a:cs typeface="Arial" pitchFamily="34" charset="0"/>
              </a:rPr>
            </a:br>
            <a:r>
              <a:rPr lang="en-US" kern="0" dirty="0" err="1">
                <a:cs typeface="Arial" pitchFamily="34" charset="0"/>
              </a:rPr>
              <a:t>Mixta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3484" y="286603"/>
            <a:ext cx="100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kern="0" spc="-300" dirty="0">
                <a:solidFill>
                  <a:srgbClr val="672D93"/>
                </a:solidFill>
                <a:cs typeface="Arial" pitchFamily="34" charset="0"/>
              </a:rPr>
              <a:t>01</a:t>
            </a:r>
            <a:endParaRPr lang="en-US" sz="4800" spc="-300" dirty="0">
              <a:solidFill>
                <a:srgbClr val="672D93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2994" y="286603"/>
            <a:ext cx="923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0" spc="-300" dirty="0">
                <a:solidFill>
                  <a:srgbClr val="15A89E"/>
                </a:solidFill>
                <a:cs typeface="Arial" pitchFamily="34" charset="0"/>
              </a:rPr>
              <a:t>02</a:t>
            </a:r>
            <a:endParaRPr lang="en-US" sz="4800" spc="-300" dirty="0">
              <a:solidFill>
                <a:srgbClr val="15A89E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3484" y="1634073"/>
            <a:ext cx="100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kern="0" spc="-300" dirty="0">
                <a:solidFill>
                  <a:srgbClr val="F89424"/>
                </a:solidFill>
                <a:cs typeface="Arial" pitchFamily="34" charset="0"/>
              </a:rPr>
              <a:t>03</a:t>
            </a:r>
            <a:endParaRPr lang="en-US" sz="4800" spc="-300" dirty="0">
              <a:solidFill>
                <a:srgbClr val="F89424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2994" y="1634073"/>
            <a:ext cx="923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0" spc="-300" dirty="0">
                <a:solidFill>
                  <a:srgbClr val="76A521"/>
                </a:solidFill>
                <a:cs typeface="Arial" pitchFamily="34" charset="0"/>
              </a:rPr>
              <a:t>04</a:t>
            </a:r>
            <a:endParaRPr lang="en-US" sz="4800" spc="-300" dirty="0">
              <a:solidFill>
                <a:srgbClr val="76A521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2409008" y="1733117"/>
            <a:ext cx="541385" cy="348846"/>
            <a:chOff x="1043" y="1812"/>
            <a:chExt cx="1524" cy="982"/>
          </a:xfrm>
          <a:solidFill>
            <a:schemeClr val="bg1"/>
          </a:solidFill>
        </p:grpSpPr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1043" y="2036"/>
              <a:ext cx="561" cy="539"/>
            </a:xfrm>
            <a:custGeom>
              <a:avLst/>
              <a:gdLst>
                <a:gd name="T0" fmla="*/ 966 w 1123"/>
                <a:gd name="T1" fmla="*/ 0 h 1077"/>
                <a:gd name="T2" fmla="*/ 995 w 1123"/>
                <a:gd name="T3" fmla="*/ 3 h 1077"/>
                <a:gd name="T4" fmla="*/ 1024 w 1123"/>
                <a:gd name="T5" fmla="*/ 10 h 1077"/>
                <a:gd name="T6" fmla="*/ 1050 w 1123"/>
                <a:gd name="T7" fmla="*/ 24 h 1077"/>
                <a:gd name="T8" fmla="*/ 1074 w 1123"/>
                <a:gd name="T9" fmla="*/ 44 h 1077"/>
                <a:gd name="T10" fmla="*/ 1096 w 1123"/>
                <a:gd name="T11" fmla="*/ 68 h 1077"/>
                <a:gd name="T12" fmla="*/ 1111 w 1123"/>
                <a:gd name="T13" fmla="*/ 96 h 1077"/>
                <a:gd name="T14" fmla="*/ 1120 w 1123"/>
                <a:gd name="T15" fmla="*/ 125 h 1077"/>
                <a:gd name="T16" fmla="*/ 1123 w 1123"/>
                <a:gd name="T17" fmla="*/ 157 h 1077"/>
                <a:gd name="T18" fmla="*/ 1123 w 1123"/>
                <a:gd name="T19" fmla="*/ 161 h 1077"/>
                <a:gd name="T20" fmla="*/ 1119 w 1123"/>
                <a:gd name="T21" fmla="*/ 196 h 1077"/>
                <a:gd name="T22" fmla="*/ 1106 w 1123"/>
                <a:gd name="T23" fmla="*/ 230 h 1077"/>
                <a:gd name="T24" fmla="*/ 1088 w 1123"/>
                <a:gd name="T25" fmla="*/ 260 h 1077"/>
                <a:gd name="T26" fmla="*/ 1062 w 1123"/>
                <a:gd name="T27" fmla="*/ 285 h 1077"/>
                <a:gd name="T28" fmla="*/ 1032 w 1123"/>
                <a:gd name="T29" fmla="*/ 303 h 1077"/>
                <a:gd name="T30" fmla="*/ 526 w 1123"/>
                <a:gd name="T31" fmla="*/ 538 h 1077"/>
                <a:gd name="T32" fmla="*/ 1032 w 1123"/>
                <a:gd name="T33" fmla="*/ 774 h 1077"/>
                <a:gd name="T34" fmla="*/ 1062 w 1123"/>
                <a:gd name="T35" fmla="*/ 792 h 1077"/>
                <a:gd name="T36" fmla="*/ 1088 w 1123"/>
                <a:gd name="T37" fmla="*/ 817 h 1077"/>
                <a:gd name="T38" fmla="*/ 1106 w 1123"/>
                <a:gd name="T39" fmla="*/ 847 h 1077"/>
                <a:gd name="T40" fmla="*/ 1119 w 1123"/>
                <a:gd name="T41" fmla="*/ 881 h 1077"/>
                <a:gd name="T42" fmla="*/ 1123 w 1123"/>
                <a:gd name="T43" fmla="*/ 916 h 1077"/>
                <a:gd name="T44" fmla="*/ 1123 w 1123"/>
                <a:gd name="T45" fmla="*/ 920 h 1077"/>
                <a:gd name="T46" fmla="*/ 1120 w 1123"/>
                <a:gd name="T47" fmla="*/ 951 h 1077"/>
                <a:gd name="T48" fmla="*/ 1111 w 1123"/>
                <a:gd name="T49" fmla="*/ 981 h 1077"/>
                <a:gd name="T50" fmla="*/ 1096 w 1123"/>
                <a:gd name="T51" fmla="*/ 1009 h 1077"/>
                <a:gd name="T52" fmla="*/ 1074 w 1123"/>
                <a:gd name="T53" fmla="*/ 1033 h 1077"/>
                <a:gd name="T54" fmla="*/ 1050 w 1123"/>
                <a:gd name="T55" fmla="*/ 1053 h 1077"/>
                <a:gd name="T56" fmla="*/ 1024 w 1123"/>
                <a:gd name="T57" fmla="*/ 1065 h 1077"/>
                <a:gd name="T58" fmla="*/ 995 w 1123"/>
                <a:gd name="T59" fmla="*/ 1074 h 1077"/>
                <a:gd name="T60" fmla="*/ 966 w 1123"/>
                <a:gd name="T61" fmla="*/ 1077 h 1077"/>
                <a:gd name="T62" fmla="*/ 931 w 1123"/>
                <a:gd name="T63" fmla="*/ 1073 h 1077"/>
                <a:gd name="T64" fmla="*/ 899 w 1123"/>
                <a:gd name="T65" fmla="*/ 1062 h 1077"/>
                <a:gd name="T66" fmla="*/ 92 w 1123"/>
                <a:gd name="T67" fmla="*/ 687 h 1077"/>
                <a:gd name="T68" fmla="*/ 61 w 1123"/>
                <a:gd name="T69" fmla="*/ 667 h 1077"/>
                <a:gd name="T70" fmla="*/ 35 w 1123"/>
                <a:gd name="T71" fmla="*/ 643 h 1077"/>
                <a:gd name="T72" fmla="*/ 17 w 1123"/>
                <a:gd name="T73" fmla="*/ 612 h 1077"/>
                <a:gd name="T74" fmla="*/ 5 w 1123"/>
                <a:gd name="T75" fmla="*/ 579 h 1077"/>
                <a:gd name="T76" fmla="*/ 0 w 1123"/>
                <a:gd name="T77" fmla="*/ 544 h 1077"/>
                <a:gd name="T78" fmla="*/ 0 w 1123"/>
                <a:gd name="T79" fmla="*/ 533 h 1077"/>
                <a:gd name="T80" fmla="*/ 5 w 1123"/>
                <a:gd name="T81" fmla="*/ 496 h 1077"/>
                <a:gd name="T82" fmla="*/ 17 w 1123"/>
                <a:gd name="T83" fmla="*/ 463 h 1077"/>
                <a:gd name="T84" fmla="*/ 35 w 1123"/>
                <a:gd name="T85" fmla="*/ 434 h 1077"/>
                <a:gd name="T86" fmla="*/ 61 w 1123"/>
                <a:gd name="T87" fmla="*/ 410 h 1077"/>
                <a:gd name="T88" fmla="*/ 92 w 1123"/>
                <a:gd name="T89" fmla="*/ 390 h 1077"/>
                <a:gd name="T90" fmla="*/ 899 w 1123"/>
                <a:gd name="T91" fmla="*/ 15 h 1077"/>
                <a:gd name="T92" fmla="*/ 931 w 1123"/>
                <a:gd name="T93" fmla="*/ 4 h 1077"/>
                <a:gd name="T94" fmla="*/ 966 w 1123"/>
                <a:gd name="T9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3" h="1077">
                  <a:moveTo>
                    <a:pt x="966" y="0"/>
                  </a:moveTo>
                  <a:lnTo>
                    <a:pt x="995" y="3"/>
                  </a:lnTo>
                  <a:lnTo>
                    <a:pt x="1024" y="10"/>
                  </a:lnTo>
                  <a:lnTo>
                    <a:pt x="1050" y="24"/>
                  </a:lnTo>
                  <a:lnTo>
                    <a:pt x="1074" y="44"/>
                  </a:lnTo>
                  <a:lnTo>
                    <a:pt x="1096" y="68"/>
                  </a:lnTo>
                  <a:lnTo>
                    <a:pt x="1111" y="96"/>
                  </a:lnTo>
                  <a:lnTo>
                    <a:pt x="1120" y="125"/>
                  </a:lnTo>
                  <a:lnTo>
                    <a:pt x="1123" y="157"/>
                  </a:lnTo>
                  <a:lnTo>
                    <a:pt x="1123" y="161"/>
                  </a:lnTo>
                  <a:lnTo>
                    <a:pt x="1119" y="196"/>
                  </a:lnTo>
                  <a:lnTo>
                    <a:pt x="1106" y="230"/>
                  </a:lnTo>
                  <a:lnTo>
                    <a:pt x="1088" y="260"/>
                  </a:lnTo>
                  <a:lnTo>
                    <a:pt x="1062" y="285"/>
                  </a:lnTo>
                  <a:lnTo>
                    <a:pt x="1032" y="303"/>
                  </a:lnTo>
                  <a:lnTo>
                    <a:pt x="526" y="538"/>
                  </a:lnTo>
                  <a:lnTo>
                    <a:pt x="1032" y="774"/>
                  </a:lnTo>
                  <a:lnTo>
                    <a:pt x="1062" y="792"/>
                  </a:lnTo>
                  <a:lnTo>
                    <a:pt x="1088" y="817"/>
                  </a:lnTo>
                  <a:lnTo>
                    <a:pt x="1106" y="847"/>
                  </a:lnTo>
                  <a:lnTo>
                    <a:pt x="1119" y="881"/>
                  </a:lnTo>
                  <a:lnTo>
                    <a:pt x="1123" y="916"/>
                  </a:lnTo>
                  <a:lnTo>
                    <a:pt x="1123" y="920"/>
                  </a:lnTo>
                  <a:lnTo>
                    <a:pt x="1120" y="951"/>
                  </a:lnTo>
                  <a:lnTo>
                    <a:pt x="1111" y="981"/>
                  </a:lnTo>
                  <a:lnTo>
                    <a:pt x="1096" y="1009"/>
                  </a:lnTo>
                  <a:lnTo>
                    <a:pt x="1074" y="1033"/>
                  </a:lnTo>
                  <a:lnTo>
                    <a:pt x="1050" y="1053"/>
                  </a:lnTo>
                  <a:lnTo>
                    <a:pt x="1024" y="1065"/>
                  </a:lnTo>
                  <a:lnTo>
                    <a:pt x="995" y="1074"/>
                  </a:lnTo>
                  <a:lnTo>
                    <a:pt x="966" y="1077"/>
                  </a:lnTo>
                  <a:lnTo>
                    <a:pt x="931" y="1073"/>
                  </a:lnTo>
                  <a:lnTo>
                    <a:pt x="899" y="1062"/>
                  </a:lnTo>
                  <a:lnTo>
                    <a:pt x="92" y="687"/>
                  </a:lnTo>
                  <a:lnTo>
                    <a:pt x="61" y="667"/>
                  </a:lnTo>
                  <a:lnTo>
                    <a:pt x="35" y="643"/>
                  </a:lnTo>
                  <a:lnTo>
                    <a:pt x="17" y="612"/>
                  </a:lnTo>
                  <a:lnTo>
                    <a:pt x="5" y="579"/>
                  </a:lnTo>
                  <a:lnTo>
                    <a:pt x="0" y="544"/>
                  </a:lnTo>
                  <a:lnTo>
                    <a:pt x="0" y="533"/>
                  </a:lnTo>
                  <a:lnTo>
                    <a:pt x="5" y="496"/>
                  </a:lnTo>
                  <a:lnTo>
                    <a:pt x="17" y="463"/>
                  </a:lnTo>
                  <a:lnTo>
                    <a:pt x="35" y="434"/>
                  </a:lnTo>
                  <a:lnTo>
                    <a:pt x="61" y="410"/>
                  </a:lnTo>
                  <a:lnTo>
                    <a:pt x="92" y="390"/>
                  </a:lnTo>
                  <a:lnTo>
                    <a:pt x="899" y="15"/>
                  </a:lnTo>
                  <a:lnTo>
                    <a:pt x="931" y="4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593" y="1812"/>
              <a:ext cx="425" cy="982"/>
            </a:xfrm>
            <a:custGeom>
              <a:avLst/>
              <a:gdLst>
                <a:gd name="T0" fmla="*/ 689 w 851"/>
                <a:gd name="T1" fmla="*/ 0 h 1964"/>
                <a:gd name="T2" fmla="*/ 694 w 851"/>
                <a:gd name="T3" fmla="*/ 0 h 1964"/>
                <a:gd name="T4" fmla="*/ 723 w 851"/>
                <a:gd name="T5" fmla="*/ 3 h 1964"/>
                <a:gd name="T6" fmla="*/ 752 w 851"/>
                <a:gd name="T7" fmla="*/ 12 h 1964"/>
                <a:gd name="T8" fmla="*/ 777 w 851"/>
                <a:gd name="T9" fmla="*/ 24 h 1964"/>
                <a:gd name="T10" fmla="*/ 800 w 851"/>
                <a:gd name="T11" fmla="*/ 42 h 1964"/>
                <a:gd name="T12" fmla="*/ 820 w 851"/>
                <a:gd name="T13" fmla="*/ 65 h 1964"/>
                <a:gd name="T14" fmla="*/ 835 w 851"/>
                <a:gd name="T15" fmla="*/ 91 h 1964"/>
                <a:gd name="T16" fmla="*/ 844 w 851"/>
                <a:gd name="T17" fmla="*/ 119 h 1964"/>
                <a:gd name="T18" fmla="*/ 851 w 851"/>
                <a:gd name="T19" fmla="*/ 148 h 1964"/>
                <a:gd name="T20" fmla="*/ 849 w 851"/>
                <a:gd name="T21" fmla="*/ 176 h 1964"/>
                <a:gd name="T22" fmla="*/ 843 w 851"/>
                <a:gd name="T23" fmla="*/ 205 h 1964"/>
                <a:gd name="T24" fmla="*/ 310 w 851"/>
                <a:gd name="T25" fmla="*/ 1856 h 1964"/>
                <a:gd name="T26" fmla="*/ 297 w 851"/>
                <a:gd name="T27" fmla="*/ 1886 h 1964"/>
                <a:gd name="T28" fmla="*/ 278 w 851"/>
                <a:gd name="T29" fmla="*/ 1912 h 1964"/>
                <a:gd name="T30" fmla="*/ 253 w 851"/>
                <a:gd name="T31" fmla="*/ 1933 h 1964"/>
                <a:gd name="T32" fmla="*/ 226 w 851"/>
                <a:gd name="T33" fmla="*/ 1950 h 1964"/>
                <a:gd name="T34" fmla="*/ 194 w 851"/>
                <a:gd name="T35" fmla="*/ 1961 h 1964"/>
                <a:gd name="T36" fmla="*/ 160 w 851"/>
                <a:gd name="T37" fmla="*/ 1964 h 1964"/>
                <a:gd name="T38" fmla="*/ 157 w 851"/>
                <a:gd name="T39" fmla="*/ 1964 h 1964"/>
                <a:gd name="T40" fmla="*/ 127 w 851"/>
                <a:gd name="T41" fmla="*/ 1961 h 1964"/>
                <a:gd name="T42" fmla="*/ 99 w 851"/>
                <a:gd name="T43" fmla="*/ 1953 h 1964"/>
                <a:gd name="T44" fmla="*/ 74 w 851"/>
                <a:gd name="T45" fmla="*/ 1940 h 1964"/>
                <a:gd name="T46" fmla="*/ 49 w 851"/>
                <a:gd name="T47" fmla="*/ 1921 h 1964"/>
                <a:gd name="T48" fmla="*/ 29 w 851"/>
                <a:gd name="T49" fmla="*/ 1900 h 1964"/>
                <a:gd name="T50" fmla="*/ 14 w 851"/>
                <a:gd name="T51" fmla="*/ 1874 h 1964"/>
                <a:gd name="T52" fmla="*/ 5 w 851"/>
                <a:gd name="T53" fmla="*/ 1847 h 1964"/>
                <a:gd name="T54" fmla="*/ 0 w 851"/>
                <a:gd name="T55" fmla="*/ 1818 h 1964"/>
                <a:gd name="T56" fmla="*/ 0 w 851"/>
                <a:gd name="T57" fmla="*/ 1789 h 1964"/>
                <a:gd name="T58" fmla="*/ 6 w 851"/>
                <a:gd name="T59" fmla="*/ 1760 h 1964"/>
                <a:gd name="T60" fmla="*/ 540 w 851"/>
                <a:gd name="T61" fmla="*/ 109 h 1964"/>
                <a:gd name="T62" fmla="*/ 553 w 851"/>
                <a:gd name="T63" fmla="*/ 79 h 1964"/>
                <a:gd name="T64" fmla="*/ 572 w 851"/>
                <a:gd name="T65" fmla="*/ 51 h 1964"/>
                <a:gd name="T66" fmla="*/ 596 w 851"/>
                <a:gd name="T67" fmla="*/ 30 h 1964"/>
                <a:gd name="T68" fmla="*/ 625 w 851"/>
                <a:gd name="T69" fmla="*/ 15 h 1964"/>
                <a:gd name="T70" fmla="*/ 656 w 851"/>
                <a:gd name="T71" fmla="*/ 4 h 1964"/>
                <a:gd name="T72" fmla="*/ 689 w 851"/>
                <a:gd name="T7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1" h="1964">
                  <a:moveTo>
                    <a:pt x="689" y="0"/>
                  </a:moveTo>
                  <a:lnTo>
                    <a:pt x="694" y="0"/>
                  </a:lnTo>
                  <a:lnTo>
                    <a:pt x="723" y="3"/>
                  </a:lnTo>
                  <a:lnTo>
                    <a:pt x="752" y="12"/>
                  </a:lnTo>
                  <a:lnTo>
                    <a:pt x="777" y="24"/>
                  </a:lnTo>
                  <a:lnTo>
                    <a:pt x="800" y="42"/>
                  </a:lnTo>
                  <a:lnTo>
                    <a:pt x="820" y="65"/>
                  </a:lnTo>
                  <a:lnTo>
                    <a:pt x="835" y="91"/>
                  </a:lnTo>
                  <a:lnTo>
                    <a:pt x="844" y="119"/>
                  </a:lnTo>
                  <a:lnTo>
                    <a:pt x="851" y="148"/>
                  </a:lnTo>
                  <a:lnTo>
                    <a:pt x="849" y="176"/>
                  </a:lnTo>
                  <a:lnTo>
                    <a:pt x="843" y="205"/>
                  </a:lnTo>
                  <a:lnTo>
                    <a:pt x="310" y="1856"/>
                  </a:lnTo>
                  <a:lnTo>
                    <a:pt x="297" y="1886"/>
                  </a:lnTo>
                  <a:lnTo>
                    <a:pt x="278" y="1912"/>
                  </a:lnTo>
                  <a:lnTo>
                    <a:pt x="253" y="1933"/>
                  </a:lnTo>
                  <a:lnTo>
                    <a:pt x="226" y="1950"/>
                  </a:lnTo>
                  <a:lnTo>
                    <a:pt x="194" y="1961"/>
                  </a:lnTo>
                  <a:lnTo>
                    <a:pt x="160" y="1964"/>
                  </a:lnTo>
                  <a:lnTo>
                    <a:pt x="157" y="1964"/>
                  </a:lnTo>
                  <a:lnTo>
                    <a:pt x="127" y="1961"/>
                  </a:lnTo>
                  <a:lnTo>
                    <a:pt x="99" y="1953"/>
                  </a:lnTo>
                  <a:lnTo>
                    <a:pt x="74" y="1940"/>
                  </a:lnTo>
                  <a:lnTo>
                    <a:pt x="49" y="1921"/>
                  </a:lnTo>
                  <a:lnTo>
                    <a:pt x="29" y="1900"/>
                  </a:lnTo>
                  <a:lnTo>
                    <a:pt x="14" y="1874"/>
                  </a:lnTo>
                  <a:lnTo>
                    <a:pt x="5" y="1847"/>
                  </a:lnTo>
                  <a:lnTo>
                    <a:pt x="0" y="1818"/>
                  </a:lnTo>
                  <a:lnTo>
                    <a:pt x="0" y="1789"/>
                  </a:lnTo>
                  <a:lnTo>
                    <a:pt x="6" y="1760"/>
                  </a:lnTo>
                  <a:lnTo>
                    <a:pt x="540" y="109"/>
                  </a:lnTo>
                  <a:lnTo>
                    <a:pt x="553" y="79"/>
                  </a:lnTo>
                  <a:lnTo>
                    <a:pt x="572" y="51"/>
                  </a:lnTo>
                  <a:lnTo>
                    <a:pt x="596" y="30"/>
                  </a:lnTo>
                  <a:lnTo>
                    <a:pt x="625" y="15"/>
                  </a:lnTo>
                  <a:lnTo>
                    <a:pt x="656" y="4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006" y="2036"/>
              <a:ext cx="561" cy="539"/>
            </a:xfrm>
            <a:custGeom>
              <a:avLst/>
              <a:gdLst>
                <a:gd name="T0" fmla="*/ 157 w 1121"/>
                <a:gd name="T1" fmla="*/ 0 h 1077"/>
                <a:gd name="T2" fmla="*/ 190 w 1121"/>
                <a:gd name="T3" fmla="*/ 4 h 1077"/>
                <a:gd name="T4" fmla="*/ 222 w 1121"/>
                <a:gd name="T5" fmla="*/ 15 h 1077"/>
                <a:gd name="T6" fmla="*/ 1031 w 1121"/>
                <a:gd name="T7" fmla="*/ 390 h 1077"/>
                <a:gd name="T8" fmla="*/ 1062 w 1121"/>
                <a:gd name="T9" fmla="*/ 410 h 1077"/>
                <a:gd name="T10" fmla="*/ 1086 w 1121"/>
                <a:gd name="T11" fmla="*/ 434 h 1077"/>
                <a:gd name="T12" fmla="*/ 1106 w 1121"/>
                <a:gd name="T13" fmla="*/ 463 h 1077"/>
                <a:gd name="T14" fmla="*/ 1117 w 1121"/>
                <a:gd name="T15" fmla="*/ 496 h 1077"/>
                <a:gd name="T16" fmla="*/ 1121 w 1121"/>
                <a:gd name="T17" fmla="*/ 533 h 1077"/>
                <a:gd name="T18" fmla="*/ 1121 w 1121"/>
                <a:gd name="T19" fmla="*/ 544 h 1077"/>
                <a:gd name="T20" fmla="*/ 1117 w 1121"/>
                <a:gd name="T21" fmla="*/ 580 h 1077"/>
                <a:gd name="T22" fmla="*/ 1106 w 1121"/>
                <a:gd name="T23" fmla="*/ 612 h 1077"/>
                <a:gd name="T24" fmla="*/ 1086 w 1121"/>
                <a:gd name="T25" fmla="*/ 643 h 1077"/>
                <a:gd name="T26" fmla="*/ 1062 w 1121"/>
                <a:gd name="T27" fmla="*/ 667 h 1077"/>
                <a:gd name="T28" fmla="*/ 1031 w 1121"/>
                <a:gd name="T29" fmla="*/ 687 h 1077"/>
                <a:gd name="T30" fmla="*/ 222 w 1121"/>
                <a:gd name="T31" fmla="*/ 1062 h 1077"/>
                <a:gd name="T32" fmla="*/ 190 w 1121"/>
                <a:gd name="T33" fmla="*/ 1073 h 1077"/>
                <a:gd name="T34" fmla="*/ 157 w 1121"/>
                <a:gd name="T35" fmla="*/ 1077 h 1077"/>
                <a:gd name="T36" fmla="*/ 126 w 1121"/>
                <a:gd name="T37" fmla="*/ 1074 h 1077"/>
                <a:gd name="T38" fmla="*/ 99 w 1121"/>
                <a:gd name="T39" fmla="*/ 1065 h 1077"/>
                <a:gd name="T40" fmla="*/ 71 w 1121"/>
                <a:gd name="T41" fmla="*/ 1053 h 1077"/>
                <a:gd name="T42" fmla="*/ 47 w 1121"/>
                <a:gd name="T43" fmla="*/ 1033 h 1077"/>
                <a:gd name="T44" fmla="*/ 27 w 1121"/>
                <a:gd name="T45" fmla="*/ 1009 h 1077"/>
                <a:gd name="T46" fmla="*/ 12 w 1121"/>
                <a:gd name="T47" fmla="*/ 981 h 1077"/>
                <a:gd name="T48" fmla="*/ 3 w 1121"/>
                <a:gd name="T49" fmla="*/ 951 h 1077"/>
                <a:gd name="T50" fmla="*/ 0 w 1121"/>
                <a:gd name="T51" fmla="*/ 920 h 1077"/>
                <a:gd name="T52" fmla="*/ 0 w 1121"/>
                <a:gd name="T53" fmla="*/ 916 h 1077"/>
                <a:gd name="T54" fmla="*/ 3 w 1121"/>
                <a:gd name="T55" fmla="*/ 881 h 1077"/>
                <a:gd name="T56" fmla="*/ 15 w 1121"/>
                <a:gd name="T57" fmla="*/ 847 h 1077"/>
                <a:gd name="T58" fmla="*/ 35 w 1121"/>
                <a:gd name="T59" fmla="*/ 817 h 1077"/>
                <a:gd name="T60" fmla="*/ 59 w 1121"/>
                <a:gd name="T61" fmla="*/ 792 h 1077"/>
                <a:gd name="T62" fmla="*/ 90 w 1121"/>
                <a:gd name="T63" fmla="*/ 774 h 1077"/>
                <a:gd name="T64" fmla="*/ 595 w 1121"/>
                <a:gd name="T65" fmla="*/ 538 h 1077"/>
                <a:gd name="T66" fmla="*/ 90 w 1121"/>
                <a:gd name="T67" fmla="*/ 303 h 1077"/>
                <a:gd name="T68" fmla="*/ 59 w 1121"/>
                <a:gd name="T69" fmla="*/ 285 h 1077"/>
                <a:gd name="T70" fmla="*/ 35 w 1121"/>
                <a:gd name="T71" fmla="*/ 260 h 1077"/>
                <a:gd name="T72" fmla="*/ 15 w 1121"/>
                <a:gd name="T73" fmla="*/ 230 h 1077"/>
                <a:gd name="T74" fmla="*/ 3 w 1121"/>
                <a:gd name="T75" fmla="*/ 196 h 1077"/>
                <a:gd name="T76" fmla="*/ 0 w 1121"/>
                <a:gd name="T77" fmla="*/ 161 h 1077"/>
                <a:gd name="T78" fmla="*/ 0 w 1121"/>
                <a:gd name="T79" fmla="*/ 157 h 1077"/>
                <a:gd name="T80" fmla="*/ 3 w 1121"/>
                <a:gd name="T81" fmla="*/ 125 h 1077"/>
                <a:gd name="T82" fmla="*/ 12 w 1121"/>
                <a:gd name="T83" fmla="*/ 96 h 1077"/>
                <a:gd name="T84" fmla="*/ 27 w 1121"/>
                <a:gd name="T85" fmla="*/ 68 h 1077"/>
                <a:gd name="T86" fmla="*/ 47 w 1121"/>
                <a:gd name="T87" fmla="*/ 44 h 1077"/>
                <a:gd name="T88" fmla="*/ 71 w 1121"/>
                <a:gd name="T89" fmla="*/ 24 h 1077"/>
                <a:gd name="T90" fmla="*/ 99 w 1121"/>
                <a:gd name="T91" fmla="*/ 10 h 1077"/>
                <a:gd name="T92" fmla="*/ 126 w 1121"/>
                <a:gd name="T93" fmla="*/ 3 h 1077"/>
                <a:gd name="T94" fmla="*/ 157 w 1121"/>
                <a:gd name="T9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7">
                  <a:moveTo>
                    <a:pt x="157" y="0"/>
                  </a:moveTo>
                  <a:lnTo>
                    <a:pt x="190" y="4"/>
                  </a:lnTo>
                  <a:lnTo>
                    <a:pt x="222" y="15"/>
                  </a:lnTo>
                  <a:lnTo>
                    <a:pt x="1031" y="390"/>
                  </a:lnTo>
                  <a:lnTo>
                    <a:pt x="1062" y="410"/>
                  </a:lnTo>
                  <a:lnTo>
                    <a:pt x="1086" y="434"/>
                  </a:lnTo>
                  <a:lnTo>
                    <a:pt x="1106" y="463"/>
                  </a:lnTo>
                  <a:lnTo>
                    <a:pt x="1117" y="496"/>
                  </a:lnTo>
                  <a:lnTo>
                    <a:pt x="1121" y="533"/>
                  </a:lnTo>
                  <a:lnTo>
                    <a:pt x="1121" y="544"/>
                  </a:lnTo>
                  <a:lnTo>
                    <a:pt x="1117" y="580"/>
                  </a:lnTo>
                  <a:lnTo>
                    <a:pt x="1106" y="612"/>
                  </a:lnTo>
                  <a:lnTo>
                    <a:pt x="1086" y="643"/>
                  </a:lnTo>
                  <a:lnTo>
                    <a:pt x="1062" y="667"/>
                  </a:lnTo>
                  <a:lnTo>
                    <a:pt x="1031" y="687"/>
                  </a:lnTo>
                  <a:lnTo>
                    <a:pt x="222" y="1062"/>
                  </a:lnTo>
                  <a:lnTo>
                    <a:pt x="190" y="1073"/>
                  </a:lnTo>
                  <a:lnTo>
                    <a:pt x="157" y="1077"/>
                  </a:lnTo>
                  <a:lnTo>
                    <a:pt x="126" y="1074"/>
                  </a:lnTo>
                  <a:lnTo>
                    <a:pt x="99" y="1065"/>
                  </a:lnTo>
                  <a:lnTo>
                    <a:pt x="71" y="1053"/>
                  </a:lnTo>
                  <a:lnTo>
                    <a:pt x="47" y="1033"/>
                  </a:lnTo>
                  <a:lnTo>
                    <a:pt x="27" y="1009"/>
                  </a:lnTo>
                  <a:lnTo>
                    <a:pt x="12" y="981"/>
                  </a:lnTo>
                  <a:lnTo>
                    <a:pt x="3" y="951"/>
                  </a:lnTo>
                  <a:lnTo>
                    <a:pt x="0" y="920"/>
                  </a:lnTo>
                  <a:lnTo>
                    <a:pt x="0" y="916"/>
                  </a:lnTo>
                  <a:lnTo>
                    <a:pt x="3" y="881"/>
                  </a:lnTo>
                  <a:lnTo>
                    <a:pt x="15" y="847"/>
                  </a:lnTo>
                  <a:lnTo>
                    <a:pt x="35" y="817"/>
                  </a:lnTo>
                  <a:lnTo>
                    <a:pt x="59" y="792"/>
                  </a:lnTo>
                  <a:lnTo>
                    <a:pt x="90" y="774"/>
                  </a:lnTo>
                  <a:lnTo>
                    <a:pt x="595" y="538"/>
                  </a:lnTo>
                  <a:lnTo>
                    <a:pt x="90" y="303"/>
                  </a:lnTo>
                  <a:lnTo>
                    <a:pt x="59" y="285"/>
                  </a:lnTo>
                  <a:lnTo>
                    <a:pt x="35" y="260"/>
                  </a:lnTo>
                  <a:lnTo>
                    <a:pt x="15" y="230"/>
                  </a:lnTo>
                  <a:lnTo>
                    <a:pt x="3" y="196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3" y="125"/>
                  </a:lnTo>
                  <a:lnTo>
                    <a:pt x="12" y="96"/>
                  </a:lnTo>
                  <a:lnTo>
                    <a:pt x="27" y="68"/>
                  </a:lnTo>
                  <a:lnTo>
                    <a:pt x="47" y="44"/>
                  </a:lnTo>
                  <a:lnTo>
                    <a:pt x="71" y="24"/>
                  </a:lnTo>
                  <a:lnTo>
                    <a:pt x="99" y="10"/>
                  </a:lnTo>
                  <a:lnTo>
                    <a:pt x="126" y="3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12"/>
          <p:cNvGrpSpPr>
            <a:grpSpLocks noChangeAspect="1"/>
          </p:cNvGrpSpPr>
          <p:nvPr/>
        </p:nvGrpSpPr>
        <p:grpSpPr bwMode="auto">
          <a:xfrm>
            <a:off x="4153724" y="2989423"/>
            <a:ext cx="468253" cy="477834"/>
            <a:chOff x="404" y="2547"/>
            <a:chExt cx="391" cy="399"/>
          </a:xfrm>
          <a:solidFill>
            <a:schemeClr val="bg1"/>
          </a:solidFill>
        </p:grpSpPr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461" y="2615"/>
              <a:ext cx="16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404" y="2547"/>
              <a:ext cx="391" cy="399"/>
            </a:xfrm>
            <a:custGeom>
              <a:avLst/>
              <a:gdLst>
                <a:gd name="T0" fmla="*/ 1682 w 3130"/>
                <a:gd name="T1" fmla="*/ 1291 h 3193"/>
                <a:gd name="T2" fmla="*/ 1541 w 3130"/>
                <a:gd name="T3" fmla="*/ 1342 h 3193"/>
                <a:gd name="T4" fmla="*/ 1416 w 3130"/>
                <a:gd name="T5" fmla="*/ 1437 h 3193"/>
                <a:gd name="T6" fmla="*/ 1323 w 3130"/>
                <a:gd name="T7" fmla="*/ 1565 h 3193"/>
                <a:gd name="T8" fmla="*/ 1273 w 3130"/>
                <a:gd name="T9" fmla="*/ 1710 h 3193"/>
                <a:gd name="T10" fmla="*/ 1267 w 3130"/>
                <a:gd name="T11" fmla="*/ 1862 h 3193"/>
                <a:gd name="T12" fmla="*/ 1302 w 3130"/>
                <a:gd name="T13" fmla="*/ 2010 h 3193"/>
                <a:gd name="T14" fmla="*/ 1381 w 3130"/>
                <a:gd name="T15" fmla="*/ 2144 h 3193"/>
                <a:gd name="T16" fmla="*/ 1496 w 3130"/>
                <a:gd name="T17" fmla="*/ 2253 h 3193"/>
                <a:gd name="T18" fmla="*/ 1634 w 3130"/>
                <a:gd name="T19" fmla="*/ 2318 h 3193"/>
                <a:gd name="T20" fmla="*/ 1780 w 3130"/>
                <a:gd name="T21" fmla="*/ 2340 h 3193"/>
                <a:gd name="T22" fmla="*/ 1928 w 3130"/>
                <a:gd name="T23" fmla="*/ 2318 h 3193"/>
                <a:gd name="T24" fmla="*/ 2065 w 3130"/>
                <a:gd name="T25" fmla="*/ 2252 h 3193"/>
                <a:gd name="T26" fmla="*/ 2181 w 3130"/>
                <a:gd name="T27" fmla="*/ 2144 h 3193"/>
                <a:gd name="T28" fmla="*/ 2259 w 3130"/>
                <a:gd name="T29" fmla="*/ 2010 h 3193"/>
                <a:gd name="T30" fmla="*/ 2295 w 3130"/>
                <a:gd name="T31" fmla="*/ 1862 h 3193"/>
                <a:gd name="T32" fmla="*/ 2288 w 3130"/>
                <a:gd name="T33" fmla="*/ 1709 h 3193"/>
                <a:gd name="T34" fmla="*/ 2238 w 3130"/>
                <a:gd name="T35" fmla="*/ 1565 h 3193"/>
                <a:gd name="T36" fmla="*/ 2147 w 3130"/>
                <a:gd name="T37" fmla="*/ 1437 h 3193"/>
                <a:gd name="T38" fmla="*/ 2021 w 3130"/>
                <a:gd name="T39" fmla="*/ 1342 h 3193"/>
                <a:gd name="T40" fmla="*/ 1879 w 3130"/>
                <a:gd name="T41" fmla="*/ 1291 h 3193"/>
                <a:gd name="T42" fmla="*/ 197 w 3130"/>
                <a:gd name="T43" fmla="*/ 271 h 3193"/>
                <a:gd name="T44" fmla="*/ 2282 w 3130"/>
                <a:gd name="T45" fmla="*/ 2478 h 3193"/>
                <a:gd name="T46" fmla="*/ 2064 w 3130"/>
                <a:gd name="T47" fmla="*/ 2431 h 3193"/>
                <a:gd name="T48" fmla="*/ 1891 w 3130"/>
                <a:gd name="T49" fmla="*/ 2486 h 3193"/>
                <a:gd name="T50" fmla="*/ 1712 w 3130"/>
                <a:gd name="T51" fmla="*/ 2492 h 3193"/>
                <a:gd name="T52" fmla="*/ 1537 w 3130"/>
                <a:gd name="T53" fmla="*/ 2448 h 3193"/>
                <a:gd name="T54" fmla="*/ 457 w 3130"/>
                <a:gd name="T55" fmla="*/ 2393 h 3193"/>
                <a:gd name="T56" fmla="*/ 1208 w 3130"/>
                <a:gd name="T57" fmla="*/ 2163 h 3193"/>
                <a:gd name="T58" fmla="*/ 1135 w 3130"/>
                <a:gd name="T59" fmla="*/ 1988 h 3193"/>
                <a:gd name="T60" fmla="*/ 457 w 3130"/>
                <a:gd name="T61" fmla="*/ 1751 h 3193"/>
                <a:gd name="T62" fmla="*/ 1137 w 3130"/>
                <a:gd name="T63" fmla="*/ 1631 h 3193"/>
                <a:gd name="T64" fmla="*/ 1207 w 3130"/>
                <a:gd name="T65" fmla="*/ 1462 h 3193"/>
                <a:gd name="T66" fmla="*/ 1354 w 3130"/>
                <a:gd name="T67" fmla="*/ 1286 h 3193"/>
                <a:gd name="T68" fmla="*/ 1503 w 3130"/>
                <a:gd name="T69" fmla="*/ 1189 h 3193"/>
                <a:gd name="T70" fmla="*/ 1668 w 3130"/>
                <a:gd name="T71" fmla="*/ 1136 h 3193"/>
                <a:gd name="T72" fmla="*/ 1839 w 3130"/>
                <a:gd name="T73" fmla="*/ 1128 h 3193"/>
                <a:gd name="T74" fmla="*/ 2006 w 3130"/>
                <a:gd name="T75" fmla="*/ 1164 h 3193"/>
                <a:gd name="T76" fmla="*/ 2161 w 3130"/>
                <a:gd name="T77" fmla="*/ 1245 h 3193"/>
                <a:gd name="T78" fmla="*/ 2296 w 3130"/>
                <a:gd name="T79" fmla="*/ 1371 h 3193"/>
                <a:gd name="T80" fmla="*/ 2390 w 3130"/>
                <a:gd name="T81" fmla="*/ 1527 h 3193"/>
                <a:gd name="T82" fmla="*/ 2441 w 3130"/>
                <a:gd name="T83" fmla="*/ 1698 h 3193"/>
                <a:gd name="T84" fmla="*/ 2447 w 3130"/>
                <a:gd name="T85" fmla="*/ 1875 h 3193"/>
                <a:gd name="T86" fmla="*/ 2408 w 3130"/>
                <a:gd name="T87" fmla="*/ 2047 h 3193"/>
                <a:gd name="T88" fmla="*/ 2325 w 3130"/>
                <a:gd name="T89" fmla="*/ 2208 h 3193"/>
                <a:gd name="T90" fmla="*/ 2693 w 3130"/>
                <a:gd name="T91" fmla="*/ 2452 h 3193"/>
                <a:gd name="T92" fmla="*/ 0 w 3130"/>
                <a:gd name="T93" fmla="*/ 0 h 3193"/>
                <a:gd name="T94" fmla="*/ 3130 w 3130"/>
                <a:gd name="T95" fmla="*/ 2900 h 3193"/>
                <a:gd name="T96" fmla="*/ 3128 w 3130"/>
                <a:gd name="T97" fmla="*/ 2931 h 3193"/>
                <a:gd name="T98" fmla="*/ 3109 w 3130"/>
                <a:gd name="T99" fmla="*/ 3007 h 3193"/>
                <a:gd name="T100" fmla="*/ 3055 w 3130"/>
                <a:gd name="T101" fmla="*/ 3101 h 3193"/>
                <a:gd name="T102" fmla="*/ 2981 w 3130"/>
                <a:gd name="T103" fmla="*/ 3159 h 3193"/>
                <a:gd name="T104" fmla="*/ 2907 w 3130"/>
                <a:gd name="T105" fmla="*/ 3184 h 3193"/>
                <a:gd name="T106" fmla="*/ 2855 w 3130"/>
                <a:gd name="T107" fmla="*/ 3192 h 3193"/>
                <a:gd name="T108" fmla="*/ 2434 w 3130"/>
                <a:gd name="T109" fmla="*/ 2774 h 3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0" h="3193">
                  <a:moveTo>
                    <a:pt x="1780" y="1282"/>
                  </a:moveTo>
                  <a:lnTo>
                    <a:pt x="1731" y="1285"/>
                  </a:lnTo>
                  <a:lnTo>
                    <a:pt x="1682" y="1291"/>
                  </a:lnTo>
                  <a:lnTo>
                    <a:pt x="1634" y="1304"/>
                  </a:lnTo>
                  <a:lnTo>
                    <a:pt x="1587" y="1321"/>
                  </a:lnTo>
                  <a:lnTo>
                    <a:pt x="1541" y="1342"/>
                  </a:lnTo>
                  <a:lnTo>
                    <a:pt x="1496" y="1369"/>
                  </a:lnTo>
                  <a:lnTo>
                    <a:pt x="1454" y="1401"/>
                  </a:lnTo>
                  <a:lnTo>
                    <a:pt x="1416" y="1437"/>
                  </a:lnTo>
                  <a:lnTo>
                    <a:pt x="1381" y="1477"/>
                  </a:lnTo>
                  <a:lnTo>
                    <a:pt x="1349" y="1520"/>
                  </a:lnTo>
                  <a:lnTo>
                    <a:pt x="1323" y="1565"/>
                  </a:lnTo>
                  <a:lnTo>
                    <a:pt x="1302" y="1612"/>
                  </a:lnTo>
                  <a:lnTo>
                    <a:pt x="1286" y="1660"/>
                  </a:lnTo>
                  <a:lnTo>
                    <a:pt x="1273" y="1710"/>
                  </a:lnTo>
                  <a:lnTo>
                    <a:pt x="1267" y="1760"/>
                  </a:lnTo>
                  <a:lnTo>
                    <a:pt x="1264" y="1811"/>
                  </a:lnTo>
                  <a:lnTo>
                    <a:pt x="1267" y="1862"/>
                  </a:lnTo>
                  <a:lnTo>
                    <a:pt x="1273" y="1912"/>
                  </a:lnTo>
                  <a:lnTo>
                    <a:pt x="1286" y="1961"/>
                  </a:lnTo>
                  <a:lnTo>
                    <a:pt x="1302" y="2010"/>
                  </a:lnTo>
                  <a:lnTo>
                    <a:pt x="1323" y="2057"/>
                  </a:lnTo>
                  <a:lnTo>
                    <a:pt x="1349" y="2102"/>
                  </a:lnTo>
                  <a:lnTo>
                    <a:pt x="1381" y="2144"/>
                  </a:lnTo>
                  <a:lnTo>
                    <a:pt x="1416" y="2185"/>
                  </a:lnTo>
                  <a:lnTo>
                    <a:pt x="1454" y="2221"/>
                  </a:lnTo>
                  <a:lnTo>
                    <a:pt x="1496" y="2253"/>
                  </a:lnTo>
                  <a:lnTo>
                    <a:pt x="1541" y="2280"/>
                  </a:lnTo>
                  <a:lnTo>
                    <a:pt x="1587" y="2301"/>
                  </a:lnTo>
                  <a:lnTo>
                    <a:pt x="1634" y="2318"/>
                  </a:lnTo>
                  <a:lnTo>
                    <a:pt x="1682" y="2330"/>
                  </a:lnTo>
                  <a:lnTo>
                    <a:pt x="1731" y="2338"/>
                  </a:lnTo>
                  <a:lnTo>
                    <a:pt x="1780" y="2340"/>
                  </a:lnTo>
                  <a:lnTo>
                    <a:pt x="1830" y="2338"/>
                  </a:lnTo>
                  <a:lnTo>
                    <a:pt x="1879" y="2330"/>
                  </a:lnTo>
                  <a:lnTo>
                    <a:pt x="1928" y="2318"/>
                  </a:lnTo>
                  <a:lnTo>
                    <a:pt x="1975" y="2301"/>
                  </a:lnTo>
                  <a:lnTo>
                    <a:pt x="2021" y="2279"/>
                  </a:lnTo>
                  <a:lnTo>
                    <a:pt x="2065" y="2252"/>
                  </a:lnTo>
                  <a:lnTo>
                    <a:pt x="2106" y="2221"/>
                  </a:lnTo>
                  <a:lnTo>
                    <a:pt x="2146" y="2185"/>
                  </a:lnTo>
                  <a:lnTo>
                    <a:pt x="2181" y="2144"/>
                  </a:lnTo>
                  <a:lnTo>
                    <a:pt x="2212" y="2102"/>
                  </a:lnTo>
                  <a:lnTo>
                    <a:pt x="2238" y="2057"/>
                  </a:lnTo>
                  <a:lnTo>
                    <a:pt x="2259" y="2010"/>
                  </a:lnTo>
                  <a:lnTo>
                    <a:pt x="2276" y="1961"/>
                  </a:lnTo>
                  <a:lnTo>
                    <a:pt x="2287" y="1912"/>
                  </a:lnTo>
                  <a:lnTo>
                    <a:pt x="2295" y="1862"/>
                  </a:lnTo>
                  <a:lnTo>
                    <a:pt x="2298" y="1811"/>
                  </a:lnTo>
                  <a:lnTo>
                    <a:pt x="2295" y="1760"/>
                  </a:lnTo>
                  <a:lnTo>
                    <a:pt x="2288" y="1709"/>
                  </a:lnTo>
                  <a:lnTo>
                    <a:pt x="2276" y="1660"/>
                  </a:lnTo>
                  <a:lnTo>
                    <a:pt x="2259" y="1612"/>
                  </a:lnTo>
                  <a:lnTo>
                    <a:pt x="2238" y="1565"/>
                  </a:lnTo>
                  <a:lnTo>
                    <a:pt x="2212" y="1519"/>
                  </a:lnTo>
                  <a:lnTo>
                    <a:pt x="2182" y="1477"/>
                  </a:lnTo>
                  <a:lnTo>
                    <a:pt x="2147" y="1437"/>
                  </a:lnTo>
                  <a:lnTo>
                    <a:pt x="2107" y="1401"/>
                  </a:lnTo>
                  <a:lnTo>
                    <a:pt x="2066" y="1369"/>
                  </a:lnTo>
                  <a:lnTo>
                    <a:pt x="2021" y="1342"/>
                  </a:lnTo>
                  <a:lnTo>
                    <a:pt x="1975" y="1321"/>
                  </a:lnTo>
                  <a:lnTo>
                    <a:pt x="1928" y="1304"/>
                  </a:lnTo>
                  <a:lnTo>
                    <a:pt x="1879" y="1291"/>
                  </a:lnTo>
                  <a:lnTo>
                    <a:pt x="1830" y="1285"/>
                  </a:lnTo>
                  <a:lnTo>
                    <a:pt x="1780" y="1282"/>
                  </a:lnTo>
                  <a:close/>
                  <a:moveTo>
                    <a:pt x="197" y="271"/>
                  </a:moveTo>
                  <a:lnTo>
                    <a:pt x="197" y="2576"/>
                  </a:lnTo>
                  <a:lnTo>
                    <a:pt x="2242" y="2576"/>
                  </a:lnTo>
                  <a:lnTo>
                    <a:pt x="2282" y="2478"/>
                  </a:lnTo>
                  <a:lnTo>
                    <a:pt x="2170" y="2367"/>
                  </a:lnTo>
                  <a:lnTo>
                    <a:pt x="2118" y="2403"/>
                  </a:lnTo>
                  <a:lnTo>
                    <a:pt x="2064" y="2431"/>
                  </a:lnTo>
                  <a:lnTo>
                    <a:pt x="2007" y="2455"/>
                  </a:lnTo>
                  <a:lnTo>
                    <a:pt x="1949" y="2473"/>
                  </a:lnTo>
                  <a:lnTo>
                    <a:pt x="1891" y="2486"/>
                  </a:lnTo>
                  <a:lnTo>
                    <a:pt x="1831" y="2493"/>
                  </a:lnTo>
                  <a:lnTo>
                    <a:pt x="1771" y="2495"/>
                  </a:lnTo>
                  <a:lnTo>
                    <a:pt x="1712" y="2492"/>
                  </a:lnTo>
                  <a:lnTo>
                    <a:pt x="1652" y="2483"/>
                  </a:lnTo>
                  <a:lnTo>
                    <a:pt x="1594" y="2469"/>
                  </a:lnTo>
                  <a:lnTo>
                    <a:pt x="1537" y="2448"/>
                  </a:lnTo>
                  <a:lnTo>
                    <a:pt x="1480" y="2423"/>
                  </a:lnTo>
                  <a:lnTo>
                    <a:pt x="1427" y="2393"/>
                  </a:lnTo>
                  <a:lnTo>
                    <a:pt x="457" y="2393"/>
                  </a:lnTo>
                  <a:lnTo>
                    <a:pt x="457" y="2217"/>
                  </a:lnTo>
                  <a:lnTo>
                    <a:pt x="1243" y="2217"/>
                  </a:lnTo>
                  <a:lnTo>
                    <a:pt x="1208" y="2163"/>
                  </a:lnTo>
                  <a:lnTo>
                    <a:pt x="1179" y="2106"/>
                  </a:lnTo>
                  <a:lnTo>
                    <a:pt x="1154" y="2047"/>
                  </a:lnTo>
                  <a:lnTo>
                    <a:pt x="1135" y="1988"/>
                  </a:lnTo>
                  <a:lnTo>
                    <a:pt x="1121" y="1927"/>
                  </a:lnTo>
                  <a:lnTo>
                    <a:pt x="457" y="1927"/>
                  </a:lnTo>
                  <a:lnTo>
                    <a:pt x="457" y="1751"/>
                  </a:lnTo>
                  <a:lnTo>
                    <a:pt x="1116" y="1751"/>
                  </a:lnTo>
                  <a:lnTo>
                    <a:pt x="1124" y="1691"/>
                  </a:lnTo>
                  <a:lnTo>
                    <a:pt x="1137" y="1631"/>
                  </a:lnTo>
                  <a:lnTo>
                    <a:pt x="1155" y="1574"/>
                  </a:lnTo>
                  <a:lnTo>
                    <a:pt x="1177" y="1516"/>
                  </a:lnTo>
                  <a:lnTo>
                    <a:pt x="1207" y="1462"/>
                  </a:lnTo>
                  <a:lnTo>
                    <a:pt x="457" y="1462"/>
                  </a:lnTo>
                  <a:lnTo>
                    <a:pt x="457" y="1286"/>
                  </a:lnTo>
                  <a:lnTo>
                    <a:pt x="1354" y="1286"/>
                  </a:lnTo>
                  <a:lnTo>
                    <a:pt x="1401" y="1248"/>
                  </a:lnTo>
                  <a:lnTo>
                    <a:pt x="1451" y="1216"/>
                  </a:lnTo>
                  <a:lnTo>
                    <a:pt x="1503" y="1189"/>
                  </a:lnTo>
                  <a:lnTo>
                    <a:pt x="1558" y="1166"/>
                  </a:lnTo>
                  <a:lnTo>
                    <a:pt x="1612" y="1148"/>
                  </a:lnTo>
                  <a:lnTo>
                    <a:pt x="1668" y="1136"/>
                  </a:lnTo>
                  <a:lnTo>
                    <a:pt x="1725" y="1128"/>
                  </a:lnTo>
                  <a:lnTo>
                    <a:pt x="1781" y="1126"/>
                  </a:lnTo>
                  <a:lnTo>
                    <a:pt x="1839" y="1128"/>
                  </a:lnTo>
                  <a:lnTo>
                    <a:pt x="1895" y="1135"/>
                  </a:lnTo>
                  <a:lnTo>
                    <a:pt x="1951" y="1147"/>
                  </a:lnTo>
                  <a:lnTo>
                    <a:pt x="2006" y="1164"/>
                  </a:lnTo>
                  <a:lnTo>
                    <a:pt x="2059" y="1187"/>
                  </a:lnTo>
                  <a:lnTo>
                    <a:pt x="2111" y="1213"/>
                  </a:lnTo>
                  <a:lnTo>
                    <a:pt x="2161" y="1245"/>
                  </a:lnTo>
                  <a:lnTo>
                    <a:pt x="2209" y="1283"/>
                  </a:lnTo>
                  <a:lnTo>
                    <a:pt x="2254" y="1325"/>
                  </a:lnTo>
                  <a:lnTo>
                    <a:pt x="2296" y="1371"/>
                  </a:lnTo>
                  <a:lnTo>
                    <a:pt x="2332" y="1421"/>
                  </a:lnTo>
                  <a:lnTo>
                    <a:pt x="2364" y="1472"/>
                  </a:lnTo>
                  <a:lnTo>
                    <a:pt x="2390" y="1527"/>
                  </a:lnTo>
                  <a:lnTo>
                    <a:pt x="2412" y="1582"/>
                  </a:lnTo>
                  <a:lnTo>
                    <a:pt x="2429" y="1640"/>
                  </a:lnTo>
                  <a:lnTo>
                    <a:pt x="2441" y="1698"/>
                  </a:lnTo>
                  <a:lnTo>
                    <a:pt x="2448" y="1756"/>
                  </a:lnTo>
                  <a:lnTo>
                    <a:pt x="2450" y="1815"/>
                  </a:lnTo>
                  <a:lnTo>
                    <a:pt x="2447" y="1875"/>
                  </a:lnTo>
                  <a:lnTo>
                    <a:pt x="2438" y="1933"/>
                  </a:lnTo>
                  <a:lnTo>
                    <a:pt x="2426" y="1991"/>
                  </a:lnTo>
                  <a:lnTo>
                    <a:pt x="2408" y="2047"/>
                  </a:lnTo>
                  <a:lnTo>
                    <a:pt x="2385" y="2103"/>
                  </a:lnTo>
                  <a:lnTo>
                    <a:pt x="2357" y="2157"/>
                  </a:lnTo>
                  <a:lnTo>
                    <a:pt x="2325" y="2208"/>
                  </a:lnTo>
                  <a:lnTo>
                    <a:pt x="2445" y="2327"/>
                  </a:lnTo>
                  <a:lnTo>
                    <a:pt x="2524" y="2278"/>
                  </a:lnTo>
                  <a:lnTo>
                    <a:pt x="2693" y="2452"/>
                  </a:lnTo>
                  <a:lnTo>
                    <a:pt x="2693" y="271"/>
                  </a:lnTo>
                  <a:lnTo>
                    <a:pt x="197" y="271"/>
                  </a:lnTo>
                  <a:close/>
                  <a:moveTo>
                    <a:pt x="0" y="0"/>
                  </a:moveTo>
                  <a:lnTo>
                    <a:pt x="2889" y="0"/>
                  </a:lnTo>
                  <a:lnTo>
                    <a:pt x="2889" y="2652"/>
                  </a:lnTo>
                  <a:lnTo>
                    <a:pt x="3130" y="2900"/>
                  </a:lnTo>
                  <a:lnTo>
                    <a:pt x="3130" y="2903"/>
                  </a:lnTo>
                  <a:lnTo>
                    <a:pt x="3130" y="2915"/>
                  </a:lnTo>
                  <a:lnTo>
                    <a:pt x="3128" y="2931"/>
                  </a:lnTo>
                  <a:lnTo>
                    <a:pt x="3124" y="2953"/>
                  </a:lnTo>
                  <a:lnTo>
                    <a:pt x="3118" y="2979"/>
                  </a:lnTo>
                  <a:lnTo>
                    <a:pt x="3109" y="3007"/>
                  </a:lnTo>
                  <a:lnTo>
                    <a:pt x="3096" y="3038"/>
                  </a:lnTo>
                  <a:lnTo>
                    <a:pt x="3078" y="3070"/>
                  </a:lnTo>
                  <a:lnTo>
                    <a:pt x="3055" y="3101"/>
                  </a:lnTo>
                  <a:lnTo>
                    <a:pt x="3032" y="3125"/>
                  </a:lnTo>
                  <a:lnTo>
                    <a:pt x="3007" y="3144"/>
                  </a:lnTo>
                  <a:lnTo>
                    <a:pt x="2981" y="3159"/>
                  </a:lnTo>
                  <a:lnTo>
                    <a:pt x="2956" y="3171"/>
                  </a:lnTo>
                  <a:lnTo>
                    <a:pt x="2931" y="3179"/>
                  </a:lnTo>
                  <a:lnTo>
                    <a:pt x="2907" y="3184"/>
                  </a:lnTo>
                  <a:lnTo>
                    <a:pt x="2886" y="3189"/>
                  </a:lnTo>
                  <a:lnTo>
                    <a:pt x="2868" y="3191"/>
                  </a:lnTo>
                  <a:lnTo>
                    <a:pt x="2855" y="3192"/>
                  </a:lnTo>
                  <a:lnTo>
                    <a:pt x="2846" y="3193"/>
                  </a:lnTo>
                  <a:lnTo>
                    <a:pt x="2843" y="3193"/>
                  </a:lnTo>
                  <a:lnTo>
                    <a:pt x="2434" y="2774"/>
                  </a:lnTo>
                  <a:lnTo>
                    <a:pt x="0" y="27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652" y="2615"/>
              <a:ext cx="55" cy="58"/>
            </a:xfrm>
            <a:custGeom>
              <a:avLst/>
              <a:gdLst>
                <a:gd name="T0" fmla="*/ 221 w 443"/>
                <a:gd name="T1" fmla="*/ 110 h 462"/>
                <a:gd name="T2" fmla="*/ 195 w 443"/>
                <a:gd name="T3" fmla="*/ 112 h 462"/>
                <a:gd name="T4" fmla="*/ 171 w 443"/>
                <a:gd name="T5" fmla="*/ 122 h 462"/>
                <a:gd name="T6" fmla="*/ 150 w 443"/>
                <a:gd name="T7" fmla="*/ 136 h 462"/>
                <a:gd name="T8" fmla="*/ 133 w 443"/>
                <a:gd name="T9" fmla="*/ 154 h 462"/>
                <a:gd name="T10" fmla="*/ 119 w 443"/>
                <a:gd name="T11" fmla="*/ 175 h 462"/>
                <a:gd name="T12" fmla="*/ 110 w 443"/>
                <a:gd name="T13" fmla="*/ 200 h 462"/>
                <a:gd name="T14" fmla="*/ 108 w 443"/>
                <a:gd name="T15" fmla="*/ 227 h 462"/>
                <a:gd name="T16" fmla="*/ 110 w 443"/>
                <a:gd name="T17" fmla="*/ 253 h 462"/>
                <a:gd name="T18" fmla="*/ 119 w 443"/>
                <a:gd name="T19" fmla="*/ 278 h 462"/>
                <a:gd name="T20" fmla="*/ 133 w 443"/>
                <a:gd name="T21" fmla="*/ 300 h 462"/>
                <a:gd name="T22" fmla="*/ 150 w 443"/>
                <a:gd name="T23" fmla="*/ 318 h 462"/>
                <a:gd name="T24" fmla="*/ 171 w 443"/>
                <a:gd name="T25" fmla="*/ 332 h 462"/>
                <a:gd name="T26" fmla="*/ 195 w 443"/>
                <a:gd name="T27" fmla="*/ 341 h 462"/>
                <a:gd name="T28" fmla="*/ 221 w 443"/>
                <a:gd name="T29" fmla="*/ 344 h 462"/>
                <a:gd name="T30" fmla="*/ 247 w 443"/>
                <a:gd name="T31" fmla="*/ 341 h 462"/>
                <a:gd name="T32" fmla="*/ 271 w 443"/>
                <a:gd name="T33" fmla="*/ 332 h 462"/>
                <a:gd name="T34" fmla="*/ 293 w 443"/>
                <a:gd name="T35" fmla="*/ 318 h 462"/>
                <a:gd name="T36" fmla="*/ 311 w 443"/>
                <a:gd name="T37" fmla="*/ 300 h 462"/>
                <a:gd name="T38" fmla="*/ 324 w 443"/>
                <a:gd name="T39" fmla="*/ 278 h 462"/>
                <a:gd name="T40" fmla="*/ 333 w 443"/>
                <a:gd name="T41" fmla="*/ 253 h 462"/>
                <a:gd name="T42" fmla="*/ 336 w 443"/>
                <a:gd name="T43" fmla="*/ 227 h 462"/>
                <a:gd name="T44" fmla="*/ 333 w 443"/>
                <a:gd name="T45" fmla="*/ 200 h 462"/>
                <a:gd name="T46" fmla="*/ 324 w 443"/>
                <a:gd name="T47" fmla="*/ 175 h 462"/>
                <a:gd name="T48" fmla="*/ 311 w 443"/>
                <a:gd name="T49" fmla="*/ 154 h 462"/>
                <a:gd name="T50" fmla="*/ 293 w 443"/>
                <a:gd name="T51" fmla="*/ 136 h 462"/>
                <a:gd name="T52" fmla="*/ 271 w 443"/>
                <a:gd name="T53" fmla="*/ 122 h 462"/>
                <a:gd name="T54" fmla="*/ 247 w 443"/>
                <a:gd name="T55" fmla="*/ 112 h 462"/>
                <a:gd name="T56" fmla="*/ 221 w 443"/>
                <a:gd name="T57" fmla="*/ 110 h 462"/>
                <a:gd name="T58" fmla="*/ 0 w 443"/>
                <a:gd name="T59" fmla="*/ 0 h 462"/>
                <a:gd name="T60" fmla="*/ 443 w 443"/>
                <a:gd name="T61" fmla="*/ 0 h 462"/>
                <a:gd name="T62" fmla="*/ 443 w 443"/>
                <a:gd name="T63" fmla="*/ 462 h 462"/>
                <a:gd name="T64" fmla="*/ 0 w 443"/>
                <a:gd name="T65" fmla="*/ 462 h 462"/>
                <a:gd name="T66" fmla="*/ 0 w 443"/>
                <a:gd name="T6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462">
                  <a:moveTo>
                    <a:pt x="221" y="110"/>
                  </a:moveTo>
                  <a:lnTo>
                    <a:pt x="195" y="112"/>
                  </a:lnTo>
                  <a:lnTo>
                    <a:pt x="171" y="122"/>
                  </a:lnTo>
                  <a:lnTo>
                    <a:pt x="150" y="136"/>
                  </a:lnTo>
                  <a:lnTo>
                    <a:pt x="133" y="154"/>
                  </a:lnTo>
                  <a:lnTo>
                    <a:pt x="119" y="175"/>
                  </a:lnTo>
                  <a:lnTo>
                    <a:pt x="110" y="200"/>
                  </a:lnTo>
                  <a:lnTo>
                    <a:pt x="108" y="227"/>
                  </a:lnTo>
                  <a:lnTo>
                    <a:pt x="110" y="253"/>
                  </a:lnTo>
                  <a:lnTo>
                    <a:pt x="119" y="278"/>
                  </a:lnTo>
                  <a:lnTo>
                    <a:pt x="133" y="300"/>
                  </a:lnTo>
                  <a:lnTo>
                    <a:pt x="150" y="318"/>
                  </a:lnTo>
                  <a:lnTo>
                    <a:pt x="171" y="332"/>
                  </a:lnTo>
                  <a:lnTo>
                    <a:pt x="195" y="341"/>
                  </a:lnTo>
                  <a:lnTo>
                    <a:pt x="221" y="344"/>
                  </a:lnTo>
                  <a:lnTo>
                    <a:pt x="247" y="341"/>
                  </a:lnTo>
                  <a:lnTo>
                    <a:pt x="271" y="332"/>
                  </a:lnTo>
                  <a:lnTo>
                    <a:pt x="293" y="318"/>
                  </a:lnTo>
                  <a:lnTo>
                    <a:pt x="311" y="300"/>
                  </a:lnTo>
                  <a:lnTo>
                    <a:pt x="324" y="278"/>
                  </a:lnTo>
                  <a:lnTo>
                    <a:pt x="333" y="253"/>
                  </a:lnTo>
                  <a:lnTo>
                    <a:pt x="336" y="227"/>
                  </a:lnTo>
                  <a:lnTo>
                    <a:pt x="333" y="200"/>
                  </a:lnTo>
                  <a:lnTo>
                    <a:pt x="324" y="175"/>
                  </a:lnTo>
                  <a:lnTo>
                    <a:pt x="311" y="154"/>
                  </a:lnTo>
                  <a:lnTo>
                    <a:pt x="293" y="136"/>
                  </a:lnTo>
                  <a:lnTo>
                    <a:pt x="271" y="122"/>
                  </a:lnTo>
                  <a:lnTo>
                    <a:pt x="247" y="112"/>
                  </a:lnTo>
                  <a:lnTo>
                    <a:pt x="221" y="110"/>
                  </a:lnTo>
                  <a:close/>
                  <a:moveTo>
                    <a:pt x="0" y="0"/>
                  </a:moveTo>
                  <a:lnTo>
                    <a:pt x="443" y="0"/>
                  </a:lnTo>
                  <a:lnTo>
                    <a:pt x="443" y="462"/>
                  </a:lnTo>
                  <a:lnTo>
                    <a:pt x="0" y="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19"/>
          <p:cNvGrpSpPr>
            <a:grpSpLocks noChangeAspect="1"/>
          </p:cNvGrpSpPr>
          <p:nvPr/>
        </p:nvGrpSpPr>
        <p:grpSpPr bwMode="auto">
          <a:xfrm>
            <a:off x="5842001" y="4308061"/>
            <a:ext cx="507998" cy="507558"/>
            <a:chOff x="224" y="1629"/>
            <a:chExt cx="2303" cy="2301"/>
          </a:xfrm>
          <a:solidFill>
            <a:schemeClr val="bg1"/>
          </a:solidFill>
        </p:grpSpPr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291" y="1695"/>
              <a:ext cx="667" cy="667"/>
            </a:xfrm>
            <a:custGeom>
              <a:avLst/>
              <a:gdLst>
                <a:gd name="T0" fmla="*/ 1334 w 1334"/>
                <a:gd name="T1" fmla="*/ 0 h 1333"/>
                <a:gd name="T2" fmla="*/ 1285 w 1334"/>
                <a:gd name="T3" fmla="*/ 90 h 1333"/>
                <a:gd name="T4" fmla="*/ 1239 w 1334"/>
                <a:gd name="T5" fmla="*/ 187 h 1333"/>
                <a:gd name="T6" fmla="*/ 1194 w 1334"/>
                <a:gd name="T7" fmla="*/ 289 h 1333"/>
                <a:gd name="T8" fmla="*/ 1145 w 1334"/>
                <a:gd name="T9" fmla="*/ 418 h 1333"/>
                <a:gd name="T10" fmla="*/ 1100 w 1334"/>
                <a:gd name="T11" fmla="*/ 552 h 1333"/>
                <a:gd name="T12" fmla="*/ 1060 w 1334"/>
                <a:gd name="T13" fmla="*/ 693 h 1333"/>
                <a:gd name="T14" fmla="*/ 1023 w 1334"/>
                <a:gd name="T15" fmla="*/ 839 h 1333"/>
                <a:gd name="T16" fmla="*/ 991 w 1334"/>
                <a:gd name="T17" fmla="*/ 990 h 1333"/>
                <a:gd name="T18" fmla="*/ 840 w 1334"/>
                <a:gd name="T19" fmla="*/ 1022 h 1333"/>
                <a:gd name="T20" fmla="*/ 692 w 1334"/>
                <a:gd name="T21" fmla="*/ 1060 h 1333"/>
                <a:gd name="T22" fmla="*/ 552 w 1334"/>
                <a:gd name="T23" fmla="*/ 1101 h 1333"/>
                <a:gd name="T24" fmla="*/ 418 w 1334"/>
                <a:gd name="T25" fmla="*/ 1146 h 1333"/>
                <a:gd name="T26" fmla="*/ 289 w 1334"/>
                <a:gd name="T27" fmla="*/ 1195 h 1333"/>
                <a:gd name="T28" fmla="*/ 187 w 1334"/>
                <a:gd name="T29" fmla="*/ 1238 h 1333"/>
                <a:gd name="T30" fmla="*/ 90 w 1334"/>
                <a:gd name="T31" fmla="*/ 1284 h 1333"/>
                <a:gd name="T32" fmla="*/ 0 w 1334"/>
                <a:gd name="T33" fmla="*/ 1333 h 1333"/>
                <a:gd name="T34" fmla="*/ 49 w 1334"/>
                <a:gd name="T35" fmla="*/ 1211 h 1333"/>
                <a:gd name="T36" fmla="*/ 104 w 1334"/>
                <a:gd name="T37" fmla="*/ 1094 h 1333"/>
                <a:gd name="T38" fmla="*/ 166 w 1334"/>
                <a:gd name="T39" fmla="*/ 979 h 1333"/>
                <a:gd name="T40" fmla="*/ 234 w 1334"/>
                <a:gd name="T41" fmla="*/ 870 h 1333"/>
                <a:gd name="T42" fmla="*/ 308 w 1334"/>
                <a:gd name="T43" fmla="*/ 763 h 1333"/>
                <a:gd name="T44" fmla="*/ 388 w 1334"/>
                <a:gd name="T45" fmla="*/ 663 h 1333"/>
                <a:gd name="T46" fmla="*/ 475 w 1334"/>
                <a:gd name="T47" fmla="*/ 566 h 1333"/>
                <a:gd name="T48" fmla="*/ 566 w 1334"/>
                <a:gd name="T49" fmla="*/ 475 h 1333"/>
                <a:gd name="T50" fmla="*/ 663 w 1334"/>
                <a:gd name="T51" fmla="*/ 390 h 1333"/>
                <a:gd name="T52" fmla="*/ 764 w 1334"/>
                <a:gd name="T53" fmla="*/ 308 h 1333"/>
                <a:gd name="T54" fmla="*/ 869 w 1334"/>
                <a:gd name="T55" fmla="*/ 234 h 1333"/>
                <a:gd name="T56" fmla="*/ 980 w 1334"/>
                <a:gd name="T57" fmla="*/ 166 h 1333"/>
                <a:gd name="T58" fmla="*/ 1095 w 1334"/>
                <a:gd name="T59" fmla="*/ 104 h 1333"/>
                <a:gd name="T60" fmla="*/ 1212 w 1334"/>
                <a:gd name="T61" fmla="*/ 49 h 1333"/>
                <a:gd name="T62" fmla="*/ 1334 w 1334"/>
                <a:gd name="T63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4" h="1333">
                  <a:moveTo>
                    <a:pt x="1334" y="0"/>
                  </a:moveTo>
                  <a:lnTo>
                    <a:pt x="1285" y="90"/>
                  </a:lnTo>
                  <a:lnTo>
                    <a:pt x="1239" y="187"/>
                  </a:lnTo>
                  <a:lnTo>
                    <a:pt x="1194" y="289"/>
                  </a:lnTo>
                  <a:lnTo>
                    <a:pt x="1145" y="418"/>
                  </a:lnTo>
                  <a:lnTo>
                    <a:pt x="1100" y="552"/>
                  </a:lnTo>
                  <a:lnTo>
                    <a:pt x="1060" y="693"/>
                  </a:lnTo>
                  <a:lnTo>
                    <a:pt x="1023" y="839"/>
                  </a:lnTo>
                  <a:lnTo>
                    <a:pt x="991" y="990"/>
                  </a:lnTo>
                  <a:lnTo>
                    <a:pt x="840" y="1022"/>
                  </a:lnTo>
                  <a:lnTo>
                    <a:pt x="692" y="1060"/>
                  </a:lnTo>
                  <a:lnTo>
                    <a:pt x="552" y="1101"/>
                  </a:lnTo>
                  <a:lnTo>
                    <a:pt x="418" y="1146"/>
                  </a:lnTo>
                  <a:lnTo>
                    <a:pt x="289" y="1195"/>
                  </a:lnTo>
                  <a:lnTo>
                    <a:pt x="187" y="1238"/>
                  </a:lnTo>
                  <a:lnTo>
                    <a:pt x="90" y="1284"/>
                  </a:lnTo>
                  <a:lnTo>
                    <a:pt x="0" y="1333"/>
                  </a:lnTo>
                  <a:lnTo>
                    <a:pt x="49" y="1211"/>
                  </a:lnTo>
                  <a:lnTo>
                    <a:pt x="104" y="1094"/>
                  </a:lnTo>
                  <a:lnTo>
                    <a:pt x="166" y="979"/>
                  </a:lnTo>
                  <a:lnTo>
                    <a:pt x="234" y="870"/>
                  </a:lnTo>
                  <a:lnTo>
                    <a:pt x="308" y="763"/>
                  </a:lnTo>
                  <a:lnTo>
                    <a:pt x="388" y="663"/>
                  </a:lnTo>
                  <a:lnTo>
                    <a:pt x="475" y="566"/>
                  </a:lnTo>
                  <a:lnTo>
                    <a:pt x="566" y="475"/>
                  </a:lnTo>
                  <a:lnTo>
                    <a:pt x="663" y="390"/>
                  </a:lnTo>
                  <a:lnTo>
                    <a:pt x="764" y="308"/>
                  </a:lnTo>
                  <a:lnTo>
                    <a:pt x="869" y="234"/>
                  </a:lnTo>
                  <a:lnTo>
                    <a:pt x="980" y="166"/>
                  </a:lnTo>
                  <a:lnTo>
                    <a:pt x="1095" y="104"/>
                  </a:lnTo>
                  <a:lnTo>
                    <a:pt x="1212" y="49"/>
                  </a:lnTo>
                  <a:lnTo>
                    <a:pt x="1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1073" y="1629"/>
              <a:ext cx="406" cy="318"/>
            </a:xfrm>
            <a:custGeom>
              <a:avLst/>
              <a:gdLst>
                <a:gd name="T0" fmla="*/ 530 w 813"/>
                <a:gd name="T1" fmla="*/ 0 h 637"/>
                <a:gd name="T2" fmla="*/ 569 w 813"/>
                <a:gd name="T3" fmla="*/ 5 h 637"/>
                <a:gd name="T4" fmla="*/ 608 w 813"/>
                <a:gd name="T5" fmla="*/ 16 h 637"/>
                <a:gd name="T6" fmla="*/ 649 w 813"/>
                <a:gd name="T7" fmla="*/ 34 h 637"/>
                <a:gd name="T8" fmla="*/ 690 w 813"/>
                <a:gd name="T9" fmla="*/ 61 h 637"/>
                <a:gd name="T10" fmla="*/ 730 w 813"/>
                <a:gd name="T11" fmla="*/ 94 h 637"/>
                <a:gd name="T12" fmla="*/ 772 w 813"/>
                <a:gd name="T13" fmla="*/ 135 h 637"/>
                <a:gd name="T14" fmla="*/ 813 w 813"/>
                <a:gd name="T15" fmla="*/ 182 h 637"/>
                <a:gd name="T16" fmla="*/ 722 w 813"/>
                <a:gd name="T17" fmla="*/ 220 h 637"/>
                <a:gd name="T18" fmla="*/ 634 w 813"/>
                <a:gd name="T19" fmla="*/ 261 h 637"/>
                <a:gd name="T20" fmla="*/ 502 w 813"/>
                <a:gd name="T21" fmla="*/ 327 h 637"/>
                <a:gd name="T22" fmla="*/ 372 w 813"/>
                <a:gd name="T23" fmla="*/ 397 h 637"/>
                <a:gd name="T24" fmla="*/ 245 w 813"/>
                <a:gd name="T25" fmla="*/ 472 h 637"/>
                <a:gd name="T26" fmla="*/ 122 w 813"/>
                <a:gd name="T27" fmla="*/ 553 h 637"/>
                <a:gd name="T28" fmla="*/ 0 w 813"/>
                <a:gd name="T29" fmla="*/ 637 h 637"/>
                <a:gd name="T30" fmla="*/ 41 w 813"/>
                <a:gd name="T31" fmla="*/ 538 h 637"/>
                <a:gd name="T32" fmla="*/ 83 w 813"/>
                <a:gd name="T33" fmla="*/ 447 h 637"/>
                <a:gd name="T34" fmla="*/ 126 w 813"/>
                <a:gd name="T35" fmla="*/ 364 h 637"/>
                <a:gd name="T36" fmla="*/ 170 w 813"/>
                <a:gd name="T37" fmla="*/ 290 h 637"/>
                <a:gd name="T38" fmla="*/ 215 w 813"/>
                <a:gd name="T39" fmla="*/ 223 h 637"/>
                <a:gd name="T40" fmla="*/ 261 w 813"/>
                <a:gd name="T41" fmla="*/ 166 h 637"/>
                <a:gd name="T42" fmla="*/ 307 w 813"/>
                <a:gd name="T43" fmla="*/ 115 h 637"/>
                <a:gd name="T44" fmla="*/ 352 w 813"/>
                <a:gd name="T45" fmla="*/ 75 h 637"/>
                <a:gd name="T46" fmla="*/ 398 w 813"/>
                <a:gd name="T47" fmla="*/ 42 h 637"/>
                <a:gd name="T48" fmla="*/ 443 w 813"/>
                <a:gd name="T49" fmla="*/ 19 h 637"/>
                <a:gd name="T50" fmla="*/ 486 w 813"/>
                <a:gd name="T51" fmla="*/ 5 h 637"/>
                <a:gd name="T52" fmla="*/ 530 w 813"/>
                <a:gd name="T53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3" h="637">
                  <a:moveTo>
                    <a:pt x="530" y="0"/>
                  </a:moveTo>
                  <a:lnTo>
                    <a:pt x="569" y="5"/>
                  </a:lnTo>
                  <a:lnTo>
                    <a:pt x="608" y="16"/>
                  </a:lnTo>
                  <a:lnTo>
                    <a:pt x="649" y="34"/>
                  </a:lnTo>
                  <a:lnTo>
                    <a:pt x="690" y="61"/>
                  </a:lnTo>
                  <a:lnTo>
                    <a:pt x="730" y="94"/>
                  </a:lnTo>
                  <a:lnTo>
                    <a:pt x="772" y="135"/>
                  </a:lnTo>
                  <a:lnTo>
                    <a:pt x="813" y="182"/>
                  </a:lnTo>
                  <a:lnTo>
                    <a:pt x="722" y="220"/>
                  </a:lnTo>
                  <a:lnTo>
                    <a:pt x="634" y="261"/>
                  </a:lnTo>
                  <a:lnTo>
                    <a:pt x="502" y="327"/>
                  </a:lnTo>
                  <a:lnTo>
                    <a:pt x="372" y="397"/>
                  </a:lnTo>
                  <a:lnTo>
                    <a:pt x="245" y="472"/>
                  </a:lnTo>
                  <a:lnTo>
                    <a:pt x="122" y="553"/>
                  </a:lnTo>
                  <a:lnTo>
                    <a:pt x="0" y="637"/>
                  </a:lnTo>
                  <a:lnTo>
                    <a:pt x="41" y="538"/>
                  </a:lnTo>
                  <a:lnTo>
                    <a:pt x="83" y="447"/>
                  </a:lnTo>
                  <a:lnTo>
                    <a:pt x="126" y="364"/>
                  </a:lnTo>
                  <a:lnTo>
                    <a:pt x="170" y="290"/>
                  </a:lnTo>
                  <a:lnTo>
                    <a:pt x="215" y="223"/>
                  </a:lnTo>
                  <a:lnTo>
                    <a:pt x="261" y="166"/>
                  </a:lnTo>
                  <a:lnTo>
                    <a:pt x="307" y="115"/>
                  </a:lnTo>
                  <a:lnTo>
                    <a:pt x="352" y="75"/>
                  </a:lnTo>
                  <a:lnTo>
                    <a:pt x="398" y="42"/>
                  </a:lnTo>
                  <a:lnTo>
                    <a:pt x="443" y="19"/>
                  </a:lnTo>
                  <a:lnTo>
                    <a:pt x="486" y="5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717" y="3120"/>
              <a:ext cx="667" cy="667"/>
            </a:xfrm>
            <a:custGeom>
              <a:avLst/>
              <a:gdLst>
                <a:gd name="T0" fmla="*/ 1334 w 1334"/>
                <a:gd name="T1" fmla="*/ 0 h 1333"/>
                <a:gd name="T2" fmla="*/ 1286 w 1334"/>
                <a:gd name="T3" fmla="*/ 122 h 1333"/>
                <a:gd name="T4" fmla="*/ 1230 w 1334"/>
                <a:gd name="T5" fmla="*/ 241 h 1333"/>
                <a:gd name="T6" fmla="*/ 1168 w 1334"/>
                <a:gd name="T7" fmla="*/ 354 h 1333"/>
                <a:gd name="T8" fmla="*/ 1100 w 1334"/>
                <a:gd name="T9" fmla="*/ 465 h 1333"/>
                <a:gd name="T10" fmla="*/ 1025 w 1334"/>
                <a:gd name="T11" fmla="*/ 570 h 1333"/>
                <a:gd name="T12" fmla="*/ 945 w 1334"/>
                <a:gd name="T13" fmla="*/ 672 h 1333"/>
                <a:gd name="T14" fmla="*/ 859 w 1334"/>
                <a:gd name="T15" fmla="*/ 767 h 1333"/>
                <a:gd name="T16" fmla="*/ 768 w 1334"/>
                <a:gd name="T17" fmla="*/ 859 h 1333"/>
                <a:gd name="T18" fmla="*/ 672 w 1334"/>
                <a:gd name="T19" fmla="*/ 945 h 1333"/>
                <a:gd name="T20" fmla="*/ 570 w 1334"/>
                <a:gd name="T21" fmla="*/ 1025 h 1333"/>
                <a:gd name="T22" fmla="*/ 465 w 1334"/>
                <a:gd name="T23" fmla="*/ 1099 h 1333"/>
                <a:gd name="T24" fmla="*/ 354 w 1334"/>
                <a:gd name="T25" fmla="*/ 1167 h 1333"/>
                <a:gd name="T26" fmla="*/ 239 w 1334"/>
                <a:gd name="T27" fmla="*/ 1229 h 1333"/>
                <a:gd name="T28" fmla="*/ 121 w 1334"/>
                <a:gd name="T29" fmla="*/ 1285 h 1333"/>
                <a:gd name="T30" fmla="*/ 0 w 1334"/>
                <a:gd name="T31" fmla="*/ 1333 h 1333"/>
                <a:gd name="T32" fmla="*/ 49 w 1334"/>
                <a:gd name="T33" fmla="*/ 1243 h 1333"/>
                <a:gd name="T34" fmla="*/ 95 w 1334"/>
                <a:gd name="T35" fmla="*/ 1146 h 1333"/>
                <a:gd name="T36" fmla="*/ 140 w 1334"/>
                <a:gd name="T37" fmla="*/ 1044 h 1333"/>
                <a:gd name="T38" fmla="*/ 189 w 1334"/>
                <a:gd name="T39" fmla="*/ 917 h 1333"/>
                <a:gd name="T40" fmla="*/ 234 w 1334"/>
                <a:gd name="T41" fmla="*/ 781 h 1333"/>
                <a:gd name="T42" fmla="*/ 274 w 1334"/>
                <a:gd name="T43" fmla="*/ 641 h 1333"/>
                <a:gd name="T44" fmla="*/ 311 w 1334"/>
                <a:gd name="T45" fmla="*/ 495 h 1333"/>
                <a:gd name="T46" fmla="*/ 343 w 1334"/>
                <a:gd name="T47" fmla="*/ 343 h 1333"/>
                <a:gd name="T48" fmla="*/ 494 w 1334"/>
                <a:gd name="T49" fmla="*/ 311 h 1333"/>
                <a:gd name="T50" fmla="*/ 641 w 1334"/>
                <a:gd name="T51" fmla="*/ 274 h 1333"/>
                <a:gd name="T52" fmla="*/ 782 w 1334"/>
                <a:gd name="T53" fmla="*/ 234 h 1333"/>
                <a:gd name="T54" fmla="*/ 916 w 1334"/>
                <a:gd name="T55" fmla="*/ 189 h 1333"/>
                <a:gd name="T56" fmla="*/ 1045 w 1334"/>
                <a:gd name="T57" fmla="*/ 140 h 1333"/>
                <a:gd name="T58" fmla="*/ 1147 w 1334"/>
                <a:gd name="T59" fmla="*/ 95 h 1333"/>
                <a:gd name="T60" fmla="*/ 1244 w 1334"/>
                <a:gd name="T61" fmla="*/ 49 h 1333"/>
                <a:gd name="T62" fmla="*/ 1334 w 1334"/>
                <a:gd name="T63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4" h="1333">
                  <a:moveTo>
                    <a:pt x="1334" y="0"/>
                  </a:moveTo>
                  <a:lnTo>
                    <a:pt x="1286" y="122"/>
                  </a:lnTo>
                  <a:lnTo>
                    <a:pt x="1230" y="241"/>
                  </a:lnTo>
                  <a:lnTo>
                    <a:pt x="1168" y="354"/>
                  </a:lnTo>
                  <a:lnTo>
                    <a:pt x="1100" y="465"/>
                  </a:lnTo>
                  <a:lnTo>
                    <a:pt x="1025" y="570"/>
                  </a:lnTo>
                  <a:lnTo>
                    <a:pt x="945" y="672"/>
                  </a:lnTo>
                  <a:lnTo>
                    <a:pt x="859" y="767"/>
                  </a:lnTo>
                  <a:lnTo>
                    <a:pt x="768" y="859"/>
                  </a:lnTo>
                  <a:lnTo>
                    <a:pt x="672" y="945"/>
                  </a:lnTo>
                  <a:lnTo>
                    <a:pt x="570" y="1025"/>
                  </a:lnTo>
                  <a:lnTo>
                    <a:pt x="465" y="1099"/>
                  </a:lnTo>
                  <a:lnTo>
                    <a:pt x="354" y="1167"/>
                  </a:lnTo>
                  <a:lnTo>
                    <a:pt x="239" y="1229"/>
                  </a:lnTo>
                  <a:lnTo>
                    <a:pt x="121" y="1285"/>
                  </a:lnTo>
                  <a:lnTo>
                    <a:pt x="0" y="1333"/>
                  </a:lnTo>
                  <a:lnTo>
                    <a:pt x="49" y="1243"/>
                  </a:lnTo>
                  <a:lnTo>
                    <a:pt x="95" y="1146"/>
                  </a:lnTo>
                  <a:lnTo>
                    <a:pt x="140" y="1044"/>
                  </a:lnTo>
                  <a:lnTo>
                    <a:pt x="189" y="917"/>
                  </a:lnTo>
                  <a:lnTo>
                    <a:pt x="234" y="781"/>
                  </a:lnTo>
                  <a:lnTo>
                    <a:pt x="274" y="641"/>
                  </a:lnTo>
                  <a:lnTo>
                    <a:pt x="311" y="495"/>
                  </a:lnTo>
                  <a:lnTo>
                    <a:pt x="343" y="343"/>
                  </a:lnTo>
                  <a:lnTo>
                    <a:pt x="494" y="311"/>
                  </a:lnTo>
                  <a:lnTo>
                    <a:pt x="641" y="274"/>
                  </a:lnTo>
                  <a:lnTo>
                    <a:pt x="782" y="234"/>
                  </a:lnTo>
                  <a:lnTo>
                    <a:pt x="916" y="189"/>
                  </a:lnTo>
                  <a:lnTo>
                    <a:pt x="1045" y="140"/>
                  </a:lnTo>
                  <a:lnTo>
                    <a:pt x="1147" y="95"/>
                  </a:lnTo>
                  <a:lnTo>
                    <a:pt x="1244" y="49"/>
                  </a:lnTo>
                  <a:lnTo>
                    <a:pt x="1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224" y="2477"/>
              <a:ext cx="317" cy="406"/>
            </a:xfrm>
            <a:custGeom>
              <a:avLst/>
              <a:gdLst>
                <a:gd name="T0" fmla="*/ 635 w 635"/>
                <a:gd name="T1" fmla="*/ 0 h 812"/>
                <a:gd name="T2" fmla="*/ 541 w 635"/>
                <a:gd name="T3" fmla="*/ 136 h 812"/>
                <a:gd name="T4" fmla="*/ 453 w 635"/>
                <a:gd name="T5" fmla="*/ 275 h 812"/>
                <a:gd name="T6" fmla="*/ 370 w 635"/>
                <a:gd name="T7" fmla="*/ 417 h 812"/>
                <a:gd name="T8" fmla="*/ 294 w 635"/>
                <a:gd name="T9" fmla="*/ 563 h 812"/>
                <a:gd name="T10" fmla="*/ 224 w 635"/>
                <a:gd name="T11" fmla="*/ 713 h 812"/>
                <a:gd name="T12" fmla="*/ 182 w 635"/>
                <a:gd name="T13" fmla="*/ 812 h 812"/>
                <a:gd name="T14" fmla="*/ 135 w 635"/>
                <a:gd name="T15" fmla="*/ 770 h 812"/>
                <a:gd name="T16" fmla="*/ 94 w 635"/>
                <a:gd name="T17" fmla="*/ 730 h 812"/>
                <a:gd name="T18" fmla="*/ 60 w 635"/>
                <a:gd name="T19" fmla="*/ 689 h 812"/>
                <a:gd name="T20" fmla="*/ 34 w 635"/>
                <a:gd name="T21" fmla="*/ 647 h 812"/>
                <a:gd name="T22" fmla="*/ 15 w 635"/>
                <a:gd name="T23" fmla="*/ 606 h 812"/>
                <a:gd name="T24" fmla="*/ 3 w 635"/>
                <a:gd name="T25" fmla="*/ 567 h 812"/>
                <a:gd name="T26" fmla="*/ 0 w 635"/>
                <a:gd name="T27" fmla="*/ 529 h 812"/>
                <a:gd name="T28" fmla="*/ 0 w 635"/>
                <a:gd name="T29" fmla="*/ 528 h 812"/>
                <a:gd name="T30" fmla="*/ 4 w 635"/>
                <a:gd name="T31" fmla="*/ 486 h 812"/>
                <a:gd name="T32" fmla="*/ 18 w 635"/>
                <a:gd name="T33" fmla="*/ 441 h 812"/>
                <a:gd name="T34" fmla="*/ 42 w 635"/>
                <a:gd name="T35" fmla="*/ 396 h 812"/>
                <a:gd name="T36" fmla="*/ 74 w 635"/>
                <a:gd name="T37" fmla="*/ 352 h 812"/>
                <a:gd name="T38" fmla="*/ 115 w 635"/>
                <a:gd name="T39" fmla="*/ 305 h 812"/>
                <a:gd name="T40" fmla="*/ 164 w 635"/>
                <a:gd name="T41" fmla="*/ 261 h 812"/>
                <a:gd name="T42" fmla="*/ 221 w 635"/>
                <a:gd name="T43" fmla="*/ 214 h 812"/>
                <a:gd name="T44" fmla="*/ 289 w 635"/>
                <a:gd name="T45" fmla="*/ 170 h 812"/>
                <a:gd name="T46" fmla="*/ 363 w 635"/>
                <a:gd name="T47" fmla="*/ 125 h 812"/>
                <a:gd name="T48" fmla="*/ 446 w 635"/>
                <a:gd name="T49" fmla="*/ 83 h 812"/>
                <a:gd name="T50" fmla="*/ 537 w 635"/>
                <a:gd name="T51" fmla="*/ 41 h 812"/>
                <a:gd name="T52" fmla="*/ 635 w 635"/>
                <a:gd name="T53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5" h="812">
                  <a:moveTo>
                    <a:pt x="635" y="0"/>
                  </a:moveTo>
                  <a:lnTo>
                    <a:pt x="541" y="136"/>
                  </a:lnTo>
                  <a:lnTo>
                    <a:pt x="453" y="275"/>
                  </a:lnTo>
                  <a:lnTo>
                    <a:pt x="370" y="417"/>
                  </a:lnTo>
                  <a:lnTo>
                    <a:pt x="294" y="563"/>
                  </a:lnTo>
                  <a:lnTo>
                    <a:pt x="224" y="713"/>
                  </a:lnTo>
                  <a:lnTo>
                    <a:pt x="182" y="812"/>
                  </a:lnTo>
                  <a:lnTo>
                    <a:pt x="135" y="770"/>
                  </a:lnTo>
                  <a:lnTo>
                    <a:pt x="94" y="730"/>
                  </a:lnTo>
                  <a:lnTo>
                    <a:pt x="60" y="689"/>
                  </a:lnTo>
                  <a:lnTo>
                    <a:pt x="34" y="647"/>
                  </a:lnTo>
                  <a:lnTo>
                    <a:pt x="15" y="606"/>
                  </a:lnTo>
                  <a:lnTo>
                    <a:pt x="3" y="567"/>
                  </a:lnTo>
                  <a:lnTo>
                    <a:pt x="0" y="529"/>
                  </a:lnTo>
                  <a:lnTo>
                    <a:pt x="0" y="528"/>
                  </a:lnTo>
                  <a:lnTo>
                    <a:pt x="4" y="486"/>
                  </a:lnTo>
                  <a:lnTo>
                    <a:pt x="18" y="441"/>
                  </a:lnTo>
                  <a:lnTo>
                    <a:pt x="42" y="396"/>
                  </a:lnTo>
                  <a:lnTo>
                    <a:pt x="74" y="352"/>
                  </a:lnTo>
                  <a:lnTo>
                    <a:pt x="115" y="305"/>
                  </a:lnTo>
                  <a:lnTo>
                    <a:pt x="164" y="261"/>
                  </a:lnTo>
                  <a:lnTo>
                    <a:pt x="221" y="214"/>
                  </a:lnTo>
                  <a:lnTo>
                    <a:pt x="289" y="170"/>
                  </a:lnTo>
                  <a:lnTo>
                    <a:pt x="363" y="125"/>
                  </a:lnTo>
                  <a:lnTo>
                    <a:pt x="446" y="83"/>
                  </a:lnTo>
                  <a:lnTo>
                    <a:pt x="537" y="41"/>
                  </a:lnTo>
                  <a:lnTo>
                    <a:pt x="6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288" y="1693"/>
              <a:ext cx="2239" cy="2237"/>
            </a:xfrm>
            <a:custGeom>
              <a:avLst/>
              <a:gdLst>
                <a:gd name="T0" fmla="*/ 3915 w 4479"/>
                <a:gd name="T1" fmla="*/ 94 h 4475"/>
                <a:gd name="T2" fmla="*/ 4291 w 4479"/>
                <a:gd name="T3" fmla="*/ 387 h 4475"/>
                <a:gd name="T4" fmla="*/ 4472 w 4479"/>
                <a:gd name="T5" fmla="*/ 864 h 4475"/>
                <a:gd name="T6" fmla="*/ 4403 w 4479"/>
                <a:gd name="T7" fmla="*/ 1507 h 4475"/>
                <a:gd name="T8" fmla="*/ 4298 w 4479"/>
                <a:gd name="T9" fmla="*/ 1988 h 4475"/>
                <a:gd name="T10" fmla="*/ 4309 w 4479"/>
                <a:gd name="T11" fmla="*/ 2181 h 4475"/>
                <a:gd name="T12" fmla="*/ 4050 w 4479"/>
                <a:gd name="T13" fmla="*/ 2447 h 4475"/>
                <a:gd name="T14" fmla="*/ 3509 w 4479"/>
                <a:gd name="T15" fmla="*/ 2688 h 4475"/>
                <a:gd name="T16" fmla="*/ 3306 w 4479"/>
                <a:gd name="T17" fmla="*/ 2096 h 4475"/>
                <a:gd name="T18" fmla="*/ 3523 w 4479"/>
                <a:gd name="T19" fmla="*/ 1509 h 4475"/>
                <a:gd name="T20" fmla="*/ 4085 w 4479"/>
                <a:gd name="T21" fmla="*/ 1770 h 4475"/>
                <a:gd name="T22" fmla="*/ 4317 w 4479"/>
                <a:gd name="T23" fmla="*/ 1449 h 4475"/>
                <a:gd name="T24" fmla="*/ 4316 w 4479"/>
                <a:gd name="T25" fmla="*/ 870 h 4475"/>
                <a:gd name="T26" fmla="*/ 4162 w 4479"/>
                <a:gd name="T27" fmla="*/ 543 h 4475"/>
                <a:gd name="T28" fmla="*/ 3887 w 4479"/>
                <a:gd name="T29" fmla="*/ 347 h 4475"/>
                <a:gd name="T30" fmla="*/ 3406 w 4479"/>
                <a:gd name="T31" fmla="*/ 297 h 4475"/>
                <a:gd name="T32" fmla="*/ 3939 w 4479"/>
                <a:gd name="T33" fmla="*/ 844 h 4475"/>
                <a:gd name="T34" fmla="*/ 4089 w 4479"/>
                <a:gd name="T35" fmla="*/ 1281 h 4475"/>
                <a:gd name="T36" fmla="*/ 3353 w 4479"/>
                <a:gd name="T37" fmla="*/ 1026 h 4475"/>
                <a:gd name="T38" fmla="*/ 3032 w 4479"/>
                <a:gd name="T39" fmla="*/ 380 h 4475"/>
                <a:gd name="T40" fmla="*/ 2730 w 4479"/>
                <a:gd name="T41" fmla="*/ 822 h 4475"/>
                <a:gd name="T42" fmla="*/ 2060 w 4479"/>
                <a:gd name="T43" fmla="*/ 892 h 4475"/>
                <a:gd name="T44" fmla="*/ 1803 w 4479"/>
                <a:gd name="T45" fmla="*/ 1323 h 4475"/>
                <a:gd name="T46" fmla="*/ 2697 w 4479"/>
                <a:gd name="T47" fmla="*/ 1346 h 4475"/>
                <a:gd name="T48" fmla="*/ 2881 w 4479"/>
                <a:gd name="T49" fmla="*/ 2096 h 4475"/>
                <a:gd name="T50" fmla="*/ 2697 w 4479"/>
                <a:gd name="T51" fmla="*/ 2848 h 4475"/>
                <a:gd name="T52" fmla="*/ 1789 w 4479"/>
                <a:gd name="T53" fmla="*/ 2870 h 4475"/>
                <a:gd name="T54" fmla="*/ 1325 w 4479"/>
                <a:gd name="T55" fmla="*/ 2405 h 4475"/>
                <a:gd name="T56" fmla="*/ 1345 w 4479"/>
                <a:gd name="T57" fmla="*/ 1522 h 4475"/>
                <a:gd name="T58" fmla="*/ 895 w 4479"/>
                <a:gd name="T59" fmla="*/ 2264 h 4475"/>
                <a:gd name="T60" fmla="*/ 629 w 4479"/>
                <a:gd name="T61" fmla="*/ 2669 h 4475"/>
                <a:gd name="T62" fmla="*/ 613 w 4479"/>
                <a:gd name="T63" fmla="*/ 3105 h 4475"/>
                <a:gd name="T64" fmla="*/ 1105 w 4479"/>
                <a:gd name="T65" fmla="*/ 3636 h 4475"/>
                <a:gd name="T66" fmla="*/ 1303 w 4479"/>
                <a:gd name="T67" fmla="*/ 4174 h 4475"/>
                <a:gd name="T68" fmla="*/ 640 w 4479"/>
                <a:gd name="T69" fmla="*/ 3776 h 4475"/>
                <a:gd name="T70" fmla="*/ 285 w 4479"/>
                <a:gd name="T71" fmla="*/ 3545 h 4475"/>
                <a:gd name="T72" fmla="*/ 378 w 4479"/>
                <a:gd name="T73" fmla="*/ 3961 h 4475"/>
                <a:gd name="T74" fmla="*/ 640 w 4479"/>
                <a:gd name="T75" fmla="*/ 4224 h 4475"/>
                <a:gd name="T76" fmla="*/ 1002 w 4479"/>
                <a:gd name="T77" fmla="*/ 4333 h 4475"/>
                <a:gd name="T78" fmla="*/ 1386 w 4479"/>
                <a:gd name="T79" fmla="*/ 4323 h 4475"/>
                <a:gd name="T80" fmla="*/ 1774 w 4479"/>
                <a:gd name="T81" fmla="*/ 4084 h 4475"/>
                <a:gd name="T82" fmla="*/ 1512 w 4479"/>
                <a:gd name="T83" fmla="*/ 3521 h 4475"/>
                <a:gd name="T84" fmla="*/ 2099 w 4479"/>
                <a:gd name="T85" fmla="*/ 3301 h 4475"/>
                <a:gd name="T86" fmla="*/ 2690 w 4479"/>
                <a:gd name="T87" fmla="*/ 3504 h 4475"/>
                <a:gd name="T88" fmla="*/ 2451 w 4479"/>
                <a:gd name="T89" fmla="*/ 4046 h 4475"/>
                <a:gd name="T90" fmla="*/ 2184 w 4479"/>
                <a:gd name="T91" fmla="*/ 4304 h 4475"/>
                <a:gd name="T92" fmla="*/ 1955 w 4479"/>
                <a:gd name="T93" fmla="*/ 4272 h 4475"/>
                <a:gd name="T94" fmla="*/ 1316 w 4479"/>
                <a:gd name="T95" fmla="*/ 4442 h 4475"/>
                <a:gd name="T96" fmla="*/ 752 w 4479"/>
                <a:gd name="T97" fmla="*/ 4449 h 4475"/>
                <a:gd name="T98" fmla="*/ 337 w 4479"/>
                <a:gd name="T99" fmla="*/ 4251 h 4475"/>
                <a:gd name="T100" fmla="*/ 91 w 4479"/>
                <a:gd name="T101" fmla="*/ 3903 h 4475"/>
                <a:gd name="T102" fmla="*/ 1 w 4479"/>
                <a:gd name="T103" fmla="*/ 3324 h 4475"/>
                <a:gd name="T104" fmla="*/ 124 w 4479"/>
                <a:gd name="T105" fmla="*/ 2708 h 4475"/>
                <a:gd name="T106" fmla="*/ 482 w 4479"/>
                <a:gd name="T107" fmla="*/ 1957 h 4475"/>
                <a:gd name="T108" fmla="*/ 1136 w 4479"/>
                <a:gd name="T109" fmla="*/ 1137 h 4475"/>
                <a:gd name="T110" fmla="*/ 1915 w 4479"/>
                <a:gd name="T111" fmla="*/ 510 h 4475"/>
                <a:gd name="T112" fmla="*/ 2651 w 4479"/>
                <a:gd name="T113" fmla="*/ 144 h 4475"/>
                <a:gd name="T114" fmla="*/ 3313 w 4479"/>
                <a:gd name="T115" fmla="*/ 2 h 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9" h="4475">
                  <a:moveTo>
                    <a:pt x="3425" y="0"/>
                  </a:moveTo>
                  <a:lnTo>
                    <a:pt x="3535" y="4"/>
                  </a:lnTo>
                  <a:lnTo>
                    <a:pt x="3646" y="18"/>
                  </a:lnTo>
                  <a:lnTo>
                    <a:pt x="3755" y="41"/>
                  </a:lnTo>
                  <a:lnTo>
                    <a:pt x="3837" y="65"/>
                  </a:lnTo>
                  <a:lnTo>
                    <a:pt x="3915" y="94"/>
                  </a:lnTo>
                  <a:lnTo>
                    <a:pt x="3988" y="130"/>
                  </a:lnTo>
                  <a:lnTo>
                    <a:pt x="4058" y="171"/>
                  </a:lnTo>
                  <a:lnTo>
                    <a:pt x="4124" y="217"/>
                  </a:lnTo>
                  <a:lnTo>
                    <a:pt x="4184" y="269"/>
                  </a:lnTo>
                  <a:lnTo>
                    <a:pt x="4240" y="325"/>
                  </a:lnTo>
                  <a:lnTo>
                    <a:pt x="4291" y="387"/>
                  </a:lnTo>
                  <a:lnTo>
                    <a:pt x="4336" y="452"/>
                  </a:lnTo>
                  <a:lnTo>
                    <a:pt x="4376" y="522"/>
                  </a:lnTo>
                  <a:lnTo>
                    <a:pt x="4409" y="597"/>
                  </a:lnTo>
                  <a:lnTo>
                    <a:pt x="4435" y="675"/>
                  </a:lnTo>
                  <a:lnTo>
                    <a:pt x="4456" y="758"/>
                  </a:lnTo>
                  <a:lnTo>
                    <a:pt x="4472" y="864"/>
                  </a:lnTo>
                  <a:lnTo>
                    <a:pt x="4479" y="972"/>
                  </a:lnTo>
                  <a:lnTo>
                    <a:pt x="4479" y="1080"/>
                  </a:lnTo>
                  <a:lnTo>
                    <a:pt x="4469" y="1187"/>
                  </a:lnTo>
                  <a:lnTo>
                    <a:pt x="4453" y="1295"/>
                  </a:lnTo>
                  <a:lnTo>
                    <a:pt x="4431" y="1402"/>
                  </a:lnTo>
                  <a:lnTo>
                    <a:pt x="4403" y="1507"/>
                  </a:lnTo>
                  <a:lnTo>
                    <a:pt x="4371" y="1612"/>
                  </a:lnTo>
                  <a:lnTo>
                    <a:pt x="4333" y="1715"/>
                  </a:lnTo>
                  <a:lnTo>
                    <a:pt x="4292" y="1816"/>
                  </a:lnTo>
                  <a:lnTo>
                    <a:pt x="4247" y="1914"/>
                  </a:lnTo>
                  <a:lnTo>
                    <a:pt x="4275" y="1952"/>
                  </a:lnTo>
                  <a:lnTo>
                    <a:pt x="4298" y="1988"/>
                  </a:lnTo>
                  <a:lnTo>
                    <a:pt x="4313" y="2026"/>
                  </a:lnTo>
                  <a:lnTo>
                    <a:pt x="4323" y="2061"/>
                  </a:lnTo>
                  <a:lnTo>
                    <a:pt x="4326" y="2096"/>
                  </a:lnTo>
                  <a:lnTo>
                    <a:pt x="4326" y="2097"/>
                  </a:lnTo>
                  <a:lnTo>
                    <a:pt x="4322" y="2138"/>
                  </a:lnTo>
                  <a:lnTo>
                    <a:pt x="4309" y="2181"/>
                  </a:lnTo>
                  <a:lnTo>
                    <a:pt x="4287" y="2225"/>
                  </a:lnTo>
                  <a:lnTo>
                    <a:pt x="4256" y="2270"/>
                  </a:lnTo>
                  <a:lnTo>
                    <a:pt x="4217" y="2314"/>
                  </a:lnTo>
                  <a:lnTo>
                    <a:pt x="4169" y="2359"/>
                  </a:lnTo>
                  <a:lnTo>
                    <a:pt x="4114" y="2404"/>
                  </a:lnTo>
                  <a:lnTo>
                    <a:pt x="4050" y="2447"/>
                  </a:lnTo>
                  <a:lnTo>
                    <a:pt x="3978" y="2491"/>
                  </a:lnTo>
                  <a:lnTo>
                    <a:pt x="3900" y="2533"/>
                  </a:lnTo>
                  <a:lnTo>
                    <a:pt x="3813" y="2575"/>
                  </a:lnTo>
                  <a:lnTo>
                    <a:pt x="3719" y="2614"/>
                  </a:lnTo>
                  <a:lnTo>
                    <a:pt x="3617" y="2652"/>
                  </a:lnTo>
                  <a:lnTo>
                    <a:pt x="3509" y="2688"/>
                  </a:lnTo>
                  <a:lnTo>
                    <a:pt x="3392" y="2722"/>
                  </a:lnTo>
                  <a:lnTo>
                    <a:pt x="3271" y="2753"/>
                  </a:lnTo>
                  <a:lnTo>
                    <a:pt x="3285" y="2592"/>
                  </a:lnTo>
                  <a:lnTo>
                    <a:pt x="3296" y="2429"/>
                  </a:lnTo>
                  <a:lnTo>
                    <a:pt x="3303" y="2264"/>
                  </a:lnTo>
                  <a:lnTo>
                    <a:pt x="3306" y="2096"/>
                  </a:lnTo>
                  <a:lnTo>
                    <a:pt x="3303" y="1929"/>
                  </a:lnTo>
                  <a:lnTo>
                    <a:pt x="3296" y="1764"/>
                  </a:lnTo>
                  <a:lnTo>
                    <a:pt x="3285" y="1600"/>
                  </a:lnTo>
                  <a:lnTo>
                    <a:pt x="3271" y="1441"/>
                  </a:lnTo>
                  <a:lnTo>
                    <a:pt x="3401" y="1474"/>
                  </a:lnTo>
                  <a:lnTo>
                    <a:pt x="3523" y="1509"/>
                  </a:lnTo>
                  <a:lnTo>
                    <a:pt x="3638" y="1549"/>
                  </a:lnTo>
                  <a:lnTo>
                    <a:pt x="3744" y="1589"/>
                  </a:lnTo>
                  <a:lnTo>
                    <a:pt x="3842" y="1633"/>
                  </a:lnTo>
                  <a:lnTo>
                    <a:pt x="3932" y="1677"/>
                  </a:lnTo>
                  <a:lnTo>
                    <a:pt x="4013" y="1722"/>
                  </a:lnTo>
                  <a:lnTo>
                    <a:pt x="4085" y="1770"/>
                  </a:lnTo>
                  <a:lnTo>
                    <a:pt x="4148" y="1817"/>
                  </a:lnTo>
                  <a:lnTo>
                    <a:pt x="4203" y="1865"/>
                  </a:lnTo>
                  <a:lnTo>
                    <a:pt x="4239" y="1759"/>
                  </a:lnTo>
                  <a:lnTo>
                    <a:pt x="4271" y="1651"/>
                  </a:lnTo>
                  <a:lnTo>
                    <a:pt x="4296" y="1551"/>
                  </a:lnTo>
                  <a:lnTo>
                    <a:pt x="4317" y="1449"/>
                  </a:lnTo>
                  <a:lnTo>
                    <a:pt x="4333" y="1346"/>
                  </a:lnTo>
                  <a:lnTo>
                    <a:pt x="4343" y="1241"/>
                  </a:lnTo>
                  <a:lnTo>
                    <a:pt x="4345" y="1137"/>
                  </a:lnTo>
                  <a:lnTo>
                    <a:pt x="4341" y="1033"/>
                  </a:lnTo>
                  <a:lnTo>
                    <a:pt x="4329" y="930"/>
                  </a:lnTo>
                  <a:lnTo>
                    <a:pt x="4316" y="870"/>
                  </a:lnTo>
                  <a:lnTo>
                    <a:pt x="4301" y="809"/>
                  </a:lnTo>
                  <a:lnTo>
                    <a:pt x="4281" y="751"/>
                  </a:lnTo>
                  <a:lnTo>
                    <a:pt x="4257" y="693"/>
                  </a:lnTo>
                  <a:lnTo>
                    <a:pt x="4229" y="639"/>
                  </a:lnTo>
                  <a:lnTo>
                    <a:pt x="4196" y="585"/>
                  </a:lnTo>
                  <a:lnTo>
                    <a:pt x="4162" y="543"/>
                  </a:lnTo>
                  <a:lnTo>
                    <a:pt x="4125" y="503"/>
                  </a:lnTo>
                  <a:lnTo>
                    <a:pt x="4088" y="464"/>
                  </a:lnTo>
                  <a:lnTo>
                    <a:pt x="4089" y="465"/>
                  </a:lnTo>
                  <a:lnTo>
                    <a:pt x="4025" y="419"/>
                  </a:lnTo>
                  <a:lnTo>
                    <a:pt x="3957" y="380"/>
                  </a:lnTo>
                  <a:lnTo>
                    <a:pt x="3887" y="347"/>
                  </a:lnTo>
                  <a:lnTo>
                    <a:pt x="3814" y="324"/>
                  </a:lnTo>
                  <a:lnTo>
                    <a:pt x="3740" y="305"/>
                  </a:lnTo>
                  <a:lnTo>
                    <a:pt x="3664" y="294"/>
                  </a:lnTo>
                  <a:lnTo>
                    <a:pt x="3586" y="289"/>
                  </a:lnTo>
                  <a:lnTo>
                    <a:pt x="3506" y="289"/>
                  </a:lnTo>
                  <a:lnTo>
                    <a:pt x="3406" y="297"/>
                  </a:lnTo>
                  <a:lnTo>
                    <a:pt x="3507" y="374"/>
                  </a:lnTo>
                  <a:lnTo>
                    <a:pt x="3604" y="458"/>
                  </a:lnTo>
                  <a:lnTo>
                    <a:pt x="3697" y="548"/>
                  </a:lnTo>
                  <a:lnTo>
                    <a:pt x="3782" y="641"/>
                  </a:lnTo>
                  <a:lnTo>
                    <a:pt x="3863" y="741"/>
                  </a:lnTo>
                  <a:lnTo>
                    <a:pt x="3939" y="844"/>
                  </a:lnTo>
                  <a:lnTo>
                    <a:pt x="4008" y="952"/>
                  </a:lnTo>
                  <a:lnTo>
                    <a:pt x="4071" y="1064"/>
                  </a:lnTo>
                  <a:lnTo>
                    <a:pt x="4128" y="1179"/>
                  </a:lnTo>
                  <a:lnTo>
                    <a:pt x="4179" y="1299"/>
                  </a:lnTo>
                  <a:lnTo>
                    <a:pt x="4173" y="1326"/>
                  </a:lnTo>
                  <a:lnTo>
                    <a:pt x="4089" y="1281"/>
                  </a:lnTo>
                  <a:lnTo>
                    <a:pt x="3999" y="1239"/>
                  </a:lnTo>
                  <a:lnTo>
                    <a:pt x="3904" y="1199"/>
                  </a:lnTo>
                  <a:lnTo>
                    <a:pt x="3775" y="1150"/>
                  </a:lnTo>
                  <a:lnTo>
                    <a:pt x="3641" y="1105"/>
                  </a:lnTo>
                  <a:lnTo>
                    <a:pt x="3500" y="1064"/>
                  </a:lnTo>
                  <a:lnTo>
                    <a:pt x="3353" y="1026"/>
                  </a:lnTo>
                  <a:lnTo>
                    <a:pt x="3202" y="994"/>
                  </a:lnTo>
                  <a:lnTo>
                    <a:pt x="3174" y="864"/>
                  </a:lnTo>
                  <a:lnTo>
                    <a:pt x="3143" y="737"/>
                  </a:lnTo>
                  <a:lnTo>
                    <a:pt x="3109" y="612"/>
                  </a:lnTo>
                  <a:lnTo>
                    <a:pt x="3072" y="493"/>
                  </a:lnTo>
                  <a:lnTo>
                    <a:pt x="3032" y="380"/>
                  </a:lnTo>
                  <a:lnTo>
                    <a:pt x="2912" y="422"/>
                  </a:lnTo>
                  <a:lnTo>
                    <a:pt x="2794" y="469"/>
                  </a:lnTo>
                  <a:lnTo>
                    <a:pt x="2640" y="541"/>
                  </a:lnTo>
                  <a:lnTo>
                    <a:pt x="2672" y="629"/>
                  </a:lnTo>
                  <a:lnTo>
                    <a:pt x="2702" y="724"/>
                  </a:lnTo>
                  <a:lnTo>
                    <a:pt x="2730" y="822"/>
                  </a:lnTo>
                  <a:lnTo>
                    <a:pt x="2755" y="927"/>
                  </a:lnTo>
                  <a:lnTo>
                    <a:pt x="2595" y="912"/>
                  </a:lnTo>
                  <a:lnTo>
                    <a:pt x="2432" y="900"/>
                  </a:lnTo>
                  <a:lnTo>
                    <a:pt x="2267" y="893"/>
                  </a:lnTo>
                  <a:lnTo>
                    <a:pt x="2099" y="892"/>
                  </a:lnTo>
                  <a:lnTo>
                    <a:pt x="2060" y="892"/>
                  </a:lnTo>
                  <a:lnTo>
                    <a:pt x="1934" y="987"/>
                  </a:lnTo>
                  <a:lnTo>
                    <a:pt x="1812" y="1087"/>
                  </a:lnTo>
                  <a:lnTo>
                    <a:pt x="1667" y="1213"/>
                  </a:lnTo>
                  <a:lnTo>
                    <a:pt x="1526" y="1343"/>
                  </a:lnTo>
                  <a:lnTo>
                    <a:pt x="1662" y="1332"/>
                  </a:lnTo>
                  <a:lnTo>
                    <a:pt x="1803" y="1323"/>
                  </a:lnTo>
                  <a:lnTo>
                    <a:pt x="1949" y="1318"/>
                  </a:lnTo>
                  <a:lnTo>
                    <a:pt x="2099" y="1315"/>
                  </a:lnTo>
                  <a:lnTo>
                    <a:pt x="2256" y="1318"/>
                  </a:lnTo>
                  <a:lnTo>
                    <a:pt x="2409" y="1323"/>
                  </a:lnTo>
                  <a:lnTo>
                    <a:pt x="2556" y="1333"/>
                  </a:lnTo>
                  <a:lnTo>
                    <a:pt x="2697" y="1346"/>
                  </a:lnTo>
                  <a:lnTo>
                    <a:pt x="2835" y="1362"/>
                  </a:lnTo>
                  <a:lnTo>
                    <a:pt x="2850" y="1498"/>
                  </a:lnTo>
                  <a:lnTo>
                    <a:pt x="2864" y="1641"/>
                  </a:lnTo>
                  <a:lnTo>
                    <a:pt x="2873" y="1788"/>
                  </a:lnTo>
                  <a:lnTo>
                    <a:pt x="2878" y="1939"/>
                  </a:lnTo>
                  <a:lnTo>
                    <a:pt x="2881" y="2096"/>
                  </a:lnTo>
                  <a:lnTo>
                    <a:pt x="2878" y="2253"/>
                  </a:lnTo>
                  <a:lnTo>
                    <a:pt x="2873" y="2405"/>
                  </a:lnTo>
                  <a:lnTo>
                    <a:pt x="2864" y="2552"/>
                  </a:lnTo>
                  <a:lnTo>
                    <a:pt x="2850" y="2694"/>
                  </a:lnTo>
                  <a:lnTo>
                    <a:pt x="2835" y="2831"/>
                  </a:lnTo>
                  <a:lnTo>
                    <a:pt x="2697" y="2848"/>
                  </a:lnTo>
                  <a:lnTo>
                    <a:pt x="2556" y="2860"/>
                  </a:lnTo>
                  <a:lnTo>
                    <a:pt x="2409" y="2870"/>
                  </a:lnTo>
                  <a:lnTo>
                    <a:pt x="2256" y="2876"/>
                  </a:lnTo>
                  <a:lnTo>
                    <a:pt x="2099" y="2877"/>
                  </a:lnTo>
                  <a:lnTo>
                    <a:pt x="1942" y="2876"/>
                  </a:lnTo>
                  <a:lnTo>
                    <a:pt x="1789" y="2870"/>
                  </a:lnTo>
                  <a:lnTo>
                    <a:pt x="1642" y="2860"/>
                  </a:lnTo>
                  <a:lnTo>
                    <a:pt x="1500" y="2848"/>
                  </a:lnTo>
                  <a:lnTo>
                    <a:pt x="1363" y="2831"/>
                  </a:lnTo>
                  <a:lnTo>
                    <a:pt x="1348" y="2694"/>
                  </a:lnTo>
                  <a:lnTo>
                    <a:pt x="1335" y="2552"/>
                  </a:lnTo>
                  <a:lnTo>
                    <a:pt x="1325" y="2405"/>
                  </a:lnTo>
                  <a:lnTo>
                    <a:pt x="1320" y="2253"/>
                  </a:lnTo>
                  <a:lnTo>
                    <a:pt x="1317" y="2096"/>
                  </a:lnTo>
                  <a:lnTo>
                    <a:pt x="1318" y="1946"/>
                  </a:lnTo>
                  <a:lnTo>
                    <a:pt x="1324" y="1801"/>
                  </a:lnTo>
                  <a:lnTo>
                    <a:pt x="1334" y="1659"/>
                  </a:lnTo>
                  <a:lnTo>
                    <a:pt x="1345" y="1522"/>
                  </a:lnTo>
                  <a:lnTo>
                    <a:pt x="1226" y="1651"/>
                  </a:lnTo>
                  <a:lnTo>
                    <a:pt x="1109" y="1784"/>
                  </a:lnTo>
                  <a:lnTo>
                    <a:pt x="999" y="1920"/>
                  </a:lnTo>
                  <a:lnTo>
                    <a:pt x="894" y="2060"/>
                  </a:lnTo>
                  <a:lnTo>
                    <a:pt x="892" y="2096"/>
                  </a:lnTo>
                  <a:lnTo>
                    <a:pt x="895" y="2264"/>
                  </a:lnTo>
                  <a:lnTo>
                    <a:pt x="902" y="2429"/>
                  </a:lnTo>
                  <a:lnTo>
                    <a:pt x="913" y="2592"/>
                  </a:lnTo>
                  <a:lnTo>
                    <a:pt x="929" y="2753"/>
                  </a:lnTo>
                  <a:lnTo>
                    <a:pt x="824" y="2726"/>
                  </a:lnTo>
                  <a:lnTo>
                    <a:pt x="724" y="2698"/>
                  </a:lnTo>
                  <a:lnTo>
                    <a:pt x="629" y="2669"/>
                  </a:lnTo>
                  <a:lnTo>
                    <a:pt x="540" y="2636"/>
                  </a:lnTo>
                  <a:lnTo>
                    <a:pt x="480" y="2765"/>
                  </a:lnTo>
                  <a:lnTo>
                    <a:pt x="426" y="2895"/>
                  </a:lnTo>
                  <a:lnTo>
                    <a:pt x="379" y="3028"/>
                  </a:lnTo>
                  <a:lnTo>
                    <a:pt x="493" y="3068"/>
                  </a:lnTo>
                  <a:lnTo>
                    <a:pt x="613" y="3105"/>
                  </a:lnTo>
                  <a:lnTo>
                    <a:pt x="737" y="3139"/>
                  </a:lnTo>
                  <a:lnTo>
                    <a:pt x="864" y="3171"/>
                  </a:lnTo>
                  <a:lnTo>
                    <a:pt x="996" y="3198"/>
                  </a:lnTo>
                  <a:lnTo>
                    <a:pt x="1028" y="3350"/>
                  </a:lnTo>
                  <a:lnTo>
                    <a:pt x="1065" y="3496"/>
                  </a:lnTo>
                  <a:lnTo>
                    <a:pt x="1105" y="3636"/>
                  </a:lnTo>
                  <a:lnTo>
                    <a:pt x="1150" y="3772"/>
                  </a:lnTo>
                  <a:lnTo>
                    <a:pt x="1199" y="3899"/>
                  </a:lnTo>
                  <a:lnTo>
                    <a:pt x="1241" y="3994"/>
                  </a:lnTo>
                  <a:lnTo>
                    <a:pt x="1283" y="4085"/>
                  </a:lnTo>
                  <a:lnTo>
                    <a:pt x="1328" y="4169"/>
                  </a:lnTo>
                  <a:lnTo>
                    <a:pt x="1303" y="4174"/>
                  </a:lnTo>
                  <a:lnTo>
                    <a:pt x="1182" y="4123"/>
                  </a:lnTo>
                  <a:lnTo>
                    <a:pt x="1066" y="4067"/>
                  </a:lnTo>
                  <a:lnTo>
                    <a:pt x="953" y="4003"/>
                  </a:lnTo>
                  <a:lnTo>
                    <a:pt x="845" y="3934"/>
                  </a:lnTo>
                  <a:lnTo>
                    <a:pt x="740" y="3859"/>
                  </a:lnTo>
                  <a:lnTo>
                    <a:pt x="640" y="3776"/>
                  </a:lnTo>
                  <a:lnTo>
                    <a:pt x="546" y="3689"/>
                  </a:lnTo>
                  <a:lnTo>
                    <a:pt x="456" y="3598"/>
                  </a:lnTo>
                  <a:lnTo>
                    <a:pt x="372" y="3500"/>
                  </a:lnTo>
                  <a:lnTo>
                    <a:pt x="294" y="3398"/>
                  </a:lnTo>
                  <a:lnTo>
                    <a:pt x="287" y="3472"/>
                  </a:lnTo>
                  <a:lnTo>
                    <a:pt x="285" y="3545"/>
                  </a:lnTo>
                  <a:lnTo>
                    <a:pt x="287" y="3618"/>
                  </a:lnTo>
                  <a:lnTo>
                    <a:pt x="294" y="3689"/>
                  </a:lnTo>
                  <a:lnTo>
                    <a:pt x="305" y="3761"/>
                  </a:lnTo>
                  <a:lnTo>
                    <a:pt x="323" y="3831"/>
                  </a:lnTo>
                  <a:lnTo>
                    <a:pt x="348" y="3899"/>
                  </a:lnTo>
                  <a:lnTo>
                    <a:pt x="378" y="3961"/>
                  </a:lnTo>
                  <a:lnTo>
                    <a:pt x="412" y="4017"/>
                  </a:lnTo>
                  <a:lnTo>
                    <a:pt x="449" y="4069"/>
                  </a:lnTo>
                  <a:lnTo>
                    <a:pt x="491" y="4113"/>
                  </a:lnTo>
                  <a:lnTo>
                    <a:pt x="538" y="4155"/>
                  </a:lnTo>
                  <a:lnTo>
                    <a:pt x="588" y="4192"/>
                  </a:lnTo>
                  <a:lnTo>
                    <a:pt x="640" y="4224"/>
                  </a:lnTo>
                  <a:lnTo>
                    <a:pt x="696" y="4252"/>
                  </a:lnTo>
                  <a:lnTo>
                    <a:pt x="754" y="4276"/>
                  </a:lnTo>
                  <a:lnTo>
                    <a:pt x="814" y="4295"/>
                  </a:lnTo>
                  <a:lnTo>
                    <a:pt x="875" y="4311"/>
                  </a:lnTo>
                  <a:lnTo>
                    <a:pt x="939" y="4323"/>
                  </a:lnTo>
                  <a:lnTo>
                    <a:pt x="1002" y="4333"/>
                  </a:lnTo>
                  <a:lnTo>
                    <a:pt x="1066" y="4339"/>
                  </a:lnTo>
                  <a:lnTo>
                    <a:pt x="1131" y="4342"/>
                  </a:lnTo>
                  <a:lnTo>
                    <a:pt x="1195" y="4340"/>
                  </a:lnTo>
                  <a:lnTo>
                    <a:pt x="1259" y="4337"/>
                  </a:lnTo>
                  <a:lnTo>
                    <a:pt x="1323" y="4332"/>
                  </a:lnTo>
                  <a:lnTo>
                    <a:pt x="1386" y="4323"/>
                  </a:lnTo>
                  <a:lnTo>
                    <a:pt x="1509" y="4302"/>
                  </a:lnTo>
                  <a:lnTo>
                    <a:pt x="1631" y="4274"/>
                  </a:lnTo>
                  <a:lnTo>
                    <a:pt x="1751" y="4239"/>
                  </a:lnTo>
                  <a:lnTo>
                    <a:pt x="1869" y="4200"/>
                  </a:lnTo>
                  <a:lnTo>
                    <a:pt x="1821" y="4147"/>
                  </a:lnTo>
                  <a:lnTo>
                    <a:pt x="1774" y="4084"/>
                  </a:lnTo>
                  <a:lnTo>
                    <a:pt x="1726" y="4011"/>
                  </a:lnTo>
                  <a:lnTo>
                    <a:pt x="1680" y="3931"/>
                  </a:lnTo>
                  <a:lnTo>
                    <a:pt x="1635" y="3840"/>
                  </a:lnTo>
                  <a:lnTo>
                    <a:pt x="1593" y="3742"/>
                  </a:lnTo>
                  <a:lnTo>
                    <a:pt x="1551" y="3636"/>
                  </a:lnTo>
                  <a:lnTo>
                    <a:pt x="1512" y="3521"/>
                  </a:lnTo>
                  <a:lnTo>
                    <a:pt x="1477" y="3398"/>
                  </a:lnTo>
                  <a:lnTo>
                    <a:pt x="1443" y="3266"/>
                  </a:lnTo>
                  <a:lnTo>
                    <a:pt x="1603" y="3282"/>
                  </a:lnTo>
                  <a:lnTo>
                    <a:pt x="1767" y="3293"/>
                  </a:lnTo>
                  <a:lnTo>
                    <a:pt x="1932" y="3299"/>
                  </a:lnTo>
                  <a:lnTo>
                    <a:pt x="2099" y="3301"/>
                  </a:lnTo>
                  <a:lnTo>
                    <a:pt x="2267" y="3299"/>
                  </a:lnTo>
                  <a:lnTo>
                    <a:pt x="2432" y="3293"/>
                  </a:lnTo>
                  <a:lnTo>
                    <a:pt x="2595" y="3282"/>
                  </a:lnTo>
                  <a:lnTo>
                    <a:pt x="2755" y="3266"/>
                  </a:lnTo>
                  <a:lnTo>
                    <a:pt x="2724" y="3388"/>
                  </a:lnTo>
                  <a:lnTo>
                    <a:pt x="2690" y="3504"/>
                  </a:lnTo>
                  <a:lnTo>
                    <a:pt x="2655" y="3614"/>
                  </a:lnTo>
                  <a:lnTo>
                    <a:pt x="2617" y="3714"/>
                  </a:lnTo>
                  <a:lnTo>
                    <a:pt x="2577" y="3808"/>
                  </a:lnTo>
                  <a:lnTo>
                    <a:pt x="2536" y="3895"/>
                  </a:lnTo>
                  <a:lnTo>
                    <a:pt x="2494" y="3975"/>
                  </a:lnTo>
                  <a:lnTo>
                    <a:pt x="2451" y="4046"/>
                  </a:lnTo>
                  <a:lnTo>
                    <a:pt x="2406" y="4109"/>
                  </a:lnTo>
                  <a:lnTo>
                    <a:pt x="2361" y="4165"/>
                  </a:lnTo>
                  <a:lnTo>
                    <a:pt x="2316" y="4211"/>
                  </a:lnTo>
                  <a:lnTo>
                    <a:pt x="2273" y="4251"/>
                  </a:lnTo>
                  <a:lnTo>
                    <a:pt x="2228" y="4281"/>
                  </a:lnTo>
                  <a:lnTo>
                    <a:pt x="2184" y="4304"/>
                  </a:lnTo>
                  <a:lnTo>
                    <a:pt x="2141" y="4316"/>
                  </a:lnTo>
                  <a:lnTo>
                    <a:pt x="2099" y="4322"/>
                  </a:lnTo>
                  <a:lnTo>
                    <a:pt x="2064" y="4318"/>
                  </a:lnTo>
                  <a:lnTo>
                    <a:pt x="2027" y="4309"/>
                  </a:lnTo>
                  <a:lnTo>
                    <a:pt x="1991" y="4293"/>
                  </a:lnTo>
                  <a:lnTo>
                    <a:pt x="1955" y="4272"/>
                  </a:lnTo>
                  <a:lnTo>
                    <a:pt x="1917" y="4244"/>
                  </a:lnTo>
                  <a:lnTo>
                    <a:pt x="1800" y="4295"/>
                  </a:lnTo>
                  <a:lnTo>
                    <a:pt x="1681" y="4342"/>
                  </a:lnTo>
                  <a:lnTo>
                    <a:pt x="1562" y="4382"/>
                  </a:lnTo>
                  <a:lnTo>
                    <a:pt x="1440" y="4416"/>
                  </a:lnTo>
                  <a:lnTo>
                    <a:pt x="1316" y="4442"/>
                  </a:lnTo>
                  <a:lnTo>
                    <a:pt x="1191" y="4462"/>
                  </a:lnTo>
                  <a:lnTo>
                    <a:pt x="1065" y="4472"/>
                  </a:lnTo>
                  <a:lnTo>
                    <a:pt x="986" y="4475"/>
                  </a:lnTo>
                  <a:lnTo>
                    <a:pt x="908" y="4470"/>
                  </a:lnTo>
                  <a:lnTo>
                    <a:pt x="829" y="4462"/>
                  </a:lnTo>
                  <a:lnTo>
                    <a:pt x="752" y="4449"/>
                  </a:lnTo>
                  <a:lnTo>
                    <a:pt x="676" y="4431"/>
                  </a:lnTo>
                  <a:lnTo>
                    <a:pt x="602" y="4406"/>
                  </a:lnTo>
                  <a:lnTo>
                    <a:pt x="529" y="4375"/>
                  </a:lnTo>
                  <a:lnTo>
                    <a:pt x="461" y="4339"/>
                  </a:lnTo>
                  <a:lnTo>
                    <a:pt x="395" y="4295"/>
                  </a:lnTo>
                  <a:lnTo>
                    <a:pt x="337" y="4251"/>
                  </a:lnTo>
                  <a:lnTo>
                    <a:pt x="285" y="4202"/>
                  </a:lnTo>
                  <a:lnTo>
                    <a:pt x="238" y="4148"/>
                  </a:lnTo>
                  <a:lnTo>
                    <a:pt x="194" y="4091"/>
                  </a:lnTo>
                  <a:lnTo>
                    <a:pt x="155" y="4032"/>
                  </a:lnTo>
                  <a:lnTo>
                    <a:pt x="120" y="3969"/>
                  </a:lnTo>
                  <a:lnTo>
                    <a:pt x="91" y="3903"/>
                  </a:lnTo>
                  <a:lnTo>
                    <a:pt x="65" y="3835"/>
                  </a:lnTo>
                  <a:lnTo>
                    <a:pt x="37" y="3735"/>
                  </a:lnTo>
                  <a:lnTo>
                    <a:pt x="16" y="3635"/>
                  </a:lnTo>
                  <a:lnTo>
                    <a:pt x="4" y="3531"/>
                  </a:lnTo>
                  <a:lnTo>
                    <a:pt x="0" y="3429"/>
                  </a:lnTo>
                  <a:lnTo>
                    <a:pt x="1" y="3324"/>
                  </a:lnTo>
                  <a:lnTo>
                    <a:pt x="9" y="3220"/>
                  </a:lnTo>
                  <a:lnTo>
                    <a:pt x="22" y="3117"/>
                  </a:lnTo>
                  <a:lnTo>
                    <a:pt x="42" y="3013"/>
                  </a:lnTo>
                  <a:lnTo>
                    <a:pt x="65" y="2909"/>
                  </a:lnTo>
                  <a:lnTo>
                    <a:pt x="93" y="2809"/>
                  </a:lnTo>
                  <a:lnTo>
                    <a:pt x="124" y="2708"/>
                  </a:lnTo>
                  <a:lnTo>
                    <a:pt x="159" y="2610"/>
                  </a:lnTo>
                  <a:lnTo>
                    <a:pt x="197" y="2513"/>
                  </a:lnTo>
                  <a:lnTo>
                    <a:pt x="236" y="2421"/>
                  </a:lnTo>
                  <a:lnTo>
                    <a:pt x="311" y="2263"/>
                  </a:lnTo>
                  <a:lnTo>
                    <a:pt x="393" y="2109"/>
                  </a:lnTo>
                  <a:lnTo>
                    <a:pt x="482" y="1957"/>
                  </a:lnTo>
                  <a:lnTo>
                    <a:pt x="576" y="1810"/>
                  </a:lnTo>
                  <a:lnTo>
                    <a:pt x="678" y="1666"/>
                  </a:lnTo>
                  <a:lnTo>
                    <a:pt x="784" y="1528"/>
                  </a:lnTo>
                  <a:lnTo>
                    <a:pt x="896" y="1393"/>
                  </a:lnTo>
                  <a:lnTo>
                    <a:pt x="1014" y="1263"/>
                  </a:lnTo>
                  <a:lnTo>
                    <a:pt x="1136" y="1137"/>
                  </a:lnTo>
                  <a:lnTo>
                    <a:pt x="1262" y="1015"/>
                  </a:lnTo>
                  <a:lnTo>
                    <a:pt x="1393" y="899"/>
                  </a:lnTo>
                  <a:lnTo>
                    <a:pt x="1517" y="795"/>
                  </a:lnTo>
                  <a:lnTo>
                    <a:pt x="1646" y="695"/>
                  </a:lnTo>
                  <a:lnTo>
                    <a:pt x="1779" y="599"/>
                  </a:lnTo>
                  <a:lnTo>
                    <a:pt x="1915" y="510"/>
                  </a:lnTo>
                  <a:lnTo>
                    <a:pt x="2054" y="424"/>
                  </a:lnTo>
                  <a:lnTo>
                    <a:pt x="2197" y="345"/>
                  </a:lnTo>
                  <a:lnTo>
                    <a:pt x="2343" y="272"/>
                  </a:lnTo>
                  <a:lnTo>
                    <a:pt x="2444" y="227"/>
                  </a:lnTo>
                  <a:lnTo>
                    <a:pt x="2546" y="184"/>
                  </a:lnTo>
                  <a:lnTo>
                    <a:pt x="2651" y="144"/>
                  </a:lnTo>
                  <a:lnTo>
                    <a:pt x="2759" y="108"/>
                  </a:lnTo>
                  <a:lnTo>
                    <a:pt x="2867" y="76"/>
                  </a:lnTo>
                  <a:lnTo>
                    <a:pt x="2978" y="49"/>
                  </a:lnTo>
                  <a:lnTo>
                    <a:pt x="3088" y="27"/>
                  </a:lnTo>
                  <a:lnTo>
                    <a:pt x="3200" y="11"/>
                  </a:lnTo>
                  <a:lnTo>
                    <a:pt x="3313" y="2"/>
                  </a:lnTo>
                  <a:lnTo>
                    <a:pt x="3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2" name="Freeform 35"/>
          <p:cNvSpPr>
            <a:spLocks noEditPoints="1"/>
          </p:cNvSpPr>
          <p:nvPr/>
        </p:nvSpPr>
        <p:spPr bwMode="auto">
          <a:xfrm>
            <a:off x="7652557" y="2919710"/>
            <a:ext cx="379370" cy="623610"/>
          </a:xfrm>
          <a:custGeom>
            <a:avLst/>
            <a:gdLst>
              <a:gd name="T0" fmla="*/ 1561 w 2634"/>
              <a:gd name="T1" fmla="*/ 4195 h 4583"/>
              <a:gd name="T2" fmla="*/ 2593 w 2634"/>
              <a:gd name="T3" fmla="*/ 4319 h 4583"/>
              <a:gd name="T4" fmla="*/ 2126 w 2634"/>
              <a:gd name="T5" fmla="*/ 4583 h 4583"/>
              <a:gd name="T6" fmla="*/ 188 w 2634"/>
              <a:gd name="T7" fmla="*/ 4430 h 4583"/>
              <a:gd name="T8" fmla="*/ 608 w 2634"/>
              <a:gd name="T9" fmla="*/ 4195 h 4583"/>
              <a:gd name="T10" fmla="*/ 1874 w 2634"/>
              <a:gd name="T11" fmla="*/ 2991 h 4583"/>
              <a:gd name="T12" fmla="*/ 2126 w 2634"/>
              <a:gd name="T13" fmla="*/ 2991 h 4583"/>
              <a:gd name="T14" fmla="*/ 2253 w 2634"/>
              <a:gd name="T15" fmla="*/ 2878 h 4583"/>
              <a:gd name="T16" fmla="*/ 410 w 2634"/>
              <a:gd name="T17" fmla="*/ 2878 h 4583"/>
              <a:gd name="T18" fmla="*/ 2418 w 2634"/>
              <a:gd name="T19" fmla="*/ 3358 h 4583"/>
              <a:gd name="T20" fmla="*/ 1874 w 2634"/>
              <a:gd name="T21" fmla="*/ 2165 h 4583"/>
              <a:gd name="T22" fmla="*/ 2126 w 2634"/>
              <a:gd name="T23" fmla="*/ 2165 h 4583"/>
              <a:gd name="T24" fmla="*/ 2253 w 2634"/>
              <a:gd name="T25" fmla="*/ 2051 h 4583"/>
              <a:gd name="T26" fmla="*/ 410 w 2634"/>
              <a:gd name="T27" fmla="*/ 2051 h 4583"/>
              <a:gd name="T28" fmla="*/ 2418 w 2634"/>
              <a:gd name="T29" fmla="*/ 2532 h 4583"/>
              <a:gd name="T30" fmla="*/ 1874 w 2634"/>
              <a:gd name="T31" fmla="*/ 1315 h 4583"/>
              <a:gd name="T32" fmla="*/ 2126 w 2634"/>
              <a:gd name="T33" fmla="*/ 1315 h 4583"/>
              <a:gd name="T34" fmla="*/ 2253 w 2634"/>
              <a:gd name="T35" fmla="*/ 1214 h 4583"/>
              <a:gd name="T36" fmla="*/ 410 w 2634"/>
              <a:gd name="T37" fmla="*/ 1214 h 4583"/>
              <a:gd name="T38" fmla="*/ 2418 w 2634"/>
              <a:gd name="T39" fmla="*/ 1695 h 4583"/>
              <a:gd name="T40" fmla="*/ 2025 w 2634"/>
              <a:gd name="T41" fmla="*/ 438 h 4583"/>
              <a:gd name="T42" fmla="*/ 2097 w 2634"/>
              <a:gd name="T43" fmla="*/ 467 h 4583"/>
              <a:gd name="T44" fmla="*/ 2126 w 2634"/>
              <a:gd name="T45" fmla="*/ 540 h 4583"/>
              <a:gd name="T46" fmla="*/ 2097 w 2634"/>
              <a:gd name="T47" fmla="*/ 611 h 4583"/>
              <a:gd name="T48" fmla="*/ 2025 w 2634"/>
              <a:gd name="T49" fmla="*/ 641 h 4583"/>
              <a:gd name="T50" fmla="*/ 1954 w 2634"/>
              <a:gd name="T51" fmla="*/ 611 h 4583"/>
              <a:gd name="T52" fmla="*/ 1924 w 2634"/>
              <a:gd name="T53" fmla="*/ 540 h 4583"/>
              <a:gd name="T54" fmla="*/ 1954 w 2634"/>
              <a:gd name="T55" fmla="*/ 467 h 4583"/>
              <a:gd name="T56" fmla="*/ 2025 w 2634"/>
              <a:gd name="T57" fmla="*/ 438 h 4583"/>
              <a:gd name="T58" fmla="*/ 1418 w 2634"/>
              <a:gd name="T59" fmla="*/ 451 h 4583"/>
              <a:gd name="T60" fmla="*/ 1465 w 2634"/>
              <a:gd name="T61" fmla="*/ 513 h 4583"/>
              <a:gd name="T62" fmla="*/ 1455 w 2634"/>
              <a:gd name="T63" fmla="*/ 591 h 4583"/>
              <a:gd name="T64" fmla="*/ 1394 w 2634"/>
              <a:gd name="T65" fmla="*/ 637 h 4583"/>
              <a:gd name="T66" fmla="*/ 1317 w 2634"/>
              <a:gd name="T67" fmla="*/ 627 h 4583"/>
              <a:gd name="T68" fmla="*/ 1270 w 2634"/>
              <a:gd name="T69" fmla="*/ 567 h 4583"/>
              <a:gd name="T70" fmla="*/ 1280 w 2634"/>
              <a:gd name="T71" fmla="*/ 488 h 4583"/>
              <a:gd name="T72" fmla="*/ 1341 w 2634"/>
              <a:gd name="T73" fmla="*/ 441 h 4583"/>
              <a:gd name="T74" fmla="*/ 1978 w 2634"/>
              <a:gd name="T75" fmla="*/ 276 h 4583"/>
              <a:gd name="T76" fmla="*/ 1854 w 2634"/>
              <a:gd name="T77" fmla="*/ 334 h 4583"/>
              <a:gd name="T78" fmla="*/ 1774 w 2634"/>
              <a:gd name="T79" fmla="*/ 446 h 4583"/>
              <a:gd name="T80" fmla="*/ 1763 w 2634"/>
              <a:gd name="T81" fmla="*/ 587 h 4583"/>
              <a:gd name="T82" fmla="*/ 1821 w 2634"/>
              <a:gd name="T83" fmla="*/ 713 h 4583"/>
              <a:gd name="T84" fmla="*/ 1932 w 2634"/>
              <a:gd name="T85" fmla="*/ 791 h 4583"/>
              <a:gd name="T86" fmla="*/ 2073 w 2634"/>
              <a:gd name="T87" fmla="*/ 803 h 4583"/>
              <a:gd name="T88" fmla="*/ 2197 w 2634"/>
              <a:gd name="T89" fmla="*/ 744 h 4583"/>
              <a:gd name="T90" fmla="*/ 2275 w 2634"/>
              <a:gd name="T91" fmla="*/ 633 h 4583"/>
              <a:gd name="T92" fmla="*/ 2288 w 2634"/>
              <a:gd name="T93" fmla="*/ 491 h 4583"/>
              <a:gd name="T94" fmla="*/ 2230 w 2634"/>
              <a:gd name="T95" fmla="*/ 367 h 4583"/>
              <a:gd name="T96" fmla="*/ 2119 w 2634"/>
              <a:gd name="T97" fmla="*/ 288 h 4583"/>
              <a:gd name="T98" fmla="*/ 1368 w 2634"/>
              <a:gd name="T99" fmla="*/ 271 h 4583"/>
              <a:gd name="T100" fmla="*/ 1233 w 2634"/>
              <a:gd name="T101" fmla="*/ 308 h 4583"/>
              <a:gd name="T102" fmla="*/ 1138 w 2634"/>
              <a:gd name="T103" fmla="*/ 404 h 4583"/>
              <a:gd name="T104" fmla="*/ 1101 w 2634"/>
              <a:gd name="T105" fmla="*/ 540 h 4583"/>
              <a:gd name="T106" fmla="*/ 1138 w 2634"/>
              <a:gd name="T107" fmla="*/ 674 h 4583"/>
              <a:gd name="T108" fmla="*/ 1233 w 2634"/>
              <a:gd name="T109" fmla="*/ 771 h 4583"/>
              <a:gd name="T110" fmla="*/ 1368 w 2634"/>
              <a:gd name="T111" fmla="*/ 807 h 4583"/>
              <a:gd name="T112" fmla="*/ 1502 w 2634"/>
              <a:gd name="T113" fmla="*/ 771 h 4583"/>
              <a:gd name="T114" fmla="*/ 1599 w 2634"/>
              <a:gd name="T115" fmla="*/ 674 h 4583"/>
              <a:gd name="T116" fmla="*/ 1635 w 2634"/>
              <a:gd name="T117" fmla="*/ 540 h 4583"/>
              <a:gd name="T118" fmla="*/ 1599 w 2634"/>
              <a:gd name="T119" fmla="*/ 404 h 4583"/>
              <a:gd name="T120" fmla="*/ 1502 w 2634"/>
              <a:gd name="T121" fmla="*/ 308 h 4583"/>
              <a:gd name="T122" fmla="*/ 1368 w 2634"/>
              <a:gd name="T123" fmla="*/ 271 h 4583"/>
              <a:gd name="T124" fmla="*/ 2634 w 2634"/>
              <a:gd name="T125" fmla="*/ 3710 h 4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4" h="4583">
                <a:moveTo>
                  <a:pt x="1173" y="3820"/>
                </a:moveTo>
                <a:lnTo>
                  <a:pt x="1561" y="3820"/>
                </a:lnTo>
                <a:lnTo>
                  <a:pt x="1561" y="4195"/>
                </a:lnTo>
                <a:lnTo>
                  <a:pt x="2126" y="4195"/>
                </a:lnTo>
                <a:lnTo>
                  <a:pt x="2126" y="4319"/>
                </a:lnTo>
                <a:lnTo>
                  <a:pt x="2593" y="4319"/>
                </a:lnTo>
                <a:lnTo>
                  <a:pt x="2593" y="4430"/>
                </a:lnTo>
                <a:lnTo>
                  <a:pt x="2126" y="4430"/>
                </a:lnTo>
                <a:lnTo>
                  <a:pt x="2126" y="4583"/>
                </a:lnTo>
                <a:lnTo>
                  <a:pt x="608" y="4583"/>
                </a:lnTo>
                <a:lnTo>
                  <a:pt x="608" y="4430"/>
                </a:lnTo>
                <a:lnTo>
                  <a:pt x="188" y="4430"/>
                </a:lnTo>
                <a:lnTo>
                  <a:pt x="188" y="4319"/>
                </a:lnTo>
                <a:lnTo>
                  <a:pt x="608" y="4319"/>
                </a:lnTo>
                <a:lnTo>
                  <a:pt x="608" y="4195"/>
                </a:lnTo>
                <a:lnTo>
                  <a:pt x="1173" y="4195"/>
                </a:lnTo>
                <a:lnTo>
                  <a:pt x="1173" y="3820"/>
                </a:lnTo>
                <a:close/>
                <a:moveTo>
                  <a:pt x="1874" y="2991"/>
                </a:moveTo>
                <a:lnTo>
                  <a:pt x="1874" y="3078"/>
                </a:lnTo>
                <a:lnTo>
                  <a:pt x="2126" y="3078"/>
                </a:lnTo>
                <a:lnTo>
                  <a:pt x="2126" y="2991"/>
                </a:lnTo>
                <a:lnTo>
                  <a:pt x="1874" y="2991"/>
                </a:lnTo>
                <a:close/>
                <a:moveTo>
                  <a:pt x="410" y="2878"/>
                </a:moveTo>
                <a:lnTo>
                  <a:pt x="2253" y="2878"/>
                </a:lnTo>
                <a:lnTo>
                  <a:pt x="2253" y="3192"/>
                </a:lnTo>
                <a:lnTo>
                  <a:pt x="410" y="3192"/>
                </a:lnTo>
                <a:lnTo>
                  <a:pt x="410" y="2878"/>
                </a:lnTo>
                <a:close/>
                <a:moveTo>
                  <a:pt x="243" y="2711"/>
                </a:moveTo>
                <a:lnTo>
                  <a:pt x="243" y="3358"/>
                </a:lnTo>
                <a:lnTo>
                  <a:pt x="2418" y="3358"/>
                </a:lnTo>
                <a:lnTo>
                  <a:pt x="2418" y="2711"/>
                </a:lnTo>
                <a:lnTo>
                  <a:pt x="243" y="2711"/>
                </a:lnTo>
                <a:close/>
                <a:moveTo>
                  <a:pt x="1874" y="2165"/>
                </a:moveTo>
                <a:lnTo>
                  <a:pt x="1874" y="2252"/>
                </a:lnTo>
                <a:lnTo>
                  <a:pt x="2126" y="2252"/>
                </a:lnTo>
                <a:lnTo>
                  <a:pt x="2126" y="2165"/>
                </a:lnTo>
                <a:lnTo>
                  <a:pt x="1874" y="2165"/>
                </a:lnTo>
                <a:close/>
                <a:moveTo>
                  <a:pt x="410" y="2051"/>
                </a:moveTo>
                <a:lnTo>
                  <a:pt x="2253" y="2051"/>
                </a:lnTo>
                <a:lnTo>
                  <a:pt x="2253" y="2365"/>
                </a:lnTo>
                <a:lnTo>
                  <a:pt x="410" y="2365"/>
                </a:lnTo>
                <a:lnTo>
                  <a:pt x="410" y="2051"/>
                </a:lnTo>
                <a:close/>
                <a:moveTo>
                  <a:pt x="243" y="1885"/>
                </a:moveTo>
                <a:lnTo>
                  <a:pt x="243" y="2532"/>
                </a:lnTo>
                <a:lnTo>
                  <a:pt x="2418" y="2532"/>
                </a:lnTo>
                <a:lnTo>
                  <a:pt x="2418" y="1885"/>
                </a:lnTo>
                <a:lnTo>
                  <a:pt x="243" y="1885"/>
                </a:lnTo>
                <a:close/>
                <a:moveTo>
                  <a:pt x="1874" y="1315"/>
                </a:moveTo>
                <a:lnTo>
                  <a:pt x="1874" y="1404"/>
                </a:lnTo>
                <a:lnTo>
                  <a:pt x="2126" y="1404"/>
                </a:lnTo>
                <a:lnTo>
                  <a:pt x="2126" y="1315"/>
                </a:lnTo>
                <a:lnTo>
                  <a:pt x="1874" y="1315"/>
                </a:lnTo>
                <a:close/>
                <a:moveTo>
                  <a:pt x="410" y="1214"/>
                </a:moveTo>
                <a:lnTo>
                  <a:pt x="2253" y="1214"/>
                </a:lnTo>
                <a:lnTo>
                  <a:pt x="2253" y="1528"/>
                </a:lnTo>
                <a:lnTo>
                  <a:pt x="410" y="1528"/>
                </a:lnTo>
                <a:lnTo>
                  <a:pt x="410" y="1214"/>
                </a:lnTo>
                <a:close/>
                <a:moveTo>
                  <a:pt x="243" y="1048"/>
                </a:moveTo>
                <a:lnTo>
                  <a:pt x="243" y="1695"/>
                </a:lnTo>
                <a:lnTo>
                  <a:pt x="2418" y="1695"/>
                </a:lnTo>
                <a:lnTo>
                  <a:pt x="2418" y="1048"/>
                </a:lnTo>
                <a:lnTo>
                  <a:pt x="243" y="1048"/>
                </a:lnTo>
                <a:close/>
                <a:moveTo>
                  <a:pt x="2025" y="438"/>
                </a:moveTo>
                <a:lnTo>
                  <a:pt x="2052" y="441"/>
                </a:lnTo>
                <a:lnTo>
                  <a:pt x="2076" y="451"/>
                </a:lnTo>
                <a:lnTo>
                  <a:pt x="2097" y="467"/>
                </a:lnTo>
                <a:lnTo>
                  <a:pt x="2113" y="488"/>
                </a:lnTo>
                <a:lnTo>
                  <a:pt x="2123" y="513"/>
                </a:lnTo>
                <a:lnTo>
                  <a:pt x="2126" y="540"/>
                </a:lnTo>
                <a:lnTo>
                  <a:pt x="2123" y="567"/>
                </a:lnTo>
                <a:lnTo>
                  <a:pt x="2113" y="591"/>
                </a:lnTo>
                <a:lnTo>
                  <a:pt x="2097" y="611"/>
                </a:lnTo>
                <a:lnTo>
                  <a:pt x="2076" y="627"/>
                </a:lnTo>
                <a:lnTo>
                  <a:pt x="2052" y="637"/>
                </a:lnTo>
                <a:lnTo>
                  <a:pt x="2025" y="641"/>
                </a:lnTo>
                <a:lnTo>
                  <a:pt x="1998" y="637"/>
                </a:lnTo>
                <a:lnTo>
                  <a:pt x="1974" y="627"/>
                </a:lnTo>
                <a:lnTo>
                  <a:pt x="1954" y="611"/>
                </a:lnTo>
                <a:lnTo>
                  <a:pt x="1938" y="591"/>
                </a:lnTo>
                <a:lnTo>
                  <a:pt x="1928" y="567"/>
                </a:lnTo>
                <a:lnTo>
                  <a:pt x="1924" y="540"/>
                </a:lnTo>
                <a:lnTo>
                  <a:pt x="1928" y="513"/>
                </a:lnTo>
                <a:lnTo>
                  <a:pt x="1938" y="488"/>
                </a:lnTo>
                <a:lnTo>
                  <a:pt x="1954" y="467"/>
                </a:lnTo>
                <a:lnTo>
                  <a:pt x="1974" y="451"/>
                </a:lnTo>
                <a:lnTo>
                  <a:pt x="1998" y="441"/>
                </a:lnTo>
                <a:lnTo>
                  <a:pt x="2025" y="438"/>
                </a:lnTo>
                <a:close/>
                <a:moveTo>
                  <a:pt x="1368" y="438"/>
                </a:moveTo>
                <a:lnTo>
                  <a:pt x="1394" y="441"/>
                </a:lnTo>
                <a:lnTo>
                  <a:pt x="1418" y="451"/>
                </a:lnTo>
                <a:lnTo>
                  <a:pt x="1440" y="467"/>
                </a:lnTo>
                <a:lnTo>
                  <a:pt x="1455" y="488"/>
                </a:lnTo>
                <a:lnTo>
                  <a:pt x="1465" y="513"/>
                </a:lnTo>
                <a:lnTo>
                  <a:pt x="1469" y="540"/>
                </a:lnTo>
                <a:lnTo>
                  <a:pt x="1465" y="567"/>
                </a:lnTo>
                <a:lnTo>
                  <a:pt x="1455" y="591"/>
                </a:lnTo>
                <a:lnTo>
                  <a:pt x="1440" y="611"/>
                </a:lnTo>
                <a:lnTo>
                  <a:pt x="1418" y="627"/>
                </a:lnTo>
                <a:lnTo>
                  <a:pt x="1394" y="637"/>
                </a:lnTo>
                <a:lnTo>
                  <a:pt x="1368" y="641"/>
                </a:lnTo>
                <a:lnTo>
                  <a:pt x="1341" y="637"/>
                </a:lnTo>
                <a:lnTo>
                  <a:pt x="1317" y="627"/>
                </a:lnTo>
                <a:lnTo>
                  <a:pt x="1296" y="611"/>
                </a:lnTo>
                <a:lnTo>
                  <a:pt x="1280" y="591"/>
                </a:lnTo>
                <a:lnTo>
                  <a:pt x="1270" y="567"/>
                </a:lnTo>
                <a:lnTo>
                  <a:pt x="1266" y="540"/>
                </a:lnTo>
                <a:lnTo>
                  <a:pt x="1270" y="513"/>
                </a:lnTo>
                <a:lnTo>
                  <a:pt x="1280" y="488"/>
                </a:lnTo>
                <a:lnTo>
                  <a:pt x="1296" y="467"/>
                </a:lnTo>
                <a:lnTo>
                  <a:pt x="1317" y="451"/>
                </a:lnTo>
                <a:lnTo>
                  <a:pt x="1341" y="441"/>
                </a:lnTo>
                <a:lnTo>
                  <a:pt x="1368" y="438"/>
                </a:lnTo>
                <a:close/>
                <a:moveTo>
                  <a:pt x="2025" y="271"/>
                </a:moveTo>
                <a:lnTo>
                  <a:pt x="1978" y="276"/>
                </a:lnTo>
                <a:lnTo>
                  <a:pt x="1932" y="288"/>
                </a:lnTo>
                <a:lnTo>
                  <a:pt x="1891" y="308"/>
                </a:lnTo>
                <a:lnTo>
                  <a:pt x="1854" y="334"/>
                </a:lnTo>
                <a:lnTo>
                  <a:pt x="1821" y="367"/>
                </a:lnTo>
                <a:lnTo>
                  <a:pt x="1794" y="404"/>
                </a:lnTo>
                <a:lnTo>
                  <a:pt x="1774" y="446"/>
                </a:lnTo>
                <a:lnTo>
                  <a:pt x="1763" y="491"/>
                </a:lnTo>
                <a:lnTo>
                  <a:pt x="1759" y="540"/>
                </a:lnTo>
                <a:lnTo>
                  <a:pt x="1763" y="587"/>
                </a:lnTo>
                <a:lnTo>
                  <a:pt x="1774" y="633"/>
                </a:lnTo>
                <a:lnTo>
                  <a:pt x="1794" y="674"/>
                </a:lnTo>
                <a:lnTo>
                  <a:pt x="1821" y="713"/>
                </a:lnTo>
                <a:lnTo>
                  <a:pt x="1854" y="744"/>
                </a:lnTo>
                <a:lnTo>
                  <a:pt x="1891" y="771"/>
                </a:lnTo>
                <a:lnTo>
                  <a:pt x="1932" y="791"/>
                </a:lnTo>
                <a:lnTo>
                  <a:pt x="1978" y="803"/>
                </a:lnTo>
                <a:lnTo>
                  <a:pt x="2025" y="807"/>
                </a:lnTo>
                <a:lnTo>
                  <a:pt x="2073" y="803"/>
                </a:lnTo>
                <a:lnTo>
                  <a:pt x="2119" y="791"/>
                </a:lnTo>
                <a:lnTo>
                  <a:pt x="2160" y="771"/>
                </a:lnTo>
                <a:lnTo>
                  <a:pt x="2197" y="744"/>
                </a:lnTo>
                <a:lnTo>
                  <a:pt x="2230" y="713"/>
                </a:lnTo>
                <a:lnTo>
                  <a:pt x="2255" y="674"/>
                </a:lnTo>
                <a:lnTo>
                  <a:pt x="2275" y="633"/>
                </a:lnTo>
                <a:lnTo>
                  <a:pt x="2288" y="587"/>
                </a:lnTo>
                <a:lnTo>
                  <a:pt x="2292" y="540"/>
                </a:lnTo>
                <a:lnTo>
                  <a:pt x="2288" y="491"/>
                </a:lnTo>
                <a:lnTo>
                  <a:pt x="2275" y="446"/>
                </a:lnTo>
                <a:lnTo>
                  <a:pt x="2255" y="404"/>
                </a:lnTo>
                <a:lnTo>
                  <a:pt x="2230" y="367"/>
                </a:lnTo>
                <a:lnTo>
                  <a:pt x="2197" y="334"/>
                </a:lnTo>
                <a:lnTo>
                  <a:pt x="2160" y="308"/>
                </a:lnTo>
                <a:lnTo>
                  <a:pt x="2119" y="288"/>
                </a:lnTo>
                <a:lnTo>
                  <a:pt x="2073" y="276"/>
                </a:lnTo>
                <a:lnTo>
                  <a:pt x="2025" y="271"/>
                </a:lnTo>
                <a:close/>
                <a:moveTo>
                  <a:pt x="1368" y="271"/>
                </a:moveTo>
                <a:lnTo>
                  <a:pt x="1320" y="276"/>
                </a:lnTo>
                <a:lnTo>
                  <a:pt x="1274" y="288"/>
                </a:lnTo>
                <a:lnTo>
                  <a:pt x="1233" y="308"/>
                </a:lnTo>
                <a:lnTo>
                  <a:pt x="1196" y="334"/>
                </a:lnTo>
                <a:lnTo>
                  <a:pt x="1163" y="367"/>
                </a:lnTo>
                <a:lnTo>
                  <a:pt x="1138" y="404"/>
                </a:lnTo>
                <a:lnTo>
                  <a:pt x="1118" y="446"/>
                </a:lnTo>
                <a:lnTo>
                  <a:pt x="1105" y="491"/>
                </a:lnTo>
                <a:lnTo>
                  <a:pt x="1101" y="540"/>
                </a:lnTo>
                <a:lnTo>
                  <a:pt x="1105" y="587"/>
                </a:lnTo>
                <a:lnTo>
                  <a:pt x="1118" y="633"/>
                </a:lnTo>
                <a:lnTo>
                  <a:pt x="1138" y="674"/>
                </a:lnTo>
                <a:lnTo>
                  <a:pt x="1163" y="713"/>
                </a:lnTo>
                <a:lnTo>
                  <a:pt x="1196" y="744"/>
                </a:lnTo>
                <a:lnTo>
                  <a:pt x="1233" y="771"/>
                </a:lnTo>
                <a:lnTo>
                  <a:pt x="1274" y="791"/>
                </a:lnTo>
                <a:lnTo>
                  <a:pt x="1320" y="803"/>
                </a:lnTo>
                <a:lnTo>
                  <a:pt x="1368" y="807"/>
                </a:lnTo>
                <a:lnTo>
                  <a:pt x="1415" y="803"/>
                </a:lnTo>
                <a:lnTo>
                  <a:pt x="1461" y="791"/>
                </a:lnTo>
                <a:lnTo>
                  <a:pt x="1502" y="771"/>
                </a:lnTo>
                <a:lnTo>
                  <a:pt x="1539" y="744"/>
                </a:lnTo>
                <a:lnTo>
                  <a:pt x="1572" y="713"/>
                </a:lnTo>
                <a:lnTo>
                  <a:pt x="1599" y="674"/>
                </a:lnTo>
                <a:lnTo>
                  <a:pt x="1619" y="633"/>
                </a:lnTo>
                <a:lnTo>
                  <a:pt x="1630" y="587"/>
                </a:lnTo>
                <a:lnTo>
                  <a:pt x="1635" y="540"/>
                </a:lnTo>
                <a:lnTo>
                  <a:pt x="1630" y="491"/>
                </a:lnTo>
                <a:lnTo>
                  <a:pt x="1619" y="446"/>
                </a:lnTo>
                <a:lnTo>
                  <a:pt x="1599" y="404"/>
                </a:lnTo>
                <a:lnTo>
                  <a:pt x="1572" y="367"/>
                </a:lnTo>
                <a:lnTo>
                  <a:pt x="1539" y="334"/>
                </a:lnTo>
                <a:lnTo>
                  <a:pt x="1502" y="308"/>
                </a:lnTo>
                <a:lnTo>
                  <a:pt x="1461" y="288"/>
                </a:lnTo>
                <a:lnTo>
                  <a:pt x="1415" y="276"/>
                </a:lnTo>
                <a:lnTo>
                  <a:pt x="1368" y="271"/>
                </a:lnTo>
                <a:close/>
                <a:moveTo>
                  <a:pt x="0" y="0"/>
                </a:moveTo>
                <a:lnTo>
                  <a:pt x="2634" y="0"/>
                </a:lnTo>
                <a:lnTo>
                  <a:pt x="2634" y="3710"/>
                </a:lnTo>
                <a:lnTo>
                  <a:pt x="0" y="37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9285207" y="1710338"/>
            <a:ext cx="423771" cy="371625"/>
          </a:xfrm>
          <a:custGeom>
            <a:avLst/>
            <a:gdLst>
              <a:gd name="T0" fmla="*/ 1656 w 3852"/>
              <a:gd name="T1" fmla="*/ 2644 h 3379"/>
              <a:gd name="T2" fmla="*/ 1395 w 3852"/>
              <a:gd name="T3" fmla="*/ 2844 h 3379"/>
              <a:gd name="T4" fmla="*/ 1258 w 3852"/>
              <a:gd name="T5" fmla="*/ 3149 h 3379"/>
              <a:gd name="T6" fmla="*/ 2496 w 3852"/>
              <a:gd name="T7" fmla="*/ 2899 h 3379"/>
              <a:gd name="T8" fmla="*/ 2255 w 3852"/>
              <a:gd name="T9" fmla="*/ 2673 h 3379"/>
              <a:gd name="T10" fmla="*/ 1926 w 3852"/>
              <a:gd name="T11" fmla="*/ 2588 h 3379"/>
              <a:gd name="T12" fmla="*/ 254 w 3852"/>
              <a:gd name="T13" fmla="*/ 2986 h 3379"/>
              <a:gd name="T14" fmla="*/ 367 w 3852"/>
              <a:gd name="T15" fmla="*/ 2928 h 3379"/>
              <a:gd name="T16" fmla="*/ 723 w 3852"/>
              <a:gd name="T17" fmla="*/ 2644 h 3379"/>
              <a:gd name="T18" fmla="*/ 546 w 3852"/>
              <a:gd name="T19" fmla="*/ 2334 h 3379"/>
              <a:gd name="T20" fmla="*/ 584 w 3852"/>
              <a:gd name="T21" fmla="*/ 2212 h 3379"/>
              <a:gd name="T22" fmla="*/ 968 w 3852"/>
              <a:gd name="T23" fmla="*/ 1886 h 3379"/>
              <a:gd name="T24" fmla="*/ 1238 w 3852"/>
              <a:gd name="T25" fmla="*/ 2099 h 3379"/>
              <a:gd name="T26" fmla="*/ 1589 w 3852"/>
              <a:gd name="T27" fmla="*/ 1709 h 3379"/>
              <a:gd name="T28" fmla="*/ 1647 w 3852"/>
              <a:gd name="T29" fmla="*/ 1598 h 3379"/>
              <a:gd name="T30" fmla="*/ 2156 w 3852"/>
              <a:gd name="T31" fmla="*/ 1577 h 3379"/>
              <a:gd name="T32" fmla="*/ 2253 w 3852"/>
              <a:gd name="T33" fmla="*/ 1657 h 3379"/>
              <a:gd name="T34" fmla="*/ 2409 w 3852"/>
              <a:gd name="T35" fmla="*/ 2002 h 3379"/>
              <a:gd name="T36" fmla="*/ 2810 w 3852"/>
              <a:gd name="T37" fmla="*/ 1908 h 3379"/>
              <a:gd name="T38" fmla="*/ 2936 w 3852"/>
              <a:gd name="T39" fmla="*/ 1896 h 3379"/>
              <a:gd name="T40" fmla="*/ 3298 w 3852"/>
              <a:gd name="T41" fmla="*/ 2258 h 3379"/>
              <a:gd name="T42" fmla="*/ 3286 w 3852"/>
              <a:gd name="T43" fmla="*/ 2383 h 3379"/>
              <a:gd name="T44" fmla="*/ 3192 w 3852"/>
              <a:gd name="T45" fmla="*/ 2782 h 3379"/>
              <a:gd name="T46" fmla="*/ 3538 w 3852"/>
              <a:gd name="T47" fmla="*/ 2938 h 3379"/>
              <a:gd name="T48" fmla="*/ 3619 w 3852"/>
              <a:gd name="T49" fmla="*/ 3034 h 3379"/>
              <a:gd name="T50" fmla="*/ 3435 w 3852"/>
              <a:gd name="T51" fmla="*/ 156 h 3379"/>
              <a:gd name="T52" fmla="*/ 3324 w 3852"/>
              <a:gd name="T53" fmla="*/ 247 h 3379"/>
              <a:gd name="T54" fmla="*/ 3340 w 3852"/>
              <a:gd name="T55" fmla="*/ 392 h 3379"/>
              <a:gd name="T56" fmla="*/ 3467 w 3852"/>
              <a:gd name="T57" fmla="*/ 461 h 3379"/>
              <a:gd name="T58" fmla="*/ 3594 w 3852"/>
              <a:gd name="T59" fmla="*/ 392 h 3379"/>
              <a:gd name="T60" fmla="*/ 3609 w 3852"/>
              <a:gd name="T61" fmla="*/ 247 h 3379"/>
              <a:gd name="T62" fmla="*/ 3498 w 3852"/>
              <a:gd name="T63" fmla="*/ 156 h 3379"/>
              <a:gd name="T64" fmla="*/ 2957 w 3852"/>
              <a:gd name="T65" fmla="*/ 179 h 3379"/>
              <a:gd name="T66" fmla="*/ 2889 w 3852"/>
              <a:gd name="T67" fmla="*/ 307 h 3379"/>
              <a:gd name="T68" fmla="*/ 2957 w 3852"/>
              <a:gd name="T69" fmla="*/ 434 h 3379"/>
              <a:gd name="T70" fmla="*/ 3103 w 3852"/>
              <a:gd name="T71" fmla="*/ 448 h 3379"/>
              <a:gd name="T72" fmla="*/ 3194 w 3852"/>
              <a:gd name="T73" fmla="*/ 338 h 3379"/>
              <a:gd name="T74" fmla="*/ 3152 w 3852"/>
              <a:gd name="T75" fmla="*/ 198 h 3379"/>
              <a:gd name="T76" fmla="*/ 2619 w 3852"/>
              <a:gd name="T77" fmla="*/ 154 h 3379"/>
              <a:gd name="T78" fmla="*/ 2492 w 3852"/>
              <a:gd name="T79" fmla="*/ 221 h 3379"/>
              <a:gd name="T80" fmla="*/ 2477 w 3852"/>
              <a:gd name="T81" fmla="*/ 367 h 3379"/>
              <a:gd name="T82" fmla="*/ 2588 w 3852"/>
              <a:gd name="T83" fmla="*/ 457 h 3379"/>
              <a:gd name="T84" fmla="*/ 2728 w 3852"/>
              <a:gd name="T85" fmla="*/ 416 h 3379"/>
              <a:gd name="T86" fmla="*/ 2770 w 3852"/>
              <a:gd name="T87" fmla="*/ 276 h 3379"/>
              <a:gd name="T88" fmla="*/ 2679 w 3852"/>
              <a:gd name="T89" fmla="*/ 165 h 3379"/>
              <a:gd name="T90" fmla="*/ 3658 w 3852"/>
              <a:gd name="T91" fmla="*/ 2 h 3379"/>
              <a:gd name="T92" fmla="*/ 3808 w 3852"/>
              <a:gd name="T93" fmla="*/ 94 h 3379"/>
              <a:gd name="T94" fmla="*/ 3852 w 3852"/>
              <a:gd name="T95" fmla="*/ 3149 h 3379"/>
              <a:gd name="T96" fmla="*/ 3784 w 3852"/>
              <a:gd name="T97" fmla="*/ 3312 h 3379"/>
              <a:gd name="T98" fmla="*/ 3621 w 3852"/>
              <a:gd name="T99" fmla="*/ 3379 h 3379"/>
              <a:gd name="T100" fmla="*/ 95 w 3852"/>
              <a:gd name="T101" fmla="*/ 3334 h 3379"/>
              <a:gd name="T102" fmla="*/ 4 w 3852"/>
              <a:gd name="T103" fmla="*/ 3186 h 3379"/>
              <a:gd name="T104" fmla="*/ 26 w 3852"/>
              <a:gd name="T105" fmla="*/ 125 h 3379"/>
              <a:gd name="T106" fmla="*/ 158 w 3852"/>
              <a:gd name="T107" fmla="*/ 12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52" h="3379">
                <a:moveTo>
                  <a:pt x="1926" y="2588"/>
                </a:moveTo>
                <a:lnTo>
                  <a:pt x="1855" y="2592"/>
                </a:lnTo>
                <a:lnTo>
                  <a:pt x="1786" y="2602"/>
                </a:lnTo>
                <a:lnTo>
                  <a:pt x="1721" y="2619"/>
                </a:lnTo>
                <a:lnTo>
                  <a:pt x="1656" y="2644"/>
                </a:lnTo>
                <a:lnTo>
                  <a:pt x="1597" y="2673"/>
                </a:lnTo>
                <a:lnTo>
                  <a:pt x="1540" y="2709"/>
                </a:lnTo>
                <a:lnTo>
                  <a:pt x="1487" y="2749"/>
                </a:lnTo>
                <a:lnTo>
                  <a:pt x="1439" y="2794"/>
                </a:lnTo>
                <a:lnTo>
                  <a:pt x="1395" y="2844"/>
                </a:lnTo>
                <a:lnTo>
                  <a:pt x="1356" y="2899"/>
                </a:lnTo>
                <a:lnTo>
                  <a:pt x="1323" y="2956"/>
                </a:lnTo>
                <a:lnTo>
                  <a:pt x="1296" y="3017"/>
                </a:lnTo>
                <a:lnTo>
                  <a:pt x="1273" y="3081"/>
                </a:lnTo>
                <a:lnTo>
                  <a:pt x="1258" y="3149"/>
                </a:lnTo>
                <a:lnTo>
                  <a:pt x="2594" y="3149"/>
                </a:lnTo>
                <a:lnTo>
                  <a:pt x="2579" y="3081"/>
                </a:lnTo>
                <a:lnTo>
                  <a:pt x="2556" y="3017"/>
                </a:lnTo>
                <a:lnTo>
                  <a:pt x="2529" y="2956"/>
                </a:lnTo>
                <a:lnTo>
                  <a:pt x="2496" y="2899"/>
                </a:lnTo>
                <a:lnTo>
                  <a:pt x="2457" y="2844"/>
                </a:lnTo>
                <a:lnTo>
                  <a:pt x="2413" y="2794"/>
                </a:lnTo>
                <a:lnTo>
                  <a:pt x="2365" y="2749"/>
                </a:lnTo>
                <a:lnTo>
                  <a:pt x="2312" y="2709"/>
                </a:lnTo>
                <a:lnTo>
                  <a:pt x="2255" y="2673"/>
                </a:lnTo>
                <a:lnTo>
                  <a:pt x="2196" y="2644"/>
                </a:lnTo>
                <a:lnTo>
                  <a:pt x="2131" y="2619"/>
                </a:lnTo>
                <a:lnTo>
                  <a:pt x="2066" y="2602"/>
                </a:lnTo>
                <a:lnTo>
                  <a:pt x="1997" y="2592"/>
                </a:lnTo>
                <a:lnTo>
                  <a:pt x="1926" y="2588"/>
                </a:lnTo>
                <a:close/>
                <a:moveTo>
                  <a:pt x="231" y="614"/>
                </a:moveTo>
                <a:lnTo>
                  <a:pt x="231" y="3062"/>
                </a:lnTo>
                <a:lnTo>
                  <a:pt x="233" y="3034"/>
                </a:lnTo>
                <a:lnTo>
                  <a:pt x="242" y="3009"/>
                </a:lnTo>
                <a:lnTo>
                  <a:pt x="254" y="2986"/>
                </a:lnTo>
                <a:lnTo>
                  <a:pt x="271" y="2966"/>
                </a:lnTo>
                <a:lnTo>
                  <a:pt x="291" y="2950"/>
                </a:lnTo>
                <a:lnTo>
                  <a:pt x="314" y="2938"/>
                </a:lnTo>
                <a:lnTo>
                  <a:pt x="340" y="2930"/>
                </a:lnTo>
                <a:lnTo>
                  <a:pt x="367" y="2928"/>
                </a:lnTo>
                <a:lnTo>
                  <a:pt x="613" y="2928"/>
                </a:lnTo>
                <a:lnTo>
                  <a:pt x="635" y="2854"/>
                </a:lnTo>
                <a:lnTo>
                  <a:pt x="660" y="2782"/>
                </a:lnTo>
                <a:lnTo>
                  <a:pt x="689" y="2713"/>
                </a:lnTo>
                <a:lnTo>
                  <a:pt x="723" y="2644"/>
                </a:lnTo>
                <a:lnTo>
                  <a:pt x="759" y="2579"/>
                </a:lnTo>
                <a:lnTo>
                  <a:pt x="584" y="2404"/>
                </a:lnTo>
                <a:lnTo>
                  <a:pt x="566" y="2382"/>
                </a:lnTo>
                <a:lnTo>
                  <a:pt x="554" y="2359"/>
                </a:lnTo>
                <a:lnTo>
                  <a:pt x="546" y="2334"/>
                </a:lnTo>
                <a:lnTo>
                  <a:pt x="544" y="2308"/>
                </a:lnTo>
                <a:lnTo>
                  <a:pt x="546" y="2282"/>
                </a:lnTo>
                <a:lnTo>
                  <a:pt x="554" y="2258"/>
                </a:lnTo>
                <a:lnTo>
                  <a:pt x="566" y="2234"/>
                </a:lnTo>
                <a:lnTo>
                  <a:pt x="584" y="2212"/>
                </a:lnTo>
                <a:lnTo>
                  <a:pt x="872" y="1926"/>
                </a:lnTo>
                <a:lnTo>
                  <a:pt x="893" y="1908"/>
                </a:lnTo>
                <a:lnTo>
                  <a:pt x="916" y="1896"/>
                </a:lnTo>
                <a:lnTo>
                  <a:pt x="942" y="1889"/>
                </a:lnTo>
                <a:lnTo>
                  <a:pt x="968" y="1886"/>
                </a:lnTo>
                <a:lnTo>
                  <a:pt x="993" y="1889"/>
                </a:lnTo>
                <a:lnTo>
                  <a:pt x="1019" y="1896"/>
                </a:lnTo>
                <a:lnTo>
                  <a:pt x="1042" y="1908"/>
                </a:lnTo>
                <a:lnTo>
                  <a:pt x="1063" y="1926"/>
                </a:lnTo>
                <a:lnTo>
                  <a:pt x="1238" y="2099"/>
                </a:lnTo>
                <a:lnTo>
                  <a:pt x="1321" y="2055"/>
                </a:lnTo>
                <a:lnTo>
                  <a:pt x="1408" y="2016"/>
                </a:lnTo>
                <a:lnTo>
                  <a:pt x="1498" y="1982"/>
                </a:lnTo>
                <a:lnTo>
                  <a:pt x="1589" y="1955"/>
                </a:lnTo>
                <a:lnTo>
                  <a:pt x="1589" y="1709"/>
                </a:lnTo>
                <a:lnTo>
                  <a:pt x="1591" y="1683"/>
                </a:lnTo>
                <a:lnTo>
                  <a:pt x="1599" y="1657"/>
                </a:lnTo>
                <a:lnTo>
                  <a:pt x="1611" y="1634"/>
                </a:lnTo>
                <a:lnTo>
                  <a:pt x="1627" y="1614"/>
                </a:lnTo>
                <a:lnTo>
                  <a:pt x="1647" y="1598"/>
                </a:lnTo>
                <a:lnTo>
                  <a:pt x="1670" y="1585"/>
                </a:lnTo>
                <a:lnTo>
                  <a:pt x="1695" y="1577"/>
                </a:lnTo>
                <a:lnTo>
                  <a:pt x="1723" y="1574"/>
                </a:lnTo>
                <a:lnTo>
                  <a:pt x="2129" y="1574"/>
                </a:lnTo>
                <a:lnTo>
                  <a:pt x="2156" y="1577"/>
                </a:lnTo>
                <a:lnTo>
                  <a:pt x="2182" y="1585"/>
                </a:lnTo>
                <a:lnTo>
                  <a:pt x="2205" y="1598"/>
                </a:lnTo>
                <a:lnTo>
                  <a:pt x="2225" y="1614"/>
                </a:lnTo>
                <a:lnTo>
                  <a:pt x="2241" y="1634"/>
                </a:lnTo>
                <a:lnTo>
                  <a:pt x="2253" y="1657"/>
                </a:lnTo>
                <a:lnTo>
                  <a:pt x="2261" y="1683"/>
                </a:lnTo>
                <a:lnTo>
                  <a:pt x="2263" y="1709"/>
                </a:lnTo>
                <a:lnTo>
                  <a:pt x="2263" y="1955"/>
                </a:lnTo>
                <a:lnTo>
                  <a:pt x="2337" y="1976"/>
                </a:lnTo>
                <a:lnTo>
                  <a:pt x="2409" y="2002"/>
                </a:lnTo>
                <a:lnTo>
                  <a:pt x="2479" y="2031"/>
                </a:lnTo>
                <a:lnTo>
                  <a:pt x="2547" y="2063"/>
                </a:lnTo>
                <a:lnTo>
                  <a:pt x="2614" y="2099"/>
                </a:lnTo>
                <a:lnTo>
                  <a:pt x="2789" y="1926"/>
                </a:lnTo>
                <a:lnTo>
                  <a:pt x="2810" y="1908"/>
                </a:lnTo>
                <a:lnTo>
                  <a:pt x="2834" y="1896"/>
                </a:lnTo>
                <a:lnTo>
                  <a:pt x="2859" y="1889"/>
                </a:lnTo>
                <a:lnTo>
                  <a:pt x="2884" y="1886"/>
                </a:lnTo>
                <a:lnTo>
                  <a:pt x="2910" y="1889"/>
                </a:lnTo>
                <a:lnTo>
                  <a:pt x="2936" y="1896"/>
                </a:lnTo>
                <a:lnTo>
                  <a:pt x="2959" y="1908"/>
                </a:lnTo>
                <a:lnTo>
                  <a:pt x="2980" y="1926"/>
                </a:lnTo>
                <a:lnTo>
                  <a:pt x="3268" y="2212"/>
                </a:lnTo>
                <a:lnTo>
                  <a:pt x="3286" y="2234"/>
                </a:lnTo>
                <a:lnTo>
                  <a:pt x="3298" y="2258"/>
                </a:lnTo>
                <a:lnTo>
                  <a:pt x="3306" y="2282"/>
                </a:lnTo>
                <a:lnTo>
                  <a:pt x="3308" y="2309"/>
                </a:lnTo>
                <a:lnTo>
                  <a:pt x="3306" y="2334"/>
                </a:lnTo>
                <a:lnTo>
                  <a:pt x="3298" y="2359"/>
                </a:lnTo>
                <a:lnTo>
                  <a:pt x="3286" y="2383"/>
                </a:lnTo>
                <a:lnTo>
                  <a:pt x="3268" y="2404"/>
                </a:lnTo>
                <a:lnTo>
                  <a:pt x="3093" y="2579"/>
                </a:lnTo>
                <a:lnTo>
                  <a:pt x="3131" y="2644"/>
                </a:lnTo>
                <a:lnTo>
                  <a:pt x="3163" y="2713"/>
                </a:lnTo>
                <a:lnTo>
                  <a:pt x="3192" y="2782"/>
                </a:lnTo>
                <a:lnTo>
                  <a:pt x="3218" y="2854"/>
                </a:lnTo>
                <a:lnTo>
                  <a:pt x="3239" y="2928"/>
                </a:lnTo>
                <a:lnTo>
                  <a:pt x="3485" y="2928"/>
                </a:lnTo>
                <a:lnTo>
                  <a:pt x="3512" y="2930"/>
                </a:lnTo>
                <a:lnTo>
                  <a:pt x="3538" y="2938"/>
                </a:lnTo>
                <a:lnTo>
                  <a:pt x="3561" y="2950"/>
                </a:lnTo>
                <a:lnTo>
                  <a:pt x="3581" y="2966"/>
                </a:lnTo>
                <a:lnTo>
                  <a:pt x="3598" y="2986"/>
                </a:lnTo>
                <a:lnTo>
                  <a:pt x="3610" y="3009"/>
                </a:lnTo>
                <a:lnTo>
                  <a:pt x="3619" y="3034"/>
                </a:lnTo>
                <a:lnTo>
                  <a:pt x="3621" y="3062"/>
                </a:lnTo>
                <a:lnTo>
                  <a:pt x="3621" y="614"/>
                </a:lnTo>
                <a:lnTo>
                  <a:pt x="231" y="614"/>
                </a:lnTo>
                <a:close/>
                <a:moveTo>
                  <a:pt x="3467" y="154"/>
                </a:moveTo>
                <a:lnTo>
                  <a:pt x="3435" y="156"/>
                </a:lnTo>
                <a:lnTo>
                  <a:pt x="3407" y="165"/>
                </a:lnTo>
                <a:lnTo>
                  <a:pt x="3380" y="179"/>
                </a:lnTo>
                <a:lnTo>
                  <a:pt x="3358" y="198"/>
                </a:lnTo>
                <a:lnTo>
                  <a:pt x="3340" y="221"/>
                </a:lnTo>
                <a:lnTo>
                  <a:pt x="3324" y="247"/>
                </a:lnTo>
                <a:lnTo>
                  <a:pt x="3316" y="276"/>
                </a:lnTo>
                <a:lnTo>
                  <a:pt x="3313" y="307"/>
                </a:lnTo>
                <a:lnTo>
                  <a:pt x="3316" y="338"/>
                </a:lnTo>
                <a:lnTo>
                  <a:pt x="3324" y="367"/>
                </a:lnTo>
                <a:lnTo>
                  <a:pt x="3340" y="392"/>
                </a:lnTo>
                <a:lnTo>
                  <a:pt x="3358" y="416"/>
                </a:lnTo>
                <a:lnTo>
                  <a:pt x="3380" y="434"/>
                </a:lnTo>
                <a:lnTo>
                  <a:pt x="3407" y="448"/>
                </a:lnTo>
                <a:lnTo>
                  <a:pt x="3435" y="457"/>
                </a:lnTo>
                <a:lnTo>
                  <a:pt x="3467" y="461"/>
                </a:lnTo>
                <a:lnTo>
                  <a:pt x="3498" y="457"/>
                </a:lnTo>
                <a:lnTo>
                  <a:pt x="3526" y="448"/>
                </a:lnTo>
                <a:lnTo>
                  <a:pt x="3553" y="434"/>
                </a:lnTo>
                <a:lnTo>
                  <a:pt x="3575" y="416"/>
                </a:lnTo>
                <a:lnTo>
                  <a:pt x="3594" y="392"/>
                </a:lnTo>
                <a:lnTo>
                  <a:pt x="3609" y="367"/>
                </a:lnTo>
                <a:lnTo>
                  <a:pt x="3617" y="338"/>
                </a:lnTo>
                <a:lnTo>
                  <a:pt x="3621" y="307"/>
                </a:lnTo>
                <a:lnTo>
                  <a:pt x="3617" y="276"/>
                </a:lnTo>
                <a:lnTo>
                  <a:pt x="3609" y="247"/>
                </a:lnTo>
                <a:lnTo>
                  <a:pt x="3594" y="221"/>
                </a:lnTo>
                <a:lnTo>
                  <a:pt x="3575" y="198"/>
                </a:lnTo>
                <a:lnTo>
                  <a:pt x="3553" y="179"/>
                </a:lnTo>
                <a:lnTo>
                  <a:pt x="3526" y="165"/>
                </a:lnTo>
                <a:lnTo>
                  <a:pt x="3498" y="156"/>
                </a:lnTo>
                <a:lnTo>
                  <a:pt x="3467" y="154"/>
                </a:lnTo>
                <a:close/>
                <a:moveTo>
                  <a:pt x="3043" y="154"/>
                </a:moveTo>
                <a:lnTo>
                  <a:pt x="3012" y="156"/>
                </a:lnTo>
                <a:lnTo>
                  <a:pt x="2984" y="165"/>
                </a:lnTo>
                <a:lnTo>
                  <a:pt x="2957" y="179"/>
                </a:lnTo>
                <a:lnTo>
                  <a:pt x="2935" y="198"/>
                </a:lnTo>
                <a:lnTo>
                  <a:pt x="2916" y="221"/>
                </a:lnTo>
                <a:lnTo>
                  <a:pt x="2901" y="247"/>
                </a:lnTo>
                <a:lnTo>
                  <a:pt x="2893" y="276"/>
                </a:lnTo>
                <a:lnTo>
                  <a:pt x="2889" y="307"/>
                </a:lnTo>
                <a:lnTo>
                  <a:pt x="2893" y="338"/>
                </a:lnTo>
                <a:lnTo>
                  <a:pt x="2901" y="367"/>
                </a:lnTo>
                <a:lnTo>
                  <a:pt x="2916" y="392"/>
                </a:lnTo>
                <a:lnTo>
                  <a:pt x="2935" y="416"/>
                </a:lnTo>
                <a:lnTo>
                  <a:pt x="2957" y="434"/>
                </a:lnTo>
                <a:lnTo>
                  <a:pt x="2984" y="448"/>
                </a:lnTo>
                <a:lnTo>
                  <a:pt x="3012" y="457"/>
                </a:lnTo>
                <a:lnTo>
                  <a:pt x="3043" y="461"/>
                </a:lnTo>
                <a:lnTo>
                  <a:pt x="3075" y="457"/>
                </a:lnTo>
                <a:lnTo>
                  <a:pt x="3103" y="448"/>
                </a:lnTo>
                <a:lnTo>
                  <a:pt x="3129" y="434"/>
                </a:lnTo>
                <a:lnTo>
                  <a:pt x="3152" y="416"/>
                </a:lnTo>
                <a:lnTo>
                  <a:pt x="3170" y="392"/>
                </a:lnTo>
                <a:lnTo>
                  <a:pt x="3185" y="367"/>
                </a:lnTo>
                <a:lnTo>
                  <a:pt x="3194" y="338"/>
                </a:lnTo>
                <a:lnTo>
                  <a:pt x="3197" y="307"/>
                </a:lnTo>
                <a:lnTo>
                  <a:pt x="3194" y="276"/>
                </a:lnTo>
                <a:lnTo>
                  <a:pt x="3185" y="247"/>
                </a:lnTo>
                <a:lnTo>
                  <a:pt x="3170" y="221"/>
                </a:lnTo>
                <a:lnTo>
                  <a:pt x="3152" y="198"/>
                </a:lnTo>
                <a:lnTo>
                  <a:pt x="3129" y="179"/>
                </a:lnTo>
                <a:lnTo>
                  <a:pt x="3103" y="165"/>
                </a:lnTo>
                <a:lnTo>
                  <a:pt x="3075" y="156"/>
                </a:lnTo>
                <a:lnTo>
                  <a:pt x="3043" y="154"/>
                </a:lnTo>
                <a:close/>
                <a:moveTo>
                  <a:pt x="2619" y="154"/>
                </a:moveTo>
                <a:lnTo>
                  <a:pt x="2588" y="156"/>
                </a:lnTo>
                <a:lnTo>
                  <a:pt x="2560" y="165"/>
                </a:lnTo>
                <a:lnTo>
                  <a:pt x="2533" y="179"/>
                </a:lnTo>
                <a:lnTo>
                  <a:pt x="2511" y="198"/>
                </a:lnTo>
                <a:lnTo>
                  <a:pt x="2492" y="221"/>
                </a:lnTo>
                <a:lnTo>
                  <a:pt x="2477" y="247"/>
                </a:lnTo>
                <a:lnTo>
                  <a:pt x="2469" y="276"/>
                </a:lnTo>
                <a:lnTo>
                  <a:pt x="2465" y="307"/>
                </a:lnTo>
                <a:lnTo>
                  <a:pt x="2469" y="338"/>
                </a:lnTo>
                <a:lnTo>
                  <a:pt x="2477" y="367"/>
                </a:lnTo>
                <a:lnTo>
                  <a:pt x="2492" y="392"/>
                </a:lnTo>
                <a:lnTo>
                  <a:pt x="2511" y="416"/>
                </a:lnTo>
                <a:lnTo>
                  <a:pt x="2533" y="434"/>
                </a:lnTo>
                <a:lnTo>
                  <a:pt x="2560" y="448"/>
                </a:lnTo>
                <a:lnTo>
                  <a:pt x="2588" y="457"/>
                </a:lnTo>
                <a:lnTo>
                  <a:pt x="2619" y="461"/>
                </a:lnTo>
                <a:lnTo>
                  <a:pt x="2651" y="457"/>
                </a:lnTo>
                <a:lnTo>
                  <a:pt x="2679" y="448"/>
                </a:lnTo>
                <a:lnTo>
                  <a:pt x="2706" y="434"/>
                </a:lnTo>
                <a:lnTo>
                  <a:pt x="2728" y="416"/>
                </a:lnTo>
                <a:lnTo>
                  <a:pt x="2747" y="392"/>
                </a:lnTo>
                <a:lnTo>
                  <a:pt x="2762" y="367"/>
                </a:lnTo>
                <a:lnTo>
                  <a:pt x="2770" y="338"/>
                </a:lnTo>
                <a:lnTo>
                  <a:pt x="2773" y="307"/>
                </a:lnTo>
                <a:lnTo>
                  <a:pt x="2770" y="276"/>
                </a:lnTo>
                <a:lnTo>
                  <a:pt x="2762" y="247"/>
                </a:lnTo>
                <a:lnTo>
                  <a:pt x="2747" y="221"/>
                </a:lnTo>
                <a:lnTo>
                  <a:pt x="2728" y="198"/>
                </a:lnTo>
                <a:lnTo>
                  <a:pt x="2706" y="179"/>
                </a:lnTo>
                <a:lnTo>
                  <a:pt x="2679" y="165"/>
                </a:lnTo>
                <a:lnTo>
                  <a:pt x="2651" y="156"/>
                </a:lnTo>
                <a:lnTo>
                  <a:pt x="2619" y="154"/>
                </a:lnTo>
                <a:close/>
                <a:moveTo>
                  <a:pt x="231" y="0"/>
                </a:moveTo>
                <a:lnTo>
                  <a:pt x="3621" y="0"/>
                </a:lnTo>
                <a:lnTo>
                  <a:pt x="3658" y="2"/>
                </a:lnTo>
                <a:lnTo>
                  <a:pt x="3694" y="12"/>
                </a:lnTo>
                <a:lnTo>
                  <a:pt x="3727" y="26"/>
                </a:lnTo>
                <a:lnTo>
                  <a:pt x="3757" y="44"/>
                </a:lnTo>
                <a:lnTo>
                  <a:pt x="3784" y="68"/>
                </a:lnTo>
                <a:lnTo>
                  <a:pt x="3808" y="94"/>
                </a:lnTo>
                <a:lnTo>
                  <a:pt x="3826" y="125"/>
                </a:lnTo>
                <a:lnTo>
                  <a:pt x="3840" y="157"/>
                </a:lnTo>
                <a:lnTo>
                  <a:pt x="3848" y="193"/>
                </a:lnTo>
                <a:lnTo>
                  <a:pt x="3852" y="230"/>
                </a:lnTo>
                <a:lnTo>
                  <a:pt x="3852" y="3149"/>
                </a:lnTo>
                <a:lnTo>
                  <a:pt x="3848" y="3186"/>
                </a:lnTo>
                <a:lnTo>
                  <a:pt x="3840" y="3221"/>
                </a:lnTo>
                <a:lnTo>
                  <a:pt x="3826" y="3255"/>
                </a:lnTo>
                <a:lnTo>
                  <a:pt x="3808" y="3285"/>
                </a:lnTo>
                <a:lnTo>
                  <a:pt x="3784" y="3312"/>
                </a:lnTo>
                <a:lnTo>
                  <a:pt x="3757" y="3334"/>
                </a:lnTo>
                <a:lnTo>
                  <a:pt x="3727" y="3354"/>
                </a:lnTo>
                <a:lnTo>
                  <a:pt x="3694" y="3368"/>
                </a:lnTo>
                <a:lnTo>
                  <a:pt x="3658" y="3376"/>
                </a:lnTo>
                <a:lnTo>
                  <a:pt x="3621" y="3379"/>
                </a:lnTo>
                <a:lnTo>
                  <a:pt x="231" y="3379"/>
                </a:lnTo>
                <a:lnTo>
                  <a:pt x="194" y="3376"/>
                </a:lnTo>
                <a:lnTo>
                  <a:pt x="158" y="3368"/>
                </a:lnTo>
                <a:lnTo>
                  <a:pt x="125" y="3354"/>
                </a:lnTo>
                <a:lnTo>
                  <a:pt x="95" y="3334"/>
                </a:lnTo>
                <a:lnTo>
                  <a:pt x="68" y="3312"/>
                </a:lnTo>
                <a:lnTo>
                  <a:pt x="44" y="3285"/>
                </a:lnTo>
                <a:lnTo>
                  <a:pt x="26" y="3255"/>
                </a:lnTo>
                <a:lnTo>
                  <a:pt x="12" y="3221"/>
                </a:lnTo>
                <a:lnTo>
                  <a:pt x="4" y="3186"/>
                </a:lnTo>
                <a:lnTo>
                  <a:pt x="0" y="3149"/>
                </a:lnTo>
                <a:lnTo>
                  <a:pt x="0" y="230"/>
                </a:lnTo>
                <a:lnTo>
                  <a:pt x="4" y="193"/>
                </a:lnTo>
                <a:lnTo>
                  <a:pt x="12" y="157"/>
                </a:lnTo>
                <a:lnTo>
                  <a:pt x="26" y="125"/>
                </a:lnTo>
                <a:lnTo>
                  <a:pt x="44" y="94"/>
                </a:lnTo>
                <a:lnTo>
                  <a:pt x="68" y="68"/>
                </a:lnTo>
                <a:lnTo>
                  <a:pt x="95" y="44"/>
                </a:lnTo>
                <a:lnTo>
                  <a:pt x="125" y="26"/>
                </a:lnTo>
                <a:lnTo>
                  <a:pt x="158" y="12"/>
                </a:lnTo>
                <a:lnTo>
                  <a:pt x="194" y="2"/>
                </a:lnTo>
                <a:lnTo>
                  <a:pt x="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0" y="6659880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Metodología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725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451" y="6581447"/>
            <a:ext cx="12187844" cy="274613"/>
          </a:xfrm>
          <a:solidFill>
            <a:schemeClr val="bg1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101" name="Group 100"/>
          <p:cNvGrpSpPr/>
          <p:nvPr/>
        </p:nvGrpSpPr>
        <p:grpSpPr>
          <a:xfrm>
            <a:off x="1828801" y="1685365"/>
            <a:ext cx="8003401" cy="3877235"/>
            <a:chOff x="1371600" y="1264024"/>
            <a:chExt cx="6002551" cy="2907926"/>
          </a:xfrm>
          <a:solidFill>
            <a:schemeClr val="bg2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955940" y="2810816"/>
              <a:ext cx="791649" cy="1361134"/>
            </a:xfrm>
            <a:custGeom>
              <a:avLst/>
              <a:gdLst/>
              <a:ahLst/>
              <a:cxnLst>
                <a:cxn ang="0">
                  <a:pos x="164" y="67"/>
                </a:cxn>
                <a:cxn ang="0">
                  <a:pos x="202" y="18"/>
                </a:cxn>
                <a:cxn ang="0">
                  <a:pos x="228" y="30"/>
                </a:cxn>
                <a:cxn ang="0">
                  <a:pos x="263" y="49"/>
                </a:cxn>
                <a:cxn ang="0">
                  <a:pos x="309" y="35"/>
                </a:cxn>
                <a:cxn ang="0">
                  <a:pos x="333" y="28"/>
                </a:cxn>
                <a:cxn ang="0">
                  <a:pos x="324" y="72"/>
                </a:cxn>
                <a:cxn ang="0">
                  <a:pos x="378" y="100"/>
                </a:cxn>
                <a:cxn ang="0">
                  <a:pos x="462" y="139"/>
                </a:cxn>
                <a:cxn ang="0">
                  <a:pos x="511" y="200"/>
                </a:cxn>
                <a:cxn ang="0">
                  <a:pos x="469" y="245"/>
                </a:cxn>
                <a:cxn ang="0">
                  <a:pos x="499" y="249"/>
                </a:cxn>
                <a:cxn ang="0">
                  <a:pos x="528" y="240"/>
                </a:cxn>
                <a:cxn ang="0">
                  <a:pos x="502" y="282"/>
                </a:cxn>
                <a:cxn ang="0">
                  <a:pos x="528" y="270"/>
                </a:cxn>
                <a:cxn ang="0">
                  <a:pos x="562" y="252"/>
                </a:cxn>
                <a:cxn ang="0">
                  <a:pos x="663" y="289"/>
                </a:cxn>
                <a:cxn ang="0">
                  <a:pos x="740" y="336"/>
                </a:cxn>
                <a:cxn ang="0">
                  <a:pos x="741" y="429"/>
                </a:cxn>
                <a:cxn ang="0">
                  <a:pos x="689" y="529"/>
                </a:cxn>
                <a:cxn ang="0">
                  <a:pos x="649" y="672"/>
                </a:cxn>
                <a:cxn ang="0">
                  <a:pos x="581" y="695"/>
                </a:cxn>
                <a:cxn ang="0">
                  <a:pos x="537" y="765"/>
                </a:cxn>
                <a:cxn ang="0">
                  <a:pos x="509" y="807"/>
                </a:cxn>
                <a:cxn ang="0">
                  <a:pos x="480" y="852"/>
                </a:cxn>
                <a:cxn ang="0">
                  <a:pos x="391" y="901"/>
                </a:cxn>
                <a:cxn ang="0">
                  <a:pos x="370" y="889"/>
                </a:cxn>
                <a:cxn ang="0">
                  <a:pos x="401" y="941"/>
                </a:cxn>
                <a:cxn ang="0">
                  <a:pos x="324" y="989"/>
                </a:cxn>
                <a:cxn ang="0">
                  <a:pos x="307" y="1025"/>
                </a:cxn>
                <a:cxn ang="0">
                  <a:pos x="261" y="1025"/>
                </a:cxn>
                <a:cxn ang="0">
                  <a:pos x="284" y="1059"/>
                </a:cxn>
                <a:cxn ang="0">
                  <a:pos x="228" y="1132"/>
                </a:cxn>
                <a:cxn ang="0">
                  <a:pos x="247" y="1169"/>
                </a:cxn>
                <a:cxn ang="0">
                  <a:pos x="202" y="1239"/>
                </a:cxn>
                <a:cxn ang="0">
                  <a:pos x="274" y="1286"/>
                </a:cxn>
                <a:cxn ang="0">
                  <a:pos x="179" y="1298"/>
                </a:cxn>
                <a:cxn ang="0">
                  <a:pos x="186" y="1265"/>
                </a:cxn>
                <a:cxn ang="0">
                  <a:pos x="167" y="1281"/>
                </a:cxn>
                <a:cxn ang="0">
                  <a:pos x="134" y="1265"/>
                </a:cxn>
                <a:cxn ang="0">
                  <a:pos x="101" y="1211"/>
                </a:cxn>
                <a:cxn ang="0">
                  <a:pos x="110" y="1188"/>
                </a:cxn>
                <a:cxn ang="0">
                  <a:pos x="106" y="1144"/>
                </a:cxn>
                <a:cxn ang="0">
                  <a:pos x="127" y="1066"/>
                </a:cxn>
                <a:cxn ang="0">
                  <a:pos x="132" y="976"/>
                </a:cxn>
                <a:cxn ang="0">
                  <a:pos x="132" y="943"/>
                </a:cxn>
                <a:cxn ang="0">
                  <a:pos x="157" y="840"/>
                </a:cxn>
                <a:cxn ang="0">
                  <a:pos x="164" y="803"/>
                </a:cxn>
                <a:cxn ang="0">
                  <a:pos x="179" y="761"/>
                </a:cxn>
                <a:cxn ang="0">
                  <a:pos x="185" y="621"/>
                </a:cxn>
                <a:cxn ang="0">
                  <a:pos x="139" y="553"/>
                </a:cxn>
                <a:cxn ang="0">
                  <a:pos x="73" y="485"/>
                </a:cxn>
                <a:cxn ang="0">
                  <a:pos x="31" y="371"/>
                </a:cxn>
                <a:cxn ang="0">
                  <a:pos x="10" y="289"/>
                </a:cxn>
                <a:cxn ang="0">
                  <a:pos x="33" y="209"/>
                </a:cxn>
                <a:cxn ang="0">
                  <a:pos x="66" y="142"/>
                </a:cxn>
                <a:cxn ang="0">
                  <a:pos x="33" y="76"/>
                </a:cxn>
                <a:cxn ang="0">
                  <a:pos x="8" y="102"/>
                </a:cxn>
                <a:cxn ang="0">
                  <a:pos x="50" y="55"/>
                </a:cxn>
                <a:cxn ang="0">
                  <a:pos x="87" y="60"/>
                </a:cxn>
                <a:cxn ang="0">
                  <a:pos x="151" y="2"/>
                </a:cxn>
              </a:cxnLst>
              <a:rect l="0" t="0" r="r" b="b"/>
              <a:pathLst>
                <a:path w="759" h="1305">
                  <a:moveTo>
                    <a:pt x="160" y="0"/>
                  </a:moveTo>
                  <a:lnTo>
                    <a:pt x="164" y="6"/>
                  </a:lnTo>
                  <a:lnTo>
                    <a:pt x="162" y="13"/>
                  </a:lnTo>
                  <a:lnTo>
                    <a:pt x="155" y="30"/>
                  </a:lnTo>
                  <a:lnTo>
                    <a:pt x="155" y="53"/>
                  </a:lnTo>
                  <a:lnTo>
                    <a:pt x="157" y="63"/>
                  </a:lnTo>
                  <a:lnTo>
                    <a:pt x="160" y="69"/>
                  </a:lnTo>
                  <a:lnTo>
                    <a:pt x="164" y="67"/>
                  </a:lnTo>
                  <a:lnTo>
                    <a:pt x="165" y="58"/>
                  </a:lnTo>
                  <a:lnTo>
                    <a:pt x="167" y="46"/>
                  </a:lnTo>
                  <a:lnTo>
                    <a:pt x="171" y="34"/>
                  </a:lnTo>
                  <a:lnTo>
                    <a:pt x="181" y="20"/>
                  </a:lnTo>
                  <a:lnTo>
                    <a:pt x="186" y="14"/>
                  </a:lnTo>
                  <a:lnTo>
                    <a:pt x="197" y="11"/>
                  </a:lnTo>
                  <a:lnTo>
                    <a:pt x="200" y="14"/>
                  </a:lnTo>
                  <a:lnTo>
                    <a:pt x="202" y="18"/>
                  </a:lnTo>
                  <a:lnTo>
                    <a:pt x="206" y="23"/>
                  </a:lnTo>
                  <a:lnTo>
                    <a:pt x="207" y="27"/>
                  </a:lnTo>
                  <a:lnTo>
                    <a:pt x="209" y="32"/>
                  </a:lnTo>
                  <a:lnTo>
                    <a:pt x="211" y="35"/>
                  </a:lnTo>
                  <a:lnTo>
                    <a:pt x="214" y="37"/>
                  </a:lnTo>
                  <a:lnTo>
                    <a:pt x="216" y="37"/>
                  </a:lnTo>
                  <a:lnTo>
                    <a:pt x="220" y="35"/>
                  </a:lnTo>
                  <a:lnTo>
                    <a:pt x="228" y="30"/>
                  </a:lnTo>
                  <a:lnTo>
                    <a:pt x="239" y="30"/>
                  </a:lnTo>
                  <a:lnTo>
                    <a:pt x="247" y="32"/>
                  </a:lnTo>
                  <a:lnTo>
                    <a:pt x="253" y="37"/>
                  </a:lnTo>
                  <a:lnTo>
                    <a:pt x="254" y="42"/>
                  </a:lnTo>
                  <a:lnTo>
                    <a:pt x="258" y="48"/>
                  </a:lnTo>
                  <a:lnTo>
                    <a:pt x="260" y="51"/>
                  </a:lnTo>
                  <a:lnTo>
                    <a:pt x="261" y="53"/>
                  </a:lnTo>
                  <a:lnTo>
                    <a:pt x="263" y="49"/>
                  </a:lnTo>
                  <a:lnTo>
                    <a:pt x="267" y="46"/>
                  </a:lnTo>
                  <a:lnTo>
                    <a:pt x="268" y="42"/>
                  </a:lnTo>
                  <a:lnTo>
                    <a:pt x="268" y="37"/>
                  </a:lnTo>
                  <a:lnTo>
                    <a:pt x="272" y="32"/>
                  </a:lnTo>
                  <a:lnTo>
                    <a:pt x="281" y="28"/>
                  </a:lnTo>
                  <a:lnTo>
                    <a:pt x="291" y="27"/>
                  </a:lnTo>
                  <a:lnTo>
                    <a:pt x="303" y="32"/>
                  </a:lnTo>
                  <a:lnTo>
                    <a:pt x="309" y="35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7" y="46"/>
                  </a:lnTo>
                  <a:lnTo>
                    <a:pt x="323" y="46"/>
                  </a:lnTo>
                  <a:lnTo>
                    <a:pt x="324" y="42"/>
                  </a:lnTo>
                  <a:lnTo>
                    <a:pt x="328" y="39"/>
                  </a:lnTo>
                  <a:lnTo>
                    <a:pt x="329" y="34"/>
                  </a:lnTo>
                  <a:lnTo>
                    <a:pt x="333" y="28"/>
                  </a:lnTo>
                  <a:lnTo>
                    <a:pt x="335" y="25"/>
                  </a:lnTo>
                  <a:lnTo>
                    <a:pt x="336" y="23"/>
                  </a:lnTo>
                  <a:lnTo>
                    <a:pt x="338" y="27"/>
                  </a:lnTo>
                  <a:lnTo>
                    <a:pt x="336" y="37"/>
                  </a:lnTo>
                  <a:lnTo>
                    <a:pt x="333" y="51"/>
                  </a:lnTo>
                  <a:lnTo>
                    <a:pt x="326" y="63"/>
                  </a:lnTo>
                  <a:lnTo>
                    <a:pt x="324" y="67"/>
                  </a:lnTo>
                  <a:lnTo>
                    <a:pt x="324" y="72"/>
                  </a:lnTo>
                  <a:lnTo>
                    <a:pt x="326" y="74"/>
                  </a:lnTo>
                  <a:lnTo>
                    <a:pt x="335" y="74"/>
                  </a:lnTo>
                  <a:lnTo>
                    <a:pt x="338" y="77"/>
                  </a:lnTo>
                  <a:lnTo>
                    <a:pt x="342" y="79"/>
                  </a:lnTo>
                  <a:lnTo>
                    <a:pt x="359" y="79"/>
                  </a:lnTo>
                  <a:lnTo>
                    <a:pt x="363" y="83"/>
                  </a:lnTo>
                  <a:lnTo>
                    <a:pt x="370" y="91"/>
                  </a:lnTo>
                  <a:lnTo>
                    <a:pt x="378" y="100"/>
                  </a:lnTo>
                  <a:lnTo>
                    <a:pt x="385" y="114"/>
                  </a:lnTo>
                  <a:lnTo>
                    <a:pt x="392" y="121"/>
                  </a:lnTo>
                  <a:lnTo>
                    <a:pt x="399" y="121"/>
                  </a:lnTo>
                  <a:lnTo>
                    <a:pt x="408" y="116"/>
                  </a:lnTo>
                  <a:lnTo>
                    <a:pt x="420" y="112"/>
                  </a:lnTo>
                  <a:lnTo>
                    <a:pt x="434" y="114"/>
                  </a:lnTo>
                  <a:lnTo>
                    <a:pt x="448" y="125"/>
                  </a:lnTo>
                  <a:lnTo>
                    <a:pt x="462" y="139"/>
                  </a:lnTo>
                  <a:lnTo>
                    <a:pt x="476" y="154"/>
                  </a:lnTo>
                  <a:lnTo>
                    <a:pt x="487" y="170"/>
                  </a:lnTo>
                  <a:lnTo>
                    <a:pt x="490" y="182"/>
                  </a:lnTo>
                  <a:lnTo>
                    <a:pt x="495" y="189"/>
                  </a:lnTo>
                  <a:lnTo>
                    <a:pt x="501" y="193"/>
                  </a:lnTo>
                  <a:lnTo>
                    <a:pt x="506" y="195"/>
                  </a:lnTo>
                  <a:lnTo>
                    <a:pt x="509" y="196"/>
                  </a:lnTo>
                  <a:lnTo>
                    <a:pt x="511" y="200"/>
                  </a:lnTo>
                  <a:lnTo>
                    <a:pt x="513" y="205"/>
                  </a:lnTo>
                  <a:lnTo>
                    <a:pt x="515" y="209"/>
                  </a:lnTo>
                  <a:lnTo>
                    <a:pt x="515" y="217"/>
                  </a:lnTo>
                  <a:lnTo>
                    <a:pt x="511" y="223"/>
                  </a:lnTo>
                  <a:lnTo>
                    <a:pt x="501" y="230"/>
                  </a:lnTo>
                  <a:lnTo>
                    <a:pt x="488" y="236"/>
                  </a:lnTo>
                  <a:lnTo>
                    <a:pt x="476" y="242"/>
                  </a:lnTo>
                  <a:lnTo>
                    <a:pt x="469" y="245"/>
                  </a:lnTo>
                  <a:lnTo>
                    <a:pt x="467" y="247"/>
                  </a:lnTo>
                  <a:lnTo>
                    <a:pt x="467" y="252"/>
                  </a:lnTo>
                  <a:lnTo>
                    <a:pt x="469" y="254"/>
                  </a:lnTo>
                  <a:lnTo>
                    <a:pt x="473" y="256"/>
                  </a:lnTo>
                  <a:lnTo>
                    <a:pt x="478" y="257"/>
                  </a:lnTo>
                  <a:lnTo>
                    <a:pt x="492" y="254"/>
                  </a:lnTo>
                  <a:lnTo>
                    <a:pt x="495" y="250"/>
                  </a:lnTo>
                  <a:lnTo>
                    <a:pt x="499" y="249"/>
                  </a:lnTo>
                  <a:lnTo>
                    <a:pt x="501" y="247"/>
                  </a:lnTo>
                  <a:lnTo>
                    <a:pt x="502" y="243"/>
                  </a:lnTo>
                  <a:lnTo>
                    <a:pt x="508" y="238"/>
                  </a:lnTo>
                  <a:lnTo>
                    <a:pt x="511" y="236"/>
                  </a:lnTo>
                  <a:lnTo>
                    <a:pt x="516" y="235"/>
                  </a:lnTo>
                  <a:lnTo>
                    <a:pt x="521" y="235"/>
                  </a:lnTo>
                  <a:lnTo>
                    <a:pt x="525" y="236"/>
                  </a:lnTo>
                  <a:lnTo>
                    <a:pt x="528" y="240"/>
                  </a:lnTo>
                  <a:lnTo>
                    <a:pt x="530" y="243"/>
                  </a:lnTo>
                  <a:lnTo>
                    <a:pt x="532" y="249"/>
                  </a:lnTo>
                  <a:lnTo>
                    <a:pt x="530" y="256"/>
                  </a:lnTo>
                  <a:lnTo>
                    <a:pt x="527" y="263"/>
                  </a:lnTo>
                  <a:lnTo>
                    <a:pt x="518" y="271"/>
                  </a:lnTo>
                  <a:lnTo>
                    <a:pt x="513" y="275"/>
                  </a:lnTo>
                  <a:lnTo>
                    <a:pt x="509" y="278"/>
                  </a:lnTo>
                  <a:lnTo>
                    <a:pt x="502" y="282"/>
                  </a:lnTo>
                  <a:lnTo>
                    <a:pt x="502" y="285"/>
                  </a:lnTo>
                  <a:lnTo>
                    <a:pt x="506" y="285"/>
                  </a:lnTo>
                  <a:lnTo>
                    <a:pt x="511" y="287"/>
                  </a:lnTo>
                  <a:lnTo>
                    <a:pt x="523" y="287"/>
                  </a:lnTo>
                  <a:lnTo>
                    <a:pt x="525" y="285"/>
                  </a:lnTo>
                  <a:lnTo>
                    <a:pt x="525" y="278"/>
                  </a:lnTo>
                  <a:lnTo>
                    <a:pt x="527" y="275"/>
                  </a:lnTo>
                  <a:lnTo>
                    <a:pt x="528" y="270"/>
                  </a:lnTo>
                  <a:lnTo>
                    <a:pt x="539" y="254"/>
                  </a:lnTo>
                  <a:lnTo>
                    <a:pt x="542" y="252"/>
                  </a:lnTo>
                  <a:lnTo>
                    <a:pt x="544" y="250"/>
                  </a:lnTo>
                  <a:lnTo>
                    <a:pt x="544" y="249"/>
                  </a:lnTo>
                  <a:lnTo>
                    <a:pt x="546" y="249"/>
                  </a:lnTo>
                  <a:lnTo>
                    <a:pt x="548" y="250"/>
                  </a:lnTo>
                  <a:lnTo>
                    <a:pt x="551" y="250"/>
                  </a:lnTo>
                  <a:lnTo>
                    <a:pt x="562" y="252"/>
                  </a:lnTo>
                  <a:lnTo>
                    <a:pt x="574" y="256"/>
                  </a:lnTo>
                  <a:lnTo>
                    <a:pt x="595" y="270"/>
                  </a:lnTo>
                  <a:lnTo>
                    <a:pt x="609" y="278"/>
                  </a:lnTo>
                  <a:lnTo>
                    <a:pt x="621" y="287"/>
                  </a:lnTo>
                  <a:lnTo>
                    <a:pt x="631" y="291"/>
                  </a:lnTo>
                  <a:lnTo>
                    <a:pt x="644" y="291"/>
                  </a:lnTo>
                  <a:lnTo>
                    <a:pt x="654" y="287"/>
                  </a:lnTo>
                  <a:lnTo>
                    <a:pt x="663" y="289"/>
                  </a:lnTo>
                  <a:lnTo>
                    <a:pt x="673" y="294"/>
                  </a:lnTo>
                  <a:lnTo>
                    <a:pt x="686" y="301"/>
                  </a:lnTo>
                  <a:lnTo>
                    <a:pt x="694" y="310"/>
                  </a:lnTo>
                  <a:lnTo>
                    <a:pt x="701" y="319"/>
                  </a:lnTo>
                  <a:lnTo>
                    <a:pt x="712" y="324"/>
                  </a:lnTo>
                  <a:lnTo>
                    <a:pt x="724" y="327"/>
                  </a:lnTo>
                  <a:lnTo>
                    <a:pt x="733" y="331"/>
                  </a:lnTo>
                  <a:lnTo>
                    <a:pt x="740" y="336"/>
                  </a:lnTo>
                  <a:lnTo>
                    <a:pt x="748" y="347"/>
                  </a:lnTo>
                  <a:lnTo>
                    <a:pt x="755" y="359"/>
                  </a:lnTo>
                  <a:lnTo>
                    <a:pt x="759" y="371"/>
                  </a:lnTo>
                  <a:lnTo>
                    <a:pt x="757" y="383"/>
                  </a:lnTo>
                  <a:lnTo>
                    <a:pt x="754" y="396"/>
                  </a:lnTo>
                  <a:lnTo>
                    <a:pt x="748" y="410"/>
                  </a:lnTo>
                  <a:lnTo>
                    <a:pt x="743" y="422"/>
                  </a:lnTo>
                  <a:lnTo>
                    <a:pt x="741" y="429"/>
                  </a:lnTo>
                  <a:lnTo>
                    <a:pt x="738" y="436"/>
                  </a:lnTo>
                  <a:lnTo>
                    <a:pt x="731" y="448"/>
                  </a:lnTo>
                  <a:lnTo>
                    <a:pt x="722" y="460"/>
                  </a:lnTo>
                  <a:lnTo>
                    <a:pt x="710" y="474"/>
                  </a:lnTo>
                  <a:lnTo>
                    <a:pt x="698" y="487"/>
                  </a:lnTo>
                  <a:lnTo>
                    <a:pt x="687" y="501"/>
                  </a:lnTo>
                  <a:lnTo>
                    <a:pt x="686" y="516"/>
                  </a:lnTo>
                  <a:lnTo>
                    <a:pt x="689" y="529"/>
                  </a:lnTo>
                  <a:lnTo>
                    <a:pt x="691" y="539"/>
                  </a:lnTo>
                  <a:lnTo>
                    <a:pt x="691" y="548"/>
                  </a:lnTo>
                  <a:lnTo>
                    <a:pt x="680" y="585"/>
                  </a:lnTo>
                  <a:lnTo>
                    <a:pt x="680" y="592"/>
                  </a:lnTo>
                  <a:lnTo>
                    <a:pt x="682" y="600"/>
                  </a:lnTo>
                  <a:lnTo>
                    <a:pt x="679" y="609"/>
                  </a:lnTo>
                  <a:lnTo>
                    <a:pt x="654" y="658"/>
                  </a:lnTo>
                  <a:lnTo>
                    <a:pt x="649" y="672"/>
                  </a:lnTo>
                  <a:lnTo>
                    <a:pt x="642" y="677"/>
                  </a:lnTo>
                  <a:lnTo>
                    <a:pt x="631" y="681"/>
                  </a:lnTo>
                  <a:lnTo>
                    <a:pt x="621" y="681"/>
                  </a:lnTo>
                  <a:lnTo>
                    <a:pt x="609" y="682"/>
                  </a:lnTo>
                  <a:lnTo>
                    <a:pt x="600" y="686"/>
                  </a:lnTo>
                  <a:lnTo>
                    <a:pt x="593" y="688"/>
                  </a:lnTo>
                  <a:lnTo>
                    <a:pt x="588" y="691"/>
                  </a:lnTo>
                  <a:lnTo>
                    <a:pt x="581" y="695"/>
                  </a:lnTo>
                  <a:lnTo>
                    <a:pt x="572" y="700"/>
                  </a:lnTo>
                  <a:lnTo>
                    <a:pt x="562" y="707"/>
                  </a:lnTo>
                  <a:lnTo>
                    <a:pt x="549" y="714"/>
                  </a:lnTo>
                  <a:lnTo>
                    <a:pt x="539" y="723"/>
                  </a:lnTo>
                  <a:lnTo>
                    <a:pt x="532" y="731"/>
                  </a:lnTo>
                  <a:lnTo>
                    <a:pt x="532" y="742"/>
                  </a:lnTo>
                  <a:lnTo>
                    <a:pt x="535" y="752"/>
                  </a:lnTo>
                  <a:lnTo>
                    <a:pt x="537" y="765"/>
                  </a:lnTo>
                  <a:lnTo>
                    <a:pt x="535" y="777"/>
                  </a:lnTo>
                  <a:lnTo>
                    <a:pt x="532" y="782"/>
                  </a:lnTo>
                  <a:lnTo>
                    <a:pt x="528" y="786"/>
                  </a:lnTo>
                  <a:lnTo>
                    <a:pt x="527" y="786"/>
                  </a:lnTo>
                  <a:lnTo>
                    <a:pt x="523" y="787"/>
                  </a:lnTo>
                  <a:lnTo>
                    <a:pt x="521" y="787"/>
                  </a:lnTo>
                  <a:lnTo>
                    <a:pt x="518" y="789"/>
                  </a:lnTo>
                  <a:lnTo>
                    <a:pt x="509" y="807"/>
                  </a:lnTo>
                  <a:lnTo>
                    <a:pt x="506" y="812"/>
                  </a:lnTo>
                  <a:lnTo>
                    <a:pt x="501" y="817"/>
                  </a:lnTo>
                  <a:lnTo>
                    <a:pt x="497" y="819"/>
                  </a:lnTo>
                  <a:lnTo>
                    <a:pt x="495" y="821"/>
                  </a:lnTo>
                  <a:lnTo>
                    <a:pt x="492" y="822"/>
                  </a:lnTo>
                  <a:lnTo>
                    <a:pt x="487" y="829"/>
                  </a:lnTo>
                  <a:lnTo>
                    <a:pt x="481" y="840"/>
                  </a:lnTo>
                  <a:lnTo>
                    <a:pt x="480" y="852"/>
                  </a:lnTo>
                  <a:lnTo>
                    <a:pt x="474" y="866"/>
                  </a:lnTo>
                  <a:lnTo>
                    <a:pt x="462" y="880"/>
                  </a:lnTo>
                  <a:lnTo>
                    <a:pt x="446" y="898"/>
                  </a:lnTo>
                  <a:lnTo>
                    <a:pt x="434" y="908"/>
                  </a:lnTo>
                  <a:lnTo>
                    <a:pt x="422" y="913"/>
                  </a:lnTo>
                  <a:lnTo>
                    <a:pt x="412" y="912"/>
                  </a:lnTo>
                  <a:lnTo>
                    <a:pt x="398" y="908"/>
                  </a:lnTo>
                  <a:lnTo>
                    <a:pt x="391" y="901"/>
                  </a:lnTo>
                  <a:lnTo>
                    <a:pt x="385" y="889"/>
                  </a:lnTo>
                  <a:lnTo>
                    <a:pt x="382" y="877"/>
                  </a:lnTo>
                  <a:lnTo>
                    <a:pt x="380" y="863"/>
                  </a:lnTo>
                  <a:lnTo>
                    <a:pt x="380" y="856"/>
                  </a:lnTo>
                  <a:lnTo>
                    <a:pt x="378" y="854"/>
                  </a:lnTo>
                  <a:lnTo>
                    <a:pt x="377" y="863"/>
                  </a:lnTo>
                  <a:lnTo>
                    <a:pt x="371" y="877"/>
                  </a:lnTo>
                  <a:lnTo>
                    <a:pt x="370" y="889"/>
                  </a:lnTo>
                  <a:lnTo>
                    <a:pt x="370" y="896"/>
                  </a:lnTo>
                  <a:lnTo>
                    <a:pt x="373" y="901"/>
                  </a:lnTo>
                  <a:lnTo>
                    <a:pt x="391" y="919"/>
                  </a:lnTo>
                  <a:lnTo>
                    <a:pt x="398" y="924"/>
                  </a:lnTo>
                  <a:lnTo>
                    <a:pt x="401" y="927"/>
                  </a:lnTo>
                  <a:lnTo>
                    <a:pt x="403" y="931"/>
                  </a:lnTo>
                  <a:lnTo>
                    <a:pt x="401" y="936"/>
                  </a:lnTo>
                  <a:lnTo>
                    <a:pt x="401" y="941"/>
                  </a:lnTo>
                  <a:lnTo>
                    <a:pt x="398" y="945"/>
                  </a:lnTo>
                  <a:lnTo>
                    <a:pt x="392" y="955"/>
                  </a:lnTo>
                  <a:lnTo>
                    <a:pt x="378" y="980"/>
                  </a:lnTo>
                  <a:lnTo>
                    <a:pt x="371" y="985"/>
                  </a:lnTo>
                  <a:lnTo>
                    <a:pt x="364" y="985"/>
                  </a:lnTo>
                  <a:lnTo>
                    <a:pt x="352" y="987"/>
                  </a:lnTo>
                  <a:lnTo>
                    <a:pt x="338" y="989"/>
                  </a:lnTo>
                  <a:lnTo>
                    <a:pt x="324" y="989"/>
                  </a:lnTo>
                  <a:lnTo>
                    <a:pt x="316" y="987"/>
                  </a:lnTo>
                  <a:lnTo>
                    <a:pt x="312" y="987"/>
                  </a:lnTo>
                  <a:lnTo>
                    <a:pt x="309" y="989"/>
                  </a:lnTo>
                  <a:lnTo>
                    <a:pt x="307" y="990"/>
                  </a:lnTo>
                  <a:lnTo>
                    <a:pt x="305" y="996"/>
                  </a:lnTo>
                  <a:lnTo>
                    <a:pt x="305" y="1013"/>
                  </a:lnTo>
                  <a:lnTo>
                    <a:pt x="307" y="1017"/>
                  </a:lnTo>
                  <a:lnTo>
                    <a:pt x="307" y="1025"/>
                  </a:lnTo>
                  <a:lnTo>
                    <a:pt x="305" y="1027"/>
                  </a:lnTo>
                  <a:lnTo>
                    <a:pt x="298" y="1027"/>
                  </a:lnTo>
                  <a:lnTo>
                    <a:pt x="288" y="1024"/>
                  </a:lnTo>
                  <a:lnTo>
                    <a:pt x="279" y="1020"/>
                  </a:lnTo>
                  <a:lnTo>
                    <a:pt x="270" y="1018"/>
                  </a:lnTo>
                  <a:lnTo>
                    <a:pt x="263" y="1017"/>
                  </a:lnTo>
                  <a:lnTo>
                    <a:pt x="261" y="1020"/>
                  </a:lnTo>
                  <a:lnTo>
                    <a:pt x="261" y="1025"/>
                  </a:lnTo>
                  <a:lnTo>
                    <a:pt x="267" y="1041"/>
                  </a:lnTo>
                  <a:lnTo>
                    <a:pt x="270" y="1045"/>
                  </a:lnTo>
                  <a:lnTo>
                    <a:pt x="274" y="1046"/>
                  </a:lnTo>
                  <a:lnTo>
                    <a:pt x="277" y="1046"/>
                  </a:lnTo>
                  <a:lnTo>
                    <a:pt x="281" y="1045"/>
                  </a:lnTo>
                  <a:lnTo>
                    <a:pt x="288" y="1045"/>
                  </a:lnTo>
                  <a:lnTo>
                    <a:pt x="288" y="1052"/>
                  </a:lnTo>
                  <a:lnTo>
                    <a:pt x="284" y="1059"/>
                  </a:lnTo>
                  <a:lnTo>
                    <a:pt x="279" y="1064"/>
                  </a:lnTo>
                  <a:lnTo>
                    <a:pt x="275" y="1069"/>
                  </a:lnTo>
                  <a:lnTo>
                    <a:pt x="267" y="1078"/>
                  </a:lnTo>
                  <a:lnTo>
                    <a:pt x="261" y="1085"/>
                  </a:lnTo>
                  <a:lnTo>
                    <a:pt x="253" y="1097"/>
                  </a:lnTo>
                  <a:lnTo>
                    <a:pt x="232" y="1118"/>
                  </a:lnTo>
                  <a:lnTo>
                    <a:pt x="228" y="1125"/>
                  </a:lnTo>
                  <a:lnTo>
                    <a:pt x="228" y="1132"/>
                  </a:lnTo>
                  <a:lnTo>
                    <a:pt x="233" y="1134"/>
                  </a:lnTo>
                  <a:lnTo>
                    <a:pt x="242" y="1135"/>
                  </a:lnTo>
                  <a:lnTo>
                    <a:pt x="251" y="1135"/>
                  </a:lnTo>
                  <a:lnTo>
                    <a:pt x="256" y="1137"/>
                  </a:lnTo>
                  <a:lnTo>
                    <a:pt x="258" y="1142"/>
                  </a:lnTo>
                  <a:lnTo>
                    <a:pt x="256" y="1153"/>
                  </a:lnTo>
                  <a:lnTo>
                    <a:pt x="251" y="1162"/>
                  </a:lnTo>
                  <a:lnTo>
                    <a:pt x="247" y="1169"/>
                  </a:lnTo>
                  <a:lnTo>
                    <a:pt x="242" y="1172"/>
                  </a:lnTo>
                  <a:lnTo>
                    <a:pt x="233" y="1179"/>
                  </a:lnTo>
                  <a:lnTo>
                    <a:pt x="216" y="1197"/>
                  </a:lnTo>
                  <a:lnTo>
                    <a:pt x="209" y="1202"/>
                  </a:lnTo>
                  <a:lnTo>
                    <a:pt x="204" y="1209"/>
                  </a:lnTo>
                  <a:lnTo>
                    <a:pt x="200" y="1219"/>
                  </a:lnTo>
                  <a:lnTo>
                    <a:pt x="200" y="1230"/>
                  </a:lnTo>
                  <a:lnTo>
                    <a:pt x="202" y="1239"/>
                  </a:lnTo>
                  <a:lnTo>
                    <a:pt x="207" y="1247"/>
                  </a:lnTo>
                  <a:lnTo>
                    <a:pt x="216" y="1260"/>
                  </a:lnTo>
                  <a:lnTo>
                    <a:pt x="228" y="1270"/>
                  </a:lnTo>
                  <a:lnTo>
                    <a:pt x="239" y="1277"/>
                  </a:lnTo>
                  <a:lnTo>
                    <a:pt x="249" y="1281"/>
                  </a:lnTo>
                  <a:lnTo>
                    <a:pt x="261" y="1282"/>
                  </a:lnTo>
                  <a:lnTo>
                    <a:pt x="272" y="1282"/>
                  </a:lnTo>
                  <a:lnTo>
                    <a:pt x="274" y="1286"/>
                  </a:lnTo>
                  <a:lnTo>
                    <a:pt x="268" y="1289"/>
                  </a:lnTo>
                  <a:lnTo>
                    <a:pt x="256" y="1291"/>
                  </a:lnTo>
                  <a:lnTo>
                    <a:pt x="244" y="1295"/>
                  </a:lnTo>
                  <a:lnTo>
                    <a:pt x="237" y="1296"/>
                  </a:lnTo>
                  <a:lnTo>
                    <a:pt x="221" y="1302"/>
                  </a:lnTo>
                  <a:lnTo>
                    <a:pt x="200" y="1305"/>
                  </a:lnTo>
                  <a:lnTo>
                    <a:pt x="192" y="1303"/>
                  </a:lnTo>
                  <a:lnTo>
                    <a:pt x="179" y="1298"/>
                  </a:lnTo>
                  <a:lnTo>
                    <a:pt x="171" y="1293"/>
                  </a:lnTo>
                  <a:lnTo>
                    <a:pt x="164" y="1291"/>
                  </a:lnTo>
                  <a:lnTo>
                    <a:pt x="162" y="1291"/>
                  </a:lnTo>
                  <a:lnTo>
                    <a:pt x="165" y="1288"/>
                  </a:lnTo>
                  <a:lnTo>
                    <a:pt x="169" y="1282"/>
                  </a:lnTo>
                  <a:lnTo>
                    <a:pt x="174" y="1279"/>
                  </a:lnTo>
                  <a:lnTo>
                    <a:pt x="185" y="1268"/>
                  </a:lnTo>
                  <a:lnTo>
                    <a:pt x="186" y="1265"/>
                  </a:lnTo>
                  <a:lnTo>
                    <a:pt x="186" y="1261"/>
                  </a:lnTo>
                  <a:lnTo>
                    <a:pt x="185" y="1258"/>
                  </a:lnTo>
                  <a:lnTo>
                    <a:pt x="181" y="1254"/>
                  </a:lnTo>
                  <a:lnTo>
                    <a:pt x="178" y="1254"/>
                  </a:lnTo>
                  <a:lnTo>
                    <a:pt x="174" y="1258"/>
                  </a:lnTo>
                  <a:lnTo>
                    <a:pt x="172" y="1263"/>
                  </a:lnTo>
                  <a:lnTo>
                    <a:pt x="169" y="1277"/>
                  </a:lnTo>
                  <a:lnTo>
                    <a:pt x="167" y="1281"/>
                  </a:lnTo>
                  <a:lnTo>
                    <a:pt x="162" y="1286"/>
                  </a:lnTo>
                  <a:lnTo>
                    <a:pt x="158" y="1286"/>
                  </a:lnTo>
                  <a:lnTo>
                    <a:pt x="155" y="1284"/>
                  </a:lnTo>
                  <a:lnTo>
                    <a:pt x="150" y="1281"/>
                  </a:lnTo>
                  <a:lnTo>
                    <a:pt x="146" y="1277"/>
                  </a:lnTo>
                  <a:lnTo>
                    <a:pt x="143" y="1272"/>
                  </a:lnTo>
                  <a:lnTo>
                    <a:pt x="139" y="1268"/>
                  </a:lnTo>
                  <a:lnTo>
                    <a:pt x="134" y="1265"/>
                  </a:lnTo>
                  <a:lnTo>
                    <a:pt x="127" y="1260"/>
                  </a:lnTo>
                  <a:lnTo>
                    <a:pt x="120" y="1253"/>
                  </a:lnTo>
                  <a:lnTo>
                    <a:pt x="120" y="1228"/>
                  </a:lnTo>
                  <a:lnTo>
                    <a:pt x="118" y="1225"/>
                  </a:lnTo>
                  <a:lnTo>
                    <a:pt x="115" y="1223"/>
                  </a:lnTo>
                  <a:lnTo>
                    <a:pt x="113" y="1219"/>
                  </a:lnTo>
                  <a:lnTo>
                    <a:pt x="103" y="1214"/>
                  </a:lnTo>
                  <a:lnTo>
                    <a:pt x="101" y="1211"/>
                  </a:lnTo>
                  <a:lnTo>
                    <a:pt x="101" y="1207"/>
                  </a:lnTo>
                  <a:lnTo>
                    <a:pt x="103" y="1205"/>
                  </a:lnTo>
                  <a:lnTo>
                    <a:pt x="104" y="1202"/>
                  </a:lnTo>
                  <a:lnTo>
                    <a:pt x="108" y="1200"/>
                  </a:lnTo>
                  <a:lnTo>
                    <a:pt x="110" y="1197"/>
                  </a:lnTo>
                  <a:lnTo>
                    <a:pt x="111" y="1195"/>
                  </a:lnTo>
                  <a:lnTo>
                    <a:pt x="111" y="1191"/>
                  </a:lnTo>
                  <a:lnTo>
                    <a:pt x="110" y="1188"/>
                  </a:lnTo>
                  <a:lnTo>
                    <a:pt x="106" y="1186"/>
                  </a:lnTo>
                  <a:lnTo>
                    <a:pt x="104" y="1186"/>
                  </a:lnTo>
                  <a:lnTo>
                    <a:pt x="97" y="1183"/>
                  </a:lnTo>
                  <a:lnTo>
                    <a:pt x="94" y="1176"/>
                  </a:lnTo>
                  <a:lnTo>
                    <a:pt x="96" y="1167"/>
                  </a:lnTo>
                  <a:lnTo>
                    <a:pt x="99" y="1158"/>
                  </a:lnTo>
                  <a:lnTo>
                    <a:pt x="104" y="1149"/>
                  </a:lnTo>
                  <a:lnTo>
                    <a:pt x="106" y="1144"/>
                  </a:lnTo>
                  <a:lnTo>
                    <a:pt x="106" y="1141"/>
                  </a:lnTo>
                  <a:lnTo>
                    <a:pt x="103" y="1134"/>
                  </a:lnTo>
                  <a:lnTo>
                    <a:pt x="101" y="1128"/>
                  </a:lnTo>
                  <a:lnTo>
                    <a:pt x="97" y="1121"/>
                  </a:lnTo>
                  <a:lnTo>
                    <a:pt x="101" y="1107"/>
                  </a:lnTo>
                  <a:lnTo>
                    <a:pt x="113" y="1092"/>
                  </a:lnTo>
                  <a:lnTo>
                    <a:pt x="122" y="1078"/>
                  </a:lnTo>
                  <a:lnTo>
                    <a:pt x="127" y="1066"/>
                  </a:lnTo>
                  <a:lnTo>
                    <a:pt x="129" y="1057"/>
                  </a:lnTo>
                  <a:lnTo>
                    <a:pt x="127" y="1052"/>
                  </a:lnTo>
                  <a:lnTo>
                    <a:pt x="125" y="1043"/>
                  </a:lnTo>
                  <a:lnTo>
                    <a:pt x="122" y="1022"/>
                  </a:lnTo>
                  <a:lnTo>
                    <a:pt x="124" y="1011"/>
                  </a:lnTo>
                  <a:lnTo>
                    <a:pt x="129" y="1001"/>
                  </a:lnTo>
                  <a:lnTo>
                    <a:pt x="132" y="985"/>
                  </a:lnTo>
                  <a:lnTo>
                    <a:pt x="132" y="976"/>
                  </a:lnTo>
                  <a:lnTo>
                    <a:pt x="124" y="968"/>
                  </a:lnTo>
                  <a:lnTo>
                    <a:pt x="122" y="964"/>
                  </a:lnTo>
                  <a:lnTo>
                    <a:pt x="122" y="955"/>
                  </a:lnTo>
                  <a:lnTo>
                    <a:pt x="124" y="952"/>
                  </a:lnTo>
                  <a:lnTo>
                    <a:pt x="125" y="950"/>
                  </a:lnTo>
                  <a:lnTo>
                    <a:pt x="129" y="948"/>
                  </a:lnTo>
                  <a:lnTo>
                    <a:pt x="131" y="947"/>
                  </a:lnTo>
                  <a:lnTo>
                    <a:pt x="132" y="943"/>
                  </a:lnTo>
                  <a:lnTo>
                    <a:pt x="132" y="936"/>
                  </a:lnTo>
                  <a:lnTo>
                    <a:pt x="134" y="922"/>
                  </a:lnTo>
                  <a:lnTo>
                    <a:pt x="144" y="901"/>
                  </a:lnTo>
                  <a:lnTo>
                    <a:pt x="148" y="891"/>
                  </a:lnTo>
                  <a:lnTo>
                    <a:pt x="153" y="877"/>
                  </a:lnTo>
                  <a:lnTo>
                    <a:pt x="158" y="864"/>
                  </a:lnTo>
                  <a:lnTo>
                    <a:pt x="160" y="854"/>
                  </a:lnTo>
                  <a:lnTo>
                    <a:pt x="157" y="840"/>
                  </a:lnTo>
                  <a:lnTo>
                    <a:pt x="153" y="829"/>
                  </a:lnTo>
                  <a:lnTo>
                    <a:pt x="151" y="822"/>
                  </a:lnTo>
                  <a:lnTo>
                    <a:pt x="151" y="821"/>
                  </a:lnTo>
                  <a:lnTo>
                    <a:pt x="155" y="819"/>
                  </a:lnTo>
                  <a:lnTo>
                    <a:pt x="157" y="815"/>
                  </a:lnTo>
                  <a:lnTo>
                    <a:pt x="160" y="814"/>
                  </a:lnTo>
                  <a:lnTo>
                    <a:pt x="164" y="807"/>
                  </a:lnTo>
                  <a:lnTo>
                    <a:pt x="164" y="803"/>
                  </a:lnTo>
                  <a:lnTo>
                    <a:pt x="160" y="796"/>
                  </a:lnTo>
                  <a:lnTo>
                    <a:pt x="160" y="791"/>
                  </a:lnTo>
                  <a:lnTo>
                    <a:pt x="167" y="787"/>
                  </a:lnTo>
                  <a:lnTo>
                    <a:pt x="171" y="784"/>
                  </a:lnTo>
                  <a:lnTo>
                    <a:pt x="174" y="782"/>
                  </a:lnTo>
                  <a:lnTo>
                    <a:pt x="178" y="779"/>
                  </a:lnTo>
                  <a:lnTo>
                    <a:pt x="179" y="772"/>
                  </a:lnTo>
                  <a:lnTo>
                    <a:pt x="179" y="761"/>
                  </a:lnTo>
                  <a:lnTo>
                    <a:pt x="176" y="747"/>
                  </a:lnTo>
                  <a:lnTo>
                    <a:pt x="174" y="731"/>
                  </a:lnTo>
                  <a:lnTo>
                    <a:pt x="176" y="714"/>
                  </a:lnTo>
                  <a:lnTo>
                    <a:pt x="178" y="695"/>
                  </a:lnTo>
                  <a:lnTo>
                    <a:pt x="181" y="674"/>
                  </a:lnTo>
                  <a:lnTo>
                    <a:pt x="183" y="653"/>
                  </a:lnTo>
                  <a:lnTo>
                    <a:pt x="185" y="639"/>
                  </a:lnTo>
                  <a:lnTo>
                    <a:pt x="185" y="621"/>
                  </a:lnTo>
                  <a:lnTo>
                    <a:pt x="183" y="607"/>
                  </a:lnTo>
                  <a:lnTo>
                    <a:pt x="178" y="592"/>
                  </a:lnTo>
                  <a:lnTo>
                    <a:pt x="174" y="585"/>
                  </a:lnTo>
                  <a:lnTo>
                    <a:pt x="169" y="578"/>
                  </a:lnTo>
                  <a:lnTo>
                    <a:pt x="164" y="572"/>
                  </a:lnTo>
                  <a:lnTo>
                    <a:pt x="153" y="565"/>
                  </a:lnTo>
                  <a:lnTo>
                    <a:pt x="146" y="560"/>
                  </a:lnTo>
                  <a:lnTo>
                    <a:pt x="139" y="553"/>
                  </a:lnTo>
                  <a:lnTo>
                    <a:pt x="131" y="546"/>
                  </a:lnTo>
                  <a:lnTo>
                    <a:pt x="125" y="544"/>
                  </a:lnTo>
                  <a:lnTo>
                    <a:pt x="118" y="543"/>
                  </a:lnTo>
                  <a:lnTo>
                    <a:pt x="104" y="537"/>
                  </a:lnTo>
                  <a:lnTo>
                    <a:pt x="92" y="529"/>
                  </a:lnTo>
                  <a:lnTo>
                    <a:pt x="82" y="518"/>
                  </a:lnTo>
                  <a:lnTo>
                    <a:pt x="76" y="506"/>
                  </a:lnTo>
                  <a:lnTo>
                    <a:pt x="73" y="485"/>
                  </a:lnTo>
                  <a:lnTo>
                    <a:pt x="64" y="466"/>
                  </a:lnTo>
                  <a:lnTo>
                    <a:pt x="59" y="448"/>
                  </a:lnTo>
                  <a:lnTo>
                    <a:pt x="55" y="436"/>
                  </a:lnTo>
                  <a:lnTo>
                    <a:pt x="48" y="422"/>
                  </a:lnTo>
                  <a:lnTo>
                    <a:pt x="41" y="406"/>
                  </a:lnTo>
                  <a:lnTo>
                    <a:pt x="36" y="392"/>
                  </a:lnTo>
                  <a:lnTo>
                    <a:pt x="35" y="380"/>
                  </a:lnTo>
                  <a:lnTo>
                    <a:pt x="31" y="371"/>
                  </a:lnTo>
                  <a:lnTo>
                    <a:pt x="22" y="362"/>
                  </a:lnTo>
                  <a:lnTo>
                    <a:pt x="14" y="357"/>
                  </a:lnTo>
                  <a:lnTo>
                    <a:pt x="5" y="348"/>
                  </a:lnTo>
                  <a:lnTo>
                    <a:pt x="0" y="340"/>
                  </a:lnTo>
                  <a:lnTo>
                    <a:pt x="0" y="324"/>
                  </a:lnTo>
                  <a:lnTo>
                    <a:pt x="5" y="310"/>
                  </a:lnTo>
                  <a:lnTo>
                    <a:pt x="8" y="299"/>
                  </a:lnTo>
                  <a:lnTo>
                    <a:pt x="10" y="289"/>
                  </a:lnTo>
                  <a:lnTo>
                    <a:pt x="8" y="275"/>
                  </a:lnTo>
                  <a:lnTo>
                    <a:pt x="7" y="263"/>
                  </a:lnTo>
                  <a:lnTo>
                    <a:pt x="5" y="254"/>
                  </a:lnTo>
                  <a:lnTo>
                    <a:pt x="7" y="245"/>
                  </a:lnTo>
                  <a:lnTo>
                    <a:pt x="12" y="233"/>
                  </a:lnTo>
                  <a:lnTo>
                    <a:pt x="19" y="221"/>
                  </a:lnTo>
                  <a:lnTo>
                    <a:pt x="26" y="214"/>
                  </a:lnTo>
                  <a:lnTo>
                    <a:pt x="33" y="209"/>
                  </a:lnTo>
                  <a:lnTo>
                    <a:pt x="41" y="202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89"/>
                  </a:lnTo>
                  <a:lnTo>
                    <a:pt x="59" y="181"/>
                  </a:lnTo>
                  <a:lnTo>
                    <a:pt x="61" y="170"/>
                  </a:lnTo>
                  <a:lnTo>
                    <a:pt x="64" y="156"/>
                  </a:lnTo>
                  <a:lnTo>
                    <a:pt x="66" y="142"/>
                  </a:lnTo>
                  <a:lnTo>
                    <a:pt x="64" y="128"/>
                  </a:lnTo>
                  <a:lnTo>
                    <a:pt x="61" y="118"/>
                  </a:lnTo>
                  <a:lnTo>
                    <a:pt x="57" y="111"/>
                  </a:lnTo>
                  <a:lnTo>
                    <a:pt x="54" y="102"/>
                  </a:lnTo>
                  <a:lnTo>
                    <a:pt x="48" y="90"/>
                  </a:lnTo>
                  <a:lnTo>
                    <a:pt x="41" y="79"/>
                  </a:lnTo>
                  <a:lnTo>
                    <a:pt x="38" y="77"/>
                  </a:lnTo>
                  <a:lnTo>
                    <a:pt x="33" y="76"/>
                  </a:lnTo>
                  <a:lnTo>
                    <a:pt x="29" y="76"/>
                  </a:lnTo>
                  <a:lnTo>
                    <a:pt x="26" y="77"/>
                  </a:lnTo>
                  <a:lnTo>
                    <a:pt x="22" y="77"/>
                  </a:lnTo>
                  <a:lnTo>
                    <a:pt x="22" y="86"/>
                  </a:lnTo>
                  <a:lnTo>
                    <a:pt x="21" y="90"/>
                  </a:lnTo>
                  <a:lnTo>
                    <a:pt x="17" y="95"/>
                  </a:lnTo>
                  <a:lnTo>
                    <a:pt x="12" y="100"/>
                  </a:lnTo>
                  <a:lnTo>
                    <a:pt x="8" y="102"/>
                  </a:lnTo>
                  <a:lnTo>
                    <a:pt x="7" y="102"/>
                  </a:lnTo>
                  <a:lnTo>
                    <a:pt x="5" y="65"/>
                  </a:lnTo>
                  <a:lnTo>
                    <a:pt x="14" y="62"/>
                  </a:lnTo>
                  <a:lnTo>
                    <a:pt x="21" y="58"/>
                  </a:lnTo>
                  <a:lnTo>
                    <a:pt x="28" y="53"/>
                  </a:lnTo>
                  <a:lnTo>
                    <a:pt x="31" y="49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57" y="62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61" y="70"/>
                  </a:lnTo>
                  <a:lnTo>
                    <a:pt x="62" y="72"/>
                  </a:lnTo>
                  <a:lnTo>
                    <a:pt x="71" y="72"/>
                  </a:lnTo>
                  <a:lnTo>
                    <a:pt x="76" y="70"/>
                  </a:lnTo>
                  <a:lnTo>
                    <a:pt x="87" y="60"/>
                  </a:lnTo>
                  <a:lnTo>
                    <a:pt x="92" y="53"/>
                  </a:lnTo>
                  <a:lnTo>
                    <a:pt x="97" y="44"/>
                  </a:lnTo>
                  <a:lnTo>
                    <a:pt x="108" y="32"/>
                  </a:lnTo>
                  <a:lnTo>
                    <a:pt x="118" y="23"/>
                  </a:lnTo>
                  <a:lnTo>
                    <a:pt x="125" y="18"/>
                  </a:lnTo>
                  <a:lnTo>
                    <a:pt x="132" y="14"/>
                  </a:lnTo>
                  <a:lnTo>
                    <a:pt x="141" y="7"/>
                  </a:lnTo>
                  <a:lnTo>
                    <a:pt x="151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MX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Group 92"/>
            <p:cNvGrpSpPr/>
            <p:nvPr/>
          </p:nvGrpSpPr>
          <p:grpSpPr>
            <a:xfrm>
              <a:off x="1371600" y="1264024"/>
              <a:ext cx="2656560" cy="1653179"/>
              <a:chOff x="1204913" y="1276350"/>
              <a:chExt cx="2980356" cy="1854677"/>
            </a:xfrm>
            <a:grpFill/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319587" y="2068537"/>
                <a:ext cx="52657" cy="491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0"/>
                  </a:cxn>
                  <a:cxn ang="0">
                    <a:pos x="45" y="5"/>
                  </a:cxn>
                  <a:cxn ang="0">
                    <a:pos x="45" y="16"/>
                  </a:cxn>
                  <a:cxn ang="0">
                    <a:pos x="43" y="26"/>
                  </a:cxn>
                  <a:cxn ang="0">
                    <a:pos x="42" y="33"/>
                  </a:cxn>
                  <a:cxn ang="0">
                    <a:pos x="36" y="37"/>
                  </a:cxn>
                  <a:cxn ang="0">
                    <a:pos x="26" y="40"/>
                  </a:cxn>
                  <a:cxn ang="0">
                    <a:pos x="14" y="42"/>
                  </a:cxn>
                  <a:cxn ang="0">
                    <a:pos x="3" y="40"/>
                  </a:cxn>
                  <a:cxn ang="0">
                    <a:pos x="0" y="39"/>
                  </a:cxn>
                  <a:cxn ang="0">
                    <a:pos x="0" y="37"/>
                  </a:cxn>
                  <a:cxn ang="0">
                    <a:pos x="5" y="32"/>
                  </a:cxn>
                  <a:cxn ang="0">
                    <a:pos x="12" y="28"/>
                  </a:cxn>
                  <a:cxn ang="0">
                    <a:pos x="22" y="25"/>
                  </a:cxn>
                  <a:cxn ang="0">
                    <a:pos x="29" y="21"/>
                  </a:cxn>
                  <a:cxn ang="0">
                    <a:pos x="31" y="18"/>
                  </a:cxn>
                  <a:cxn ang="0">
                    <a:pos x="31" y="14"/>
                  </a:cxn>
                  <a:cxn ang="0">
                    <a:pos x="33" y="9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6" y="0"/>
                  </a:cxn>
                </a:cxnLst>
                <a:rect l="0" t="0" r="r" b="b"/>
                <a:pathLst>
                  <a:path w="45" h="42">
                    <a:moveTo>
                      <a:pt x="36" y="0"/>
                    </a:moveTo>
                    <a:lnTo>
                      <a:pt x="43" y="0"/>
                    </a:lnTo>
                    <a:lnTo>
                      <a:pt x="45" y="5"/>
                    </a:lnTo>
                    <a:lnTo>
                      <a:pt x="45" y="16"/>
                    </a:lnTo>
                    <a:lnTo>
                      <a:pt x="43" y="26"/>
                    </a:lnTo>
                    <a:lnTo>
                      <a:pt x="42" y="33"/>
                    </a:lnTo>
                    <a:lnTo>
                      <a:pt x="36" y="37"/>
                    </a:lnTo>
                    <a:lnTo>
                      <a:pt x="26" y="40"/>
                    </a:lnTo>
                    <a:lnTo>
                      <a:pt x="14" y="42"/>
                    </a:lnTo>
                    <a:lnTo>
                      <a:pt x="3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12" y="28"/>
                    </a:lnTo>
                    <a:lnTo>
                      <a:pt x="22" y="25"/>
                    </a:lnTo>
                    <a:lnTo>
                      <a:pt x="29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3" y="9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1204913" y="2111832"/>
                <a:ext cx="65528" cy="198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7" y="0"/>
                  </a:cxn>
                  <a:cxn ang="0">
                    <a:pos x="40" y="2"/>
                  </a:cxn>
                  <a:cxn ang="0">
                    <a:pos x="42" y="3"/>
                  </a:cxn>
                  <a:cxn ang="0">
                    <a:pos x="45" y="5"/>
                  </a:cxn>
                  <a:cxn ang="0">
                    <a:pos x="51" y="7"/>
                  </a:cxn>
                  <a:cxn ang="0">
                    <a:pos x="52" y="7"/>
                  </a:cxn>
                  <a:cxn ang="0">
                    <a:pos x="56" y="9"/>
                  </a:cxn>
                  <a:cxn ang="0">
                    <a:pos x="54" y="10"/>
                  </a:cxn>
                  <a:cxn ang="0">
                    <a:pos x="45" y="12"/>
                  </a:cxn>
                  <a:cxn ang="0">
                    <a:pos x="35" y="16"/>
                  </a:cxn>
                  <a:cxn ang="0">
                    <a:pos x="26" y="17"/>
                  </a:cxn>
                  <a:cxn ang="0">
                    <a:pos x="21" y="17"/>
                  </a:cxn>
                  <a:cxn ang="0">
                    <a:pos x="14" y="16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21" y="0"/>
                  </a:cxn>
                </a:cxnLst>
                <a:rect l="0" t="0" r="r" b="b"/>
                <a:pathLst>
                  <a:path w="56" h="17">
                    <a:moveTo>
                      <a:pt x="21" y="0"/>
                    </a:moveTo>
                    <a:lnTo>
                      <a:pt x="37" y="0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6" y="9"/>
                    </a:lnTo>
                    <a:lnTo>
                      <a:pt x="54" y="10"/>
                    </a:lnTo>
                    <a:lnTo>
                      <a:pt x="45" y="12"/>
                    </a:lnTo>
                    <a:lnTo>
                      <a:pt x="35" y="16"/>
                    </a:lnTo>
                    <a:lnTo>
                      <a:pt x="26" y="17"/>
                    </a:lnTo>
                    <a:lnTo>
                      <a:pt x="21" y="17"/>
                    </a:lnTo>
                    <a:lnTo>
                      <a:pt x="14" y="16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352351" y="1939822"/>
                <a:ext cx="30424" cy="1989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6" y="5"/>
                  </a:cxn>
                  <a:cxn ang="0">
                    <a:pos x="24" y="7"/>
                  </a:cxn>
                  <a:cxn ang="0">
                    <a:pos x="22" y="10"/>
                  </a:cxn>
                  <a:cxn ang="0">
                    <a:pos x="21" y="12"/>
                  </a:cxn>
                  <a:cxn ang="0">
                    <a:pos x="19" y="16"/>
                  </a:cxn>
                  <a:cxn ang="0">
                    <a:pos x="17" y="17"/>
                  </a:cxn>
                  <a:cxn ang="0">
                    <a:pos x="14" y="17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12" y="0"/>
                  </a:cxn>
                </a:cxnLst>
                <a:rect l="0" t="0" r="r" b="b"/>
                <a:pathLst>
                  <a:path w="26" h="17">
                    <a:moveTo>
                      <a:pt x="12" y="0"/>
                    </a:moveTo>
                    <a:lnTo>
                      <a:pt x="24" y="0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1339480" y="1612181"/>
                <a:ext cx="2181147" cy="1518846"/>
              </a:xfrm>
              <a:custGeom>
                <a:avLst/>
                <a:gdLst/>
                <a:ahLst/>
                <a:cxnLst>
                  <a:cxn ang="0">
                    <a:pos x="971" y="49"/>
                  </a:cxn>
                  <a:cxn ang="0">
                    <a:pos x="1061" y="77"/>
                  </a:cxn>
                  <a:cxn ang="0">
                    <a:pos x="1119" y="137"/>
                  </a:cxn>
                  <a:cxn ang="0">
                    <a:pos x="1185" y="133"/>
                  </a:cxn>
                  <a:cxn ang="0">
                    <a:pos x="1259" y="116"/>
                  </a:cxn>
                  <a:cxn ang="0">
                    <a:pos x="1343" y="95"/>
                  </a:cxn>
                  <a:cxn ang="0">
                    <a:pos x="1330" y="61"/>
                  </a:cxn>
                  <a:cxn ang="0">
                    <a:pos x="1624" y="81"/>
                  </a:cxn>
                  <a:cxn ang="0">
                    <a:pos x="1725" y="173"/>
                  </a:cxn>
                  <a:cxn ang="0">
                    <a:pos x="1681" y="243"/>
                  </a:cxn>
                  <a:cxn ang="0">
                    <a:pos x="1583" y="233"/>
                  </a:cxn>
                  <a:cxn ang="0">
                    <a:pos x="1472" y="171"/>
                  </a:cxn>
                  <a:cxn ang="0">
                    <a:pos x="1501" y="150"/>
                  </a:cxn>
                  <a:cxn ang="0">
                    <a:pos x="1458" y="103"/>
                  </a:cxn>
                  <a:cxn ang="0">
                    <a:pos x="1414" y="145"/>
                  </a:cxn>
                  <a:cxn ang="0">
                    <a:pos x="1363" y="173"/>
                  </a:cxn>
                  <a:cxn ang="0">
                    <a:pos x="1348" y="219"/>
                  </a:cxn>
                  <a:cxn ang="0">
                    <a:pos x="1257" y="217"/>
                  </a:cxn>
                  <a:cxn ang="0">
                    <a:pos x="1285" y="348"/>
                  </a:cxn>
                  <a:cxn ang="0">
                    <a:pos x="1416" y="418"/>
                  </a:cxn>
                  <a:cxn ang="0">
                    <a:pos x="1447" y="367"/>
                  </a:cxn>
                  <a:cxn ang="0">
                    <a:pos x="1461" y="294"/>
                  </a:cxn>
                  <a:cxn ang="0">
                    <a:pos x="1599" y="280"/>
                  </a:cxn>
                  <a:cxn ang="0">
                    <a:pos x="1739" y="366"/>
                  </a:cxn>
                  <a:cxn ang="0">
                    <a:pos x="1800" y="471"/>
                  </a:cxn>
                  <a:cxn ang="0">
                    <a:pos x="1833" y="525"/>
                  </a:cxn>
                  <a:cxn ang="0">
                    <a:pos x="1779" y="451"/>
                  </a:cxn>
                  <a:cxn ang="0">
                    <a:pos x="1690" y="465"/>
                  </a:cxn>
                  <a:cxn ang="0">
                    <a:pos x="1653" y="493"/>
                  </a:cxn>
                  <a:cxn ang="0">
                    <a:pos x="1711" y="549"/>
                  </a:cxn>
                  <a:cxn ang="0">
                    <a:pos x="1657" y="607"/>
                  </a:cxn>
                  <a:cxn ang="0">
                    <a:pos x="1596" y="647"/>
                  </a:cxn>
                  <a:cxn ang="0">
                    <a:pos x="1510" y="707"/>
                  </a:cxn>
                  <a:cxn ang="0">
                    <a:pos x="1407" y="855"/>
                  </a:cxn>
                  <a:cxn ang="0">
                    <a:pos x="1367" y="862"/>
                  </a:cxn>
                  <a:cxn ang="0">
                    <a:pos x="1245" y="873"/>
                  </a:cxn>
                  <a:cxn ang="0">
                    <a:pos x="1149" y="1034"/>
                  </a:cxn>
                  <a:cxn ang="0">
                    <a:pos x="1281" y="1023"/>
                  </a:cxn>
                  <a:cxn ang="0">
                    <a:pos x="1337" y="1128"/>
                  </a:cxn>
                  <a:cxn ang="0">
                    <a:pos x="1402" y="1296"/>
                  </a:cxn>
                  <a:cxn ang="0">
                    <a:pos x="1257" y="1174"/>
                  </a:cxn>
                  <a:cxn ang="0">
                    <a:pos x="1081" y="1093"/>
                  </a:cxn>
                  <a:cxn ang="0">
                    <a:pos x="938" y="913"/>
                  </a:cxn>
                  <a:cxn ang="0">
                    <a:pos x="938" y="960"/>
                  </a:cxn>
                  <a:cxn ang="0">
                    <a:pos x="869" y="922"/>
                  </a:cxn>
                  <a:cxn ang="0">
                    <a:pos x="758" y="766"/>
                  </a:cxn>
                  <a:cxn ang="0">
                    <a:pos x="667" y="488"/>
                  </a:cxn>
                  <a:cxn ang="0">
                    <a:pos x="595" y="404"/>
                  </a:cxn>
                  <a:cxn ang="0">
                    <a:pos x="503" y="310"/>
                  </a:cxn>
                  <a:cxn ang="0">
                    <a:pos x="288" y="292"/>
                  </a:cxn>
                  <a:cxn ang="0">
                    <a:pos x="255" y="318"/>
                  </a:cxn>
                  <a:cxn ang="0">
                    <a:pos x="124" y="373"/>
                  </a:cxn>
                  <a:cxn ang="0">
                    <a:pos x="170" y="315"/>
                  </a:cxn>
                  <a:cxn ang="0">
                    <a:pos x="100" y="301"/>
                  </a:cxn>
                  <a:cxn ang="0">
                    <a:pos x="114" y="208"/>
                  </a:cxn>
                  <a:cxn ang="0">
                    <a:pos x="61" y="154"/>
                  </a:cxn>
                  <a:cxn ang="0">
                    <a:pos x="32" y="117"/>
                  </a:cxn>
                  <a:cxn ang="0">
                    <a:pos x="171" y="56"/>
                  </a:cxn>
                  <a:cxn ang="0">
                    <a:pos x="323" y="79"/>
                  </a:cxn>
                  <a:cxn ang="0">
                    <a:pos x="524" y="98"/>
                  </a:cxn>
                  <a:cxn ang="0">
                    <a:pos x="665" y="91"/>
                  </a:cxn>
                  <a:cxn ang="0">
                    <a:pos x="835" y="102"/>
                  </a:cxn>
                  <a:cxn ang="0">
                    <a:pos x="681" y="54"/>
                  </a:cxn>
                </a:cxnLst>
                <a:rect l="0" t="0" r="r" b="b"/>
                <a:pathLst>
                  <a:path w="1864" h="1298">
                    <a:moveTo>
                      <a:pt x="810" y="0"/>
                    </a:moveTo>
                    <a:lnTo>
                      <a:pt x="824" y="0"/>
                    </a:lnTo>
                    <a:lnTo>
                      <a:pt x="829" y="2"/>
                    </a:lnTo>
                    <a:lnTo>
                      <a:pt x="831" y="4"/>
                    </a:lnTo>
                    <a:lnTo>
                      <a:pt x="833" y="4"/>
                    </a:lnTo>
                    <a:lnTo>
                      <a:pt x="833" y="7"/>
                    </a:lnTo>
                    <a:lnTo>
                      <a:pt x="840" y="14"/>
                    </a:lnTo>
                    <a:lnTo>
                      <a:pt x="849" y="18"/>
                    </a:lnTo>
                    <a:lnTo>
                      <a:pt x="856" y="21"/>
                    </a:lnTo>
                    <a:lnTo>
                      <a:pt x="862" y="23"/>
                    </a:lnTo>
                    <a:lnTo>
                      <a:pt x="873" y="28"/>
                    </a:lnTo>
                    <a:lnTo>
                      <a:pt x="878" y="32"/>
                    </a:lnTo>
                    <a:lnTo>
                      <a:pt x="882" y="33"/>
                    </a:lnTo>
                    <a:lnTo>
                      <a:pt x="883" y="35"/>
                    </a:lnTo>
                    <a:lnTo>
                      <a:pt x="885" y="35"/>
                    </a:lnTo>
                    <a:lnTo>
                      <a:pt x="885" y="37"/>
                    </a:lnTo>
                    <a:lnTo>
                      <a:pt x="887" y="37"/>
                    </a:lnTo>
                    <a:lnTo>
                      <a:pt x="889" y="39"/>
                    </a:lnTo>
                    <a:lnTo>
                      <a:pt x="897" y="39"/>
                    </a:lnTo>
                    <a:lnTo>
                      <a:pt x="946" y="32"/>
                    </a:lnTo>
                    <a:lnTo>
                      <a:pt x="957" y="33"/>
                    </a:lnTo>
                    <a:lnTo>
                      <a:pt x="965" y="40"/>
                    </a:lnTo>
                    <a:lnTo>
                      <a:pt x="971" y="49"/>
                    </a:lnTo>
                    <a:lnTo>
                      <a:pt x="974" y="60"/>
                    </a:lnTo>
                    <a:lnTo>
                      <a:pt x="981" y="68"/>
                    </a:lnTo>
                    <a:lnTo>
                      <a:pt x="983" y="70"/>
                    </a:lnTo>
                    <a:lnTo>
                      <a:pt x="983" y="65"/>
                    </a:lnTo>
                    <a:lnTo>
                      <a:pt x="981" y="56"/>
                    </a:lnTo>
                    <a:lnTo>
                      <a:pt x="978" y="46"/>
                    </a:lnTo>
                    <a:lnTo>
                      <a:pt x="976" y="35"/>
                    </a:lnTo>
                    <a:lnTo>
                      <a:pt x="974" y="26"/>
                    </a:lnTo>
                    <a:lnTo>
                      <a:pt x="976" y="21"/>
                    </a:lnTo>
                    <a:lnTo>
                      <a:pt x="990" y="21"/>
                    </a:lnTo>
                    <a:lnTo>
                      <a:pt x="1007" y="25"/>
                    </a:lnTo>
                    <a:lnTo>
                      <a:pt x="1016" y="25"/>
                    </a:lnTo>
                    <a:lnTo>
                      <a:pt x="1025" y="23"/>
                    </a:lnTo>
                    <a:lnTo>
                      <a:pt x="1032" y="23"/>
                    </a:lnTo>
                    <a:lnTo>
                      <a:pt x="1035" y="26"/>
                    </a:lnTo>
                    <a:lnTo>
                      <a:pt x="1035" y="32"/>
                    </a:lnTo>
                    <a:lnTo>
                      <a:pt x="1032" y="35"/>
                    </a:lnTo>
                    <a:lnTo>
                      <a:pt x="1028" y="42"/>
                    </a:lnTo>
                    <a:lnTo>
                      <a:pt x="1027" y="49"/>
                    </a:lnTo>
                    <a:lnTo>
                      <a:pt x="1030" y="58"/>
                    </a:lnTo>
                    <a:lnTo>
                      <a:pt x="1041" y="68"/>
                    </a:lnTo>
                    <a:lnTo>
                      <a:pt x="1051" y="75"/>
                    </a:lnTo>
                    <a:lnTo>
                      <a:pt x="1061" y="77"/>
                    </a:lnTo>
                    <a:lnTo>
                      <a:pt x="1068" y="77"/>
                    </a:lnTo>
                    <a:lnTo>
                      <a:pt x="1074" y="79"/>
                    </a:lnTo>
                    <a:lnTo>
                      <a:pt x="1077" y="79"/>
                    </a:lnTo>
                    <a:lnTo>
                      <a:pt x="1084" y="82"/>
                    </a:lnTo>
                    <a:lnTo>
                      <a:pt x="1088" y="86"/>
                    </a:lnTo>
                    <a:lnTo>
                      <a:pt x="1088" y="93"/>
                    </a:lnTo>
                    <a:lnTo>
                      <a:pt x="1086" y="98"/>
                    </a:lnTo>
                    <a:lnTo>
                      <a:pt x="1077" y="107"/>
                    </a:lnTo>
                    <a:lnTo>
                      <a:pt x="1067" y="110"/>
                    </a:lnTo>
                    <a:lnTo>
                      <a:pt x="1054" y="114"/>
                    </a:lnTo>
                    <a:lnTo>
                      <a:pt x="1032" y="114"/>
                    </a:lnTo>
                    <a:lnTo>
                      <a:pt x="1027" y="116"/>
                    </a:lnTo>
                    <a:lnTo>
                      <a:pt x="1023" y="117"/>
                    </a:lnTo>
                    <a:lnTo>
                      <a:pt x="1018" y="121"/>
                    </a:lnTo>
                    <a:lnTo>
                      <a:pt x="1016" y="123"/>
                    </a:lnTo>
                    <a:lnTo>
                      <a:pt x="1014" y="128"/>
                    </a:lnTo>
                    <a:lnTo>
                      <a:pt x="1014" y="131"/>
                    </a:lnTo>
                    <a:lnTo>
                      <a:pt x="1021" y="135"/>
                    </a:lnTo>
                    <a:lnTo>
                      <a:pt x="1032" y="137"/>
                    </a:lnTo>
                    <a:lnTo>
                      <a:pt x="1044" y="135"/>
                    </a:lnTo>
                    <a:lnTo>
                      <a:pt x="1068" y="135"/>
                    </a:lnTo>
                    <a:lnTo>
                      <a:pt x="1086" y="137"/>
                    </a:lnTo>
                    <a:lnTo>
                      <a:pt x="1119" y="137"/>
                    </a:lnTo>
                    <a:lnTo>
                      <a:pt x="1130" y="135"/>
                    </a:lnTo>
                    <a:lnTo>
                      <a:pt x="1137" y="130"/>
                    </a:lnTo>
                    <a:lnTo>
                      <a:pt x="1138" y="121"/>
                    </a:lnTo>
                    <a:lnTo>
                      <a:pt x="1135" y="112"/>
                    </a:lnTo>
                    <a:lnTo>
                      <a:pt x="1126" y="107"/>
                    </a:lnTo>
                    <a:lnTo>
                      <a:pt x="1123" y="105"/>
                    </a:lnTo>
                    <a:lnTo>
                      <a:pt x="1119" y="102"/>
                    </a:lnTo>
                    <a:lnTo>
                      <a:pt x="1119" y="100"/>
                    </a:lnTo>
                    <a:lnTo>
                      <a:pt x="1123" y="96"/>
                    </a:lnTo>
                    <a:lnTo>
                      <a:pt x="1128" y="95"/>
                    </a:lnTo>
                    <a:lnTo>
                      <a:pt x="1156" y="95"/>
                    </a:lnTo>
                    <a:lnTo>
                      <a:pt x="1159" y="93"/>
                    </a:lnTo>
                    <a:lnTo>
                      <a:pt x="1161" y="93"/>
                    </a:lnTo>
                    <a:lnTo>
                      <a:pt x="1161" y="102"/>
                    </a:lnTo>
                    <a:lnTo>
                      <a:pt x="1163" y="112"/>
                    </a:lnTo>
                    <a:lnTo>
                      <a:pt x="1163" y="130"/>
                    </a:lnTo>
                    <a:lnTo>
                      <a:pt x="1164" y="135"/>
                    </a:lnTo>
                    <a:lnTo>
                      <a:pt x="1166" y="138"/>
                    </a:lnTo>
                    <a:lnTo>
                      <a:pt x="1170" y="142"/>
                    </a:lnTo>
                    <a:lnTo>
                      <a:pt x="1177" y="142"/>
                    </a:lnTo>
                    <a:lnTo>
                      <a:pt x="1180" y="140"/>
                    </a:lnTo>
                    <a:lnTo>
                      <a:pt x="1184" y="137"/>
                    </a:lnTo>
                    <a:lnTo>
                      <a:pt x="1185" y="133"/>
                    </a:lnTo>
                    <a:lnTo>
                      <a:pt x="1191" y="128"/>
                    </a:lnTo>
                    <a:lnTo>
                      <a:pt x="1194" y="126"/>
                    </a:lnTo>
                    <a:lnTo>
                      <a:pt x="1199" y="123"/>
                    </a:lnTo>
                    <a:lnTo>
                      <a:pt x="1201" y="114"/>
                    </a:lnTo>
                    <a:lnTo>
                      <a:pt x="1199" y="103"/>
                    </a:lnTo>
                    <a:lnTo>
                      <a:pt x="1196" y="91"/>
                    </a:lnTo>
                    <a:lnTo>
                      <a:pt x="1189" y="74"/>
                    </a:lnTo>
                    <a:lnTo>
                      <a:pt x="1187" y="61"/>
                    </a:lnTo>
                    <a:lnTo>
                      <a:pt x="1189" y="58"/>
                    </a:lnTo>
                    <a:lnTo>
                      <a:pt x="1196" y="54"/>
                    </a:lnTo>
                    <a:lnTo>
                      <a:pt x="1205" y="54"/>
                    </a:lnTo>
                    <a:lnTo>
                      <a:pt x="1210" y="56"/>
                    </a:lnTo>
                    <a:lnTo>
                      <a:pt x="1217" y="63"/>
                    </a:lnTo>
                    <a:lnTo>
                      <a:pt x="1219" y="67"/>
                    </a:lnTo>
                    <a:lnTo>
                      <a:pt x="1226" y="74"/>
                    </a:lnTo>
                    <a:lnTo>
                      <a:pt x="1229" y="79"/>
                    </a:lnTo>
                    <a:lnTo>
                      <a:pt x="1231" y="81"/>
                    </a:lnTo>
                    <a:lnTo>
                      <a:pt x="1233" y="84"/>
                    </a:lnTo>
                    <a:lnTo>
                      <a:pt x="1234" y="84"/>
                    </a:lnTo>
                    <a:lnTo>
                      <a:pt x="1243" y="93"/>
                    </a:lnTo>
                    <a:lnTo>
                      <a:pt x="1253" y="109"/>
                    </a:lnTo>
                    <a:lnTo>
                      <a:pt x="1255" y="114"/>
                    </a:lnTo>
                    <a:lnTo>
                      <a:pt x="1259" y="116"/>
                    </a:lnTo>
                    <a:lnTo>
                      <a:pt x="1260" y="117"/>
                    </a:lnTo>
                    <a:lnTo>
                      <a:pt x="1262" y="116"/>
                    </a:lnTo>
                    <a:lnTo>
                      <a:pt x="1266" y="114"/>
                    </a:lnTo>
                    <a:lnTo>
                      <a:pt x="1276" y="107"/>
                    </a:lnTo>
                    <a:lnTo>
                      <a:pt x="1280" y="105"/>
                    </a:lnTo>
                    <a:lnTo>
                      <a:pt x="1288" y="105"/>
                    </a:lnTo>
                    <a:lnTo>
                      <a:pt x="1292" y="107"/>
                    </a:lnTo>
                    <a:lnTo>
                      <a:pt x="1295" y="110"/>
                    </a:lnTo>
                    <a:lnTo>
                      <a:pt x="1299" y="117"/>
                    </a:lnTo>
                    <a:lnTo>
                      <a:pt x="1299" y="135"/>
                    </a:lnTo>
                    <a:lnTo>
                      <a:pt x="1297" y="140"/>
                    </a:lnTo>
                    <a:lnTo>
                      <a:pt x="1297" y="142"/>
                    </a:lnTo>
                    <a:lnTo>
                      <a:pt x="1302" y="142"/>
                    </a:lnTo>
                    <a:lnTo>
                      <a:pt x="1309" y="138"/>
                    </a:lnTo>
                    <a:lnTo>
                      <a:pt x="1313" y="135"/>
                    </a:lnTo>
                    <a:lnTo>
                      <a:pt x="1318" y="124"/>
                    </a:lnTo>
                    <a:lnTo>
                      <a:pt x="1329" y="119"/>
                    </a:lnTo>
                    <a:lnTo>
                      <a:pt x="1332" y="119"/>
                    </a:lnTo>
                    <a:lnTo>
                      <a:pt x="1336" y="117"/>
                    </a:lnTo>
                    <a:lnTo>
                      <a:pt x="1341" y="112"/>
                    </a:lnTo>
                    <a:lnTo>
                      <a:pt x="1341" y="107"/>
                    </a:lnTo>
                    <a:lnTo>
                      <a:pt x="1343" y="102"/>
                    </a:lnTo>
                    <a:lnTo>
                      <a:pt x="1343" y="95"/>
                    </a:lnTo>
                    <a:lnTo>
                      <a:pt x="1339" y="95"/>
                    </a:lnTo>
                    <a:lnTo>
                      <a:pt x="1330" y="93"/>
                    </a:lnTo>
                    <a:lnTo>
                      <a:pt x="1318" y="91"/>
                    </a:lnTo>
                    <a:lnTo>
                      <a:pt x="1292" y="91"/>
                    </a:lnTo>
                    <a:lnTo>
                      <a:pt x="1281" y="88"/>
                    </a:lnTo>
                    <a:lnTo>
                      <a:pt x="1269" y="79"/>
                    </a:lnTo>
                    <a:lnTo>
                      <a:pt x="1262" y="70"/>
                    </a:lnTo>
                    <a:lnTo>
                      <a:pt x="1260" y="63"/>
                    </a:lnTo>
                    <a:lnTo>
                      <a:pt x="1260" y="56"/>
                    </a:lnTo>
                    <a:lnTo>
                      <a:pt x="1257" y="47"/>
                    </a:lnTo>
                    <a:lnTo>
                      <a:pt x="1257" y="42"/>
                    </a:lnTo>
                    <a:lnTo>
                      <a:pt x="1262" y="37"/>
                    </a:lnTo>
                    <a:lnTo>
                      <a:pt x="1273" y="30"/>
                    </a:lnTo>
                    <a:lnTo>
                      <a:pt x="1297" y="19"/>
                    </a:lnTo>
                    <a:lnTo>
                      <a:pt x="1309" y="16"/>
                    </a:lnTo>
                    <a:lnTo>
                      <a:pt x="1320" y="18"/>
                    </a:lnTo>
                    <a:lnTo>
                      <a:pt x="1327" y="26"/>
                    </a:lnTo>
                    <a:lnTo>
                      <a:pt x="1329" y="40"/>
                    </a:lnTo>
                    <a:lnTo>
                      <a:pt x="1327" y="49"/>
                    </a:lnTo>
                    <a:lnTo>
                      <a:pt x="1325" y="54"/>
                    </a:lnTo>
                    <a:lnTo>
                      <a:pt x="1325" y="60"/>
                    </a:lnTo>
                    <a:lnTo>
                      <a:pt x="1327" y="61"/>
                    </a:lnTo>
                    <a:lnTo>
                      <a:pt x="1330" y="61"/>
                    </a:lnTo>
                    <a:lnTo>
                      <a:pt x="1336" y="60"/>
                    </a:lnTo>
                    <a:lnTo>
                      <a:pt x="1343" y="58"/>
                    </a:lnTo>
                    <a:lnTo>
                      <a:pt x="1349" y="53"/>
                    </a:lnTo>
                    <a:lnTo>
                      <a:pt x="1351" y="46"/>
                    </a:lnTo>
                    <a:lnTo>
                      <a:pt x="1349" y="39"/>
                    </a:lnTo>
                    <a:lnTo>
                      <a:pt x="1348" y="33"/>
                    </a:lnTo>
                    <a:lnTo>
                      <a:pt x="1349" y="30"/>
                    </a:lnTo>
                    <a:lnTo>
                      <a:pt x="1360" y="28"/>
                    </a:lnTo>
                    <a:lnTo>
                      <a:pt x="1384" y="25"/>
                    </a:lnTo>
                    <a:lnTo>
                      <a:pt x="1402" y="25"/>
                    </a:lnTo>
                    <a:lnTo>
                      <a:pt x="1416" y="23"/>
                    </a:lnTo>
                    <a:lnTo>
                      <a:pt x="1447" y="19"/>
                    </a:lnTo>
                    <a:lnTo>
                      <a:pt x="1458" y="19"/>
                    </a:lnTo>
                    <a:lnTo>
                      <a:pt x="1470" y="23"/>
                    </a:lnTo>
                    <a:lnTo>
                      <a:pt x="1498" y="40"/>
                    </a:lnTo>
                    <a:lnTo>
                      <a:pt x="1510" y="46"/>
                    </a:lnTo>
                    <a:lnTo>
                      <a:pt x="1541" y="60"/>
                    </a:lnTo>
                    <a:lnTo>
                      <a:pt x="1552" y="63"/>
                    </a:lnTo>
                    <a:lnTo>
                      <a:pt x="1561" y="67"/>
                    </a:lnTo>
                    <a:lnTo>
                      <a:pt x="1573" y="70"/>
                    </a:lnTo>
                    <a:lnTo>
                      <a:pt x="1604" y="77"/>
                    </a:lnTo>
                    <a:lnTo>
                      <a:pt x="1617" y="79"/>
                    </a:lnTo>
                    <a:lnTo>
                      <a:pt x="1624" y="81"/>
                    </a:lnTo>
                    <a:lnTo>
                      <a:pt x="1627" y="84"/>
                    </a:lnTo>
                    <a:lnTo>
                      <a:pt x="1629" y="93"/>
                    </a:lnTo>
                    <a:lnTo>
                      <a:pt x="1631" y="105"/>
                    </a:lnTo>
                    <a:lnTo>
                      <a:pt x="1634" y="117"/>
                    </a:lnTo>
                    <a:lnTo>
                      <a:pt x="1636" y="123"/>
                    </a:lnTo>
                    <a:lnTo>
                      <a:pt x="1643" y="126"/>
                    </a:lnTo>
                    <a:lnTo>
                      <a:pt x="1648" y="126"/>
                    </a:lnTo>
                    <a:lnTo>
                      <a:pt x="1651" y="124"/>
                    </a:lnTo>
                    <a:lnTo>
                      <a:pt x="1655" y="124"/>
                    </a:lnTo>
                    <a:lnTo>
                      <a:pt x="1658" y="123"/>
                    </a:lnTo>
                    <a:lnTo>
                      <a:pt x="1660" y="123"/>
                    </a:lnTo>
                    <a:lnTo>
                      <a:pt x="1667" y="124"/>
                    </a:lnTo>
                    <a:lnTo>
                      <a:pt x="1676" y="130"/>
                    </a:lnTo>
                    <a:lnTo>
                      <a:pt x="1685" y="137"/>
                    </a:lnTo>
                    <a:lnTo>
                      <a:pt x="1699" y="147"/>
                    </a:lnTo>
                    <a:lnTo>
                      <a:pt x="1709" y="150"/>
                    </a:lnTo>
                    <a:lnTo>
                      <a:pt x="1723" y="154"/>
                    </a:lnTo>
                    <a:lnTo>
                      <a:pt x="1733" y="157"/>
                    </a:lnTo>
                    <a:lnTo>
                      <a:pt x="1737" y="157"/>
                    </a:lnTo>
                    <a:lnTo>
                      <a:pt x="1735" y="161"/>
                    </a:lnTo>
                    <a:lnTo>
                      <a:pt x="1730" y="166"/>
                    </a:lnTo>
                    <a:lnTo>
                      <a:pt x="1728" y="171"/>
                    </a:lnTo>
                    <a:lnTo>
                      <a:pt x="1725" y="173"/>
                    </a:lnTo>
                    <a:lnTo>
                      <a:pt x="1723" y="177"/>
                    </a:lnTo>
                    <a:lnTo>
                      <a:pt x="1720" y="180"/>
                    </a:lnTo>
                    <a:lnTo>
                      <a:pt x="1714" y="182"/>
                    </a:lnTo>
                    <a:lnTo>
                      <a:pt x="1709" y="185"/>
                    </a:lnTo>
                    <a:lnTo>
                      <a:pt x="1702" y="191"/>
                    </a:lnTo>
                    <a:lnTo>
                      <a:pt x="1693" y="192"/>
                    </a:lnTo>
                    <a:lnTo>
                      <a:pt x="1683" y="189"/>
                    </a:lnTo>
                    <a:lnTo>
                      <a:pt x="1672" y="180"/>
                    </a:lnTo>
                    <a:lnTo>
                      <a:pt x="1664" y="175"/>
                    </a:lnTo>
                    <a:lnTo>
                      <a:pt x="1653" y="171"/>
                    </a:lnTo>
                    <a:lnTo>
                      <a:pt x="1644" y="170"/>
                    </a:lnTo>
                    <a:lnTo>
                      <a:pt x="1639" y="171"/>
                    </a:lnTo>
                    <a:lnTo>
                      <a:pt x="1637" y="173"/>
                    </a:lnTo>
                    <a:lnTo>
                      <a:pt x="1636" y="177"/>
                    </a:lnTo>
                    <a:lnTo>
                      <a:pt x="1637" y="178"/>
                    </a:lnTo>
                    <a:lnTo>
                      <a:pt x="1637" y="182"/>
                    </a:lnTo>
                    <a:lnTo>
                      <a:pt x="1639" y="185"/>
                    </a:lnTo>
                    <a:lnTo>
                      <a:pt x="1646" y="191"/>
                    </a:lnTo>
                    <a:lnTo>
                      <a:pt x="1658" y="198"/>
                    </a:lnTo>
                    <a:lnTo>
                      <a:pt x="1672" y="206"/>
                    </a:lnTo>
                    <a:lnTo>
                      <a:pt x="1679" y="217"/>
                    </a:lnTo>
                    <a:lnTo>
                      <a:pt x="1681" y="227"/>
                    </a:lnTo>
                    <a:lnTo>
                      <a:pt x="1681" y="243"/>
                    </a:lnTo>
                    <a:lnTo>
                      <a:pt x="1679" y="243"/>
                    </a:lnTo>
                    <a:lnTo>
                      <a:pt x="1669" y="238"/>
                    </a:lnTo>
                    <a:lnTo>
                      <a:pt x="1665" y="234"/>
                    </a:lnTo>
                    <a:lnTo>
                      <a:pt x="1662" y="233"/>
                    </a:lnTo>
                    <a:lnTo>
                      <a:pt x="1657" y="231"/>
                    </a:lnTo>
                    <a:lnTo>
                      <a:pt x="1648" y="231"/>
                    </a:lnTo>
                    <a:lnTo>
                      <a:pt x="1646" y="234"/>
                    </a:lnTo>
                    <a:lnTo>
                      <a:pt x="1643" y="236"/>
                    </a:lnTo>
                    <a:lnTo>
                      <a:pt x="1643" y="240"/>
                    </a:lnTo>
                    <a:lnTo>
                      <a:pt x="1641" y="241"/>
                    </a:lnTo>
                    <a:lnTo>
                      <a:pt x="1641" y="245"/>
                    </a:lnTo>
                    <a:lnTo>
                      <a:pt x="1636" y="245"/>
                    </a:lnTo>
                    <a:lnTo>
                      <a:pt x="1631" y="243"/>
                    </a:lnTo>
                    <a:lnTo>
                      <a:pt x="1611" y="243"/>
                    </a:lnTo>
                    <a:lnTo>
                      <a:pt x="1610" y="241"/>
                    </a:lnTo>
                    <a:lnTo>
                      <a:pt x="1610" y="240"/>
                    </a:lnTo>
                    <a:lnTo>
                      <a:pt x="1604" y="234"/>
                    </a:lnTo>
                    <a:lnTo>
                      <a:pt x="1601" y="229"/>
                    </a:lnTo>
                    <a:lnTo>
                      <a:pt x="1597" y="226"/>
                    </a:lnTo>
                    <a:lnTo>
                      <a:pt x="1589" y="226"/>
                    </a:lnTo>
                    <a:lnTo>
                      <a:pt x="1587" y="227"/>
                    </a:lnTo>
                    <a:lnTo>
                      <a:pt x="1587" y="229"/>
                    </a:lnTo>
                    <a:lnTo>
                      <a:pt x="1583" y="233"/>
                    </a:lnTo>
                    <a:lnTo>
                      <a:pt x="1582" y="233"/>
                    </a:lnTo>
                    <a:lnTo>
                      <a:pt x="1576" y="227"/>
                    </a:lnTo>
                    <a:lnTo>
                      <a:pt x="1571" y="224"/>
                    </a:lnTo>
                    <a:lnTo>
                      <a:pt x="1568" y="222"/>
                    </a:lnTo>
                    <a:lnTo>
                      <a:pt x="1564" y="219"/>
                    </a:lnTo>
                    <a:lnTo>
                      <a:pt x="1557" y="219"/>
                    </a:lnTo>
                    <a:lnTo>
                      <a:pt x="1555" y="217"/>
                    </a:lnTo>
                    <a:lnTo>
                      <a:pt x="1552" y="215"/>
                    </a:lnTo>
                    <a:lnTo>
                      <a:pt x="1548" y="212"/>
                    </a:lnTo>
                    <a:lnTo>
                      <a:pt x="1543" y="210"/>
                    </a:lnTo>
                    <a:lnTo>
                      <a:pt x="1540" y="206"/>
                    </a:lnTo>
                    <a:lnTo>
                      <a:pt x="1536" y="205"/>
                    </a:lnTo>
                    <a:lnTo>
                      <a:pt x="1522" y="205"/>
                    </a:lnTo>
                    <a:lnTo>
                      <a:pt x="1508" y="203"/>
                    </a:lnTo>
                    <a:lnTo>
                      <a:pt x="1484" y="203"/>
                    </a:lnTo>
                    <a:lnTo>
                      <a:pt x="1477" y="205"/>
                    </a:lnTo>
                    <a:lnTo>
                      <a:pt x="1461" y="210"/>
                    </a:lnTo>
                    <a:lnTo>
                      <a:pt x="1458" y="208"/>
                    </a:lnTo>
                    <a:lnTo>
                      <a:pt x="1454" y="199"/>
                    </a:lnTo>
                    <a:lnTo>
                      <a:pt x="1454" y="189"/>
                    </a:lnTo>
                    <a:lnTo>
                      <a:pt x="1456" y="180"/>
                    </a:lnTo>
                    <a:lnTo>
                      <a:pt x="1461" y="173"/>
                    </a:lnTo>
                    <a:lnTo>
                      <a:pt x="1472" y="171"/>
                    </a:lnTo>
                    <a:lnTo>
                      <a:pt x="1487" y="175"/>
                    </a:lnTo>
                    <a:lnTo>
                      <a:pt x="1494" y="177"/>
                    </a:lnTo>
                    <a:lnTo>
                      <a:pt x="1503" y="177"/>
                    </a:lnTo>
                    <a:lnTo>
                      <a:pt x="1507" y="173"/>
                    </a:lnTo>
                    <a:lnTo>
                      <a:pt x="1510" y="166"/>
                    </a:lnTo>
                    <a:lnTo>
                      <a:pt x="1515" y="157"/>
                    </a:lnTo>
                    <a:lnTo>
                      <a:pt x="1524" y="150"/>
                    </a:lnTo>
                    <a:lnTo>
                      <a:pt x="1538" y="143"/>
                    </a:lnTo>
                    <a:lnTo>
                      <a:pt x="1543" y="142"/>
                    </a:lnTo>
                    <a:lnTo>
                      <a:pt x="1547" y="138"/>
                    </a:lnTo>
                    <a:lnTo>
                      <a:pt x="1543" y="135"/>
                    </a:lnTo>
                    <a:lnTo>
                      <a:pt x="1536" y="131"/>
                    </a:lnTo>
                    <a:lnTo>
                      <a:pt x="1533" y="131"/>
                    </a:lnTo>
                    <a:lnTo>
                      <a:pt x="1529" y="128"/>
                    </a:lnTo>
                    <a:lnTo>
                      <a:pt x="1526" y="126"/>
                    </a:lnTo>
                    <a:lnTo>
                      <a:pt x="1524" y="124"/>
                    </a:lnTo>
                    <a:lnTo>
                      <a:pt x="1519" y="124"/>
                    </a:lnTo>
                    <a:lnTo>
                      <a:pt x="1517" y="126"/>
                    </a:lnTo>
                    <a:lnTo>
                      <a:pt x="1514" y="133"/>
                    </a:lnTo>
                    <a:lnTo>
                      <a:pt x="1510" y="138"/>
                    </a:lnTo>
                    <a:lnTo>
                      <a:pt x="1508" y="142"/>
                    </a:lnTo>
                    <a:lnTo>
                      <a:pt x="1503" y="147"/>
                    </a:lnTo>
                    <a:lnTo>
                      <a:pt x="1501" y="150"/>
                    </a:lnTo>
                    <a:lnTo>
                      <a:pt x="1491" y="150"/>
                    </a:lnTo>
                    <a:lnTo>
                      <a:pt x="1484" y="149"/>
                    </a:lnTo>
                    <a:lnTo>
                      <a:pt x="1475" y="149"/>
                    </a:lnTo>
                    <a:lnTo>
                      <a:pt x="1470" y="147"/>
                    </a:lnTo>
                    <a:lnTo>
                      <a:pt x="1468" y="147"/>
                    </a:lnTo>
                    <a:lnTo>
                      <a:pt x="1468" y="143"/>
                    </a:lnTo>
                    <a:lnTo>
                      <a:pt x="1470" y="142"/>
                    </a:lnTo>
                    <a:lnTo>
                      <a:pt x="1473" y="140"/>
                    </a:lnTo>
                    <a:lnTo>
                      <a:pt x="1475" y="138"/>
                    </a:lnTo>
                    <a:lnTo>
                      <a:pt x="1479" y="137"/>
                    </a:lnTo>
                    <a:lnTo>
                      <a:pt x="1482" y="133"/>
                    </a:lnTo>
                    <a:lnTo>
                      <a:pt x="1486" y="128"/>
                    </a:lnTo>
                    <a:lnTo>
                      <a:pt x="1487" y="124"/>
                    </a:lnTo>
                    <a:lnTo>
                      <a:pt x="1487" y="112"/>
                    </a:lnTo>
                    <a:lnTo>
                      <a:pt x="1486" y="110"/>
                    </a:lnTo>
                    <a:lnTo>
                      <a:pt x="1482" y="109"/>
                    </a:lnTo>
                    <a:lnTo>
                      <a:pt x="1480" y="105"/>
                    </a:lnTo>
                    <a:lnTo>
                      <a:pt x="1477" y="105"/>
                    </a:lnTo>
                    <a:lnTo>
                      <a:pt x="1473" y="103"/>
                    </a:lnTo>
                    <a:lnTo>
                      <a:pt x="1470" y="103"/>
                    </a:lnTo>
                    <a:lnTo>
                      <a:pt x="1465" y="105"/>
                    </a:lnTo>
                    <a:lnTo>
                      <a:pt x="1459" y="105"/>
                    </a:lnTo>
                    <a:lnTo>
                      <a:pt x="1458" y="103"/>
                    </a:lnTo>
                    <a:lnTo>
                      <a:pt x="1458" y="102"/>
                    </a:lnTo>
                    <a:lnTo>
                      <a:pt x="1456" y="98"/>
                    </a:lnTo>
                    <a:lnTo>
                      <a:pt x="1456" y="93"/>
                    </a:lnTo>
                    <a:lnTo>
                      <a:pt x="1454" y="89"/>
                    </a:lnTo>
                    <a:lnTo>
                      <a:pt x="1452" y="88"/>
                    </a:lnTo>
                    <a:lnTo>
                      <a:pt x="1449" y="86"/>
                    </a:lnTo>
                    <a:lnTo>
                      <a:pt x="1447" y="88"/>
                    </a:lnTo>
                    <a:lnTo>
                      <a:pt x="1445" y="88"/>
                    </a:lnTo>
                    <a:lnTo>
                      <a:pt x="1445" y="100"/>
                    </a:lnTo>
                    <a:lnTo>
                      <a:pt x="1444" y="102"/>
                    </a:lnTo>
                    <a:lnTo>
                      <a:pt x="1440" y="103"/>
                    </a:lnTo>
                    <a:lnTo>
                      <a:pt x="1430" y="103"/>
                    </a:lnTo>
                    <a:lnTo>
                      <a:pt x="1425" y="102"/>
                    </a:lnTo>
                    <a:lnTo>
                      <a:pt x="1411" y="102"/>
                    </a:lnTo>
                    <a:lnTo>
                      <a:pt x="1404" y="105"/>
                    </a:lnTo>
                    <a:lnTo>
                      <a:pt x="1398" y="107"/>
                    </a:lnTo>
                    <a:lnTo>
                      <a:pt x="1393" y="112"/>
                    </a:lnTo>
                    <a:lnTo>
                      <a:pt x="1391" y="116"/>
                    </a:lnTo>
                    <a:lnTo>
                      <a:pt x="1395" y="119"/>
                    </a:lnTo>
                    <a:lnTo>
                      <a:pt x="1405" y="124"/>
                    </a:lnTo>
                    <a:lnTo>
                      <a:pt x="1412" y="131"/>
                    </a:lnTo>
                    <a:lnTo>
                      <a:pt x="1414" y="137"/>
                    </a:lnTo>
                    <a:lnTo>
                      <a:pt x="1414" y="145"/>
                    </a:lnTo>
                    <a:lnTo>
                      <a:pt x="1412" y="149"/>
                    </a:lnTo>
                    <a:lnTo>
                      <a:pt x="1409" y="150"/>
                    </a:lnTo>
                    <a:lnTo>
                      <a:pt x="1405" y="154"/>
                    </a:lnTo>
                    <a:lnTo>
                      <a:pt x="1402" y="154"/>
                    </a:lnTo>
                    <a:lnTo>
                      <a:pt x="1395" y="157"/>
                    </a:lnTo>
                    <a:lnTo>
                      <a:pt x="1390" y="157"/>
                    </a:lnTo>
                    <a:lnTo>
                      <a:pt x="1383" y="161"/>
                    </a:lnTo>
                    <a:lnTo>
                      <a:pt x="1379" y="161"/>
                    </a:lnTo>
                    <a:lnTo>
                      <a:pt x="1376" y="163"/>
                    </a:lnTo>
                    <a:lnTo>
                      <a:pt x="1374" y="164"/>
                    </a:lnTo>
                    <a:lnTo>
                      <a:pt x="1369" y="164"/>
                    </a:lnTo>
                    <a:lnTo>
                      <a:pt x="1362" y="161"/>
                    </a:lnTo>
                    <a:lnTo>
                      <a:pt x="1353" y="159"/>
                    </a:lnTo>
                    <a:lnTo>
                      <a:pt x="1336" y="159"/>
                    </a:lnTo>
                    <a:lnTo>
                      <a:pt x="1330" y="161"/>
                    </a:lnTo>
                    <a:lnTo>
                      <a:pt x="1327" y="163"/>
                    </a:lnTo>
                    <a:lnTo>
                      <a:pt x="1325" y="164"/>
                    </a:lnTo>
                    <a:lnTo>
                      <a:pt x="1329" y="171"/>
                    </a:lnTo>
                    <a:lnTo>
                      <a:pt x="1343" y="171"/>
                    </a:lnTo>
                    <a:lnTo>
                      <a:pt x="1343" y="173"/>
                    </a:lnTo>
                    <a:lnTo>
                      <a:pt x="1346" y="177"/>
                    </a:lnTo>
                    <a:lnTo>
                      <a:pt x="1356" y="177"/>
                    </a:lnTo>
                    <a:lnTo>
                      <a:pt x="1363" y="173"/>
                    </a:lnTo>
                    <a:lnTo>
                      <a:pt x="1372" y="173"/>
                    </a:lnTo>
                    <a:lnTo>
                      <a:pt x="1374" y="177"/>
                    </a:lnTo>
                    <a:lnTo>
                      <a:pt x="1388" y="191"/>
                    </a:lnTo>
                    <a:lnTo>
                      <a:pt x="1402" y="196"/>
                    </a:lnTo>
                    <a:lnTo>
                      <a:pt x="1418" y="203"/>
                    </a:lnTo>
                    <a:lnTo>
                      <a:pt x="1423" y="206"/>
                    </a:lnTo>
                    <a:lnTo>
                      <a:pt x="1425" y="212"/>
                    </a:lnTo>
                    <a:lnTo>
                      <a:pt x="1425" y="215"/>
                    </a:lnTo>
                    <a:lnTo>
                      <a:pt x="1423" y="219"/>
                    </a:lnTo>
                    <a:lnTo>
                      <a:pt x="1419" y="220"/>
                    </a:lnTo>
                    <a:lnTo>
                      <a:pt x="1416" y="224"/>
                    </a:lnTo>
                    <a:lnTo>
                      <a:pt x="1409" y="227"/>
                    </a:lnTo>
                    <a:lnTo>
                      <a:pt x="1400" y="227"/>
                    </a:lnTo>
                    <a:lnTo>
                      <a:pt x="1398" y="224"/>
                    </a:lnTo>
                    <a:lnTo>
                      <a:pt x="1395" y="222"/>
                    </a:lnTo>
                    <a:lnTo>
                      <a:pt x="1393" y="219"/>
                    </a:lnTo>
                    <a:lnTo>
                      <a:pt x="1390" y="208"/>
                    </a:lnTo>
                    <a:lnTo>
                      <a:pt x="1383" y="205"/>
                    </a:lnTo>
                    <a:lnTo>
                      <a:pt x="1365" y="208"/>
                    </a:lnTo>
                    <a:lnTo>
                      <a:pt x="1358" y="212"/>
                    </a:lnTo>
                    <a:lnTo>
                      <a:pt x="1356" y="213"/>
                    </a:lnTo>
                    <a:lnTo>
                      <a:pt x="1351" y="215"/>
                    </a:lnTo>
                    <a:lnTo>
                      <a:pt x="1348" y="219"/>
                    </a:lnTo>
                    <a:lnTo>
                      <a:pt x="1343" y="220"/>
                    </a:lnTo>
                    <a:lnTo>
                      <a:pt x="1339" y="222"/>
                    </a:lnTo>
                    <a:lnTo>
                      <a:pt x="1329" y="222"/>
                    </a:lnTo>
                    <a:lnTo>
                      <a:pt x="1327" y="220"/>
                    </a:lnTo>
                    <a:lnTo>
                      <a:pt x="1325" y="220"/>
                    </a:lnTo>
                    <a:lnTo>
                      <a:pt x="1323" y="219"/>
                    </a:lnTo>
                    <a:lnTo>
                      <a:pt x="1327" y="212"/>
                    </a:lnTo>
                    <a:lnTo>
                      <a:pt x="1330" y="208"/>
                    </a:lnTo>
                    <a:lnTo>
                      <a:pt x="1334" y="203"/>
                    </a:lnTo>
                    <a:lnTo>
                      <a:pt x="1330" y="198"/>
                    </a:lnTo>
                    <a:lnTo>
                      <a:pt x="1325" y="194"/>
                    </a:lnTo>
                    <a:lnTo>
                      <a:pt x="1320" y="189"/>
                    </a:lnTo>
                    <a:lnTo>
                      <a:pt x="1316" y="180"/>
                    </a:lnTo>
                    <a:lnTo>
                      <a:pt x="1316" y="177"/>
                    </a:lnTo>
                    <a:lnTo>
                      <a:pt x="1311" y="187"/>
                    </a:lnTo>
                    <a:lnTo>
                      <a:pt x="1308" y="208"/>
                    </a:lnTo>
                    <a:lnTo>
                      <a:pt x="1308" y="215"/>
                    </a:lnTo>
                    <a:lnTo>
                      <a:pt x="1306" y="217"/>
                    </a:lnTo>
                    <a:lnTo>
                      <a:pt x="1301" y="213"/>
                    </a:lnTo>
                    <a:lnTo>
                      <a:pt x="1290" y="208"/>
                    </a:lnTo>
                    <a:lnTo>
                      <a:pt x="1276" y="208"/>
                    </a:lnTo>
                    <a:lnTo>
                      <a:pt x="1264" y="212"/>
                    </a:lnTo>
                    <a:lnTo>
                      <a:pt x="1257" y="217"/>
                    </a:lnTo>
                    <a:lnTo>
                      <a:pt x="1241" y="233"/>
                    </a:lnTo>
                    <a:lnTo>
                      <a:pt x="1226" y="245"/>
                    </a:lnTo>
                    <a:lnTo>
                      <a:pt x="1213" y="254"/>
                    </a:lnTo>
                    <a:lnTo>
                      <a:pt x="1206" y="261"/>
                    </a:lnTo>
                    <a:lnTo>
                      <a:pt x="1205" y="264"/>
                    </a:lnTo>
                    <a:lnTo>
                      <a:pt x="1205" y="275"/>
                    </a:lnTo>
                    <a:lnTo>
                      <a:pt x="1206" y="283"/>
                    </a:lnTo>
                    <a:lnTo>
                      <a:pt x="1206" y="304"/>
                    </a:lnTo>
                    <a:lnTo>
                      <a:pt x="1208" y="308"/>
                    </a:lnTo>
                    <a:lnTo>
                      <a:pt x="1213" y="311"/>
                    </a:lnTo>
                    <a:lnTo>
                      <a:pt x="1217" y="313"/>
                    </a:lnTo>
                    <a:lnTo>
                      <a:pt x="1220" y="317"/>
                    </a:lnTo>
                    <a:lnTo>
                      <a:pt x="1222" y="320"/>
                    </a:lnTo>
                    <a:lnTo>
                      <a:pt x="1222" y="324"/>
                    </a:lnTo>
                    <a:lnTo>
                      <a:pt x="1224" y="329"/>
                    </a:lnTo>
                    <a:lnTo>
                      <a:pt x="1227" y="336"/>
                    </a:lnTo>
                    <a:lnTo>
                      <a:pt x="1229" y="338"/>
                    </a:lnTo>
                    <a:lnTo>
                      <a:pt x="1233" y="338"/>
                    </a:lnTo>
                    <a:lnTo>
                      <a:pt x="1240" y="336"/>
                    </a:lnTo>
                    <a:lnTo>
                      <a:pt x="1247" y="332"/>
                    </a:lnTo>
                    <a:lnTo>
                      <a:pt x="1255" y="334"/>
                    </a:lnTo>
                    <a:lnTo>
                      <a:pt x="1267" y="339"/>
                    </a:lnTo>
                    <a:lnTo>
                      <a:pt x="1285" y="348"/>
                    </a:lnTo>
                    <a:lnTo>
                      <a:pt x="1301" y="353"/>
                    </a:lnTo>
                    <a:lnTo>
                      <a:pt x="1320" y="359"/>
                    </a:lnTo>
                    <a:lnTo>
                      <a:pt x="1339" y="362"/>
                    </a:lnTo>
                    <a:lnTo>
                      <a:pt x="1355" y="360"/>
                    </a:lnTo>
                    <a:lnTo>
                      <a:pt x="1367" y="357"/>
                    </a:lnTo>
                    <a:lnTo>
                      <a:pt x="1372" y="357"/>
                    </a:lnTo>
                    <a:lnTo>
                      <a:pt x="1379" y="359"/>
                    </a:lnTo>
                    <a:lnTo>
                      <a:pt x="1384" y="364"/>
                    </a:lnTo>
                    <a:lnTo>
                      <a:pt x="1388" y="369"/>
                    </a:lnTo>
                    <a:lnTo>
                      <a:pt x="1390" y="374"/>
                    </a:lnTo>
                    <a:lnTo>
                      <a:pt x="1393" y="388"/>
                    </a:lnTo>
                    <a:lnTo>
                      <a:pt x="1395" y="394"/>
                    </a:lnTo>
                    <a:lnTo>
                      <a:pt x="1398" y="401"/>
                    </a:lnTo>
                    <a:lnTo>
                      <a:pt x="1398" y="413"/>
                    </a:lnTo>
                    <a:lnTo>
                      <a:pt x="1400" y="413"/>
                    </a:lnTo>
                    <a:lnTo>
                      <a:pt x="1407" y="406"/>
                    </a:lnTo>
                    <a:lnTo>
                      <a:pt x="1409" y="402"/>
                    </a:lnTo>
                    <a:lnTo>
                      <a:pt x="1411" y="401"/>
                    </a:lnTo>
                    <a:lnTo>
                      <a:pt x="1412" y="397"/>
                    </a:lnTo>
                    <a:lnTo>
                      <a:pt x="1414" y="395"/>
                    </a:lnTo>
                    <a:lnTo>
                      <a:pt x="1414" y="399"/>
                    </a:lnTo>
                    <a:lnTo>
                      <a:pt x="1416" y="408"/>
                    </a:lnTo>
                    <a:lnTo>
                      <a:pt x="1416" y="418"/>
                    </a:lnTo>
                    <a:lnTo>
                      <a:pt x="1414" y="423"/>
                    </a:lnTo>
                    <a:lnTo>
                      <a:pt x="1412" y="425"/>
                    </a:lnTo>
                    <a:lnTo>
                      <a:pt x="1412" y="432"/>
                    </a:lnTo>
                    <a:lnTo>
                      <a:pt x="1414" y="436"/>
                    </a:lnTo>
                    <a:lnTo>
                      <a:pt x="1418" y="437"/>
                    </a:lnTo>
                    <a:lnTo>
                      <a:pt x="1419" y="439"/>
                    </a:lnTo>
                    <a:lnTo>
                      <a:pt x="1435" y="439"/>
                    </a:lnTo>
                    <a:lnTo>
                      <a:pt x="1439" y="441"/>
                    </a:lnTo>
                    <a:lnTo>
                      <a:pt x="1444" y="439"/>
                    </a:lnTo>
                    <a:lnTo>
                      <a:pt x="1447" y="436"/>
                    </a:lnTo>
                    <a:lnTo>
                      <a:pt x="1451" y="430"/>
                    </a:lnTo>
                    <a:lnTo>
                      <a:pt x="1449" y="422"/>
                    </a:lnTo>
                    <a:lnTo>
                      <a:pt x="1445" y="401"/>
                    </a:lnTo>
                    <a:lnTo>
                      <a:pt x="1444" y="394"/>
                    </a:lnTo>
                    <a:lnTo>
                      <a:pt x="1442" y="388"/>
                    </a:lnTo>
                    <a:lnTo>
                      <a:pt x="1440" y="385"/>
                    </a:lnTo>
                    <a:lnTo>
                      <a:pt x="1433" y="374"/>
                    </a:lnTo>
                    <a:lnTo>
                      <a:pt x="1432" y="369"/>
                    </a:lnTo>
                    <a:lnTo>
                      <a:pt x="1430" y="366"/>
                    </a:lnTo>
                    <a:lnTo>
                      <a:pt x="1433" y="362"/>
                    </a:lnTo>
                    <a:lnTo>
                      <a:pt x="1440" y="362"/>
                    </a:lnTo>
                    <a:lnTo>
                      <a:pt x="1444" y="364"/>
                    </a:lnTo>
                    <a:lnTo>
                      <a:pt x="1447" y="367"/>
                    </a:lnTo>
                    <a:lnTo>
                      <a:pt x="1449" y="371"/>
                    </a:lnTo>
                    <a:lnTo>
                      <a:pt x="1452" y="373"/>
                    </a:lnTo>
                    <a:lnTo>
                      <a:pt x="1456" y="373"/>
                    </a:lnTo>
                    <a:lnTo>
                      <a:pt x="1459" y="371"/>
                    </a:lnTo>
                    <a:lnTo>
                      <a:pt x="1465" y="367"/>
                    </a:lnTo>
                    <a:lnTo>
                      <a:pt x="1468" y="366"/>
                    </a:lnTo>
                    <a:lnTo>
                      <a:pt x="1477" y="357"/>
                    </a:lnTo>
                    <a:lnTo>
                      <a:pt x="1479" y="352"/>
                    </a:lnTo>
                    <a:lnTo>
                      <a:pt x="1480" y="348"/>
                    </a:lnTo>
                    <a:lnTo>
                      <a:pt x="1482" y="343"/>
                    </a:lnTo>
                    <a:lnTo>
                      <a:pt x="1482" y="339"/>
                    </a:lnTo>
                    <a:lnTo>
                      <a:pt x="1480" y="336"/>
                    </a:lnTo>
                    <a:lnTo>
                      <a:pt x="1475" y="329"/>
                    </a:lnTo>
                    <a:lnTo>
                      <a:pt x="1468" y="320"/>
                    </a:lnTo>
                    <a:lnTo>
                      <a:pt x="1459" y="313"/>
                    </a:lnTo>
                    <a:lnTo>
                      <a:pt x="1449" y="303"/>
                    </a:lnTo>
                    <a:lnTo>
                      <a:pt x="1445" y="301"/>
                    </a:lnTo>
                    <a:lnTo>
                      <a:pt x="1445" y="299"/>
                    </a:lnTo>
                    <a:lnTo>
                      <a:pt x="1447" y="299"/>
                    </a:lnTo>
                    <a:lnTo>
                      <a:pt x="1449" y="297"/>
                    </a:lnTo>
                    <a:lnTo>
                      <a:pt x="1452" y="296"/>
                    </a:lnTo>
                    <a:lnTo>
                      <a:pt x="1458" y="296"/>
                    </a:lnTo>
                    <a:lnTo>
                      <a:pt x="1461" y="294"/>
                    </a:lnTo>
                    <a:lnTo>
                      <a:pt x="1465" y="290"/>
                    </a:lnTo>
                    <a:lnTo>
                      <a:pt x="1463" y="287"/>
                    </a:lnTo>
                    <a:lnTo>
                      <a:pt x="1463" y="285"/>
                    </a:lnTo>
                    <a:lnTo>
                      <a:pt x="1461" y="280"/>
                    </a:lnTo>
                    <a:lnTo>
                      <a:pt x="1461" y="269"/>
                    </a:lnTo>
                    <a:lnTo>
                      <a:pt x="1465" y="254"/>
                    </a:lnTo>
                    <a:lnTo>
                      <a:pt x="1466" y="243"/>
                    </a:lnTo>
                    <a:lnTo>
                      <a:pt x="1472" y="240"/>
                    </a:lnTo>
                    <a:lnTo>
                      <a:pt x="1480" y="240"/>
                    </a:lnTo>
                    <a:lnTo>
                      <a:pt x="1493" y="238"/>
                    </a:lnTo>
                    <a:lnTo>
                      <a:pt x="1508" y="236"/>
                    </a:lnTo>
                    <a:lnTo>
                      <a:pt x="1524" y="236"/>
                    </a:lnTo>
                    <a:lnTo>
                      <a:pt x="1536" y="240"/>
                    </a:lnTo>
                    <a:lnTo>
                      <a:pt x="1548" y="247"/>
                    </a:lnTo>
                    <a:lnTo>
                      <a:pt x="1557" y="254"/>
                    </a:lnTo>
                    <a:lnTo>
                      <a:pt x="1568" y="257"/>
                    </a:lnTo>
                    <a:lnTo>
                      <a:pt x="1580" y="259"/>
                    </a:lnTo>
                    <a:lnTo>
                      <a:pt x="1590" y="261"/>
                    </a:lnTo>
                    <a:lnTo>
                      <a:pt x="1601" y="266"/>
                    </a:lnTo>
                    <a:lnTo>
                      <a:pt x="1608" y="271"/>
                    </a:lnTo>
                    <a:lnTo>
                      <a:pt x="1608" y="273"/>
                    </a:lnTo>
                    <a:lnTo>
                      <a:pt x="1606" y="276"/>
                    </a:lnTo>
                    <a:lnTo>
                      <a:pt x="1599" y="280"/>
                    </a:lnTo>
                    <a:lnTo>
                      <a:pt x="1590" y="289"/>
                    </a:lnTo>
                    <a:lnTo>
                      <a:pt x="1590" y="294"/>
                    </a:lnTo>
                    <a:lnTo>
                      <a:pt x="1592" y="297"/>
                    </a:lnTo>
                    <a:lnTo>
                      <a:pt x="1603" y="304"/>
                    </a:lnTo>
                    <a:lnTo>
                      <a:pt x="1613" y="306"/>
                    </a:lnTo>
                    <a:lnTo>
                      <a:pt x="1622" y="310"/>
                    </a:lnTo>
                    <a:lnTo>
                      <a:pt x="1632" y="311"/>
                    </a:lnTo>
                    <a:lnTo>
                      <a:pt x="1643" y="306"/>
                    </a:lnTo>
                    <a:lnTo>
                      <a:pt x="1655" y="292"/>
                    </a:lnTo>
                    <a:lnTo>
                      <a:pt x="1660" y="285"/>
                    </a:lnTo>
                    <a:lnTo>
                      <a:pt x="1664" y="280"/>
                    </a:lnTo>
                    <a:lnTo>
                      <a:pt x="1671" y="273"/>
                    </a:lnTo>
                    <a:lnTo>
                      <a:pt x="1678" y="273"/>
                    </a:lnTo>
                    <a:lnTo>
                      <a:pt x="1683" y="278"/>
                    </a:lnTo>
                    <a:lnTo>
                      <a:pt x="1690" y="289"/>
                    </a:lnTo>
                    <a:lnTo>
                      <a:pt x="1707" y="313"/>
                    </a:lnTo>
                    <a:lnTo>
                      <a:pt x="1714" y="320"/>
                    </a:lnTo>
                    <a:lnTo>
                      <a:pt x="1720" y="329"/>
                    </a:lnTo>
                    <a:lnTo>
                      <a:pt x="1723" y="341"/>
                    </a:lnTo>
                    <a:lnTo>
                      <a:pt x="1727" y="352"/>
                    </a:lnTo>
                    <a:lnTo>
                      <a:pt x="1728" y="360"/>
                    </a:lnTo>
                    <a:lnTo>
                      <a:pt x="1732" y="364"/>
                    </a:lnTo>
                    <a:lnTo>
                      <a:pt x="1739" y="366"/>
                    </a:lnTo>
                    <a:lnTo>
                      <a:pt x="1747" y="366"/>
                    </a:lnTo>
                    <a:lnTo>
                      <a:pt x="1756" y="364"/>
                    </a:lnTo>
                    <a:lnTo>
                      <a:pt x="1761" y="364"/>
                    </a:lnTo>
                    <a:lnTo>
                      <a:pt x="1768" y="367"/>
                    </a:lnTo>
                    <a:lnTo>
                      <a:pt x="1777" y="374"/>
                    </a:lnTo>
                    <a:lnTo>
                      <a:pt x="1786" y="383"/>
                    </a:lnTo>
                    <a:lnTo>
                      <a:pt x="1791" y="390"/>
                    </a:lnTo>
                    <a:lnTo>
                      <a:pt x="1793" y="395"/>
                    </a:lnTo>
                    <a:lnTo>
                      <a:pt x="1796" y="401"/>
                    </a:lnTo>
                    <a:lnTo>
                      <a:pt x="1802" y="404"/>
                    </a:lnTo>
                    <a:lnTo>
                      <a:pt x="1809" y="406"/>
                    </a:lnTo>
                    <a:lnTo>
                      <a:pt x="1817" y="409"/>
                    </a:lnTo>
                    <a:lnTo>
                      <a:pt x="1824" y="413"/>
                    </a:lnTo>
                    <a:lnTo>
                      <a:pt x="1824" y="420"/>
                    </a:lnTo>
                    <a:lnTo>
                      <a:pt x="1814" y="441"/>
                    </a:lnTo>
                    <a:lnTo>
                      <a:pt x="1810" y="446"/>
                    </a:lnTo>
                    <a:lnTo>
                      <a:pt x="1809" y="451"/>
                    </a:lnTo>
                    <a:lnTo>
                      <a:pt x="1807" y="455"/>
                    </a:lnTo>
                    <a:lnTo>
                      <a:pt x="1805" y="460"/>
                    </a:lnTo>
                    <a:lnTo>
                      <a:pt x="1802" y="465"/>
                    </a:lnTo>
                    <a:lnTo>
                      <a:pt x="1800" y="469"/>
                    </a:lnTo>
                    <a:lnTo>
                      <a:pt x="1798" y="471"/>
                    </a:lnTo>
                    <a:lnTo>
                      <a:pt x="1800" y="471"/>
                    </a:lnTo>
                    <a:lnTo>
                      <a:pt x="1802" y="469"/>
                    </a:lnTo>
                    <a:lnTo>
                      <a:pt x="1805" y="469"/>
                    </a:lnTo>
                    <a:lnTo>
                      <a:pt x="1810" y="474"/>
                    </a:lnTo>
                    <a:lnTo>
                      <a:pt x="1814" y="476"/>
                    </a:lnTo>
                    <a:lnTo>
                      <a:pt x="1816" y="478"/>
                    </a:lnTo>
                    <a:lnTo>
                      <a:pt x="1823" y="481"/>
                    </a:lnTo>
                    <a:lnTo>
                      <a:pt x="1828" y="479"/>
                    </a:lnTo>
                    <a:lnTo>
                      <a:pt x="1835" y="478"/>
                    </a:lnTo>
                    <a:lnTo>
                      <a:pt x="1840" y="478"/>
                    </a:lnTo>
                    <a:lnTo>
                      <a:pt x="1843" y="481"/>
                    </a:lnTo>
                    <a:lnTo>
                      <a:pt x="1847" y="483"/>
                    </a:lnTo>
                    <a:lnTo>
                      <a:pt x="1849" y="488"/>
                    </a:lnTo>
                    <a:lnTo>
                      <a:pt x="1859" y="509"/>
                    </a:lnTo>
                    <a:lnTo>
                      <a:pt x="1863" y="514"/>
                    </a:lnTo>
                    <a:lnTo>
                      <a:pt x="1864" y="518"/>
                    </a:lnTo>
                    <a:lnTo>
                      <a:pt x="1864" y="527"/>
                    </a:lnTo>
                    <a:lnTo>
                      <a:pt x="1861" y="530"/>
                    </a:lnTo>
                    <a:lnTo>
                      <a:pt x="1859" y="530"/>
                    </a:lnTo>
                    <a:lnTo>
                      <a:pt x="1854" y="525"/>
                    </a:lnTo>
                    <a:lnTo>
                      <a:pt x="1850" y="523"/>
                    </a:lnTo>
                    <a:lnTo>
                      <a:pt x="1842" y="523"/>
                    </a:lnTo>
                    <a:lnTo>
                      <a:pt x="1836" y="525"/>
                    </a:lnTo>
                    <a:lnTo>
                      <a:pt x="1833" y="525"/>
                    </a:lnTo>
                    <a:lnTo>
                      <a:pt x="1829" y="528"/>
                    </a:lnTo>
                    <a:lnTo>
                      <a:pt x="1826" y="530"/>
                    </a:lnTo>
                    <a:lnTo>
                      <a:pt x="1823" y="530"/>
                    </a:lnTo>
                    <a:lnTo>
                      <a:pt x="1821" y="527"/>
                    </a:lnTo>
                    <a:lnTo>
                      <a:pt x="1817" y="523"/>
                    </a:lnTo>
                    <a:lnTo>
                      <a:pt x="1810" y="520"/>
                    </a:lnTo>
                    <a:lnTo>
                      <a:pt x="1805" y="521"/>
                    </a:lnTo>
                    <a:lnTo>
                      <a:pt x="1789" y="523"/>
                    </a:lnTo>
                    <a:lnTo>
                      <a:pt x="1770" y="523"/>
                    </a:lnTo>
                    <a:lnTo>
                      <a:pt x="1763" y="520"/>
                    </a:lnTo>
                    <a:lnTo>
                      <a:pt x="1763" y="513"/>
                    </a:lnTo>
                    <a:lnTo>
                      <a:pt x="1767" y="509"/>
                    </a:lnTo>
                    <a:lnTo>
                      <a:pt x="1772" y="502"/>
                    </a:lnTo>
                    <a:lnTo>
                      <a:pt x="1775" y="492"/>
                    </a:lnTo>
                    <a:lnTo>
                      <a:pt x="1781" y="479"/>
                    </a:lnTo>
                    <a:lnTo>
                      <a:pt x="1788" y="469"/>
                    </a:lnTo>
                    <a:lnTo>
                      <a:pt x="1793" y="465"/>
                    </a:lnTo>
                    <a:lnTo>
                      <a:pt x="1796" y="460"/>
                    </a:lnTo>
                    <a:lnTo>
                      <a:pt x="1796" y="451"/>
                    </a:lnTo>
                    <a:lnTo>
                      <a:pt x="1795" y="448"/>
                    </a:lnTo>
                    <a:lnTo>
                      <a:pt x="1788" y="444"/>
                    </a:lnTo>
                    <a:lnTo>
                      <a:pt x="1781" y="448"/>
                    </a:lnTo>
                    <a:lnTo>
                      <a:pt x="1779" y="451"/>
                    </a:lnTo>
                    <a:lnTo>
                      <a:pt x="1775" y="455"/>
                    </a:lnTo>
                    <a:lnTo>
                      <a:pt x="1774" y="458"/>
                    </a:lnTo>
                    <a:lnTo>
                      <a:pt x="1772" y="460"/>
                    </a:lnTo>
                    <a:lnTo>
                      <a:pt x="1768" y="462"/>
                    </a:lnTo>
                    <a:lnTo>
                      <a:pt x="1744" y="462"/>
                    </a:lnTo>
                    <a:lnTo>
                      <a:pt x="1735" y="465"/>
                    </a:lnTo>
                    <a:lnTo>
                      <a:pt x="1730" y="469"/>
                    </a:lnTo>
                    <a:lnTo>
                      <a:pt x="1727" y="471"/>
                    </a:lnTo>
                    <a:lnTo>
                      <a:pt x="1721" y="474"/>
                    </a:lnTo>
                    <a:lnTo>
                      <a:pt x="1720" y="476"/>
                    </a:lnTo>
                    <a:lnTo>
                      <a:pt x="1718" y="479"/>
                    </a:lnTo>
                    <a:lnTo>
                      <a:pt x="1718" y="481"/>
                    </a:lnTo>
                    <a:lnTo>
                      <a:pt x="1720" y="483"/>
                    </a:lnTo>
                    <a:lnTo>
                      <a:pt x="1721" y="483"/>
                    </a:lnTo>
                    <a:lnTo>
                      <a:pt x="1721" y="486"/>
                    </a:lnTo>
                    <a:lnTo>
                      <a:pt x="1716" y="492"/>
                    </a:lnTo>
                    <a:lnTo>
                      <a:pt x="1711" y="493"/>
                    </a:lnTo>
                    <a:lnTo>
                      <a:pt x="1700" y="499"/>
                    </a:lnTo>
                    <a:lnTo>
                      <a:pt x="1697" y="499"/>
                    </a:lnTo>
                    <a:lnTo>
                      <a:pt x="1693" y="495"/>
                    </a:lnTo>
                    <a:lnTo>
                      <a:pt x="1692" y="486"/>
                    </a:lnTo>
                    <a:lnTo>
                      <a:pt x="1692" y="467"/>
                    </a:lnTo>
                    <a:lnTo>
                      <a:pt x="1690" y="465"/>
                    </a:lnTo>
                    <a:lnTo>
                      <a:pt x="1681" y="474"/>
                    </a:lnTo>
                    <a:lnTo>
                      <a:pt x="1679" y="472"/>
                    </a:lnTo>
                    <a:lnTo>
                      <a:pt x="1672" y="471"/>
                    </a:lnTo>
                    <a:lnTo>
                      <a:pt x="1665" y="467"/>
                    </a:lnTo>
                    <a:lnTo>
                      <a:pt x="1657" y="465"/>
                    </a:lnTo>
                    <a:lnTo>
                      <a:pt x="1651" y="469"/>
                    </a:lnTo>
                    <a:lnTo>
                      <a:pt x="1641" y="474"/>
                    </a:lnTo>
                    <a:lnTo>
                      <a:pt x="1627" y="476"/>
                    </a:lnTo>
                    <a:lnTo>
                      <a:pt x="1613" y="479"/>
                    </a:lnTo>
                    <a:lnTo>
                      <a:pt x="1603" y="485"/>
                    </a:lnTo>
                    <a:lnTo>
                      <a:pt x="1597" y="493"/>
                    </a:lnTo>
                    <a:lnTo>
                      <a:pt x="1592" y="506"/>
                    </a:lnTo>
                    <a:lnTo>
                      <a:pt x="1590" y="516"/>
                    </a:lnTo>
                    <a:lnTo>
                      <a:pt x="1589" y="520"/>
                    </a:lnTo>
                    <a:lnTo>
                      <a:pt x="1590" y="520"/>
                    </a:lnTo>
                    <a:lnTo>
                      <a:pt x="1592" y="518"/>
                    </a:lnTo>
                    <a:lnTo>
                      <a:pt x="1597" y="514"/>
                    </a:lnTo>
                    <a:lnTo>
                      <a:pt x="1604" y="513"/>
                    </a:lnTo>
                    <a:lnTo>
                      <a:pt x="1613" y="509"/>
                    </a:lnTo>
                    <a:lnTo>
                      <a:pt x="1624" y="507"/>
                    </a:lnTo>
                    <a:lnTo>
                      <a:pt x="1634" y="504"/>
                    </a:lnTo>
                    <a:lnTo>
                      <a:pt x="1643" y="499"/>
                    </a:lnTo>
                    <a:lnTo>
                      <a:pt x="1653" y="493"/>
                    </a:lnTo>
                    <a:lnTo>
                      <a:pt x="1664" y="492"/>
                    </a:lnTo>
                    <a:lnTo>
                      <a:pt x="1672" y="493"/>
                    </a:lnTo>
                    <a:lnTo>
                      <a:pt x="1679" y="502"/>
                    </a:lnTo>
                    <a:lnTo>
                      <a:pt x="1683" y="507"/>
                    </a:lnTo>
                    <a:lnTo>
                      <a:pt x="1683" y="516"/>
                    </a:lnTo>
                    <a:lnTo>
                      <a:pt x="1681" y="518"/>
                    </a:lnTo>
                    <a:lnTo>
                      <a:pt x="1679" y="521"/>
                    </a:lnTo>
                    <a:lnTo>
                      <a:pt x="1676" y="525"/>
                    </a:lnTo>
                    <a:lnTo>
                      <a:pt x="1678" y="528"/>
                    </a:lnTo>
                    <a:lnTo>
                      <a:pt x="1679" y="530"/>
                    </a:lnTo>
                    <a:lnTo>
                      <a:pt x="1681" y="534"/>
                    </a:lnTo>
                    <a:lnTo>
                      <a:pt x="1686" y="539"/>
                    </a:lnTo>
                    <a:lnTo>
                      <a:pt x="1690" y="541"/>
                    </a:lnTo>
                    <a:lnTo>
                      <a:pt x="1692" y="539"/>
                    </a:lnTo>
                    <a:lnTo>
                      <a:pt x="1695" y="537"/>
                    </a:lnTo>
                    <a:lnTo>
                      <a:pt x="1699" y="534"/>
                    </a:lnTo>
                    <a:lnTo>
                      <a:pt x="1704" y="530"/>
                    </a:lnTo>
                    <a:lnTo>
                      <a:pt x="1706" y="528"/>
                    </a:lnTo>
                    <a:lnTo>
                      <a:pt x="1707" y="528"/>
                    </a:lnTo>
                    <a:lnTo>
                      <a:pt x="1709" y="530"/>
                    </a:lnTo>
                    <a:lnTo>
                      <a:pt x="1709" y="534"/>
                    </a:lnTo>
                    <a:lnTo>
                      <a:pt x="1711" y="535"/>
                    </a:lnTo>
                    <a:lnTo>
                      <a:pt x="1711" y="549"/>
                    </a:lnTo>
                    <a:lnTo>
                      <a:pt x="1718" y="553"/>
                    </a:lnTo>
                    <a:lnTo>
                      <a:pt x="1721" y="553"/>
                    </a:lnTo>
                    <a:lnTo>
                      <a:pt x="1727" y="551"/>
                    </a:lnTo>
                    <a:lnTo>
                      <a:pt x="1730" y="548"/>
                    </a:lnTo>
                    <a:lnTo>
                      <a:pt x="1733" y="542"/>
                    </a:lnTo>
                    <a:lnTo>
                      <a:pt x="1735" y="539"/>
                    </a:lnTo>
                    <a:lnTo>
                      <a:pt x="1739" y="535"/>
                    </a:lnTo>
                    <a:lnTo>
                      <a:pt x="1740" y="535"/>
                    </a:lnTo>
                    <a:lnTo>
                      <a:pt x="1742" y="537"/>
                    </a:lnTo>
                    <a:lnTo>
                      <a:pt x="1749" y="548"/>
                    </a:lnTo>
                    <a:lnTo>
                      <a:pt x="1756" y="565"/>
                    </a:lnTo>
                    <a:lnTo>
                      <a:pt x="1754" y="570"/>
                    </a:lnTo>
                    <a:lnTo>
                      <a:pt x="1747" y="574"/>
                    </a:lnTo>
                    <a:lnTo>
                      <a:pt x="1737" y="577"/>
                    </a:lnTo>
                    <a:lnTo>
                      <a:pt x="1727" y="579"/>
                    </a:lnTo>
                    <a:lnTo>
                      <a:pt x="1721" y="581"/>
                    </a:lnTo>
                    <a:lnTo>
                      <a:pt x="1714" y="582"/>
                    </a:lnTo>
                    <a:lnTo>
                      <a:pt x="1702" y="586"/>
                    </a:lnTo>
                    <a:lnTo>
                      <a:pt x="1692" y="589"/>
                    </a:lnTo>
                    <a:lnTo>
                      <a:pt x="1685" y="591"/>
                    </a:lnTo>
                    <a:lnTo>
                      <a:pt x="1679" y="595"/>
                    </a:lnTo>
                    <a:lnTo>
                      <a:pt x="1665" y="605"/>
                    </a:lnTo>
                    <a:lnTo>
                      <a:pt x="1657" y="607"/>
                    </a:lnTo>
                    <a:lnTo>
                      <a:pt x="1651" y="603"/>
                    </a:lnTo>
                    <a:lnTo>
                      <a:pt x="1648" y="596"/>
                    </a:lnTo>
                    <a:lnTo>
                      <a:pt x="1646" y="586"/>
                    </a:lnTo>
                    <a:lnTo>
                      <a:pt x="1646" y="575"/>
                    </a:lnTo>
                    <a:lnTo>
                      <a:pt x="1644" y="572"/>
                    </a:lnTo>
                    <a:lnTo>
                      <a:pt x="1641" y="572"/>
                    </a:lnTo>
                    <a:lnTo>
                      <a:pt x="1634" y="575"/>
                    </a:lnTo>
                    <a:lnTo>
                      <a:pt x="1632" y="577"/>
                    </a:lnTo>
                    <a:lnTo>
                      <a:pt x="1631" y="581"/>
                    </a:lnTo>
                    <a:lnTo>
                      <a:pt x="1627" y="584"/>
                    </a:lnTo>
                    <a:lnTo>
                      <a:pt x="1624" y="586"/>
                    </a:lnTo>
                    <a:lnTo>
                      <a:pt x="1615" y="586"/>
                    </a:lnTo>
                    <a:lnTo>
                      <a:pt x="1611" y="588"/>
                    </a:lnTo>
                    <a:lnTo>
                      <a:pt x="1606" y="588"/>
                    </a:lnTo>
                    <a:lnTo>
                      <a:pt x="1601" y="589"/>
                    </a:lnTo>
                    <a:lnTo>
                      <a:pt x="1594" y="593"/>
                    </a:lnTo>
                    <a:lnTo>
                      <a:pt x="1589" y="596"/>
                    </a:lnTo>
                    <a:lnTo>
                      <a:pt x="1582" y="607"/>
                    </a:lnTo>
                    <a:lnTo>
                      <a:pt x="1580" y="614"/>
                    </a:lnTo>
                    <a:lnTo>
                      <a:pt x="1583" y="623"/>
                    </a:lnTo>
                    <a:lnTo>
                      <a:pt x="1589" y="633"/>
                    </a:lnTo>
                    <a:lnTo>
                      <a:pt x="1594" y="640"/>
                    </a:lnTo>
                    <a:lnTo>
                      <a:pt x="1596" y="647"/>
                    </a:lnTo>
                    <a:lnTo>
                      <a:pt x="1587" y="651"/>
                    </a:lnTo>
                    <a:lnTo>
                      <a:pt x="1575" y="651"/>
                    </a:lnTo>
                    <a:lnTo>
                      <a:pt x="1559" y="649"/>
                    </a:lnTo>
                    <a:lnTo>
                      <a:pt x="1548" y="647"/>
                    </a:lnTo>
                    <a:lnTo>
                      <a:pt x="1538" y="647"/>
                    </a:lnTo>
                    <a:lnTo>
                      <a:pt x="1535" y="651"/>
                    </a:lnTo>
                    <a:lnTo>
                      <a:pt x="1531" y="652"/>
                    </a:lnTo>
                    <a:lnTo>
                      <a:pt x="1529" y="656"/>
                    </a:lnTo>
                    <a:lnTo>
                      <a:pt x="1529" y="659"/>
                    </a:lnTo>
                    <a:lnTo>
                      <a:pt x="1531" y="663"/>
                    </a:lnTo>
                    <a:lnTo>
                      <a:pt x="1531" y="670"/>
                    </a:lnTo>
                    <a:lnTo>
                      <a:pt x="1529" y="672"/>
                    </a:lnTo>
                    <a:lnTo>
                      <a:pt x="1526" y="673"/>
                    </a:lnTo>
                    <a:lnTo>
                      <a:pt x="1519" y="673"/>
                    </a:lnTo>
                    <a:lnTo>
                      <a:pt x="1515" y="675"/>
                    </a:lnTo>
                    <a:lnTo>
                      <a:pt x="1514" y="677"/>
                    </a:lnTo>
                    <a:lnTo>
                      <a:pt x="1512" y="680"/>
                    </a:lnTo>
                    <a:lnTo>
                      <a:pt x="1512" y="684"/>
                    </a:lnTo>
                    <a:lnTo>
                      <a:pt x="1514" y="689"/>
                    </a:lnTo>
                    <a:lnTo>
                      <a:pt x="1515" y="693"/>
                    </a:lnTo>
                    <a:lnTo>
                      <a:pt x="1515" y="700"/>
                    </a:lnTo>
                    <a:lnTo>
                      <a:pt x="1514" y="703"/>
                    </a:lnTo>
                    <a:lnTo>
                      <a:pt x="1510" y="707"/>
                    </a:lnTo>
                    <a:lnTo>
                      <a:pt x="1500" y="712"/>
                    </a:lnTo>
                    <a:lnTo>
                      <a:pt x="1498" y="710"/>
                    </a:lnTo>
                    <a:lnTo>
                      <a:pt x="1496" y="707"/>
                    </a:lnTo>
                    <a:lnTo>
                      <a:pt x="1494" y="705"/>
                    </a:lnTo>
                    <a:lnTo>
                      <a:pt x="1491" y="703"/>
                    </a:lnTo>
                    <a:lnTo>
                      <a:pt x="1489" y="703"/>
                    </a:lnTo>
                    <a:lnTo>
                      <a:pt x="1486" y="707"/>
                    </a:lnTo>
                    <a:lnTo>
                      <a:pt x="1486" y="710"/>
                    </a:lnTo>
                    <a:lnTo>
                      <a:pt x="1487" y="721"/>
                    </a:lnTo>
                    <a:lnTo>
                      <a:pt x="1494" y="733"/>
                    </a:lnTo>
                    <a:lnTo>
                      <a:pt x="1503" y="745"/>
                    </a:lnTo>
                    <a:lnTo>
                      <a:pt x="1503" y="752"/>
                    </a:lnTo>
                    <a:lnTo>
                      <a:pt x="1496" y="757"/>
                    </a:lnTo>
                    <a:lnTo>
                      <a:pt x="1487" y="763"/>
                    </a:lnTo>
                    <a:lnTo>
                      <a:pt x="1477" y="766"/>
                    </a:lnTo>
                    <a:lnTo>
                      <a:pt x="1470" y="771"/>
                    </a:lnTo>
                    <a:lnTo>
                      <a:pt x="1461" y="782"/>
                    </a:lnTo>
                    <a:lnTo>
                      <a:pt x="1437" y="813"/>
                    </a:lnTo>
                    <a:lnTo>
                      <a:pt x="1425" y="822"/>
                    </a:lnTo>
                    <a:lnTo>
                      <a:pt x="1414" y="829"/>
                    </a:lnTo>
                    <a:lnTo>
                      <a:pt x="1407" y="838"/>
                    </a:lnTo>
                    <a:lnTo>
                      <a:pt x="1405" y="848"/>
                    </a:lnTo>
                    <a:lnTo>
                      <a:pt x="1407" y="855"/>
                    </a:lnTo>
                    <a:lnTo>
                      <a:pt x="1412" y="866"/>
                    </a:lnTo>
                    <a:lnTo>
                      <a:pt x="1423" y="897"/>
                    </a:lnTo>
                    <a:lnTo>
                      <a:pt x="1426" y="910"/>
                    </a:lnTo>
                    <a:lnTo>
                      <a:pt x="1428" y="918"/>
                    </a:lnTo>
                    <a:lnTo>
                      <a:pt x="1426" y="931"/>
                    </a:lnTo>
                    <a:lnTo>
                      <a:pt x="1423" y="941"/>
                    </a:lnTo>
                    <a:lnTo>
                      <a:pt x="1419" y="950"/>
                    </a:lnTo>
                    <a:lnTo>
                      <a:pt x="1412" y="952"/>
                    </a:lnTo>
                    <a:lnTo>
                      <a:pt x="1405" y="948"/>
                    </a:lnTo>
                    <a:lnTo>
                      <a:pt x="1405" y="945"/>
                    </a:lnTo>
                    <a:lnTo>
                      <a:pt x="1404" y="939"/>
                    </a:lnTo>
                    <a:lnTo>
                      <a:pt x="1402" y="936"/>
                    </a:lnTo>
                    <a:lnTo>
                      <a:pt x="1402" y="931"/>
                    </a:lnTo>
                    <a:lnTo>
                      <a:pt x="1398" y="927"/>
                    </a:lnTo>
                    <a:lnTo>
                      <a:pt x="1395" y="925"/>
                    </a:lnTo>
                    <a:lnTo>
                      <a:pt x="1386" y="918"/>
                    </a:lnTo>
                    <a:lnTo>
                      <a:pt x="1379" y="904"/>
                    </a:lnTo>
                    <a:lnTo>
                      <a:pt x="1374" y="889"/>
                    </a:lnTo>
                    <a:lnTo>
                      <a:pt x="1372" y="873"/>
                    </a:lnTo>
                    <a:lnTo>
                      <a:pt x="1370" y="868"/>
                    </a:lnTo>
                    <a:lnTo>
                      <a:pt x="1370" y="864"/>
                    </a:lnTo>
                    <a:lnTo>
                      <a:pt x="1369" y="862"/>
                    </a:lnTo>
                    <a:lnTo>
                      <a:pt x="1367" y="862"/>
                    </a:lnTo>
                    <a:lnTo>
                      <a:pt x="1358" y="871"/>
                    </a:lnTo>
                    <a:lnTo>
                      <a:pt x="1355" y="873"/>
                    </a:lnTo>
                    <a:lnTo>
                      <a:pt x="1351" y="871"/>
                    </a:lnTo>
                    <a:lnTo>
                      <a:pt x="1346" y="866"/>
                    </a:lnTo>
                    <a:lnTo>
                      <a:pt x="1344" y="862"/>
                    </a:lnTo>
                    <a:lnTo>
                      <a:pt x="1341" y="859"/>
                    </a:lnTo>
                    <a:lnTo>
                      <a:pt x="1339" y="855"/>
                    </a:lnTo>
                    <a:lnTo>
                      <a:pt x="1337" y="854"/>
                    </a:lnTo>
                    <a:lnTo>
                      <a:pt x="1332" y="852"/>
                    </a:lnTo>
                    <a:lnTo>
                      <a:pt x="1322" y="855"/>
                    </a:lnTo>
                    <a:lnTo>
                      <a:pt x="1309" y="859"/>
                    </a:lnTo>
                    <a:lnTo>
                      <a:pt x="1297" y="861"/>
                    </a:lnTo>
                    <a:lnTo>
                      <a:pt x="1280" y="861"/>
                    </a:lnTo>
                    <a:lnTo>
                      <a:pt x="1274" y="862"/>
                    </a:lnTo>
                    <a:lnTo>
                      <a:pt x="1273" y="864"/>
                    </a:lnTo>
                    <a:lnTo>
                      <a:pt x="1271" y="868"/>
                    </a:lnTo>
                    <a:lnTo>
                      <a:pt x="1271" y="873"/>
                    </a:lnTo>
                    <a:lnTo>
                      <a:pt x="1269" y="876"/>
                    </a:lnTo>
                    <a:lnTo>
                      <a:pt x="1266" y="880"/>
                    </a:lnTo>
                    <a:lnTo>
                      <a:pt x="1262" y="882"/>
                    </a:lnTo>
                    <a:lnTo>
                      <a:pt x="1259" y="880"/>
                    </a:lnTo>
                    <a:lnTo>
                      <a:pt x="1253" y="878"/>
                    </a:lnTo>
                    <a:lnTo>
                      <a:pt x="1245" y="873"/>
                    </a:lnTo>
                    <a:lnTo>
                      <a:pt x="1238" y="869"/>
                    </a:lnTo>
                    <a:lnTo>
                      <a:pt x="1231" y="868"/>
                    </a:lnTo>
                    <a:lnTo>
                      <a:pt x="1196" y="868"/>
                    </a:lnTo>
                    <a:lnTo>
                      <a:pt x="1189" y="873"/>
                    </a:lnTo>
                    <a:lnTo>
                      <a:pt x="1185" y="878"/>
                    </a:lnTo>
                    <a:lnTo>
                      <a:pt x="1178" y="885"/>
                    </a:lnTo>
                    <a:lnTo>
                      <a:pt x="1170" y="892"/>
                    </a:lnTo>
                    <a:lnTo>
                      <a:pt x="1161" y="897"/>
                    </a:lnTo>
                    <a:lnTo>
                      <a:pt x="1157" y="899"/>
                    </a:lnTo>
                    <a:lnTo>
                      <a:pt x="1154" y="903"/>
                    </a:lnTo>
                    <a:lnTo>
                      <a:pt x="1149" y="904"/>
                    </a:lnTo>
                    <a:lnTo>
                      <a:pt x="1145" y="908"/>
                    </a:lnTo>
                    <a:lnTo>
                      <a:pt x="1142" y="913"/>
                    </a:lnTo>
                    <a:lnTo>
                      <a:pt x="1140" y="915"/>
                    </a:lnTo>
                    <a:lnTo>
                      <a:pt x="1140" y="918"/>
                    </a:lnTo>
                    <a:lnTo>
                      <a:pt x="1147" y="925"/>
                    </a:lnTo>
                    <a:lnTo>
                      <a:pt x="1149" y="936"/>
                    </a:lnTo>
                    <a:lnTo>
                      <a:pt x="1149" y="948"/>
                    </a:lnTo>
                    <a:lnTo>
                      <a:pt x="1145" y="959"/>
                    </a:lnTo>
                    <a:lnTo>
                      <a:pt x="1142" y="974"/>
                    </a:lnTo>
                    <a:lnTo>
                      <a:pt x="1142" y="995"/>
                    </a:lnTo>
                    <a:lnTo>
                      <a:pt x="1144" y="1018"/>
                    </a:lnTo>
                    <a:lnTo>
                      <a:pt x="1149" y="1034"/>
                    </a:lnTo>
                    <a:lnTo>
                      <a:pt x="1156" y="1046"/>
                    </a:lnTo>
                    <a:lnTo>
                      <a:pt x="1166" y="1058"/>
                    </a:lnTo>
                    <a:lnTo>
                      <a:pt x="1178" y="1069"/>
                    </a:lnTo>
                    <a:lnTo>
                      <a:pt x="1189" y="1077"/>
                    </a:lnTo>
                    <a:lnTo>
                      <a:pt x="1196" y="1083"/>
                    </a:lnTo>
                    <a:lnTo>
                      <a:pt x="1205" y="1083"/>
                    </a:lnTo>
                    <a:lnTo>
                      <a:pt x="1213" y="1076"/>
                    </a:lnTo>
                    <a:lnTo>
                      <a:pt x="1219" y="1072"/>
                    </a:lnTo>
                    <a:lnTo>
                      <a:pt x="1224" y="1070"/>
                    </a:lnTo>
                    <a:lnTo>
                      <a:pt x="1227" y="1069"/>
                    </a:lnTo>
                    <a:lnTo>
                      <a:pt x="1233" y="1069"/>
                    </a:lnTo>
                    <a:lnTo>
                      <a:pt x="1236" y="1070"/>
                    </a:lnTo>
                    <a:lnTo>
                      <a:pt x="1238" y="1072"/>
                    </a:lnTo>
                    <a:lnTo>
                      <a:pt x="1241" y="1072"/>
                    </a:lnTo>
                    <a:lnTo>
                      <a:pt x="1243" y="1070"/>
                    </a:lnTo>
                    <a:lnTo>
                      <a:pt x="1247" y="1069"/>
                    </a:lnTo>
                    <a:lnTo>
                      <a:pt x="1250" y="1062"/>
                    </a:lnTo>
                    <a:lnTo>
                      <a:pt x="1250" y="1049"/>
                    </a:lnTo>
                    <a:lnTo>
                      <a:pt x="1248" y="1042"/>
                    </a:lnTo>
                    <a:lnTo>
                      <a:pt x="1250" y="1035"/>
                    </a:lnTo>
                    <a:lnTo>
                      <a:pt x="1252" y="1030"/>
                    </a:lnTo>
                    <a:lnTo>
                      <a:pt x="1262" y="1023"/>
                    </a:lnTo>
                    <a:lnTo>
                      <a:pt x="1281" y="1023"/>
                    </a:lnTo>
                    <a:lnTo>
                      <a:pt x="1295" y="1020"/>
                    </a:lnTo>
                    <a:lnTo>
                      <a:pt x="1308" y="1020"/>
                    </a:lnTo>
                    <a:lnTo>
                      <a:pt x="1313" y="1023"/>
                    </a:lnTo>
                    <a:lnTo>
                      <a:pt x="1316" y="1034"/>
                    </a:lnTo>
                    <a:lnTo>
                      <a:pt x="1316" y="1044"/>
                    </a:lnTo>
                    <a:lnTo>
                      <a:pt x="1315" y="1056"/>
                    </a:lnTo>
                    <a:lnTo>
                      <a:pt x="1308" y="1065"/>
                    </a:lnTo>
                    <a:lnTo>
                      <a:pt x="1301" y="1076"/>
                    </a:lnTo>
                    <a:lnTo>
                      <a:pt x="1297" y="1088"/>
                    </a:lnTo>
                    <a:lnTo>
                      <a:pt x="1299" y="1102"/>
                    </a:lnTo>
                    <a:lnTo>
                      <a:pt x="1297" y="1112"/>
                    </a:lnTo>
                    <a:lnTo>
                      <a:pt x="1294" y="1123"/>
                    </a:lnTo>
                    <a:lnTo>
                      <a:pt x="1292" y="1125"/>
                    </a:lnTo>
                    <a:lnTo>
                      <a:pt x="1292" y="1128"/>
                    </a:lnTo>
                    <a:lnTo>
                      <a:pt x="1290" y="1130"/>
                    </a:lnTo>
                    <a:lnTo>
                      <a:pt x="1290" y="1132"/>
                    </a:lnTo>
                    <a:lnTo>
                      <a:pt x="1306" y="1132"/>
                    </a:lnTo>
                    <a:lnTo>
                      <a:pt x="1309" y="1133"/>
                    </a:lnTo>
                    <a:lnTo>
                      <a:pt x="1311" y="1133"/>
                    </a:lnTo>
                    <a:lnTo>
                      <a:pt x="1313" y="1135"/>
                    </a:lnTo>
                    <a:lnTo>
                      <a:pt x="1318" y="1135"/>
                    </a:lnTo>
                    <a:lnTo>
                      <a:pt x="1329" y="1133"/>
                    </a:lnTo>
                    <a:lnTo>
                      <a:pt x="1337" y="1128"/>
                    </a:lnTo>
                    <a:lnTo>
                      <a:pt x="1348" y="1125"/>
                    </a:lnTo>
                    <a:lnTo>
                      <a:pt x="1355" y="1126"/>
                    </a:lnTo>
                    <a:lnTo>
                      <a:pt x="1363" y="1133"/>
                    </a:lnTo>
                    <a:lnTo>
                      <a:pt x="1370" y="1142"/>
                    </a:lnTo>
                    <a:lnTo>
                      <a:pt x="1376" y="1153"/>
                    </a:lnTo>
                    <a:lnTo>
                      <a:pt x="1377" y="1161"/>
                    </a:lnTo>
                    <a:lnTo>
                      <a:pt x="1374" y="1177"/>
                    </a:lnTo>
                    <a:lnTo>
                      <a:pt x="1370" y="1198"/>
                    </a:lnTo>
                    <a:lnTo>
                      <a:pt x="1370" y="1219"/>
                    </a:lnTo>
                    <a:lnTo>
                      <a:pt x="1372" y="1231"/>
                    </a:lnTo>
                    <a:lnTo>
                      <a:pt x="1376" y="1240"/>
                    </a:lnTo>
                    <a:lnTo>
                      <a:pt x="1377" y="1244"/>
                    </a:lnTo>
                    <a:lnTo>
                      <a:pt x="1381" y="1249"/>
                    </a:lnTo>
                    <a:lnTo>
                      <a:pt x="1384" y="1256"/>
                    </a:lnTo>
                    <a:lnTo>
                      <a:pt x="1388" y="1259"/>
                    </a:lnTo>
                    <a:lnTo>
                      <a:pt x="1391" y="1261"/>
                    </a:lnTo>
                    <a:lnTo>
                      <a:pt x="1397" y="1265"/>
                    </a:lnTo>
                    <a:lnTo>
                      <a:pt x="1402" y="1265"/>
                    </a:lnTo>
                    <a:lnTo>
                      <a:pt x="1407" y="1263"/>
                    </a:lnTo>
                    <a:lnTo>
                      <a:pt x="1409" y="1261"/>
                    </a:lnTo>
                    <a:lnTo>
                      <a:pt x="1411" y="1298"/>
                    </a:lnTo>
                    <a:lnTo>
                      <a:pt x="1404" y="1298"/>
                    </a:lnTo>
                    <a:lnTo>
                      <a:pt x="1402" y="1296"/>
                    </a:lnTo>
                    <a:lnTo>
                      <a:pt x="1400" y="1293"/>
                    </a:lnTo>
                    <a:lnTo>
                      <a:pt x="1397" y="1289"/>
                    </a:lnTo>
                    <a:lnTo>
                      <a:pt x="1393" y="1287"/>
                    </a:lnTo>
                    <a:lnTo>
                      <a:pt x="1390" y="1284"/>
                    </a:lnTo>
                    <a:lnTo>
                      <a:pt x="1379" y="1280"/>
                    </a:lnTo>
                    <a:lnTo>
                      <a:pt x="1374" y="1277"/>
                    </a:lnTo>
                    <a:lnTo>
                      <a:pt x="1355" y="1258"/>
                    </a:lnTo>
                    <a:lnTo>
                      <a:pt x="1344" y="1251"/>
                    </a:lnTo>
                    <a:lnTo>
                      <a:pt x="1336" y="1247"/>
                    </a:lnTo>
                    <a:lnTo>
                      <a:pt x="1327" y="1242"/>
                    </a:lnTo>
                    <a:lnTo>
                      <a:pt x="1320" y="1233"/>
                    </a:lnTo>
                    <a:lnTo>
                      <a:pt x="1316" y="1209"/>
                    </a:lnTo>
                    <a:lnTo>
                      <a:pt x="1313" y="1198"/>
                    </a:lnTo>
                    <a:lnTo>
                      <a:pt x="1308" y="1189"/>
                    </a:lnTo>
                    <a:lnTo>
                      <a:pt x="1302" y="1186"/>
                    </a:lnTo>
                    <a:lnTo>
                      <a:pt x="1295" y="1182"/>
                    </a:lnTo>
                    <a:lnTo>
                      <a:pt x="1290" y="1181"/>
                    </a:lnTo>
                    <a:lnTo>
                      <a:pt x="1287" y="1179"/>
                    </a:lnTo>
                    <a:lnTo>
                      <a:pt x="1281" y="1179"/>
                    </a:lnTo>
                    <a:lnTo>
                      <a:pt x="1278" y="1181"/>
                    </a:lnTo>
                    <a:lnTo>
                      <a:pt x="1273" y="1181"/>
                    </a:lnTo>
                    <a:lnTo>
                      <a:pt x="1264" y="1177"/>
                    </a:lnTo>
                    <a:lnTo>
                      <a:pt x="1257" y="1174"/>
                    </a:lnTo>
                    <a:lnTo>
                      <a:pt x="1250" y="1172"/>
                    </a:lnTo>
                    <a:lnTo>
                      <a:pt x="1241" y="1170"/>
                    </a:lnTo>
                    <a:lnTo>
                      <a:pt x="1220" y="1153"/>
                    </a:lnTo>
                    <a:lnTo>
                      <a:pt x="1213" y="1144"/>
                    </a:lnTo>
                    <a:lnTo>
                      <a:pt x="1210" y="1139"/>
                    </a:lnTo>
                    <a:lnTo>
                      <a:pt x="1199" y="1128"/>
                    </a:lnTo>
                    <a:lnTo>
                      <a:pt x="1194" y="1125"/>
                    </a:lnTo>
                    <a:lnTo>
                      <a:pt x="1184" y="1125"/>
                    </a:lnTo>
                    <a:lnTo>
                      <a:pt x="1177" y="1128"/>
                    </a:lnTo>
                    <a:lnTo>
                      <a:pt x="1173" y="1132"/>
                    </a:lnTo>
                    <a:lnTo>
                      <a:pt x="1171" y="1135"/>
                    </a:lnTo>
                    <a:lnTo>
                      <a:pt x="1168" y="1140"/>
                    </a:lnTo>
                    <a:lnTo>
                      <a:pt x="1164" y="1144"/>
                    </a:lnTo>
                    <a:lnTo>
                      <a:pt x="1157" y="1144"/>
                    </a:lnTo>
                    <a:lnTo>
                      <a:pt x="1142" y="1128"/>
                    </a:lnTo>
                    <a:lnTo>
                      <a:pt x="1137" y="1126"/>
                    </a:lnTo>
                    <a:lnTo>
                      <a:pt x="1128" y="1128"/>
                    </a:lnTo>
                    <a:lnTo>
                      <a:pt x="1103" y="1132"/>
                    </a:lnTo>
                    <a:lnTo>
                      <a:pt x="1095" y="1128"/>
                    </a:lnTo>
                    <a:lnTo>
                      <a:pt x="1089" y="1119"/>
                    </a:lnTo>
                    <a:lnTo>
                      <a:pt x="1084" y="1109"/>
                    </a:lnTo>
                    <a:lnTo>
                      <a:pt x="1081" y="1100"/>
                    </a:lnTo>
                    <a:lnTo>
                      <a:pt x="1081" y="1093"/>
                    </a:lnTo>
                    <a:lnTo>
                      <a:pt x="1077" y="1083"/>
                    </a:lnTo>
                    <a:lnTo>
                      <a:pt x="1068" y="1076"/>
                    </a:lnTo>
                    <a:lnTo>
                      <a:pt x="1056" y="1070"/>
                    </a:lnTo>
                    <a:lnTo>
                      <a:pt x="1044" y="1069"/>
                    </a:lnTo>
                    <a:lnTo>
                      <a:pt x="1034" y="1065"/>
                    </a:lnTo>
                    <a:lnTo>
                      <a:pt x="1027" y="1063"/>
                    </a:lnTo>
                    <a:lnTo>
                      <a:pt x="1020" y="1055"/>
                    </a:lnTo>
                    <a:lnTo>
                      <a:pt x="1014" y="1044"/>
                    </a:lnTo>
                    <a:lnTo>
                      <a:pt x="1011" y="1034"/>
                    </a:lnTo>
                    <a:lnTo>
                      <a:pt x="1013" y="1025"/>
                    </a:lnTo>
                    <a:lnTo>
                      <a:pt x="1013" y="1018"/>
                    </a:lnTo>
                    <a:lnTo>
                      <a:pt x="1011" y="1007"/>
                    </a:lnTo>
                    <a:lnTo>
                      <a:pt x="1006" y="997"/>
                    </a:lnTo>
                    <a:lnTo>
                      <a:pt x="1006" y="995"/>
                    </a:lnTo>
                    <a:lnTo>
                      <a:pt x="997" y="987"/>
                    </a:lnTo>
                    <a:lnTo>
                      <a:pt x="993" y="981"/>
                    </a:lnTo>
                    <a:lnTo>
                      <a:pt x="986" y="974"/>
                    </a:lnTo>
                    <a:lnTo>
                      <a:pt x="979" y="971"/>
                    </a:lnTo>
                    <a:lnTo>
                      <a:pt x="974" y="967"/>
                    </a:lnTo>
                    <a:lnTo>
                      <a:pt x="969" y="959"/>
                    </a:lnTo>
                    <a:lnTo>
                      <a:pt x="952" y="934"/>
                    </a:lnTo>
                    <a:lnTo>
                      <a:pt x="945" y="922"/>
                    </a:lnTo>
                    <a:lnTo>
                      <a:pt x="938" y="913"/>
                    </a:lnTo>
                    <a:lnTo>
                      <a:pt x="925" y="901"/>
                    </a:lnTo>
                    <a:lnTo>
                      <a:pt x="911" y="885"/>
                    </a:lnTo>
                    <a:lnTo>
                      <a:pt x="899" y="869"/>
                    </a:lnTo>
                    <a:lnTo>
                      <a:pt x="890" y="855"/>
                    </a:lnTo>
                    <a:lnTo>
                      <a:pt x="885" y="840"/>
                    </a:lnTo>
                    <a:lnTo>
                      <a:pt x="883" y="836"/>
                    </a:lnTo>
                    <a:lnTo>
                      <a:pt x="882" y="831"/>
                    </a:lnTo>
                    <a:lnTo>
                      <a:pt x="878" y="827"/>
                    </a:lnTo>
                    <a:lnTo>
                      <a:pt x="875" y="827"/>
                    </a:lnTo>
                    <a:lnTo>
                      <a:pt x="871" y="831"/>
                    </a:lnTo>
                    <a:lnTo>
                      <a:pt x="864" y="840"/>
                    </a:lnTo>
                    <a:lnTo>
                      <a:pt x="866" y="848"/>
                    </a:lnTo>
                    <a:lnTo>
                      <a:pt x="873" y="857"/>
                    </a:lnTo>
                    <a:lnTo>
                      <a:pt x="882" y="866"/>
                    </a:lnTo>
                    <a:lnTo>
                      <a:pt x="889" y="875"/>
                    </a:lnTo>
                    <a:lnTo>
                      <a:pt x="894" y="885"/>
                    </a:lnTo>
                    <a:lnTo>
                      <a:pt x="901" y="897"/>
                    </a:lnTo>
                    <a:lnTo>
                      <a:pt x="911" y="910"/>
                    </a:lnTo>
                    <a:lnTo>
                      <a:pt x="922" y="924"/>
                    </a:lnTo>
                    <a:lnTo>
                      <a:pt x="925" y="936"/>
                    </a:lnTo>
                    <a:lnTo>
                      <a:pt x="927" y="946"/>
                    </a:lnTo>
                    <a:lnTo>
                      <a:pt x="931" y="953"/>
                    </a:lnTo>
                    <a:lnTo>
                      <a:pt x="938" y="960"/>
                    </a:lnTo>
                    <a:lnTo>
                      <a:pt x="946" y="967"/>
                    </a:lnTo>
                    <a:lnTo>
                      <a:pt x="955" y="978"/>
                    </a:lnTo>
                    <a:lnTo>
                      <a:pt x="958" y="987"/>
                    </a:lnTo>
                    <a:lnTo>
                      <a:pt x="955" y="995"/>
                    </a:lnTo>
                    <a:lnTo>
                      <a:pt x="948" y="999"/>
                    </a:lnTo>
                    <a:lnTo>
                      <a:pt x="941" y="994"/>
                    </a:lnTo>
                    <a:lnTo>
                      <a:pt x="934" y="987"/>
                    </a:lnTo>
                    <a:lnTo>
                      <a:pt x="929" y="980"/>
                    </a:lnTo>
                    <a:lnTo>
                      <a:pt x="925" y="976"/>
                    </a:lnTo>
                    <a:lnTo>
                      <a:pt x="922" y="974"/>
                    </a:lnTo>
                    <a:lnTo>
                      <a:pt x="918" y="974"/>
                    </a:lnTo>
                    <a:lnTo>
                      <a:pt x="915" y="971"/>
                    </a:lnTo>
                    <a:lnTo>
                      <a:pt x="911" y="969"/>
                    </a:lnTo>
                    <a:lnTo>
                      <a:pt x="910" y="966"/>
                    </a:lnTo>
                    <a:lnTo>
                      <a:pt x="910" y="962"/>
                    </a:lnTo>
                    <a:lnTo>
                      <a:pt x="906" y="952"/>
                    </a:lnTo>
                    <a:lnTo>
                      <a:pt x="897" y="943"/>
                    </a:lnTo>
                    <a:lnTo>
                      <a:pt x="889" y="929"/>
                    </a:lnTo>
                    <a:lnTo>
                      <a:pt x="882" y="922"/>
                    </a:lnTo>
                    <a:lnTo>
                      <a:pt x="878" y="922"/>
                    </a:lnTo>
                    <a:lnTo>
                      <a:pt x="876" y="920"/>
                    </a:lnTo>
                    <a:lnTo>
                      <a:pt x="873" y="922"/>
                    </a:lnTo>
                    <a:lnTo>
                      <a:pt x="869" y="922"/>
                    </a:lnTo>
                    <a:lnTo>
                      <a:pt x="866" y="924"/>
                    </a:lnTo>
                    <a:lnTo>
                      <a:pt x="859" y="924"/>
                    </a:lnTo>
                    <a:lnTo>
                      <a:pt x="857" y="922"/>
                    </a:lnTo>
                    <a:lnTo>
                      <a:pt x="857" y="915"/>
                    </a:lnTo>
                    <a:lnTo>
                      <a:pt x="862" y="904"/>
                    </a:lnTo>
                    <a:lnTo>
                      <a:pt x="866" y="901"/>
                    </a:lnTo>
                    <a:lnTo>
                      <a:pt x="869" y="894"/>
                    </a:lnTo>
                    <a:lnTo>
                      <a:pt x="869" y="890"/>
                    </a:lnTo>
                    <a:lnTo>
                      <a:pt x="868" y="885"/>
                    </a:lnTo>
                    <a:lnTo>
                      <a:pt x="864" y="882"/>
                    </a:lnTo>
                    <a:lnTo>
                      <a:pt x="861" y="880"/>
                    </a:lnTo>
                    <a:lnTo>
                      <a:pt x="856" y="876"/>
                    </a:lnTo>
                    <a:lnTo>
                      <a:pt x="852" y="875"/>
                    </a:lnTo>
                    <a:lnTo>
                      <a:pt x="847" y="869"/>
                    </a:lnTo>
                    <a:lnTo>
                      <a:pt x="842" y="857"/>
                    </a:lnTo>
                    <a:lnTo>
                      <a:pt x="835" y="841"/>
                    </a:lnTo>
                    <a:lnTo>
                      <a:pt x="829" y="826"/>
                    </a:lnTo>
                    <a:lnTo>
                      <a:pt x="822" y="810"/>
                    </a:lnTo>
                    <a:lnTo>
                      <a:pt x="812" y="791"/>
                    </a:lnTo>
                    <a:lnTo>
                      <a:pt x="801" y="780"/>
                    </a:lnTo>
                    <a:lnTo>
                      <a:pt x="780" y="777"/>
                    </a:lnTo>
                    <a:lnTo>
                      <a:pt x="768" y="773"/>
                    </a:lnTo>
                    <a:lnTo>
                      <a:pt x="758" y="766"/>
                    </a:lnTo>
                    <a:lnTo>
                      <a:pt x="749" y="761"/>
                    </a:lnTo>
                    <a:lnTo>
                      <a:pt x="746" y="754"/>
                    </a:lnTo>
                    <a:lnTo>
                      <a:pt x="744" y="742"/>
                    </a:lnTo>
                    <a:lnTo>
                      <a:pt x="737" y="714"/>
                    </a:lnTo>
                    <a:lnTo>
                      <a:pt x="730" y="701"/>
                    </a:lnTo>
                    <a:lnTo>
                      <a:pt x="719" y="687"/>
                    </a:lnTo>
                    <a:lnTo>
                      <a:pt x="712" y="670"/>
                    </a:lnTo>
                    <a:lnTo>
                      <a:pt x="707" y="652"/>
                    </a:lnTo>
                    <a:lnTo>
                      <a:pt x="705" y="637"/>
                    </a:lnTo>
                    <a:lnTo>
                      <a:pt x="707" y="619"/>
                    </a:lnTo>
                    <a:lnTo>
                      <a:pt x="709" y="596"/>
                    </a:lnTo>
                    <a:lnTo>
                      <a:pt x="711" y="575"/>
                    </a:lnTo>
                    <a:lnTo>
                      <a:pt x="711" y="562"/>
                    </a:lnTo>
                    <a:lnTo>
                      <a:pt x="709" y="551"/>
                    </a:lnTo>
                    <a:lnTo>
                      <a:pt x="702" y="530"/>
                    </a:lnTo>
                    <a:lnTo>
                      <a:pt x="700" y="523"/>
                    </a:lnTo>
                    <a:lnTo>
                      <a:pt x="700" y="520"/>
                    </a:lnTo>
                    <a:lnTo>
                      <a:pt x="698" y="516"/>
                    </a:lnTo>
                    <a:lnTo>
                      <a:pt x="695" y="506"/>
                    </a:lnTo>
                    <a:lnTo>
                      <a:pt x="691" y="504"/>
                    </a:lnTo>
                    <a:lnTo>
                      <a:pt x="686" y="500"/>
                    </a:lnTo>
                    <a:lnTo>
                      <a:pt x="676" y="495"/>
                    </a:lnTo>
                    <a:lnTo>
                      <a:pt x="667" y="488"/>
                    </a:lnTo>
                    <a:lnTo>
                      <a:pt x="657" y="486"/>
                    </a:lnTo>
                    <a:lnTo>
                      <a:pt x="650" y="483"/>
                    </a:lnTo>
                    <a:lnTo>
                      <a:pt x="644" y="472"/>
                    </a:lnTo>
                    <a:lnTo>
                      <a:pt x="641" y="462"/>
                    </a:lnTo>
                    <a:lnTo>
                      <a:pt x="643" y="451"/>
                    </a:lnTo>
                    <a:lnTo>
                      <a:pt x="643" y="441"/>
                    </a:lnTo>
                    <a:lnTo>
                      <a:pt x="637" y="430"/>
                    </a:lnTo>
                    <a:lnTo>
                      <a:pt x="632" y="423"/>
                    </a:lnTo>
                    <a:lnTo>
                      <a:pt x="625" y="420"/>
                    </a:lnTo>
                    <a:lnTo>
                      <a:pt x="620" y="416"/>
                    </a:lnTo>
                    <a:lnTo>
                      <a:pt x="613" y="408"/>
                    </a:lnTo>
                    <a:lnTo>
                      <a:pt x="606" y="397"/>
                    </a:lnTo>
                    <a:lnTo>
                      <a:pt x="602" y="388"/>
                    </a:lnTo>
                    <a:lnTo>
                      <a:pt x="601" y="383"/>
                    </a:lnTo>
                    <a:lnTo>
                      <a:pt x="597" y="381"/>
                    </a:lnTo>
                    <a:lnTo>
                      <a:pt x="595" y="380"/>
                    </a:lnTo>
                    <a:lnTo>
                      <a:pt x="592" y="378"/>
                    </a:lnTo>
                    <a:lnTo>
                      <a:pt x="590" y="380"/>
                    </a:lnTo>
                    <a:lnTo>
                      <a:pt x="590" y="383"/>
                    </a:lnTo>
                    <a:lnTo>
                      <a:pt x="592" y="387"/>
                    </a:lnTo>
                    <a:lnTo>
                      <a:pt x="592" y="399"/>
                    </a:lnTo>
                    <a:lnTo>
                      <a:pt x="594" y="402"/>
                    </a:lnTo>
                    <a:lnTo>
                      <a:pt x="595" y="404"/>
                    </a:lnTo>
                    <a:lnTo>
                      <a:pt x="601" y="411"/>
                    </a:lnTo>
                    <a:lnTo>
                      <a:pt x="604" y="420"/>
                    </a:lnTo>
                    <a:lnTo>
                      <a:pt x="604" y="430"/>
                    </a:lnTo>
                    <a:lnTo>
                      <a:pt x="602" y="436"/>
                    </a:lnTo>
                    <a:lnTo>
                      <a:pt x="597" y="436"/>
                    </a:lnTo>
                    <a:lnTo>
                      <a:pt x="590" y="432"/>
                    </a:lnTo>
                    <a:lnTo>
                      <a:pt x="581" y="425"/>
                    </a:lnTo>
                    <a:lnTo>
                      <a:pt x="571" y="418"/>
                    </a:lnTo>
                    <a:lnTo>
                      <a:pt x="564" y="411"/>
                    </a:lnTo>
                    <a:lnTo>
                      <a:pt x="562" y="401"/>
                    </a:lnTo>
                    <a:lnTo>
                      <a:pt x="561" y="388"/>
                    </a:lnTo>
                    <a:lnTo>
                      <a:pt x="562" y="376"/>
                    </a:lnTo>
                    <a:lnTo>
                      <a:pt x="562" y="369"/>
                    </a:lnTo>
                    <a:lnTo>
                      <a:pt x="559" y="364"/>
                    </a:lnTo>
                    <a:lnTo>
                      <a:pt x="552" y="359"/>
                    </a:lnTo>
                    <a:lnTo>
                      <a:pt x="543" y="355"/>
                    </a:lnTo>
                    <a:lnTo>
                      <a:pt x="534" y="353"/>
                    </a:lnTo>
                    <a:lnTo>
                      <a:pt x="526" y="353"/>
                    </a:lnTo>
                    <a:lnTo>
                      <a:pt x="519" y="346"/>
                    </a:lnTo>
                    <a:lnTo>
                      <a:pt x="519" y="341"/>
                    </a:lnTo>
                    <a:lnTo>
                      <a:pt x="517" y="334"/>
                    </a:lnTo>
                    <a:lnTo>
                      <a:pt x="512" y="320"/>
                    </a:lnTo>
                    <a:lnTo>
                      <a:pt x="503" y="310"/>
                    </a:lnTo>
                    <a:lnTo>
                      <a:pt x="492" y="303"/>
                    </a:lnTo>
                    <a:lnTo>
                      <a:pt x="475" y="299"/>
                    </a:lnTo>
                    <a:lnTo>
                      <a:pt x="459" y="296"/>
                    </a:lnTo>
                    <a:lnTo>
                      <a:pt x="442" y="290"/>
                    </a:lnTo>
                    <a:lnTo>
                      <a:pt x="426" y="287"/>
                    </a:lnTo>
                    <a:lnTo>
                      <a:pt x="414" y="285"/>
                    </a:lnTo>
                    <a:lnTo>
                      <a:pt x="405" y="283"/>
                    </a:lnTo>
                    <a:lnTo>
                      <a:pt x="396" y="278"/>
                    </a:lnTo>
                    <a:lnTo>
                      <a:pt x="379" y="271"/>
                    </a:lnTo>
                    <a:lnTo>
                      <a:pt x="372" y="273"/>
                    </a:lnTo>
                    <a:lnTo>
                      <a:pt x="365" y="273"/>
                    </a:lnTo>
                    <a:lnTo>
                      <a:pt x="356" y="269"/>
                    </a:lnTo>
                    <a:lnTo>
                      <a:pt x="348" y="264"/>
                    </a:lnTo>
                    <a:lnTo>
                      <a:pt x="341" y="261"/>
                    </a:lnTo>
                    <a:lnTo>
                      <a:pt x="335" y="264"/>
                    </a:lnTo>
                    <a:lnTo>
                      <a:pt x="334" y="273"/>
                    </a:lnTo>
                    <a:lnTo>
                      <a:pt x="330" y="283"/>
                    </a:lnTo>
                    <a:lnTo>
                      <a:pt x="321" y="294"/>
                    </a:lnTo>
                    <a:lnTo>
                      <a:pt x="313" y="297"/>
                    </a:lnTo>
                    <a:lnTo>
                      <a:pt x="306" y="296"/>
                    </a:lnTo>
                    <a:lnTo>
                      <a:pt x="299" y="292"/>
                    </a:lnTo>
                    <a:lnTo>
                      <a:pt x="293" y="290"/>
                    </a:lnTo>
                    <a:lnTo>
                      <a:pt x="288" y="292"/>
                    </a:lnTo>
                    <a:lnTo>
                      <a:pt x="271" y="301"/>
                    </a:lnTo>
                    <a:lnTo>
                      <a:pt x="267" y="301"/>
                    </a:lnTo>
                    <a:lnTo>
                      <a:pt x="264" y="297"/>
                    </a:lnTo>
                    <a:lnTo>
                      <a:pt x="264" y="294"/>
                    </a:lnTo>
                    <a:lnTo>
                      <a:pt x="266" y="289"/>
                    </a:lnTo>
                    <a:lnTo>
                      <a:pt x="267" y="282"/>
                    </a:lnTo>
                    <a:lnTo>
                      <a:pt x="269" y="276"/>
                    </a:lnTo>
                    <a:lnTo>
                      <a:pt x="271" y="273"/>
                    </a:lnTo>
                    <a:lnTo>
                      <a:pt x="271" y="269"/>
                    </a:lnTo>
                    <a:lnTo>
                      <a:pt x="266" y="269"/>
                    </a:lnTo>
                    <a:lnTo>
                      <a:pt x="262" y="271"/>
                    </a:lnTo>
                    <a:lnTo>
                      <a:pt x="257" y="273"/>
                    </a:lnTo>
                    <a:lnTo>
                      <a:pt x="253" y="278"/>
                    </a:lnTo>
                    <a:lnTo>
                      <a:pt x="252" y="282"/>
                    </a:lnTo>
                    <a:lnTo>
                      <a:pt x="248" y="292"/>
                    </a:lnTo>
                    <a:lnTo>
                      <a:pt x="248" y="301"/>
                    </a:lnTo>
                    <a:lnTo>
                      <a:pt x="245" y="304"/>
                    </a:lnTo>
                    <a:lnTo>
                      <a:pt x="243" y="308"/>
                    </a:lnTo>
                    <a:lnTo>
                      <a:pt x="238" y="310"/>
                    </a:lnTo>
                    <a:lnTo>
                      <a:pt x="234" y="313"/>
                    </a:lnTo>
                    <a:lnTo>
                      <a:pt x="232" y="317"/>
                    </a:lnTo>
                    <a:lnTo>
                      <a:pt x="229" y="318"/>
                    </a:lnTo>
                    <a:lnTo>
                      <a:pt x="255" y="318"/>
                    </a:lnTo>
                    <a:lnTo>
                      <a:pt x="257" y="320"/>
                    </a:lnTo>
                    <a:lnTo>
                      <a:pt x="257" y="324"/>
                    </a:lnTo>
                    <a:lnTo>
                      <a:pt x="255" y="327"/>
                    </a:lnTo>
                    <a:lnTo>
                      <a:pt x="255" y="331"/>
                    </a:lnTo>
                    <a:lnTo>
                      <a:pt x="253" y="336"/>
                    </a:lnTo>
                    <a:lnTo>
                      <a:pt x="248" y="341"/>
                    </a:lnTo>
                    <a:lnTo>
                      <a:pt x="243" y="345"/>
                    </a:lnTo>
                    <a:lnTo>
                      <a:pt x="229" y="355"/>
                    </a:lnTo>
                    <a:lnTo>
                      <a:pt x="220" y="355"/>
                    </a:lnTo>
                    <a:lnTo>
                      <a:pt x="215" y="353"/>
                    </a:lnTo>
                    <a:lnTo>
                      <a:pt x="211" y="350"/>
                    </a:lnTo>
                    <a:lnTo>
                      <a:pt x="210" y="346"/>
                    </a:lnTo>
                    <a:lnTo>
                      <a:pt x="204" y="341"/>
                    </a:lnTo>
                    <a:lnTo>
                      <a:pt x="201" y="339"/>
                    </a:lnTo>
                    <a:lnTo>
                      <a:pt x="196" y="343"/>
                    </a:lnTo>
                    <a:lnTo>
                      <a:pt x="189" y="352"/>
                    </a:lnTo>
                    <a:lnTo>
                      <a:pt x="178" y="362"/>
                    </a:lnTo>
                    <a:lnTo>
                      <a:pt x="163" y="374"/>
                    </a:lnTo>
                    <a:lnTo>
                      <a:pt x="150" y="380"/>
                    </a:lnTo>
                    <a:lnTo>
                      <a:pt x="142" y="378"/>
                    </a:lnTo>
                    <a:lnTo>
                      <a:pt x="135" y="374"/>
                    </a:lnTo>
                    <a:lnTo>
                      <a:pt x="129" y="373"/>
                    </a:lnTo>
                    <a:lnTo>
                      <a:pt x="124" y="373"/>
                    </a:lnTo>
                    <a:lnTo>
                      <a:pt x="114" y="378"/>
                    </a:lnTo>
                    <a:lnTo>
                      <a:pt x="98" y="385"/>
                    </a:lnTo>
                    <a:lnTo>
                      <a:pt x="81" y="390"/>
                    </a:lnTo>
                    <a:lnTo>
                      <a:pt x="68" y="394"/>
                    </a:lnTo>
                    <a:lnTo>
                      <a:pt x="65" y="394"/>
                    </a:lnTo>
                    <a:lnTo>
                      <a:pt x="61" y="392"/>
                    </a:lnTo>
                    <a:lnTo>
                      <a:pt x="60" y="388"/>
                    </a:lnTo>
                    <a:lnTo>
                      <a:pt x="60" y="381"/>
                    </a:lnTo>
                    <a:lnTo>
                      <a:pt x="61" y="380"/>
                    </a:lnTo>
                    <a:lnTo>
                      <a:pt x="63" y="376"/>
                    </a:lnTo>
                    <a:lnTo>
                      <a:pt x="65" y="376"/>
                    </a:lnTo>
                    <a:lnTo>
                      <a:pt x="74" y="374"/>
                    </a:lnTo>
                    <a:lnTo>
                      <a:pt x="84" y="369"/>
                    </a:lnTo>
                    <a:lnTo>
                      <a:pt x="96" y="362"/>
                    </a:lnTo>
                    <a:lnTo>
                      <a:pt x="114" y="352"/>
                    </a:lnTo>
                    <a:lnTo>
                      <a:pt x="128" y="345"/>
                    </a:lnTo>
                    <a:lnTo>
                      <a:pt x="140" y="339"/>
                    </a:lnTo>
                    <a:lnTo>
                      <a:pt x="150" y="334"/>
                    </a:lnTo>
                    <a:lnTo>
                      <a:pt x="156" y="331"/>
                    </a:lnTo>
                    <a:lnTo>
                      <a:pt x="159" y="327"/>
                    </a:lnTo>
                    <a:lnTo>
                      <a:pt x="164" y="324"/>
                    </a:lnTo>
                    <a:lnTo>
                      <a:pt x="168" y="320"/>
                    </a:lnTo>
                    <a:lnTo>
                      <a:pt x="170" y="315"/>
                    </a:lnTo>
                    <a:lnTo>
                      <a:pt x="168" y="311"/>
                    </a:lnTo>
                    <a:lnTo>
                      <a:pt x="164" y="308"/>
                    </a:lnTo>
                    <a:lnTo>
                      <a:pt x="157" y="308"/>
                    </a:lnTo>
                    <a:lnTo>
                      <a:pt x="152" y="310"/>
                    </a:lnTo>
                    <a:lnTo>
                      <a:pt x="149" y="311"/>
                    </a:lnTo>
                    <a:lnTo>
                      <a:pt x="147" y="315"/>
                    </a:lnTo>
                    <a:lnTo>
                      <a:pt x="143" y="317"/>
                    </a:lnTo>
                    <a:lnTo>
                      <a:pt x="138" y="311"/>
                    </a:lnTo>
                    <a:lnTo>
                      <a:pt x="136" y="308"/>
                    </a:lnTo>
                    <a:lnTo>
                      <a:pt x="133" y="304"/>
                    </a:lnTo>
                    <a:lnTo>
                      <a:pt x="129" y="303"/>
                    </a:lnTo>
                    <a:lnTo>
                      <a:pt x="128" y="299"/>
                    </a:lnTo>
                    <a:lnTo>
                      <a:pt x="126" y="297"/>
                    </a:lnTo>
                    <a:lnTo>
                      <a:pt x="124" y="297"/>
                    </a:lnTo>
                    <a:lnTo>
                      <a:pt x="119" y="303"/>
                    </a:lnTo>
                    <a:lnTo>
                      <a:pt x="117" y="306"/>
                    </a:lnTo>
                    <a:lnTo>
                      <a:pt x="115" y="308"/>
                    </a:lnTo>
                    <a:lnTo>
                      <a:pt x="114" y="311"/>
                    </a:lnTo>
                    <a:lnTo>
                      <a:pt x="110" y="311"/>
                    </a:lnTo>
                    <a:lnTo>
                      <a:pt x="108" y="310"/>
                    </a:lnTo>
                    <a:lnTo>
                      <a:pt x="105" y="308"/>
                    </a:lnTo>
                    <a:lnTo>
                      <a:pt x="103" y="304"/>
                    </a:lnTo>
                    <a:lnTo>
                      <a:pt x="100" y="301"/>
                    </a:lnTo>
                    <a:lnTo>
                      <a:pt x="100" y="280"/>
                    </a:lnTo>
                    <a:lnTo>
                      <a:pt x="96" y="276"/>
                    </a:lnTo>
                    <a:lnTo>
                      <a:pt x="91" y="276"/>
                    </a:lnTo>
                    <a:lnTo>
                      <a:pt x="88" y="280"/>
                    </a:lnTo>
                    <a:lnTo>
                      <a:pt x="84" y="285"/>
                    </a:lnTo>
                    <a:lnTo>
                      <a:pt x="77" y="290"/>
                    </a:lnTo>
                    <a:lnTo>
                      <a:pt x="68" y="294"/>
                    </a:lnTo>
                    <a:lnTo>
                      <a:pt x="63" y="296"/>
                    </a:lnTo>
                    <a:lnTo>
                      <a:pt x="60" y="294"/>
                    </a:lnTo>
                    <a:lnTo>
                      <a:pt x="56" y="287"/>
                    </a:lnTo>
                    <a:lnTo>
                      <a:pt x="39" y="266"/>
                    </a:lnTo>
                    <a:lnTo>
                      <a:pt x="32" y="255"/>
                    </a:lnTo>
                    <a:lnTo>
                      <a:pt x="30" y="250"/>
                    </a:lnTo>
                    <a:lnTo>
                      <a:pt x="33" y="243"/>
                    </a:lnTo>
                    <a:lnTo>
                      <a:pt x="37" y="241"/>
                    </a:lnTo>
                    <a:lnTo>
                      <a:pt x="40" y="238"/>
                    </a:lnTo>
                    <a:lnTo>
                      <a:pt x="46" y="234"/>
                    </a:lnTo>
                    <a:lnTo>
                      <a:pt x="51" y="229"/>
                    </a:lnTo>
                    <a:lnTo>
                      <a:pt x="65" y="220"/>
                    </a:lnTo>
                    <a:lnTo>
                      <a:pt x="81" y="217"/>
                    </a:lnTo>
                    <a:lnTo>
                      <a:pt x="101" y="217"/>
                    </a:lnTo>
                    <a:lnTo>
                      <a:pt x="107" y="215"/>
                    </a:lnTo>
                    <a:lnTo>
                      <a:pt x="114" y="208"/>
                    </a:lnTo>
                    <a:lnTo>
                      <a:pt x="115" y="203"/>
                    </a:lnTo>
                    <a:lnTo>
                      <a:pt x="117" y="199"/>
                    </a:lnTo>
                    <a:lnTo>
                      <a:pt x="117" y="198"/>
                    </a:lnTo>
                    <a:lnTo>
                      <a:pt x="115" y="196"/>
                    </a:lnTo>
                    <a:lnTo>
                      <a:pt x="110" y="194"/>
                    </a:lnTo>
                    <a:lnTo>
                      <a:pt x="101" y="194"/>
                    </a:lnTo>
                    <a:lnTo>
                      <a:pt x="91" y="201"/>
                    </a:lnTo>
                    <a:lnTo>
                      <a:pt x="84" y="205"/>
                    </a:lnTo>
                    <a:lnTo>
                      <a:pt x="74" y="206"/>
                    </a:lnTo>
                    <a:lnTo>
                      <a:pt x="58" y="206"/>
                    </a:lnTo>
                    <a:lnTo>
                      <a:pt x="46" y="205"/>
                    </a:lnTo>
                    <a:lnTo>
                      <a:pt x="32" y="203"/>
                    </a:lnTo>
                    <a:lnTo>
                      <a:pt x="19" y="198"/>
                    </a:lnTo>
                    <a:lnTo>
                      <a:pt x="11" y="189"/>
                    </a:lnTo>
                    <a:lnTo>
                      <a:pt x="7" y="184"/>
                    </a:lnTo>
                    <a:lnTo>
                      <a:pt x="4" y="180"/>
                    </a:lnTo>
                    <a:lnTo>
                      <a:pt x="0" y="173"/>
                    </a:lnTo>
                    <a:lnTo>
                      <a:pt x="14" y="166"/>
                    </a:lnTo>
                    <a:lnTo>
                      <a:pt x="28" y="163"/>
                    </a:lnTo>
                    <a:lnTo>
                      <a:pt x="44" y="159"/>
                    </a:lnTo>
                    <a:lnTo>
                      <a:pt x="60" y="152"/>
                    </a:lnTo>
                    <a:lnTo>
                      <a:pt x="61" y="152"/>
                    </a:lnTo>
                    <a:lnTo>
                      <a:pt x="61" y="154"/>
                    </a:lnTo>
                    <a:lnTo>
                      <a:pt x="65" y="156"/>
                    </a:lnTo>
                    <a:lnTo>
                      <a:pt x="68" y="159"/>
                    </a:lnTo>
                    <a:lnTo>
                      <a:pt x="84" y="168"/>
                    </a:lnTo>
                    <a:lnTo>
                      <a:pt x="103" y="173"/>
                    </a:lnTo>
                    <a:lnTo>
                      <a:pt x="108" y="173"/>
                    </a:lnTo>
                    <a:lnTo>
                      <a:pt x="112" y="170"/>
                    </a:lnTo>
                    <a:lnTo>
                      <a:pt x="112" y="163"/>
                    </a:lnTo>
                    <a:lnTo>
                      <a:pt x="98" y="149"/>
                    </a:lnTo>
                    <a:lnTo>
                      <a:pt x="94" y="147"/>
                    </a:lnTo>
                    <a:lnTo>
                      <a:pt x="91" y="147"/>
                    </a:lnTo>
                    <a:lnTo>
                      <a:pt x="88" y="145"/>
                    </a:lnTo>
                    <a:lnTo>
                      <a:pt x="84" y="145"/>
                    </a:lnTo>
                    <a:lnTo>
                      <a:pt x="79" y="143"/>
                    </a:lnTo>
                    <a:lnTo>
                      <a:pt x="74" y="140"/>
                    </a:lnTo>
                    <a:lnTo>
                      <a:pt x="67" y="137"/>
                    </a:lnTo>
                    <a:lnTo>
                      <a:pt x="53" y="135"/>
                    </a:lnTo>
                    <a:lnTo>
                      <a:pt x="46" y="135"/>
                    </a:lnTo>
                    <a:lnTo>
                      <a:pt x="40" y="133"/>
                    </a:lnTo>
                    <a:lnTo>
                      <a:pt x="37" y="130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3" y="121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33" y="109"/>
                    </a:lnTo>
                    <a:lnTo>
                      <a:pt x="37" y="105"/>
                    </a:lnTo>
                    <a:lnTo>
                      <a:pt x="42" y="102"/>
                    </a:lnTo>
                    <a:lnTo>
                      <a:pt x="46" y="100"/>
                    </a:lnTo>
                    <a:lnTo>
                      <a:pt x="51" y="98"/>
                    </a:lnTo>
                    <a:lnTo>
                      <a:pt x="54" y="96"/>
                    </a:lnTo>
                    <a:lnTo>
                      <a:pt x="70" y="96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2" y="93"/>
                    </a:lnTo>
                    <a:lnTo>
                      <a:pt x="84" y="93"/>
                    </a:lnTo>
                    <a:lnTo>
                      <a:pt x="88" y="91"/>
                    </a:lnTo>
                    <a:lnTo>
                      <a:pt x="96" y="88"/>
                    </a:lnTo>
                    <a:lnTo>
                      <a:pt x="117" y="81"/>
                    </a:lnTo>
                    <a:lnTo>
                      <a:pt x="129" y="81"/>
                    </a:lnTo>
                    <a:lnTo>
                      <a:pt x="138" y="79"/>
                    </a:lnTo>
                    <a:lnTo>
                      <a:pt x="149" y="77"/>
                    </a:lnTo>
                    <a:lnTo>
                      <a:pt x="157" y="74"/>
                    </a:lnTo>
                    <a:lnTo>
                      <a:pt x="161" y="72"/>
                    </a:lnTo>
                    <a:lnTo>
                      <a:pt x="164" y="68"/>
                    </a:lnTo>
                    <a:lnTo>
                      <a:pt x="168" y="63"/>
                    </a:lnTo>
                    <a:lnTo>
                      <a:pt x="171" y="56"/>
                    </a:lnTo>
                    <a:lnTo>
                      <a:pt x="173" y="54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4"/>
                    </a:lnTo>
                    <a:lnTo>
                      <a:pt x="184" y="58"/>
                    </a:lnTo>
                    <a:lnTo>
                      <a:pt x="189" y="61"/>
                    </a:lnTo>
                    <a:lnTo>
                      <a:pt x="196" y="68"/>
                    </a:lnTo>
                    <a:lnTo>
                      <a:pt x="208" y="68"/>
                    </a:lnTo>
                    <a:lnTo>
                      <a:pt x="215" y="65"/>
                    </a:lnTo>
                    <a:lnTo>
                      <a:pt x="220" y="65"/>
                    </a:lnTo>
                    <a:lnTo>
                      <a:pt x="225" y="67"/>
                    </a:lnTo>
                    <a:lnTo>
                      <a:pt x="231" y="67"/>
                    </a:lnTo>
                    <a:lnTo>
                      <a:pt x="236" y="68"/>
                    </a:lnTo>
                    <a:lnTo>
                      <a:pt x="239" y="68"/>
                    </a:lnTo>
                    <a:lnTo>
                      <a:pt x="243" y="70"/>
                    </a:lnTo>
                    <a:lnTo>
                      <a:pt x="248" y="70"/>
                    </a:lnTo>
                    <a:lnTo>
                      <a:pt x="257" y="68"/>
                    </a:lnTo>
                    <a:lnTo>
                      <a:pt x="267" y="68"/>
                    </a:lnTo>
                    <a:lnTo>
                      <a:pt x="278" y="67"/>
                    </a:lnTo>
                    <a:lnTo>
                      <a:pt x="286" y="67"/>
                    </a:lnTo>
                    <a:lnTo>
                      <a:pt x="299" y="70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32" y="82"/>
                    </a:lnTo>
                    <a:lnTo>
                      <a:pt x="341" y="82"/>
                    </a:lnTo>
                    <a:lnTo>
                      <a:pt x="355" y="81"/>
                    </a:lnTo>
                    <a:lnTo>
                      <a:pt x="386" y="74"/>
                    </a:lnTo>
                    <a:lnTo>
                      <a:pt x="400" y="72"/>
                    </a:lnTo>
                    <a:lnTo>
                      <a:pt x="407" y="70"/>
                    </a:lnTo>
                    <a:lnTo>
                      <a:pt x="412" y="74"/>
                    </a:lnTo>
                    <a:lnTo>
                      <a:pt x="419" y="81"/>
                    </a:lnTo>
                    <a:lnTo>
                      <a:pt x="428" y="88"/>
                    </a:lnTo>
                    <a:lnTo>
                      <a:pt x="438" y="95"/>
                    </a:lnTo>
                    <a:lnTo>
                      <a:pt x="449" y="95"/>
                    </a:lnTo>
                    <a:lnTo>
                      <a:pt x="461" y="93"/>
                    </a:lnTo>
                    <a:lnTo>
                      <a:pt x="468" y="95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7" y="103"/>
                    </a:lnTo>
                    <a:lnTo>
                      <a:pt x="498" y="114"/>
                    </a:lnTo>
                    <a:lnTo>
                      <a:pt x="501" y="116"/>
                    </a:lnTo>
                    <a:lnTo>
                      <a:pt x="508" y="112"/>
                    </a:lnTo>
                    <a:lnTo>
                      <a:pt x="513" y="110"/>
                    </a:lnTo>
                    <a:lnTo>
                      <a:pt x="517" y="107"/>
                    </a:lnTo>
                    <a:lnTo>
                      <a:pt x="522" y="103"/>
                    </a:lnTo>
                    <a:lnTo>
                      <a:pt x="524" y="98"/>
                    </a:lnTo>
                    <a:lnTo>
                      <a:pt x="526" y="96"/>
                    </a:lnTo>
                    <a:lnTo>
                      <a:pt x="526" y="93"/>
                    </a:lnTo>
                    <a:lnTo>
                      <a:pt x="527" y="93"/>
                    </a:lnTo>
                    <a:lnTo>
                      <a:pt x="531" y="91"/>
                    </a:lnTo>
                    <a:lnTo>
                      <a:pt x="541" y="91"/>
                    </a:lnTo>
                    <a:lnTo>
                      <a:pt x="554" y="95"/>
                    </a:lnTo>
                    <a:lnTo>
                      <a:pt x="571" y="96"/>
                    </a:lnTo>
                    <a:lnTo>
                      <a:pt x="583" y="96"/>
                    </a:lnTo>
                    <a:lnTo>
                      <a:pt x="590" y="93"/>
                    </a:lnTo>
                    <a:lnTo>
                      <a:pt x="595" y="89"/>
                    </a:lnTo>
                    <a:lnTo>
                      <a:pt x="606" y="86"/>
                    </a:lnTo>
                    <a:lnTo>
                      <a:pt x="618" y="84"/>
                    </a:lnTo>
                    <a:lnTo>
                      <a:pt x="629" y="86"/>
                    </a:lnTo>
                    <a:lnTo>
                      <a:pt x="644" y="91"/>
                    </a:lnTo>
                    <a:lnTo>
                      <a:pt x="646" y="89"/>
                    </a:lnTo>
                    <a:lnTo>
                      <a:pt x="650" y="88"/>
                    </a:lnTo>
                    <a:lnTo>
                      <a:pt x="651" y="86"/>
                    </a:lnTo>
                    <a:lnTo>
                      <a:pt x="655" y="84"/>
                    </a:lnTo>
                    <a:lnTo>
                      <a:pt x="657" y="82"/>
                    </a:lnTo>
                    <a:lnTo>
                      <a:pt x="658" y="82"/>
                    </a:lnTo>
                    <a:lnTo>
                      <a:pt x="660" y="84"/>
                    </a:lnTo>
                    <a:lnTo>
                      <a:pt x="662" y="88"/>
                    </a:lnTo>
                    <a:lnTo>
                      <a:pt x="665" y="91"/>
                    </a:lnTo>
                    <a:lnTo>
                      <a:pt x="667" y="96"/>
                    </a:lnTo>
                    <a:lnTo>
                      <a:pt x="669" y="100"/>
                    </a:lnTo>
                    <a:lnTo>
                      <a:pt x="670" y="102"/>
                    </a:lnTo>
                    <a:lnTo>
                      <a:pt x="670" y="103"/>
                    </a:lnTo>
                    <a:lnTo>
                      <a:pt x="674" y="102"/>
                    </a:lnTo>
                    <a:lnTo>
                      <a:pt x="681" y="95"/>
                    </a:lnTo>
                    <a:lnTo>
                      <a:pt x="684" y="93"/>
                    </a:lnTo>
                    <a:lnTo>
                      <a:pt x="690" y="89"/>
                    </a:lnTo>
                    <a:lnTo>
                      <a:pt x="693" y="88"/>
                    </a:lnTo>
                    <a:lnTo>
                      <a:pt x="751" y="88"/>
                    </a:lnTo>
                    <a:lnTo>
                      <a:pt x="761" y="89"/>
                    </a:lnTo>
                    <a:lnTo>
                      <a:pt x="773" y="93"/>
                    </a:lnTo>
                    <a:lnTo>
                      <a:pt x="780" y="98"/>
                    </a:lnTo>
                    <a:lnTo>
                      <a:pt x="789" y="103"/>
                    </a:lnTo>
                    <a:lnTo>
                      <a:pt x="800" y="105"/>
                    </a:lnTo>
                    <a:lnTo>
                      <a:pt x="812" y="109"/>
                    </a:lnTo>
                    <a:lnTo>
                      <a:pt x="821" y="112"/>
                    </a:lnTo>
                    <a:lnTo>
                      <a:pt x="831" y="116"/>
                    </a:lnTo>
                    <a:lnTo>
                      <a:pt x="835" y="114"/>
                    </a:lnTo>
                    <a:lnTo>
                      <a:pt x="840" y="109"/>
                    </a:lnTo>
                    <a:lnTo>
                      <a:pt x="840" y="105"/>
                    </a:lnTo>
                    <a:lnTo>
                      <a:pt x="838" y="103"/>
                    </a:lnTo>
                    <a:lnTo>
                      <a:pt x="835" y="102"/>
                    </a:lnTo>
                    <a:lnTo>
                      <a:pt x="833" y="98"/>
                    </a:lnTo>
                    <a:lnTo>
                      <a:pt x="828" y="96"/>
                    </a:lnTo>
                    <a:lnTo>
                      <a:pt x="824" y="93"/>
                    </a:lnTo>
                    <a:lnTo>
                      <a:pt x="822" y="89"/>
                    </a:lnTo>
                    <a:lnTo>
                      <a:pt x="819" y="88"/>
                    </a:lnTo>
                    <a:lnTo>
                      <a:pt x="817" y="84"/>
                    </a:lnTo>
                    <a:lnTo>
                      <a:pt x="812" y="77"/>
                    </a:lnTo>
                    <a:lnTo>
                      <a:pt x="805" y="67"/>
                    </a:lnTo>
                    <a:lnTo>
                      <a:pt x="798" y="58"/>
                    </a:lnTo>
                    <a:lnTo>
                      <a:pt x="794" y="53"/>
                    </a:lnTo>
                    <a:lnTo>
                      <a:pt x="791" y="49"/>
                    </a:lnTo>
                    <a:lnTo>
                      <a:pt x="787" y="51"/>
                    </a:lnTo>
                    <a:lnTo>
                      <a:pt x="782" y="61"/>
                    </a:lnTo>
                    <a:lnTo>
                      <a:pt x="775" y="68"/>
                    </a:lnTo>
                    <a:lnTo>
                      <a:pt x="765" y="72"/>
                    </a:lnTo>
                    <a:lnTo>
                      <a:pt x="733" y="75"/>
                    </a:lnTo>
                    <a:lnTo>
                      <a:pt x="723" y="75"/>
                    </a:lnTo>
                    <a:lnTo>
                      <a:pt x="718" y="72"/>
                    </a:lnTo>
                    <a:lnTo>
                      <a:pt x="709" y="63"/>
                    </a:lnTo>
                    <a:lnTo>
                      <a:pt x="698" y="61"/>
                    </a:lnTo>
                    <a:lnTo>
                      <a:pt x="691" y="61"/>
                    </a:lnTo>
                    <a:lnTo>
                      <a:pt x="686" y="60"/>
                    </a:lnTo>
                    <a:lnTo>
                      <a:pt x="681" y="54"/>
                    </a:lnTo>
                    <a:lnTo>
                      <a:pt x="683" y="53"/>
                    </a:lnTo>
                    <a:lnTo>
                      <a:pt x="683" y="51"/>
                    </a:lnTo>
                    <a:lnTo>
                      <a:pt x="686" y="49"/>
                    </a:lnTo>
                    <a:lnTo>
                      <a:pt x="688" y="47"/>
                    </a:lnTo>
                    <a:lnTo>
                      <a:pt x="690" y="47"/>
                    </a:lnTo>
                    <a:lnTo>
                      <a:pt x="695" y="44"/>
                    </a:lnTo>
                    <a:lnTo>
                      <a:pt x="700" y="37"/>
                    </a:lnTo>
                    <a:lnTo>
                      <a:pt x="704" y="26"/>
                    </a:lnTo>
                    <a:lnTo>
                      <a:pt x="707" y="18"/>
                    </a:lnTo>
                    <a:lnTo>
                      <a:pt x="711" y="11"/>
                    </a:lnTo>
                    <a:lnTo>
                      <a:pt x="716" y="7"/>
                    </a:lnTo>
                    <a:lnTo>
                      <a:pt x="726" y="7"/>
                    </a:lnTo>
                    <a:lnTo>
                      <a:pt x="739" y="9"/>
                    </a:lnTo>
                    <a:lnTo>
                      <a:pt x="760" y="9"/>
                    </a:lnTo>
                    <a:lnTo>
                      <a:pt x="770" y="7"/>
                    </a:lnTo>
                    <a:lnTo>
                      <a:pt x="782" y="9"/>
                    </a:lnTo>
                    <a:lnTo>
                      <a:pt x="791" y="9"/>
                    </a:lnTo>
                    <a:lnTo>
                      <a:pt x="798" y="7"/>
                    </a:lnTo>
                    <a:lnTo>
                      <a:pt x="803" y="4"/>
                    </a:lnTo>
                    <a:lnTo>
                      <a:pt x="8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2871197" y="2232357"/>
                <a:ext cx="147438" cy="12520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6" y="4"/>
                  </a:cxn>
                  <a:cxn ang="0">
                    <a:pos x="68" y="7"/>
                  </a:cxn>
                  <a:cxn ang="0">
                    <a:pos x="74" y="7"/>
                  </a:cxn>
                  <a:cxn ang="0">
                    <a:pos x="82" y="5"/>
                  </a:cxn>
                  <a:cxn ang="0">
                    <a:pos x="96" y="5"/>
                  </a:cxn>
                  <a:cxn ang="0">
                    <a:pos x="107" y="7"/>
                  </a:cxn>
                  <a:cxn ang="0">
                    <a:pos x="114" y="11"/>
                  </a:cxn>
                  <a:cxn ang="0">
                    <a:pos x="124" y="28"/>
                  </a:cxn>
                  <a:cxn ang="0">
                    <a:pos x="126" y="37"/>
                  </a:cxn>
                  <a:cxn ang="0">
                    <a:pos x="124" y="40"/>
                  </a:cxn>
                  <a:cxn ang="0">
                    <a:pos x="121" y="40"/>
                  </a:cxn>
                  <a:cxn ang="0">
                    <a:pos x="116" y="39"/>
                  </a:cxn>
                  <a:cxn ang="0">
                    <a:pos x="112" y="37"/>
                  </a:cxn>
                  <a:cxn ang="0">
                    <a:pos x="109" y="32"/>
                  </a:cxn>
                  <a:cxn ang="0">
                    <a:pos x="107" y="28"/>
                  </a:cxn>
                  <a:cxn ang="0">
                    <a:pos x="105" y="23"/>
                  </a:cxn>
                  <a:cxn ang="0">
                    <a:pos x="105" y="21"/>
                  </a:cxn>
                  <a:cxn ang="0">
                    <a:pos x="102" y="26"/>
                  </a:cxn>
                  <a:cxn ang="0">
                    <a:pos x="100" y="35"/>
                  </a:cxn>
                  <a:cxn ang="0">
                    <a:pos x="100" y="45"/>
                  </a:cxn>
                  <a:cxn ang="0">
                    <a:pos x="102" y="52"/>
                  </a:cxn>
                  <a:cxn ang="0">
                    <a:pos x="103" y="58"/>
                  </a:cxn>
                  <a:cxn ang="0">
                    <a:pos x="100" y="65"/>
                  </a:cxn>
                  <a:cxn ang="0">
                    <a:pos x="93" y="72"/>
                  </a:cxn>
                  <a:cxn ang="0">
                    <a:pos x="89" y="73"/>
                  </a:cxn>
                  <a:cxn ang="0">
                    <a:pos x="86" y="73"/>
                  </a:cxn>
                  <a:cxn ang="0">
                    <a:pos x="81" y="70"/>
                  </a:cxn>
                  <a:cxn ang="0">
                    <a:pos x="77" y="59"/>
                  </a:cxn>
                  <a:cxn ang="0">
                    <a:pos x="77" y="39"/>
                  </a:cxn>
                  <a:cxn ang="0">
                    <a:pos x="75" y="32"/>
                  </a:cxn>
                  <a:cxn ang="0">
                    <a:pos x="72" y="26"/>
                  </a:cxn>
                  <a:cxn ang="0">
                    <a:pos x="67" y="21"/>
                  </a:cxn>
                  <a:cxn ang="0">
                    <a:pos x="60" y="19"/>
                  </a:cxn>
                  <a:cxn ang="0">
                    <a:pos x="53" y="19"/>
                  </a:cxn>
                  <a:cxn ang="0">
                    <a:pos x="46" y="21"/>
                  </a:cxn>
                  <a:cxn ang="0">
                    <a:pos x="40" y="25"/>
                  </a:cxn>
                  <a:cxn ang="0">
                    <a:pos x="32" y="33"/>
                  </a:cxn>
                  <a:cxn ang="0">
                    <a:pos x="30" y="37"/>
                  </a:cxn>
                  <a:cxn ang="0">
                    <a:pos x="27" y="40"/>
                  </a:cxn>
                  <a:cxn ang="0">
                    <a:pos x="23" y="47"/>
                  </a:cxn>
                  <a:cxn ang="0">
                    <a:pos x="21" y="59"/>
                  </a:cxn>
                  <a:cxn ang="0">
                    <a:pos x="21" y="93"/>
                  </a:cxn>
                  <a:cxn ang="0">
                    <a:pos x="20" y="100"/>
                  </a:cxn>
                  <a:cxn ang="0">
                    <a:pos x="16" y="105"/>
                  </a:cxn>
                  <a:cxn ang="0">
                    <a:pos x="9" y="107"/>
                  </a:cxn>
                  <a:cxn ang="0">
                    <a:pos x="4" y="103"/>
                  </a:cxn>
                  <a:cxn ang="0">
                    <a:pos x="0" y="94"/>
                  </a:cxn>
                  <a:cxn ang="0">
                    <a:pos x="0" y="32"/>
                  </a:cxn>
                  <a:cxn ang="0">
                    <a:pos x="2" y="21"/>
                  </a:cxn>
                  <a:cxn ang="0">
                    <a:pos x="7" y="12"/>
                  </a:cxn>
                  <a:cxn ang="0">
                    <a:pos x="16" y="5"/>
                  </a:cxn>
                  <a:cxn ang="0">
                    <a:pos x="27" y="2"/>
                  </a:cxn>
                  <a:cxn ang="0">
                    <a:pos x="35" y="0"/>
                  </a:cxn>
                </a:cxnLst>
                <a:rect l="0" t="0" r="r" b="b"/>
                <a:pathLst>
                  <a:path w="126" h="107">
                    <a:moveTo>
                      <a:pt x="35" y="0"/>
                    </a:moveTo>
                    <a:lnTo>
                      <a:pt x="56" y="4"/>
                    </a:lnTo>
                    <a:lnTo>
                      <a:pt x="68" y="7"/>
                    </a:lnTo>
                    <a:lnTo>
                      <a:pt x="74" y="7"/>
                    </a:lnTo>
                    <a:lnTo>
                      <a:pt x="82" y="5"/>
                    </a:lnTo>
                    <a:lnTo>
                      <a:pt x="96" y="5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24" y="28"/>
                    </a:lnTo>
                    <a:lnTo>
                      <a:pt x="126" y="37"/>
                    </a:lnTo>
                    <a:lnTo>
                      <a:pt x="124" y="40"/>
                    </a:lnTo>
                    <a:lnTo>
                      <a:pt x="121" y="40"/>
                    </a:lnTo>
                    <a:lnTo>
                      <a:pt x="116" y="39"/>
                    </a:lnTo>
                    <a:lnTo>
                      <a:pt x="112" y="37"/>
                    </a:lnTo>
                    <a:lnTo>
                      <a:pt x="109" y="32"/>
                    </a:lnTo>
                    <a:lnTo>
                      <a:pt x="107" y="28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2" y="26"/>
                    </a:lnTo>
                    <a:lnTo>
                      <a:pt x="100" y="35"/>
                    </a:lnTo>
                    <a:lnTo>
                      <a:pt x="100" y="45"/>
                    </a:lnTo>
                    <a:lnTo>
                      <a:pt x="102" y="52"/>
                    </a:lnTo>
                    <a:lnTo>
                      <a:pt x="103" y="58"/>
                    </a:lnTo>
                    <a:lnTo>
                      <a:pt x="100" y="65"/>
                    </a:lnTo>
                    <a:lnTo>
                      <a:pt x="93" y="72"/>
                    </a:lnTo>
                    <a:lnTo>
                      <a:pt x="89" y="73"/>
                    </a:lnTo>
                    <a:lnTo>
                      <a:pt x="86" y="73"/>
                    </a:lnTo>
                    <a:lnTo>
                      <a:pt x="81" y="70"/>
                    </a:lnTo>
                    <a:lnTo>
                      <a:pt x="77" y="59"/>
                    </a:lnTo>
                    <a:lnTo>
                      <a:pt x="77" y="39"/>
                    </a:lnTo>
                    <a:lnTo>
                      <a:pt x="75" y="32"/>
                    </a:lnTo>
                    <a:lnTo>
                      <a:pt x="72" y="26"/>
                    </a:lnTo>
                    <a:lnTo>
                      <a:pt x="67" y="21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6" y="21"/>
                    </a:lnTo>
                    <a:lnTo>
                      <a:pt x="40" y="25"/>
                    </a:lnTo>
                    <a:lnTo>
                      <a:pt x="32" y="33"/>
                    </a:lnTo>
                    <a:lnTo>
                      <a:pt x="30" y="37"/>
                    </a:lnTo>
                    <a:lnTo>
                      <a:pt x="27" y="40"/>
                    </a:lnTo>
                    <a:lnTo>
                      <a:pt x="23" y="47"/>
                    </a:lnTo>
                    <a:lnTo>
                      <a:pt x="21" y="59"/>
                    </a:lnTo>
                    <a:lnTo>
                      <a:pt x="21" y="93"/>
                    </a:lnTo>
                    <a:lnTo>
                      <a:pt x="20" y="100"/>
                    </a:lnTo>
                    <a:lnTo>
                      <a:pt x="16" y="105"/>
                    </a:lnTo>
                    <a:lnTo>
                      <a:pt x="9" y="107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32"/>
                    </a:lnTo>
                    <a:lnTo>
                      <a:pt x="2" y="21"/>
                    </a:lnTo>
                    <a:lnTo>
                      <a:pt x="7" y="12"/>
                    </a:lnTo>
                    <a:lnTo>
                      <a:pt x="16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2969489" y="2283844"/>
                <a:ext cx="122865" cy="7722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8" y="0"/>
                  </a:cxn>
                  <a:cxn ang="0">
                    <a:pos x="103" y="3"/>
                  </a:cxn>
                  <a:cxn ang="0">
                    <a:pos x="105" y="7"/>
                  </a:cxn>
                  <a:cxn ang="0">
                    <a:pos x="105" y="8"/>
                  </a:cxn>
                  <a:cxn ang="0">
                    <a:pos x="100" y="14"/>
                  </a:cxn>
                  <a:cxn ang="0">
                    <a:pos x="89" y="17"/>
                  </a:cxn>
                  <a:cxn ang="0">
                    <a:pos x="84" y="21"/>
                  </a:cxn>
                  <a:cxn ang="0">
                    <a:pos x="77" y="22"/>
                  </a:cxn>
                  <a:cxn ang="0">
                    <a:pos x="63" y="29"/>
                  </a:cxn>
                  <a:cxn ang="0">
                    <a:pos x="59" y="33"/>
                  </a:cxn>
                  <a:cxn ang="0">
                    <a:pos x="51" y="40"/>
                  </a:cxn>
                  <a:cxn ang="0">
                    <a:pos x="39" y="47"/>
                  </a:cxn>
                  <a:cxn ang="0">
                    <a:pos x="28" y="54"/>
                  </a:cxn>
                  <a:cxn ang="0">
                    <a:pos x="21" y="61"/>
                  </a:cxn>
                  <a:cxn ang="0">
                    <a:pos x="16" y="64"/>
                  </a:cxn>
                  <a:cxn ang="0">
                    <a:pos x="11" y="66"/>
                  </a:cxn>
                  <a:cxn ang="0">
                    <a:pos x="7" y="66"/>
                  </a:cxn>
                  <a:cxn ang="0">
                    <a:pos x="4" y="64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0" y="57"/>
                  </a:cxn>
                  <a:cxn ang="0">
                    <a:pos x="7" y="50"/>
                  </a:cxn>
                  <a:cxn ang="0">
                    <a:pos x="11" y="49"/>
                  </a:cxn>
                  <a:cxn ang="0">
                    <a:pos x="14" y="45"/>
                  </a:cxn>
                  <a:cxn ang="0">
                    <a:pos x="19" y="43"/>
                  </a:cxn>
                  <a:cxn ang="0">
                    <a:pos x="25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3" y="33"/>
                  </a:cxn>
                  <a:cxn ang="0">
                    <a:pos x="39" y="26"/>
                  </a:cxn>
                  <a:cxn ang="0">
                    <a:pos x="46" y="17"/>
                  </a:cxn>
                  <a:cxn ang="0">
                    <a:pos x="54" y="8"/>
                  </a:cxn>
                  <a:cxn ang="0">
                    <a:pos x="61" y="3"/>
                  </a:cxn>
                  <a:cxn ang="0">
                    <a:pos x="65" y="1"/>
                  </a:cxn>
                  <a:cxn ang="0">
                    <a:pos x="79" y="1"/>
                  </a:cxn>
                  <a:cxn ang="0">
                    <a:pos x="89" y="0"/>
                  </a:cxn>
                </a:cxnLst>
                <a:rect l="0" t="0" r="r" b="b"/>
                <a:pathLst>
                  <a:path w="105" h="66">
                    <a:moveTo>
                      <a:pt x="89" y="0"/>
                    </a:moveTo>
                    <a:lnTo>
                      <a:pt x="98" y="0"/>
                    </a:lnTo>
                    <a:lnTo>
                      <a:pt x="103" y="3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0" y="14"/>
                    </a:lnTo>
                    <a:lnTo>
                      <a:pt x="89" y="17"/>
                    </a:lnTo>
                    <a:lnTo>
                      <a:pt x="84" y="21"/>
                    </a:lnTo>
                    <a:lnTo>
                      <a:pt x="77" y="22"/>
                    </a:lnTo>
                    <a:lnTo>
                      <a:pt x="63" y="29"/>
                    </a:lnTo>
                    <a:lnTo>
                      <a:pt x="59" y="33"/>
                    </a:lnTo>
                    <a:lnTo>
                      <a:pt x="51" y="40"/>
                    </a:lnTo>
                    <a:lnTo>
                      <a:pt x="39" y="47"/>
                    </a:lnTo>
                    <a:lnTo>
                      <a:pt x="28" y="54"/>
                    </a:lnTo>
                    <a:lnTo>
                      <a:pt x="21" y="61"/>
                    </a:lnTo>
                    <a:lnTo>
                      <a:pt x="16" y="64"/>
                    </a:lnTo>
                    <a:lnTo>
                      <a:pt x="11" y="66"/>
                    </a:lnTo>
                    <a:lnTo>
                      <a:pt x="7" y="66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7" y="50"/>
                    </a:lnTo>
                    <a:lnTo>
                      <a:pt x="11" y="49"/>
                    </a:lnTo>
                    <a:lnTo>
                      <a:pt x="14" y="45"/>
                    </a:lnTo>
                    <a:lnTo>
                      <a:pt x="19" y="43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3"/>
                    </a:lnTo>
                    <a:lnTo>
                      <a:pt x="39" y="26"/>
                    </a:lnTo>
                    <a:lnTo>
                      <a:pt x="46" y="17"/>
                    </a:lnTo>
                    <a:lnTo>
                      <a:pt x="54" y="8"/>
                    </a:lnTo>
                    <a:lnTo>
                      <a:pt x="61" y="3"/>
                    </a:lnTo>
                    <a:lnTo>
                      <a:pt x="65" y="1"/>
                    </a:lnTo>
                    <a:lnTo>
                      <a:pt x="79" y="1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804499" y="2160978"/>
                <a:ext cx="124035" cy="5967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0" y="3"/>
                  </a:cxn>
                  <a:cxn ang="0">
                    <a:pos x="80" y="14"/>
                  </a:cxn>
                  <a:cxn ang="0">
                    <a:pos x="92" y="23"/>
                  </a:cxn>
                  <a:cxn ang="0">
                    <a:pos x="103" y="26"/>
                  </a:cxn>
                  <a:cxn ang="0">
                    <a:pos x="106" y="30"/>
                  </a:cxn>
                  <a:cxn ang="0">
                    <a:pos x="106" y="33"/>
                  </a:cxn>
                  <a:cxn ang="0">
                    <a:pos x="104" y="37"/>
                  </a:cxn>
                  <a:cxn ang="0">
                    <a:pos x="103" y="38"/>
                  </a:cxn>
                  <a:cxn ang="0">
                    <a:pos x="99" y="45"/>
                  </a:cxn>
                  <a:cxn ang="0">
                    <a:pos x="96" y="49"/>
                  </a:cxn>
                  <a:cxn ang="0">
                    <a:pos x="89" y="49"/>
                  </a:cxn>
                  <a:cxn ang="0">
                    <a:pos x="64" y="45"/>
                  </a:cxn>
                  <a:cxn ang="0">
                    <a:pos x="59" y="45"/>
                  </a:cxn>
                  <a:cxn ang="0">
                    <a:pos x="57" y="44"/>
                  </a:cxn>
                  <a:cxn ang="0">
                    <a:pos x="54" y="42"/>
                  </a:cxn>
                  <a:cxn ang="0">
                    <a:pos x="54" y="40"/>
                  </a:cxn>
                  <a:cxn ang="0">
                    <a:pos x="52" y="38"/>
                  </a:cxn>
                  <a:cxn ang="0">
                    <a:pos x="45" y="38"/>
                  </a:cxn>
                  <a:cxn ang="0">
                    <a:pos x="35" y="42"/>
                  </a:cxn>
                  <a:cxn ang="0">
                    <a:pos x="28" y="44"/>
                  </a:cxn>
                  <a:cxn ang="0">
                    <a:pos x="22" y="47"/>
                  </a:cxn>
                  <a:cxn ang="0">
                    <a:pos x="19" y="49"/>
                  </a:cxn>
                  <a:cxn ang="0">
                    <a:pos x="14" y="51"/>
                  </a:cxn>
                  <a:cxn ang="0">
                    <a:pos x="10" y="51"/>
                  </a:cxn>
                  <a:cxn ang="0">
                    <a:pos x="0" y="45"/>
                  </a:cxn>
                  <a:cxn ang="0">
                    <a:pos x="0" y="38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7" y="31"/>
                  </a:cxn>
                  <a:cxn ang="0">
                    <a:pos x="17" y="28"/>
                  </a:cxn>
                  <a:cxn ang="0">
                    <a:pos x="24" y="24"/>
                  </a:cxn>
                  <a:cxn ang="0">
                    <a:pos x="56" y="3"/>
                  </a:cxn>
                  <a:cxn ang="0">
                    <a:pos x="63" y="0"/>
                  </a:cxn>
                </a:cxnLst>
                <a:rect l="0" t="0" r="r" b="b"/>
                <a:pathLst>
                  <a:path w="106" h="51">
                    <a:moveTo>
                      <a:pt x="63" y="0"/>
                    </a:moveTo>
                    <a:lnTo>
                      <a:pt x="70" y="3"/>
                    </a:lnTo>
                    <a:lnTo>
                      <a:pt x="80" y="14"/>
                    </a:lnTo>
                    <a:lnTo>
                      <a:pt x="92" y="23"/>
                    </a:lnTo>
                    <a:lnTo>
                      <a:pt x="103" y="26"/>
                    </a:lnTo>
                    <a:lnTo>
                      <a:pt x="106" y="30"/>
                    </a:lnTo>
                    <a:lnTo>
                      <a:pt x="106" y="33"/>
                    </a:lnTo>
                    <a:lnTo>
                      <a:pt x="104" y="37"/>
                    </a:lnTo>
                    <a:lnTo>
                      <a:pt x="103" y="38"/>
                    </a:lnTo>
                    <a:lnTo>
                      <a:pt x="99" y="45"/>
                    </a:lnTo>
                    <a:lnTo>
                      <a:pt x="96" y="49"/>
                    </a:lnTo>
                    <a:lnTo>
                      <a:pt x="89" y="49"/>
                    </a:lnTo>
                    <a:lnTo>
                      <a:pt x="64" y="45"/>
                    </a:lnTo>
                    <a:lnTo>
                      <a:pt x="59" y="45"/>
                    </a:lnTo>
                    <a:lnTo>
                      <a:pt x="57" y="44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45" y="38"/>
                    </a:lnTo>
                    <a:lnTo>
                      <a:pt x="35" y="42"/>
                    </a:lnTo>
                    <a:lnTo>
                      <a:pt x="28" y="44"/>
                    </a:lnTo>
                    <a:lnTo>
                      <a:pt x="22" y="47"/>
                    </a:lnTo>
                    <a:lnTo>
                      <a:pt x="19" y="49"/>
                    </a:lnTo>
                    <a:lnTo>
                      <a:pt x="14" y="51"/>
                    </a:lnTo>
                    <a:lnTo>
                      <a:pt x="10" y="51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7" y="31"/>
                    </a:lnTo>
                    <a:lnTo>
                      <a:pt x="17" y="28"/>
                    </a:lnTo>
                    <a:lnTo>
                      <a:pt x="24" y="24"/>
                    </a:lnTo>
                    <a:lnTo>
                      <a:pt x="56" y="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2139858" y="2148107"/>
                <a:ext cx="65528" cy="737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21" y="11"/>
                  </a:cxn>
                  <a:cxn ang="0">
                    <a:pos x="27" y="14"/>
                  </a:cxn>
                  <a:cxn ang="0">
                    <a:pos x="35" y="21"/>
                  </a:cxn>
                  <a:cxn ang="0">
                    <a:pos x="51" y="37"/>
                  </a:cxn>
                  <a:cxn ang="0">
                    <a:pos x="53" y="41"/>
                  </a:cxn>
                  <a:cxn ang="0">
                    <a:pos x="55" y="46"/>
                  </a:cxn>
                  <a:cxn ang="0">
                    <a:pos x="56" y="49"/>
                  </a:cxn>
                  <a:cxn ang="0">
                    <a:pos x="56" y="55"/>
                  </a:cxn>
                  <a:cxn ang="0">
                    <a:pos x="53" y="62"/>
                  </a:cxn>
                  <a:cxn ang="0">
                    <a:pos x="51" y="63"/>
                  </a:cxn>
                  <a:cxn ang="0">
                    <a:pos x="48" y="63"/>
                  </a:cxn>
                  <a:cxn ang="0">
                    <a:pos x="44" y="56"/>
                  </a:cxn>
                  <a:cxn ang="0">
                    <a:pos x="41" y="51"/>
                  </a:cxn>
                  <a:cxn ang="0">
                    <a:pos x="41" y="46"/>
                  </a:cxn>
                  <a:cxn ang="0">
                    <a:pos x="39" y="41"/>
                  </a:cxn>
                  <a:cxn ang="0">
                    <a:pos x="39" y="37"/>
                  </a:cxn>
                  <a:cxn ang="0">
                    <a:pos x="37" y="34"/>
                  </a:cxn>
                  <a:cxn ang="0">
                    <a:pos x="35" y="32"/>
                  </a:cxn>
                  <a:cxn ang="0">
                    <a:pos x="32" y="30"/>
                  </a:cxn>
                  <a:cxn ang="0">
                    <a:pos x="27" y="28"/>
                  </a:cxn>
                  <a:cxn ang="0">
                    <a:pos x="23" y="27"/>
                  </a:cxn>
                  <a:cxn ang="0">
                    <a:pos x="20" y="27"/>
                  </a:cxn>
                  <a:cxn ang="0">
                    <a:pos x="16" y="25"/>
                  </a:cxn>
                  <a:cxn ang="0">
                    <a:pos x="11" y="20"/>
                  </a:cxn>
                  <a:cxn ang="0">
                    <a:pos x="9" y="16"/>
                  </a:cxn>
                  <a:cxn ang="0">
                    <a:pos x="6" y="1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6" h="63">
                    <a:moveTo>
                      <a:pt x="2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21" y="11"/>
                    </a:lnTo>
                    <a:lnTo>
                      <a:pt x="27" y="14"/>
                    </a:lnTo>
                    <a:lnTo>
                      <a:pt x="35" y="21"/>
                    </a:lnTo>
                    <a:lnTo>
                      <a:pt x="51" y="37"/>
                    </a:lnTo>
                    <a:lnTo>
                      <a:pt x="53" y="41"/>
                    </a:lnTo>
                    <a:lnTo>
                      <a:pt x="55" y="46"/>
                    </a:lnTo>
                    <a:lnTo>
                      <a:pt x="56" y="49"/>
                    </a:lnTo>
                    <a:lnTo>
                      <a:pt x="56" y="55"/>
                    </a:lnTo>
                    <a:lnTo>
                      <a:pt x="53" y="62"/>
                    </a:lnTo>
                    <a:lnTo>
                      <a:pt x="51" y="63"/>
                    </a:lnTo>
                    <a:lnTo>
                      <a:pt x="48" y="63"/>
                    </a:lnTo>
                    <a:lnTo>
                      <a:pt x="44" y="56"/>
                    </a:lnTo>
                    <a:lnTo>
                      <a:pt x="41" y="51"/>
                    </a:lnTo>
                    <a:lnTo>
                      <a:pt x="41" y="46"/>
                    </a:lnTo>
                    <a:lnTo>
                      <a:pt x="39" y="41"/>
                    </a:lnTo>
                    <a:lnTo>
                      <a:pt x="39" y="37"/>
                    </a:lnTo>
                    <a:lnTo>
                      <a:pt x="37" y="34"/>
                    </a:lnTo>
                    <a:lnTo>
                      <a:pt x="35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2941406" y="1880144"/>
                <a:ext cx="22233" cy="163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9" y="4"/>
                  </a:cxn>
                  <a:cxn ang="0">
                    <a:pos x="19" y="11"/>
                  </a:cxn>
                  <a:cxn ang="0">
                    <a:pos x="17" y="12"/>
                  </a:cxn>
                  <a:cxn ang="0">
                    <a:pos x="14" y="14"/>
                  </a:cxn>
                  <a:cxn ang="0">
                    <a:pos x="10" y="14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8" y="0"/>
                  </a:cxn>
                </a:cxnLst>
                <a:rect l="0" t="0" r="r" b="b"/>
                <a:pathLst>
                  <a:path w="19" h="14">
                    <a:moveTo>
                      <a:pt x="8" y="0"/>
                    </a:moveTo>
                    <a:lnTo>
                      <a:pt x="12" y="0"/>
                    </a:lnTo>
                    <a:lnTo>
                      <a:pt x="19" y="4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2994062" y="1896526"/>
                <a:ext cx="22233" cy="1638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19" y="5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9" y="14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9" h="14">
                    <a:moveTo>
                      <a:pt x="7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9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2201875" y="1543143"/>
                <a:ext cx="326470" cy="9127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8" y="10"/>
                  </a:cxn>
                  <a:cxn ang="0">
                    <a:pos x="117" y="19"/>
                  </a:cxn>
                  <a:cxn ang="0">
                    <a:pos x="141" y="22"/>
                  </a:cxn>
                  <a:cxn ang="0">
                    <a:pos x="159" y="24"/>
                  </a:cxn>
                  <a:cxn ang="0">
                    <a:pos x="167" y="31"/>
                  </a:cxn>
                  <a:cxn ang="0">
                    <a:pos x="180" y="38"/>
                  </a:cxn>
                  <a:cxn ang="0">
                    <a:pos x="185" y="42"/>
                  </a:cxn>
                  <a:cxn ang="0">
                    <a:pos x="195" y="38"/>
                  </a:cxn>
                  <a:cxn ang="0">
                    <a:pos x="221" y="17"/>
                  </a:cxn>
                  <a:cxn ang="0">
                    <a:pos x="232" y="21"/>
                  </a:cxn>
                  <a:cxn ang="0">
                    <a:pos x="241" y="33"/>
                  </a:cxn>
                  <a:cxn ang="0">
                    <a:pos x="253" y="35"/>
                  </a:cxn>
                  <a:cxn ang="0">
                    <a:pos x="265" y="28"/>
                  </a:cxn>
                  <a:cxn ang="0">
                    <a:pos x="272" y="26"/>
                  </a:cxn>
                  <a:cxn ang="0">
                    <a:pos x="277" y="33"/>
                  </a:cxn>
                  <a:cxn ang="0">
                    <a:pos x="279" y="36"/>
                  </a:cxn>
                  <a:cxn ang="0">
                    <a:pos x="277" y="43"/>
                  </a:cxn>
                  <a:cxn ang="0">
                    <a:pos x="276" y="52"/>
                  </a:cxn>
                  <a:cxn ang="0">
                    <a:pos x="274" y="61"/>
                  </a:cxn>
                  <a:cxn ang="0">
                    <a:pos x="263" y="71"/>
                  </a:cxn>
                  <a:cxn ang="0">
                    <a:pos x="256" y="78"/>
                  </a:cxn>
                  <a:cxn ang="0">
                    <a:pos x="237" y="77"/>
                  </a:cxn>
                  <a:cxn ang="0">
                    <a:pos x="206" y="71"/>
                  </a:cxn>
                  <a:cxn ang="0">
                    <a:pos x="178" y="75"/>
                  </a:cxn>
                  <a:cxn ang="0">
                    <a:pos x="157" y="77"/>
                  </a:cxn>
                  <a:cxn ang="0">
                    <a:pos x="143" y="73"/>
                  </a:cxn>
                  <a:cxn ang="0">
                    <a:pos x="139" y="64"/>
                  </a:cxn>
                  <a:cxn ang="0">
                    <a:pos x="136" y="56"/>
                  </a:cxn>
                  <a:cxn ang="0">
                    <a:pos x="129" y="50"/>
                  </a:cxn>
                  <a:cxn ang="0">
                    <a:pos x="117" y="56"/>
                  </a:cxn>
                  <a:cxn ang="0">
                    <a:pos x="106" y="63"/>
                  </a:cxn>
                  <a:cxn ang="0">
                    <a:pos x="98" y="59"/>
                  </a:cxn>
                  <a:cxn ang="0">
                    <a:pos x="91" y="50"/>
                  </a:cxn>
                  <a:cxn ang="0">
                    <a:pos x="89" y="40"/>
                  </a:cxn>
                  <a:cxn ang="0">
                    <a:pos x="71" y="36"/>
                  </a:cxn>
                  <a:cxn ang="0">
                    <a:pos x="57" y="42"/>
                  </a:cxn>
                  <a:cxn ang="0">
                    <a:pos x="35" y="45"/>
                  </a:cxn>
                  <a:cxn ang="0">
                    <a:pos x="5" y="43"/>
                  </a:cxn>
                  <a:cxn ang="0">
                    <a:pos x="0" y="42"/>
                  </a:cxn>
                  <a:cxn ang="0">
                    <a:pos x="7" y="31"/>
                  </a:cxn>
                  <a:cxn ang="0">
                    <a:pos x="23" y="29"/>
                  </a:cxn>
                  <a:cxn ang="0">
                    <a:pos x="21" y="22"/>
                  </a:cxn>
                  <a:cxn ang="0">
                    <a:pos x="19" y="19"/>
                  </a:cxn>
                  <a:cxn ang="0">
                    <a:pos x="21" y="17"/>
                  </a:cxn>
                  <a:cxn ang="0">
                    <a:pos x="38" y="12"/>
                  </a:cxn>
                  <a:cxn ang="0">
                    <a:pos x="68" y="3"/>
                  </a:cxn>
                </a:cxnLst>
                <a:rect l="0" t="0" r="r" b="b"/>
                <a:pathLst>
                  <a:path w="279" h="78">
                    <a:moveTo>
                      <a:pt x="82" y="0"/>
                    </a:moveTo>
                    <a:lnTo>
                      <a:pt x="94" y="0"/>
                    </a:lnTo>
                    <a:lnTo>
                      <a:pt x="103" y="5"/>
                    </a:lnTo>
                    <a:lnTo>
                      <a:pt x="108" y="10"/>
                    </a:lnTo>
                    <a:lnTo>
                      <a:pt x="110" y="15"/>
                    </a:lnTo>
                    <a:lnTo>
                      <a:pt x="117" y="19"/>
                    </a:lnTo>
                    <a:lnTo>
                      <a:pt x="127" y="21"/>
                    </a:lnTo>
                    <a:lnTo>
                      <a:pt x="141" y="22"/>
                    </a:lnTo>
                    <a:lnTo>
                      <a:pt x="152" y="24"/>
                    </a:lnTo>
                    <a:lnTo>
                      <a:pt x="159" y="24"/>
                    </a:lnTo>
                    <a:lnTo>
                      <a:pt x="164" y="29"/>
                    </a:lnTo>
                    <a:lnTo>
                      <a:pt x="167" y="31"/>
                    </a:lnTo>
                    <a:lnTo>
                      <a:pt x="173" y="35"/>
                    </a:lnTo>
                    <a:lnTo>
                      <a:pt x="180" y="38"/>
                    </a:lnTo>
                    <a:lnTo>
                      <a:pt x="181" y="40"/>
                    </a:lnTo>
                    <a:lnTo>
                      <a:pt x="185" y="42"/>
                    </a:lnTo>
                    <a:lnTo>
                      <a:pt x="188" y="42"/>
                    </a:lnTo>
                    <a:lnTo>
                      <a:pt x="195" y="38"/>
                    </a:lnTo>
                    <a:lnTo>
                      <a:pt x="215" y="19"/>
                    </a:lnTo>
                    <a:lnTo>
                      <a:pt x="221" y="17"/>
                    </a:lnTo>
                    <a:lnTo>
                      <a:pt x="230" y="17"/>
                    </a:lnTo>
                    <a:lnTo>
                      <a:pt x="232" y="21"/>
                    </a:lnTo>
                    <a:lnTo>
                      <a:pt x="235" y="22"/>
                    </a:lnTo>
                    <a:lnTo>
                      <a:pt x="241" y="33"/>
                    </a:lnTo>
                    <a:lnTo>
                      <a:pt x="244" y="35"/>
                    </a:lnTo>
                    <a:lnTo>
                      <a:pt x="253" y="35"/>
                    </a:lnTo>
                    <a:lnTo>
                      <a:pt x="260" y="31"/>
                    </a:lnTo>
                    <a:lnTo>
                      <a:pt x="265" y="28"/>
                    </a:lnTo>
                    <a:lnTo>
                      <a:pt x="269" y="26"/>
                    </a:lnTo>
                    <a:lnTo>
                      <a:pt x="272" y="26"/>
                    </a:lnTo>
                    <a:lnTo>
                      <a:pt x="276" y="29"/>
                    </a:lnTo>
                    <a:lnTo>
                      <a:pt x="277" y="33"/>
                    </a:lnTo>
                    <a:lnTo>
                      <a:pt x="279" y="35"/>
                    </a:lnTo>
                    <a:lnTo>
                      <a:pt x="279" y="36"/>
                    </a:lnTo>
                    <a:lnTo>
                      <a:pt x="277" y="38"/>
                    </a:lnTo>
                    <a:lnTo>
                      <a:pt x="277" y="43"/>
                    </a:lnTo>
                    <a:lnTo>
                      <a:pt x="276" y="47"/>
                    </a:lnTo>
                    <a:lnTo>
                      <a:pt x="276" y="52"/>
                    </a:lnTo>
                    <a:lnTo>
                      <a:pt x="274" y="57"/>
                    </a:lnTo>
                    <a:lnTo>
                      <a:pt x="274" y="61"/>
                    </a:lnTo>
                    <a:lnTo>
                      <a:pt x="270" y="68"/>
                    </a:lnTo>
                    <a:lnTo>
                      <a:pt x="263" y="71"/>
                    </a:lnTo>
                    <a:lnTo>
                      <a:pt x="262" y="75"/>
                    </a:lnTo>
                    <a:lnTo>
                      <a:pt x="256" y="78"/>
                    </a:lnTo>
                    <a:lnTo>
                      <a:pt x="248" y="78"/>
                    </a:lnTo>
                    <a:lnTo>
                      <a:pt x="237" y="77"/>
                    </a:lnTo>
                    <a:lnTo>
                      <a:pt x="220" y="73"/>
                    </a:lnTo>
                    <a:lnTo>
                      <a:pt x="206" y="71"/>
                    </a:lnTo>
                    <a:lnTo>
                      <a:pt x="190" y="73"/>
                    </a:lnTo>
                    <a:lnTo>
                      <a:pt x="178" y="75"/>
                    </a:lnTo>
                    <a:lnTo>
                      <a:pt x="167" y="77"/>
                    </a:lnTo>
                    <a:lnTo>
                      <a:pt x="157" y="77"/>
                    </a:lnTo>
                    <a:lnTo>
                      <a:pt x="146" y="75"/>
                    </a:lnTo>
                    <a:lnTo>
                      <a:pt x="143" y="73"/>
                    </a:lnTo>
                    <a:lnTo>
                      <a:pt x="141" y="68"/>
                    </a:lnTo>
                    <a:lnTo>
                      <a:pt x="139" y="64"/>
                    </a:lnTo>
                    <a:lnTo>
                      <a:pt x="138" y="59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9" y="50"/>
                    </a:lnTo>
                    <a:lnTo>
                      <a:pt x="122" y="54"/>
                    </a:lnTo>
                    <a:lnTo>
                      <a:pt x="117" y="56"/>
                    </a:lnTo>
                    <a:lnTo>
                      <a:pt x="113" y="59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98" y="59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89" y="45"/>
                    </a:lnTo>
                    <a:lnTo>
                      <a:pt x="89" y="40"/>
                    </a:lnTo>
                    <a:lnTo>
                      <a:pt x="87" y="36"/>
                    </a:lnTo>
                    <a:lnTo>
                      <a:pt x="71" y="36"/>
                    </a:lnTo>
                    <a:lnTo>
                      <a:pt x="63" y="40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35" y="45"/>
                    </a:lnTo>
                    <a:lnTo>
                      <a:pt x="10" y="45"/>
                    </a:lnTo>
                    <a:lnTo>
                      <a:pt x="5" y="43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7" y="31"/>
                    </a:lnTo>
                    <a:lnTo>
                      <a:pt x="10" y="29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8" y="15"/>
                    </a:lnTo>
                    <a:lnTo>
                      <a:pt x="38" y="12"/>
                    </a:lnTo>
                    <a:lnTo>
                      <a:pt x="52" y="7"/>
                    </a:lnTo>
                    <a:lnTo>
                      <a:pt x="68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2377397" y="1513889"/>
                <a:ext cx="65528" cy="4095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4" y="4"/>
                  </a:cxn>
                  <a:cxn ang="0">
                    <a:pos x="56" y="9"/>
                  </a:cxn>
                  <a:cxn ang="0">
                    <a:pos x="56" y="28"/>
                  </a:cxn>
                  <a:cxn ang="0">
                    <a:pos x="54" y="30"/>
                  </a:cxn>
                  <a:cxn ang="0">
                    <a:pos x="52" y="33"/>
                  </a:cxn>
                  <a:cxn ang="0">
                    <a:pos x="49" y="35"/>
                  </a:cxn>
                  <a:cxn ang="0">
                    <a:pos x="40" y="35"/>
                  </a:cxn>
                  <a:cxn ang="0">
                    <a:pos x="37" y="33"/>
                  </a:cxn>
                  <a:cxn ang="0">
                    <a:pos x="30" y="32"/>
                  </a:cxn>
                  <a:cxn ang="0">
                    <a:pos x="21" y="32"/>
                  </a:cxn>
                  <a:cxn ang="0">
                    <a:pos x="12" y="33"/>
                  </a:cxn>
                  <a:cxn ang="0">
                    <a:pos x="5" y="35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23" y="11"/>
                  </a:cxn>
                  <a:cxn ang="0">
                    <a:pos x="37" y="4"/>
                  </a:cxn>
                  <a:cxn ang="0">
                    <a:pos x="49" y="0"/>
                  </a:cxn>
                </a:cxnLst>
                <a:rect l="0" t="0" r="r" b="b"/>
                <a:pathLst>
                  <a:path w="56" h="35">
                    <a:moveTo>
                      <a:pt x="49" y="0"/>
                    </a:moveTo>
                    <a:lnTo>
                      <a:pt x="54" y="4"/>
                    </a:lnTo>
                    <a:lnTo>
                      <a:pt x="56" y="9"/>
                    </a:lnTo>
                    <a:lnTo>
                      <a:pt x="56" y="28"/>
                    </a:lnTo>
                    <a:lnTo>
                      <a:pt x="54" y="30"/>
                    </a:lnTo>
                    <a:lnTo>
                      <a:pt x="52" y="33"/>
                    </a:lnTo>
                    <a:lnTo>
                      <a:pt x="49" y="35"/>
                    </a:lnTo>
                    <a:lnTo>
                      <a:pt x="40" y="35"/>
                    </a:lnTo>
                    <a:lnTo>
                      <a:pt x="37" y="33"/>
                    </a:lnTo>
                    <a:lnTo>
                      <a:pt x="30" y="32"/>
                    </a:lnTo>
                    <a:lnTo>
                      <a:pt x="21" y="32"/>
                    </a:lnTo>
                    <a:lnTo>
                      <a:pt x="12" y="33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9"/>
                    </a:lnTo>
                    <a:lnTo>
                      <a:pt x="23" y="11"/>
                    </a:lnTo>
                    <a:lnTo>
                      <a:pt x="37" y="4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2530686" y="1503358"/>
                <a:ext cx="112334" cy="491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5" y="0"/>
                  </a:cxn>
                  <a:cxn ang="0">
                    <a:pos x="68" y="6"/>
                  </a:cxn>
                  <a:cxn ang="0">
                    <a:pos x="75" y="7"/>
                  </a:cxn>
                  <a:cxn ang="0">
                    <a:pos x="82" y="11"/>
                  </a:cxn>
                  <a:cxn ang="0">
                    <a:pos x="84" y="11"/>
                  </a:cxn>
                  <a:cxn ang="0">
                    <a:pos x="85" y="13"/>
                  </a:cxn>
                  <a:cxn ang="0">
                    <a:pos x="89" y="20"/>
                  </a:cxn>
                  <a:cxn ang="0">
                    <a:pos x="92" y="23"/>
                  </a:cxn>
                  <a:cxn ang="0">
                    <a:pos x="94" y="28"/>
                  </a:cxn>
                  <a:cxn ang="0">
                    <a:pos x="96" y="32"/>
                  </a:cxn>
                  <a:cxn ang="0">
                    <a:pos x="96" y="39"/>
                  </a:cxn>
                  <a:cxn ang="0">
                    <a:pos x="94" y="42"/>
                  </a:cxn>
                  <a:cxn ang="0">
                    <a:pos x="87" y="42"/>
                  </a:cxn>
                  <a:cxn ang="0">
                    <a:pos x="80" y="41"/>
                  </a:cxn>
                  <a:cxn ang="0">
                    <a:pos x="75" y="41"/>
                  </a:cxn>
                  <a:cxn ang="0">
                    <a:pos x="66" y="39"/>
                  </a:cxn>
                  <a:cxn ang="0">
                    <a:pos x="61" y="37"/>
                  </a:cxn>
                  <a:cxn ang="0">
                    <a:pos x="57" y="35"/>
                  </a:cxn>
                  <a:cxn ang="0">
                    <a:pos x="56" y="34"/>
                  </a:cxn>
                  <a:cxn ang="0">
                    <a:pos x="56" y="32"/>
                  </a:cxn>
                  <a:cxn ang="0">
                    <a:pos x="54" y="28"/>
                  </a:cxn>
                  <a:cxn ang="0">
                    <a:pos x="54" y="27"/>
                  </a:cxn>
                  <a:cxn ang="0">
                    <a:pos x="49" y="25"/>
                  </a:cxn>
                  <a:cxn ang="0">
                    <a:pos x="38" y="25"/>
                  </a:cxn>
                  <a:cxn ang="0">
                    <a:pos x="17" y="28"/>
                  </a:cxn>
                  <a:cxn ang="0">
                    <a:pos x="12" y="28"/>
                  </a:cxn>
                  <a:cxn ang="0">
                    <a:pos x="7" y="25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6" y="0"/>
                  </a:cxn>
                </a:cxnLst>
                <a:rect l="0" t="0" r="r" b="b"/>
                <a:pathLst>
                  <a:path w="96" h="42">
                    <a:moveTo>
                      <a:pt x="16" y="0"/>
                    </a:moveTo>
                    <a:lnTo>
                      <a:pt x="45" y="0"/>
                    </a:lnTo>
                    <a:lnTo>
                      <a:pt x="68" y="6"/>
                    </a:lnTo>
                    <a:lnTo>
                      <a:pt x="75" y="7"/>
                    </a:lnTo>
                    <a:lnTo>
                      <a:pt x="82" y="11"/>
                    </a:lnTo>
                    <a:lnTo>
                      <a:pt x="84" y="11"/>
                    </a:lnTo>
                    <a:lnTo>
                      <a:pt x="85" y="13"/>
                    </a:lnTo>
                    <a:lnTo>
                      <a:pt x="89" y="20"/>
                    </a:lnTo>
                    <a:lnTo>
                      <a:pt x="92" y="23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6" y="39"/>
                    </a:lnTo>
                    <a:lnTo>
                      <a:pt x="94" y="42"/>
                    </a:lnTo>
                    <a:lnTo>
                      <a:pt x="87" y="42"/>
                    </a:lnTo>
                    <a:lnTo>
                      <a:pt x="80" y="41"/>
                    </a:lnTo>
                    <a:lnTo>
                      <a:pt x="75" y="41"/>
                    </a:lnTo>
                    <a:lnTo>
                      <a:pt x="66" y="39"/>
                    </a:lnTo>
                    <a:lnTo>
                      <a:pt x="61" y="37"/>
                    </a:lnTo>
                    <a:lnTo>
                      <a:pt x="57" y="35"/>
                    </a:lnTo>
                    <a:lnTo>
                      <a:pt x="56" y="34"/>
                    </a:lnTo>
                    <a:lnTo>
                      <a:pt x="56" y="32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38" y="25"/>
                    </a:lnTo>
                    <a:lnTo>
                      <a:pt x="17" y="28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2547068" y="1573566"/>
                <a:ext cx="122865" cy="5265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94" y="0"/>
                  </a:cxn>
                  <a:cxn ang="0">
                    <a:pos x="99" y="2"/>
                  </a:cxn>
                  <a:cxn ang="0">
                    <a:pos x="101" y="5"/>
                  </a:cxn>
                  <a:cxn ang="0">
                    <a:pos x="105" y="9"/>
                  </a:cxn>
                  <a:cxn ang="0">
                    <a:pos x="105" y="17"/>
                  </a:cxn>
                  <a:cxn ang="0">
                    <a:pos x="103" y="21"/>
                  </a:cxn>
                  <a:cxn ang="0">
                    <a:pos x="92" y="31"/>
                  </a:cxn>
                  <a:cxn ang="0">
                    <a:pos x="82" y="35"/>
                  </a:cxn>
                  <a:cxn ang="0">
                    <a:pos x="68" y="35"/>
                  </a:cxn>
                  <a:cxn ang="0">
                    <a:pos x="66" y="33"/>
                  </a:cxn>
                  <a:cxn ang="0">
                    <a:pos x="66" y="30"/>
                  </a:cxn>
                  <a:cxn ang="0">
                    <a:pos x="64" y="26"/>
                  </a:cxn>
                  <a:cxn ang="0">
                    <a:pos x="59" y="21"/>
                  </a:cxn>
                  <a:cxn ang="0">
                    <a:pos x="50" y="19"/>
                  </a:cxn>
                  <a:cxn ang="0">
                    <a:pos x="40" y="21"/>
                  </a:cxn>
                  <a:cxn ang="0">
                    <a:pos x="31" y="23"/>
                  </a:cxn>
                  <a:cxn ang="0">
                    <a:pos x="26" y="23"/>
                  </a:cxn>
                  <a:cxn ang="0">
                    <a:pos x="22" y="24"/>
                  </a:cxn>
                  <a:cxn ang="0">
                    <a:pos x="21" y="26"/>
                  </a:cxn>
                  <a:cxn ang="0">
                    <a:pos x="19" y="31"/>
                  </a:cxn>
                  <a:cxn ang="0">
                    <a:pos x="16" y="35"/>
                  </a:cxn>
                  <a:cxn ang="0">
                    <a:pos x="14" y="40"/>
                  </a:cxn>
                  <a:cxn ang="0">
                    <a:pos x="12" y="44"/>
                  </a:cxn>
                  <a:cxn ang="0">
                    <a:pos x="9" y="45"/>
                  </a:cxn>
                  <a:cxn ang="0">
                    <a:pos x="5" y="45"/>
                  </a:cxn>
                  <a:cxn ang="0">
                    <a:pos x="2" y="42"/>
                  </a:cxn>
                  <a:cxn ang="0">
                    <a:pos x="0" y="38"/>
                  </a:cxn>
                  <a:cxn ang="0">
                    <a:pos x="0" y="35"/>
                  </a:cxn>
                  <a:cxn ang="0">
                    <a:pos x="2" y="30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3" y="3"/>
                  </a:cxn>
                  <a:cxn ang="0">
                    <a:pos x="10" y="2"/>
                  </a:cxn>
                  <a:cxn ang="0">
                    <a:pos x="22" y="0"/>
                  </a:cxn>
                </a:cxnLst>
                <a:rect l="0" t="0" r="r" b="b"/>
                <a:pathLst>
                  <a:path w="105" h="45">
                    <a:moveTo>
                      <a:pt x="22" y="0"/>
                    </a:moveTo>
                    <a:lnTo>
                      <a:pt x="94" y="0"/>
                    </a:lnTo>
                    <a:lnTo>
                      <a:pt x="99" y="2"/>
                    </a:lnTo>
                    <a:lnTo>
                      <a:pt x="101" y="5"/>
                    </a:lnTo>
                    <a:lnTo>
                      <a:pt x="105" y="9"/>
                    </a:lnTo>
                    <a:lnTo>
                      <a:pt x="105" y="17"/>
                    </a:lnTo>
                    <a:lnTo>
                      <a:pt x="103" y="21"/>
                    </a:lnTo>
                    <a:lnTo>
                      <a:pt x="92" y="31"/>
                    </a:lnTo>
                    <a:lnTo>
                      <a:pt x="82" y="35"/>
                    </a:lnTo>
                    <a:lnTo>
                      <a:pt x="68" y="35"/>
                    </a:lnTo>
                    <a:lnTo>
                      <a:pt x="66" y="33"/>
                    </a:lnTo>
                    <a:lnTo>
                      <a:pt x="66" y="30"/>
                    </a:lnTo>
                    <a:lnTo>
                      <a:pt x="64" y="26"/>
                    </a:lnTo>
                    <a:lnTo>
                      <a:pt x="59" y="21"/>
                    </a:lnTo>
                    <a:lnTo>
                      <a:pt x="50" y="19"/>
                    </a:lnTo>
                    <a:lnTo>
                      <a:pt x="40" y="21"/>
                    </a:lnTo>
                    <a:lnTo>
                      <a:pt x="31" y="23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21" y="26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1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2588022" y="1639094"/>
                <a:ext cx="99463" cy="6318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8" y="0"/>
                  </a:cxn>
                  <a:cxn ang="0">
                    <a:pos x="75" y="2"/>
                  </a:cxn>
                  <a:cxn ang="0">
                    <a:pos x="80" y="9"/>
                  </a:cxn>
                  <a:cxn ang="0">
                    <a:pos x="83" y="19"/>
                  </a:cxn>
                  <a:cxn ang="0">
                    <a:pos x="85" y="28"/>
                  </a:cxn>
                  <a:cxn ang="0">
                    <a:pos x="83" y="33"/>
                  </a:cxn>
                  <a:cxn ang="0">
                    <a:pos x="82" y="33"/>
                  </a:cxn>
                  <a:cxn ang="0">
                    <a:pos x="80" y="37"/>
                  </a:cxn>
                  <a:cxn ang="0">
                    <a:pos x="75" y="42"/>
                  </a:cxn>
                  <a:cxn ang="0">
                    <a:pos x="71" y="47"/>
                  </a:cxn>
                  <a:cxn ang="0">
                    <a:pos x="64" y="52"/>
                  </a:cxn>
                  <a:cxn ang="0">
                    <a:pos x="59" y="54"/>
                  </a:cxn>
                  <a:cxn ang="0">
                    <a:pos x="56" y="54"/>
                  </a:cxn>
                  <a:cxn ang="0">
                    <a:pos x="52" y="52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5" y="23"/>
                  </a:cxn>
                  <a:cxn ang="0">
                    <a:pos x="17" y="26"/>
                  </a:cxn>
                  <a:cxn ang="0">
                    <a:pos x="10" y="26"/>
                  </a:cxn>
                  <a:cxn ang="0">
                    <a:pos x="3" y="23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10" y="2"/>
                  </a:cxn>
                  <a:cxn ang="0">
                    <a:pos x="21" y="3"/>
                  </a:cxn>
                  <a:cxn ang="0">
                    <a:pos x="38" y="3"/>
                  </a:cxn>
                  <a:cxn ang="0">
                    <a:pos x="45" y="2"/>
                  </a:cxn>
                  <a:cxn ang="0">
                    <a:pos x="56" y="0"/>
                  </a:cxn>
                </a:cxnLst>
                <a:rect l="0" t="0" r="r" b="b"/>
                <a:pathLst>
                  <a:path w="85" h="54">
                    <a:moveTo>
                      <a:pt x="56" y="0"/>
                    </a:moveTo>
                    <a:lnTo>
                      <a:pt x="68" y="0"/>
                    </a:lnTo>
                    <a:lnTo>
                      <a:pt x="75" y="2"/>
                    </a:lnTo>
                    <a:lnTo>
                      <a:pt x="80" y="9"/>
                    </a:lnTo>
                    <a:lnTo>
                      <a:pt x="83" y="19"/>
                    </a:lnTo>
                    <a:lnTo>
                      <a:pt x="85" y="28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7"/>
                    </a:lnTo>
                    <a:lnTo>
                      <a:pt x="75" y="42"/>
                    </a:lnTo>
                    <a:lnTo>
                      <a:pt x="71" y="47"/>
                    </a:lnTo>
                    <a:lnTo>
                      <a:pt x="64" y="52"/>
                    </a:lnTo>
                    <a:lnTo>
                      <a:pt x="59" y="54"/>
                    </a:lnTo>
                    <a:lnTo>
                      <a:pt x="56" y="54"/>
                    </a:lnTo>
                    <a:lnTo>
                      <a:pt x="52" y="52"/>
                    </a:lnTo>
                    <a:lnTo>
                      <a:pt x="45" y="45"/>
                    </a:lnTo>
                    <a:lnTo>
                      <a:pt x="43" y="40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5" y="23"/>
                    </a:lnTo>
                    <a:lnTo>
                      <a:pt x="17" y="26"/>
                    </a:lnTo>
                    <a:lnTo>
                      <a:pt x="10" y="26"/>
                    </a:lnTo>
                    <a:lnTo>
                      <a:pt x="3" y="23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10" y="2"/>
                    </a:lnTo>
                    <a:lnTo>
                      <a:pt x="21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2712058" y="1626223"/>
                <a:ext cx="76060" cy="3978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47" y="6"/>
                  </a:cxn>
                  <a:cxn ang="0">
                    <a:pos x="58" y="9"/>
                  </a:cxn>
                  <a:cxn ang="0">
                    <a:pos x="61" y="9"/>
                  </a:cxn>
                  <a:cxn ang="0">
                    <a:pos x="63" y="13"/>
                  </a:cxn>
                  <a:cxn ang="0">
                    <a:pos x="65" y="14"/>
                  </a:cxn>
                  <a:cxn ang="0">
                    <a:pos x="65" y="21"/>
                  </a:cxn>
                  <a:cxn ang="0">
                    <a:pos x="63" y="23"/>
                  </a:cxn>
                  <a:cxn ang="0">
                    <a:pos x="61" y="27"/>
                  </a:cxn>
                  <a:cxn ang="0">
                    <a:pos x="58" y="27"/>
                  </a:cxn>
                  <a:cxn ang="0">
                    <a:pos x="40" y="28"/>
                  </a:cxn>
                  <a:cxn ang="0">
                    <a:pos x="19" y="32"/>
                  </a:cxn>
                  <a:cxn ang="0">
                    <a:pos x="14" y="34"/>
                  </a:cxn>
                  <a:cxn ang="0">
                    <a:pos x="9" y="32"/>
                  </a:cxn>
                  <a:cxn ang="0">
                    <a:pos x="5" y="32"/>
                  </a:cxn>
                  <a:cxn ang="0">
                    <a:pos x="2" y="30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0"/>
                  </a:cxn>
                  <a:cxn ang="0">
                    <a:pos x="12" y="11"/>
                  </a:cxn>
                  <a:cxn ang="0">
                    <a:pos x="25" y="4"/>
                  </a:cxn>
                  <a:cxn ang="0">
                    <a:pos x="33" y="0"/>
                  </a:cxn>
                </a:cxnLst>
                <a:rect l="0" t="0" r="r" b="b"/>
                <a:pathLst>
                  <a:path w="65" h="34">
                    <a:moveTo>
                      <a:pt x="33" y="0"/>
                    </a:moveTo>
                    <a:lnTo>
                      <a:pt x="39" y="0"/>
                    </a:lnTo>
                    <a:lnTo>
                      <a:pt x="44" y="2"/>
                    </a:lnTo>
                    <a:lnTo>
                      <a:pt x="47" y="6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5" y="21"/>
                    </a:lnTo>
                    <a:lnTo>
                      <a:pt x="63" y="23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40" y="28"/>
                    </a:lnTo>
                    <a:lnTo>
                      <a:pt x="19" y="32"/>
                    </a:lnTo>
                    <a:lnTo>
                      <a:pt x="14" y="34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12" y="11"/>
                    </a:lnTo>
                    <a:lnTo>
                      <a:pt x="25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2708547" y="1593459"/>
                <a:ext cx="38615" cy="2340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6" y="6"/>
                  </a:cxn>
                  <a:cxn ang="0">
                    <a:pos x="33" y="13"/>
                  </a:cxn>
                  <a:cxn ang="0">
                    <a:pos x="31" y="18"/>
                  </a:cxn>
                  <a:cxn ang="0">
                    <a:pos x="26" y="20"/>
                  </a:cxn>
                  <a:cxn ang="0">
                    <a:pos x="15" y="20"/>
                  </a:cxn>
                  <a:cxn ang="0">
                    <a:pos x="7" y="18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7" y="2"/>
                  </a:cxn>
                  <a:cxn ang="0">
                    <a:pos x="15" y="0"/>
                  </a:cxn>
                </a:cxnLst>
                <a:rect l="0" t="0" r="r" b="b"/>
                <a:pathLst>
                  <a:path w="33" h="20">
                    <a:moveTo>
                      <a:pt x="15" y="0"/>
                    </a:moveTo>
                    <a:lnTo>
                      <a:pt x="26" y="6"/>
                    </a:lnTo>
                    <a:lnTo>
                      <a:pt x="33" y="13"/>
                    </a:lnTo>
                    <a:lnTo>
                      <a:pt x="31" y="18"/>
                    </a:lnTo>
                    <a:lnTo>
                      <a:pt x="26" y="20"/>
                    </a:lnTo>
                    <a:lnTo>
                      <a:pt x="15" y="20"/>
                    </a:lnTo>
                    <a:lnTo>
                      <a:pt x="7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7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2679294" y="1526761"/>
                <a:ext cx="328811" cy="959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32" y="10"/>
                  </a:cxn>
                  <a:cxn ang="0">
                    <a:pos x="46" y="14"/>
                  </a:cxn>
                  <a:cxn ang="0">
                    <a:pos x="53" y="17"/>
                  </a:cxn>
                  <a:cxn ang="0">
                    <a:pos x="58" y="17"/>
                  </a:cxn>
                  <a:cxn ang="0">
                    <a:pos x="65" y="19"/>
                  </a:cxn>
                  <a:cxn ang="0">
                    <a:pos x="74" y="22"/>
                  </a:cxn>
                  <a:cxn ang="0">
                    <a:pos x="84" y="29"/>
                  </a:cxn>
                  <a:cxn ang="0">
                    <a:pos x="95" y="38"/>
                  </a:cxn>
                  <a:cxn ang="0">
                    <a:pos x="102" y="43"/>
                  </a:cxn>
                  <a:cxn ang="0">
                    <a:pos x="110" y="50"/>
                  </a:cxn>
                  <a:cxn ang="0">
                    <a:pos x="119" y="56"/>
                  </a:cxn>
                  <a:cxn ang="0">
                    <a:pos x="129" y="57"/>
                  </a:cxn>
                  <a:cxn ang="0">
                    <a:pos x="184" y="57"/>
                  </a:cxn>
                  <a:cxn ang="0">
                    <a:pos x="199" y="59"/>
                  </a:cxn>
                  <a:cxn ang="0">
                    <a:pos x="217" y="59"/>
                  </a:cxn>
                  <a:cxn ang="0">
                    <a:pos x="232" y="57"/>
                  </a:cxn>
                  <a:cxn ang="0">
                    <a:pos x="241" y="57"/>
                  </a:cxn>
                  <a:cxn ang="0">
                    <a:pos x="248" y="59"/>
                  </a:cxn>
                  <a:cxn ang="0">
                    <a:pos x="259" y="61"/>
                  </a:cxn>
                  <a:cxn ang="0">
                    <a:pos x="269" y="64"/>
                  </a:cxn>
                  <a:cxn ang="0">
                    <a:pos x="278" y="68"/>
                  </a:cxn>
                  <a:cxn ang="0">
                    <a:pos x="281" y="70"/>
                  </a:cxn>
                  <a:cxn ang="0">
                    <a:pos x="280" y="71"/>
                  </a:cxn>
                  <a:cxn ang="0">
                    <a:pos x="278" y="75"/>
                  </a:cxn>
                  <a:cxn ang="0">
                    <a:pos x="276" y="77"/>
                  </a:cxn>
                  <a:cxn ang="0">
                    <a:pos x="273" y="78"/>
                  </a:cxn>
                  <a:cxn ang="0">
                    <a:pos x="259" y="82"/>
                  </a:cxn>
                  <a:cxn ang="0">
                    <a:pos x="238" y="82"/>
                  </a:cxn>
                  <a:cxn ang="0">
                    <a:pos x="211" y="80"/>
                  </a:cxn>
                  <a:cxn ang="0">
                    <a:pos x="189" y="77"/>
                  </a:cxn>
                  <a:cxn ang="0">
                    <a:pos x="173" y="77"/>
                  </a:cxn>
                  <a:cxn ang="0">
                    <a:pos x="161" y="78"/>
                  </a:cxn>
                  <a:cxn ang="0">
                    <a:pos x="152" y="80"/>
                  </a:cxn>
                  <a:cxn ang="0">
                    <a:pos x="149" y="80"/>
                  </a:cxn>
                  <a:cxn ang="0">
                    <a:pos x="119" y="77"/>
                  </a:cxn>
                  <a:cxn ang="0">
                    <a:pos x="115" y="75"/>
                  </a:cxn>
                  <a:cxn ang="0">
                    <a:pos x="105" y="71"/>
                  </a:cxn>
                  <a:cxn ang="0">
                    <a:pos x="95" y="64"/>
                  </a:cxn>
                  <a:cxn ang="0">
                    <a:pos x="86" y="57"/>
                  </a:cxn>
                  <a:cxn ang="0">
                    <a:pos x="79" y="50"/>
                  </a:cxn>
                  <a:cxn ang="0">
                    <a:pos x="54" y="43"/>
                  </a:cxn>
                  <a:cxn ang="0">
                    <a:pos x="44" y="40"/>
                  </a:cxn>
                  <a:cxn ang="0">
                    <a:pos x="25" y="29"/>
                  </a:cxn>
                  <a:cxn ang="0">
                    <a:pos x="5" y="21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81" h="82">
                    <a:moveTo>
                      <a:pt x="2" y="0"/>
                    </a:moveTo>
                    <a:lnTo>
                      <a:pt x="7" y="3"/>
                    </a:lnTo>
                    <a:lnTo>
                      <a:pt x="32" y="10"/>
                    </a:lnTo>
                    <a:lnTo>
                      <a:pt x="46" y="14"/>
                    </a:lnTo>
                    <a:lnTo>
                      <a:pt x="53" y="17"/>
                    </a:lnTo>
                    <a:lnTo>
                      <a:pt x="58" y="17"/>
                    </a:lnTo>
                    <a:lnTo>
                      <a:pt x="65" y="19"/>
                    </a:lnTo>
                    <a:lnTo>
                      <a:pt x="74" y="22"/>
                    </a:lnTo>
                    <a:lnTo>
                      <a:pt x="84" y="29"/>
                    </a:lnTo>
                    <a:lnTo>
                      <a:pt x="95" y="38"/>
                    </a:lnTo>
                    <a:lnTo>
                      <a:pt x="102" y="43"/>
                    </a:lnTo>
                    <a:lnTo>
                      <a:pt x="110" y="50"/>
                    </a:lnTo>
                    <a:lnTo>
                      <a:pt x="119" y="56"/>
                    </a:lnTo>
                    <a:lnTo>
                      <a:pt x="129" y="57"/>
                    </a:lnTo>
                    <a:lnTo>
                      <a:pt x="184" y="57"/>
                    </a:lnTo>
                    <a:lnTo>
                      <a:pt x="199" y="59"/>
                    </a:lnTo>
                    <a:lnTo>
                      <a:pt x="217" y="59"/>
                    </a:lnTo>
                    <a:lnTo>
                      <a:pt x="232" y="57"/>
                    </a:lnTo>
                    <a:lnTo>
                      <a:pt x="241" y="57"/>
                    </a:lnTo>
                    <a:lnTo>
                      <a:pt x="248" y="59"/>
                    </a:lnTo>
                    <a:lnTo>
                      <a:pt x="259" y="61"/>
                    </a:lnTo>
                    <a:lnTo>
                      <a:pt x="269" y="64"/>
                    </a:lnTo>
                    <a:lnTo>
                      <a:pt x="278" y="68"/>
                    </a:lnTo>
                    <a:lnTo>
                      <a:pt x="281" y="70"/>
                    </a:lnTo>
                    <a:lnTo>
                      <a:pt x="280" y="71"/>
                    </a:lnTo>
                    <a:lnTo>
                      <a:pt x="278" y="75"/>
                    </a:lnTo>
                    <a:lnTo>
                      <a:pt x="276" y="77"/>
                    </a:lnTo>
                    <a:lnTo>
                      <a:pt x="273" y="78"/>
                    </a:lnTo>
                    <a:lnTo>
                      <a:pt x="259" y="82"/>
                    </a:lnTo>
                    <a:lnTo>
                      <a:pt x="238" y="82"/>
                    </a:lnTo>
                    <a:lnTo>
                      <a:pt x="211" y="80"/>
                    </a:lnTo>
                    <a:lnTo>
                      <a:pt x="189" y="77"/>
                    </a:lnTo>
                    <a:lnTo>
                      <a:pt x="173" y="77"/>
                    </a:lnTo>
                    <a:lnTo>
                      <a:pt x="161" y="78"/>
                    </a:lnTo>
                    <a:lnTo>
                      <a:pt x="152" y="80"/>
                    </a:lnTo>
                    <a:lnTo>
                      <a:pt x="149" y="80"/>
                    </a:lnTo>
                    <a:lnTo>
                      <a:pt x="119" y="77"/>
                    </a:lnTo>
                    <a:lnTo>
                      <a:pt x="115" y="75"/>
                    </a:lnTo>
                    <a:lnTo>
                      <a:pt x="105" y="71"/>
                    </a:lnTo>
                    <a:lnTo>
                      <a:pt x="95" y="64"/>
                    </a:lnTo>
                    <a:lnTo>
                      <a:pt x="86" y="57"/>
                    </a:lnTo>
                    <a:lnTo>
                      <a:pt x="79" y="50"/>
                    </a:lnTo>
                    <a:lnTo>
                      <a:pt x="54" y="43"/>
                    </a:lnTo>
                    <a:lnTo>
                      <a:pt x="44" y="40"/>
                    </a:lnTo>
                    <a:lnTo>
                      <a:pt x="25" y="29"/>
                    </a:lnTo>
                    <a:lnTo>
                      <a:pt x="5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3145011" y="1276350"/>
                <a:ext cx="1040258" cy="671662"/>
              </a:xfrm>
              <a:custGeom>
                <a:avLst/>
                <a:gdLst/>
                <a:ahLst/>
                <a:cxnLst>
                  <a:cxn ang="0">
                    <a:pos x="637" y="18"/>
                  </a:cxn>
                  <a:cxn ang="0">
                    <a:pos x="622" y="30"/>
                  </a:cxn>
                  <a:cxn ang="0">
                    <a:pos x="520" y="42"/>
                  </a:cxn>
                  <a:cxn ang="0">
                    <a:pos x="592" y="47"/>
                  </a:cxn>
                  <a:cxn ang="0">
                    <a:pos x="655" y="32"/>
                  </a:cxn>
                  <a:cxn ang="0">
                    <a:pos x="712" y="25"/>
                  </a:cxn>
                  <a:cxn ang="0">
                    <a:pos x="739" y="72"/>
                  </a:cxn>
                  <a:cxn ang="0">
                    <a:pos x="779" y="133"/>
                  </a:cxn>
                  <a:cxn ang="0">
                    <a:pos x="871" y="98"/>
                  </a:cxn>
                  <a:cxn ang="0">
                    <a:pos x="854" y="145"/>
                  </a:cxn>
                  <a:cxn ang="0">
                    <a:pos x="791" y="219"/>
                  </a:cxn>
                  <a:cxn ang="0">
                    <a:pos x="814" y="243"/>
                  </a:cxn>
                  <a:cxn ang="0">
                    <a:pos x="796" y="289"/>
                  </a:cxn>
                  <a:cxn ang="0">
                    <a:pos x="747" y="301"/>
                  </a:cxn>
                  <a:cxn ang="0">
                    <a:pos x="744" y="348"/>
                  </a:cxn>
                  <a:cxn ang="0">
                    <a:pos x="751" y="369"/>
                  </a:cxn>
                  <a:cxn ang="0">
                    <a:pos x="721" y="378"/>
                  </a:cxn>
                  <a:cxn ang="0">
                    <a:pos x="688" y="340"/>
                  </a:cxn>
                  <a:cxn ang="0">
                    <a:pos x="695" y="371"/>
                  </a:cxn>
                  <a:cxn ang="0">
                    <a:pos x="719" y="397"/>
                  </a:cxn>
                  <a:cxn ang="0">
                    <a:pos x="650" y="418"/>
                  </a:cxn>
                  <a:cxn ang="0">
                    <a:pos x="571" y="448"/>
                  </a:cxn>
                  <a:cxn ang="0">
                    <a:pos x="512" y="460"/>
                  </a:cxn>
                  <a:cxn ang="0">
                    <a:pos x="477" y="502"/>
                  </a:cxn>
                  <a:cxn ang="0">
                    <a:pos x="454" y="514"/>
                  </a:cxn>
                  <a:cxn ang="0">
                    <a:pos x="431" y="570"/>
                  </a:cxn>
                  <a:cxn ang="0">
                    <a:pos x="407" y="565"/>
                  </a:cxn>
                  <a:cxn ang="0">
                    <a:pos x="396" y="551"/>
                  </a:cxn>
                  <a:cxn ang="0">
                    <a:pos x="356" y="539"/>
                  </a:cxn>
                  <a:cxn ang="0">
                    <a:pos x="314" y="488"/>
                  </a:cxn>
                  <a:cxn ang="0">
                    <a:pos x="300" y="474"/>
                  </a:cxn>
                  <a:cxn ang="0">
                    <a:pos x="281" y="430"/>
                  </a:cxn>
                  <a:cxn ang="0">
                    <a:pos x="295" y="408"/>
                  </a:cxn>
                  <a:cxn ang="0">
                    <a:pos x="267" y="387"/>
                  </a:cxn>
                  <a:cxn ang="0">
                    <a:pos x="307" y="362"/>
                  </a:cxn>
                  <a:cxn ang="0">
                    <a:pos x="314" y="397"/>
                  </a:cxn>
                  <a:cxn ang="0">
                    <a:pos x="325" y="383"/>
                  </a:cxn>
                  <a:cxn ang="0">
                    <a:pos x="299" y="345"/>
                  </a:cxn>
                  <a:cxn ang="0">
                    <a:pos x="271" y="359"/>
                  </a:cxn>
                  <a:cxn ang="0">
                    <a:pos x="253" y="345"/>
                  </a:cxn>
                  <a:cxn ang="0">
                    <a:pos x="210" y="278"/>
                  </a:cxn>
                  <a:cxn ang="0">
                    <a:pos x="135" y="261"/>
                  </a:cxn>
                  <a:cxn ang="0">
                    <a:pos x="91" y="236"/>
                  </a:cxn>
                  <a:cxn ang="0">
                    <a:pos x="67" y="273"/>
                  </a:cxn>
                  <a:cxn ang="0">
                    <a:pos x="21" y="240"/>
                  </a:cxn>
                  <a:cxn ang="0">
                    <a:pos x="19" y="222"/>
                  </a:cxn>
                  <a:cxn ang="0">
                    <a:pos x="68" y="200"/>
                  </a:cxn>
                  <a:cxn ang="0">
                    <a:pos x="107" y="182"/>
                  </a:cxn>
                  <a:cxn ang="0">
                    <a:pos x="136" y="138"/>
                  </a:cxn>
                  <a:cxn ang="0">
                    <a:pos x="164" y="131"/>
                  </a:cxn>
                  <a:cxn ang="0">
                    <a:pos x="225" y="98"/>
                  </a:cxn>
                  <a:cxn ang="0">
                    <a:pos x="323" y="98"/>
                  </a:cxn>
                  <a:cxn ang="0">
                    <a:pos x="339" y="51"/>
                  </a:cxn>
                  <a:cxn ang="0">
                    <a:pos x="353" y="70"/>
                  </a:cxn>
                  <a:cxn ang="0">
                    <a:pos x="384" y="37"/>
                  </a:cxn>
                  <a:cxn ang="0">
                    <a:pos x="461" y="9"/>
                  </a:cxn>
                </a:cxnLst>
                <a:rect l="0" t="0" r="r" b="b"/>
                <a:pathLst>
                  <a:path w="889" h="574">
                    <a:moveTo>
                      <a:pt x="555" y="0"/>
                    </a:moveTo>
                    <a:lnTo>
                      <a:pt x="581" y="4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36" y="16"/>
                    </a:lnTo>
                    <a:lnTo>
                      <a:pt x="637" y="18"/>
                    </a:lnTo>
                    <a:lnTo>
                      <a:pt x="641" y="18"/>
                    </a:lnTo>
                    <a:lnTo>
                      <a:pt x="644" y="21"/>
                    </a:lnTo>
                    <a:lnTo>
                      <a:pt x="644" y="23"/>
                    </a:lnTo>
                    <a:lnTo>
                      <a:pt x="641" y="26"/>
                    </a:lnTo>
                    <a:lnTo>
                      <a:pt x="636" y="26"/>
                    </a:lnTo>
                    <a:lnTo>
                      <a:pt x="622" y="30"/>
                    </a:lnTo>
                    <a:lnTo>
                      <a:pt x="602" y="33"/>
                    </a:lnTo>
                    <a:lnTo>
                      <a:pt x="583" y="39"/>
                    </a:lnTo>
                    <a:lnTo>
                      <a:pt x="566" y="42"/>
                    </a:lnTo>
                    <a:lnTo>
                      <a:pt x="550" y="44"/>
                    </a:lnTo>
                    <a:lnTo>
                      <a:pt x="534" y="44"/>
                    </a:lnTo>
                    <a:lnTo>
                      <a:pt x="520" y="42"/>
                    </a:lnTo>
                    <a:lnTo>
                      <a:pt x="512" y="42"/>
                    </a:lnTo>
                    <a:lnTo>
                      <a:pt x="519" y="44"/>
                    </a:lnTo>
                    <a:lnTo>
                      <a:pt x="531" y="47"/>
                    </a:lnTo>
                    <a:lnTo>
                      <a:pt x="547" y="51"/>
                    </a:lnTo>
                    <a:lnTo>
                      <a:pt x="568" y="51"/>
                    </a:lnTo>
                    <a:lnTo>
                      <a:pt x="592" y="47"/>
                    </a:lnTo>
                    <a:lnTo>
                      <a:pt x="597" y="44"/>
                    </a:lnTo>
                    <a:lnTo>
                      <a:pt x="606" y="40"/>
                    </a:lnTo>
                    <a:lnTo>
                      <a:pt x="618" y="37"/>
                    </a:lnTo>
                    <a:lnTo>
                      <a:pt x="632" y="39"/>
                    </a:lnTo>
                    <a:lnTo>
                      <a:pt x="643" y="37"/>
                    </a:lnTo>
                    <a:lnTo>
                      <a:pt x="655" y="32"/>
                    </a:lnTo>
                    <a:lnTo>
                      <a:pt x="669" y="25"/>
                    </a:lnTo>
                    <a:lnTo>
                      <a:pt x="690" y="25"/>
                    </a:lnTo>
                    <a:lnTo>
                      <a:pt x="698" y="26"/>
                    </a:lnTo>
                    <a:lnTo>
                      <a:pt x="705" y="26"/>
                    </a:lnTo>
                    <a:lnTo>
                      <a:pt x="709" y="25"/>
                    </a:lnTo>
                    <a:lnTo>
                      <a:pt x="712" y="25"/>
                    </a:lnTo>
                    <a:lnTo>
                      <a:pt x="719" y="23"/>
                    </a:lnTo>
                    <a:lnTo>
                      <a:pt x="726" y="25"/>
                    </a:lnTo>
                    <a:lnTo>
                      <a:pt x="732" y="33"/>
                    </a:lnTo>
                    <a:lnTo>
                      <a:pt x="733" y="44"/>
                    </a:lnTo>
                    <a:lnTo>
                      <a:pt x="735" y="58"/>
                    </a:lnTo>
                    <a:lnTo>
                      <a:pt x="739" y="72"/>
                    </a:lnTo>
                    <a:lnTo>
                      <a:pt x="744" y="84"/>
                    </a:lnTo>
                    <a:lnTo>
                      <a:pt x="751" y="95"/>
                    </a:lnTo>
                    <a:lnTo>
                      <a:pt x="756" y="105"/>
                    </a:lnTo>
                    <a:lnTo>
                      <a:pt x="761" y="117"/>
                    </a:lnTo>
                    <a:lnTo>
                      <a:pt x="768" y="128"/>
                    </a:lnTo>
                    <a:lnTo>
                      <a:pt x="779" y="133"/>
                    </a:lnTo>
                    <a:lnTo>
                      <a:pt x="793" y="133"/>
                    </a:lnTo>
                    <a:lnTo>
                      <a:pt x="803" y="128"/>
                    </a:lnTo>
                    <a:lnTo>
                      <a:pt x="826" y="105"/>
                    </a:lnTo>
                    <a:lnTo>
                      <a:pt x="840" y="96"/>
                    </a:lnTo>
                    <a:lnTo>
                      <a:pt x="857" y="95"/>
                    </a:lnTo>
                    <a:lnTo>
                      <a:pt x="871" y="98"/>
                    </a:lnTo>
                    <a:lnTo>
                      <a:pt x="883" y="103"/>
                    </a:lnTo>
                    <a:lnTo>
                      <a:pt x="889" y="109"/>
                    </a:lnTo>
                    <a:lnTo>
                      <a:pt x="889" y="117"/>
                    </a:lnTo>
                    <a:lnTo>
                      <a:pt x="883" y="126"/>
                    </a:lnTo>
                    <a:lnTo>
                      <a:pt x="875" y="135"/>
                    </a:lnTo>
                    <a:lnTo>
                      <a:pt x="854" y="145"/>
                    </a:lnTo>
                    <a:lnTo>
                      <a:pt x="829" y="166"/>
                    </a:lnTo>
                    <a:lnTo>
                      <a:pt x="817" y="179"/>
                    </a:lnTo>
                    <a:lnTo>
                      <a:pt x="808" y="189"/>
                    </a:lnTo>
                    <a:lnTo>
                      <a:pt x="803" y="194"/>
                    </a:lnTo>
                    <a:lnTo>
                      <a:pt x="793" y="208"/>
                    </a:lnTo>
                    <a:lnTo>
                      <a:pt x="791" y="219"/>
                    </a:lnTo>
                    <a:lnTo>
                      <a:pt x="793" y="229"/>
                    </a:lnTo>
                    <a:lnTo>
                      <a:pt x="794" y="235"/>
                    </a:lnTo>
                    <a:lnTo>
                      <a:pt x="800" y="240"/>
                    </a:lnTo>
                    <a:lnTo>
                      <a:pt x="808" y="240"/>
                    </a:lnTo>
                    <a:lnTo>
                      <a:pt x="812" y="242"/>
                    </a:lnTo>
                    <a:lnTo>
                      <a:pt x="814" y="243"/>
                    </a:lnTo>
                    <a:lnTo>
                      <a:pt x="812" y="245"/>
                    </a:lnTo>
                    <a:lnTo>
                      <a:pt x="808" y="252"/>
                    </a:lnTo>
                    <a:lnTo>
                      <a:pt x="805" y="256"/>
                    </a:lnTo>
                    <a:lnTo>
                      <a:pt x="801" y="261"/>
                    </a:lnTo>
                    <a:lnTo>
                      <a:pt x="798" y="273"/>
                    </a:lnTo>
                    <a:lnTo>
                      <a:pt x="796" y="289"/>
                    </a:lnTo>
                    <a:lnTo>
                      <a:pt x="796" y="306"/>
                    </a:lnTo>
                    <a:lnTo>
                      <a:pt x="794" y="312"/>
                    </a:lnTo>
                    <a:lnTo>
                      <a:pt x="787" y="312"/>
                    </a:lnTo>
                    <a:lnTo>
                      <a:pt x="779" y="310"/>
                    </a:lnTo>
                    <a:lnTo>
                      <a:pt x="758" y="303"/>
                    </a:lnTo>
                    <a:lnTo>
                      <a:pt x="747" y="301"/>
                    </a:lnTo>
                    <a:lnTo>
                      <a:pt x="739" y="305"/>
                    </a:lnTo>
                    <a:lnTo>
                      <a:pt x="735" y="312"/>
                    </a:lnTo>
                    <a:lnTo>
                      <a:pt x="735" y="320"/>
                    </a:lnTo>
                    <a:lnTo>
                      <a:pt x="739" y="329"/>
                    </a:lnTo>
                    <a:lnTo>
                      <a:pt x="740" y="334"/>
                    </a:lnTo>
                    <a:lnTo>
                      <a:pt x="744" y="348"/>
                    </a:lnTo>
                    <a:lnTo>
                      <a:pt x="747" y="354"/>
                    </a:lnTo>
                    <a:lnTo>
                      <a:pt x="749" y="357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6"/>
                    </a:lnTo>
                    <a:lnTo>
                      <a:pt x="751" y="369"/>
                    </a:lnTo>
                    <a:lnTo>
                      <a:pt x="751" y="375"/>
                    </a:lnTo>
                    <a:lnTo>
                      <a:pt x="744" y="382"/>
                    </a:lnTo>
                    <a:lnTo>
                      <a:pt x="739" y="383"/>
                    </a:lnTo>
                    <a:lnTo>
                      <a:pt x="728" y="383"/>
                    </a:lnTo>
                    <a:lnTo>
                      <a:pt x="725" y="382"/>
                    </a:lnTo>
                    <a:lnTo>
                      <a:pt x="721" y="378"/>
                    </a:lnTo>
                    <a:lnTo>
                      <a:pt x="718" y="371"/>
                    </a:lnTo>
                    <a:lnTo>
                      <a:pt x="718" y="362"/>
                    </a:lnTo>
                    <a:lnTo>
                      <a:pt x="714" y="355"/>
                    </a:lnTo>
                    <a:lnTo>
                      <a:pt x="707" y="348"/>
                    </a:lnTo>
                    <a:lnTo>
                      <a:pt x="697" y="343"/>
                    </a:lnTo>
                    <a:lnTo>
                      <a:pt x="688" y="340"/>
                    </a:lnTo>
                    <a:lnTo>
                      <a:pt x="684" y="338"/>
                    </a:lnTo>
                    <a:lnTo>
                      <a:pt x="683" y="341"/>
                    </a:lnTo>
                    <a:lnTo>
                      <a:pt x="683" y="350"/>
                    </a:lnTo>
                    <a:lnTo>
                      <a:pt x="684" y="359"/>
                    </a:lnTo>
                    <a:lnTo>
                      <a:pt x="688" y="368"/>
                    </a:lnTo>
                    <a:lnTo>
                      <a:pt x="695" y="371"/>
                    </a:lnTo>
                    <a:lnTo>
                      <a:pt x="705" y="375"/>
                    </a:lnTo>
                    <a:lnTo>
                      <a:pt x="711" y="380"/>
                    </a:lnTo>
                    <a:lnTo>
                      <a:pt x="718" y="390"/>
                    </a:lnTo>
                    <a:lnTo>
                      <a:pt x="723" y="396"/>
                    </a:lnTo>
                    <a:lnTo>
                      <a:pt x="723" y="397"/>
                    </a:lnTo>
                    <a:lnTo>
                      <a:pt x="719" y="397"/>
                    </a:lnTo>
                    <a:lnTo>
                      <a:pt x="716" y="399"/>
                    </a:lnTo>
                    <a:lnTo>
                      <a:pt x="702" y="399"/>
                    </a:lnTo>
                    <a:lnTo>
                      <a:pt x="693" y="401"/>
                    </a:lnTo>
                    <a:lnTo>
                      <a:pt x="681" y="406"/>
                    </a:lnTo>
                    <a:lnTo>
                      <a:pt x="665" y="413"/>
                    </a:lnTo>
                    <a:lnTo>
                      <a:pt x="650" y="418"/>
                    </a:lnTo>
                    <a:lnTo>
                      <a:pt x="632" y="420"/>
                    </a:lnTo>
                    <a:lnTo>
                      <a:pt x="616" y="418"/>
                    </a:lnTo>
                    <a:lnTo>
                      <a:pt x="594" y="418"/>
                    </a:lnTo>
                    <a:lnTo>
                      <a:pt x="587" y="424"/>
                    </a:lnTo>
                    <a:lnTo>
                      <a:pt x="578" y="436"/>
                    </a:lnTo>
                    <a:lnTo>
                      <a:pt x="571" y="448"/>
                    </a:lnTo>
                    <a:lnTo>
                      <a:pt x="568" y="457"/>
                    </a:lnTo>
                    <a:lnTo>
                      <a:pt x="562" y="458"/>
                    </a:lnTo>
                    <a:lnTo>
                      <a:pt x="541" y="458"/>
                    </a:lnTo>
                    <a:lnTo>
                      <a:pt x="531" y="457"/>
                    </a:lnTo>
                    <a:lnTo>
                      <a:pt x="522" y="457"/>
                    </a:lnTo>
                    <a:lnTo>
                      <a:pt x="512" y="460"/>
                    </a:lnTo>
                    <a:lnTo>
                      <a:pt x="501" y="469"/>
                    </a:lnTo>
                    <a:lnTo>
                      <a:pt x="485" y="474"/>
                    </a:lnTo>
                    <a:lnTo>
                      <a:pt x="477" y="478"/>
                    </a:lnTo>
                    <a:lnTo>
                      <a:pt x="475" y="485"/>
                    </a:lnTo>
                    <a:lnTo>
                      <a:pt x="475" y="493"/>
                    </a:lnTo>
                    <a:lnTo>
                      <a:pt x="477" y="502"/>
                    </a:lnTo>
                    <a:lnTo>
                      <a:pt x="477" y="507"/>
                    </a:lnTo>
                    <a:lnTo>
                      <a:pt x="475" y="513"/>
                    </a:lnTo>
                    <a:lnTo>
                      <a:pt x="472" y="514"/>
                    </a:lnTo>
                    <a:lnTo>
                      <a:pt x="466" y="516"/>
                    </a:lnTo>
                    <a:lnTo>
                      <a:pt x="461" y="514"/>
                    </a:lnTo>
                    <a:lnTo>
                      <a:pt x="454" y="514"/>
                    </a:lnTo>
                    <a:lnTo>
                      <a:pt x="451" y="518"/>
                    </a:lnTo>
                    <a:lnTo>
                      <a:pt x="451" y="539"/>
                    </a:lnTo>
                    <a:lnTo>
                      <a:pt x="449" y="551"/>
                    </a:lnTo>
                    <a:lnTo>
                      <a:pt x="442" y="562"/>
                    </a:lnTo>
                    <a:lnTo>
                      <a:pt x="437" y="567"/>
                    </a:lnTo>
                    <a:lnTo>
                      <a:pt x="431" y="570"/>
                    </a:lnTo>
                    <a:lnTo>
                      <a:pt x="428" y="572"/>
                    </a:lnTo>
                    <a:lnTo>
                      <a:pt x="423" y="574"/>
                    </a:lnTo>
                    <a:lnTo>
                      <a:pt x="416" y="574"/>
                    </a:lnTo>
                    <a:lnTo>
                      <a:pt x="412" y="572"/>
                    </a:lnTo>
                    <a:lnTo>
                      <a:pt x="409" y="569"/>
                    </a:lnTo>
                    <a:lnTo>
                      <a:pt x="407" y="565"/>
                    </a:lnTo>
                    <a:lnTo>
                      <a:pt x="405" y="560"/>
                    </a:lnTo>
                    <a:lnTo>
                      <a:pt x="405" y="556"/>
                    </a:lnTo>
                    <a:lnTo>
                      <a:pt x="403" y="553"/>
                    </a:lnTo>
                    <a:lnTo>
                      <a:pt x="403" y="549"/>
                    </a:lnTo>
                    <a:lnTo>
                      <a:pt x="402" y="549"/>
                    </a:lnTo>
                    <a:lnTo>
                      <a:pt x="396" y="551"/>
                    </a:lnTo>
                    <a:lnTo>
                      <a:pt x="391" y="555"/>
                    </a:lnTo>
                    <a:lnTo>
                      <a:pt x="384" y="558"/>
                    </a:lnTo>
                    <a:lnTo>
                      <a:pt x="377" y="560"/>
                    </a:lnTo>
                    <a:lnTo>
                      <a:pt x="374" y="556"/>
                    </a:lnTo>
                    <a:lnTo>
                      <a:pt x="367" y="548"/>
                    </a:lnTo>
                    <a:lnTo>
                      <a:pt x="356" y="539"/>
                    </a:lnTo>
                    <a:lnTo>
                      <a:pt x="344" y="530"/>
                    </a:lnTo>
                    <a:lnTo>
                      <a:pt x="335" y="525"/>
                    </a:lnTo>
                    <a:lnTo>
                      <a:pt x="327" y="516"/>
                    </a:lnTo>
                    <a:lnTo>
                      <a:pt x="320" y="504"/>
                    </a:lnTo>
                    <a:lnTo>
                      <a:pt x="314" y="493"/>
                    </a:lnTo>
                    <a:lnTo>
                      <a:pt x="314" y="488"/>
                    </a:lnTo>
                    <a:lnTo>
                      <a:pt x="318" y="486"/>
                    </a:lnTo>
                    <a:lnTo>
                      <a:pt x="320" y="486"/>
                    </a:lnTo>
                    <a:lnTo>
                      <a:pt x="323" y="485"/>
                    </a:lnTo>
                    <a:lnTo>
                      <a:pt x="320" y="483"/>
                    </a:lnTo>
                    <a:lnTo>
                      <a:pt x="304" y="478"/>
                    </a:lnTo>
                    <a:lnTo>
                      <a:pt x="300" y="474"/>
                    </a:lnTo>
                    <a:lnTo>
                      <a:pt x="297" y="472"/>
                    </a:lnTo>
                    <a:lnTo>
                      <a:pt x="293" y="465"/>
                    </a:lnTo>
                    <a:lnTo>
                      <a:pt x="288" y="453"/>
                    </a:lnTo>
                    <a:lnTo>
                      <a:pt x="285" y="443"/>
                    </a:lnTo>
                    <a:lnTo>
                      <a:pt x="281" y="434"/>
                    </a:lnTo>
                    <a:lnTo>
                      <a:pt x="281" y="430"/>
                    </a:lnTo>
                    <a:lnTo>
                      <a:pt x="285" y="425"/>
                    </a:lnTo>
                    <a:lnTo>
                      <a:pt x="286" y="422"/>
                    </a:lnTo>
                    <a:lnTo>
                      <a:pt x="290" y="418"/>
                    </a:lnTo>
                    <a:lnTo>
                      <a:pt x="292" y="413"/>
                    </a:lnTo>
                    <a:lnTo>
                      <a:pt x="295" y="411"/>
                    </a:lnTo>
                    <a:lnTo>
                      <a:pt x="295" y="408"/>
                    </a:lnTo>
                    <a:lnTo>
                      <a:pt x="293" y="406"/>
                    </a:lnTo>
                    <a:lnTo>
                      <a:pt x="292" y="406"/>
                    </a:lnTo>
                    <a:lnTo>
                      <a:pt x="288" y="404"/>
                    </a:lnTo>
                    <a:lnTo>
                      <a:pt x="276" y="404"/>
                    </a:lnTo>
                    <a:lnTo>
                      <a:pt x="269" y="399"/>
                    </a:lnTo>
                    <a:lnTo>
                      <a:pt x="267" y="387"/>
                    </a:lnTo>
                    <a:lnTo>
                      <a:pt x="271" y="371"/>
                    </a:lnTo>
                    <a:lnTo>
                      <a:pt x="274" y="366"/>
                    </a:lnTo>
                    <a:lnTo>
                      <a:pt x="280" y="362"/>
                    </a:lnTo>
                    <a:lnTo>
                      <a:pt x="283" y="359"/>
                    </a:lnTo>
                    <a:lnTo>
                      <a:pt x="304" y="359"/>
                    </a:lnTo>
                    <a:lnTo>
                      <a:pt x="307" y="362"/>
                    </a:lnTo>
                    <a:lnTo>
                      <a:pt x="309" y="369"/>
                    </a:lnTo>
                    <a:lnTo>
                      <a:pt x="306" y="387"/>
                    </a:lnTo>
                    <a:lnTo>
                      <a:pt x="306" y="392"/>
                    </a:lnTo>
                    <a:lnTo>
                      <a:pt x="309" y="396"/>
                    </a:lnTo>
                    <a:lnTo>
                      <a:pt x="311" y="396"/>
                    </a:lnTo>
                    <a:lnTo>
                      <a:pt x="314" y="397"/>
                    </a:lnTo>
                    <a:lnTo>
                      <a:pt x="316" y="399"/>
                    </a:lnTo>
                    <a:lnTo>
                      <a:pt x="318" y="399"/>
                    </a:lnTo>
                    <a:lnTo>
                      <a:pt x="321" y="396"/>
                    </a:lnTo>
                    <a:lnTo>
                      <a:pt x="323" y="392"/>
                    </a:lnTo>
                    <a:lnTo>
                      <a:pt x="323" y="387"/>
                    </a:lnTo>
                    <a:lnTo>
                      <a:pt x="325" y="383"/>
                    </a:lnTo>
                    <a:lnTo>
                      <a:pt x="323" y="376"/>
                    </a:lnTo>
                    <a:lnTo>
                      <a:pt x="318" y="366"/>
                    </a:lnTo>
                    <a:lnTo>
                      <a:pt x="311" y="357"/>
                    </a:lnTo>
                    <a:lnTo>
                      <a:pt x="306" y="350"/>
                    </a:lnTo>
                    <a:lnTo>
                      <a:pt x="302" y="347"/>
                    </a:lnTo>
                    <a:lnTo>
                      <a:pt x="299" y="345"/>
                    </a:lnTo>
                    <a:lnTo>
                      <a:pt x="293" y="343"/>
                    </a:lnTo>
                    <a:lnTo>
                      <a:pt x="281" y="343"/>
                    </a:lnTo>
                    <a:lnTo>
                      <a:pt x="278" y="347"/>
                    </a:lnTo>
                    <a:lnTo>
                      <a:pt x="276" y="350"/>
                    </a:lnTo>
                    <a:lnTo>
                      <a:pt x="273" y="354"/>
                    </a:lnTo>
                    <a:lnTo>
                      <a:pt x="271" y="359"/>
                    </a:lnTo>
                    <a:lnTo>
                      <a:pt x="267" y="362"/>
                    </a:lnTo>
                    <a:lnTo>
                      <a:pt x="266" y="366"/>
                    </a:lnTo>
                    <a:lnTo>
                      <a:pt x="262" y="368"/>
                    </a:lnTo>
                    <a:lnTo>
                      <a:pt x="259" y="368"/>
                    </a:lnTo>
                    <a:lnTo>
                      <a:pt x="255" y="361"/>
                    </a:lnTo>
                    <a:lnTo>
                      <a:pt x="253" y="345"/>
                    </a:lnTo>
                    <a:lnTo>
                      <a:pt x="252" y="327"/>
                    </a:lnTo>
                    <a:lnTo>
                      <a:pt x="248" y="312"/>
                    </a:lnTo>
                    <a:lnTo>
                      <a:pt x="245" y="299"/>
                    </a:lnTo>
                    <a:lnTo>
                      <a:pt x="236" y="291"/>
                    </a:lnTo>
                    <a:lnTo>
                      <a:pt x="224" y="284"/>
                    </a:lnTo>
                    <a:lnTo>
                      <a:pt x="210" y="278"/>
                    </a:lnTo>
                    <a:lnTo>
                      <a:pt x="199" y="273"/>
                    </a:lnTo>
                    <a:lnTo>
                      <a:pt x="187" y="270"/>
                    </a:lnTo>
                    <a:lnTo>
                      <a:pt x="170" y="264"/>
                    </a:lnTo>
                    <a:lnTo>
                      <a:pt x="154" y="261"/>
                    </a:lnTo>
                    <a:lnTo>
                      <a:pt x="143" y="259"/>
                    </a:lnTo>
                    <a:lnTo>
                      <a:pt x="135" y="261"/>
                    </a:lnTo>
                    <a:lnTo>
                      <a:pt x="124" y="263"/>
                    </a:lnTo>
                    <a:lnTo>
                      <a:pt x="112" y="264"/>
                    </a:lnTo>
                    <a:lnTo>
                      <a:pt x="101" y="263"/>
                    </a:lnTo>
                    <a:lnTo>
                      <a:pt x="94" y="256"/>
                    </a:lnTo>
                    <a:lnTo>
                      <a:pt x="91" y="245"/>
                    </a:lnTo>
                    <a:lnTo>
                      <a:pt x="91" y="236"/>
                    </a:lnTo>
                    <a:lnTo>
                      <a:pt x="89" y="240"/>
                    </a:lnTo>
                    <a:lnTo>
                      <a:pt x="88" y="249"/>
                    </a:lnTo>
                    <a:lnTo>
                      <a:pt x="84" y="259"/>
                    </a:lnTo>
                    <a:lnTo>
                      <a:pt x="81" y="266"/>
                    </a:lnTo>
                    <a:lnTo>
                      <a:pt x="77" y="270"/>
                    </a:lnTo>
                    <a:lnTo>
                      <a:pt x="67" y="273"/>
                    </a:lnTo>
                    <a:lnTo>
                      <a:pt x="61" y="271"/>
                    </a:lnTo>
                    <a:lnTo>
                      <a:pt x="56" y="266"/>
                    </a:lnTo>
                    <a:lnTo>
                      <a:pt x="49" y="256"/>
                    </a:lnTo>
                    <a:lnTo>
                      <a:pt x="40" y="247"/>
                    </a:lnTo>
                    <a:lnTo>
                      <a:pt x="32" y="242"/>
                    </a:lnTo>
                    <a:lnTo>
                      <a:pt x="21" y="240"/>
                    </a:lnTo>
                    <a:lnTo>
                      <a:pt x="12" y="240"/>
                    </a:lnTo>
                    <a:lnTo>
                      <a:pt x="4" y="235"/>
                    </a:lnTo>
                    <a:lnTo>
                      <a:pt x="0" y="229"/>
                    </a:lnTo>
                    <a:lnTo>
                      <a:pt x="4" y="226"/>
                    </a:lnTo>
                    <a:lnTo>
                      <a:pt x="11" y="224"/>
                    </a:lnTo>
                    <a:lnTo>
                      <a:pt x="19" y="222"/>
                    </a:lnTo>
                    <a:lnTo>
                      <a:pt x="35" y="222"/>
                    </a:lnTo>
                    <a:lnTo>
                      <a:pt x="44" y="219"/>
                    </a:lnTo>
                    <a:lnTo>
                      <a:pt x="54" y="215"/>
                    </a:lnTo>
                    <a:lnTo>
                      <a:pt x="63" y="210"/>
                    </a:lnTo>
                    <a:lnTo>
                      <a:pt x="67" y="205"/>
                    </a:lnTo>
                    <a:lnTo>
                      <a:pt x="68" y="200"/>
                    </a:lnTo>
                    <a:lnTo>
                      <a:pt x="72" y="193"/>
                    </a:lnTo>
                    <a:lnTo>
                      <a:pt x="77" y="189"/>
                    </a:lnTo>
                    <a:lnTo>
                      <a:pt x="81" y="186"/>
                    </a:lnTo>
                    <a:lnTo>
                      <a:pt x="98" y="186"/>
                    </a:lnTo>
                    <a:lnTo>
                      <a:pt x="103" y="184"/>
                    </a:lnTo>
                    <a:lnTo>
                      <a:pt x="107" y="182"/>
                    </a:lnTo>
                    <a:lnTo>
                      <a:pt x="110" y="172"/>
                    </a:lnTo>
                    <a:lnTo>
                      <a:pt x="110" y="161"/>
                    </a:lnTo>
                    <a:lnTo>
                      <a:pt x="112" y="154"/>
                    </a:lnTo>
                    <a:lnTo>
                      <a:pt x="119" y="147"/>
                    </a:lnTo>
                    <a:lnTo>
                      <a:pt x="128" y="142"/>
                    </a:lnTo>
                    <a:lnTo>
                      <a:pt x="136" y="138"/>
                    </a:lnTo>
                    <a:lnTo>
                      <a:pt x="142" y="140"/>
                    </a:lnTo>
                    <a:lnTo>
                      <a:pt x="149" y="144"/>
                    </a:lnTo>
                    <a:lnTo>
                      <a:pt x="152" y="142"/>
                    </a:lnTo>
                    <a:lnTo>
                      <a:pt x="157" y="140"/>
                    </a:lnTo>
                    <a:lnTo>
                      <a:pt x="161" y="138"/>
                    </a:lnTo>
                    <a:lnTo>
                      <a:pt x="164" y="131"/>
                    </a:lnTo>
                    <a:lnTo>
                      <a:pt x="163" y="126"/>
                    </a:lnTo>
                    <a:lnTo>
                      <a:pt x="163" y="119"/>
                    </a:lnTo>
                    <a:lnTo>
                      <a:pt x="171" y="112"/>
                    </a:lnTo>
                    <a:lnTo>
                      <a:pt x="187" y="105"/>
                    </a:lnTo>
                    <a:lnTo>
                      <a:pt x="206" y="100"/>
                    </a:lnTo>
                    <a:lnTo>
                      <a:pt x="225" y="98"/>
                    </a:lnTo>
                    <a:lnTo>
                      <a:pt x="260" y="98"/>
                    </a:lnTo>
                    <a:lnTo>
                      <a:pt x="269" y="102"/>
                    </a:lnTo>
                    <a:lnTo>
                      <a:pt x="283" y="109"/>
                    </a:lnTo>
                    <a:lnTo>
                      <a:pt x="304" y="109"/>
                    </a:lnTo>
                    <a:lnTo>
                      <a:pt x="314" y="105"/>
                    </a:lnTo>
                    <a:lnTo>
                      <a:pt x="323" y="98"/>
                    </a:lnTo>
                    <a:lnTo>
                      <a:pt x="327" y="86"/>
                    </a:lnTo>
                    <a:lnTo>
                      <a:pt x="327" y="72"/>
                    </a:lnTo>
                    <a:lnTo>
                      <a:pt x="328" y="61"/>
                    </a:lnTo>
                    <a:lnTo>
                      <a:pt x="334" y="53"/>
                    </a:lnTo>
                    <a:lnTo>
                      <a:pt x="337" y="51"/>
                    </a:lnTo>
                    <a:lnTo>
                      <a:pt x="339" y="51"/>
                    </a:lnTo>
                    <a:lnTo>
                      <a:pt x="342" y="53"/>
                    </a:lnTo>
                    <a:lnTo>
                      <a:pt x="344" y="54"/>
                    </a:lnTo>
                    <a:lnTo>
                      <a:pt x="346" y="58"/>
                    </a:lnTo>
                    <a:lnTo>
                      <a:pt x="348" y="63"/>
                    </a:lnTo>
                    <a:lnTo>
                      <a:pt x="351" y="67"/>
                    </a:lnTo>
                    <a:lnTo>
                      <a:pt x="353" y="70"/>
                    </a:lnTo>
                    <a:lnTo>
                      <a:pt x="356" y="74"/>
                    </a:lnTo>
                    <a:lnTo>
                      <a:pt x="362" y="75"/>
                    </a:lnTo>
                    <a:lnTo>
                      <a:pt x="367" y="68"/>
                    </a:lnTo>
                    <a:lnTo>
                      <a:pt x="372" y="58"/>
                    </a:lnTo>
                    <a:lnTo>
                      <a:pt x="379" y="47"/>
                    </a:lnTo>
                    <a:lnTo>
                      <a:pt x="384" y="37"/>
                    </a:lnTo>
                    <a:lnTo>
                      <a:pt x="389" y="35"/>
                    </a:lnTo>
                    <a:lnTo>
                      <a:pt x="400" y="33"/>
                    </a:lnTo>
                    <a:lnTo>
                      <a:pt x="412" y="28"/>
                    </a:lnTo>
                    <a:lnTo>
                      <a:pt x="426" y="21"/>
                    </a:lnTo>
                    <a:lnTo>
                      <a:pt x="442" y="14"/>
                    </a:lnTo>
                    <a:lnTo>
                      <a:pt x="461" y="9"/>
                    </a:lnTo>
                    <a:lnTo>
                      <a:pt x="482" y="9"/>
                    </a:lnTo>
                    <a:lnTo>
                      <a:pt x="503" y="7"/>
                    </a:lnTo>
                    <a:lnTo>
                      <a:pt x="520" y="5"/>
                    </a:lnTo>
                    <a:lnTo>
                      <a:pt x="536" y="2"/>
                    </a:lnTo>
                    <a:lnTo>
                      <a:pt x="5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2928534" y="2770623"/>
                <a:ext cx="172011" cy="6903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0"/>
                  </a:cxn>
                  <a:cxn ang="0">
                    <a:pos x="60" y="2"/>
                  </a:cxn>
                  <a:cxn ang="0">
                    <a:pos x="72" y="5"/>
                  </a:cxn>
                  <a:cxn ang="0">
                    <a:pos x="81" y="10"/>
                  </a:cxn>
                  <a:cxn ang="0">
                    <a:pos x="91" y="19"/>
                  </a:cxn>
                  <a:cxn ang="0">
                    <a:pos x="103" y="26"/>
                  </a:cxn>
                  <a:cxn ang="0">
                    <a:pos x="114" y="31"/>
                  </a:cxn>
                  <a:cxn ang="0">
                    <a:pos x="122" y="33"/>
                  </a:cxn>
                  <a:cxn ang="0">
                    <a:pos x="126" y="33"/>
                  </a:cxn>
                  <a:cxn ang="0">
                    <a:pos x="131" y="35"/>
                  </a:cxn>
                  <a:cxn ang="0">
                    <a:pos x="135" y="38"/>
                  </a:cxn>
                  <a:cxn ang="0">
                    <a:pos x="140" y="42"/>
                  </a:cxn>
                  <a:cxn ang="0">
                    <a:pos x="143" y="45"/>
                  </a:cxn>
                  <a:cxn ang="0">
                    <a:pos x="145" y="51"/>
                  </a:cxn>
                  <a:cxn ang="0">
                    <a:pos x="147" y="54"/>
                  </a:cxn>
                  <a:cxn ang="0">
                    <a:pos x="147" y="56"/>
                  </a:cxn>
                  <a:cxn ang="0">
                    <a:pos x="142" y="59"/>
                  </a:cxn>
                  <a:cxn ang="0">
                    <a:pos x="135" y="59"/>
                  </a:cxn>
                  <a:cxn ang="0">
                    <a:pos x="124" y="58"/>
                  </a:cxn>
                  <a:cxn ang="0">
                    <a:pos x="117" y="54"/>
                  </a:cxn>
                  <a:cxn ang="0">
                    <a:pos x="108" y="49"/>
                  </a:cxn>
                  <a:cxn ang="0">
                    <a:pos x="87" y="35"/>
                  </a:cxn>
                  <a:cxn ang="0">
                    <a:pos x="81" y="28"/>
                  </a:cxn>
                  <a:cxn ang="0">
                    <a:pos x="72" y="23"/>
                  </a:cxn>
                  <a:cxn ang="0">
                    <a:pos x="5" y="23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12" y="7"/>
                  </a:cxn>
                  <a:cxn ang="0">
                    <a:pos x="23" y="4"/>
                  </a:cxn>
                  <a:cxn ang="0">
                    <a:pos x="35" y="2"/>
                  </a:cxn>
                  <a:cxn ang="0">
                    <a:pos x="42" y="0"/>
                  </a:cxn>
                </a:cxnLst>
                <a:rect l="0" t="0" r="r" b="b"/>
                <a:pathLst>
                  <a:path w="147" h="59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72" y="5"/>
                    </a:lnTo>
                    <a:lnTo>
                      <a:pt x="81" y="10"/>
                    </a:lnTo>
                    <a:lnTo>
                      <a:pt x="91" y="19"/>
                    </a:lnTo>
                    <a:lnTo>
                      <a:pt x="103" y="26"/>
                    </a:lnTo>
                    <a:lnTo>
                      <a:pt x="114" y="31"/>
                    </a:lnTo>
                    <a:lnTo>
                      <a:pt x="122" y="33"/>
                    </a:lnTo>
                    <a:lnTo>
                      <a:pt x="126" y="33"/>
                    </a:lnTo>
                    <a:lnTo>
                      <a:pt x="131" y="35"/>
                    </a:lnTo>
                    <a:lnTo>
                      <a:pt x="135" y="38"/>
                    </a:lnTo>
                    <a:lnTo>
                      <a:pt x="140" y="42"/>
                    </a:lnTo>
                    <a:lnTo>
                      <a:pt x="143" y="45"/>
                    </a:lnTo>
                    <a:lnTo>
                      <a:pt x="145" y="51"/>
                    </a:lnTo>
                    <a:lnTo>
                      <a:pt x="147" y="54"/>
                    </a:lnTo>
                    <a:lnTo>
                      <a:pt x="147" y="56"/>
                    </a:lnTo>
                    <a:lnTo>
                      <a:pt x="142" y="59"/>
                    </a:lnTo>
                    <a:lnTo>
                      <a:pt x="135" y="59"/>
                    </a:lnTo>
                    <a:lnTo>
                      <a:pt x="124" y="58"/>
                    </a:lnTo>
                    <a:lnTo>
                      <a:pt x="117" y="54"/>
                    </a:lnTo>
                    <a:lnTo>
                      <a:pt x="108" y="49"/>
                    </a:lnTo>
                    <a:lnTo>
                      <a:pt x="87" y="35"/>
                    </a:lnTo>
                    <a:lnTo>
                      <a:pt x="81" y="28"/>
                    </a:lnTo>
                    <a:lnTo>
                      <a:pt x="72" y="23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4" y="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3037357" y="2729668"/>
                <a:ext cx="24573" cy="187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1" y="12"/>
                  </a:cxn>
                  <a:cxn ang="0">
                    <a:pos x="14" y="16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21" h="16">
                    <a:moveTo>
                      <a:pt x="7" y="0"/>
                    </a:moveTo>
                    <a:lnTo>
                      <a:pt x="12" y="0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1" y="12"/>
                    </a:lnTo>
                    <a:lnTo>
                      <a:pt x="14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3045549" y="2887638"/>
                <a:ext cx="24573" cy="304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5"/>
                  </a:cxn>
                  <a:cxn ang="0">
                    <a:pos x="21" y="8"/>
                  </a:cxn>
                  <a:cxn ang="0">
                    <a:pos x="21" y="21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5" y="26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8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21" h="26">
                    <a:moveTo>
                      <a:pt x="7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7" y="5"/>
                    </a:lnTo>
                    <a:lnTo>
                      <a:pt x="21" y="8"/>
                    </a:lnTo>
                    <a:lnTo>
                      <a:pt x="21" y="21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3257344" y="2866575"/>
                <a:ext cx="24573" cy="304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0"/>
                  </a:cxn>
                  <a:cxn ang="0">
                    <a:pos x="18" y="4"/>
                  </a:cxn>
                  <a:cxn ang="0">
                    <a:pos x="19" y="7"/>
                  </a:cxn>
                  <a:cxn ang="0">
                    <a:pos x="21" y="12"/>
                  </a:cxn>
                  <a:cxn ang="0">
                    <a:pos x="21" y="21"/>
                  </a:cxn>
                  <a:cxn ang="0">
                    <a:pos x="18" y="25"/>
                  </a:cxn>
                  <a:cxn ang="0">
                    <a:pos x="14" y="26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0" y="19"/>
                  </a:cxn>
                  <a:cxn ang="0">
                    <a:pos x="0" y="9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1" h="26">
                    <a:moveTo>
                      <a:pt x="7" y="0"/>
                    </a:moveTo>
                    <a:lnTo>
                      <a:pt x="11" y="0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21" y="12"/>
                    </a:lnTo>
                    <a:lnTo>
                      <a:pt x="21" y="21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120438" y="2839661"/>
                <a:ext cx="106483" cy="5382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3" y="2"/>
                  </a:cxn>
                  <a:cxn ang="0">
                    <a:pos x="72" y="6"/>
                  </a:cxn>
                  <a:cxn ang="0">
                    <a:pos x="81" y="13"/>
                  </a:cxn>
                  <a:cxn ang="0">
                    <a:pos x="88" y="23"/>
                  </a:cxn>
                  <a:cxn ang="0">
                    <a:pos x="91" y="37"/>
                  </a:cxn>
                  <a:cxn ang="0">
                    <a:pos x="91" y="42"/>
                  </a:cxn>
                  <a:cxn ang="0">
                    <a:pos x="89" y="46"/>
                  </a:cxn>
                  <a:cxn ang="0">
                    <a:pos x="86" y="46"/>
                  </a:cxn>
                  <a:cxn ang="0">
                    <a:pos x="79" y="39"/>
                  </a:cxn>
                  <a:cxn ang="0">
                    <a:pos x="77" y="39"/>
                  </a:cxn>
                  <a:cxn ang="0">
                    <a:pos x="72" y="41"/>
                  </a:cxn>
                  <a:cxn ang="0">
                    <a:pos x="63" y="44"/>
                  </a:cxn>
                  <a:cxn ang="0">
                    <a:pos x="54" y="46"/>
                  </a:cxn>
                  <a:cxn ang="0">
                    <a:pos x="47" y="44"/>
                  </a:cxn>
                  <a:cxn ang="0">
                    <a:pos x="37" y="37"/>
                  </a:cxn>
                  <a:cxn ang="0">
                    <a:pos x="32" y="35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2"/>
                  </a:cxn>
                  <a:cxn ang="0">
                    <a:pos x="4" y="32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9" y="21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2" y="4"/>
                  </a:cxn>
                  <a:cxn ang="0">
                    <a:pos x="47" y="0"/>
                  </a:cxn>
                </a:cxnLst>
                <a:rect l="0" t="0" r="r" b="b"/>
                <a:pathLst>
                  <a:path w="91" h="46">
                    <a:moveTo>
                      <a:pt x="47" y="0"/>
                    </a:moveTo>
                    <a:lnTo>
                      <a:pt x="63" y="2"/>
                    </a:lnTo>
                    <a:lnTo>
                      <a:pt x="72" y="6"/>
                    </a:lnTo>
                    <a:lnTo>
                      <a:pt x="81" y="13"/>
                    </a:lnTo>
                    <a:lnTo>
                      <a:pt x="88" y="23"/>
                    </a:lnTo>
                    <a:lnTo>
                      <a:pt x="91" y="37"/>
                    </a:lnTo>
                    <a:lnTo>
                      <a:pt x="91" y="42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2" y="41"/>
                    </a:lnTo>
                    <a:lnTo>
                      <a:pt x="63" y="44"/>
                    </a:lnTo>
                    <a:lnTo>
                      <a:pt x="54" y="46"/>
                    </a:lnTo>
                    <a:lnTo>
                      <a:pt x="47" y="44"/>
                    </a:lnTo>
                    <a:lnTo>
                      <a:pt x="37" y="37"/>
                    </a:lnTo>
                    <a:lnTo>
                      <a:pt x="32" y="35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2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9" y="21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" name="Group 96"/>
            <p:cNvGrpSpPr/>
            <p:nvPr/>
          </p:nvGrpSpPr>
          <p:grpSpPr>
            <a:xfrm>
              <a:off x="6224749" y="3014203"/>
              <a:ext cx="1149402" cy="979391"/>
              <a:chOff x="6649590" y="3239850"/>
              <a:chExt cx="1289498" cy="1098765"/>
            </a:xfrm>
            <a:grpFill/>
          </p:grpSpPr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6939786" y="3239850"/>
                <a:ext cx="32764" cy="6669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8" y="5"/>
                  </a:cxn>
                  <a:cxn ang="0">
                    <a:pos x="28" y="17"/>
                  </a:cxn>
                  <a:cxn ang="0">
                    <a:pos x="27" y="31"/>
                  </a:cxn>
                  <a:cxn ang="0">
                    <a:pos x="21" y="45"/>
                  </a:cxn>
                  <a:cxn ang="0">
                    <a:pos x="14" y="55"/>
                  </a:cxn>
                  <a:cxn ang="0">
                    <a:pos x="6" y="57"/>
                  </a:cxn>
                  <a:cxn ang="0">
                    <a:pos x="0" y="52"/>
                  </a:cxn>
                  <a:cxn ang="0">
                    <a:pos x="0" y="41"/>
                  </a:cxn>
                  <a:cxn ang="0">
                    <a:pos x="2" y="29"/>
                  </a:cxn>
                  <a:cxn ang="0">
                    <a:pos x="7" y="17"/>
                  </a:cxn>
                  <a:cxn ang="0">
                    <a:pos x="13" y="7"/>
                  </a:cxn>
                  <a:cxn ang="0">
                    <a:pos x="20" y="0"/>
                  </a:cxn>
                </a:cxnLst>
                <a:rect l="0" t="0" r="r" b="b"/>
                <a:pathLst>
                  <a:path w="28" h="57">
                    <a:moveTo>
                      <a:pt x="20" y="0"/>
                    </a:moveTo>
                    <a:lnTo>
                      <a:pt x="25" y="0"/>
                    </a:lnTo>
                    <a:lnTo>
                      <a:pt x="28" y="5"/>
                    </a:lnTo>
                    <a:lnTo>
                      <a:pt x="28" y="17"/>
                    </a:lnTo>
                    <a:lnTo>
                      <a:pt x="27" y="31"/>
                    </a:lnTo>
                    <a:lnTo>
                      <a:pt x="21" y="45"/>
                    </a:lnTo>
                    <a:lnTo>
                      <a:pt x="14" y="55"/>
                    </a:lnTo>
                    <a:lnTo>
                      <a:pt x="6" y="57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7" y="17"/>
                    </a:lnTo>
                    <a:lnTo>
                      <a:pt x="13" y="7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93"/>
              <p:cNvGrpSpPr/>
              <p:nvPr/>
            </p:nvGrpSpPr>
            <p:grpSpPr>
              <a:xfrm>
                <a:off x="6649590" y="3257403"/>
                <a:ext cx="1289498" cy="1081212"/>
                <a:chOff x="6649590" y="3257403"/>
                <a:chExt cx="1289498" cy="1081212"/>
              </a:xfrm>
              <a:grpFill/>
            </p:grpSpPr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7813882" y="4074163"/>
                  <a:ext cx="87761" cy="14509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6" y="4"/>
                    </a:cxn>
                    <a:cxn ang="0">
                      <a:pos x="20" y="11"/>
                    </a:cxn>
                    <a:cxn ang="0">
                      <a:pos x="27" y="32"/>
                    </a:cxn>
                    <a:cxn ang="0">
                      <a:pos x="30" y="37"/>
                    </a:cxn>
                    <a:cxn ang="0">
                      <a:pos x="32" y="40"/>
                    </a:cxn>
                    <a:cxn ang="0">
                      <a:pos x="34" y="42"/>
                    </a:cxn>
                    <a:cxn ang="0">
                      <a:pos x="34" y="46"/>
                    </a:cxn>
                    <a:cxn ang="0">
                      <a:pos x="35" y="46"/>
                    </a:cxn>
                    <a:cxn ang="0">
                      <a:pos x="39" y="47"/>
                    </a:cxn>
                    <a:cxn ang="0">
                      <a:pos x="41" y="49"/>
                    </a:cxn>
                    <a:cxn ang="0">
                      <a:pos x="46" y="53"/>
                    </a:cxn>
                    <a:cxn ang="0">
                      <a:pos x="51" y="54"/>
                    </a:cxn>
                    <a:cxn ang="0">
                      <a:pos x="54" y="56"/>
                    </a:cxn>
                    <a:cxn ang="0">
                      <a:pos x="56" y="56"/>
                    </a:cxn>
                    <a:cxn ang="0">
                      <a:pos x="60" y="54"/>
                    </a:cxn>
                    <a:cxn ang="0">
                      <a:pos x="61" y="54"/>
                    </a:cxn>
                    <a:cxn ang="0">
                      <a:pos x="63" y="53"/>
                    </a:cxn>
                    <a:cxn ang="0">
                      <a:pos x="67" y="53"/>
                    </a:cxn>
                    <a:cxn ang="0">
                      <a:pos x="72" y="58"/>
                    </a:cxn>
                    <a:cxn ang="0">
                      <a:pos x="74" y="63"/>
                    </a:cxn>
                    <a:cxn ang="0">
                      <a:pos x="75" y="67"/>
                    </a:cxn>
                    <a:cxn ang="0">
                      <a:pos x="74" y="70"/>
                    </a:cxn>
                    <a:cxn ang="0">
                      <a:pos x="63" y="81"/>
                    </a:cxn>
                    <a:cxn ang="0">
                      <a:pos x="58" y="89"/>
                    </a:cxn>
                    <a:cxn ang="0">
                      <a:pos x="51" y="102"/>
                    </a:cxn>
                    <a:cxn ang="0">
                      <a:pos x="49" y="107"/>
                    </a:cxn>
                    <a:cxn ang="0">
                      <a:pos x="48" y="110"/>
                    </a:cxn>
                    <a:cxn ang="0">
                      <a:pos x="44" y="116"/>
                    </a:cxn>
                    <a:cxn ang="0">
                      <a:pos x="42" y="119"/>
                    </a:cxn>
                    <a:cxn ang="0">
                      <a:pos x="39" y="123"/>
                    </a:cxn>
                    <a:cxn ang="0">
                      <a:pos x="35" y="124"/>
                    </a:cxn>
                    <a:cxn ang="0">
                      <a:pos x="30" y="124"/>
                    </a:cxn>
                    <a:cxn ang="0">
                      <a:pos x="27" y="123"/>
                    </a:cxn>
                    <a:cxn ang="0">
                      <a:pos x="25" y="121"/>
                    </a:cxn>
                    <a:cxn ang="0">
                      <a:pos x="25" y="114"/>
                    </a:cxn>
                    <a:cxn ang="0">
                      <a:pos x="27" y="109"/>
                    </a:cxn>
                    <a:cxn ang="0">
                      <a:pos x="32" y="98"/>
                    </a:cxn>
                    <a:cxn ang="0">
                      <a:pos x="30" y="95"/>
                    </a:cxn>
                    <a:cxn ang="0">
                      <a:pos x="25" y="93"/>
                    </a:cxn>
                    <a:cxn ang="0">
                      <a:pos x="18" y="93"/>
                    </a:cxn>
                    <a:cxn ang="0">
                      <a:pos x="9" y="91"/>
                    </a:cxn>
                    <a:cxn ang="0">
                      <a:pos x="2" y="88"/>
                    </a:cxn>
                    <a:cxn ang="0">
                      <a:pos x="0" y="84"/>
                    </a:cxn>
                    <a:cxn ang="0">
                      <a:pos x="0" y="81"/>
                    </a:cxn>
                    <a:cxn ang="0">
                      <a:pos x="2" y="79"/>
                    </a:cxn>
                    <a:cxn ang="0">
                      <a:pos x="4" y="75"/>
                    </a:cxn>
                    <a:cxn ang="0">
                      <a:pos x="7" y="74"/>
                    </a:cxn>
                    <a:cxn ang="0">
                      <a:pos x="11" y="70"/>
                    </a:cxn>
                    <a:cxn ang="0">
                      <a:pos x="14" y="68"/>
                    </a:cxn>
                    <a:cxn ang="0">
                      <a:pos x="16" y="65"/>
                    </a:cxn>
                    <a:cxn ang="0">
                      <a:pos x="16" y="47"/>
                    </a:cxn>
                    <a:cxn ang="0">
                      <a:pos x="13" y="37"/>
                    </a:cxn>
                    <a:cxn ang="0">
                      <a:pos x="6" y="23"/>
                    </a:cxn>
                    <a:cxn ang="0">
                      <a:pos x="2" y="14"/>
                    </a:cxn>
                    <a:cxn ang="0">
                      <a:pos x="2" y="7"/>
                    </a:cxn>
                    <a:cxn ang="0">
                      <a:pos x="4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75" h="124">
                      <a:moveTo>
                        <a:pt x="11" y="0"/>
                      </a:moveTo>
                      <a:lnTo>
                        <a:pt x="16" y="4"/>
                      </a:lnTo>
                      <a:lnTo>
                        <a:pt x="20" y="11"/>
                      </a:lnTo>
                      <a:lnTo>
                        <a:pt x="27" y="32"/>
                      </a:lnTo>
                      <a:lnTo>
                        <a:pt x="30" y="37"/>
                      </a:lnTo>
                      <a:lnTo>
                        <a:pt x="32" y="40"/>
                      </a:lnTo>
                      <a:lnTo>
                        <a:pt x="34" y="42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9" y="47"/>
                      </a:lnTo>
                      <a:lnTo>
                        <a:pt x="41" y="49"/>
                      </a:lnTo>
                      <a:lnTo>
                        <a:pt x="46" y="53"/>
                      </a:lnTo>
                      <a:lnTo>
                        <a:pt x="51" y="54"/>
                      </a:lnTo>
                      <a:lnTo>
                        <a:pt x="54" y="56"/>
                      </a:lnTo>
                      <a:lnTo>
                        <a:pt x="56" y="56"/>
                      </a:lnTo>
                      <a:lnTo>
                        <a:pt x="60" y="54"/>
                      </a:lnTo>
                      <a:lnTo>
                        <a:pt x="61" y="54"/>
                      </a:lnTo>
                      <a:lnTo>
                        <a:pt x="63" y="53"/>
                      </a:lnTo>
                      <a:lnTo>
                        <a:pt x="67" y="53"/>
                      </a:lnTo>
                      <a:lnTo>
                        <a:pt x="72" y="58"/>
                      </a:lnTo>
                      <a:lnTo>
                        <a:pt x="74" y="63"/>
                      </a:lnTo>
                      <a:lnTo>
                        <a:pt x="75" y="67"/>
                      </a:lnTo>
                      <a:lnTo>
                        <a:pt x="74" y="70"/>
                      </a:lnTo>
                      <a:lnTo>
                        <a:pt x="63" y="81"/>
                      </a:lnTo>
                      <a:lnTo>
                        <a:pt x="58" y="89"/>
                      </a:lnTo>
                      <a:lnTo>
                        <a:pt x="51" y="102"/>
                      </a:lnTo>
                      <a:lnTo>
                        <a:pt x="49" y="107"/>
                      </a:lnTo>
                      <a:lnTo>
                        <a:pt x="48" y="110"/>
                      </a:lnTo>
                      <a:lnTo>
                        <a:pt x="44" y="116"/>
                      </a:lnTo>
                      <a:lnTo>
                        <a:pt x="42" y="119"/>
                      </a:lnTo>
                      <a:lnTo>
                        <a:pt x="39" y="123"/>
                      </a:lnTo>
                      <a:lnTo>
                        <a:pt x="35" y="124"/>
                      </a:lnTo>
                      <a:lnTo>
                        <a:pt x="30" y="124"/>
                      </a:lnTo>
                      <a:lnTo>
                        <a:pt x="27" y="123"/>
                      </a:lnTo>
                      <a:lnTo>
                        <a:pt x="25" y="121"/>
                      </a:lnTo>
                      <a:lnTo>
                        <a:pt x="25" y="114"/>
                      </a:lnTo>
                      <a:lnTo>
                        <a:pt x="27" y="109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5" y="93"/>
                      </a:lnTo>
                      <a:lnTo>
                        <a:pt x="18" y="93"/>
                      </a:lnTo>
                      <a:lnTo>
                        <a:pt x="9" y="91"/>
                      </a:lnTo>
                      <a:lnTo>
                        <a:pt x="2" y="88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2" y="79"/>
                      </a:lnTo>
                      <a:lnTo>
                        <a:pt x="4" y="75"/>
                      </a:lnTo>
                      <a:lnTo>
                        <a:pt x="7" y="74"/>
                      </a:lnTo>
                      <a:lnTo>
                        <a:pt x="11" y="70"/>
                      </a:lnTo>
                      <a:lnTo>
                        <a:pt x="14" y="68"/>
                      </a:lnTo>
                      <a:lnTo>
                        <a:pt x="16" y="65"/>
                      </a:lnTo>
                      <a:lnTo>
                        <a:pt x="16" y="47"/>
                      </a:lnTo>
                      <a:lnTo>
                        <a:pt x="13" y="37"/>
                      </a:lnTo>
                      <a:lnTo>
                        <a:pt x="6" y="23"/>
                      </a:lnTo>
                      <a:lnTo>
                        <a:pt x="2" y="14"/>
                      </a:lnTo>
                      <a:lnTo>
                        <a:pt x="2" y="7"/>
                      </a:lnTo>
                      <a:lnTo>
                        <a:pt x="4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7683997" y="4197027"/>
                  <a:ext cx="145098" cy="141588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106" y="2"/>
                    </a:cxn>
                    <a:cxn ang="0">
                      <a:pos x="110" y="4"/>
                    </a:cxn>
                    <a:cxn ang="0">
                      <a:pos x="113" y="7"/>
                    </a:cxn>
                    <a:cxn ang="0">
                      <a:pos x="115" y="11"/>
                    </a:cxn>
                    <a:cxn ang="0">
                      <a:pos x="118" y="14"/>
                    </a:cxn>
                    <a:cxn ang="0">
                      <a:pos x="122" y="16"/>
                    </a:cxn>
                    <a:cxn ang="0">
                      <a:pos x="124" y="19"/>
                    </a:cxn>
                    <a:cxn ang="0">
                      <a:pos x="124" y="23"/>
                    </a:cxn>
                    <a:cxn ang="0">
                      <a:pos x="122" y="33"/>
                    </a:cxn>
                    <a:cxn ang="0">
                      <a:pos x="117" y="46"/>
                    </a:cxn>
                    <a:cxn ang="0">
                      <a:pos x="106" y="60"/>
                    </a:cxn>
                    <a:cxn ang="0">
                      <a:pos x="82" y="82"/>
                    </a:cxn>
                    <a:cxn ang="0">
                      <a:pos x="59" y="107"/>
                    </a:cxn>
                    <a:cxn ang="0">
                      <a:pos x="52" y="115"/>
                    </a:cxn>
                    <a:cxn ang="0">
                      <a:pos x="49" y="121"/>
                    </a:cxn>
                    <a:cxn ang="0">
                      <a:pos x="38" y="121"/>
                    </a:cxn>
                    <a:cxn ang="0">
                      <a:pos x="28" y="119"/>
                    </a:cxn>
                    <a:cxn ang="0">
                      <a:pos x="19" y="117"/>
                    </a:cxn>
                    <a:cxn ang="0">
                      <a:pos x="12" y="115"/>
                    </a:cxn>
                    <a:cxn ang="0">
                      <a:pos x="7" y="114"/>
                    </a:cxn>
                    <a:cxn ang="0">
                      <a:pos x="1" y="110"/>
                    </a:cxn>
                    <a:cxn ang="0">
                      <a:pos x="0" y="107"/>
                    </a:cxn>
                    <a:cxn ang="0">
                      <a:pos x="0" y="101"/>
                    </a:cxn>
                    <a:cxn ang="0">
                      <a:pos x="1" y="94"/>
                    </a:cxn>
                    <a:cxn ang="0">
                      <a:pos x="8" y="84"/>
                    </a:cxn>
                    <a:cxn ang="0">
                      <a:pos x="22" y="72"/>
                    </a:cxn>
                    <a:cxn ang="0">
                      <a:pos x="40" y="58"/>
                    </a:cxn>
                    <a:cxn ang="0">
                      <a:pos x="59" y="46"/>
                    </a:cxn>
                    <a:cxn ang="0">
                      <a:pos x="66" y="40"/>
                    </a:cxn>
                    <a:cxn ang="0">
                      <a:pos x="73" y="33"/>
                    </a:cxn>
                    <a:cxn ang="0">
                      <a:pos x="75" y="30"/>
                    </a:cxn>
                    <a:cxn ang="0">
                      <a:pos x="76" y="28"/>
                    </a:cxn>
                    <a:cxn ang="0">
                      <a:pos x="76" y="26"/>
                    </a:cxn>
                    <a:cxn ang="0">
                      <a:pos x="78" y="23"/>
                    </a:cxn>
                    <a:cxn ang="0">
                      <a:pos x="87" y="14"/>
                    </a:cxn>
                    <a:cxn ang="0">
                      <a:pos x="92" y="11"/>
                    </a:cxn>
                    <a:cxn ang="0">
                      <a:pos x="97" y="9"/>
                    </a:cxn>
                    <a:cxn ang="0">
                      <a:pos x="101" y="5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24" h="121">
                      <a:moveTo>
                        <a:pt x="104" y="0"/>
                      </a:moveTo>
                      <a:lnTo>
                        <a:pt x="106" y="2"/>
                      </a:lnTo>
                      <a:lnTo>
                        <a:pt x="110" y="4"/>
                      </a:lnTo>
                      <a:lnTo>
                        <a:pt x="113" y="7"/>
                      </a:lnTo>
                      <a:lnTo>
                        <a:pt x="115" y="11"/>
                      </a:lnTo>
                      <a:lnTo>
                        <a:pt x="118" y="14"/>
                      </a:lnTo>
                      <a:lnTo>
                        <a:pt x="122" y="16"/>
                      </a:lnTo>
                      <a:lnTo>
                        <a:pt x="124" y="19"/>
                      </a:lnTo>
                      <a:lnTo>
                        <a:pt x="124" y="23"/>
                      </a:lnTo>
                      <a:lnTo>
                        <a:pt x="122" y="33"/>
                      </a:lnTo>
                      <a:lnTo>
                        <a:pt x="117" y="46"/>
                      </a:lnTo>
                      <a:lnTo>
                        <a:pt x="106" y="60"/>
                      </a:lnTo>
                      <a:lnTo>
                        <a:pt x="82" y="82"/>
                      </a:lnTo>
                      <a:lnTo>
                        <a:pt x="59" y="107"/>
                      </a:lnTo>
                      <a:lnTo>
                        <a:pt x="52" y="115"/>
                      </a:lnTo>
                      <a:lnTo>
                        <a:pt x="49" y="121"/>
                      </a:lnTo>
                      <a:lnTo>
                        <a:pt x="38" y="121"/>
                      </a:lnTo>
                      <a:lnTo>
                        <a:pt x="28" y="119"/>
                      </a:lnTo>
                      <a:lnTo>
                        <a:pt x="19" y="117"/>
                      </a:lnTo>
                      <a:lnTo>
                        <a:pt x="12" y="115"/>
                      </a:lnTo>
                      <a:lnTo>
                        <a:pt x="7" y="114"/>
                      </a:lnTo>
                      <a:lnTo>
                        <a:pt x="1" y="110"/>
                      </a:lnTo>
                      <a:lnTo>
                        <a:pt x="0" y="107"/>
                      </a:lnTo>
                      <a:lnTo>
                        <a:pt x="0" y="101"/>
                      </a:lnTo>
                      <a:lnTo>
                        <a:pt x="1" y="94"/>
                      </a:lnTo>
                      <a:lnTo>
                        <a:pt x="8" y="84"/>
                      </a:lnTo>
                      <a:lnTo>
                        <a:pt x="22" y="72"/>
                      </a:lnTo>
                      <a:lnTo>
                        <a:pt x="40" y="58"/>
                      </a:lnTo>
                      <a:lnTo>
                        <a:pt x="59" y="46"/>
                      </a:lnTo>
                      <a:lnTo>
                        <a:pt x="66" y="40"/>
                      </a:lnTo>
                      <a:lnTo>
                        <a:pt x="73" y="33"/>
                      </a:lnTo>
                      <a:lnTo>
                        <a:pt x="75" y="30"/>
                      </a:lnTo>
                      <a:lnTo>
                        <a:pt x="76" y="28"/>
                      </a:lnTo>
                      <a:lnTo>
                        <a:pt x="76" y="26"/>
                      </a:lnTo>
                      <a:lnTo>
                        <a:pt x="78" y="23"/>
                      </a:lnTo>
                      <a:lnTo>
                        <a:pt x="87" y="14"/>
                      </a:lnTo>
                      <a:lnTo>
                        <a:pt x="92" y="11"/>
                      </a:lnTo>
                      <a:lnTo>
                        <a:pt x="97" y="9"/>
                      </a:lnTo>
                      <a:lnTo>
                        <a:pt x="101" y="5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7262745" y="4202879"/>
                  <a:ext cx="76060" cy="65528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5" y="2"/>
                    </a:cxn>
                    <a:cxn ang="0">
                      <a:pos x="65" y="11"/>
                    </a:cxn>
                    <a:cxn ang="0">
                      <a:pos x="59" y="23"/>
                    </a:cxn>
                    <a:cxn ang="0">
                      <a:pos x="54" y="37"/>
                    </a:cxn>
                    <a:cxn ang="0">
                      <a:pos x="49" y="48"/>
                    </a:cxn>
                    <a:cxn ang="0">
                      <a:pos x="44" y="53"/>
                    </a:cxn>
                    <a:cxn ang="0">
                      <a:pos x="39" y="55"/>
                    </a:cxn>
                    <a:cxn ang="0">
                      <a:pos x="30" y="56"/>
                    </a:cxn>
                    <a:cxn ang="0">
                      <a:pos x="23" y="56"/>
                    </a:cxn>
                    <a:cxn ang="0">
                      <a:pos x="18" y="53"/>
                    </a:cxn>
                    <a:cxn ang="0">
                      <a:pos x="16" y="44"/>
                    </a:cxn>
                    <a:cxn ang="0">
                      <a:pos x="16" y="37"/>
                    </a:cxn>
                    <a:cxn ang="0">
                      <a:pos x="5" y="27"/>
                    </a:cxn>
                    <a:cxn ang="0">
                      <a:pos x="2" y="21"/>
                    </a:cxn>
                    <a:cxn ang="0">
                      <a:pos x="0" y="16"/>
                    </a:cxn>
                    <a:cxn ang="0">
                      <a:pos x="5" y="9"/>
                    </a:cxn>
                    <a:cxn ang="0">
                      <a:pos x="7" y="9"/>
                    </a:cxn>
                    <a:cxn ang="0">
                      <a:pos x="9" y="11"/>
                    </a:cxn>
                    <a:cxn ang="0">
                      <a:pos x="14" y="13"/>
                    </a:cxn>
                    <a:cxn ang="0">
                      <a:pos x="18" y="14"/>
                    </a:cxn>
                    <a:cxn ang="0">
                      <a:pos x="23" y="14"/>
                    </a:cxn>
                    <a:cxn ang="0">
                      <a:pos x="26" y="16"/>
                    </a:cxn>
                    <a:cxn ang="0">
                      <a:pos x="32" y="14"/>
                    </a:cxn>
                    <a:cxn ang="0">
                      <a:pos x="39" y="11"/>
                    </a:cxn>
                    <a:cxn ang="0">
                      <a:pos x="47" y="6"/>
                    </a:cxn>
                    <a:cxn ang="0">
                      <a:pos x="54" y="2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5" h="56">
                      <a:moveTo>
                        <a:pt x="61" y="0"/>
                      </a:moveTo>
                      <a:lnTo>
                        <a:pt x="65" y="2"/>
                      </a:lnTo>
                      <a:lnTo>
                        <a:pt x="65" y="11"/>
                      </a:lnTo>
                      <a:lnTo>
                        <a:pt x="59" y="23"/>
                      </a:lnTo>
                      <a:lnTo>
                        <a:pt x="54" y="37"/>
                      </a:lnTo>
                      <a:lnTo>
                        <a:pt x="49" y="48"/>
                      </a:lnTo>
                      <a:lnTo>
                        <a:pt x="44" y="53"/>
                      </a:lnTo>
                      <a:lnTo>
                        <a:pt x="39" y="55"/>
                      </a:lnTo>
                      <a:lnTo>
                        <a:pt x="30" y="56"/>
                      </a:lnTo>
                      <a:lnTo>
                        <a:pt x="23" y="56"/>
                      </a:lnTo>
                      <a:lnTo>
                        <a:pt x="18" y="53"/>
                      </a:lnTo>
                      <a:lnTo>
                        <a:pt x="16" y="44"/>
                      </a:lnTo>
                      <a:lnTo>
                        <a:pt x="16" y="37"/>
                      </a:lnTo>
                      <a:lnTo>
                        <a:pt x="5" y="27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11"/>
                      </a:lnTo>
                      <a:lnTo>
                        <a:pt x="14" y="13"/>
                      </a:lnTo>
                      <a:lnTo>
                        <a:pt x="18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2" y="14"/>
                      </a:lnTo>
                      <a:lnTo>
                        <a:pt x="39" y="11"/>
                      </a:lnTo>
                      <a:lnTo>
                        <a:pt x="47" y="6"/>
                      </a:lnTo>
                      <a:lnTo>
                        <a:pt x="54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6649590" y="3525365"/>
                  <a:ext cx="805059" cy="649430"/>
                </a:xfrm>
                <a:custGeom>
                  <a:avLst/>
                  <a:gdLst/>
                  <a:ahLst/>
                  <a:cxnLst>
                    <a:cxn ang="0">
                      <a:pos x="498" y="27"/>
                    </a:cxn>
                    <a:cxn ang="0">
                      <a:pos x="536" y="88"/>
                    </a:cxn>
                    <a:cxn ang="0">
                      <a:pos x="559" y="160"/>
                    </a:cxn>
                    <a:cxn ang="0">
                      <a:pos x="601" y="182"/>
                    </a:cxn>
                    <a:cxn ang="0">
                      <a:pos x="625" y="210"/>
                    </a:cxn>
                    <a:cxn ang="0">
                      <a:pos x="653" y="284"/>
                    </a:cxn>
                    <a:cxn ang="0">
                      <a:pos x="688" y="385"/>
                    </a:cxn>
                    <a:cxn ang="0">
                      <a:pos x="643" y="448"/>
                    </a:cxn>
                    <a:cxn ang="0">
                      <a:pos x="610" y="516"/>
                    </a:cxn>
                    <a:cxn ang="0">
                      <a:pos x="604" y="523"/>
                    </a:cxn>
                    <a:cxn ang="0">
                      <a:pos x="587" y="530"/>
                    </a:cxn>
                    <a:cxn ang="0">
                      <a:pos x="545" y="550"/>
                    </a:cxn>
                    <a:cxn ang="0">
                      <a:pos x="514" y="544"/>
                    </a:cxn>
                    <a:cxn ang="0">
                      <a:pos x="500" y="555"/>
                    </a:cxn>
                    <a:cxn ang="0">
                      <a:pos x="473" y="530"/>
                    </a:cxn>
                    <a:cxn ang="0">
                      <a:pos x="453" y="513"/>
                    </a:cxn>
                    <a:cxn ang="0">
                      <a:pos x="444" y="483"/>
                    </a:cxn>
                    <a:cxn ang="0">
                      <a:pos x="433" y="476"/>
                    </a:cxn>
                    <a:cxn ang="0">
                      <a:pos x="428" y="457"/>
                    </a:cxn>
                    <a:cxn ang="0">
                      <a:pos x="423" y="464"/>
                    </a:cxn>
                    <a:cxn ang="0">
                      <a:pos x="414" y="464"/>
                    </a:cxn>
                    <a:cxn ang="0">
                      <a:pos x="414" y="434"/>
                    </a:cxn>
                    <a:cxn ang="0">
                      <a:pos x="391" y="448"/>
                    </a:cxn>
                    <a:cxn ang="0">
                      <a:pos x="381" y="466"/>
                    </a:cxn>
                    <a:cxn ang="0">
                      <a:pos x="362" y="467"/>
                    </a:cxn>
                    <a:cxn ang="0">
                      <a:pos x="365" y="446"/>
                    </a:cxn>
                    <a:cxn ang="0">
                      <a:pos x="336" y="417"/>
                    </a:cxn>
                    <a:cxn ang="0">
                      <a:pos x="311" y="397"/>
                    </a:cxn>
                    <a:cxn ang="0">
                      <a:pos x="257" y="411"/>
                    </a:cxn>
                    <a:cxn ang="0">
                      <a:pos x="234" y="413"/>
                    </a:cxn>
                    <a:cxn ang="0">
                      <a:pos x="196" y="443"/>
                    </a:cxn>
                    <a:cxn ang="0">
                      <a:pos x="187" y="471"/>
                    </a:cxn>
                    <a:cxn ang="0">
                      <a:pos x="137" y="459"/>
                    </a:cxn>
                    <a:cxn ang="0">
                      <a:pos x="79" y="485"/>
                    </a:cxn>
                    <a:cxn ang="0">
                      <a:pos x="42" y="455"/>
                    </a:cxn>
                    <a:cxn ang="0">
                      <a:pos x="63" y="427"/>
                    </a:cxn>
                    <a:cxn ang="0">
                      <a:pos x="49" y="387"/>
                    </a:cxn>
                    <a:cxn ang="0">
                      <a:pos x="34" y="345"/>
                    </a:cxn>
                    <a:cxn ang="0">
                      <a:pos x="28" y="299"/>
                    </a:cxn>
                    <a:cxn ang="0">
                      <a:pos x="0" y="268"/>
                    </a:cxn>
                    <a:cxn ang="0">
                      <a:pos x="18" y="229"/>
                    </a:cxn>
                    <a:cxn ang="0">
                      <a:pos x="58" y="196"/>
                    </a:cxn>
                    <a:cxn ang="0">
                      <a:pos x="96" y="186"/>
                    </a:cxn>
                    <a:cxn ang="0">
                      <a:pos x="135" y="175"/>
                    </a:cxn>
                    <a:cxn ang="0">
                      <a:pos x="149" y="146"/>
                    </a:cxn>
                    <a:cxn ang="0">
                      <a:pos x="158" y="100"/>
                    </a:cxn>
                    <a:cxn ang="0">
                      <a:pos x="201" y="105"/>
                    </a:cxn>
                    <a:cxn ang="0">
                      <a:pos x="220" y="67"/>
                    </a:cxn>
                    <a:cxn ang="0">
                      <a:pos x="231" y="60"/>
                    </a:cxn>
                    <a:cxn ang="0">
                      <a:pos x="247" y="67"/>
                    </a:cxn>
                    <a:cxn ang="0">
                      <a:pos x="278" y="74"/>
                    </a:cxn>
                    <a:cxn ang="0">
                      <a:pos x="281" y="60"/>
                    </a:cxn>
                    <a:cxn ang="0">
                      <a:pos x="297" y="39"/>
                    </a:cxn>
                    <a:cxn ang="0">
                      <a:pos x="311" y="34"/>
                    </a:cxn>
                    <a:cxn ang="0">
                      <a:pos x="323" y="49"/>
                    </a:cxn>
                    <a:cxn ang="0">
                      <a:pos x="337" y="20"/>
                    </a:cxn>
                    <a:cxn ang="0">
                      <a:pos x="367" y="30"/>
                    </a:cxn>
                    <a:cxn ang="0">
                      <a:pos x="398" y="42"/>
                    </a:cxn>
                    <a:cxn ang="0">
                      <a:pos x="388" y="88"/>
                    </a:cxn>
                    <a:cxn ang="0">
                      <a:pos x="449" y="132"/>
                    </a:cxn>
                    <a:cxn ang="0">
                      <a:pos x="473" y="112"/>
                    </a:cxn>
                    <a:cxn ang="0">
                      <a:pos x="475" y="53"/>
                    </a:cxn>
                  </a:cxnLst>
                  <a:rect l="0" t="0" r="r" b="b"/>
                  <a:pathLst>
                    <a:path w="688" h="555">
                      <a:moveTo>
                        <a:pt x="486" y="0"/>
                      </a:moveTo>
                      <a:lnTo>
                        <a:pt x="489" y="4"/>
                      </a:lnTo>
                      <a:lnTo>
                        <a:pt x="493" y="13"/>
                      </a:lnTo>
                      <a:lnTo>
                        <a:pt x="498" y="27"/>
                      </a:lnTo>
                      <a:lnTo>
                        <a:pt x="503" y="42"/>
                      </a:lnTo>
                      <a:lnTo>
                        <a:pt x="510" y="56"/>
                      </a:lnTo>
                      <a:lnTo>
                        <a:pt x="524" y="72"/>
                      </a:lnTo>
                      <a:lnTo>
                        <a:pt x="536" y="88"/>
                      </a:lnTo>
                      <a:lnTo>
                        <a:pt x="545" y="105"/>
                      </a:lnTo>
                      <a:lnTo>
                        <a:pt x="550" y="123"/>
                      </a:lnTo>
                      <a:lnTo>
                        <a:pt x="554" y="142"/>
                      </a:lnTo>
                      <a:lnTo>
                        <a:pt x="559" y="160"/>
                      </a:lnTo>
                      <a:lnTo>
                        <a:pt x="566" y="172"/>
                      </a:lnTo>
                      <a:lnTo>
                        <a:pt x="575" y="177"/>
                      </a:lnTo>
                      <a:lnTo>
                        <a:pt x="587" y="181"/>
                      </a:lnTo>
                      <a:lnTo>
                        <a:pt x="601" y="182"/>
                      </a:lnTo>
                      <a:lnTo>
                        <a:pt x="611" y="186"/>
                      </a:lnTo>
                      <a:lnTo>
                        <a:pt x="620" y="191"/>
                      </a:lnTo>
                      <a:lnTo>
                        <a:pt x="624" y="196"/>
                      </a:lnTo>
                      <a:lnTo>
                        <a:pt x="625" y="210"/>
                      </a:lnTo>
                      <a:lnTo>
                        <a:pt x="629" y="228"/>
                      </a:lnTo>
                      <a:lnTo>
                        <a:pt x="634" y="247"/>
                      </a:lnTo>
                      <a:lnTo>
                        <a:pt x="645" y="268"/>
                      </a:lnTo>
                      <a:lnTo>
                        <a:pt x="653" y="284"/>
                      </a:lnTo>
                      <a:lnTo>
                        <a:pt x="662" y="305"/>
                      </a:lnTo>
                      <a:lnTo>
                        <a:pt x="672" y="327"/>
                      </a:lnTo>
                      <a:lnTo>
                        <a:pt x="686" y="369"/>
                      </a:lnTo>
                      <a:lnTo>
                        <a:pt x="688" y="385"/>
                      </a:lnTo>
                      <a:lnTo>
                        <a:pt x="683" y="401"/>
                      </a:lnTo>
                      <a:lnTo>
                        <a:pt x="672" y="417"/>
                      </a:lnTo>
                      <a:lnTo>
                        <a:pt x="657" y="432"/>
                      </a:lnTo>
                      <a:lnTo>
                        <a:pt x="643" y="448"/>
                      </a:lnTo>
                      <a:lnTo>
                        <a:pt x="632" y="460"/>
                      </a:lnTo>
                      <a:lnTo>
                        <a:pt x="622" y="481"/>
                      </a:lnTo>
                      <a:lnTo>
                        <a:pt x="615" y="501"/>
                      </a:lnTo>
                      <a:lnTo>
                        <a:pt x="610" y="516"/>
                      </a:lnTo>
                      <a:lnTo>
                        <a:pt x="608" y="520"/>
                      </a:lnTo>
                      <a:lnTo>
                        <a:pt x="606" y="522"/>
                      </a:lnTo>
                      <a:lnTo>
                        <a:pt x="606" y="523"/>
                      </a:lnTo>
                      <a:lnTo>
                        <a:pt x="604" y="523"/>
                      </a:lnTo>
                      <a:lnTo>
                        <a:pt x="603" y="525"/>
                      </a:lnTo>
                      <a:lnTo>
                        <a:pt x="599" y="527"/>
                      </a:lnTo>
                      <a:lnTo>
                        <a:pt x="594" y="529"/>
                      </a:lnTo>
                      <a:lnTo>
                        <a:pt x="587" y="530"/>
                      </a:lnTo>
                      <a:lnTo>
                        <a:pt x="573" y="537"/>
                      </a:lnTo>
                      <a:lnTo>
                        <a:pt x="561" y="546"/>
                      </a:lnTo>
                      <a:lnTo>
                        <a:pt x="550" y="551"/>
                      </a:lnTo>
                      <a:lnTo>
                        <a:pt x="545" y="550"/>
                      </a:lnTo>
                      <a:lnTo>
                        <a:pt x="540" y="544"/>
                      </a:lnTo>
                      <a:lnTo>
                        <a:pt x="522" y="537"/>
                      </a:lnTo>
                      <a:lnTo>
                        <a:pt x="515" y="541"/>
                      </a:lnTo>
                      <a:lnTo>
                        <a:pt x="514" y="544"/>
                      </a:lnTo>
                      <a:lnTo>
                        <a:pt x="512" y="546"/>
                      </a:lnTo>
                      <a:lnTo>
                        <a:pt x="510" y="550"/>
                      </a:lnTo>
                      <a:lnTo>
                        <a:pt x="505" y="555"/>
                      </a:lnTo>
                      <a:lnTo>
                        <a:pt x="500" y="555"/>
                      </a:lnTo>
                      <a:lnTo>
                        <a:pt x="496" y="551"/>
                      </a:lnTo>
                      <a:lnTo>
                        <a:pt x="493" y="546"/>
                      </a:lnTo>
                      <a:lnTo>
                        <a:pt x="484" y="536"/>
                      </a:lnTo>
                      <a:lnTo>
                        <a:pt x="473" y="530"/>
                      </a:lnTo>
                      <a:lnTo>
                        <a:pt x="463" y="529"/>
                      </a:lnTo>
                      <a:lnTo>
                        <a:pt x="458" y="527"/>
                      </a:lnTo>
                      <a:lnTo>
                        <a:pt x="454" y="522"/>
                      </a:lnTo>
                      <a:lnTo>
                        <a:pt x="453" y="513"/>
                      </a:lnTo>
                      <a:lnTo>
                        <a:pt x="453" y="494"/>
                      </a:lnTo>
                      <a:lnTo>
                        <a:pt x="449" y="488"/>
                      </a:lnTo>
                      <a:lnTo>
                        <a:pt x="447" y="485"/>
                      </a:lnTo>
                      <a:lnTo>
                        <a:pt x="444" y="483"/>
                      </a:lnTo>
                      <a:lnTo>
                        <a:pt x="440" y="480"/>
                      </a:lnTo>
                      <a:lnTo>
                        <a:pt x="437" y="478"/>
                      </a:lnTo>
                      <a:lnTo>
                        <a:pt x="435" y="478"/>
                      </a:lnTo>
                      <a:lnTo>
                        <a:pt x="433" y="476"/>
                      </a:lnTo>
                      <a:lnTo>
                        <a:pt x="433" y="473"/>
                      </a:lnTo>
                      <a:lnTo>
                        <a:pt x="432" y="469"/>
                      </a:lnTo>
                      <a:lnTo>
                        <a:pt x="428" y="464"/>
                      </a:lnTo>
                      <a:lnTo>
                        <a:pt x="428" y="457"/>
                      </a:lnTo>
                      <a:lnTo>
                        <a:pt x="426" y="457"/>
                      </a:lnTo>
                      <a:lnTo>
                        <a:pt x="425" y="459"/>
                      </a:lnTo>
                      <a:lnTo>
                        <a:pt x="425" y="462"/>
                      </a:lnTo>
                      <a:lnTo>
                        <a:pt x="423" y="464"/>
                      </a:lnTo>
                      <a:lnTo>
                        <a:pt x="419" y="466"/>
                      </a:lnTo>
                      <a:lnTo>
                        <a:pt x="418" y="467"/>
                      </a:lnTo>
                      <a:lnTo>
                        <a:pt x="416" y="467"/>
                      </a:lnTo>
                      <a:lnTo>
                        <a:pt x="414" y="464"/>
                      </a:lnTo>
                      <a:lnTo>
                        <a:pt x="412" y="457"/>
                      </a:lnTo>
                      <a:lnTo>
                        <a:pt x="412" y="448"/>
                      </a:lnTo>
                      <a:lnTo>
                        <a:pt x="414" y="441"/>
                      </a:lnTo>
                      <a:lnTo>
                        <a:pt x="414" y="434"/>
                      </a:lnTo>
                      <a:lnTo>
                        <a:pt x="412" y="432"/>
                      </a:lnTo>
                      <a:lnTo>
                        <a:pt x="407" y="434"/>
                      </a:lnTo>
                      <a:lnTo>
                        <a:pt x="398" y="441"/>
                      </a:lnTo>
                      <a:lnTo>
                        <a:pt x="391" y="448"/>
                      </a:lnTo>
                      <a:lnTo>
                        <a:pt x="386" y="455"/>
                      </a:lnTo>
                      <a:lnTo>
                        <a:pt x="384" y="460"/>
                      </a:lnTo>
                      <a:lnTo>
                        <a:pt x="383" y="464"/>
                      </a:lnTo>
                      <a:lnTo>
                        <a:pt x="381" y="466"/>
                      </a:lnTo>
                      <a:lnTo>
                        <a:pt x="377" y="467"/>
                      </a:lnTo>
                      <a:lnTo>
                        <a:pt x="372" y="469"/>
                      </a:lnTo>
                      <a:lnTo>
                        <a:pt x="365" y="469"/>
                      </a:lnTo>
                      <a:lnTo>
                        <a:pt x="362" y="467"/>
                      </a:lnTo>
                      <a:lnTo>
                        <a:pt x="360" y="466"/>
                      </a:lnTo>
                      <a:lnTo>
                        <a:pt x="360" y="464"/>
                      </a:lnTo>
                      <a:lnTo>
                        <a:pt x="362" y="455"/>
                      </a:lnTo>
                      <a:lnTo>
                        <a:pt x="365" y="446"/>
                      </a:lnTo>
                      <a:lnTo>
                        <a:pt x="365" y="436"/>
                      </a:lnTo>
                      <a:lnTo>
                        <a:pt x="362" y="429"/>
                      </a:lnTo>
                      <a:lnTo>
                        <a:pt x="350" y="422"/>
                      </a:lnTo>
                      <a:lnTo>
                        <a:pt x="336" y="417"/>
                      </a:lnTo>
                      <a:lnTo>
                        <a:pt x="323" y="411"/>
                      </a:lnTo>
                      <a:lnTo>
                        <a:pt x="318" y="408"/>
                      </a:lnTo>
                      <a:lnTo>
                        <a:pt x="315" y="401"/>
                      </a:lnTo>
                      <a:lnTo>
                        <a:pt x="311" y="397"/>
                      </a:lnTo>
                      <a:lnTo>
                        <a:pt x="304" y="397"/>
                      </a:lnTo>
                      <a:lnTo>
                        <a:pt x="292" y="399"/>
                      </a:lnTo>
                      <a:lnTo>
                        <a:pt x="271" y="406"/>
                      </a:lnTo>
                      <a:lnTo>
                        <a:pt x="257" y="411"/>
                      </a:lnTo>
                      <a:lnTo>
                        <a:pt x="248" y="415"/>
                      </a:lnTo>
                      <a:lnTo>
                        <a:pt x="247" y="417"/>
                      </a:lnTo>
                      <a:lnTo>
                        <a:pt x="243" y="415"/>
                      </a:lnTo>
                      <a:lnTo>
                        <a:pt x="234" y="413"/>
                      </a:lnTo>
                      <a:lnTo>
                        <a:pt x="213" y="413"/>
                      </a:lnTo>
                      <a:lnTo>
                        <a:pt x="206" y="418"/>
                      </a:lnTo>
                      <a:lnTo>
                        <a:pt x="201" y="429"/>
                      </a:lnTo>
                      <a:lnTo>
                        <a:pt x="196" y="443"/>
                      </a:lnTo>
                      <a:lnTo>
                        <a:pt x="192" y="457"/>
                      </a:lnTo>
                      <a:lnTo>
                        <a:pt x="191" y="467"/>
                      </a:lnTo>
                      <a:lnTo>
                        <a:pt x="191" y="473"/>
                      </a:lnTo>
                      <a:lnTo>
                        <a:pt x="187" y="471"/>
                      </a:lnTo>
                      <a:lnTo>
                        <a:pt x="179" y="469"/>
                      </a:lnTo>
                      <a:lnTo>
                        <a:pt x="154" y="462"/>
                      </a:lnTo>
                      <a:lnTo>
                        <a:pt x="144" y="459"/>
                      </a:lnTo>
                      <a:lnTo>
                        <a:pt x="137" y="459"/>
                      </a:lnTo>
                      <a:lnTo>
                        <a:pt x="126" y="464"/>
                      </a:lnTo>
                      <a:lnTo>
                        <a:pt x="102" y="478"/>
                      </a:lnTo>
                      <a:lnTo>
                        <a:pt x="91" y="481"/>
                      </a:lnTo>
                      <a:lnTo>
                        <a:pt x="79" y="485"/>
                      </a:lnTo>
                      <a:lnTo>
                        <a:pt x="69" y="483"/>
                      </a:lnTo>
                      <a:lnTo>
                        <a:pt x="60" y="480"/>
                      </a:lnTo>
                      <a:lnTo>
                        <a:pt x="53" y="473"/>
                      </a:lnTo>
                      <a:lnTo>
                        <a:pt x="42" y="455"/>
                      </a:lnTo>
                      <a:lnTo>
                        <a:pt x="42" y="448"/>
                      </a:lnTo>
                      <a:lnTo>
                        <a:pt x="48" y="441"/>
                      </a:lnTo>
                      <a:lnTo>
                        <a:pt x="55" y="434"/>
                      </a:lnTo>
                      <a:lnTo>
                        <a:pt x="63" y="427"/>
                      </a:lnTo>
                      <a:lnTo>
                        <a:pt x="69" y="418"/>
                      </a:lnTo>
                      <a:lnTo>
                        <a:pt x="65" y="408"/>
                      </a:lnTo>
                      <a:lnTo>
                        <a:pt x="56" y="396"/>
                      </a:lnTo>
                      <a:lnTo>
                        <a:pt x="49" y="387"/>
                      </a:lnTo>
                      <a:lnTo>
                        <a:pt x="46" y="380"/>
                      </a:lnTo>
                      <a:lnTo>
                        <a:pt x="46" y="366"/>
                      </a:lnTo>
                      <a:lnTo>
                        <a:pt x="42" y="357"/>
                      </a:lnTo>
                      <a:lnTo>
                        <a:pt x="34" y="345"/>
                      </a:lnTo>
                      <a:lnTo>
                        <a:pt x="25" y="331"/>
                      </a:lnTo>
                      <a:lnTo>
                        <a:pt x="23" y="317"/>
                      </a:lnTo>
                      <a:lnTo>
                        <a:pt x="25" y="305"/>
                      </a:lnTo>
                      <a:lnTo>
                        <a:pt x="28" y="299"/>
                      </a:lnTo>
                      <a:lnTo>
                        <a:pt x="28" y="296"/>
                      </a:lnTo>
                      <a:lnTo>
                        <a:pt x="23" y="289"/>
                      </a:lnTo>
                      <a:lnTo>
                        <a:pt x="6" y="275"/>
                      </a:lnTo>
                      <a:lnTo>
                        <a:pt x="0" y="268"/>
                      </a:lnTo>
                      <a:lnTo>
                        <a:pt x="0" y="261"/>
                      </a:lnTo>
                      <a:lnTo>
                        <a:pt x="4" y="252"/>
                      </a:lnTo>
                      <a:lnTo>
                        <a:pt x="11" y="240"/>
                      </a:lnTo>
                      <a:lnTo>
                        <a:pt x="18" y="229"/>
                      </a:lnTo>
                      <a:lnTo>
                        <a:pt x="25" y="223"/>
                      </a:lnTo>
                      <a:lnTo>
                        <a:pt x="34" y="216"/>
                      </a:lnTo>
                      <a:lnTo>
                        <a:pt x="46" y="207"/>
                      </a:lnTo>
                      <a:lnTo>
                        <a:pt x="58" y="196"/>
                      </a:lnTo>
                      <a:lnTo>
                        <a:pt x="70" y="188"/>
                      </a:lnTo>
                      <a:lnTo>
                        <a:pt x="79" y="184"/>
                      </a:lnTo>
                      <a:lnTo>
                        <a:pt x="86" y="184"/>
                      </a:lnTo>
                      <a:lnTo>
                        <a:pt x="96" y="186"/>
                      </a:lnTo>
                      <a:lnTo>
                        <a:pt x="105" y="184"/>
                      </a:lnTo>
                      <a:lnTo>
                        <a:pt x="112" y="181"/>
                      </a:lnTo>
                      <a:lnTo>
                        <a:pt x="123" y="177"/>
                      </a:lnTo>
                      <a:lnTo>
                        <a:pt x="135" y="175"/>
                      </a:lnTo>
                      <a:lnTo>
                        <a:pt x="145" y="174"/>
                      </a:lnTo>
                      <a:lnTo>
                        <a:pt x="151" y="170"/>
                      </a:lnTo>
                      <a:lnTo>
                        <a:pt x="151" y="161"/>
                      </a:lnTo>
                      <a:lnTo>
                        <a:pt x="149" y="146"/>
                      </a:lnTo>
                      <a:lnTo>
                        <a:pt x="147" y="128"/>
                      </a:lnTo>
                      <a:lnTo>
                        <a:pt x="147" y="112"/>
                      </a:lnTo>
                      <a:lnTo>
                        <a:pt x="151" y="102"/>
                      </a:lnTo>
                      <a:lnTo>
                        <a:pt x="158" y="100"/>
                      </a:lnTo>
                      <a:lnTo>
                        <a:pt x="170" y="102"/>
                      </a:lnTo>
                      <a:lnTo>
                        <a:pt x="184" y="105"/>
                      </a:lnTo>
                      <a:lnTo>
                        <a:pt x="194" y="107"/>
                      </a:lnTo>
                      <a:lnTo>
                        <a:pt x="201" y="105"/>
                      </a:lnTo>
                      <a:lnTo>
                        <a:pt x="205" y="98"/>
                      </a:lnTo>
                      <a:lnTo>
                        <a:pt x="208" y="86"/>
                      </a:lnTo>
                      <a:lnTo>
                        <a:pt x="213" y="74"/>
                      </a:lnTo>
                      <a:lnTo>
                        <a:pt x="220" y="67"/>
                      </a:lnTo>
                      <a:lnTo>
                        <a:pt x="224" y="65"/>
                      </a:lnTo>
                      <a:lnTo>
                        <a:pt x="226" y="62"/>
                      </a:lnTo>
                      <a:lnTo>
                        <a:pt x="229" y="60"/>
                      </a:lnTo>
                      <a:lnTo>
                        <a:pt x="231" y="60"/>
                      </a:lnTo>
                      <a:lnTo>
                        <a:pt x="234" y="58"/>
                      </a:lnTo>
                      <a:lnTo>
                        <a:pt x="238" y="60"/>
                      </a:lnTo>
                      <a:lnTo>
                        <a:pt x="243" y="62"/>
                      </a:lnTo>
                      <a:lnTo>
                        <a:pt x="247" y="67"/>
                      </a:lnTo>
                      <a:lnTo>
                        <a:pt x="255" y="77"/>
                      </a:lnTo>
                      <a:lnTo>
                        <a:pt x="266" y="83"/>
                      </a:lnTo>
                      <a:lnTo>
                        <a:pt x="273" y="81"/>
                      </a:lnTo>
                      <a:lnTo>
                        <a:pt x="278" y="74"/>
                      </a:lnTo>
                      <a:lnTo>
                        <a:pt x="280" y="69"/>
                      </a:lnTo>
                      <a:lnTo>
                        <a:pt x="280" y="65"/>
                      </a:lnTo>
                      <a:lnTo>
                        <a:pt x="281" y="62"/>
                      </a:lnTo>
                      <a:lnTo>
                        <a:pt x="281" y="60"/>
                      </a:lnTo>
                      <a:lnTo>
                        <a:pt x="283" y="58"/>
                      </a:lnTo>
                      <a:lnTo>
                        <a:pt x="285" y="55"/>
                      </a:lnTo>
                      <a:lnTo>
                        <a:pt x="295" y="44"/>
                      </a:lnTo>
                      <a:lnTo>
                        <a:pt x="297" y="39"/>
                      </a:lnTo>
                      <a:lnTo>
                        <a:pt x="297" y="20"/>
                      </a:lnTo>
                      <a:lnTo>
                        <a:pt x="299" y="20"/>
                      </a:lnTo>
                      <a:lnTo>
                        <a:pt x="308" y="28"/>
                      </a:lnTo>
                      <a:lnTo>
                        <a:pt x="311" y="34"/>
                      </a:lnTo>
                      <a:lnTo>
                        <a:pt x="316" y="39"/>
                      </a:lnTo>
                      <a:lnTo>
                        <a:pt x="318" y="44"/>
                      </a:lnTo>
                      <a:lnTo>
                        <a:pt x="322" y="46"/>
                      </a:lnTo>
                      <a:lnTo>
                        <a:pt x="323" y="49"/>
                      </a:lnTo>
                      <a:lnTo>
                        <a:pt x="323" y="28"/>
                      </a:lnTo>
                      <a:lnTo>
                        <a:pt x="327" y="20"/>
                      </a:lnTo>
                      <a:lnTo>
                        <a:pt x="330" y="16"/>
                      </a:lnTo>
                      <a:lnTo>
                        <a:pt x="337" y="20"/>
                      </a:lnTo>
                      <a:lnTo>
                        <a:pt x="339" y="23"/>
                      </a:lnTo>
                      <a:lnTo>
                        <a:pt x="350" y="34"/>
                      </a:lnTo>
                      <a:lnTo>
                        <a:pt x="357" y="32"/>
                      </a:lnTo>
                      <a:lnTo>
                        <a:pt x="367" y="30"/>
                      </a:lnTo>
                      <a:lnTo>
                        <a:pt x="379" y="28"/>
                      </a:lnTo>
                      <a:lnTo>
                        <a:pt x="391" y="30"/>
                      </a:lnTo>
                      <a:lnTo>
                        <a:pt x="398" y="34"/>
                      </a:lnTo>
                      <a:lnTo>
                        <a:pt x="398" y="42"/>
                      </a:lnTo>
                      <a:lnTo>
                        <a:pt x="395" y="55"/>
                      </a:lnTo>
                      <a:lnTo>
                        <a:pt x="390" y="69"/>
                      </a:lnTo>
                      <a:lnTo>
                        <a:pt x="386" y="79"/>
                      </a:lnTo>
                      <a:lnTo>
                        <a:pt x="388" y="88"/>
                      </a:lnTo>
                      <a:lnTo>
                        <a:pt x="400" y="98"/>
                      </a:lnTo>
                      <a:lnTo>
                        <a:pt x="432" y="116"/>
                      </a:lnTo>
                      <a:lnTo>
                        <a:pt x="440" y="123"/>
                      </a:lnTo>
                      <a:lnTo>
                        <a:pt x="449" y="132"/>
                      </a:lnTo>
                      <a:lnTo>
                        <a:pt x="456" y="135"/>
                      </a:lnTo>
                      <a:lnTo>
                        <a:pt x="463" y="135"/>
                      </a:lnTo>
                      <a:lnTo>
                        <a:pt x="468" y="128"/>
                      </a:lnTo>
                      <a:lnTo>
                        <a:pt x="473" y="112"/>
                      </a:lnTo>
                      <a:lnTo>
                        <a:pt x="480" y="95"/>
                      </a:lnTo>
                      <a:lnTo>
                        <a:pt x="482" y="79"/>
                      </a:lnTo>
                      <a:lnTo>
                        <a:pt x="479" y="65"/>
                      </a:lnTo>
                      <a:lnTo>
                        <a:pt x="475" y="53"/>
                      </a:lnTo>
                      <a:lnTo>
                        <a:pt x="479" y="21"/>
                      </a:lnTo>
                      <a:lnTo>
                        <a:pt x="482" y="7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7892282" y="3650571"/>
                  <a:ext cx="46806" cy="4095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40" y="5"/>
                    </a:cxn>
                    <a:cxn ang="0">
                      <a:pos x="36" y="14"/>
                    </a:cxn>
                    <a:cxn ang="0">
                      <a:pos x="29" y="23"/>
                    </a:cxn>
                    <a:cxn ang="0">
                      <a:pos x="19" y="32"/>
                    </a:cxn>
                    <a:cxn ang="0">
                      <a:pos x="10" y="35"/>
                    </a:cxn>
                    <a:cxn ang="0">
                      <a:pos x="0" y="35"/>
                    </a:cxn>
                    <a:cxn ang="0">
                      <a:pos x="1" y="32"/>
                    </a:cxn>
                    <a:cxn ang="0">
                      <a:pos x="7" y="25"/>
                    </a:cxn>
                    <a:cxn ang="0">
                      <a:pos x="21" y="7"/>
                    </a:cxn>
                    <a:cxn ang="0">
                      <a:pos x="29" y="2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0" h="35">
                      <a:moveTo>
                        <a:pt x="36" y="0"/>
                      </a:moveTo>
                      <a:lnTo>
                        <a:pt x="40" y="5"/>
                      </a:lnTo>
                      <a:lnTo>
                        <a:pt x="36" y="14"/>
                      </a:lnTo>
                      <a:lnTo>
                        <a:pt x="29" y="23"/>
                      </a:lnTo>
                      <a:lnTo>
                        <a:pt x="19" y="32"/>
                      </a:lnTo>
                      <a:lnTo>
                        <a:pt x="10" y="35"/>
                      </a:lnTo>
                      <a:lnTo>
                        <a:pt x="0" y="35"/>
                      </a:lnTo>
                      <a:lnTo>
                        <a:pt x="1" y="32"/>
                      </a:lnTo>
                      <a:lnTo>
                        <a:pt x="7" y="25"/>
                      </a:lnTo>
                      <a:lnTo>
                        <a:pt x="21" y="7"/>
                      </a:lnTo>
                      <a:lnTo>
                        <a:pt x="29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640701" y="3754713"/>
                  <a:ext cx="46806" cy="409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28" y="7"/>
                    </a:cxn>
                    <a:cxn ang="0">
                      <a:pos x="37" y="14"/>
                    </a:cxn>
                    <a:cxn ang="0">
                      <a:pos x="40" y="21"/>
                    </a:cxn>
                    <a:cxn ang="0">
                      <a:pos x="40" y="27"/>
                    </a:cxn>
                    <a:cxn ang="0">
                      <a:pos x="37" y="33"/>
                    </a:cxn>
                    <a:cxn ang="0">
                      <a:pos x="31" y="35"/>
                    </a:cxn>
                    <a:cxn ang="0">
                      <a:pos x="26" y="33"/>
                    </a:cxn>
                    <a:cxn ang="0">
                      <a:pos x="17" y="28"/>
                    </a:cxn>
                    <a:cxn ang="0">
                      <a:pos x="12" y="21"/>
                    </a:cxn>
                    <a:cxn ang="0">
                      <a:pos x="10" y="18"/>
                    </a:cxn>
                    <a:cxn ang="0">
                      <a:pos x="7" y="13"/>
                    </a:cxn>
                    <a:cxn ang="0">
                      <a:pos x="5" y="9"/>
                    </a:cxn>
                    <a:cxn ang="0">
                      <a:pos x="4" y="7"/>
                    </a:cxn>
                    <a:cxn ang="0">
                      <a:pos x="2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28" y="7"/>
                      </a:lnTo>
                      <a:lnTo>
                        <a:pt x="37" y="14"/>
                      </a:lnTo>
                      <a:lnTo>
                        <a:pt x="40" y="21"/>
                      </a:lnTo>
                      <a:lnTo>
                        <a:pt x="40" y="27"/>
                      </a:lnTo>
                      <a:lnTo>
                        <a:pt x="37" y="33"/>
                      </a:lnTo>
                      <a:lnTo>
                        <a:pt x="31" y="35"/>
                      </a:lnTo>
                      <a:lnTo>
                        <a:pt x="26" y="33"/>
                      </a:lnTo>
                      <a:lnTo>
                        <a:pt x="17" y="28"/>
                      </a:lnTo>
                      <a:lnTo>
                        <a:pt x="12" y="21"/>
                      </a:lnTo>
                      <a:lnTo>
                        <a:pt x="10" y="18"/>
                      </a:lnTo>
                      <a:lnTo>
                        <a:pt x="7" y="13"/>
                      </a:lnTo>
                      <a:lnTo>
                        <a:pt x="5" y="9"/>
                      </a:lnTo>
                      <a:lnTo>
                        <a:pt x="4" y="7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6780646" y="3492601"/>
                  <a:ext cx="26914" cy="269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6" y="0"/>
                    </a:cxn>
                    <a:cxn ang="0">
                      <a:pos x="19" y="2"/>
                    </a:cxn>
                    <a:cxn ang="0">
                      <a:pos x="23" y="9"/>
                    </a:cxn>
                    <a:cxn ang="0">
                      <a:pos x="23" y="14"/>
                    </a:cxn>
                    <a:cxn ang="0">
                      <a:pos x="21" y="20"/>
                    </a:cxn>
                    <a:cxn ang="0">
                      <a:pos x="19" y="21"/>
                    </a:cxn>
                    <a:cxn ang="0">
                      <a:pos x="16" y="23"/>
                    </a:cxn>
                    <a:cxn ang="0">
                      <a:pos x="7" y="23"/>
                    </a:cxn>
                    <a:cxn ang="0">
                      <a:pos x="2" y="18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3" h="23">
                      <a:moveTo>
                        <a:pt x="7" y="0"/>
                      </a:moveTo>
                      <a:lnTo>
                        <a:pt x="16" y="0"/>
                      </a:lnTo>
                      <a:lnTo>
                        <a:pt x="19" y="2"/>
                      </a:lnTo>
                      <a:lnTo>
                        <a:pt x="23" y="9"/>
                      </a:lnTo>
                      <a:lnTo>
                        <a:pt x="23" y="14"/>
                      </a:lnTo>
                      <a:lnTo>
                        <a:pt x="21" y="20"/>
                      </a:lnTo>
                      <a:lnTo>
                        <a:pt x="19" y="21"/>
                      </a:lnTo>
                      <a:lnTo>
                        <a:pt x="16" y="23"/>
                      </a:lnTo>
                      <a:lnTo>
                        <a:pt x="7" y="23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38"/>
                <p:cNvSpPr>
                  <a:spLocks/>
                </p:cNvSpPr>
                <p:nvPr/>
              </p:nvSpPr>
              <p:spPr bwMode="auto">
                <a:xfrm>
                  <a:off x="6866066" y="3466858"/>
                  <a:ext cx="62018" cy="5499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5" y="0"/>
                    </a:cxn>
                    <a:cxn ang="0">
                      <a:pos x="44" y="5"/>
                    </a:cxn>
                    <a:cxn ang="0">
                      <a:pos x="51" y="10"/>
                    </a:cxn>
                    <a:cxn ang="0">
                      <a:pos x="53" y="17"/>
                    </a:cxn>
                    <a:cxn ang="0">
                      <a:pos x="49" y="24"/>
                    </a:cxn>
                    <a:cxn ang="0">
                      <a:pos x="46" y="28"/>
                    </a:cxn>
                    <a:cxn ang="0">
                      <a:pos x="42" y="29"/>
                    </a:cxn>
                    <a:cxn ang="0">
                      <a:pos x="37" y="31"/>
                    </a:cxn>
                    <a:cxn ang="0">
                      <a:pos x="34" y="33"/>
                    </a:cxn>
                    <a:cxn ang="0">
                      <a:pos x="30" y="33"/>
                    </a:cxn>
                    <a:cxn ang="0">
                      <a:pos x="23" y="40"/>
                    </a:cxn>
                    <a:cxn ang="0">
                      <a:pos x="9" y="47"/>
                    </a:cxn>
                    <a:cxn ang="0">
                      <a:pos x="4" y="47"/>
                    </a:cxn>
                    <a:cxn ang="0">
                      <a:pos x="0" y="42"/>
                    </a:cxn>
                    <a:cxn ang="0">
                      <a:pos x="2" y="33"/>
                    </a:cxn>
                    <a:cxn ang="0">
                      <a:pos x="7" y="24"/>
                    </a:cxn>
                    <a:cxn ang="0">
                      <a:pos x="14" y="14"/>
                    </a:cxn>
                    <a:cxn ang="0">
                      <a:pos x="21" y="5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3" h="47">
                      <a:moveTo>
                        <a:pt x="28" y="0"/>
                      </a:moveTo>
                      <a:lnTo>
                        <a:pt x="35" y="0"/>
                      </a:lnTo>
                      <a:lnTo>
                        <a:pt x="44" y="5"/>
                      </a:lnTo>
                      <a:lnTo>
                        <a:pt x="51" y="10"/>
                      </a:lnTo>
                      <a:lnTo>
                        <a:pt x="53" y="17"/>
                      </a:lnTo>
                      <a:lnTo>
                        <a:pt x="49" y="24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7" y="31"/>
                      </a:lnTo>
                      <a:lnTo>
                        <a:pt x="34" y="33"/>
                      </a:lnTo>
                      <a:lnTo>
                        <a:pt x="30" y="33"/>
                      </a:lnTo>
                      <a:lnTo>
                        <a:pt x="23" y="40"/>
                      </a:lnTo>
                      <a:lnTo>
                        <a:pt x="9" y="47"/>
                      </a:lnTo>
                      <a:lnTo>
                        <a:pt x="4" y="47"/>
                      </a:lnTo>
                      <a:lnTo>
                        <a:pt x="0" y="42"/>
                      </a:lnTo>
                      <a:lnTo>
                        <a:pt x="2" y="33"/>
                      </a:lnTo>
                      <a:lnTo>
                        <a:pt x="7" y="24"/>
                      </a:lnTo>
                      <a:lnTo>
                        <a:pt x="14" y="14"/>
                      </a:lnTo>
                      <a:lnTo>
                        <a:pt x="21" y="5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9"/>
                <p:cNvSpPr>
                  <a:spLocks/>
                </p:cNvSpPr>
                <p:nvPr/>
              </p:nvSpPr>
              <p:spPr bwMode="auto">
                <a:xfrm>
                  <a:off x="6774795" y="3303038"/>
                  <a:ext cx="90101" cy="10648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1" y="1"/>
                    </a:cxn>
                    <a:cxn ang="0">
                      <a:pos x="23" y="3"/>
                    </a:cxn>
                    <a:cxn ang="0">
                      <a:pos x="30" y="7"/>
                    </a:cxn>
                    <a:cxn ang="0">
                      <a:pos x="38" y="7"/>
                    </a:cxn>
                    <a:cxn ang="0">
                      <a:pos x="45" y="5"/>
                    </a:cxn>
                    <a:cxn ang="0">
                      <a:pos x="54" y="5"/>
                    </a:cxn>
                    <a:cxn ang="0">
                      <a:pos x="65" y="3"/>
                    </a:cxn>
                    <a:cxn ang="0">
                      <a:pos x="72" y="5"/>
                    </a:cxn>
                    <a:cxn ang="0">
                      <a:pos x="77" y="10"/>
                    </a:cxn>
                    <a:cxn ang="0">
                      <a:pos x="77" y="17"/>
                    </a:cxn>
                    <a:cxn ang="0">
                      <a:pos x="75" y="21"/>
                    </a:cxn>
                    <a:cxn ang="0">
                      <a:pos x="72" y="22"/>
                    </a:cxn>
                    <a:cxn ang="0">
                      <a:pos x="66" y="24"/>
                    </a:cxn>
                    <a:cxn ang="0">
                      <a:pos x="45" y="24"/>
                    </a:cxn>
                    <a:cxn ang="0">
                      <a:pos x="44" y="26"/>
                    </a:cxn>
                    <a:cxn ang="0">
                      <a:pos x="44" y="28"/>
                    </a:cxn>
                    <a:cxn ang="0">
                      <a:pos x="49" y="33"/>
                    </a:cxn>
                    <a:cxn ang="0">
                      <a:pos x="52" y="35"/>
                    </a:cxn>
                    <a:cxn ang="0">
                      <a:pos x="56" y="38"/>
                    </a:cxn>
                    <a:cxn ang="0">
                      <a:pos x="61" y="42"/>
                    </a:cxn>
                    <a:cxn ang="0">
                      <a:pos x="68" y="50"/>
                    </a:cxn>
                    <a:cxn ang="0">
                      <a:pos x="73" y="63"/>
                    </a:cxn>
                    <a:cxn ang="0">
                      <a:pos x="75" y="77"/>
                    </a:cxn>
                    <a:cxn ang="0">
                      <a:pos x="77" y="87"/>
                    </a:cxn>
                    <a:cxn ang="0">
                      <a:pos x="77" y="91"/>
                    </a:cxn>
                    <a:cxn ang="0">
                      <a:pos x="66" y="91"/>
                    </a:cxn>
                    <a:cxn ang="0">
                      <a:pos x="58" y="85"/>
                    </a:cxn>
                    <a:cxn ang="0">
                      <a:pos x="49" y="78"/>
                    </a:cxn>
                    <a:cxn ang="0">
                      <a:pos x="45" y="68"/>
                    </a:cxn>
                    <a:cxn ang="0">
                      <a:pos x="44" y="61"/>
                    </a:cxn>
                    <a:cxn ang="0">
                      <a:pos x="44" y="56"/>
                    </a:cxn>
                    <a:cxn ang="0">
                      <a:pos x="42" y="47"/>
                    </a:cxn>
                    <a:cxn ang="0">
                      <a:pos x="37" y="45"/>
                    </a:cxn>
                    <a:cxn ang="0">
                      <a:pos x="30" y="50"/>
                    </a:cxn>
                    <a:cxn ang="0">
                      <a:pos x="21" y="57"/>
                    </a:cxn>
                    <a:cxn ang="0">
                      <a:pos x="12" y="63"/>
                    </a:cxn>
                    <a:cxn ang="0">
                      <a:pos x="3" y="63"/>
                    </a:cxn>
                    <a:cxn ang="0">
                      <a:pos x="0" y="56"/>
                    </a:cxn>
                    <a:cxn ang="0">
                      <a:pos x="2" y="49"/>
                    </a:cxn>
                    <a:cxn ang="0">
                      <a:pos x="9" y="28"/>
                    </a:cxn>
                    <a:cxn ang="0">
                      <a:pos x="10" y="14"/>
                    </a:cxn>
                    <a:cxn ang="0">
                      <a:pos x="12" y="5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77" h="91">
                      <a:moveTo>
                        <a:pt x="17" y="0"/>
                      </a:move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30" y="7"/>
                      </a:lnTo>
                      <a:lnTo>
                        <a:pt x="38" y="7"/>
                      </a:lnTo>
                      <a:lnTo>
                        <a:pt x="45" y="5"/>
                      </a:lnTo>
                      <a:lnTo>
                        <a:pt x="54" y="5"/>
                      </a:lnTo>
                      <a:lnTo>
                        <a:pt x="65" y="3"/>
                      </a:lnTo>
                      <a:lnTo>
                        <a:pt x="72" y="5"/>
                      </a:lnTo>
                      <a:lnTo>
                        <a:pt x="77" y="10"/>
                      </a:lnTo>
                      <a:lnTo>
                        <a:pt x="77" y="17"/>
                      </a:lnTo>
                      <a:lnTo>
                        <a:pt x="75" y="21"/>
                      </a:lnTo>
                      <a:lnTo>
                        <a:pt x="72" y="22"/>
                      </a:lnTo>
                      <a:lnTo>
                        <a:pt x="66" y="24"/>
                      </a:lnTo>
                      <a:lnTo>
                        <a:pt x="45" y="24"/>
                      </a:lnTo>
                      <a:lnTo>
                        <a:pt x="44" y="26"/>
                      </a:lnTo>
                      <a:lnTo>
                        <a:pt x="44" y="28"/>
                      </a:lnTo>
                      <a:lnTo>
                        <a:pt x="49" y="33"/>
                      </a:lnTo>
                      <a:lnTo>
                        <a:pt x="52" y="35"/>
                      </a:lnTo>
                      <a:lnTo>
                        <a:pt x="56" y="38"/>
                      </a:lnTo>
                      <a:lnTo>
                        <a:pt x="61" y="42"/>
                      </a:lnTo>
                      <a:lnTo>
                        <a:pt x="68" y="50"/>
                      </a:lnTo>
                      <a:lnTo>
                        <a:pt x="73" y="63"/>
                      </a:lnTo>
                      <a:lnTo>
                        <a:pt x="75" y="77"/>
                      </a:lnTo>
                      <a:lnTo>
                        <a:pt x="77" y="87"/>
                      </a:lnTo>
                      <a:lnTo>
                        <a:pt x="77" y="91"/>
                      </a:lnTo>
                      <a:lnTo>
                        <a:pt x="66" y="91"/>
                      </a:lnTo>
                      <a:lnTo>
                        <a:pt x="58" y="85"/>
                      </a:lnTo>
                      <a:lnTo>
                        <a:pt x="49" y="78"/>
                      </a:lnTo>
                      <a:lnTo>
                        <a:pt x="45" y="68"/>
                      </a:lnTo>
                      <a:lnTo>
                        <a:pt x="44" y="61"/>
                      </a:lnTo>
                      <a:lnTo>
                        <a:pt x="44" y="56"/>
                      </a:lnTo>
                      <a:lnTo>
                        <a:pt x="42" y="47"/>
                      </a:lnTo>
                      <a:lnTo>
                        <a:pt x="37" y="45"/>
                      </a:lnTo>
                      <a:lnTo>
                        <a:pt x="30" y="50"/>
                      </a:lnTo>
                      <a:lnTo>
                        <a:pt x="21" y="57"/>
                      </a:lnTo>
                      <a:lnTo>
                        <a:pt x="12" y="63"/>
                      </a:lnTo>
                      <a:lnTo>
                        <a:pt x="3" y="63"/>
                      </a:lnTo>
                      <a:lnTo>
                        <a:pt x="0" y="56"/>
                      </a:lnTo>
                      <a:lnTo>
                        <a:pt x="2" y="49"/>
                      </a:lnTo>
                      <a:lnTo>
                        <a:pt x="9" y="28"/>
                      </a:lnTo>
                      <a:lnTo>
                        <a:pt x="10" y="14"/>
                      </a:lnTo>
                      <a:lnTo>
                        <a:pt x="12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6999463" y="3290167"/>
                  <a:ext cx="369765" cy="24222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33" y="4"/>
                    </a:cxn>
                    <a:cxn ang="0">
                      <a:pos x="38" y="14"/>
                    </a:cxn>
                    <a:cxn ang="0">
                      <a:pos x="56" y="18"/>
                    </a:cxn>
                    <a:cxn ang="0">
                      <a:pos x="73" y="23"/>
                    </a:cxn>
                    <a:cxn ang="0">
                      <a:pos x="82" y="30"/>
                    </a:cxn>
                    <a:cxn ang="0">
                      <a:pos x="84" y="26"/>
                    </a:cxn>
                    <a:cxn ang="0">
                      <a:pos x="103" y="21"/>
                    </a:cxn>
                    <a:cxn ang="0">
                      <a:pos x="141" y="26"/>
                    </a:cxn>
                    <a:cxn ang="0">
                      <a:pos x="171" y="40"/>
                    </a:cxn>
                    <a:cxn ang="0">
                      <a:pos x="206" y="58"/>
                    </a:cxn>
                    <a:cxn ang="0">
                      <a:pos x="227" y="75"/>
                    </a:cxn>
                    <a:cxn ang="0">
                      <a:pos x="241" y="95"/>
                    </a:cxn>
                    <a:cxn ang="0">
                      <a:pos x="250" y="100"/>
                    </a:cxn>
                    <a:cxn ang="0">
                      <a:pos x="258" y="105"/>
                    </a:cxn>
                    <a:cxn ang="0">
                      <a:pos x="264" y="112"/>
                    </a:cxn>
                    <a:cxn ang="0">
                      <a:pos x="276" y="142"/>
                    </a:cxn>
                    <a:cxn ang="0">
                      <a:pos x="304" y="168"/>
                    </a:cxn>
                    <a:cxn ang="0">
                      <a:pos x="314" y="194"/>
                    </a:cxn>
                    <a:cxn ang="0">
                      <a:pos x="312" y="207"/>
                    </a:cxn>
                    <a:cxn ang="0">
                      <a:pos x="277" y="193"/>
                    </a:cxn>
                    <a:cxn ang="0">
                      <a:pos x="255" y="168"/>
                    </a:cxn>
                    <a:cxn ang="0">
                      <a:pos x="246" y="147"/>
                    </a:cxn>
                    <a:cxn ang="0">
                      <a:pos x="229" y="145"/>
                    </a:cxn>
                    <a:cxn ang="0">
                      <a:pos x="213" y="152"/>
                    </a:cxn>
                    <a:cxn ang="0">
                      <a:pos x="202" y="175"/>
                    </a:cxn>
                    <a:cxn ang="0">
                      <a:pos x="185" y="191"/>
                    </a:cxn>
                    <a:cxn ang="0">
                      <a:pos x="166" y="177"/>
                    </a:cxn>
                    <a:cxn ang="0">
                      <a:pos x="155" y="158"/>
                    </a:cxn>
                    <a:cxn ang="0">
                      <a:pos x="141" y="156"/>
                    </a:cxn>
                    <a:cxn ang="0">
                      <a:pos x="122" y="158"/>
                    </a:cxn>
                    <a:cxn ang="0">
                      <a:pos x="120" y="151"/>
                    </a:cxn>
                    <a:cxn ang="0">
                      <a:pos x="133" y="140"/>
                    </a:cxn>
                    <a:cxn ang="0">
                      <a:pos x="140" y="138"/>
                    </a:cxn>
                    <a:cxn ang="0">
                      <a:pos x="134" y="124"/>
                    </a:cxn>
                    <a:cxn ang="0">
                      <a:pos x="122" y="107"/>
                    </a:cxn>
                    <a:cxn ang="0">
                      <a:pos x="105" y="95"/>
                    </a:cxn>
                    <a:cxn ang="0">
                      <a:pos x="78" y="88"/>
                    </a:cxn>
                    <a:cxn ang="0">
                      <a:pos x="70" y="84"/>
                    </a:cxn>
                    <a:cxn ang="0">
                      <a:pos x="66" y="82"/>
                    </a:cxn>
                    <a:cxn ang="0">
                      <a:pos x="65" y="77"/>
                    </a:cxn>
                    <a:cxn ang="0">
                      <a:pos x="59" y="74"/>
                    </a:cxn>
                    <a:cxn ang="0">
                      <a:pos x="38" y="75"/>
                    </a:cxn>
                    <a:cxn ang="0">
                      <a:pos x="26" y="72"/>
                    </a:cxn>
                    <a:cxn ang="0">
                      <a:pos x="31" y="54"/>
                    </a:cxn>
                    <a:cxn ang="0">
                      <a:pos x="40" y="40"/>
                    </a:cxn>
                    <a:cxn ang="0">
                      <a:pos x="42" y="35"/>
                    </a:cxn>
                    <a:cxn ang="0">
                      <a:pos x="37" y="32"/>
                    </a:cxn>
                    <a:cxn ang="0">
                      <a:pos x="10" y="25"/>
                    </a:cxn>
                    <a:cxn ang="0">
                      <a:pos x="0" y="21"/>
                    </a:cxn>
                    <a:cxn ang="0">
                      <a:pos x="2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16" h="207">
                      <a:moveTo>
                        <a:pt x="21" y="0"/>
                      </a:move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5" y="9"/>
                      </a:lnTo>
                      <a:lnTo>
                        <a:pt x="38" y="14"/>
                      </a:lnTo>
                      <a:lnTo>
                        <a:pt x="47" y="18"/>
                      </a:lnTo>
                      <a:lnTo>
                        <a:pt x="56" y="18"/>
                      </a:lnTo>
                      <a:lnTo>
                        <a:pt x="68" y="21"/>
                      </a:lnTo>
                      <a:lnTo>
                        <a:pt x="73" y="23"/>
                      </a:lnTo>
                      <a:lnTo>
                        <a:pt x="78" y="26"/>
                      </a:lnTo>
                      <a:lnTo>
                        <a:pt x="82" y="30"/>
                      </a:lnTo>
                      <a:lnTo>
                        <a:pt x="84" y="30"/>
                      </a:lnTo>
                      <a:lnTo>
                        <a:pt x="84" y="26"/>
                      </a:lnTo>
                      <a:lnTo>
                        <a:pt x="91" y="23"/>
                      </a:lnTo>
                      <a:lnTo>
                        <a:pt x="103" y="21"/>
                      </a:lnTo>
                      <a:lnTo>
                        <a:pt x="122" y="23"/>
                      </a:lnTo>
                      <a:lnTo>
                        <a:pt x="141" y="26"/>
                      </a:lnTo>
                      <a:lnTo>
                        <a:pt x="157" y="32"/>
                      </a:lnTo>
                      <a:lnTo>
                        <a:pt x="171" y="40"/>
                      </a:lnTo>
                      <a:lnTo>
                        <a:pt x="192" y="54"/>
                      </a:lnTo>
                      <a:lnTo>
                        <a:pt x="206" y="58"/>
                      </a:lnTo>
                      <a:lnTo>
                        <a:pt x="218" y="65"/>
                      </a:lnTo>
                      <a:lnTo>
                        <a:pt x="227" y="75"/>
                      </a:lnTo>
                      <a:lnTo>
                        <a:pt x="234" y="86"/>
                      </a:lnTo>
                      <a:lnTo>
                        <a:pt x="241" y="95"/>
                      </a:lnTo>
                      <a:lnTo>
                        <a:pt x="244" y="98"/>
                      </a:lnTo>
                      <a:lnTo>
                        <a:pt x="250" y="100"/>
                      </a:lnTo>
                      <a:lnTo>
                        <a:pt x="255" y="103"/>
                      </a:lnTo>
                      <a:lnTo>
                        <a:pt x="258" y="105"/>
                      </a:lnTo>
                      <a:lnTo>
                        <a:pt x="262" y="109"/>
                      </a:lnTo>
                      <a:lnTo>
                        <a:pt x="264" y="112"/>
                      </a:lnTo>
                      <a:lnTo>
                        <a:pt x="269" y="128"/>
                      </a:lnTo>
                      <a:lnTo>
                        <a:pt x="276" y="142"/>
                      </a:lnTo>
                      <a:lnTo>
                        <a:pt x="286" y="154"/>
                      </a:lnTo>
                      <a:lnTo>
                        <a:pt x="304" y="168"/>
                      </a:lnTo>
                      <a:lnTo>
                        <a:pt x="311" y="182"/>
                      </a:lnTo>
                      <a:lnTo>
                        <a:pt x="314" y="194"/>
                      </a:lnTo>
                      <a:lnTo>
                        <a:pt x="316" y="205"/>
                      </a:lnTo>
                      <a:lnTo>
                        <a:pt x="312" y="207"/>
                      </a:lnTo>
                      <a:lnTo>
                        <a:pt x="302" y="205"/>
                      </a:lnTo>
                      <a:lnTo>
                        <a:pt x="277" y="193"/>
                      </a:lnTo>
                      <a:lnTo>
                        <a:pt x="264" y="182"/>
                      </a:lnTo>
                      <a:lnTo>
                        <a:pt x="255" y="168"/>
                      </a:lnTo>
                      <a:lnTo>
                        <a:pt x="250" y="154"/>
                      </a:lnTo>
                      <a:lnTo>
                        <a:pt x="246" y="147"/>
                      </a:lnTo>
                      <a:lnTo>
                        <a:pt x="237" y="145"/>
                      </a:lnTo>
                      <a:lnTo>
                        <a:pt x="229" y="145"/>
                      </a:lnTo>
                      <a:lnTo>
                        <a:pt x="220" y="147"/>
                      </a:lnTo>
                      <a:lnTo>
                        <a:pt x="213" y="152"/>
                      </a:lnTo>
                      <a:lnTo>
                        <a:pt x="208" y="161"/>
                      </a:lnTo>
                      <a:lnTo>
                        <a:pt x="202" y="175"/>
                      </a:lnTo>
                      <a:lnTo>
                        <a:pt x="194" y="186"/>
                      </a:lnTo>
                      <a:lnTo>
                        <a:pt x="185" y="191"/>
                      </a:lnTo>
                      <a:lnTo>
                        <a:pt x="174" y="187"/>
                      </a:lnTo>
                      <a:lnTo>
                        <a:pt x="166" y="177"/>
                      </a:lnTo>
                      <a:lnTo>
                        <a:pt x="159" y="165"/>
                      </a:lnTo>
                      <a:lnTo>
                        <a:pt x="155" y="158"/>
                      </a:lnTo>
                      <a:lnTo>
                        <a:pt x="150" y="156"/>
                      </a:lnTo>
                      <a:lnTo>
                        <a:pt x="141" y="156"/>
                      </a:lnTo>
                      <a:lnTo>
                        <a:pt x="131" y="158"/>
                      </a:lnTo>
                      <a:lnTo>
                        <a:pt x="122" y="158"/>
                      </a:lnTo>
                      <a:lnTo>
                        <a:pt x="119" y="154"/>
                      </a:lnTo>
                      <a:lnTo>
                        <a:pt x="120" y="151"/>
                      </a:lnTo>
                      <a:lnTo>
                        <a:pt x="129" y="142"/>
                      </a:lnTo>
                      <a:lnTo>
                        <a:pt x="133" y="140"/>
                      </a:lnTo>
                      <a:lnTo>
                        <a:pt x="136" y="140"/>
                      </a:lnTo>
                      <a:lnTo>
                        <a:pt x="140" y="138"/>
                      </a:lnTo>
                      <a:lnTo>
                        <a:pt x="138" y="133"/>
                      </a:lnTo>
                      <a:lnTo>
                        <a:pt x="134" y="124"/>
                      </a:lnTo>
                      <a:lnTo>
                        <a:pt x="129" y="117"/>
                      </a:lnTo>
                      <a:lnTo>
                        <a:pt x="122" y="107"/>
                      </a:lnTo>
                      <a:lnTo>
                        <a:pt x="115" y="100"/>
                      </a:lnTo>
                      <a:lnTo>
                        <a:pt x="105" y="95"/>
                      </a:lnTo>
                      <a:lnTo>
                        <a:pt x="87" y="89"/>
                      </a:lnTo>
                      <a:lnTo>
                        <a:pt x="78" y="88"/>
                      </a:lnTo>
                      <a:lnTo>
                        <a:pt x="73" y="86"/>
                      </a:lnTo>
                      <a:lnTo>
                        <a:pt x="70" y="84"/>
                      </a:lnTo>
                      <a:lnTo>
                        <a:pt x="68" y="84"/>
                      </a:lnTo>
                      <a:lnTo>
                        <a:pt x="66" y="82"/>
                      </a:lnTo>
                      <a:lnTo>
                        <a:pt x="66" y="79"/>
                      </a:lnTo>
                      <a:lnTo>
                        <a:pt x="65" y="77"/>
                      </a:lnTo>
                      <a:lnTo>
                        <a:pt x="65" y="75"/>
                      </a:lnTo>
                      <a:lnTo>
                        <a:pt x="59" y="74"/>
                      </a:lnTo>
                      <a:lnTo>
                        <a:pt x="51" y="74"/>
                      </a:lnTo>
                      <a:lnTo>
                        <a:pt x="38" y="75"/>
                      </a:lnTo>
                      <a:lnTo>
                        <a:pt x="30" y="75"/>
                      </a:lnTo>
                      <a:lnTo>
                        <a:pt x="26" y="72"/>
                      </a:lnTo>
                      <a:lnTo>
                        <a:pt x="26" y="65"/>
                      </a:lnTo>
                      <a:lnTo>
                        <a:pt x="31" y="54"/>
                      </a:lnTo>
                      <a:lnTo>
                        <a:pt x="38" y="46"/>
                      </a:lnTo>
                      <a:lnTo>
                        <a:pt x="40" y="40"/>
                      </a:lnTo>
                      <a:lnTo>
                        <a:pt x="42" y="37"/>
                      </a:lnTo>
                      <a:lnTo>
                        <a:pt x="42" y="35"/>
                      </a:lnTo>
                      <a:lnTo>
                        <a:pt x="40" y="33"/>
                      </a:lnTo>
                      <a:lnTo>
                        <a:pt x="37" y="32"/>
                      </a:lnTo>
                      <a:lnTo>
                        <a:pt x="31" y="30"/>
                      </a:lnTo>
                      <a:lnTo>
                        <a:pt x="10" y="25"/>
                      </a:lnTo>
                      <a:lnTo>
                        <a:pt x="3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14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6799368" y="3257403"/>
                  <a:ext cx="98292" cy="32764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82" y="0"/>
                    </a:cxn>
                    <a:cxn ang="0">
                      <a:pos x="84" y="2"/>
                    </a:cxn>
                    <a:cxn ang="0">
                      <a:pos x="84" y="4"/>
                    </a:cxn>
                    <a:cxn ang="0">
                      <a:pos x="82" y="7"/>
                    </a:cxn>
                    <a:cxn ang="0">
                      <a:pos x="82" y="11"/>
                    </a:cxn>
                    <a:cxn ang="0">
                      <a:pos x="78" y="14"/>
                    </a:cxn>
                    <a:cxn ang="0">
                      <a:pos x="77" y="18"/>
                    </a:cxn>
                    <a:cxn ang="0">
                      <a:pos x="75" y="20"/>
                    </a:cxn>
                    <a:cxn ang="0">
                      <a:pos x="71" y="21"/>
                    </a:cxn>
                    <a:cxn ang="0">
                      <a:pos x="63" y="21"/>
                    </a:cxn>
                    <a:cxn ang="0">
                      <a:pos x="47" y="25"/>
                    </a:cxn>
                    <a:cxn ang="0">
                      <a:pos x="31" y="26"/>
                    </a:cxn>
                    <a:cxn ang="0">
                      <a:pos x="17" y="28"/>
                    </a:cxn>
                    <a:cxn ang="0">
                      <a:pos x="10" y="28"/>
                    </a:cxn>
                    <a:cxn ang="0">
                      <a:pos x="3" y="25"/>
                    </a:cxn>
                    <a:cxn ang="0">
                      <a:pos x="0" y="21"/>
                    </a:cxn>
                    <a:cxn ang="0">
                      <a:pos x="0" y="16"/>
                    </a:cxn>
                    <a:cxn ang="0">
                      <a:pos x="2" y="13"/>
                    </a:cxn>
                    <a:cxn ang="0">
                      <a:pos x="5" y="7"/>
                    </a:cxn>
                    <a:cxn ang="0">
                      <a:pos x="9" y="7"/>
                    </a:cxn>
                    <a:cxn ang="0">
                      <a:pos x="17" y="9"/>
                    </a:cxn>
                    <a:cxn ang="0">
                      <a:pos x="35" y="9"/>
                    </a:cxn>
                    <a:cxn ang="0">
                      <a:pos x="40" y="7"/>
                    </a:cxn>
                    <a:cxn ang="0">
                      <a:pos x="52" y="6"/>
                    </a:cxn>
                    <a:cxn ang="0">
                      <a:pos x="64" y="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84" h="28">
                      <a:moveTo>
                        <a:pt x="75" y="0"/>
                      </a:moveTo>
                      <a:lnTo>
                        <a:pt x="82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lnTo>
                        <a:pt x="82" y="7"/>
                      </a:lnTo>
                      <a:lnTo>
                        <a:pt x="82" y="11"/>
                      </a:lnTo>
                      <a:lnTo>
                        <a:pt x="78" y="14"/>
                      </a:lnTo>
                      <a:lnTo>
                        <a:pt x="77" y="18"/>
                      </a:lnTo>
                      <a:lnTo>
                        <a:pt x="75" y="20"/>
                      </a:lnTo>
                      <a:lnTo>
                        <a:pt x="71" y="21"/>
                      </a:lnTo>
                      <a:lnTo>
                        <a:pt x="63" y="21"/>
                      </a:lnTo>
                      <a:lnTo>
                        <a:pt x="47" y="25"/>
                      </a:lnTo>
                      <a:lnTo>
                        <a:pt x="31" y="26"/>
                      </a:lnTo>
                      <a:lnTo>
                        <a:pt x="17" y="28"/>
                      </a:lnTo>
                      <a:lnTo>
                        <a:pt x="10" y="28"/>
                      </a:lnTo>
                      <a:lnTo>
                        <a:pt x="3" y="25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7"/>
                      </a:lnTo>
                      <a:lnTo>
                        <a:pt x="17" y="9"/>
                      </a:lnTo>
                      <a:lnTo>
                        <a:pt x="35" y="9"/>
                      </a:lnTo>
                      <a:lnTo>
                        <a:pt x="40" y="7"/>
                      </a:lnTo>
                      <a:lnTo>
                        <a:pt x="52" y="6"/>
                      </a:lnTo>
                      <a:lnTo>
                        <a:pt x="64" y="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" name="Group 97"/>
            <p:cNvGrpSpPr/>
            <p:nvPr/>
          </p:nvGrpSpPr>
          <p:grpSpPr>
            <a:xfrm>
              <a:off x="4773914" y="1494531"/>
              <a:ext cx="2596064" cy="1737662"/>
              <a:chOff x="5021920" y="1534952"/>
              <a:chExt cx="2912487" cy="1949458"/>
            </a:xfrm>
            <a:grpFill/>
          </p:grpSpPr>
          <p:sp>
            <p:nvSpPr>
              <p:cNvPr id="68" name="Freeform 44"/>
              <p:cNvSpPr>
                <a:spLocks/>
              </p:cNvSpPr>
              <p:nvPr/>
            </p:nvSpPr>
            <p:spPr bwMode="auto">
              <a:xfrm>
                <a:off x="6032924" y="3076030"/>
                <a:ext cx="38615" cy="10648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8" y="0"/>
                  </a:cxn>
                  <a:cxn ang="0">
                    <a:pos x="23" y="7"/>
                  </a:cxn>
                  <a:cxn ang="0">
                    <a:pos x="27" y="15"/>
                  </a:cxn>
                  <a:cxn ang="0">
                    <a:pos x="28" y="26"/>
                  </a:cxn>
                  <a:cxn ang="0">
                    <a:pos x="32" y="33"/>
                  </a:cxn>
                  <a:cxn ang="0">
                    <a:pos x="33" y="40"/>
                  </a:cxn>
                  <a:cxn ang="0">
                    <a:pos x="32" y="52"/>
                  </a:cxn>
                  <a:cxn ang="0">
                    <a:pos x="30" y="68"/>
                  </a:cxn>
                  <a:cxn ang="0">
                    <a:pos x="25" y="80"/>
                  </a:cxn>
                  <a:cxn ang="0">
                    <a:pos x="18" y="89"/>
                  </a:cxn>
                  <a:cxn ang="0">
                    <a:pos x="11" y="91"/>
                  </a:cxn>
                  <a:cxn ang="0">
                    <a:pos x="6" y="84"/>
                  </a:cxn>
                  <a:cxn ang="0">
                    <a:pos x="2" y="70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4" y="19"/>
                  </a:cxn>
                  <a:cxn ang="0">
                    <a:pos x="7" y="7"/>
                  </a:cxn>
                  <a:cxn ang="0">
                    <a:pos x="11" y="0"/>
                  </a:cxn>
                </a:cxnLst>
                <a:rect l="0" t="0" r="r" b="b"/>
                <a:pathLst>
                  <a:path w="33" h="91">
                    <a:moveTo>
                      <a:pt x="11" y="0"/>
                    </a:moveTo>
                    <a:lnTo>
                      <a:pt x="18" y="0"/>
                    </a:lnTo>
                    <a:lnTo>
                      <a:pt x="23" y="7"/>
                    </a:lnTo>
                    <a:lnTo>
                      <a:pt x="27" y="15"/>
                    </a:lnTo>
                    <a:lnTo>
                      <a:pt x="28" y="26"/>
                    </a:lnTo>
                    <a:lnTo>
                      <a:pt x="32" y="33"/>
                    </a:lnTo>
                    <a:lnTo>
                      <a:pt x="33" y="40"/>
                    </a:lnTo>
                    <a:lnTo>
                      <a:pt x="32" y="52"/>
                    </a:lnTo>
                    <a:lnTo>
                      <a:pt x="30" y="68"/>
                    </a:lnTo>
                    <a:lnTo>
                      <a:pt x="25" y="80"/>
                    </a:lnTo>
                    <a:lnTo>
                      <a:pt x="18" y="89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2" y="70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4" y="19"/>
                    </a:lnTo>
                    <a:lnTo>
                      <a:pt x="7" y="7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7203068" y="2084919"/>
                <a:ext cx="56167" cy="17435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4" y="7"/>
                  </a:cxn>
                  <a:cxn ang="0">
                    <a:pos x="39" y="12"/>
                  </a:cxn>
                  <a:cxn ang="0">
                    <a:pos x="37" y="16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0" y="28"/>
                  </a:cxn>
                  <a:cxn ang="0">
                    <a:pos x="27" y="32"/>
                  </a:cxn>
                  <a:cxn ang="0">
                    <a:pos x="27" y="33"/>
                  </a:cxn>
                  <a:cxn ang="0">
                    <a:pos x="32" y="39"/>
                  </a:cxn>
                  <a:cxn ang="0">
                    <a:pos x="39" y="49"/>
                  </a:cxn>
                  <a:cxn ang="0">
                    <a:pos x="44" y="60"/>
                  </a:cxn>
                  <a:cxn ang="0">
                    <a:pos x="48" y="72"/>
                  </a:cxn>
                  <a:cxn ang="0">
                    <a:pos x="48" y="84"/>
                  </a:cxn>
                  <a:cxn ang="0">
                    <a:pos x="46" y="89"/>
                  </a:cxn>
                  <a:cxn ang="0">
                    <a:pos x="42" y="91"/>
                  </a:cxn>
                  <a:cxn ang="0">
                    <a:pos x="35" y="98"/>
                  </a:cxn>
                  <a:cxn ang="0">
                    <a:pos x="34" y="103"/>
                  </a:cxn>
                  <a:cxn ang="0">
                    <a:pos x="32" y="107"/>
                  </a:cxn>
                  <a:cxn ang="0">
                    <a:pos x="32" y="114"/>
                  </a:cxn>
                  <a:cxn ang="0">
                    <a:pos x="35" y="124"/>
                  </a:cxn>
                  <a:cxn ang="0">
                    <a:pos x="35" y="145"/>
                  </a:cxn>
                  <a:cxn ang="0">
                    <a:pos x="34" y="149"/>
                  </a:cxn>
                  <a:cxn ang="0">
                    <a:pos x="27" y="149"/>
                  </a:cxn>
                  <a:cxn ang="0">
                    <a:pos x="21" y="145"/>
                  </a:cxn>
                  <a:cxn ang="0">
                    <a:pos x="18" y="144"/>
                  </a:cxn>
                  <a:cxn ang="0">
                    <a:pos x="14" y="140"/>
                  </a:cxn>
                  <a:cxn ang="0">
                    <a:pos x="13" y="137"/>
                  </a:cxn>
                  <a:cxn ang="0">
                    <a:pos x="11" y="128"/>
                  </a:cxn>
                  <a:cxn ang="0">
                    <a:pos x="11" y="58"/>
                  </a:cxn>
                  <a:cxn ang="0">
                    <a:pos x="9" y="40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0"/>
                  </a:cxn>
                </a:cxnLst>
                <a:rect l="0" t="0" r="r" b="b"/>
                <a:pathLst>
                  <a:path w="48" h="149">
                    <a:moveTo>
                      <a:pt x="13" y="0"/>
                    </a:moveTo>
                    <a:lnTo>
                      <a:pt x="30" y="0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9" y="49"/>
                    </a:lnTo>
                    <a:lnTo>
                      <a:pt x="44" y="60"/>
                    </a:lnTo>
                    <a:lnTo>
                      <a:pt x="48" y="72"/>
                    </a:lnTo>
                    <a:lnTo>
                      <a:pt x="48" y="84"/>
                    </a:lnTo>
                    <a:lnTo>
                      <a:pt x="46" y="89"/>
                    </a:lnTo>
                    <a:lnTo>
                      <a:pt x="42" y="91"/>
                    </a:lnTo>
                    <a:lnTo>
                      <a:pt x="35" y="98"/>
                    </a:lnTo>
                    <a:lnTo>
                      <a:pt x="34" y="103"/>
                    </a:lnTo>
                    <a:lnTo>
                      <a:pt x="32" y="107"/>
                    </a:lnTo>
                    <a:lnTo>
                      <a:pt x="32" y="114"/>
                    </a:lnTo>
                    <a:lnTo>
                      <a:pt x="35" y="124"/>
                    </a:lnTo>
                    <a:lnTo>
                      <a:pt x="35" y="145"/>
                    </a:lnTo>
                    <a:lnTo>
                      <a:pt x="34" y="149"/>
                    </a:lnTo>
                    <a:lnTo>
                      <a:pt x="27" y="149"/>
                    </a:lnTo>
                    <a:lnTo>
                      <a:pt x="21" y="145"/>
                    </a:lnTo>
                    <a:lnTo>
                      <a:pt x="18" y="144"/>
                    </a:lnTo>
                    <a:lnTo>
                      <a:pt x="14" y="140"/>
                    </a:lnTo>
                    <a:lnTo>
                      <a:pt x="13" y="137"/>
                    </a:lnTo>
                    <a:lnTo>
                      <a:pt x="11" y="128"/>
                    </a:lnTo>
                    <a:lnTo>
                      <a:pt x="11" y="58"/>
                    </a:lnTo>
                    <a:lnTo>
                      <a:pt x="9" y="4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8"/>
              <p:cNvSpPr>
                <a:spLocks/>
              </p:cNvSpPr>
              <p:nvPr/>
            </p:nvSpPr>
            <p:spPr bwMode="auto">
              <a:xfrm>
                <a:off x="7169134" y="2279163"/>
                <a:ext cx="124035" cy="6786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7" y="0"/>
                  </a:cxn>
                  <a:cxn ang="0">
                    <a:pos x="50" y="2"/>
                  </a:cxn>
                  <a:cxn ang="0">
                    <a:pos x="61" y="12"/>
                  </a:cxn>
                  <a:cxn ang="0">
                    <a:pos x="64" y="14"/>
                  </a:cxn>
                  <a:cxn ang="0">
                    <a:pos x="82" y="14"/>
                  </a:cxn>
                  <a:cxn ang="0">
                    <a:pos x="92" y="18"/>
                  </a:cxn>
                  <a:cxn ang="0">
                    <a:pos x="101" y="23"/>
                  </a:cxn>
                  <a:cxn ang="0">
                    <a:pos x="106" y="30"/>
                  </a:cxn>
                  <a:cxn ang="0">
                    <a:pos x="106" y="39"/>
                  </a:cxn>
                  <a:cxn ang="0">
                    <a:pos x="92" y="46"/>
                  </a:cxn>
                  <a:cxn ang="0">
                    <a:pos x="82" y="46"/>
                  </a:cxn>
                  <a:cxn ang="0">
                    <a:pos x="78" y="47"/>
                  </a:cxn>
                  <a:cxn ang="0">
                    <a:pos x="71" y="49"/>
                  </a:cxn>
                  <a:cxn ang="0">
                    <a:pos x="59" y="51"/>
                  </a:cxn>
                  <a:cxn ang="0">
                    <a:pos x="31" y="54"/>
                  </a:cxn>
                  <a:cxn ang="0">
                    <a:pos x="21" y="58"/>
                  </a:cxn>
                  <a:cxn ang="0">
                    <a:pos x="10" y="58"/>
                  </a:cxn>
                  <a:cxn ang="0">
                    <a:pos x="2" y="53"/>
                  </a:cxn>
                  <a:cxn ang="0">
                    <a:pos x="0" y="46"/>
                  </a:cxn>
                  <a:cxn ang="0">
                    <a:pos x="5" y="39"/>
                  </a:cxn>
                  <a:cxn ang="0">
                    <a:pos x="16" y="33"/>
                  </a:cxn>
                  <a:cxn ang="0">
                    <a:pos x="24" y="28"/>
                  </a:cxn>
                  <a:cxn ang="0">
                    <a:pos x="28" y="25"/>
                  </a:cxn>
                  <a:cxn ang="0">
                    <a:pos x="28" y="21"/>
                  </a:cxn>
                  <a:cxn ang="0">
                    <a:pos x="29" y="18"/>
                  </a:cxn>
                  <a:cxn ang="0">
                    <a:pos x="29" y="14"/>
                  </a:cxn>
                  <a:cxn ang="0">
                    <a:pos x="31" y="9"/>
                  </a:cxn>
                  <a:cxn ang="0">
                    <a:pos x="38" y="2"/>
                  </a:cxn>
                  <a:cxn ang="0">
                    <a:pos x="42" y="0"/>
                  </a:cxn>
                </a:cxnLst>
                <a:rect l="0" t="0" r="r" b="b"/>
                <a:pathLst>
                  <a:path w="106" h="58">
                    <a:moveTo>
                      <a:pt x="42" y="0"/>
                    </a:moveTo>
                    <a:lnTo>
                      <a:pt x="47" y="0"/>
                    </a:lnTo>
                    <a:lnTo>
                      <a:pt x="50" y="2"/>
                    </a:lnTo>
                    <a:lnTo>
                      <a:pt x="61" y="12"/>
                    </a:lnTo>
                    <a:lnTo>
                      <a:pt x="64" y="14"/>
                    </a:lnTo>
                    <a:lnTo>
                      <a:pt x="82" y="14"/>
                    </a:lnTo>
                    <a:lnTo>
                      <a:pt x="92" y="18"/>
                    </a:lnTo>
                    <a:lnTo>
                      <a:pt x="101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92" y="46"/>
                    </a:lnTo>
                    <a:lnTo>
                      <a:pt x="82" y="46"/>
                    </a:lnTo>
                    <a:lnTo>
                      <a:pt x="78" y="47"/>
                    </a:lnTo>
                    <a:lnTo>
                      <a:pt x="71" y="49"/>
                    </a:lnTo>
                    <a:lnTo>
                      <a:pt x="59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0" y="58"/>
                    </a:lnTo>
                    <a:lnTo>
                      <a:pt x="2" y="53"/>
                    </a:lnTo>
                    <a:lnTo>
                      <a:pt x="0" y="46"/>
                    </a:lnTo>
                    <a:lnTo>
                      <a:pt x="5" y="39"/>
                    </a:lnTo>
                    <a:lnTo>
                      <a:pt x="16" y="33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28" y="21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31" y="9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9"/>
              <p:cNvSpPr>
                <a:spLocks/>
              </p:cNvSpPr>
              <p:nvPr/>
            </p:nvSpPr>
            <p:spPr bwMode="auto">
              <a:xfrm>
                <a:off x="6974890" y="2350541"/>
                <a:ext cx="241050" cy="236369"/>
              </a:xfrm>
              <a:custGeom>
                <a:avLst/>
                <a:gdLst/>
                <a:ahLst/>
                <a:cxnLst>
                  <a:cxn ang="0">
                    <a:pos x="187" y="4"/>
                  </a:cxn>
                  <a:cxn ang="0">
                    <a:pos x="195" y="23"/>
                  </a:cxn>
                  <a:cxn ang="0">
                    <a:pos x="204" y="44"/>
                  </a:cxn>
                  <a:cxn ang="0">
                    <a:pos x="206" y="53"/>
                  </a:cxn>
                  <a:cxn ang="0">
                    <a:pos x="201" y="60"/>
                  </a:cxn>
                  <a:cxn ang="0">
                    <a:pos x="195" y="62"/>
                  </a:cxn>
                  <a:cxn ang="0">
                    <a:pos x="192" y="67"/>
                  </a:cxn>
                  <a:cxn ang="0">
                    <a:pos x="189" y="109"/>
                  </a:cxn>
                  <a:cxn ang="0">
                    <a:pos x="166" y="125"/>
                  </a:cxn>
                  <a:cxn ang="0">
                    <a:pos x="150" y="133"/>
                  </a:cxn>
                  <a:cxn ang="0">
                    <a:pos x="127" y="142"/>
                  </a:cxn>
                  <a:cxn ang="0">
                    <a:pos x="122" y="149"/>
                  </a:cxn>
                  <a:cxn ang="0">
                    <a:pos x="117" y="158"/>
                  </a:cxn>
                  <a:cxn ang="0">
                    <a:pos x="96" y="158"/>
                  </a:cxn>
                  <a:cxn ang="0">
                    <a:pos x="93" y="153"/>
                  </a:cxn>
                  <a:cxn ang="0">
                    <a:pos x="84" y="163"/>
                  </a:cxn>
                  <a:cxn ang="0">
                    <a:pos x="72" y="175"/>
                  </a:cxn>
                  <a:cxn ang="0">
                    <a:pos x="56" y="172"/>
                  </a:cxn>
                  <a:cxn ang="0">
                    <a:pos x="44" y="170"/>
                  </a:cxn>
                  <a:cxn ang="0">
                    <a:pos x="42" y="184"/>
                  </a:cxn>
                  <a:cxn ang="0">
                    <a:pos x="37" y="195"/>
                  </a:cxn>
                  <a:cxn ang="0">
                    <a:pos x="26" y="202"/>
                  </a:cxn>
                  <a:cxn ang="0">
                    <a:pos x="14" y="196"/>
                  </a:cxn>
                  <a:cxn ang="0">
                    <a:pos x="0" y="163"/>
                  </a:cxn>
                  <a:cxn ang="0">
                    <a:pos x="2" y="151"/>
                  </a:cxn>
                  <a:cxn ang="0">
                    <a:pos x="7" y="147"/>
                  </a:cxn>
                  <a:cxn ang="0">
                    <a:pos x="14" y="146"/>
                  </a:cxn>
                  <a:cxn ang="0">
                    <a:pos x="21" y="144"/>
                  </a:cxn>
                  <a:cxn ang="0">
                    <a:pos x="45" y="118"/>
                  </a:cxn>
                  <a:cxn ang="0">
                    <a:pos x="61" y="116"/>
                  </a:cxn>
                  <a:cxn ang="0">
                    <a:pos x="84" y="121"/>
                  </a:cxn>
                  <a:cxn ang="0">
                    <a:pos x="99" y="118"/>
                  </a:cxn>
                  <a:cxn ang="0">
                    <a:pos x="122" y="102"/>
                  </a:cxn>
                  <a:cxn ang="0">
                    <a:pos x="143" y="95"/>
                  </a:cxn>
                  <a:cxn ang="0">
                    <a:pos x="155" y="76"/>
                  </a:cxn>
                  <a:cxn ang="0">
                    <a:pos x="168" y="42"/>
                  </a:cxn>
                  <a:cxn ang="0">
                    <a:pos x="171" y="11"/>
                  </a:cxn>
                  <a:cxn ang="0">
                    <a:pos x="182" y="0"/>
                  </a:cxn>
                </a:cxnLst>
                <a:rect l="0" t="0" r="r" b="b"/>
                <a:pathLst>
                  <a:path w="206" h="202">
                    <a:moveTo>
                      <a:pt x="182" y="0"/>
                    </a:moveTo>
                    <a:lnTo>
                      <a:pt x="187" y="4"/>
                    </a:lnTo>
                    <a:lnTo>
                      <a:pt x="190" y="13"/>
                    </a:lnTo>
                    <a:lnTo>
                      <a:pt x="195" y="23"/>
                    </a:lnTo>
                    <a:lnTo>
                      <a:pt x="201" y="37"/>
                    </a:lnTo>
                    <a:lnTo>
                      <a:pt x="204" y="44"/>
                    </a:lnTo>
                    <a:lnTo>
                      <a:pt x="204" y="49"/>
                    </a:lnTo>
                    <a:lnTo>
                      <a:pt x="206" y="53"/>
                    </a:lnTo>
                    <a:lnTo>
                      <a:pt x="204" y="56"/>
                    </a:lnTo>
                    <a:lnTo>
                      <a:pt x="201" y="60"/>
                    </a:lnTo>
                    <a:lnTo>
                      <a:pt x="199" y="60"/>
                    </a:lnTo>
                    <a:lnTo>
                      <a:pt x="195" y="62"/>
                    </a:lnTo>
                    <a:lnTo>
                      <a:pt x="194" y="62"/>
                    </a:lnTo>
                    <a:lnTo>
                      <a:pt x="192" y="67"/>
                    </a:lnTo>
                    <a:lnTo>
                      <a:pt x="189" y="91"/>
                    </a:lnTo>
                    <a:lnTo>
                      <a:pt x="189" y="109"/>
                    </a:lnTo>
                    <a:lnTo>
                      <a:pt x="183" y="114"/>
                    </a:lnTo>
                    <a:lnTo>
                      <a:pt x="166" y="125"/>
                    </a:lnTo>
                    <a:lnTo>
                      <a:pt x="159" y="130"/>
                    </a:lnTo>
                    <a:lnTo>
                      <a:pt x="150" y="133"/>
                    </a:lnTo>
                    <a:lnTo>
                      <a:pt x="138" y="139"/>
                    </a:lnTo>
                    <a:lnTo>
                      <a:pt x="127" y="142"/>
                    </a:lnTo>
                    <a:lnTo>
                      <a:pt x="122" y="147"/>
                    </a:lnTo>
                    <a:lnTo>
                      <a:pt x="122" y="149"/>
                    </a:lnTo>
                    <a:lnTo>
                      <a:pt x="119" y="156"/>
                    </a:lnTo>
                    <a:lnTo>
                      <a:pt x="117" y="158"/>
                    </a:lnTo>
                    <a:lnTo>
                      <a:pt x="106" y="161"/>
                    </a:lnTo>
                    <a:lnTo>
                      <a:pt x="96" y="158"/>
                    </a:lnTo>
                    <a:lnTo>
                      <a:pt x="94" y="154"/>
                    </a:lnTo>
                    <a:lnTo>
                      <a:pt x="93" y="153"/>
                    </a:lnTo>
                    <a:lnTo>
                      <a:pt x="91" y="149"/>
                    </a:lnTo>
                    <a:lnTo>
                      <a:pt x="84" y="163"/>
                    </a:lnTo>
                    <a:lnTo>
                      <a:pt x="77" y="174"/>
                    </a:lnTo>
                    <a:lnTo>
                      <a:pt x="72" y="175"/>
                    </a:lnTo>
                    <a:lnTo>
                      <a:pt x="65" y="174"/>
                    </a:lnTo>
                    <a:lnTo>
                      <a:pt x="56" y="172"/>
                    </a:lnTo>
                    <a:lnTo>
                      <a:pt x="49" y="168"/>
                    </a:lnTo>
                    <a:lnTo>
                      <a:pt x="44" y="170"/>
                    </a:lnTo>
                    <a:lnTo>
                      <a:pt x="42" y="177"/>
                    </a:lnTo>
                    <a:lnTo>
                      <a:pt x="42" y="184"/>
                    </a:lnTo>
                    <a:lnTo>
                      <a:pt x="40" y="189"/>
                    </a:lnTo>
                    <a:lnTo>
                      <a:pt x="37" y="195"/>
                    </a:lnTo>
                    <a:lnTo>
                      <a:pt x="33" y="198"/>
                    </a:lnTo>
                    <a:lnTo>
                      <a:pt x="26" y="202"/>
                    </a:lnTo>
                    <a:lnTo>
                      <a:pt x="23" y="202"/>
                    </a:lnTo>
                    <a:lnTo>
                      <a:pt x="14" y="196"/>
                    </a:lnTo>
                    <a:lnTo>
                      <a:pt x="7" y="18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2" y="151"/>
                    </a:lnTo>
                    <a:lnTo>
                      <a:pt x="5" y="149"/>
                    </a:lnTo>
                    <a:lnTo>
                      <a:pt x="7" y="147"/>
                    </a:lnTo>
                    <a:lnTo>
                      <a:pt x="10" y="147"/>
                    </a:lnTo>
                    <a:lnTo>
                      <a:pt x="14" y="146"/>
                    </a:lnTo>
                    <a:lnTo>
                      <a:pt x="17" y="146"/>
                    </a:lnTo>
                    <a:lnTo>
                      <a:pt x="21" y="144"/>
                    </a:lnTo>
                    <a:lnTo>
                      <a:pt x="40" y="125"/>
                    </a:lnTo>
                    <a:lnTo>
                      <a:pt x="45" y="118"/>
                    </a:lnTo>
                    <a:lnTo>
                      <a:pt x="51" y="116"/>
                    </a:lnTo>
                    <a:lnTo>
                      <a:pt x="61" y="116"/>
                    </a:lnTo>
                    <a:lnTo>
                      <a:pt x="72" y="118"/>
                    </a:lnTo>
                    <a:lnTo>
                      <a:pt x="84" y="121"/>
                    </a:lnTo>
                    <a:lnTo>
                      <a:pt x="93" y="121"/>
                    </a:lnTo>
                    <a:lnTo>
                      <a:pt x="99" y="118"/>
                    </a:lnTo>
                    <a:lnTo>
                      <a:pt x="108" y="109"/>
                    </a:lnTo>
                    <a:lnTo>
                      <a:pt x="122" y="102"/>
                    </a:lnTo>
                    <a:lnTo>
                      <a:pt x="134" y="97"/>
                    </a:lnTo>
                    <a:lnTo>
                      <a:pt x="143" y="95"/>
                    </a:lnTo>
                    <a:lnTo>
                      <a:pt x="148" y="90"/>
                    </a:lnTo>
                    <a:lnTo>
                      <a:pt x="155" y="76"/>
                    </a:lnTo>
                    <a:lnTo>
                      <a:pt x="162" y="58"/>
                    </a:lnTo>
                    <a:lnTo>
                      <a:pt x="168" y="42"/>
                    </a:lnTo>
                    <a:lnTo>
                      <a:pt x="169" y="25"/>
                    </a:lnTo>
                    <a:lnTo>
                      <a:pt x="171" y="11"/>
                    </a:lnTo>
                    <a:lnTo>
                      <a:pt x="175" y="2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50"/>
              <p:cNvSpPr>
                <a:spLocks/>
              </p:cNvSpPr>
              <p:nvPr/>
            </p:nvSpPr>
            <p:spPr bwMode="auto">
              <a:xfrm>
                <a:off x="6797028" y="2727328"/>
                <a:ext cx="37445" cy="631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" y="2"/>
                  </a:cxn>
                  <a:cxn ang="0">
                    <a:pos x="32" y="9"/>
                  </a:cxn>
                  <a:cxn ang="0">
                    <a:pos x="30" y="20"/>
                  </a:cxn>
                  <a:cxn ang="0">
                    <a:pos x="26" y="32"/>
                  </a:cxn>
                  <a:cxn ang="0">
                    <a:pos x="21" y="42"/>
                  </a:cxn>
                  <a:cxn ang="0">
                    <a:pos x="16" y="51"/>
                  </a:cxn>
                  <a:cxn ang="0">
                    <a:pos x="9" y="54"/>
                  </a:cxn>
                  <a:cxn ang="0">
                    <a:pos x="4" y="53"/>
                  </a:cxn>
                  <a:cxn ang="0">
                    <a:pos x="0" y="46"/>
                  </a:cxn>
                  <a:cxn ang="0">
                    <a:pos x="2" y="35"/>
                  </a:cxn>
                  <a:cxn ang="0">
                    <a:pos x="5" y="23"/>
                  </a:cxn>
                  <a:cxn ang="0">
                    <a:pos x="11" y="13"/>
                  </a:cxn>
                  <a:cxn ang="0">
                    <a:pos x="18" y="4"/>
                  </a:cxn>
                  <a:cxn ang="0">
                    <a:pos x="25" y="0"/>
                  </a:cxn>
                </a:cxnLst>
                <a:rect l="0" t="0" r="r" b="b"/>
                <a:pathLst>
                  <a:path w="32" h="54">
                    <a:moveTo>
                      <a:pt x="25" y="0"/>
                    </a:moveTo>
                    <a:lnTo>
                      <a:pt x="30" y="2"/>
                    </a:lnTo>
                    <a:lnTo>
                      <a:pt x="32" y="9"/>
                    </a:lnTo>
                    <a:lnTo>
                      <a:pt x="30" y="20"/>
                    </a:lnTo>
                    <a:lnTo>
                      <a:pt x="26" y="32"/>
                    </a:lnTo>
                    <a:lnTo>
                      <a:pt x="21" y="42"/>
                    </a:lnTo>
                    <a:lnTo>
                      <a:pt x="16" y="51"/>
                    </a:lnTo>
                    <a:lnTo>
                      <a:pt x="9" y="54"/>
                    </a:lnTo>
                    <a:lnTo>
                      <a:pt x="4" y="53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11" y="13"/>
                    </a:lnTo>
                    <a:lnTo>
                      <a:pt x="18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51"/>
              <p:cNvSpPr>
                <a:spLocks/>
              </p:cNvSpPr>
              <p:nvPr/>
            </p:nvSpPr>
            <p:spPr bwMode="auto">
              <a:xfrm>
                <a:off x="6328971" y="3166132"/>
                <a:ext cx="212966" cy="26328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0"/>
                  </a:cxn>
                  <a:cxn ang="0">
                    <a:pos x="25" y="5"/>
                  </a:cxn>
                  <a:cxn ang="0">
                    <a:pos x="37" y="15"/>
                  </a:cxn>
                  <a:cxn ang="0">
                    <a:pos x="51" y="28"/>
                  </a:cxn>
                  <a:cxn ang="0">
                    <a:pos x="68" y="42"/>
                  </a:cxn>
                  <a:cxn ang="0">
                    <a:pos x="86" y="61"/>
                  </a:cxn>
                  <a:cxn ang="0">
                    <a:pos x="102" y="78"/>
                  </a:cxn>
                  <a:cxn ang="0">
                    <a:pos x="133" y="106"/>
                  </a:cxn>
                  <a:cxn ang="0">
                    <a:pos x="164" y="138"/>
                  </a:cxn>
                  <a:cxn ang="0">
                    <a:pos x="171" y="141"/>
                  </a:cxn>
                  <a:cxn ang="0">
                    <a:pos x="177" y="141"/>
                  </a:cxn>
                  <a:cxn ang="0">
                    <a:pos x="180" y="143"/>
                  </a:cxn>
                  <a:cxn ang="0">
                    <a:pos x="182" y="146"/>
                  </a:cxn>
                  <a:cxn ang="0">
                    <a:pos x="182" y="155"/>
                  </a:cxn>
                  <a:cxn ang="0">
                    <a:pos x="180" y="160"/>
                  </a:cxn>
                  <a:cxn ang="0">
                    <a:pos x="178" y="164"/>
                  </a:cxn>
                  <a:cxn ang="0">
                    <a:pos x="173" y="178"/>
                  </a:cxn>
                  <a:cxn ang="0">
                    <a:pos x="170" y="195"/>
                  </a:cxn>
                  <a:cxn ang="0">
                    <a:pos x="170" y="218"/>
                  </a:cxn>
                  <a:cxn ang="0">
                    <a:pos x="166" y="225"/>
                  </a:cxn>
                  <a:cxn ang="0">
                    <a:pos x="163" y="225"/>
                  </a:cxn>
                  <a:cxn ang="0">
                    <a:pos x="159" y="223"/>
                  </a:cxn>
                  <a:cxn ang="0">
                    <a:pos x="154" y="218"/>
                  </a:cxn>
                  <a:cxn ang="0">
                    <a:pos x="152" y="215"/>
                  </a:cxn>
                  <a:cxn ang="0">
                    <a:pos x="144" y="208"/>
                  </a:cxn>
                  <a:cxn ang="0">
                    <a:pos x="130" y="201"/>
                  </a:cxn>
                  <a:cxn ang="0">
                    <a:pos x="114" y="194"/>
                  </a:cxn>
                  <a:cxn ang="0">
                    <a:pos x="100" y="188"/>
                  </a:cxn>
                  <a:cxn ang="0">
                    <a:pos x="91" y="183"/>
                  </a:cxn>
                  <a:cxn ang="0">
                    <a:pos x="88" y="174"/>
                  </a:cxn>
                  <a:cxn ang="0">
                    <a:pos x="82" y="159"/>
                  </a:cxn>
                  <a:cxn ang="0">
                    <a:pos x="79" y="138"/>
                  </a:cxn>
                  <a:cxn ang="0">
                    <a:pos x="75" y="118"/>
                  </a:cxn>
                  <a:cxn ang="0">
                    <a:pos x="74" y="104"/>
                  </a:cxn>
                  <a:cxn ang="0">
                    <a:pos x="70" y="94"/>
                  </a:cxn>
                  <a:cxn ang="0">
                    <a:pos x="63" y="82"/>
                  </a:cxn>
                  <a:cxn ang="0">
                    <a:pos x="55" y="70"/>
                  </a:cxn>
                  <a:cxn ang="0">
                    <a:pos x="44" y="57"/>
                  </a:cxn>
                  <a:cxn ang="0">
                    <a:pos x="35" y="49"/>
                  </a:cxn>
                  <a:cxn ang="0">
                    <a:pos x="32" y="43"/>
                  </a:cxn>
                  <a:cxn ang="0">
                    <a:pos x="28" y="40"/>
                  </a:cxn>
                  <a:cxn ang="0">
                    <a:pos x="21" y="35"/>
                  </a:cxn>
                  <a:cxn ang="0">
                    <a:pos x="14" y="26"/>
                  </a:cxn>
                  <a:cxn ang="0">
                    <a:pos x="6" y="17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182" h="225">
                    <a:moveTo>
                      <a:pt x="4" y="0"/>
                    </a:moveTo>
                    <a:lnTo>
                      <a:pt x="13" y="0"/>
                    </a:lnTo>
                    <a:lnTo>
                      <a:pt x="25" y="5"/>
                    </a:lnTo>
                    <a:lnTo>
                      <a:pt x="37" y="15"/>
                    </a:lnTo>
                    <a:lnTo>
                      <a:pt x="51" y="28"/>
                    </a:lnTo>
                    <a:lnTo>
                      <a:pt x="68" y="42"/>
                    </a:lnTo>
                    <a:lnTo>
                      <a:pt x="86" y="61"/>
                    </a:lnTo>
                    <a:lnTo>
                      <a:pt x="102" y="78"/>
                    </a:lnTo>
                    <a:lnTo>
                      <a:pt x="133" y="106"/>
                    </a:lnTo>
                    <a:lnTo>
                      <a:pt x="164" y="138"/>
                    </a:lnTo>
                    <a:lnTo>
                      <a:pt x="171" y="141"/>
                    </a:lnTo>
                    <a:lnTo>
                      <a:pt x="177" y="141"/>
                    </a:lnTo>
                    <a:lnTo>
                      <a:pt x="180" y="143"/>
                    </a:lnTo>
                    <a:lnTo>
                      <a:pt x="182" y="146"/>
                    </a:lnTo>
                    <a:lnTo>
                      <a:pt x="182" y="155"/>
                    </a:lnTo>
                    <a:lnTo>
                      <a:pt x="180" y="160"/>
                    </a:lnTo>
                    <a:lnTo>
                      <a:pt x="178" y="164"/>
                    </a:lnTo>
                    <a:lnTo>
                      <a:pt x="173" y="178"/>
                    </a:lnTo>
                    <a:lnTo>
                      <a:pt x="170" y="195"/>
                    </a:lnTo>
                    <a:lnTo>
                      <a:pt x="170" y="218"/>
                    </a:lnTo>
                    <a:lnTo>
                      <a:pt x="166" y="225"/>
                    </a:lnTo>
                    <a:lnTo>
                      <a:pt x="163" y="225"/>
                    </a:lnTo>
                    <a:lnTo>
                      <a:pt x="159" y="223"/>
                    </a:lnTo>
                    <a:lnTo>
                      <a:pt x="154" y="218"/>
                    </a:lnTo>
                    <a:lnTo>
                      <a:pt x="152" y="215"/>
                    </a:lnTo>
                    <a:lnTo>
                      <a:pt x="144" y="208"/>
                    </a:lnTo>
                    <a:lnTo>
                      <a:pt x="130" y="201"/>
                    </a:lnTo>
                    <a:lnTo>
                      <a:pt x="114" y="194"/>
                    </a:lnTo>
                    <a:lnTo>
                      <a:pt x="100" y="188"/>
                    </a:lnTo>
                    <a:lnTo>
                      <a:pt x="91" y="183"/>
                    </a:lnTo>
                    <a:lnTo>
                      <a:pt x="88" y="174"/>
                    </a:lnTo>
                    <a:lnTo>
                      <a:pt x="82" y="159"/>
                    </a:lnTo>
                    <a:lnTo>
                      <a:pt x="79" y="138"/>
                    </a:lnTo>
                    <a:lnTo>
                      <a:pt x="75" y="118"/>
                    </a:lnTo>
                    <a:lnTo>
                      <a:pt x="74" y="104"/>
                    </a:lnTo>
                    <a:lnTo>
                      <a:pt x="70" y="94"/>
                    </a:lnTo>
                    <a:lnTo>
                      <a:pt x="63" y="82"/>
                    </a:lnTo>
                    <a:lnTo>
                      <a:pt x="55" y="70"/>
                    </a:lnTo>
                    <a:lnTo>
                      <a:pt x="44" y="57"/>
                    </a:lnTo>
                    <a:lnTo>
                      <a:pt x="35" y="49"/>
                    </a:lnTo>
                    <a:lnTo>
                      <a:pt x="32" y="43"/>
                    </a:lnTo>
                    <a:lnTo>
                      <a:pt x="28" y="40"/>
                    </a:lnTo>
                    <a:lnTo>
                      <a:pt x="21" y="35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52"/>
              <p:cNvSpPr>
                <a:spLocks/>
              </p:cNvSpPr>
              <p:nvPr/>
            </p:nvSpPr>
            <p:spPr bwMode="auto">
              <a:xfrm>
                <a:off x="6385138" y="3065499"/>
                <a:ext cx="124035" cy="2047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3"/>
                  </a:cxn>
                  <a:cxn ang="0">
                    <a:pos x="17" y="9"/>
                  </a:cxn>
                  <a:cxn ang="0">
                    <a:pos x="26" y="19"/>
                  </a:cxn>
                  <a:cxn ang="0">
                    <a:pos x="34" y="28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7" y="59"/>
                  </a:cxn>
                  <a:cxn ang="0">
                    <a:pos x="68" y="75"/>
                  </a:cxn>
                  <a:cxn ang="0">
                    <a:pos x="76" y="94"/>
                  </a:cxn>
                  <a:cxn ang="0">
                    <a:pos x="83" y="110"/>
                  </a:cxn>
                  <a:cxn ang="0">
                    <a:pos x="87" y="124"/>
                  </a:cxn>
                  <a:cxn ang="0">
                    <a:pos x="90" y="136"/>
                  </a:cxn>
                  <a:cxn ang="0">
                    <a:pos x="97" y="147"/>
                  </a:cxn>
                  <a:cxn ang="0">
                    <a:pos x="104" y="159"/>
                  </a:cxn>
                  <a:cxn ang="0">
                    <a:pos x="106" y="164"/>
                  </a:cxn>
                  <a:cxn ang="0">
                    <a:pos x="106" y="168"/>
                  </a:cxn>
                  <a:cxn ang="0">
                    <a:pos x="104" y="171"/>
                  </a:cxn>
                  <a:cxn ang="0">
                    <a:pos x="97" y="175"/>
                  </a:cxn>
                  <a:cxn ang="0">
                    <a:pos x="94" y="175"/>
                  </a:cxn>
                  <a:cxn ang="0">
                    <a:pos x="90" y="171"/>
                  </a:cxn>
                  <a:cxn ang="0">
                    <a:pos x="82" y="164"/>
                  </a:cxn>
                  <a:cxn ang="0">
                    <a:pos x="71" y="156"/>
                  </a:cxn>
                  <a:cxn ang="0">
                    <a:pos x="59" y="147"/>
                  </a:cxn>
                  <a:cxn ang="0">
                    <a:pos x="52" y="136"/>
                  </a:cxn>
                  <a:cxn ang="0">
                    <a:pos x="47" y="126"/>
                  </a:cxn>
                  <a:cxn ang="0">
                    <a:pos x="40" y="108"/>
                  </a:cxn>
                  <a:cxn ang="0">
                    <a:pos x="33" y="89"/>
                  </a:cxn>
                  <a:cxn ang="0">
                    <a:pos x="26" y="66"/>
                  </a:cxn>
                  <a:cxn ang="0">
                    <a:pos x="22" y="52"/>
                  </a:cxn>
                  <a:cxn ang="0">
                    <a:pos x="17" y="44"/>
                  </a:cxn>
                  <a:cxn ang="0">
                    <a:pos x="7" y="37"/>
                  </a:cxn>
                  <a:cxn ang="0">
                    <a:pos x="3" y="33"/>
                  </a:cxn>
                  <a:cxn ang="0">
                    <a:pos x="0" y="24"/>
                  </a:cxn>
                  <a:cxn ang="0">
                    <a:pos x="0" y="14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06" h="175">
                    <a:moveTo>
                      <a:pt x="8" y="0"/>
                    </a:moveTo>
                    <a:lnTo>
                      <a:pt x="10" y="3"/>
                    </a:lnTo>
                    <a:lnTo>
                      <a:pt x="17" y="9"/>
                    </a:lnTo>
                    <a:lnTo>
                      <a:pt x="26" y="19"/>
                    </a:lnTo>
                    <a:lnTo>
                      <a:pt x="34" y="28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7" y="59"/>
                    </a:lnTo>
                    <a:lnTo>
                      <a:pt x="68" y="75"/>
                    </a:lnTo>
                    <a:lnTo>
                      <a:pt x="76" y="94"/>
                    </a:lnTo>
                    <a:lnTo>
                      <a:pt x="83" y="110"/>
                    </a:lnTo>
                    <a:lnTo>
                      <a:pt x="87" y="124"/>
                    </a:lnTo>
                    <a:lnTo>
                      <a:pt x="90" y="136"/>
                    </a:lnTo>
                    <a:lnTo>
                      <a:pt x="97" y="147"/>
                    </a:lnTo>
                    <a:lnTo>
                      <a:pt x="104" y="159"/>
                    </a:lnTo>
                    <a:lnTo>
                      <a:pt x="106" y="164"/>
                    </a:lnTo>
                    <a:lnTo>
                      <a:pt x="106" y="168"/>
                    </a:lnTo>
                    <a:lnTo>
                      <a:pt x="104" y="171"/>
                    </a:lnTo>
                    <a:lnTo>
                      <a:pt x="97" y="175"/>
                    </a:lnTo>
                    <a:lnTo>
                      <a:pt x="94" y="175"/>
                    </a:lnTo>
                    <a:lnTo>
                      <a:pt x="90" y="171"/>
                    </a:lnTo>
                    <a:lnTo>
                      <a:pt x="82" y="164"/>
                    </a:lnTo>
                    <a:lnTo>
                      <a:pt x="71" y="156"/>
                    </a:lnTo>
                    <a:lnTo>
                      <a:pt x="59" y="147"/>
                    </a:lnTo>
                    <a:lnTo>
                      <a:pt x="52" y="136"/>
                    </a:lnTo>
                    <a:lnTo>
                      <a:pt x="47" y="126"/>
                    </a:lnTo>
                    <a:lnTo>
                      <a:pt x="40" y="108"/>
                    </a:lnTo>
                    <a:lnTo>
                      <a:pt x="33" y="89"/>
                    </a:lnTo>
                    <a:lnTo>
                      <a:pt x="26" y="66"/>
                    </a:lnTo>
                    <a:lnTo>
                      <a:pt x="22" y="52"/>
                    </a:lnTo>
                    <a:lnTo>
                      <a:pt x="17" y="44"/>
                    </a:lnTo>
                    <a:lnTo>
                      <a:pt x="7" y="37"/>
                    </a:lnTo>
                    <a:lnTo>
                      <a:pt x="3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53"/>
              <p:cNvSpPr>
                <a:spLocks/>
              </p:cNvSpPr>
              <p:nvPr/>
            </p:nvSpPr>
            <p:spPr bwMode="auto">
              <a:xfrm>
                <a:off x="6525555" y="3418883"/>
                <a:ext cx="77229" cy="456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9" y="4"/>
                  </a:cxn>
                  <a:cxn ang="0">
                    <a:pos x="23" y="9"/>
                  </a:cxn>
                  <a:cxn ang="0">
                    <a:pos x="30" y="16"/>
                  </a:cxn>
                  <a:cxn ang="0">
                    <a:pos x="40" y="18"/>
                  </a:cxn>
                  <a:cxn ang="0">
                    <a:pos x="51" y="18"/>
                  </a:cxn>
                  <a:cxn ang="0">
                    <a:pos x="61" y="23"/>
                  </a:cxn>
                  <a:cxn ang="0">
                    <a:pos x="66" y="28"/>
                  </a:cxn>
                  <a:cxn ang="0">
                    <a:pos x="66" y="30"/>
                  </a:cxn>
                  <a:cxn ang="0">
                    <a:pos x="65" y="32"/>
                  </a:cxn>
                  <a:cxn ang="0">
                    <a:pos x="54" y="37"/>
                  </a:cxn>
                  <a:cxn ang="0">
                    <a:pos x="49" y="39"/>
                  </a:cxn>
                  <a:cxn ang="0">
                    <a:pos x="24" y="39"/>
                  </a:cxn>
                  <a:cxn ang="0">
                    <a:pos x="10" y="34"/>
                  </a:cxn>
                  <a:cxn ang="0">
                    <a:pos x="2" y="25"/>
                  </a:cxn>
                  <a:cxn ang="0">
                    <a:pos x="0" y="16"/>
                  </a:cxn>
                  <a:cxn ang="0">
                    <a:pos x="3" y="6"/>
                  </a:cxn>
                  <a:cxn ang="0">
                    <a:pos x="7" y="2"/>
                  </a:cxn>
                  <a:cxn ang="0">
                    <a:pos x="12" y="0"/>
                  </a:cxn>
                </a:cxnLst>
                <a:rect l="0" t="0" r="r" b="b"/>
                <a:pathLst>
                  <a:path w="66" h="39">
                    <a:moveTo>
                      <a:pt x="12" y="0"/>
                    </a:moveTo>
                    <a:lnTo>
                      <a:pt x="16" y="0"/>
                    </a:lnTo>
                    <a:lnTo>
                      <a:pt x="19" y="4"/>
                    </a:lnTo>
                    <a:lnTo>
                      <a:pt x="23" y="9"/>
                    </a:lnTo>
                    <a:lnTo>
                      <a:pt x="30" y="16"/>
                    </a:lnTo>
                    <a:lnTo>
                      <a:pt x="40" y="18"/>
                    </a:lnTo>
                    <a:lnTo>
                      <a:pt x="51" y="18"/>
                    </a:lnTo>
                    <a:lnTo>
                      <a:pt x="61" y="23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5" y="32"/>
                    </a:lnTo>
                    <a:lnTo>
                      <a:pt x="54" y="37"/>
                    </a:lnTo>
                    <a:lnTo>
                      <a:pt x="49" y="39"/>
                    </a:lnTo>
                    <a:lnTo>
                      <a:pt x="24" y="39"/>
                    </a:lnTo>
                    <a:lnTo>
                      <a:pt x="10" y="34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4"/>
              <p:cNvSpPr>
                <a:spLocks/>
              </p:cNvSpPr>
              <p:nvPr/>
            </p:nvSpPr>
            <p:spPr bwMode="auto">
              <a:xfrm>
                <a:off x="6602784" y="3439945"/>
                <a:ext cx="94782" cy="444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2"/>
                  </a:cxn>
                  <a:cxn ang="0">
                    <a:pos x="30" y="3"/>
                  </a:cxn>
                  <a:cxn ang="0">
                    <a:pos x="42" y="7"/>
                  </a:cxn>
                  <a:cxn ang="0">
                    <a:pos x="53" y="9"/>
                  </a:cxn>
                  <a:cxn ang="0">
                    <a:pos x="60" y="10"/>
                  </a:cxn>
                  <a:cxn ang="0">
                    <a:pos x="63" y="10"/>
                  </a:cxn>
                  <a:cxn ang="0">
                    <a:pos x="67" y="14"/>
                  </a:cxn>
                  <a:cxn ang="0">
                    <a:pos x="72" y="17"/>
                  </a:cxn>
                  <a:cxn ang="0">
                    <a:pos x="75" y="21"/>
                  </a:cxn>
                  <a:cxn ang="0">
                    <a:pos x="79" y="26"/>
                  </a:cxn>
                  <a:cxn ang="0">
                    <a:pos x="81" y="30"/>
                  </a:cxn>
                  <a:cxn ang="0">
                    <a:pos x="81" y="35"/>
                  </a:cxn>
                  <a:cxn ang="0">
                    <a:pos x="77" y="38"/>
                  </a:cxn>
                  <a:cxn ang="0">
                    <a:pos x="70" y="38"/>
                  </a:cxn>
                  <a:cxn ang="0">
                    <a:pos x="49" y="35"/>
                  </a:cxn>
                  <a:cxn ang="0">
                    <a:pos x="25" y="35"/>
                  </a:cxn>
                  <a:cxn ang="0">
                    <a:pos x="14" y="3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18" y="0"/>
                  </a:cxn>
                </a:cxnLst>
                <a:rect l="0" t="0" r="r" b="b"/>
                <a:pathLst>
                  <a:path w="81" h="38">
                    <a:moveTo>
                      <a:pt x="18" y="0"/>
                    </a:moveTo>
                    <a:lnTo>
                      <a:pt x="21" y="2"/>
                    </a:lnTo>
                    <a:lnTo>
                      <a:pt x="30" y="3"/>
                    </a:lnTo>
                    <a:lnTo>
                      <a:pt x="42" y="7"/>
                    </a:lnTo>
                    <a:lnTo>
                      <a:pt x="53" y="9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7" y="14"/>
                    </a:lnTo>
                    <a:lnTo>
                      <a:pt x="72" y="17"/>
                    </a:lnTo>
                    <a:lnTo>
                      <a:pt x="75" y="21"/>
                    </a:lnTo>
                    <a:lnTo>
                      <a:pt x="79" y="26"/>
                    </a:lnTo>
                    <a:lnTo>
                      <a:pt x="81" y="30"/>
                    </a:lnTo>
                    <a:lnTo>
                      <a:pt x="81" y="35"/>
                    </a:lnTo>
                    <a:lnTo>
                      <a:pt x="77" y="38"/>
                    </a:lnTo>
                    <a:lnTo>
                      <a:pt x="70" y="38"/>
                    </a:lnTo>
                    <a:lnTo>
                      <a:pt x="49" y="35"/>
                    </a:lnTo>
                    <a:lnTo>
                      <a:pt x="25" y="35"/>
                    </a:lnTo>
                    <a:lnTo>
                      <a:pt x="14" y="3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6591083" y="3133368"/>
                <a:ext cx="187223" cy="241050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6" y="21"/>
                  </a:cxn>
                  <a:cxn ang="0">
                    <a:pos x="146" y="36"/>
                  </a:cxn>
                  <a:cxn ang="0">
                    <a:pos x="159" y="33"/>
                  </a:cxn>
                  <a:cxn ang="0">
                    <a:pos x="160" y="38"/>
                  </a:cxn>
                  <a:cxn ang="0">
                    <a:pos x="150" y="47"/>
                  </a:cxn>
                  <a:cxn ang="0">
                    <a:pos x="138" y="64"/>
                  </a:cxn>
                  <a:cxn ang="0">
                    <a:pos x="146" y="85"/>
                  </a:cxn>
                  <a:cxn ang="0">
                    <a:pos x="153" y="113"/>
                  </a:cxn>
                  <a:cxn ang="0">
                    <a:pos x="131" y="143"/>
                  </a:cxn>
                  <a:cxn ang="0">
                    <a:pos x="120" y="169"/>
                  </a:cxn>
                  <a:cxn ang="0">
                    <a:pos x="122" y="195"/>
                  </a:cxn>
                  <a:cxn ang="0">
                    <a:pos x="110" y="206"/>
                  </a:cxn>
                  <a:cxn ang="0">
                    <a:pos x="82" y="204"/>
                  </a:cxn>
                  <a:cxn ang="0">
                    <a:pos x="50" y="201"/>
                  </a:cxn>
                  <a:cxn ang="0">
                    <a:pos x="31" y="188"/>
                  </a:cxn>
                  <a:cxn ang="0">
                    <a:pos x="10" y="159"/>
                  </a:cxn>
                  <a:cxn ang="0">
                    <a:pos x="0" y="119"/>
                  </a:cxn>
                  <a:cxn ang="0">
                    <a:pos x="2" y="94"/>
                  </a:cxn>
                  <a:cxn ang="0">
                    <a:pos x="12" y="98"/>
                  </a:cxn>
                  <a:cxn ang="0">
                    <a:pos x="26" y="105"/>
                  </a:cxn>
                  <a:cxn ang="0">
                    <a:pos x="31" y="98"/>
                  </a:cxn>
                  <a:cxn ang="0">
                    <a:pos x="35" y="89"/>
                  </a:cxn>
                  <a:cxn ang="0">
                    <a:pos x="40" y="80"/>
                  </a:cxn>
                  <a:cxn ang="0">
                    <a:pos x="54" y="77"/>
                  </a:cxn>
                  <a:cxn ang="0">
                    <a:pos x="64" y="71"/>
                  </a:cxn>
                  <a:cxn ang="0">
                    <a:pos x="75" y="57"/>
                  </a:cxn>
                  <a:cxn ang="0">
                    <a:pos x="89" y="42"/>
                  </a:cxn>
                  <a:cxn ang="0">
                    <a:pos x="108" y="40"/>
                  </a:cxn>
                  <a:cxn ang="0">
                    <a:pos x="115" y="38"/>
                  </a:cxn>
                  <a:cxn ang="0">
                    <a:pos x="113" y="28"/>
                  </a:cxn>
                  <a:cxn ang="0">
                    <a:pos x="112" y="19"/>
                  </a:cxn>
                  <a:cxn ang="0">
                    <a:pos x="115" y="10"/>
                  </a:cxn>
                  <a:cxn ang="0">
                    <a:pos x="129" y="0"/>
                  </a:cxn>
                </a:cxnLst>
                <a:rect l="0" t="0" r="r" b="b"/>
                <a:pathLst>
                  <a:path w="160" h="206">
                    <a:moveTo>
                      <a:pt x="129" y="0"/>
                    </a:moveTo>
                    <a:lnTo>
                      <a:pt x="134" y="0"/>
                    </a:lnTo>
                    <a:lnTo>
                      <a:pt x="134" y="3"/>
                    </a:lnTo>
                    <a:lnTo>
                      <a:pt x="136" y="21"/>
                    </a:lnTo>
                    <a:lnTo>
                      <a:pt x="141" y="31"/>
                    </a:lnTo>
                    <a:lnTo>
                      <a:pt x="146" y="36"/>
                    </a:lnTo>
                    <a:lnTo>
                      <a:pt x="152" y="36"/>
                    </a:lnTo>
                    <a:lnTo>
                      <a:pt x="159" y="33"/>
                    </a:lnTo>
                    <a:lnTo>
                      <a:pt x="160" y="35"/>
                    </a:lnTo>
                    <a:lnTo>
                      <a:pt x="160" y="38"/>
                    </a:lnTo>
                    <a:lnTo>
                      <a:pt x="153" y="45"/>
                    </a:lnTo>
                    <a:lnTo>
                      <a:pt x="150" y="47"/>
                    </a:lnTo>
                    <a:lnTo>
                      <a:pt x="141" y="56"/>
                    </a:lnTo>
                    <a:lnTo>
                      <a:pt x="138" y="64"/>
                    </a:lnTo>
                    <a:lnTo>
                      <a:pt x="139" y="73"/>
                    </a:lnTo>
                    <a:lnTo>
                      <a:pt x="146" y="85"/>
                    </a:lnTo>
                    <a:lnTo>
                      <a:pt x="152" y="99"/>
                    </a:lnTo>
                    <a:lnTo>
                      <a:pt x="153" y="113"/>
                    </a:lnTo>
                    <a:lnTo>
                      <a:pt x="150" y="124"/>
                    </a:lnTo>
                    <a:lnTo>
                      <a:pt x="131" y="143"/>
                    </a:lnTo>
                    <a:lnTo>
                      <a:pt x="124" y="155"/>
                    </a:lnTo>
                    <a:lnTo>
                      <a:pt x="120" y="169"/>
                    </a:lnTo>
                    <a:lnTo>
                      <a:pt x="120" y="183"/>
                    </a:lnTo>
                    <a:lnTo>
                      <a:pt x="122" y="195"/>
                    </a:lnTo>
                    <a:lnTo>
                      <a:pt x="119" y="202"/>
                    </a:lnTo>
                    <a:lnTo>
                      <a:pt x="110" y="206"/>
                    </a:lnTo>
                    <a:lnTo>
                      <a:pt x="89" y="206"/>
                    </a:lnTo>
                    <a:lnTo>
                      <a:pt x="82" y="204"/>
                    </a:lnTo>
                    <a:lnTo>
                      <a:pt x="64" y="201"/>
                    </a:lnTo>
                    <a:lnTo>
                      <a:pt x="50" y="201"/>
                    </a:lnTo>
                    <a:lnTo>
                      <a:pt x="42" y="197"/>
                    </a:lnTo>
                    <a:lnTo>
                      <a:pt x="31" y="188"/>
                    </a:lnTo>
                    <a:lnTo>
                      <a:pt x="19" y="176"/>
                    </a:lnTo>
                    <a:lnTo>
                      <a:pt x="10" y="159"/>
                    </a:lnTo>
                    <a:lnTo>
                      <a:pt x="3" y="138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2" y="94"/>
                    </a:lnTo>
                    <a:lnTo>
                      <a:pt x="7" y="94"/>
                    </a:lnTo>
                    <a:lnTo>
                      <a:pt x="12" y="98"/>
                    </a:lnTo>
                    <a:lnTo>
                      <a:pt x="19" y="103"/>
                    </a:lnTo>
                    <a:lnTo>
                      <a:pt x="26" y="105"/>
                    </a:lnTo>
                    <a:lnTo>
                      <a:pt x="30" y="103"/>
                    </a:lnTo>
                    <a:lnTo>
                      <a:pt x="31" y="98"/>
                    </a:lnTo>
                    <a:lnTo>
                      <a:pt x="31" y="94"/>
                    </a:lnTo>
                    <a:lnTo>
                      <a:pt x="35" y="89"/>
                    </a:lnTo>
                    <a:lnTo>
                      <a:pt x="36" y="84"/>
                    </a:lnTo>
                    <a:lnTo>
                      <a:pt x="40" y="80"/>
                    </a:lnTo>
                    <a:lnTo>
                      <a:pt x="45" y="78"/>
                    </a:lnTo>
                    <a:lnTo>
                      <a:pt x="54" y="77"/>
                    </a:lnTo>
                    <a:lnTo>
                      <a:pt x="59" y="73"/>
                    </a:lnTo>
                    <a:lnTo>
                      <a:pt x="64" y="71"/>
                    </a:lnTo>
                    <a:lnTo>
                      <a:pt x="71" y="64"/>
                    </a:lnTo>
                    <a:lnTo>
                      <a:pt x="75" y="57"/>
                    </a:lnTo>
                    <a:lnTo>
                      <a:pt x="80" y="49"/>
                    </a:lnTo>
                    <a:lnTo>
                      <a:pt x="89" y="42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15" y="38"/>
                    </a:lnTo>
                    <a:lnTo>
                      <a:pt x="115" y="31"/>
                    </a:lnTo>
                    <a:lnTo>
                      <a:pt x="113" y="28"/>
                    </a:lnTo>
                    <a:lnTo>
                      <a:pt x="112" y="26"/>
                    </a:lnTo>
                    <a:lnTo>
                      <a:pt x="112" y="19"/>
                    </a:lnTo>
                    <a:lnTo>
                      <a:pt x="113" y="15"/>
                    </a:lnTo>
                    <a:lnTo>
                      <a:pt x="115" y="10"/>
                    </a:lnTo>
                    <a:lnTo>
                      <a:pt x="122" y="3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6786496" y="2868915"/>
                <a:ext cx="95952" cy="17552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7" y="0"/>
                  </a:cxn>
                  <a:cxn ang="0">
                    <a:pos x="44" y="3"/>
                  </a:cxn>
                  <a:cxn ang="0">
                    <a:pos x="51" y="10"/>
                  </a:cxn>
                  <a:cxn ang="0">
                    <a:pos x="58" y="24"/>
                  </a:cxn>
                  <a:cxn ang="0">
                    <a:pos x="58" y="33"/>
                  </a:cxn>
                  <a:cxn ang="0">
                    <a:pos x="53" y="40"/>
                  </a:cxn>
                  <a:cxn ang="0">
                    <a:pos x="46" y="45"/>
                  </a:cxn>
                  <a:cxn ang="0">
                    <a:pos x="39" y="52"/>
                  </a:cxn>
                  <a:cxn ang="0">
                    <a:pos x="34" y="65"/>
                  </a:cxn>
                  <a:cxn ang="0">
                    <a:pos x="32" y="70"/>
                  </a:cxn>
                  <a:cxn ang="0">
                    <a:pos x="32" y="77"/>
                  </a:cxn>
                  <a:cxn ang="0">
                    <a:pos x="35" y="80"/>
                  </a:cxn>
                  <a:cxn ang="0">
                    <a:pos x="39" y="79"/>
                  </a:cxn>
                  <a:cxn ang="0">
                    <a:pos x="44" y="79"/>
                  </a:cxn>
                  <a:cxn ang="0">
                    <a:pos x="48" y="77"/>
                  </a:cxn>
                  <a:cxn ang="0">
                    <a:pos x="51" y="77"/>
                  </a:cxn>
                  <a:cxn ang="0">
                    <a:pos x="55" y="79"/>
                  </a:cxn>
                  <a:cxn ang="0">
                    <a:pos x="67" y="82"/>
                  </a:cxn>
                  <a:cxn ang="0">
                    <a:pos x="77" y="86"/>
                  </a:cxn>
                  <a:cxn ang="0">
                    <a:pos x="82" y="86"/>
                  </a:cxn>
                  <a:cxn ang="0">
                    <a:pos x="81" y="87"/>
                  </a:cxn>
                  <a:cxn ang="0">
                    <a:pos x="77" y="94"/>
                  </a:cxn>
                  <a:cxn ang="0">
                    <a:pos x="72" y="98"/>
                  </a:cxn>
                  <a:cxn ang="0">
                    <a:pos x="55" y="101"/>
                  </a:cxn>
                  <a:cxn ang="0">
                    <a:pos x="46" y="108"/>
                  </a:cxn>
                  <a:cxn ang="0">
                    <a:pos x="41" y="115"/>
                  </a:cxn>
                  <a:cxn ang="0">
                    <a:pos x="32" y="126"/>
                  </a:cxn>
                  <a:cxn ang="0">
                    <a:pos x="23" y="135"/>
                  </a:cxn>
                  <a:cxn ang="0">
                    <a:pos x="16" y="143"/>
                  </a:cxn>
                  <a:cxn ang="0">
                    <a:pos x="7" y="149"/>
                  </a:cxn>
                  <a:cxn ang="0">
                    <a:pos x="4" y="150"/>
                  </a:cxn>
                  <a:cxn ang="0">
                    <a:pos x="2" y="147"/>
                  </a:cxn>
                  <a:cxn ang="0">
                    <a:pos x="9" y="131"/>
                  </a:cxn>
                  <a:cxn ang="0">
                    <a:pos x="21" y="117"/>
                  </a:cxn>
                  <a:cxn ang="0">
                    <a:pos x="32" y="107"/>
                  </a:cxn>
                  <a:cxn ang="0">
                    <a:pos x="32" y="101"/>
                  </a:cxn>
                  <a:cxn ang="0">
                    <a:pos x="27" y="94"/>
                  </a:cxn>
                  <a:cxn ang="0">
                    <a:pos x="18" y="86"/>
                  </a:cxn>
                  <a:cxn ang="0">
                    <a:pos x="9" y="75"/>
                  </a:cxn>
                  <a:cxn ang="0">
                    <a:pos x="2" y="65"/>
                  </a:cxn>
                  <a:cxn ang="0">
                    <a:pos x="0" y="54"/>
                  </a:cxn>
                  <a:cxn ang="0">
                    <a:pos x="2" y="47"/>
                  </a:cxn>
                  <a:cxn ang="0">
                    <a:pos x="7" y="40"/>
                  </a:cxn>
                  <a:cxn ang="0">
                    <a:pos x="14" y="35"/>
                  </a:cxn>
                  <a:cxn ang="0">
                    <a:pos x="23" y="30"/>
                  </a:cxn>
                  <a:cxn ang="0">
                    <a:pos x="28" y="23"/>
                  </a:cxn>
                  <a:cxn ang="0">
                    <a:pos x="30" y="14"/>
                  </a:cxn>
                  <a:cxn ang="0">
                    <a:pos x="30" y="7"/>
                  </a:cxn>
                  <a:cxn ang="0">
                    <a:pos x="32" y="2"/>
                  </a:cxn>
                  <a:cxn ang="0">
                    <a:pos x="35" y="0"/>
                  </a:cxn>
                </a:cxnLst>
                <a:rect l="0" t="0" r="r" b="b"/>
                <a:pathLst>
                  <a:path w="82" h="150">
                    <a:moveTo>
                      <a:pt x="35" y="0"/>
                    </a:moveTo>
                    <a:lnTo>
                      <a:pt x="37" y="0"/>
                    </a:lnTo>
                    <a:lnTo>
                      <a:pt x="44" y="3"/>
                    </a:lnTo>
                    <a:lnTo>
                      <a:pt x="51" y="10"/>
                    </a:lnTo>
                    <a:lnTo>
                      <a:pt x="58" y="24"/>
                    </a:lnTo>
                    <a:lnTo>
                      <a:pt x="58" y="33"/>
                    </a:lnTo>
                    <a:lnTo>
                      <a:pt x="53" y="40"/>
                    </a:lnTo>
                    <a:lnTo>
                      <a:pt x="46" y="45"/>
                    </a:lnTo>
                    <a:lnTo>
                      <a:pt x="39" y="52"/>
                    </a:lnTo>
                    <a:lnTo>
                      <a:pt x="34" y="65"/>
                    </a:lnTo>
                    <a:lnTo>
                      <a:pt x="32" y="70"/>
                    </a:lnTo>
                    <a:lnTo>
                      <a:pt x="32" y="77"/>
                    </a:lnTo>
                    <a:lnTo>
                      <a:pt x="35" y="80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8" y="77"/>
                    </a:lnTo>
                    <a:lnTo>
                      <a:pt x="51" y="77"/>
                    </a:lnTo>
                    <a:lnTo>
                      <a:pt x="55" y="79"/>
                    </a:lnTo>
                    <a:lnTo>
                      <a:pt x="67" y="82"/>
                    </a:lnTo>
                    <a:lnTo>
                      <a:pt x="77" y="86"/>
                    </a:lnTo>
                    <a:lnTo>
                      <a:pt x="82" y="86"/>
                    </a:lnTo>
                    <a:lnTo>
                      <a:pt x="81" y="87"/>
                    </a:lnTo>
                    <a:lnTo>
                      <a:pt x="77" y="94"/>
                    </a:lnTo>
                    <a:lnTo>
                      <a:pt x="72" y="98"/>
                    </a:lnTo>
                    <a:lnTo>
                      <a:pt x="55" y="101"/>
                    </a:lnTo>
                    <a:lnTo>
                      <a:pt x="46" y="108"/>
                    </a:lnTo>
                    <a:lnTo>
                      <a:pt x="41" y="115"/>
                    </a:lnTo>
                    <a:lnTo>
                      <a:pt x="32" y="126"/>
                    </a:lnTo>
                    <a:lnTo>
                      <a:pt x="23" y="135"/>
                    </a:lnTo>
                    <a:lnTo>
                      <a:pt x="16" y="143"/>
                    </a:lnTo>
                    <a:lnTo>
                      <a:pt x="7" y="149"/>
                    </a:lnTo>
                    <a:lnTo>
                      <a:pt x="4" y="150"/>
                    </a:lnTo>
                    <a:lnTo>
                      <a:pt x="2" y="147"/>
                    </a:lnTo>
                    <a:lnTo>
                      <a:pt x="9" y="131"/>
                    </a:lnTo>
                    <a:lnTo>
                      <a:pt x="21" y="117"/>
                    </a:lnTo>
                    <a:lnTo>
                      <a:pt x="32" y="107"/>
                    </a:lnTo>
                    <a:lnTo>
                      <a:pt x="32" y="101"/>
                    </a:lnTo>
                    <a:lnTo>
                      <a:pt x="27" y="94"/>
                    </a:lnTo>
                    <a:lnTo>
                      <a:pt x="18" y="86"/>
                    </a:lnTo>
                    <a:lnTo>
                      <a:pt x="9" y="75"/>
                    </a:lnTo>
                    <a:lnTo>
                      <a:pt x="2" y="65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7" y="40"/>
                    </a:lnTo>
                    <a:lnTo>
                      <a:pt x="14" y="35"/>
                    </a:lnTo>
                    <a:lnTo>
                      <a:pt x="23" y="30"/>
                    </a:lnTo>
                    <a:lnTo>
                      <a:pt x="28" y="23"/>
                    </a:lnTo>
                    <a:lnTo>
                      <a:pt x="30" y="14"/>
                    </a:lnTo>
                    <a:lnTo>
                      <a:pt x="30" y="7"/>
                    </a:lnTo>
                    <a:lnTo>
                      <a:pt x="32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6832132" y="3035076"/>
                <a:ext cx="50317" cy="36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38" y="19"/>
                  </a:cxn>
                  <a:cxn ang="0">
                    <a:pos x="43" y="28"/>
                  </a:cxn>
                  <a:cxn ang="0">
                    <a:pos x="43" y="31"/>
                  </a:cxn>
                  <a:cxn ang="0">
                    <a:pos x="7" y="31"/>
                  </a:cxn>
                  <a:cxn ang="0">
                    <a:pos x="2" y="28"/>
                  </a:cxn>
                  <a:cxn ang="0">
                    <a:pos x="0" y="21"/>
                  </a:cxn>
                  <a:cxn ang="0">
                    <a:pos x="2" y="12"/>
                  </a:cxn>
                  <a:cxn ang="0">
                    <a:pos x="5" y="3"/>
                  </a:cxn>
                  <a:cxn ang="0">
                    <a:pos x="9" y="0"/>
                  </a:cxn>
                </a:cxnLst>
                <a:rect l="0" t="0" r="r" b="b"/>
                <a:pathLst>
                  <a:path w="43" h="31">
                    <a:moveTo>
                      <a:pt x="9" y="0"/>
                    </a:moveTo>
                    <a:lnTo>
                      <a:pt x="21" y="0"/>
                    </a:lnTo>
                    <a:lnTo>
                      <a:pt x="29" y="8"/>
                    </a:lnTo>
                    <a:lnTo>
                      <a:pt x="38" y="19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7" y="31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6882448" y="3005822"/>
                <a:ext cx="32764" cy="386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4"/>
                  </a:cxn>
                  <a:cxn ang="0">
                    <a:pos x="25" y="9"/>
                  </a:cxn>
                  <a:cxn ang="0">
                    <a:pos x="28" y="18"/>
                  </a:cxn>
                  <a:cxn ang="0">
                    <a:pos x="27" y="25"/>
                  </a:cxn>
                  <a:cxn ang="0">
                    <a:pos x="23" y="30"/>
                  </a:cxn>
                  <a:cxn ang="0">
                    <a:pos x="13" y="33"/>
                  </a:cxn>
                  <a:cxn ang="0">
                    <a:pos x="4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9"/>
                  </a:cxn>
                  <a:cxn ang="0">
                    <a:pos x="7" y="2"/>
                  </a:cxn>
                  <a:cxn ang="0">
                    <a:pos x="11" y="0"/>
                  </a:cxn>
                </a:cxnLst>
                <a:rect l="0" t="0" r="r" b="b"/>
                <a:pathLst>
                  <a:path w="28" h="33">
                    <a:moveTo>
                      <a:pt x="11" y="0"/>
                    </a:moveTo>
                    <a:lnTo>
                      <a:pt x="20" y="4"/>
                    </a:lnTo>
                    <a:lnTo>
                      <a:pt x="25" y="9"/>
                    </a:lnTo>
                    <a:lnTo>
                      <a:pt x="28" y="18"/>
                    </a:lnTo>
                    <a:lnTo>
                      <a:pt x="27" y="25"/>
                    </a:lnTo>
                    <a:lnTo>
                      <a:pt x="23" y="30"/>
                    </a:lnTo>
                    <a:lnTo>
                      <a:pt x="13" y="33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6826281" y="3076030"/>
                <a:ext cx="99463" cy="7957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3" y="10"/>
                  </a:cxn>
                  <a:cxn ang="0">
                    <a:pos x="80" y="19"/>
                  </a:cxn>
                  <a:cxn ang="0">
                    <a:pos x="85" y="28"/>
                  </a:cxn>
                  <a:cxn ang="0">
                    <a:pos x="85" y="38"/>
                  </a:cxn>
                  <a:cxn ang="0">
                    <a:pos x="80" y="50"/>
                  </a:cxn>
                  <a:cxn ang="0">
                    <a:pos x="73" y="61"/>
                  </a:cxn>
                  <a:cxn ang="0">
                    <a:pos x="62" y="66"/>
                  </a:cxn>
                  <a:cxn ang="0">
                    <a:pos x="57" y="68"/>
                  </a:cxn>
                  <a:cxn ang="0">
                    <a:pos x="50" y="68"/>
                  </a:cxn>
                  <a:cxn ang="0">
                    <a:pos x="48" y="66"/>
                  </a:cxn>
                  <a:cxn ang="0">
                    <a:pos x="47" y="63"/>
                  </a:cxn>
                  <a:cxn ang="0">
                    <a:pos x="45" y="57"/>
                  </a:cxn>
                  <a:cxn ang="0">
                    <a:pos x="41" y="52"/>
                  </a:cxn>
                  <a:cxn ang="0">
                    <a:pos x="34" y="47"/>
                  </a:cxn>
                  <a:cxn ang="0">
                    <a:pos x="26" y="43"/>
                  </a:cxn>
                  <a:cxn ang="0">
                    <a:pos x="15" y="43"/>
                  </a:cxn>
                  <a:cxn ang="0">
                    <a:pos x="5" y="42"/>
                  </a:cxn>
                  <a:cxn ang="0">
                    <a:pos x="0" y="40"/>
                  </a:cxn>
                  <a:cxn ang="0">
                    <a:pos x="1" y="31"/>
                  </a:cxn>
                  <a:cxn ang="0">
                    <a:pos x="8" y="22"/>
                  </a:cxn>
                  <a:cxn ang="0">
                    <a:pos x="21" y="17"/>
                  </a:cxn>
                  <a:cxn ang="0">
                    <a:pos x="31" y="17"/>
                  </a:cxn>
                  <a:cxn ang="0">
                    <a:pos x="38" y="21"/>
                  </a:cxn>
                  <a:cxn ang="0">
                    <a:pos x="43" y="22"/>
                  </a:cxn>
                  <a:cxn ang="0">
                    <a:pos x="47" y="21"/>
                  </a:cxn>
                  <a:cxn ang="0">
                    <a:pos x="54" y="14"/>
                  </a:cxn>
                  <a:cxn ang="0">
                    <a:pos x="62" y="0"/>
                  </a:cxn>
                </a:cxnLst>
                <a:rect l="0" t="0" r="r" b="b"/>
                <a:pathLst>
                  <a:path w="85" h="68">
                    <a:moveTo>
                      <a:pt x="62" y="0"/>
                    </a:moveTo>
                    <a:lnTo>
                      <a:pt x="73" y="10"/>
                    </a:lnTo>
                    <a:lnTo>
                      <a:pt x="80" y="19"/>
                    </a:lnTo>
                    <a:lnTo>
                      <a:pt x="85" y="28"/>
                    </a:lnTo>
                    <a:lnTo>
                      <a:pt x="85" y="38"/>
                    </a:lnTo>
                    <a:lnTo>
                      <a:pt x="80" y="50"/>
                    </a:lnTo>
                    <a:lnTo>
                      <a:pt x="73" y="61"/>
                    </a:lnTo>
                    <a:lnTo>
                      <a:pt x="62" y="66"/>
                    </a:lnTo>
                    <a:lnTo>
                      <a:pt x="57" y="68"/>
                    </a:lnTo>
                    <a:lnTo>
                      <a:pt x="50" y="68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5" y="57"/>
                    </a:lnTo>
                    <a:lnTo>
                      <a:pt x="41" y="52"/>
                    </a:lnTo>
                    <a:lnTo>
                      <a:pt x="34" y="47"/>
                    </a:lnTo>
                    <a:lnTo>
                      <a:pt x="26" y="43"/>
                    </a:lnTo>
                    <a:lnTo>
                      <a:pt x="15" y="43"/>
                    </a:lnTo>
                    <a:lnTo>
                      <a:pt x="5" y="42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8" y="22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8" y="21"/>
                    </a:lnTo>
                    <a:lnTo>
                      <a:pt x="43" y="22"/>
                    </a:lnTo>
                    <a:lnTo>
                      <a:pt x="47" y="21"/>
                    </a:lnTo>
                    <a:lnTo>
                      <a:pt x="54" y="1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6462367" y="1534952"/>
                <a:ext cx="3511" cy="9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84E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5021920" y="1544313"/>
                <a:ext cx="2912487" cy="1589054"/>
              </a:xfrm>
              <a:custGeom>
                <a:avLst/>
                <a:gdLst/>
                <a:ahLst/>
                <a:cxnLst>
                  <a:cxn ang="0">
                    <a:pos x="1313" y="20"/>
                  </a:cxn>
                  <a:cxn ang="0">
                    <a:pos x="1461" y="76"/>
                  </a:cxn>
                  <a:cxn ang="0">
                    <a:pos x="1666" y="93"/>
                  </a:cxn>
                  <a:cxn ang="0">
                    <a:pos x="1742" y="121"/>
                  </a:cxn>
                  <a:cxn ang="0">
                    <a:pos x="1796" y="53"/>
                  </a:cxn>
                  <a:cxn ang="0">
                    <a:pos x="1852" y="28"/>
                  </a:cxn>
                  <a:cxn ang="0">
                    <a:pos x="1878" y="79"/>
                  </a:cxn>
                  <a:cxn ang="0">
                    <a:pos x="2046" y="128"/>
                  </a:cxn>
                  <a:cxn ang="0">
                    <a:pos x="2315" y="161"/>
                  </a:cxn>
                  <a:cxn ang="0">
                    <a:pos x="2474" y="160"/>
                  </a:cxn>
                  <a:cxn ang="0">
                    <a:pos x="2482" y="296"/>
                  </a:cxn>
                  <a:cxn ang="0">
                    <a:pos x="2226" y="347"/>
                  </a:cxn>
                  <a:cxn ang="0">
                    <a:pos x="2163" y="466"/>
                  </a:cxn>
                  <a:cxn ang="0">
                    <a:pos x="2090" y="420"/>
                  </a:cxn>
                  <a:cxn ang="0">
                    <a:pos x="2166" y="324"/>
                  </a:cxn>
                  <a:cxn ang="0">
                    <a:pos x="2006" y="348"/>
                  </a:cxn>
                  <a:cxn ang="0">
                    <a:pos x="1786" y="452"/>
                  </a:cxn>
                  <a:cxn ang="0">
                    <a:pos x="1861" y="516"/>
                  </a:cxn>
                  <a:cxn ang="0">
                    <a:pos x="1678" y="696"/>
                  </a:cxn>
                  <a:cxn ang="0">
                    <a:pos x="1639" y="838"/>
                  </a:cxn>
                  <a:cxn ang="0">
                    <a:pos x="1594" y="775"/>
                  </a:cxn>
                  <a:cxn ang="0">
                    <a:pos x="1549" y="700"/>
                  </a:cxn>
                  <a:cxn ang="0">
                    <a:pos x="1545" y="773"/>
                  </a:cxn>
                  <a:cxn ang="0">
                    <a:pos x="1554" y="936"/>
                  </a:cxn>
                  <a:cxn ang="0">
                    <a:pos x="1360" y="1093"/>
                  </a:cxn>
                  <a:cxn ang="0">
                    <a:pos x="1330" y="1130"/>
                  </a:cxn>
                  <a:cxn ang="0">
                    <a:pos x="1323" y="1169"/>
                  </a:cxn>
                  <a:cxn ang="0">
                    <a:pos x="1288" y="1340"/>
                  </a:cxn>
                  <a:cxn ang="0">
                    <a:pos x="1199" y="1239"/>
                  </a:cxn>
                  <a:cxn ang="0">
                    <a:pos x="1135" y="1177"/>
                  </a:cxn>
                  <a:cxn ang="0">
                    <a:pos x="1086" y="1113"/>
                  </a:cxn>
                  <a:cxn ang="0">
                    <a:pos x="953" y="1118"/>
                  </a:cxn>
                  <a:cxn ang="0">
                    <a:pos x="836" y="1351"/>
                  </a:cxn>
                  <a:cxn ang="0">
                    <a:pos x="756" y="1167"/>
                  </a:cxn>
                  <a:cxn ang="0">
                    <a:pos x="690" y="1036"/>
                  </a:cxn>
                  <a:cxn ang="0">
                    <a:pos x="527" y="1011"/>
                  </a:cxn>
                  <a:cxn ang="0">
                    <a:pos x="360" y="926"/>
                  </a:cxn>
                  <a:cxn ang="0">
                    <a:pos x="452" y="1027"/>
                  </a:cxn>
                  <a:cxn ang="0">
                    <a:pos x="547" y="1065"/>
                  </a:cxn>
                  <a:cxn ang="0">
                    <a:pos x="346" y="1232"/>
                  </a:cxn>
                  <a:cxn ang="0">
                    <a:pos x="203" y="1064"/>
                  </a:cxn>
                  <a:cxn ang="0">
                    <a:pos x="91" y="948"/>
                  </a:cxn>
                  <a:cxn ang="0">
                    <a:pos x="152" y="791"/>
                  </a:cxn>
                  <a:cxn ang="0">
                    <a:pos x="0" y="766"/>
                  </a:cxn>
                  <a:cxn ang="0">
                    <a:pos x="215" y="730"/>
                  </a:cxn>
                  <a:cxn ang="0">
                    <a:pos x="414" y="793"/>
                  </a:cxn>
                  <a:cxn ang="0">
                    <a:pos x="419" y="672"/>
                  </a:cxn>
                  <a:cxn ang="0">
                    <a:pos x="459" y="621"/>
                  </a:cxn>
                  <a:cxn ang="0">
                    <a:pos x="559" y="551"/>
                  </a:cxn>
                  <a:cxn ang="0">
                    <a:pos x="531" y="457"/>
                  </a:cxn>
                  <a:cxn ang="0">
                    <a:pos x="536" y="266"/>
                  </a:cxn>
                  <a:cxn ang="0">
                    <a:pos x="681" y="179"/>
                  </a:cxn>
                  <a:cxn ang="0">
                    <a:pos x="719" y="76"/>
                  </a:cxn>
                  <a:cxn ang="0">
                    <a:pos x="721" y="231"/>
                  </a:cxn>
                  <a:cxn ang="0">
                    <a:pos x="815" y="188"/>
                  </a:cxn>
                  <a:cxn ang="0">
                    <a:pos x="777" y="174"/>
                  </a:cxn>
                  <a:cxn ang="0">
                    <a:pos x="798" y="116"/>
                  </a:cxn>
                  <a:cxn ang="0">
                    <a:pos x="899" y="119"/>
                  </a:cxn>
                  <a:cxn ang="0">
                    <a:pos x="891" y="100"/>
                  </a:cxn>
                  <a:cxn ang="0">
                    <a:pos x="1027" y="41"/>
                  </a:cxn>
                  <a:cxn ang="0">
                    <a:pos x="1194" y="25"/>
                  </a:cxn>
                </a:cxnLst>
                <a:rect l="0" t="0" r="r" b="b"/>
                <a:pathLst>
                  <a:path w="2489" h="1358">
                    <a:moveTo>
                      <a:pt x="1233" y="0"/>
                    </a:moveTo>
                    <a:lnTo>
                      <a:pt x="1233" y="2"/>
                    </a:lnTo>
                    <a:lnTo>
                      <a:pt x="1234" y="4"/>
                    </a:lnTo>
                    <a:lnTo>
                      <a:pt x="1240" y="6"/>
                    </a:lnTo>
                    <a:lnTo>
                      <a:pt x="1247" y="6"/>
                    </a:lnTo>
                    <a:lnTo>
                      <a:pt x="1255" y="4"/>
                    </a:lnTo>
                    <a:lnTo>
                      <a:pt x="1269" y="6"/>
                    </a:lnTo>
                    <a:lnTo>
                      <a:pt x="1285" y="11"/>
                    </a:lnTo>
                    <a:lnTo>
                      <a:pt x="1290" y="14"/>
                    </a:lnTo>
                    <a:lnTo>
                      <a:pt x="1295" y="16"/>
                    </a:lnTo>
                    <a:lnTo>
                      <a:pt x="1297" y="18"/>
                    </a:lnTo>
                    <a:lnTo>
                      <a:pt x="1292" y="18"/>
                    </a:lnTo>
                    <a:lnTo>
                      <a:pt x="1292" y="20"/>
                    </a:lnTo>
                    <a:lnTo>
                      <a:pt x="1294" y="21"/>
                    </a:lnTo>
                    <a:lnTo>
                      <a:pt x="1299" y="25"/>
                    </a:lnTo>
                    <a:lnTo>
                      <a:pt x="1304" y="23"/>
                    </a:lnTo>
                    <a:lnTo>
                      <a:pt x="1313" y="20"/>
                    </a:lnTo>
                    <a:lnTo>
                      <a:pt x="1325" y="16"/>
                    </a:lnTo>
                    <a:lnTo>
                      <a:pt x="1343" y="14"/>
                    </a:lnTo>
                    <a:lnTo>
                      <a:pt x="1357" y="16"/>
                    </a:lnTo>
                    <a:lnTo>
                      <a:pt x="1381" y="20"/>
                    </a:lnTo>
                    <a:lnTo>
                      <a:pt x="1395" y="20"/>
                    </a:lnTo>
                    <a:lnTo>
                      <a:pt x="1409" y="23"/>
                    </a:lnTo>
                    <a:lnTo>
                      <a:pt x="1421" y="28"/>
                    </a:lnTo>
                    <a:lnTo>
                      <a:pt x="1425" y="35"/>
                    </a:lnTo>
                    <a:lnTo>
                      <a:pt x="1423" y="44"/>
                    </a:lnTo>
                    <a:lnTo>
                      <a:pt x="1418" y="53"/>
                    </a:lnTo>
                    <a:lnTo>
                      <a:pt x="1411" y="62"/>
                    </a:lnTo>
                    <a:lnTo>
                      <a:pt x="1404" y="69"/>
                    </a:lnTo>
                    <a:lnTo>
                      <a:pt x="1404" y="72"/>
                    </a:lnTo>
                    <a:lnTo>
                      <a:pt x="1407" y="74"/>
                    </a:lnTo>
                    <a:lnTo>
                      <a:pt x="1409" y="74"/>
                    </a:lnTo>
                    <a:lnTo>
                      <a:pt x="1412" y="76"/>
                    </a:lnTo>
                    <a:lnTo>
                      <a:pt x="1461" y="76"/>
                    </a:lnTo>
                    <a:lnTo>
                      <a:pt x="1479" y="77"/>
                    </a:lnTo>
                    <a:lnTo>
                      <a:pt x="1494" y="79"/>
                    </a:lnTo>
                    <a:lnTo>
                      <a:pt x="1510" y="84"/>
                    </a:lnTo>
                    <a:lnTo>
                      <a:pt x="1522" y="91"/>
                    </a:lnTo>
                    <a:lnTo>
                      <a:pt x="1533" y="95"/>
                    </a:lnTo>
                    <a:lnTo>
                      <a:pt x="1543" y="93"/>
                    </a:lnTo>
                    <a:lnTo>
                      <a:pt x="1554" y="90"/>
                    </a:lnTo>
                    <a:lnTo>
                      <a:pt x="1563" y="83"/>
                    </a:lnTo>
                    <a:lnTo>
                      <a:pt x="1571" y="79"/>
                    </a:lnTo>
                    <a:lnTo>
                      <a:pt x="1585" y="76"/>
                    </a:lnTo>
                    <a:lnTo>
                      <a:pt x="1601" y="74"/>
                    </a:lnTo>
                    <a:lnTo>
                      <a:pt x="1613" y="72"/>
                    </a:lnTo>
                    <a:lnTo>
                      <a:pt x="1639" y="72"/>
                    </a:lnTo>
                    <a:lnTo>
                      <a:pt x="1652" y="74"/>
                    </a:lnTo>
                    <a:lnTo>
                      <a:pt x="1659" y="76"/>
                    </a:lnTo>
                    <a:lnTo>
                      <a:pt x="1664" y="83"/>
                    </a:lnTo>
                    <a:lnTo>
                      <a:pt x="1666" y="93"/>
                    </a:lnTo>
                    <a:lnTo>
                      <a:pt x="1667" y="107"/>
                    </a:lnTo>
                    <a:lnTo>
                      <a:pt x="1669" y="114"/>
                    </a:lnTo>
                    <a:lnTo>
                      <a:pt x="1671" y="119"/>
                    </a:lnTo>
                    <a:lnTo>
                      <a:pt x="1674" y="125"/>
                    </a:lnTo>
                    <a:lnTo>
                      <a:pt x="1679" y="128"/>
                    </a:lnTo>
                    <a:lnTo>
                      <a:pt x="1683" y="132"/>
                    </a:lnTo>
                    <a:lnTo>
                      <a:pt x="1688" y="133"/>
                    </a:lnTo>
                    <a:lnTo>
                      <a:pt x="1697" y="132"/>
                    </a:lnTo>
                    <a:lnTo>
                      <a:pt x="1707" y="125"/>
                    </a:lnTo>
                    <a:lnTo>
                      <a:pt x="1716" y="116"/>
                    </a:lnTo>
                    <a:lnTo>
                      <a:pt x="1723" y="111"/>
                    </a:lnTo>
                    <a:lnTo>
                      <a:pt x="1727" y="111"/>
                    </a:lnTo>
                    <a:lnTo>
                      <a:pt x="1730" y="112"/>
                    </a:lnTo>
                    <a:lnTo>
                      <a:pt x="1735" y="118"/>
                    </a:lnTo>
                    <a:lnTo>
                      <a:pt x="1739" y="119"/>
                    </a:lnTo>
                    <a:lnTo>
                      <a:pt x="1741" y="121"/>
                    </a:lnTo>
                    <a:lnTo>
                      <a:pt x="1742" y="121"/>
                    </a:lnTo>
                    <a:lnTo>
                      <a:pt x="1749" y="119"/>
                    </a:lnTo>
                    <a:lnTo>
                      <a:pt x="1760" y="118"/>
                    </a:lnTo>
                    <a:lnTo>
                      <a:pt x="1784" y="118"/>
                    </a:lnTo>
                    <a:lnTo>
                      <a:pt x="1795" y="114"/>
                    </a:lnTo>
                    <a:lnTo>
                      <a:pt x="1803" y="111"/>
                    </a:lnTo>
                    <a:lnTo>
                      <a:pt x="1824" y="111"/>
                    </a:lnTo>
                    <a:lnTo>
                      <a:pt x="1837" y="98"/>
                    </a:lnTo>
                    <a:lnTo>
                      <a:pt x="1840" y="90"/>
                    </a:lnTo>
                    <a:lnTo>
                      <a:pt x="1842" y="83"/>
                    </a:lnTo>
                    <a:lnTo>
                      <a:pt x="1842" y="79"/>
                    </a:lnTo>
                    <a:lnTo>
                      <a:pt x="1844" y="76"/>
                    </a:lnTo>
                    <a:lnTo>
                      <a:pt x="1844" y="67"/>
                    </a:lnTo>
                    <a:lnTo>
                      <a:pt x="1842" y="62"/>
                    </a:lnTo>
                    <a:lnTo>
                      <a:pt x="1835" y="58"/>
                    </a:lnTo>
                    <a:lnTo>
                      <a:pt x="1824" y="56"/>
                    </a:lnTo>
                    <a:lnTo>
                      <a:pt x="1812" y="55"/>
                    </a:lnTo>
                    <a:lnTo>
                      <a:pt x="1796" y="53"/>
                    </a:lnTo>
                    <a:lnTo>
                      <a:pt x="1791" y="51"/>
                    </a:lnTo>
                    <a:lnTo>
                      <a:pt x="1789" y="48"/>
                    </a:lnTo>
                    <a:lnTo>
                      <a:pt x="1788" y="42"/>
                    </a:lnTo>
                    <a:lnTo>
                      <a:pt x="1788" y="39"/>
                    </a:lnTo>
                    <a:lnTo>
                      <a:pt x="1789" y="34"/>
                    </a:lnTo>
                    <a:lnTo>
                      <a:pt x="1793" y="27"/>
                    </a:lnTo>
                    <a:lnTo>
                      <a:pt x="1796" y="25"/>
                    </a:lnTo>
                    <a:lnTo>
                      <a:pt x="1798" y="23"/>
                    </a:lnTo>
                    <a:lnTo>
                      <a:pt x="1802" y="25"/>
                    </a:lnTo>
                    <a:lnTo>
                      <a:pt x="1803" y="28"/>
                    </a:lnTo>
                    <a:lnTo>
                      <a:pt x="1809" y="34"/>
                    </a:lnTo>
                    <a:lnTo>
                      <a:pt x="1817" y="32"/>
                    </a:lnTo>
                    <a:lnTo>
                      <a:pt x="1844" y="32"/>
                    </a:lnTo>
                    <a:lnTo>
                      <a:pt x="1845" y="34"/>
                    </a:lnTo>
                    <a:lnTo>
                      <a:pt x="1847" y="32"/>
                    </a:lnTo>
                    <a:lnTo>
                      <a:pt x="1849" y="32"/>
                    </a:lnTo>
                    <a:lnTo>
                      <a:pt x="1852" y="28"/>
                    </a:lnTo>
                    <a:lnTo>
                      <a:pt x="1854" y="28"/>
                    </a:lnTo>
                    <a:lnTo>
                      <a:pt x="1863" y="30"/>
                    </a:lnTo>
                    <a:lnTo>
                      <a:pt x="1899" y="35"/>
                    </a:lnTo>
                    <a:lnTo>
                      <a:pt x="1910" y="39"/>
                    </a:lnTo>
                    <a:lnTo>
                      <a:pt x="1915" y="42"/>
                    </a:lnTo>
                    <a:lnTo>
                      <a:pt x="1924" y="51"/>
                    </a:lnTo>
                    <a:lnTo>
                      <a:pt x="1924" y="53"/>
                    </a:lnTo>
                    <a:lnTo>
                      <a:pt x="1920" y="55"/>
                    </a:lnTo>
                    <a:lnTo>
                      <a:pt x="1910" y="58"/>
                    </a:lnTo>
                    <a:lnTo>
                      <a:pt x="1885" y="65"/>
                    </a:lnTo>
                    <a:lnTo>
                      <a:pt x="1877" y="67"/>
                    </a:lnTo>
                    <a:lnTo>
                      <a:pt x="1875" y="67"/>
                    </a:lnTo>
                    <a:lnTo>
                      <a:pt x="1873" y="69"/>
                    </a:lnTo>
                    <a:lnTo>
                      <a:pt x="1873" y="72"/>
                    </a:lnTo>
                    <a:lnTo>
                      <a:pt x="1875" y="74"/>
                    </a:lnTo>
                    <a:lnTo>
                      <a:pt x="1877" y="77"/>
                    </a:lnTo>
                    <a:lnTo>
                      <a:pt x="1878" y="79"/>
                    </a:lnTo>
                    <a:lnTo>
                      <a:pt x="1882" y="79"/>
                    </a:lnTo>
                    <a:lnTo>
                      <a:pt x="1887" y="81"/>
                    </a:lnTo>
                    <a:lnTo>
                      <a:pt x="1894" y="83"/>
                    </a:lnTo>
                    <a:lnTo>
                      <a:pt x="1908" y="93"/>
                    </a:lnTo>
                    <a:lnTo>
                      <a:pt x="1917" y="97"/>
                    </a:lnTo>
                    <a:lnTo>
                      <a:pt x="1931" y="97"/>
                    </a:lnTo>
                    <a:lnTo>
                      <a:pt x="1947" y="95"/>
                    </a:lnTo>
                    <a:lnTo>
                      <a:pt x="1959" y="93"/>
                    </a:lnTo>
                    <a:lnTo>
                      <a:pt x="1966" y="93"/>
                    </a:lnTo>
                    <a:lnTo>
                      <a:pt x="1974" y="95"/>
                    </a:lnTo>
                    <a:lnTo>
                      <a:pt x="1988" y="102"/>
                    </a:lnTo>
                    <a:lnTo>
                      <a:pt x="2004" y="112"/>
                    </a:lnTo>
                    <a:lnTo>
                      <a:pt x="2011" y="118"/>
                    </a:lnTo>
                    <a:lnTo>
                      <a:pt x="2018" y="121"/>
                    </a:lnTo>
                    <a:lnTo>
                      <a:pt x="2023" y="125"/>
                    </a:lnTo>
                    <a:lnTo>
                      <a:pt x="2030" y="128"/>
                    </a:lnTo>
                    <a:lnTo>
                      <a:pt x="2046" y="128"/>
                    </a:lnTo>
                    <a:lnTo>
                      <a:pt x="2060" y="126"/>
                    </a:lnTo>
                    <a:lnTo>
                      <a:pt x="2077" y="125"/>
                    </a:lnTo>
                    <a:lnTo>
                      <a:pt x="2097" y="123"/>
                    </a:lnTo>
                    <a:lnTo>
                      <a:pt x="2128" y="123"/>
                    </a:lnTo>
                    <a:lnTo>
                      <a:pt x="2137" y="126"/>
                    </a:lnTo>
                    <a:lnTo>
                      <a:pt x="2146" y="132"/>
                    </a:lnTo>
                    <a:lnTo>
                      <a:pt x="2156" y="139"/>
                    </a:lnTo>
                    <a:lnTo>
                      <a:pt x="2168" y="147"/>
                    </a:lnTo>
                    <a:lnTo>
                      <a:pt x="2179" y="154"/>
                    </a:lnTo>
                    <a:lnTo>
                      <a:pt x="2189" y="154"/>
                    </a:lnTo>
                    <a:lnTo>
                      <a:pt x="2203" y="153"/>
                    </a:lnTo>
                    <a:lnTo>
                      <a:pt x="2226" y="149"/>
                    </a:lnTo>
                    <a:lnTo>
                      <a:pt x="2247" y="147"/>
                    </a:lnTo>
                    <a:lnTo>
                      <a:pt x="2275" y="147"/>
                    </a:lnTo>
                    <a:lnTo>
                      <a:pt x="2290" y="149"/>
                    </a:lnTo>
                    <a:lnTo>
                      <a:pt x="2306" y="154"/>
                    </a:lnTo>
                    <a:lnTo>
                      <a:pt x="2315" y="161"/>
                    </a:lnTo>
                    <a:lnTo>
                      <a:pt x="2318" y="167"/>
                    </a:lnTo>
                    <a:lnTo>
                      <a:pt x="2322" y="170"/>
                    </a:lnTo>
                    <a:lnTo>
                      <a:pt x="2325" y="172"/>
                    </a:lnTo>
                    <a:lnTo>
                      <a:pt x="2332" y="172"/>
                    </a:lnTo>
                    <a:lnTo>
                      <a:pt x="2334" y="168"/>
                    </a:lnTo>
                    <a:lnTo>
                      <a:pt x="2338" y="163"/>
                    </a:lnTo>
                    <a:lnTo>
                      <a:pt x="2341" y="154"/>
                    </a:lnTo>
                    <a:lnTo>
                      <a:pt x="2346" y="147"/>
                    </a:lnTo>
                    <a:lnTo>
                      <a:pt x="2350" y="142"/>
                    </a:lnTo>
                    <a:lnTo>
                      <a:pt x="2355" y="140"/>
                    </a:lnTo>
                    <a:lnTo>
                      <a:pt x="2365" y="142"/>
                    </a:lnTo>
                    <a:lnTo>
                      <a:pt x="2374" y="147"/>
                    </a:lnTo>
                    <a:lnTo>
                      <a:pt x="2395" y="154"/>
                    </a:lnTo>
                    <a:lnTo>
                      <a:pt x="2432" y="154"/>
                    </a:lnTo>
                    <a:lnTo>
                      <a:pt x="2451" y="153"/>
                    </a:lnTo>
                    <a:lnTo>
                      <a:pt x="2463" y="154"/>
                    </a:lnTo>
                    <a:lnTo>
                      <a:pt x="2474" y="160"/>
                    </a:lnTo>
                    <a:lnTo>
                      <a:pt x="2484" y="167"/>
                    </a:lnTo>
                    <a:lnTo>
                      <a:pt x="2488" y="177"/>
                    </a:lnTo>
                    <a:lnTo>
                      <a:pt x="2484" y="188"/>
                    </a:lnTo>
                    <a:lnTo>
                      <a:pt x="2481" y="196"/>
                    </a:lnTo>
                    <a:lnTo>
                      <a:pt x="2482" y="207"/>
                    </a:lnTo>
                    <a:lnTo>
                      <a:pt x="2489" y="228"/>
                    </a:lnTo>
                    <a:lnTo>
                      <a:pt x="2489" y="236"/>
                    </a:lnTo>
                    <a:lnTo>
                      <a:pt x="2486" y="242"/>
                    </a:lnTo>
                    <a:lnTo>
                      <a:pt x="2479" y="249"/>
                    </a:lnTo>
                    <a:lnTo>
                      <a:pt x="2463" y="254"/>
                    </a:lnTo>
                    <a:lnTo>
                      <a:pt x="2460" y="257"/>
                    </a:lnTo>
                    <a:lnTo>
                      <a:pt x="2461" y="263"/>
                    </a:lnTo>
                    <a:lnTo>
                      <a:pt x="2468" y="270"/>
                    </a:lnTo>
                    <a:lnTo>
                      <a:pt x="2475" y="278"/>
                    </a:lnTo>
                    <a:lnTo>
                      <a:pt x="2486" y="289"/>
                    </a:lnTo>
                    <a:lnTo>
                      <a:pt x="2486" y="292"/>
                    </a:lnTo>
                    <a:lnTo>
                      <a:pt x="2482" y="296"/>
                    </a:lnTo>
                    <a:lnTo>
                      <a:pt x="2472" y="296"/>
                    </a:lnTo>
                    <a:lnTo>
                      <a:pt x="2468" y="294"/>
                    </a:lnTo>
                    <a:lnTo>
                      <a:pt x="2458" y="292"/>
                    </a:lnTo>
                    <a:lnTo>
                      <a:pt x="2444" y="294"/>
                    </a:lnTo>
                    <a:lnTo>
                      <a:pt x="2425" y="299"/>
                    </a:lnTo>
                    <a:lnTo>
                      <a:pt x="2402" y="306"/>
                    </a:lnTo>
                    <a:lnTo>
                      <a:pt x="2385" y="313"/>
                    </a:lnTo>
                    <a:lnTo>
                      <a:pt x="2371" y="320"/>
                    </a:lnTo>
                    <a:lnTo>
                      <a:pt x="2358" y="327"/>
                    </a:lnTo>
                    <a:lnTo>
                      <a:pt x="2343" y="333"/>
                    </a:lnTo>
                    <a:lnTo>
                      <a:pt x="2325" y="336"/>
                    </a:lnTo>
                    <a:lnTo>
                      <a:pt x="2297" y="336"/>
                    </a:lnTo>
                    <a:lnTo>
                      <a:pt x="2292" y="334"/>
                    </a:lnTo>
                    <a:lnTo>
                      <a:pt x="2264" y="334"/>
                    </a:lnTo>
                    <a:lnTo>
                      <a:pt x="2245" y="336"/>
                    </a:lnTo>
                    <a:lnTo>
                      <a:pt x="2233" y="340"/>
                    </a:lnTo>
                    <a:lnTo>
                      <a:pt x="2226" y="347"/>
                    </a:lnTo>
                    <a:lnTo>
                      <a:pt x="2221" y="355"/>
                    </a:lnTo>
                    <a:lnTo>
                      <a:pt x="2217" y="364"/>
                    </a:lnTo>
                    <a:lnTo>
                      <a:pt x="2215" y="369"/>
                    </a:lnTo>
                    <a:lnTo>
                      <a:pt x="2214" y="373"/>
                    </a:lnTo>
                    <a:lnTo>
                      <a:pt x="2214" y="375"/>
                    </a:lnTo>
                    <a:lnTo>
                      <a:pt x="2215" y="378"/>
                    </a:lnTo>
                    <a:lnTo>
                      <a:pt x="2215" y="380"/>
                    </a:lnTo>
                    <a:lnTo>
                      <a:pt x="2217" y="382"/>
                    </a:lnTo>
                    <a:lnTo>
                      <a:pt x="2217" y="390"/>
                    </a:lnTo>
                    <a:lnTo>
                      <a:pt x="2212" y="403"/>
                    </a:lnTo>
                    <a:lnTo>
                      <a:pt x="2207" y="417"/>
                    </a:lnTo>
                    <a:lnTo>
                      <a:pt x="2205" y="429"/>
                    </a:lnTo>
                    <a:lnTo>
                      <a:pt x="2201" y="436"/>
                    </a:lnTo>
                    <a:lnTo>
                      <a:pt x="2193" y="441"/>
                    </a:lnTo>
                    <a:lnTo>
                      <a:pt x="2182" y="446"/>
                    </a:lnTo>
                    <a:lnTo>
                      <a:pt x="2173" y="452"/>
                    </a:lnTo>
                    <a:lnTo>
                      <a:pt x="2163" y="466"/>
                    </a:lnTo>
                    <a:lnTo>
                      <a:pt x="2147" y="485"/>
                    </a:lnTo>
                    <a:lnTo>
                      <a:pt x="2128" y="504"/>
                    </a:lnTo>
                    <a:lnTo>
                      <a:pt x="2114" y="516"/>
                    </a:lnTo>
                    <a:lnTo>
                      <a:pt x="2104" y="527"/>
                    </a:lnTo>
                    <a:lnTo>
                      <a:pt x="2095" y="539"/>
                    </a:lnTo>
                    <a:lnTo>
                      <a:pt x="2090" y="546"/>
                    </a:lnTo>
                    <a:lnTo>
                      <a:pt x="2088" y="550"/>
                    </a:lnTo>
                    <a:lnTo>
                      <a:pt x="2088" y="544"/>
                    </a:lnTo>
                    <a:lnTo>
                      <a:pt x="2091" y="534"/>
                    </a:lnTo>
                    <a:lnTo>
                      <a:pt x="2095" y="518"/>
                    </a:lnTo>
                    <a:lnTo>
                      <a:pt x="2102" y="502"/>
                    </a:lnTo>
                    <a:lnTo>
                      <a:pt x="2105" y="490"/>
                    </a:lnTo>
                    <a:lnTo>
                      <a:pt x="2104" y="476"/>
                    </a:lnTo>
                    <a:lnTo>
                      <a:pt x="2097" y="462"/>
                    </a:lnTo>
                    <a:lnTo>
                      <a:pt x="2091" y="448"/>
                    </a:lnTo>
                    <a:lnTo>
                      <a:pt x="2090" y="434"/>
                    </a:lnTo>
                    <a:lnTo>
                      <a:pt x="2090" y="420"/>
                    </a:lnTo>
                    <a:lnTo>
                      <a:pt x="2093" y="410"/>
                    </a:lnTo>
                    <a:lnTo>
                      <a:pt x="2100" y="399"/>
                    </a:lnTo>
                    <a:lnTo>
                      <a:pt x="2109" y="387"/>
                    </a:lnTo>
                    <a:lnTo>
                      <a:pt x="2123" y="375"/>
                    </a:lnTo>
                    <a:lnTo>
                      <a:pt x="2140" y="366"/>
                    </a:lnTo>
                    <a:lnTo>
                      <a:pt x="2156" y="359"/>
                    </a:lnTo>
                    <a:lnTo>
                      <a:pt x="2170" y="352"/>
                    </a:lnTo>
                    <a:lnTo>
                      <a:pt x="2179" y="345"/>
                    </a:lnTo>
                    <a:lnTo>
                      <a:pt x="2189" y="336"/>
                    </a:lnTo>
                    <a:lnTo>
                      <a:pt x="2217" y="315"/>
                    </a:lnTo>
                    <a:lnTo>
                      <a:pt x="2228" y="305"/>
                    </a:lnTo>
                    <a:lnTo>
                      <a:pt x="2222" y="306"/>
                    </a:lnTo>
                    <a:lnTo>
                      <a:pt x="2215" y="310"/>
                    </a:lnTo>
                    <a:lnTo>
                      <a:pt x="2187" y="327"/>
                    </a:lnTo>
                    <a:lnTo>
                      <a:pt x="2173" y="331"/>
                    </a:lnTo>
                    <a:lnTo>
                      <a:pt x="2170" y="331"/>
                    </a:lnTo>
                    <a:lnTo>
                      <a:pt x="2166" y="324"/>
                    </a:lnTo>
                    <a:lnTo>
                      <a:pt x="2166" y="305"/>
                    </a:lnTo>
                    <a:lnTo>
                      <a:pt x="2163" y="299"/>
                    </a:lnTo>
                    <a:lnTo>
                      <a:pt x="2156" y="298"/>
                    </a:lnTo>
                    <a:lnTo>
                      <a:pt x="2146" y="301"/>
                    </a:lnTo>
                    <a:lnTo>
                      <a:pt x="2135" y="306"/>
                    </a:lnTo>
                    <a:lnTo>
                      <a:pt x="2116" y="326"/>
                    </a:lnTo>
                    <a:lnTo>
                      <a:pt x="2102" y="338"/>
                    </a:lnTo>
                    <a:lnTo>
                      <a:pt x="2083" y="352"/>
                    </a:lnTo>
                    <a:lnTo>
                      <a:pt x="2077" y="357"/>
                    </a:lnTo>
                    <a:lnTo>
                      <a:pt x="2072" y="361"/>
                    </a:lnTo>
                    <a:lnTo>
                      <a:pt x="2067" y="366"/>
                    </a:lnTo>
                    <a:lnTo>
                      <a:pt x="2062" y="366"/>
                    </a:lnTo>
                    <a:lnTo>
                      <a:pt x="2060" y="368"/>
                    </a:lnTo>
                    <a:lnTo>
                      <a:pt x="2046" y="368"/>
                    </a:lnTo>
                    <a:lnTo>
                      <a:pt x="2022" y="357"/>
                    </a:lnTo>
                    <a:lnTo>
                      <a:pt x="2013" y="352"/>
                    </a:lnTo>
                    <a:lnTo>
                      <a:pt x="2006" y="348"/>
                    </a:lnTo>
                    <a:lnTo>
                      <a:pt x="1997" y="352"/>
                    </a:lnTo>
                    <a:lnTo>
                      <a:pt x="1983" y="355"/>
                    </a:lnTo>
                    <a:lnTo>
                      <a:pt x="1964" y="359"/>
                    </a:lnTo>
                    <a:lnTo>
                      <a:pt x="1941" y="359"/>
                    </a:lnTo>
                    <a:lnTo>
                      <a:pt x="1919" y="357"/>
                    </a:lnTo>
                    <a:lnTo>
                      <a:pt x="1885" y="357"/>
                    </a:lnTo>
                    <a:lnTo>
                      <a:pt x="1877" y="361"/>
                    </a:lnTo>
                    <a:lnTo>
                      <a:pt x="1854" y="383"/>
                    </a:lnTo>
                    <a:lnTo>
                      <a:pt x="1840" y="396"/>
                    </a:lnTo>
                    <a:lnTo>
                      <a:pt x="1828" y="408"/>
                    </a:lnTo>
                    <a:lnTo>
                      <a:pt x="1817" y="415"/>
                    </a:lnTo>
                    <a:lnTo>
                      <a:pt x="1802" y="422"/>
                    </a:lnTo>
                    <a:lnTo>
                      <a:pt x="1788" y="431"/>
                    </a:lnTo>
                    <a:lnTo>
                      <a:pt x="1777" y="439"/>
                    </a:lnTo>
                    <a:lnTo>
                      <a:pt x="1777" y="448"/>
                    </a:lnTo>
                    <a:lnTo>
                      <a:pt x="1779" y="452"/>
                    </a:lnTo>
                    <a:lnTo>
                      <a:pt x="1786" y="452"/>
                    </a:lnTo>
                    <a:lnTo>
                      <a:pt x="1791" y="446"/>
                    </a:lnTo>
                    <a:lnTo>
                      <a:pt x="1795" y="445"/>
                    </a:lnTo>
                    <a:lnTo>
                      <a:pt x="1796" y="441"/>
                    </a:lnTo>
                    <a:lnTo>
                      <a:pt x="1800" y="439"/>
                    </a:lnTo>
                    <a:lnTo>
                      <a:pt x="1803" y="439"/>
                    </a:lnTo>
                    <a:lnTo>
                      <a:pt x="1803" y="457"/>
                    </a:lnTo>
                    <a:lnTo>
                      <a:pt x="1805" y="459"/>
                    </a:lnTo>
                    <a:lnTo>
                      <a:pt x="1807" y="462"/>
                    </a:lnTo>
                    <a:lnTo>
                      <a:pt x="1810" y="462"/>
                    </a:lnTo>
                    <a:lnTo>
                      <a:pt x="1821" y="460"/>
                    </a:lnTo>
                    <a:lnTo>
                      <a:pt x="1831" y="455"/>
                    </a:lnTo>
                    <a:lnTo>
                      <a:pt x="1842" y="452"/>
                    </a:lnTo>
                    <a:lnTo>
                      <a:pt x="1852" y="455"/>
                    </a:lnTo>
                    <a:lnTo>
                      <a:pt x="1861" y="466"/>
                    </a:lnTo>
                    <a:lnTo>
                      <a:pt x="1866" y="481"/>
                    </a:lnTo>
                    <a:lnTo>
                      <a:pt x="1866" y="499"/>
                    </a:lnTo>
                    <a:lnTo>
                      <a:pt x="1861" y="516"/>
                    </a:lnTo>
                    <a:lnTo>
                      <a:pt x="1856" y="537"/>
                    </a:lnTo>
                    <a:lnTo>
                      <a:pt x="1849" y="560"/>
                    </a:lnTo>
                    <a:lnTo>
                      <a:pt x="1838" y="581"/>
                    </a:lnTo>
                    <a:lnTo>
                      <a:pt x="1819" y="602"/>
                    </a:lnTo>
                    <a:lnTo>
                      <a:pt x="1805" y="616"/>
                    </a:lnTo>
                    <a:lnTo>
                      <a:pt x="1789" y="630"/>
                    </a:lnTo>
                    <a:lnTo>
                      <a:pt x="1762" y="658"/>
                    </a:lnTo>
                    <a:lnTo>
                      <a:pt x="1755" y="667"/>
                    </a:lnTo>
                    <a:lnTo>
                      <a:pt x="1746" y="672"/>
                    </a:lnTo>
                    <a:lnTo>
                      <a:pt x="1735" y="670"/>
                    </a:lnTo>
                    <a:lnTo>
                      <a:pt x="1725" y="667"/>
                    </a:lnTo>
                    <a:lnTo>
                      <a:pt x="1720" y="661"/>
                    </a:lnTo>
                    <a:lnTo>
                      <a:pt x="1714" y="661"/>
                    </a:lnTo>
                    <a:lnTo>
                      <a:pt x="1697" y="679"/>
                    </a:lnTo>
                    <a:lnTo>
                      <a:pt x="1693" y="681"/>
                    </a:lnTo>
                    <a:lnTo>
                      <a:pt x="1683" y="688"/>
                    </a:lnTo>
                    <a:lnTo>
                      <a:pt x="1678" y="696"/>
                    </a:lnTo>
                    <a:lnTo>
                      <a:pt x="1674" y="709"/>
                    </a:lnTo>
                    <a:lnTo>
                      <a:pt x="1671" y="716"/>
                    </a:lnTo>
                    <a:lnTo>
                      <a:pt x="1664" y="721"/>
                    </a:lnTo>
                    <a:lnTo>
                      <a:pt x="1657" y="723"/>
                    </a:lnTo>
                    <a:lnTo>
                      <a:pt x="1650" y="726"/>
                    </a:lnTo>
                    <a:lnTo>
                      <a:pt x="1646" y="730"/>
                    </a:lnTo>
                    <a:lnTo>
                      <a:pt x="1650" y="738"/>
                    </a:lnTo>
                    <a:lnTo>
                      <a:pt x="1655" y="751"/>
                    </a:lnTo>
                    <a:lnTo>
                      <a:pt x="1664" y="763"/>
                    </a:lnTo>
                    <a:lnTo>
                      <a:pt x="1669" y="773"/>
                    </a:lnTo>
                    <a:lnTo>
                      <a:pt x="1671" y="782"/>
                    </a:lnTo>
                    <a:lnTo>
                      <a:pt x="1671" y="794"/>
                    </a:lnTo>
                    <a:lnTo>
                      <a:pt x="1669" y="808"/>
                    </a:lnTo>
                    <a:lnTo>
                      <a:pt x="1664" y="821"/>
                    </a:lnTo>
                    <a:lnTo>
                      <a:pt x="1657" y="828"/>
                    </a:lnTo>
                    <a:lnTo>
                      <a:pt x="1648" y="835"/>
                    </a:lnTo>
                    <a:lnTo>
                      <a:pt x="1639" y="838"/>
                    </a:lnTo>
                    <a:lnTo>
                      <a:pt x="1632" y="840"/>
                    </a:lnTo>
                    <a:lnTo>
                      <a:pt x="1622" y="835"/>
                    </a:lnTo>
                    <a:lnTo>
                      <a:pt x="1615" y="828"/>
                    </a:lnTo>
                    <a:lnTo>
                      <a:pt x="1613" y="822"/>
                    </a:lnTo>
                    <a:lnTo>
                      <a:pt x="1625" y="798"/>
                    </a:lnTo>
                    <a:lnTo>
                      <a:pt x="1627" y="786"/>
                    </a:lnTo>
                    <a:lnTo>
                      <a:pt x="1624" y="777"/>
                    </a:lnTo>
                    <a:lnTo>
                      <a:pt x="1617" y="766"/>
                    </a:lnTo>
                    <a:lnTo>
                      <a:pt x="1615" y="765"/>
                    </a:lnTo>
                    <a:lnTo>
                      <a:pt x="1611" y="766"/>
                    </a:lnTo>
                    <a:lnTo>
                      <a:pt x="1610" y="768"/>
                    </a:lnTo>
                    <a:lnTo>
                      <a:pt x="1606" y="770"/>
                    </a:lnTo>
                    <a:lnTo>
                      <a:pt x="1603" y="773"/>
                    </a:lnTo>
                    <a:lnTo>
                      <a:pt x="1599" y="775"/>
                    </a:lnTo>
                    <a:lnTo>
                      <a:pt x="1597" y="777"/>
                    </a:lnTo>
                    <a:lnTo>
                      <a:pt x="1596" y="777"/>
                    </a:lnTo>
                    <a:lnTo>
                      <a:pt x="1594" y="775"/>
                    </a:lnTo>
                    <a:lnTo>
                      <a:pt x="1594" y="758"/>
                    </a:lnTo>
                    <a:lnTo>
                      <a:pt x="1596" y="752"/>
                    </a:lnTo>
                    <a:lnTo>
                      <a:pt x="1597" y="744"/>
                    </a:lnTo>
                    <a:lnTo>
                      <a:pt x="1596" y="733"/>
                    </a:lnTo>
                    <a:lnTo>
                      <a:pt x="1592" y="726"/>
                    </a:lnTo>
                    <a:lnTo>
                      <a:pt x="1589" y="721"/>
                    </a:lnTo>
                    <a:lnTo>
                      <a:pt x="1583" y="723"/>
                    </a:lnTo>
                    <a:lnTo>
                      <a:pt x="1576" y="728"/>
                    </a:lnTo>
                    <a:lnTo>
                      <a:pt x="1566" y="737"/>
                    </a:lnTo>
                    <a:lnTo>
                      <a:pt x="1556" y="742"/>
                    </a:lnTo>
                    <a:lnTo>
                      <a:pt x="1547" y="744"/>
                    </a:lnTo>
                    <a:lnTo>
                      <a:pt x="1543" y="740"/>
                    </a:lnTo>
                    <a:lnTo>
                      <a:pt x="1543" y="731"/>
                    </a:lnTo>
                    <a:lnTo>
                      <a:pt x="1547" y="710"/>
                    </a:lnTo>
                    <a:lnTo>
                      <a:pt x="1550" y="703"/>
                    </a:lnTo>
                    <a:lnTo>
                      <a:pt x="1550" y="700"/>
                    </a:lnTo>
                    <a:lnTo>
                      <a:pt x="1549" y="700"/>
                    </a:lnTo>
                    <a:lnTo>
                      <a:pt x="1547" y="702"/>
                    </a:lnTo>
                    <a:lnTo>
                      <a:pt x="1540" y="705"/>
                    </a:lnTo>
                    <a:lnTo>
                      <a:pt x="1536" y="709"/>
                    </a:lnTo>
                    <a:lnTo>
                      <a:pt x="1533" y="710"/>
                    </a:lnTo>
                    <a:lnTo>
                      <a:pt x="1517" y="726"/>
                    </a:lnTo>
                    <a:lnTo>
                      <a:pt x="1508" y="733"/>
                    </a:lnTo>
                    <a:lnTo>
                      <a:pt x="1501" y="735"/>
                    </a:lnTo>
                    <a:lnTo>
                      <a:pt x="1498" y="735"/>
                    </a:lnTo>
                    <a:lnTo>
                      <a:pt x="1496" y="737"/>
                    </a:lnTo>
                    <a:lnTo>
                      <a:pt x="1493" y="738"/>
                    </a:lnTo>
                    <a:lnTo>
                      <a:pt x="1489" y="742"/>
                    </a:lnTo>
                    <a:lnTo>
                      <a:pt x="1487" y="745"/>
                    </a:lnTo>
                    <a:lnTo>
                      <a:pt x="1487" y="754"/>
                    </a:lnTo>
                    <a:lnTo>
                      <a:pt x="1508" y="775"/>
                    </a:lnTo>
                    <a:lnTo>
                      <a:pt x="1514" y="777"/>
                    </a:lnTo>
                    <a:lnTo>
                      <a:pt x="1524" y="777"/>
                    </a:lnTo>
                    <a:lnTo>
                      <a:pt x="1545" y="773"/>
                    </a:lnTo>
                    <a:lnTo>
                      <a:pt x="1549" y="773"/>
                    </a:lnTo>
                    <a:lnTo>
                      <a:pt x="1550" y="775"/>
                    </a:lnTo>
                    <a:lnTo>
                      <a:pt x="1554" y="777"/>
                    </a:lnTo>
                    <a:lnTo>
                      <a:pt x="1557" y="780"/>
                    </a:lnTo>
                    <a:lnTo>
                      <a:pt x="1557" y="787"/>
                    </a:lnTo>
                    <a:lnTo>
                      <a:pt x="1556" y="793"/>
                    </a:lnTo>
                    <a:lnTo>
                      <a:pt x="1552" y="798"/>
                    </a:lnTo>
                    <a:lnTo>
                      <a:pt x="1542" y="807"/>
                    </a:lnTo>
                    <a:lnTo>
                      <a:pt x="1531" y="812"/>
                    </a:lnTo>
                    <a:lnTo>
                      <a:pt x="1521" y="815"/>
                    </a:lnTo>
                    <a:lnTo>
                      <a:pt x="1514" y="819"/>
                    </a:lnTo>
                    <a:lnTo>
                      <a:pt x="1514" y="824"/>
                    </a:lnTo>
                    <a:lnTo>
                      <a:pt x="1528" y="843"/>
                    </a:lnTo>
                    <a:lnTo>
                      <a:pt x="1545" y="871"/>
                    </a:lnTo>
                    <a:lnTo>
                      <a:pt x="1552" y="894"/>
                    </a:lnTo>
                    <a:lnTo>
                      <a:pt x="1554" y="917"/>
                    </a:lnTo>
                    <a:lnTo>
                      <a:pt x="1554" y="936"/>
                    </a:lnTo>
                    <a:lnTo>
                      <a:pt x="1552" y="947"/>
                    </a:lnTo>
                    <a:lnTo>
                      <a:pt x="1545" y="959"/>
                    </a:lnTo>
                    <a:lnTo>
                      <a:pt x="1533" y="973"/>
                    </a:lnTo>
                    <a:lnTo>
                      <a:pt x="1501" y="1004"/>
                    </a:lnTo>
                    <a:lnTo>
                      <a:pt x="1493" y="1015"/>
                    </a:lnTo>
                    <a:lnTo>
                      <a:pt x="1482" y="1029"/>
                    </a:lnTo>
                    <a:lnTo>
                      <a:pt x="1470" y="1043"/>
                    </a:lnTo>
                    <a:lnTo>
                      <a:pt x="1456" y="1055"/>
                    </a:lnTo>
                    <a:lnTo>
                      <a:pt x="1442" y="1064"/>
                    </a:lnTo>
                    <a:lnTo>
                      <a:pt x="1407" y="1074"/>
                    </a:lnTo>
                    <a:lnTo>
                      <a:pt x="1393" y="1076"/>
                    </a:lnTo>
                    <a:lnTo>
                      <a:pt x="1384" y="1076"/>
                    </a:lnTo>
                    <a:lnTo>
                      <a:pt x="1383" y="1074"/>
                    </a:lnTo>
                    <a:lnTo>
                      <a:pt x="1379" y="1076"/>
                    </a:lnTo>
                    <a:lnTo>
                      <a:pt x="1374" y="1076"/>
                    </a:lnTo>
                    <a:lnTo>
                      <a:pt x="1367" y="1083"/>
                    </a:lnTo>
                    <a:lnTo>
                      <a:pt x="1360" y="1093"/>
                    </a:lnTo>
                    <a:lnTo>
                      <a:pt x="1360" y="1100"/>
                    </a:lnTo>
                    <a:lnTo>
                      <a:pt x="1362" y="1107"/>
                    </a:lnTo>
                    <a:lnTo>
                      <a:pt x="1365" y="1114"/>
                    </a:lnTo>
                    <a:lnTo>
                      <a:pt x="1372" y="1121"/>
                    </a:lnTo>
                    <a:lnTo>
                      <a:pt x="1372" y="1123"/>
                    </a:lnTo>
                    <a:lnTo>
                      <a:pt x="1371" y="1128"/>
                    </a:lnTo>
                    <a:lnTo>
                      <a:pt x="1365" y="1137"/>
                    </a:lnTo>
                    <a:lnTo>
                      <a:pt x="1358" y="1146"/>
                    </a:lnTo>
                    <a:lnTo>
                      <a:pt x="1353" y="1155"/>
                    </a:lnTo>
                    <a:lnTo>
                      <a:pt x="1350" y="1156"/>
                    </a:lnTo>
                    <a:lnTo>
                      <a:pt x="1348" y="1158"/>
                    </a:lnTo>
                    <a:lnTo>
                      <a:pt x="1343" y="1158"/>
                    </a:lnTo>
                    <a:lnTo>
                      <a:pt x="1339" y="1156"/>
                    </a:lnTo>
                    <a:lnTo>
                      <a:pt x="1336" y="1153"/>
                    </a:lnTo>
                    <a:lnTo>
                      <a:pt x="1334" y="1149"/>
                    </a:lnTo>
                    <a:lnTo>
                      <a:pt x="1330" y="1144"/>
                    </a:lnTo>
                    <a:lnTo>
                      <a:pt x="1330" y="1130"/>
                    </a:lnTo>
                    <a:lnTo>
                      <a:pt x="1334" y="1114"/>
                    </a:lnTo>
                    <a:lnTo>
                      <a:pt x="1339" y="1102"/>
                    </a:lnTo>
                    <a:lnTo>
                      <a:pt x="1344" y="1093"/>
                    </a:lnTo>
                    <a:lnTo>
                      <a:pt x="1346" y="1085"/>
                    </a:lnTo>
                    <a:lnTo>
                      <a:pt x="1344" y="1079"/>
                    </a:lnTo>
                    <a:lnTo>
                      <a:pt x="1337" y="1072"/>
                    </a:lnTo>
                    <a:lnTo>
                      <a:pt x="1329" y="1072"/>
                    </a:lnTo>
                    <a:lnTo>
                      <a:pt x="1323" y="1076"/>
                    </a:lnTo>
                    <a:lnTo>
                      <a:pt x="1316" y="1085"/>
                    </a:lnTo>
                    <a:lnTo>
                      <a:pt x="1308" y="1093"/>
                    </a:lnTo>
                    <a:lnTo>
                      <a:pt x="1299" y="1104"/>
                    </a:lnTo>
                    <a:lnTo>
                      <a:pt x="1288" y="1114"/>
                    </a:lnTo>
                    <a:lnTo>
                      <a:pt x="1294" y="1125"/>
                    </a:lnTo>
                    <a:lnTo>
                      <a:pt x="1297" y="1135"/>
                    </a:lnTo>
                    <a:lnTo>
                      <a:pt x="1304" y="1146"/>
                    </a:lnTo>
                    <a:lnTo>
                      <a:pt x="1311" y="1155"/>
                    </a:lnTo>
                    <a:lnTo>
                      <a:pt x="1323" y="1169"/>
                    </a:lnTo>
                    <a:lnTo>
                      <a:pt x="1334" y="1186"/>
                    </a:lnTo>
                    <a:lnTo>
                      <a:pt x="1348" y="1207"/>
                    </a:lnTo>
                    <a:lnTo>
                      <a:pt x="1357" y="1225"/>
                    </a:lnTo>
                    <a:lnTo>
                      <a:pt x="1357" y="1242"/>
                    </a:lnTo>
                    <a:lnTo>
                      <a:pt x="1353" y="1256"/>
                    </a:lnTo>
                    <a:lnTo>
                      <a:pt x="1348" y="1270"/>
                    </a:lnTo>
                    <a:lnTo>
                      <a:pt x="1344" y="1281"/>
                    </a:lnTo>
                    <a:lnTo>
                      <a:pt x="1337" y="1286"/>
                    </a:lnTo>
                    <a:lnTo>
                      <a:pt x="1329" y="1289"/>
                    </a:lnTo>
                    <a:lnTo>
                      <a:pt x="1320" y="1291"/>
                    </a:lnTo>
                    <a:lnTo>
                      <a:pt x="1313" y="1293"/>
                    </a:lnTo>
                    <a:lnTo>
                      <a:pt x="1306" y="1300"/>
                    </a:lnTo>
                    <a:lnTo>
                      <a:pt x="1304" y="1303"/>
                    </a:lnTo>
                    <a:lnTo>
                      <a:pt x="1301" y="1309"/>
                    </a:lnTo>
                    <a:lnTo>
                      <a:pt x="1297" y="1317"/>
                    </a:lnTo>
                    <a:lnTo>
                      <a:pt x="1294" y="1328"/>
                    </a:lnTo>
                    <a:lnTo>
                      <a:pt x="1288" y="1340"/>
                    </a:lnTo>
                    <a:lnTo>
                      <a:pt x="1281" y="1351"/>
                    </a:lnTo>
                    <a:lnTo>
                      <a:pt x="1278" y="1358"/>
                    </a:lnTo>
                    <a:lnTo>
                      <a:pt x="1275" y="1358"/>
                    </a:lnTo>
                    <a:lnTo>
                      <a:pt x="1269" y="1337"/>
                    </a:lnTo>
                    <a:lnTo>
                      <a:pt x="1264" y="1323"/>
                    </a:lnTo>
                    <a:lnTo>
                      <a:pt x="1261" y="1309"/>
                    </a:lnTo>
                    <a:lnTo>
                      <a:pt x="1257" y="1298"/>
                    </a:lnTo>
                    <a:lnTo>
                      <a:pt x="1250" y="1284"/>
                    </a:lnTo>
                    <a:lnTo>
                      <a:pt x="1243" y="1272"/>
                    </a:lnTo>
                    <a:lnTo>
                      <a:pt x="1234" y="1261"/>
                    </a:lnTo>
                    <a:lnTo>
                      <a:pt x="1224" y="1251"/>
                    </a:lnTo>
                    <a:lnTo>
                      <a:pt x="1217" y="1246"/>
                    </a:lnTo>
                    <a:lnTo>
                      <a:pt x="1212" y="1240"/>
                    </a:lnTo>
                    <a:lnTo>
                      <a:pt x="1206" y="1239"/>
                    </a:lnTo>
                    <a:lnTo>
                      <a:pt x="1203" y="1237"/>
                    </a:lnTo>
                    <a:lnTo>
                      <a:pt x="1201" y="1237"/>
                    </a:lnTo>
                    <a:lnTo>
                      <a:pt x="1199" y="1239"/>
                    </a:lnTo>
                    <a:lnTo>
                      <a:pt x="1199" y="1244"/>
                    </a:lnTo>
                    <a:lnTo>
                      <a:pt x="1198" y="1258"/>
                    </a:lnTo>
                    <a:lnTo>
                      <a:pt x="1191" y="1286"/>
                    </a:lnTo>
                    <a:lnTo>
                      <a:pt x="1189" y="1296"/>
                    </a:lnTo>
                    <a:lnTo>
                      <a:pt x="1187" y="1298"/>
                    </a:lnTo>
                    <a:lnTo>
                      <a:pt x="1182" y="1293"/>
                    </a:lnTo>
                    <a:lnTo>
                      <a:pt x="1177" y="1284"/>
                    </a:lnTo>
                    <a:lnTo>
                      <a:pt x="1166" y="1260"/>
                    </a:lnTo>
                    <a:lnTo>
                      <a:pt x="1165" y="1251"/>
                    </a:lnTo>
                    <a:lnTo>
                      <a:pt x="1163" y="1232"/>
                    </a:lnTo>
                    <a:lnTo>
                      <a:pt x="1161" y="1207"/>
                    </a:lnTo>
                    <a:lnTo>
                      <a:pt x="1161" y="1181"/>
                    </a:lnTo>
                    <a:lnTo>
                      <a:pt x="1159" y="1172"/>
                    </a:lnTo>
                    <a:lnTo>
                      <a:pt x="1154" y="1169"/>
                    </a:lnTo>
                    <a:lnTo>
                      <a:pt x="1147" y="1170"/>
                    </a:lnTo>
                    <a:lnTo>
                      <a:pt x="1140" y="1174"/>
                    </a:lnTo>
                    <a:lnTo>
                      <a:pt x="1135" y="1177"/>
                    </a:lnTo>
                    <a:lnTo>
                      <a:pt x="1133" y="1179"/>
                    </a:lnTo>
                    <a:lnTo>
                      <a:pt x="1131" y="1183"/>
                    </a:lnTo>
                    <a:lnTo>
                      <a:pt x="1126" y="1195"/>
                    </a:lnTo>
                    <a:lnTo>
                      <a:pt x="1121" y="1209"/>
                    </a:lnTo>
                    <a:lnTo>
                      <a:pt x="1112" y="1221"/>
                    </a:lnTo>
                    <a:lnTo>
                      <a:pt x="1107" y="1233"/>
                    </a:lnTo>
                    <a:lnTo>
                      <a:pt x="1102" y="1237"/>
                    </a:lnTo>
                    <a:lnTo>
                      <a:pt x="1100" y="1233"/>
                    </a:lnTo>
                    <a:lnTo>
                      <a:pt x="1098" y="1223"/>
                    </a:lnTo>
                    <a:lnTo>
                      <a:pt x="1100" y="1209"/>
                    </a:lnTo>
                    <a:lnTo>
                      <a:pt x="1100" y="1191"/>
                    </a:lnTo>
                    <a:lnTo>
                      <a:pt x="1102" y="1176"/>
                    </a:lnTo>
                    <a:lnTo>
                      <a:pt x="1103" y="1163"/>
                    </a:lnTo>
                    <a:lnTo>
                      <a:pt x="1102" y="1146"/>
                    </a:lnTo>
                    <a:lnTo>
                      <a:pt x="1098" y="1130"/>
                    </a:lnTo>
                    <a:lnTo>
                      <a:pt x="1093" y="1121"/>
                    </a:lnTo>
                    <a:lnTo>
                      <a:pt x="1086" y="1113"/>
                    </a:lnTo>
                    <a:lnTo>
                      <a:pt x="1077" y="1100"/>
                    </a:lnTo>
                    <a:lnTo>
                      <a:pt x="1067" y="1085"/>
                    </a:lnTo>
                    <a:lnTo>
                      <a:pt x="1062" y="1071"/>
                    </a:lnTo>
                    <a:lnTo>
                      <a:pt x="1060" y="1064"/>
                    </a:lnTo>
                    <a:lnTo>
                      <a:pt x="1056" y="1060"/>
                    </a:lnTo>
                    <a:lnTo>
                      <a:pt x="1051" y="1060"/>
                    </a:lnTo>
                    <a:lnTo>
                      <a:pt x="1048" y="1062"/>
                    </a:lnTo>
                    <a:lnTo>
                      <a:pt x="1035" y="1074"/>
                    </a:lnTo>
                    <a:lnTo>
                      <a:pt x="1030" y="1076"/>
                    </a:lnTo>
                    <a:lnTo>
                      <a:pt x="1021" y="1078"/>
                    </a:lnTo>
                    <a:lnTo>
                      <a:pt x="1002" y="1078"/>
                    </a:lnTo>
                    <a:lnTo>
                      <a:pt x="988" y="1079"/>
                    </a:lnTo>
                    <a:lnTo>
                      <a:pt x="980" y="1085"/>
                    </a:lnTo>
                    <a:lnTo>
                      <a:pt x="973" y="1092"/>
                    </a:lnTo>
                    <a:lnTo>
                      <a:pt x="966" y="1100"/>
                    </a:lnTo>
                    <a:lnTo>
                      <a:pt x="960" y="1109"/>
                    </a:lnTo>
                    <a:lnTo>
                      <a:pt x="953" y="1118"/>
                    </a:lnTo>
                    <a:lnTo>
                      <a:pt x="941" y="1130"/>
                    </a:lnTo>
                    <a:lnTo>
                      <a:pt x="931" y="1146"/>
                    </a:lnTo>
                    <a:lnTo>
                      <a:pt x="918" y="1158"/>
                    </a:lnTo>
                    <a:lnTo>
                      <a:pt x="904" y="1169"/>
                    </a:lnTo>
                    <a:lnTo>
                      <a:pt x="889" y="1179"/>
                    </a:lnTo>
                    <a:lnTo>
                      <a:pt x="880" y="1190"/>
                    </a:lnTo>
                    <a:lnTo>
                      <a:pt x="877" y="1200"/>
                    </a:lnTo>
                    <a:lnTo>
                      <a:pt x="878" y="1212"/>
                    </a:lnTo>
                    <a:lnTo>
                      <a:pt x="880" y="1232"/>
                    </a:lnTo>
                    <a:lnTo>
                      <a:pt x="882" y="1249"/>
                    </a:lnTo>
                    <a:lnTo>
                      <a:pt x="880" y="1265"/>
                    </a:lnTo>
                    <a:lnTo>
                      <a:pt x="875" y="1281"/>
                    </a:lnTo>
                    <a:lnTo>
                      <a:pt x="866" y="1296"/>
                    </a:lnTo>
                    <a:lnTo>
                      <a:pt x="856" y="1312"/>
                    </a:lnTo>
                    <a:lnTo>
                      <a:pt x="849" y="1326"/>
                    </a:lnTo>
                    <a:lnTo>
                      <a:pt x="843" y="1340"/>
                    </a:lnTo>
                    <a:lnTo>
                      <a:pt x="836" y="1351"/>
                    </a:lnTo>
                    <a:lnTo>
                      <a:pt x="829" y="1354"/>
                    </a:lnTo>
                    <a:lnTo>
                      <a:pt x="824" y="1351"/>
                    </a:lnTo>
                    <a:lnTo>
                      <a:pt x="822" y="1342"/>
                    </a:lnTo>
                    <a:lnTo>
                      <a:pt x="819" y="1330"/>
                    </a:lnTo>
                    <a:lnTo>
                      <a:pt x="819" y="1317"/>
                    </a:lnTo>
                    <a:lnTo>
                      <a:pt x="817" y="1307"/>
                    </a:lnTo>
                    <a:lnTo>
                      <a:pt x="803" y="1279"/>
                    </a:lnTo>
                    <a:lnTo>
                      <a:pt x="796" y="1267"/>
                    </a:lnTo>
                    <a:lnTo>
                      <a:pt x="791" y="1258"/>
                    </a:lnTo>
                    <a:lnTo>
                      <a:pt x="788" y="1249"/>
                    </a:lnTo>
                    <a:lnTo>
                      <a:pt x="781" y="1237"/>
                    </a:lnTo>
                    <a:lnTo>
                      <a:pt x="775" y="1221"/>
                    </a:lnTo>
                    <a:lnTo>
                      <a:pt x="770" y="1209"/>
                    </a:lnTo>
                    <a:lnTo>
                      <a:pt x="767" y="1198"/>
                    </a:lnTo>
                    <a:lnTo>
                      <a:pt x="763" y="1191"/>
                    </a:lnTo>
                    <a:lnTo>
                      <a:pt x="760" y="1181"/>
                    </a:lnTo>
                    <a:lnTo>
                      <a:pt x="756" y="1167"/>
                    </a:lnTo>
                    <a:lnTo>
                      <a:pt x="753" y="1151"/>
                    </a:lnTo>
                    <a:lnTo>
                      <a:pt x="749" y="1137"/>
                    </a:lnTo>
                    <a:lnTo>
                      <a:pt x="749" y="1116"/>
                    </a:lnTo>
                    <a:lnTo>
                      <a:pt x="751" y="1102"/>
                    </a:lnTo>
                    <a:lnTo>
                      <a:pt x="751" y="1072"/>
                    </a:lnTo>
                    <a:lnTo>
                      <a:pt x="749" y="1076"/>
                    </a:lnTo>
                    <a:lnTo>
                      <a:pt x="742" y="1081"/>
                    </a:lnTo>
                    <a:lnTo>
                      <a:pt x="733" y="1090"/>
                    </a:lnTo>
                    <a:lnTo>
                      <a:pt x="726" y="1095"/>
                    </a:lnTo>
                    <a:lnTo>
                      <a:pt x="719" y="1097"/>
                    </a:lnTo>
                    <a:lnTo>
                      <a:pt x="709" y="1090"/>
                    </a:lnTo>
                    <a:lnTo>
                      <a:pt x="704" y="1074"/>
                    </a:lnTo>
                    <a:lnTo>
                      <a:pt x="700" y="1055"/>
                    </a:lnTo>
                    <a:lnTo>
                      <a:pt x="700" y="1048"/>
                    </a:lnTo>
                    <a:lnTo>
                      <a:pt x="697" y="1041"/>
                    </a:lnTo>
                    <a:lnTo>
                      <a:pt x="693" y="1038"/>
                    </a:lnTo>
                    <a:lnTo>
                      <a:pt x="690" y="1036"/>
                    </a:lnTo>
                    <a:lnTo>
                      <a:pt x="686" y="1036"/>
                    </a:lnTo>
                    <a:lnTo>
                      <a:pt x="681" y="1034"/>
                    </a:lnTo>
                    <a:lnTo>
                      <a:pt x="678" y="1034"/>
                    </a:lnTo>
                    <a:lnTo>
                      <a:pt x="674" y="1032"/>
                    </a:lnTo>
                    <a:lnTo>
                      <a:pt x="667" y="1025"/>
                    </a:lnTo>
                    <a:lnTo>
                      <a:pt x="660" y="1015"/>
                    </a:lnTo>
                    <a:lnTo>
                      <a:pt x="646" y="1001"/>
                    </a:lnTo>
                    <a:lnTo>
                      <a:pt x="639" y="1001"/>
                    </a:lnTo>
                    <a:lnTo>
                      <a:pt x="636" y="1003"/>
                    </a:lnTo>
                    <a:lnTo>
                      <a:pt x="634" y="1006"/>
                    </a:lnTo>
                    <a:lnTo>
                      <a:pt x="630" y="1010"/>
                    </a:lnTo>
                    <a:lnTo>
                      <a:pt x="622" y="1015"/>
                    </a:lnTo>
                    <a:lnTo>
                      <a:pt x="609" y="1018"/>
                    </a:lnTo>
                    <a:lnTo>
                      <a:pt x="578" y="1018"/>
                    </a:lnTo>
                    <a:lnTo>
                      <a:pt x="561" y="1017"/>
                    </a:lnTo>
                    <a:lnTo>
                      <a:pt x="541" y="1015"/>
                    </a:lnTo>
                    <a:lnTo>
                      <a:pt x="527" y="1011"/>
                    </a:lnTo>
                    <a:lnTo>
                      <a:pt x="519" y="1004"/>
                    </a:lnTo>
                    <a:lnTo>
                      <a:pt x="508" y="992"/>
                    </a:lnTo>
                    <a:lnTo>
                      <a:pt x="501" y="982"/>
                    </a:lnTo>
                    <a:lnTo>
                      <a:pt x="494" y="975"/>
                    </a:lnTo>
                    <a:lnTo>
                      <a:pt x="487" y="976"/>
                    </a:lnTo>
                    <a:lnTo>
                      <a:pt x="477" y="982"/>
                    </a:lnTo>
                    <a:lnTo>
                      <a:pt x="468" y="987"/>
                    </a:lnTo>
                    <a:lnTo>
                      <a:pt x="459" y="989"/>
                    </a:lnTo>
                    <a:lnTo>
                      <a:pt x="433" y="971"/>
                    </a:lnTo>
                    <a:lnTo>
                      <a:pt x="416" y="961"/>
                    </a:lnTo>
                    <a:lnTo>
                      <a:pt x="405" y="950"/>
                    </a:lnTo>
                    <a:lnTo>
                      <a:pt x="397" y="938"/>
                    </a:lnTo>
                    <a:lnTo>
                      <a:pt x="386" y="913"/>
                    </a:lnTo>
                    <a:lnTo>
                      <a:pt x="381" y="908"/>
                    </a:lnTo>
                    <a:lnTo>
                      <a:pt x="372" y="910"/>
                    </a:lnTo>
                    <a:lnTo>
                      <a:pt x="365" y="917"/>
                    </a:lnTo>
                    <a:lnTo>
                      <a:pt x="360" y="926"/>
                    </a:lnTo>
                    <a:lnTo>
                      <a:pt x="358" y="936"/>
                    </a:lnTo>
                    <a:lnTo>
                      <a:pt x="363" y="947"/>
                    </a:lnTo>
                    <a:lnTo>
                      <a:pt x="381" y="968"/>
                    </a:lnTo>
                    <a:lnTo>
                      <a:pt x="388" y="978"/>
                    </a:lnTo>
                    <a:lnTo>
                      <a:pt x="391" y="985"/>
                    </a:lnTo>
                    <a:lnTo>
                      <a:pt x="393" y="992"/>
                    </a:lnTo>
                    <a:lnTo>
                      <a:pt x="397" y="999"/>
                    </a:lnTo>
                    <a:lnTo>
                      <a:pt x="402" y="1006"/>
                    </a:lnTo>
                    <a:lnTo>
                      <a:pt x="412" y="1015"/>
                    </a:lnTo>
                    <a:lnTo>
                      <a:pt x="417" y="1020"/>
                    </a:lnTo>
                    <a:lnTo>
                      <a:pt x="419" y="1024"/>
                    </a:lnTo>
                    <a:lnTo>
                      <a:pt x="421" y="1029"/>
                    </a:lnTo>
                    <a:lnTo>
                      <a:pt x="421" y="1038"/>
                    </a:lnTo>
                    <a:lnTo>
                      <a:pt x="424" y="1041"/>
                    </a:lnTo>
                    <a:lnTo>
                      <a:pt x="433" y="1041"/>
                    </a:lnTo>
                    <a:lnTo>
                      <a:pt x="442" y="1036"/>
                    </a:lnTo>
                    <a:lnTo>
                      <a:pt x="452" y="1027"/>
                    </a:lnTo>
                    <a:lnTo>
                      <a:pt x="461" y="1020"/>
                    </a:lnTo>
                    <a:lnTo>
                      <a:pt x="466" y="1015"/>
                    </a:lnTo>
                    <a:lnTo>
                      <a:pt x="472" y="1011"/>
                    </a:lnTo>
                    <a:lnTo>
                      <a:pt x="475" y="1008"/>
                    </a:lnTo>
                    <a:lnTo>
                      <a:pt x="479" y="1001"/>
                    </a:lnTo>
                    <a:lnTo>
                      <a:pt x="482" y="1001"/>
                    </a:lnTo>
                    <a:lnTo>
                      <a:pt x="486" y="1004"/>
                    </a:lnTo>
                    <a:lnTo>
                      <a:pt x="487" y="1008"/>
                    </a:lnTo>
                    <a:lnTo>
                      <a:pt x="487" y="1011"/>
                    </a:lnTo>
                    <a:lnTo>
                      <a:pt x="489" y="1015"/>
                    </a:lnTo>
                    <a:lnTo>
                      <a:pt x="491" y="1020"/>
                    </a:lnTo>
                    <a:lnTo>
                      <a:pt x="498" y="1024"/>
                    </a:lnTo>
                    <a:lnTo>
                      <a:pt x="508" y="1027"/>
                    </a:lnTo>
                    <a:lnTo>
                      <a:pt x="522" y="1036"/>
                    </a:lnTo>
                    <a:lnTo>
                      <a:pt x="536" y="1046"/>
                    </a:lnTo>
                    <a:lnTo>
                      <a:pt x="545" y="1057"/>
                    </a:lnTo>
                    <a:lnTo>
                      <a:pt x="547" y="1065"/>
                    </a:lnTo>
                    <a:lnTo>
                      <a:pt x="543" y="1074"/>
                    </a:lnTo>
                    <a:lnTo>
                      <a:pt x="538" y="1081"/>
                    </a:lnTo>
                    <a:lnTo>
                      <a:pt x="533" y="1090"/>
                    </a:lnTo>
                    <a:lnTo>
                      <a:pt x="526" y="1102"/>
                    </a:lnTo>
                    <a:lnTo>
                      <a:pt x="517" y="1118"/>
                    </a:lnTo>
                    <a:lnTo>
                      <a:pt x="507" y="1134"/>
                    </a:lnTo>
                    <a:lnTo>
                      <a:pt x="496" y="1146"/>
                    </a:lnTo>
                    <a:lnTo>
                      <a:pt x="482" y="1160"/>
                    </a:lnTo>
                    <a:lnTo>
                      <a:pt x="466" y="1174"/>
                    </a:lnTo>
                    <a:lnTo>
                      <a:pt x="447" y="1183"/>
                    </a:lnTo>
                    <a:lnTo>
                      <a:pt x="435" y="1188"/>
                    </a:lnTo>
                    <a:lnTo>
                      <a:pt x="424" y="1193"/>
                    </a:lnTo>
                    <a:lnTo>
                      <a:pt x="417" y="1198"/>
                    </a:lnTo>
                    <a:lnTo>
                      <a:pt x="397" y="1205"/>
                    </a:lnTo>
                    <a:lnTo>
                      <a:pt x="384" y="1211"/>
                    </a:lnTo>
                    <a:lnTo>
                      <a:pt x="356" y="1225"/>
                    </a:lnTo>
                    <a:lnTo>
                      <a:pt x="346" y="1232"/>
                    </a:lnTo>
                    <a:lnTo>
                      <a:pt x="332" y="1239"/>
                    </a:lnTo>
                    <a:lnTo>
                      <a:pt x="320" y="1242"/>
                    </a:lnTo>
                    <a:lnTo>
                      <a:pt x="292" y="1249"/>
                    </a:lnTo>
                    <a:lnTo>
                      <a:pt x="283" y="1247"/>
                    </a:lnTo>
                    <a:lnTo>
                      <a:pt x="276" y="1239"/>
                    </a:lnTo>
                    <a:lnTo>
                      <a:pt x="271" y="1225"/>
                    </a:lnTo>
                    <a:lnTo>
                      <a:pt x="264" y="1186"/>
                    </a:lnTo>
                    <a:lnTo>
                      <a:pt x="260" y="1163"/>
                    </a:lnTo>
                    <a:lnTo>
                      <a:pt x="255" y="1149"/>
                    </a:lnTo>
                    <a:lnTo>
                      <a:pt x="250" y="1139"/>
                    </a:lnTo>
                    <a:lnTo>
                      <a:pt x="246" y="1130"/>
                    </a:lnTo>
                    <a:lnTo>
                      <a:pt x="238" y="1121"/>
                    </a:lnTo>
                    <a:lnTo>
                      <a:pt x="229" y="1111"/>
                    </a:lnTo>
                    <a:lnTo>
                      <a:pt x="217" y="1099"/>
                    </a:lnTo>
                    <a:lnTo>
                      <a:pt x="212" y="1092"/>
                    </a:lnTo>
                    <a:lnTo>
                      <a:pt x="206" y="1079"/>
                    </a:lnTo>
                    <a:lnTo>
                      <a:pt x="203" y="1064"/>
                    </a:lnTo>
                    <a:lnTo>
                      <a:pt x="198" y="1050"/>
                    </a:lnTo>
                    <a:lnTo>
                      <a:pt x="196" y="1038"/>
                    </a:lnTo>
                    <a:lnTo>
                      <a:pt x="194" y="1031"/>
                    </a:lnTo>
                    <a:lnTo>
                      <a:pt x="184" y="1024"/>
                    </a:lnTo>
                    <a:lnTo>
                      <a:pt x="178" y="1018"/>
                    </a:lnTo>
                    <a:lnTo>
                      <a:pt x="177" y="1010"/>
                    </a:lnTo>
                    <a:lnTo>
                      <a:pt x="171" y="996"/>
                    </a:lnTo>
                    <a:lnTo>
                      <a:pt x="166" y="980"/>
                    </a:lnTo>
                    <a:lnTo>
                      <a:pt x="159" y="968"/>
                    </a:lnTo>
                    <a:lnTo>
                      <a:pt x="156" y="957"/>
                    </a:lnTo>
                    <a:lnTo>
                      <a:pt x="150" y="952"/>
                    </a:lnTo>
                    <a:lnTo>
                      <a:pt x="143" y="952"/>
                    </a:lnTo>
                    <a:lnTo>
                      <a:pt x="123" y="959"/>
                    </a:lnTo>
                    <a:lnTo>
                      <a:pt x="114" y="961"/>
                    </a:lnTo>
                    <a:lnTo>
                      <a:pt x="107" y="959"/>
                    </a:lnTo>
                    <a:lnTo>
                      <a:pt x="98" y="955"/>
                    </a:lnTo>
                    <a:lnTo>
                      <a:pt x="91" y="948"/>
                    </a:lnTo>
                    <a:lnTo>
                      <a:pt x="86" y="938"/>
                    </a:lnTo>
                    <a:lnTo>
                      <a:pt x="86" y="924"/>
                    </a:lnTo>
                    <a:lnTo>
                      <a:pt x="89" y="908"/>
                    </a:lnTo>
                    <a:lnTo>
                      <a:pt x="95" y="901"/>
                    </a:lnTo>
                    <a:lnTo>
                      <a:pt x="103" y="898"/>
                    </a:lnTo>
                    <a:lnTo>
                      <a:pt x="117" y="898"/>
                    </a:lnTo>
                    <a:lnTo>
                      <a:pt x="121" y="896"/>
                    </a:lnTo>
                    <a:lnTo>
                      <a:pt x="124" y="892"/>
                    </a:lnTo>
                    <a:lnTo>
                      <a:pt x="126" y="889"/>
                    </a:lnTo>
                    <a:lnTo>
                      <a:pt x="129" y="878"/>
                    </a:lnTo>
                    <a:lnTo>
                      <a:pt x="135" y="873"/>
                    </a:lnTo>
                    <a:lnTo>
                      <a:pt x="143" y="859"/>
                    </a:lnTo>
                    <a:lnTo>
                      <a:pt x="149" y="840"/>
                    </a:lnTo>
                    <a:lnTo>
                      <a:pt x="152" y="821"/>
                    </a:lnTo>
                    <a:lnTo>
                      <a:pt x="154" y="803"/>
                    </a:lnTo>
                    <a:lnTo>
                      <a:pt x="154" y="793"/>
                    </a:lnTo>
                    <a:lnTo>
                      <a:pt x="152" y="791"/>
                    </a:lnTo>
                    <a:lnTo>
                      <a:pt x="143" y="791"/>
                    </a:lnTo>
                    <a:lnTo>
                      <a:pt x="133" y="796"/>
                    </a:lnTo>
                    <a:lnTo>
                      <a:pt x="121" y="798"/>
                    </a:lnTo>
                    <a:lnTo>
                      <a:pt x="109" y="801"/>
                    </a:lnTo>
                    <a:lnTo>
                      <a:pt x="100" y="801"/>
                    </a:lnTo>
                    <a:lnTo>
                      <a:pt x="93" y="800"/>
                    </a:lnTo>
                    <a:lnTo>
                      <a:pt x="84" y="796"/>
                    </a:lnTo>
                    <a:lnTo>
                      <a:pt x="75" y="794"/>
                    </a:lnTo>
                    <a:lnTo>
                      <a:pt x="68" y="796"/>
                    </a:lnTo>
                    <a:lnTo>
                      <a:pt x="63" y="798"/>
                    </a:lnTo>
                    <a:lnTo>
                      <a:pt x="53" y="798"/>
                    </a:lnTo>
                    <a:lnTo>
                      <a:pt x="42" y="796"/>
                    </a:lnTo>
                    <a:lnTo>
                      <a:pt x="35" y="791"/>
                    </a:lnTo>
                    <a:lnTo>
                      <a:pt x="28" y="784"/>
                    </a:lnTo>
                    <a:lnTo>
                      <a:pt x="18" y="779"/>
                    </a:lnTo>
                    <a:lnTo>
                      <a:pt x="7" y="772"/>
                    </a:lnTo>
                    <a:lnTo>
                      <a:pt x="0" y="766"/>
                    </a:lnTo>
                    <a:lnTo>
                      <a:pt x="4" y="754"/>
                    </a:lnTo>
                    <a:lnTo>
                      <a:pt x="11" y="740"/>
                    </a:lnTo>
                    <a:lnTo>
                      <a:pt x="25" y="726"/>
                    </a:lnTo>
                    <a:lnTo>
                      <a:pt x="32" y="721"/>
                    </a:lnTo>
                    <a:lnTo>
                      <a:pt x="49" y="703"/>
                    </a:lnTo>
                    <a:lnTo>
                      <a:pt x="77" y="703"/>
                    </a:lnTo>
                    <a:lnTo>
                      <a:pt x="88" y="702"/>
                    </a:lnTo>
                    <a:lnTo>
                      <a:pt x="96" y="696"/>
                    </a:lnTo>
                    <a:lnTo>
                      <a:pt x="105" y="689"/>
                    </a:lnTo>
                    <a:lnTo>
                      <a:pt x="116" y="686"/>
                    </a:lnTo>
                    <a:lnTo>
                      <a:pt x="129" y="684"/>
                    </a:lnTo>
                    <a:lnTo>
                      <a:pt x="143" y="686"/>
                    </a:lnTo>
                    <a:lnTo>
                      <a:pt x="159" y="691"/>
                    </a:lnTo>
                    <a:lnTo>
                      <a:pt x="173" y="700"/>
                    </a:lnTo>
                    <a:lnTo>
                      <a:pt x="185" y="705"/>
                    </a:lnTo>
                    <a:lnTo>
                      <a:pt x="198" y="717"/>
                    </a:lnTo>
                    <a:lnTo>
                      <a:pt x="215" y="730"/>
                    </a:lnTo>
                    <a:lnTo>
                      <a:pt x="234" y="735"/>
                    </a:lnTo>
                    <a:lnTo>
                      <a:pt x="257" y="735"/>
                    </a:lnTo>
                    <a:lnTo>
                      <a:pt x="274" y="731"/>
                    </a:lnTo>
                    <a:lnTo>
                      <a:pt x="288" y="731"/>
                    </a:lnTo>
                    <a:lnTo>
                      <a:pt x="299" y="735"/>
                    </a:lnTo>
                    <a:lnTo>
                      <a:pt x="309" y="744"/>
                    </a:lnTo>
                    <a:lnTo>
                      <a:pt x="321" y="751"/>
                    </a:lnTo>
                    <a:lnTo>
                      <a:pt x="339" y="754"/>
                    </a:lnTo>
                    <a:lnTo>
                      <a:pt x="346" y="756"/>
                    </a:lnTo>
                    <a:lnTo>
                      <a:pt x="351" y="756"/>
                    </a:lnTo>
                    <a:lnTo>
                      <a:pt x="356" y="754"/>
                    </a:lnTo>
                    <a:lnTo>
                      <a:pt x="358" y="761"/>
                    </a:lnTo>
                    <a:lnTo>
                      <a:pt x="362" y="772"/>
                    </a:lnTo>
                    <a:lnTo>
                      <a:pt x="365" y="775"/>
                    </a:lnTo>
                    <a:lnTo>
                      <a:pt x="376" y="779"/>
                    </a:lnTo>
                    <a:lnTo>
                      <a:pt x="404" y="789"/>
                    </a:lnTo>
                    <a:lnTo>
                      <a:pt x="414" y="793"/>
                    </a:lnTo>
                    <a:lnTo>
                      <a:pt x="421" y="793"/>
                    </a:lnTo>
                    <a:lnTo>
                      <a:pt x="433" y="791"/>
                    </a:lnTo>
                    <a:lnTo>
                      <a:pt x="444" y="789"/>
                    </a:lnTo>
                    <a:lnTo>
                      <a:pt x="451" y="784"/>
                    </a:lnTo>
                    <a:lnTo>
                      <a:pt x="454" y="779"/>
                    </a:lnTo>
                    <a:lnTo>
                      <a:pt x="452" y="766"/>
                    </a:lnTo>
                    <a:lnTo>
                      <a:pt x="449" y="749"/>
                    </a:lnTo>
                    <a:lnTo>
                      <a:pt x="444" y="733"/>
                    </a:lnTo>
                    <a:lnTo>
                      <a:pt x="437" y="721"/>
                    </a:lnTo>
                    <a:lnTo>
                      <a:pt x="433" y="716"/>
                    </a:lnTo>
                    <a:lnTo>
                      <a:pt x="437" y="709"/>
                    </a:lnTo>
                    <a:lnTo>
                      <a:pt x="444" y="698"/>
                    </a:lnTo>
                    <a:lnTo>
                      <a:pt x="444" y="693"/>
                    </a:lnTo>
                    <a:lnTo>
                      <a:pt x="440" y="689"/>
                    </a:lnTo>
                    <a:lnTo>
                      <a:pt x="426" y="682"/>
                    </a:lnTo>
                    <a:lnTo>
                      <a:pt x="423" y="679"/>
                    </a:lnTo>
                    <a:lnTo>
                      <a:pt x="419" y="672"/>
                    </a:lnTo>
                    <a:lnTo>
                      <a:pt x="416" y="667"/>
                    </a:lnTo>
                    <a:lnTo>
                      <a:pt x="414" y="661"/>
                    </a:lnTo>
                    <a:lnTo>
                      <a:pt x="411" y="656"/>
                    </a:lnTo>
                    <a:lnTo>
                      <a:pt x="405" y="653"/>
                    </a:lnTo>
                    <a:lnTo>
                      <a:pt x="402" y="651"/>
                    </a:lnTo>
                    <a:lnTo>
                      <a:pt x="393" y="651"/>
                    </a:lnTo>
                    <a:lnTo>
                      <a:pt x="393" y="649"/>
                    </a:lnTo>
                    <a:lnTo>
                      <a:pt x="391" y="646"/>
                    </a:lnTo>
                    <a:lnTo>
                      <a:pt x="391" y="640"/>
                    </a:lnTo>
                    <a:lnTo>
                      <a:pt x="395" y="628"/>
                    </a:lnTo>
                    <a:lnTo>
                      <a:pt x="404" y="620"/>
                    </a:lnTo>
                    <a:lnTo>
                      <a:pt x="412" y="618"/>
                    </a:lnTo>
                    <a:lnTo>
                      <a:pt x="421" y="621"/>
                    </a:lnTo>
                    <a:lnTo>
                      <a:pt x="430" y="627"/>
                    </a:lnTo>
                    <a:lnTo>
                      <a:pt x="442" y="627"/>
                    </a:lnTo>
                    <a:lnTo>
                      <a:pt x="452" y="625"/>
                    </a:lnTo>
                    <a:lnTo>
                      <a:pt x="459" y="621"/>
                    </a:lnTo>
                    <a:lnTo>
                      <a:pt x="459" y="616"/>
                    </a:lnTo>
                    <a:lnTo>
                      <a:pt x="456" y="609"/>
                    </a:lnTo>
                    <a:lnTo>
                      <a:pt x="449" y="600"/>
                    </a:lnTo>
                    <a:lnTo>
                      <a:pt x="444" y="592"/>
                    </a:lnTo>
                    <a:lnTo>
                      <a:pt x="445" y="592"/>
                    </a:lnTo>
                    <a:lnTo>
                      <a:pt x="447" y="593"/>
                    </a:lnTo>
                    <a:lnTo>
                      <a:pt x="451" y="593"/>
                    </a:lnTo>
                    <a:lnTo>
                      <a:pt x="458" y="590"/>
                    </a:lnTo>
                    <a:lnTo>
                      <a:pt x="465" y="583"/>
                    </a:lnTo>
                    <a:lnTo>
                      <a:pt x="466" y="576"/>
                    </a:lnTo>
                    <a:lnTo>
                      <a:pt x="473" y="560"/>
                    </a:lnTo>
                    <a:lnTo>
                      <a:pt x="482" y="553"/>
                    </a:lnTo>
                    <a:lnTo>
                      <a:pt x="494" y="550"/>
                    </a:lnTo>
                    <a:lnTo>
                      <a:pt x="526" y="557"/>
                    </a:lnTo>
                    <a:lnTo>
                      <a:pt x="543" y="555"/>
                    </a:lnTo>
                    <a:lnTo>
                      <a:pt x="554" y="553"/>
                    </a:lnTo>
                    <a:lnTo>
                      <a:pt x="559" y="551"/>
                    </a:lnTo>
                    <a:lnTo>
                      <a:pt x="561" y="548"/>
                    </a:lnTo>
                    <a:lnTo>
                      <a:pt x="562" y="539"/>
                    </a:lnTo>
                    <a:lnTo>
                      <a:pt x="564" y="529"/>
                    </a:lnTo>
                    <a:lnTo>
                      <a:pt x="562" y="518"/>
                    </a:lnTo>
                    <a:lnTo>
                      <a:pt x="559" y="511"/>
                    </a:lnTo>
                    <a:lnTo>
                      <a:pt x="550" y="506"/>
                    </a:lnTo>
                    <a:lnTo>
                      <a:pt x="538" y="502"/>
                    </a:lnTo>
                    <a:lnTo>
                      <a:pt x="526" y="501"/>
                    </a:lnTo>
                    <a:lnTo>
                      <a:pt x="507" y="501"/>
                    </a:lnTo>
                    <a:lnTo>
                      <a:pt x="501" y="499"/>
                    </a:lnTo>
                    <a:lnTo>
                      <a:pt x="498" y="492"/>
                    </a:lnTo>
                    <a:lnTo>
                      <a:pt x="500" y="481"/>
                    </a:lnTo>
                    <a:lnTo>
                      <a:pt x="507" y="469"/>
                    </a:lnTo>
                    <a:lnTo>
                      <a:pt x="513" y="462"/>
                    </a:lnTo>
                    <a:lnTo>
                      <a:pt x="519" y="460"/>
                    </a:lnTo>
                    <a:lnTo>
                      <a:pt x="527" y="460"/>
                    </a:lnTo>
                    <a:lnTo>
                      <a:pt x="531" y="457"/>
                    </a:lnTo>
                    <a:lnTo>
                      <a:pt x="541" y="436"/>
                    </a:lnTo>
                    <a:lnTo>
                      <a:pt x="562" y="410"/>
                    </a:lnTo>
                    <a:lnTo>
                      <a:pt x="566" y="401"/>
                    </a:lnTo>
                    <a:lnTo>
                      <a:pt x="566" y="390"/>
                    </a:lnTo>
                    <a:lnTo>
                      <a:pt x="562" y="378"/>
                    </a:lnTo>
                    <a:lnTo>
                      <a:pt x="550" y="362"/>
                    </a:lnTo>
                    <a:lnTo>
                      <a:pt x="529" y="338"/>
                    </a:lnTo>
                    <a:lnTo>
                      <a:pt x="513" y="319"/>
                    </a:lnTo>
                    <a:lnTo>
                      <a:pt x="505" y="305"/>
                    </a:lnTo>
                    <a:lnTo>
                      <a:pt x="503" y="292"/>
                    </a:lnTo>
                    <a:lnTo>
                      <a:pt x="510" y="285"/>
                    </a:lnTo>
                    <a:lnTo>
                      <a:pt x="517" y="282"/>
                    </a:lnTo>
                    <a:lnTo>
                      <a:pt x="524" y="280"/>
                    </a:lnTo>
                    <a:lnTo>
                      <a:pt x="529" y="280"/>
                    </a:lnTo>
                    <a:lnTo>
                      <a:pt x="534" y="278"/>
                    </a:lnTo>
                    <a:lnTo>
                      <a:pt x="536" y="273"/>
                    </a:lnTo>
                    <a:lnTo>
                      <a:pt x="536" y="266"/>
                    </a:lnTo>
                    <a:lnTo>
                      <a:pt x="527" y="231"/>
                    </a:lnTo>
                    <a:lnTo>
                      <a:pt x="526" y="215"/>
                    </a:lnTo>
                    <a:lnTo>
                      <a:pt x="526" y="179"/>
                    </a:lnTo>
                    <a:lnTo>
                      <a:pt x="534" y="181"/>
                    </a:lnTo>
                    <a:lnTo>
                      <a:pt x="543" y="174"/>
                    </a:lnTo>
                    <a:lnTo>
                      <a:pt x="550" y="167"/>
                    </a:lnTo>
                    <a:lnTo>
                      <a:pt x="555" y="160"/>
                    </a:lnTo>
                    <a:lnTo>
                      <a:pt x="562" y="156"/>
                    </a:lnTo>
                    <a:lnTo>
                      <a:pt x="583" y="153"/>
                    </a:lnTo>
                    <a:lnTo>
                      <a:pt x="594" y="154"/>
                    </a:lnTo>
                    <a:lnTo>
                      <a:pt x="606" y="158"/>
                    </a:lnTo>
                    <a:lnTo>
                      <a:pt x="618" y="163"/>
                    </a:lnTo>
                    <a:lnTo>
                      <a:pt x="630" y="165"/>
                    </a:lnTo>
                    <a:lnTo>
                      <a:pt x="648" y="168"/>
                    </a:lnTo>
                    <a:lnTo>
                      <a:pt x="662" y="175"/>
                    </a:lnTo>
                    <a:lnTo>
                      <a:pt x="671" y="177"/>
                    </a:lnTo>
                    <a:lnTo>
                      <a:pt x="681" y="179"/>
                    </a:lnTo>
                    <a:lnTo>
                      <a:pt x="688" y="177"/>
                    </a:lnTo>
                    <a:lnTo>
                      <a:pt x="690" y="174"/>
                    </a:lnTo>
                    <a:lnTo>
                      <a:pt x="690" y="170"/>
                    </a:lnTo>
                    <a:lnTo>
                      <a:pt x="681" y="161"/>
                    </a:lnTo>
                    <a:lnTo>
                      <a:pt x="674" y="156"/>
                    </a:lnTo>
                    <a:lnTo>
                      <a:pt x="665" y="151"/>
                    </a:lnTo>
                    <a:lnTo>
                      <a:pt x="657" y="144"/>
                    </a:lnTo>
                    <a:lnTo>
                      <a:pt x="653" y="135"/>
                    </a:lnTo>
                    <a:lnTo>
                      <a:pt x="655" y="128"/>
                    </a:lnTo>
                    <a:lnTo>
                      <a:pt x="658" y="123"/>
                    </a:lnTo>
                    <a:lnTo>
                      <a:pt x="665" y="119"/>
                    </a:lnTo>
                    <a:lnTo>
                      <a:pt x="671" y="118"/>
                    </a:lnTo>
                    <a:lnTo>
                      <a:pt x="672" y="116"/>
                    </a:lnTo>
                    <a:lnTo>
                      <a:pt x="676" y="114"/>
                    </a:lnTo>
                    <a:lnTo>
                      <a:pt x="678" y="111"/>
                    </a:lnTo>
                    <a:lnTo>
                      <a:pt x="711" y="77"/>
                    </a:lnTo>
                    <a:lnTo>
                      <a:pt x="719" y="76"/>
                    </a:lnTo>
                    <a:lnTo>
                      <a:pt x="735" y="86"/>
                    </a:lnTo>
                    <a:lnTo>
                      <a:pt x="753" y="98"/>
                    </a:lnTo>
                    <a:lnTo>
                      <a:pt x="760" y="105"/>
                    </a:lnTo>
                    <a:lnTo>
                      <a:pt x="758" y="112"/>
                    </a:lnTo>
                    <a:lnTo>
                      <a:pt x="756" y="121"/>
                    </a:lnTo>
                    <a:lnTo>
                      <a:pt x="753" y="126"/>
                    </a:lnTo>
                    <a:lnTo>
                      <a:pt x="751" y="137"/>
                    </a:lnTo>
                    <a:lnTo>
                      <a:pt x="753" y="151"/>
                    </a:lnTo>
                    <a:lnTo>
                      <a:pt x="756" y="163"/>
                    </a:lnTo>
                    <a:lnTo>
                      <a:pt x="760" y="170"/>
                    </a:lnTo>
                    <a:lnTo>
                      <a:pt x="760" y="175"/>
                    </a:lnTo>
                    <a:lnTo>
                      <a:pt x="758" y="184"/>
                    </a:lnTo>
                    <a:lnTo>
                      <a:pt x="744" y="201"/>
                    </a:lnTo>
                    <a:lnTo>
                      <a:pt x="735" y="208"/>
                    </a:lnTo>
                    <a:lnTo>
                      <a:pt x="728" y="219"/>
                    </a:lnTo>
                    <a:lnTo>
                      <a:pt x="721" y="226"/>
                    </a:lnTo>
                    <a:lnTo>
                      <a:pt x="721" y="231"/>
                    </a:lnTo>
                    <a:lnTo>
                      <a:pt x="726" y="231"/>
                    </a:lnTo>
                    <a:lnTo>
                      <a:pt x="737" y="228"/>
                    </a:lnTo>
                    <a:lnTo>
                      <a:pt x="747" y="222"/>
                    </a:lnTo>
                    <a:lnTo>
                      <a:pt x="756" y="217"/>
                    </a:lnTo>
                    <a:lnTo>
                      <a:pt x="760" y="215"/>
                    </a:lnTo>
                    <a:lnTo>
                      <a:pt x="761" y="212"/>
                    </a:lnTo>
                    <a:lnTo>
                      <a:pt x="767" y="205"/>
                    </a:lnTo>
                    <a:lnTo>
                      <a:pt x="774" y="196"/>
                    </a:lnTo>
                    <a:lnTo>
                      <a:pt x="782" y="186"/>
                    </a:lnTo>
                    <a:lnTo>
                      <a:pt x="789" y="179"/>
                    </a:lnTo>
                    <a:lnTo>
                      <a:pt x="795" y="175"/>
                    </a:lnTo>
                    <a:lnTo>
                      <a:pt x="798" y="174"/>
                    </a:lnTo>
                    <a:lnTo>
                      <a:pt x="803" y="172"/>
                    </a:lnTo>
                    <a:lnTo>
                      <a:pt x="807" y="174"/>
                    </a:lnTo>
                    <a:lnTo>
                      <a:pt x="808" y="175"/>
                    </a:lnTo>
                    <a:lnTo>
                      <a:pt x="810" y="181"/>
                    </a:lnTo>
                    <a:lnTo>
                      <a:pt x="815" y="188"/>
                    </a:lnTo>
                    <a:lnTo>
                      <a:pt x="822" y="189"/>
                    </a:lnTo>
                    <a:lnTo>
                      <a:pt x="833" y="189"/>
                    </a:lnTo>
                    <a:lnTo>
                      <a:pt x="843" y="188"/>
                    </a:lnTo>
                    <a:lnTo>
                      <a:pt x="849" y="182"/>
                    </a:lnTo>
                    <a:lnTo>
                      <a:pt x="849" y="179"/>
                    </a:lnTo>
                    <a:lnTo>
                      <a:pt x="845" y="172"/>
                    </a:lnTo>
                    <a:lnTo>
                      <a:pt x="842" y="161"/>
                    </a:lnTo>
                    <a:lnTo>
                      <a:pt x="838" y="154"/>
                    </a:lnTo>
                    <a:lnTo>
                      <a:pt x="831" y="153"/>
                    </a:lnTo>
                    <a:lnTo>
                      <a:pt x="822" y="153"/>
                    </a:lnTo>
                    <a:lnTo>
                      <a:pt x="814" y="156"/>
                    </a:lnTo>
                    <a:lnTo>
                      <a:pt x="805" y="158"/>
                    </a:lnTo>
                    <a:lnTo>
                      <a:pt x="800" y="160"/>
                    </a:lnTo>
                    <a:lnTo>
                      <a:pt x="795" y="163"/>
                    </a:lnTo>
                    <a:lnTo>
                      <a:pt x="786" y="172"/>
                    </a:lnTo>
                    <a:lnTo>
                      <a:pt x="779" y="175"/>
                    </a:lnTo>
                    <a:lnTo>
                      <a:pt x="777" y="174"/>
                    </a:lnTo>
                    <a:lnTo>
                      <a:pt x="777" y="160"/>
                    </a:lnTo>
                    <a:lnTo>
                      <a:pt x="779" y="151"/>
                    </a:lnTo>
                    <a:lnTo>
                      <a:pt x="777" y="139"/>
                    </a:lnTo>
                    <a:lnTo>
                      <a:pt x="774" y="128"/>
                    </a:lnTo>
                    <a:lnTo>
                      <a:pt x="772" y="121"/>
                    </a:lnTo>
                    <a:lnTo>
                      <a:pt x="772" y="118"/>
                    </a:lnTo>
                    <a:lnTo>
                      <a:pt x="775" y="111"/>
                    </a:lnTo>
                    <a:lnTo>
                      <a:pt x="779" y="109"/>
                    </a:lnTo>
                    <a:lnTo>
                      <a:pt x="782" y="104"/>
                    </a:lnTo>
                    <a:lnTo>
                      <a:pt x="786" y="97"/>
                    </a:lnTo>
                    <a:lnTo>
                      <a:pt x="791" y="91"/>
                    </a:lnTo>
                    <a:lnTo>
                      <a:pt x="793" y="91"/>
                    </a:lnTo>
                    <a:lnTo>
                      <a:pt x="795" y="93"/>
                    </a:lnTo>
                    <a:lnTo>
                      <a:pt x="795" y="97"/>
                    </a:lnTo>
                    <a:lnTo>
                      <a:pt x="796" y="102"/>
                    </a:lnTo>
                    <a:lnTo>
                      <a:pt x="796" y="112"/>
                    </a:lnTo>
                    <a:lnTo>
                      <a:pt x="798" y="116"/>
                    </a:lnTo>
                    <a:lnTo>
                      <a:pt x="798" y="126"/>
                    </a:lnTo>
                    <a:lnTo>
                      <a:pt x="800" y="130"/>
                    </a:lnTo>
                    <a:lnTo>
                      <a:pt x="801" y="130"/>
                    </a:lnTo>
                    <a:lnTo>
                      <a:pt x="805" y="132"/>
                    </a:lnTo>
                    <a:lnTo>
                      <a:pt x="807" y="132"/>
                    </a:lnTo>
                    <a:lnTo>
                      <a:pt x="814" y="128"/>
                    </a:lnTo>
                    <a:lnTo>
                      <a:pt x="817" y="128"/>
                    </a:lnTo>
                    <a:lnTo>
                      <a:pt x="821" y="125"/>
                    </a:lnTo>
                    <a:lnTo>
                      <a:pt x="824" y="107"/>
                    </a:lnTo>
                    <a:lnTo>
                      <a:pt x="828" y="98"/>
                    </a:lnTo>
                    <a:lnTo>
                      <a:pt x="836" y="91"/>
                    </a:lnTo>
                    <a:lnTo>
                      <a:pt x="849" y="91"/>
                    </a:lnTo>
                    <a:lnTo>
                      <a:pt x="863" y="100"/>
                    </a:lnTo>
                    <a:lnTo>
                      <a:pt x="871" y="109"/>
                    </a:lnTo>
                    <a:lnTo>
                      <a:pt x="877" y="112"/>
                    </a:lnTo>
                    <a:lnTo>
                      <a:pt x="892" y="118"/>
                    </a:lnTo>
                    <a:lnTo>
                      <a:pt x="899" y="119"/>
                    </a:lnTo>
                    <a:lnTo>
                      <a:pt x="904" y="123"/>
                    </a:lnTo>
                    <a:lnTo>
                      <a:pt x="908" y="125"/>
                    </a:lnTo>
                    <a:lnTo>
                      <a:pt x="910" y="128"/>
                    </a:lnTo>
                    <a:lnTo>
                      <a:pt x="910" y="133"/>
                    </a:lnTo>
                    <a:lnTo>
                      <a:pt x="911" y="140"/>
                    </a:lnTo>
                    <a:lnTo>
                      <a:pt x="913" y="146"/>
                    </a:lnTo>
                    <a:lnTo>
                      <a:pt x="917" y="153"/>
                    </a:lnTo>
                    <a:lnTo>
                      <a:pt x="920" y="153"/>
                    </a:lnTo>
                    <a:lnTo>
                      <a:pt x="924" y="154"/>
                    </a:lnTo>
                    <a:lnTo>
                      <a:pt x="931" y="151"/>
                    </a:lnTo>
                    <a:lnTo>
                      <a:pt x="934" y="144"/>
                    </a:lnTo>
                    <a:lnTo>
                      <a:pt x="934" y="135"/>
                    </a:lnTo>
                    <a:lnTo>
                      <a:pt x="931" y="126"/>
                    </a:lnTo>
                    <a:lnTo>
                      <a:pt x="927" y="121"/>
                    </a:lnTo>
                    <a:lnTo>
                      <a:pt x="920" y="114"/>
                    </a:lnTo>
                    <a:lnTo>
                      <a:pt x="906" y="107"/>
                    </a:lnTo>
                    <a:lnTo>
                      <a:pt x="891" y="100"/>
                    </a:lnTo>
                    <a:lnTo>
                      <a:pt x="880" y="91"/>
                    </a:lnTo>
                    <a:lnTo>
                      <a:pt x="877" y="88"/>
                    </a:lnTo>
                    <a:lnTo>
                      <a:pt x="877" y="83"/>
                    </a:lnTo>
                    <a:lnTo>
                      <a:pt x="878" y="81"/>
                    </a:lnTo>
                    <a:lnTo>
                      <a:pt x="882" y="81"/>
                    </a:lnTo>
                    <a:lnTo>
                      <a:pt x="885" y="79"/>
                    </a:lnTo>
                    <a:lnTo>
                      <a:pt x="920" y="79"/>
                    </a:lnTo>
                    <a:lnTo>
                      <a:pt x="929" y="81"/>
                    </a:lnTo>
                    <a:lnTo>
                      <a:pt x="932" y="81"/>
                    </a:lnTo>
                    <a:lnTo>
                      <a:pt x="936" y="79"/>
                    </a:lnTo>
                    <a:lnTo>
                      <a:pt x="948" y="77"/>
                    </a:lnTo>
                    <a:lnTo>
                      <a:pt x="960" y="72"/>
                    </a:lnTo>
                    <a:lnTo>
                      <a:pt x="973" y="63"/>
                    </a:lnTo>
                    <a:lnTo>
                      <a:pt x="985" y="56"/>
                    </a:lnTo>
                    <a:lnTo>
                      <a:pt x="999" y="51"/>
                    </a:lnTo>
                    <a:lnTo>
                      <a:pt x="1011" y="46"/>
                    </a:lnTo>
                    <a:lnTo>
                      <a:pt x="1027" y="41"/>
                    </a:lnTo>
                    <a:lnTo>
                      <a:pt x="1044" y="41"/>
                    </a:lnTo>
                    <a:lnTo>
                      <a:pt x="1060" y="42"/>
                    </a:lnTo>
                    <a:lnTo>
                      <a:pt x="1072" y="42"/>
                    </a:lnTo>
                    <a:lnTo>
                      <a:pt x="1096" y="28"/>
                    </a:lnTo>
                    <a:lnTo>
                      <a:pt x="1103" y="25"/>
                    </a:lnTo>
                    <a:lnTo>
                      <a:pt x="1109" y="18"/>
                    </a:lnTo>
                    <a:lnTo>
                      <a:pt x="1121" y="6"/>
                    </a:lnTo>
                    <a:lnTo>
                      <a:pt x="1124" y="4"/>
                    </a:lnTo>
                    <a:lnTo>
                      <a:pt x="1128" y="9"/>
                    </a:lnTo>
                    <a:lnTo>
                      <a:pt x="1130" y="21"/>
                    </a:lnTo>
                    <a:lnTo>
                      <a:pt x="1133" y="25"/>
                    </a:lnTo>
                    <a:lnTo>
                      <a:pt x="1144" y="28"/>
                    </a:lnTo>
                    <a:lnTo>
                      <a:pt x="1156" y="30"/>
                    </a:lnTo>
                    <a:lnTo>
                      <a:pt x="1166" y="32"/>
                    </a:lnTo>
                    <a:lnTo>
                      <a:pt x="1173" y="32"/>
                    </a:lnTo>
                    <a:lnTo>
                      <a:pt x="1182" y="30"/>
                    </a:lnTo>
                    <a:lnTo>
                      <a:pt x="1194" y="25"/>
                    </a:lnTo>
                    <a:lnTo>
                      <a:pt x="1213" y="16"/>
                    </a:lnTo>
                    <a:lnTo>
                      <a:pt x="1220" y="11"/>
                    </a:lnTo>
                    <a:lnTo>
                      <a:pt x="1226" y="7"/>
                    </a:lnTo>
                    <a:lnTo>
                      <a:pt x="1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94"/>
            <p:cNvGrpSpPr/>
            <p:nvPr/>
          </p:nvGrpSpPr>
          <p:grpSpPr>
            <a:xfrm>
              <a:off x="4035460" y="2236113"/>
              <a:ext cx="1160876" cy="1519673"/>
              <a:chOff x="4193459" y="2366923"/>
              <a:chExt cx="1302370" cy="1704899"/>
            </a:xfrm>
            <a:grpFill/>
          </p:grpSpPr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4193459" y="2445323"/>
                <a:ext cx="1302370" cy="1626499"/>
              </a:xfrm>
              <a:custGeom>
                <a:avLst/>
                <a:gdLst/>
                <a:ahLst/>
                <a:cxnLst>
                  <a:cxn ang="0">
                    <a:pos x="799" y="752"/>
                  </a:cxn>
                  <a:cxn ang="0">
                    <a:pos x="836" y="727"/>
                  </a:cxn>
                  <a:cxn ang="0">
                    <a:pos x="455" y="5"/>
                  </a:cxn>
                  <a:cxn ang="0">
                    <a:pos x="467" y="54"/>
                  </a:cxn>
                  <a:cxn ang="0">
                    <a:pos x="453" y="75"/>
                  </a:cxn>
                  <a:cxn ang="0">
                    <a:pos x="494" y="98"/>
                  </a:cxn>
                  <a:cxn ang="0">
                    <a:pos x="536" y="117"/>
                  </a:cxn>
                  <a:cxn ang="0">
                    <a:pos x="600" y="145"/>
                  </a:cxn>
                  <a:cxn ang="0">
                    <a:pos x="644" y="94"/>
                  </a:cxn>
                  <a:cxn ang="0">
                    <a:pos x="747" y="115"/>
                  </a:cxn>
                  <a:cxn ang="0">
                    <a:pos x="712" y="157"/>
                  </a:cxn>
                  <a:cxn ang="0">
                    <a:pos x="747" y="131"/>
                  </a:cxn>
                  <a:cxn ang="0">
                    <a:pos x="806" y="136"/>
                  </a:cxn>
                  <a:cxn ang="0">
                    <a:pos x="848" y="226"/>
                  </a:cxn>
                  <a:cxn ang="0">
                    <a:pos x="878" y="358"/>
                  </a:cxn>
                  <a:cxn ang="0">
                    <a:pos x="947" y="442"/>
                  </a:cxn>
                  <a:cxn ang="0">
                    <a:pos x="982" y="495"/>
                  </a:cxn>
                  <a:cxn ang="0">
                    <a:pos x="1038" y="518"/>
                  </a:cxn>
                  <a:cxn ang="0">
                    <a:pos x="1113" y="504"/>
                  </a:cxn>
                  <a:cxn ang="0">
                    <a:pos x="1075" y="605"/>
                  </a:cxn>
                  <a:cxn ang="0">
                    <a:pos x="1031" y="679"/>
                  </a:cxn>
                  <a:cxn ang="0">
                    <a:pos x="961" y="748"/>
                  </a:cxn>
                  <a:cxn ang="0">
                    <a:pos x="916" y="817"/>
                  </a:cxn>
                  <a:cxn ang="0">
                    <a:pos x="944" y="923"/>
                  </a:cxn>
                  <a:cxn ang="0">
                    <a:pos x="937" y="1009"/>
                  </a:cxn>
                  <a:cxn ang="0">
                    <a:pos x="867" y="1083"/>
                  </a:cxn>
                  <a:cxn ang="0">
                    <a:pos x="860" y="1158"/>
                  </a:cxn>
                  <a:cxn ang="0">
                    <a:pos x="813" y="1201"/>
                  </a:cxn>
                  <a:cxn ang="0">
                    <a:pos x="801" y="1278"/>
                  </a:cxn>
                  <a:cxn ang="0">
                    <a:pos x="738" y="1354"/>
                  </a:cxn>
                  <a:cxn ang="0">
                    <a:pos x="645" y="1369"/>
                  </a:cxn>
                  <a:cxn ang="0">
                    <a:pos x="583" y="1375"/>
                  </a:cxn>
                  <a:cxn ang="0">
                    <a:pos x="567" y="1301"/>
                  </a:cxn>
                  <a:cxn ang="0">
                    <a:pos x="532" y="1221"/>
                  </a:cxn>
                  <a:cxn ang="0">
                    <a:pos x="518" y="1144"/>
                  </a:cxn>
                  <a:cxn ang="0">
                    <a:pos x="480" y="1065"/>
                  </a:cxn>
                  <a:cxn ang="0">
                    <a:pos x="499" y="951"/>
                  </a:cxn>
                  <a:cxn ang="0">
                    <a:pos x="494" y="869"/>
                  </a:cxn>
                  <a:cxn ang="0">
                    <a:pos x="467" y="785"/>
                  </a:cxn>
                  <a:cxn ang="0">
                    <a:pos x="431" y="729"/>
                  </a:cxn>
                  <a:cxn ang="0">
                    <a:pos x="452" y="651"/>
                  </a:cxn>
                  <a:cxn ang="0">
                    <a:pos x="422" y="626"/>
                  </a:cxn>
                  <a:cxn ang="0">
                    <a:pos x="375" y="638"/>
                  </a:cxn>
                  <a:cxn ang="0">
                    <a:pos x="321" y="588"/>
                  </a:cxn>
                  <a:cxn ang="0">
                    <a:pos x="258" y="626"/>
                  </a:cxn>
                  <a:cxn ang="0">
                    <a:pos x="167" y="637"/>
                  </a:cxn>
                  <a:cxn ang="0">
                    <a:pos x="111" y="607"/>
                  </a:cxn>
                  <a:cxn ang="0">
                    <a:pos x="82" y="542"/>
                  </a:cxn>
                  <a:cxn ang="0">
                    <a:pos x="8" y="488"/>
                  </a:cxn>
                  <a:cxn ang="0">
                    <a:pos x="3" y="444"/>
                  </a:cxn>
                  <a:cxn ang="0">
                    <a:pos x="12" y="414"/>
                  </a:cxn>
                  <a:cxn ang="0">
                    <a:pos x="21" y="329"/>
                  </a:cxn>
                  <a:cxn ang="0">
                    <a:pos x="47" y="213"/>
                  </a:cxn>
                  <a:cxn ang="0">
                    <a:pos x="122" y="152"/>
                  </a:cxn>
                  <a:cxn ang="0">
                    <a:pos x="148" y="79"/>
                  </a:cxn>
                  <a:cxn ang="0">
                    <a:pos x="200" y="47"/>
                  </a:cxn>
                  <a:cxn ang="0">
                    <a:pos x="284" y="24"/>
                  </a:cxn>
                  <a:cxn ang="0">
                    <a:pos x="415" y="3"/>
                  </a:cxn>
                </a:cxnLst>
                <a:rect l="0" t="0" r="r" b="b"/>
                <a:pathLst>
                  <a:path w="1113" h="1390">
                    <a:moveTo>
                      <a:pt x="818" y="714"/>
                    </a:moveTo>
                    <a:lnTo>
                      <a:pt x="810" y="715"/>
                    </a:lnTo>
                    <a:lnTo>
                      <a:pt x="803" y="720"/>
                    </a:lnTo>
                    <a:lnTo>
                      <a:pt x="801" y="727"/>
                    </a:lnTo>
                    <a:lnTo>
                      <a:pt x="799" y="740"/>
                    </a:lnTo>
                    <a:lnTo>
                      <a:pt x="799" y="752"/>
                    </a:lnTo>
                    <a:lnTo>
                      <a:pt x="803" y="764"/>
                    </a:lnTo>
                    <a:lnTo>
                      <a:pt x="808" y="769"/>
                    </a:lnTo>
                    <a:lnTo>
                      <a:pt x="817" y="766"/>
                    </a:lnTo>
                    <a:lnTo>
                      <a:pt x="824" y="755"/>
                    </a:lnTo>
                    <a:lnTo>
                      <a:pt x="831" y="741"/>
                    </a:lnTo>
                    <a:lnTo>
                      <a:pt x="836" y="727"/>
                    </a:lnTo>
                    <a:lnTo>
                      <a:pt x="834" y="717"/>
                    </a:lnTo>
                    <a:lnTo>
                      <a:pt x="829" y="714"/>
                    </a:lnTo>
                    <a:lnTo>
                      <a:pt x="818" y="714"/>
                    </a:lnTo>
                    <a:close/>
                    <a:moveTo>
                      <a:pt x="433" y="0"/>
                    </a:moveTo>
                    <a:lnTo>
                      <a:pt x="445" y="2"/>
                    </a:lnTo>
                    <a:lnTo>
                      <a:pt x="455" y="5"/>
                    </a:lnTo>
                    <a:lnTo>
                      <a:pt x="466" y="14"/>
                    </a:lnTo>
                    <a:lnTo>
                      <a:pt x="473" y="28"/>
                    </a:lnTo>
                    <a:lnTo>
                      <a:pt x="476" y="40"/>
                    </a:lnTo>
                    <a:lnTo>
                      <a:pt x="476" y="49"/>
                    </a:lnTo>
                    <a:lnTo>
                      <a:pt x="473" y="52"/>
                    </a:lnTo>
                    <a:lnTo>
                      <a:pt x="467" y="54"/>
                    </a:lnTo>
                    <a:lnTo>
                      <a:pt x="455" y="54"/>
                    </a:lnTo>
                    <a:lnTo>
                      <a:pt x="450" y="56"/>
                    </a:lnTo>
                    <a:lnTo>
                      <a:pt x="447" y="59"/>
                    </a:lnTo>
                    <a:lnTo>
                      <a:pt x="447" y="66"/>
                    </a:lnTo>
                    <a:lnTo>
                      <a:pt x="452" y="72"/>
                    </a:lnTo>
                    <a:lnTo>
                      <a:pt x="453" y="75"/>
                    </a:lnTo>
                    <a:lnTo>
                      <a:pt x="457" y="77"/>
                    </a:lnTo>
                    <a:lnTo>
                      <a:pt x="459" y="77"/>
                    </a:lnTo>
                    <a:lnTo>
                      <a:pt x="466" y="80"/>
                    </a:lnTo>
                    <a:lnTo>
                      <a:pt x="476" y="87"/>
                    </a:lnTo>
                    <a:lnTo>
                      <a:pt x="485" y="94"/>
                    </a:lnTo>
                    <a:lnTo>
                      <a:pt x="494" y="98"/>
                    </a:lnTo>
                    <a:lnTo>
                      <a:pt x="504" y="100"/>
                    </a:lnTo>
                    <a:lnTo>
                      <a:pt x="515" y="103"/>
                    </a:lnTo>
                    <a:lnTo>
                      <a:pt x="523" y="108"/>
                    </a:lnTo>
                    <a:lnTo>
                      <a:pt x="527" y="110"/>
                    </a:lnTo>
                    <a:lnTo>
                      <a:pt x="529" y="112"/>
                    </a:lnTo>
                    <a:lnTo>
                      <a:pt x="536" y="117"/>
                    </a:lnTo>
                    <a:lnTo>
                      <a:pt x="544" y="124"/>
                    </a:lnTo>
                    <a:lnTo>
                      <a:pt x="555" y="129"/>
                    </a:lnTo>
                    <a:lnTo>
                      <a:pt x="572" y="133"/>
                    </a:lnTo>
                    <a:lnTo>
                      <a:pt x="581" y="138"/>
                    </a:lnTo>
                    <a:lnTo>
                      <a:pt x="591" y="143"/>
                    </a:lnTo>
                    <a:lnTo>
                      <a:pt x="600" y="145"/>
                    </a:lnTo>
                    <a:lnTo>
                      <a:pt x="609" y="140"/>
                    </a:lnTo>
                    <a:lnTo>
                      <a:pt x="616" y="129"/>
                    </a:lnTo>
                    <a:lnTo>
                      <a:pt x="623" y="115"/>
                    </a:lnTo>
                    <a:lnTo>
                      <a:pt x="630" y="105"/>
                    </a:lnTo>
                    <a:lnTo>
                      <a:pt x="637" y="96"/>
                    </a:lnTo>
                    <a:lnTo>
                      <a:pt x="644" y="94"/>
                    </a:lnTo>
                    <a:lnTo>
                      <a:pt x="658" y="100"/>
                    </a:lnTo>
                    <a:lnTo>
                      <a:pt x="673" y="107"/>
                    </a:lnTo>
                    <a:lnTo>
                      <a:pt x="691" y="110"/>
                    </a:lnTo>
                    <a:lnTo>
                      <a:pt x="729" y="110"/>
                    </a:lnTo>
                    <a:lnTo>
                      <a:pt x="740" y="112"/>
                    </a:lnTo>
                    <a:lnTo>
                      <a:pt x="747" y="115"/>
                    </a:lnTo>
                    <a:lnTo>
                      <a:pt x="745" y="121"/>
                    </a:lnTo>
                    <a:lnTo>
                      <a:pt x="740" y="128"/>
                    </a:lnTo>
                    <a:lnTo>
                      <a:pt x="731" y="136"/>
                    </a:lnTo>
                    <a:lnTo>
                      <a:pt x="721" y="145"/>
                    </a:lnTo>
                    <a:lnTo>
                      <a:pt x="714" y="152"/>
                    </a:lnTo>
                    <a:lnTo>
                      <a:pt x="712" y="157"/>
                    </a:lnTo>
                    <a:lnTo>
                      <a:pt x="715" y="161"/>
                    </a:lnTo>
                    <a:lnTo>
                      <a:pt x="717" y="161"/>
                    </a:lnTo>
                    <a:lnTo>
                      <a:pt x="721" y="159"/>
                    </a:lnTo>
                    <a:lnTo>
                      <a:pt x="729" y="150"/>
                    </a:lnTo>
                    <a:lnTo>
                      <a:pt x="735" y="143"/>
                    </a:lnTo>
                    <a:lnTo>
                      <a:pt x="747" y="131"/>
                    </a:lnTo>
                    <a:lnTo>
                      <a:pt x="759" y="124"/>
                    </a:lnTo>
                    <a:lnTo>
                      <a:pt x="773" y="121"/>
                    </a:lnTo>
                    <a:lnTo>
                      <a:pt x="785" y="119"/>
                    </a:lnTo>
                    <a:lnTo>
                      <a:pt x="794" y="119"/>
                    </a:lnTo>
                    <a:lnTo>
                      <a:pt x="801" y="126"/>
                    </a:lnTo>
                    <a:lnTo>
                      <a:pt x="806" y="136"/>
                    </a:lnTo>
                    <a:lnTo>
                      <a:pt x="811" y="145"/>
                    </a:lnTo>
                    <a:lnTo>
                      <a:pt x="813" y="154"/>
                    </a:lnTo>
                    <a:lnTo>
                      <a:pt x="818" y="166"/>
                    </a:lnTo>
                    <a:lnTo>
                      <a:pt x="827" y="184"/>
                    </a:lnTo>
                    <a:lnTo>
                      <a:pt x="837" y="203"/>
                    </a:lnTo>
                    <a:lnTo>
                      <a:pt x="848" y="226"/>
                    </a:lnTo>
                    <a:lnTo>
                      <a:pt x="857" y="252"/>
                    </a:lnTo>
                    <a:lnTo>
                      <a:pt x="867" y="276"/>
                    </a:lnTo>
                    <a:lnTo>
                      <a:pt x="872" y="292"/>
                    </a:lnTo>
                    <a:lnTo>
                      <a:pt x="872" y="330"/>
                    </a:lnTo>
                    <a:lnTo>
                      <a:pt x="874" y="346"/>
                    </a:lnTo>
                    <a:lnTo>
                      <a:pt x="878" y="358"/>
                    </a:lnTo>
                    <a:lnTo>
                      <a:pt x="888" y="369"/>
                    </a:lnTo>
                    <a:lnTo>
                      <a:pt x="902" y="381"/>
                    </a:lnTo>
                    <a:lnTo>
                      <a:pt x="916" y="392"/>
                    </a:lnTo>
                    <a:lnTo>
                      <a:pt x="925" y="406"/>
                    </a:lnTo>
                    <a:lnTo>
                      <a:pt x="939" y="434"/>
                    </a:lnTo>
                    <a:lnTo>
                      <a:pt x="947" y="442"/>
                    </a:lnTo>
                    <a:lnTo>
                      <a:pt x="953" y="446"/>
                    </a:lnTo>
                    <a:lnTo>
                      <a:pt x="958" y="451"/>
                    </a:lnTo>
                    <a:lnTo>
                      <a:pt x="965" y="462"/>
                    </a:lnTo>
                    <a:lnTo>
                      <a:pt x="974" y="474"/>
                    </a:lnTo>
                    <a:lnTo>
                      <a:pt x="981" y="486"/>
                    </a:lnTo>
                    <a:lnTo>
                      <a:pt x="982" y="495"/>
                    </a:lnTo>
                    <a:lnTo>
                      <a:pt x="982" y="519"/>
                    </a:lnTo>
                    <a:lnTo>
                      <a:pt x="988" y="525"/>
                    </a:lnTo>
                    <a:lnTo>
                      <a:pt x="996" y="528"/>
                    </a:lnTo>
                    <a:lnTo>
                      <a:pt x="1012" y="526"/>
                    </a:lnTo>
                    <a:lnTo>
                      <a:pt x="1026" y="523"/>
                    </a:lnTo>
                    <a:lnTo>
                      <a:pt x="1038" y="518"/>
                    </a:lnTo>
                    <a:lnTo>
                      <a:pt x="1052" y="511"/>
                    </a:lnTo>
                    <a:lnTo>
                      <a:pt x="1064" y="505"/>
                    </a:lnTo>
                    <a:lnTo>
                      <a:pt x="1092" y="495"/>
                    </a:lnTo>
                    <a:lnTo>
                      <a:pt x="1105" y="493"/>
                    </a:lnTo>
                    <a:lnTo>
                      <a:pt x="1112" y="495"/>
                    </a:lnTo>
                    <a:lnTo>
                      <a:pt x="1113" y="504"/>
                    </a:lnTo>
                    <a:lnTo>
                      <a:pt x="1112" y="519"/>
                    </a:lnTo>
                    <a:lnTo>
                      <a:pt x="1108" y="535"/>
                    </a:lnTo>
                    <a:lnTo>
                      <a:pt x="1103" y="549"/>
                    </a:lnTo>
                    <a:lnTo>
                      <a:pt x="1101" y="560"/>
                    </a:lnTo>
                    <a:lnTo>
                      <a:pt x="1092" y="577"/>
                    </a:lnTo>
                    <a:lnTo>
                      <a:pt x="1075" y="605"/>
                    </a:lnTo>
                    <a:lnTo>
                      <a:pt x="1068" y="619"/>
                    </a:lnTo>
                    <a:lnTo>
                      <a:pt x="1061" y="631"/>
                    </a:lnTo>
                    <a:lnTo>
                      <a:pt x="1059" y="640"/>
                    </a:lnTo>
                    <a:lnTo>
                      <a:pt x="1054" y="652"/>
                    </a:lnTo>
                    <a:lnTo>
                      <a:pt x="1045" y="666"/>
                    </a:lnTo>
                    <a:lnTo>
                      <a:pt x="1031" y="679"/>
                    </a:lnTo>
                    <a:lnTo>
                      <a:pt x="1019" y="684"/>
                    </a:lnTo>
                    <a:lnTo>
                      <a:pt x="1009" y="691"/>
                    </a:lnTo>
                    <a:lnTo>
                      <a:pt x="995" y="703"/>
                    </a:lnTo>
                    <a:lnTo>
                      <a:pt x="982" y="720"/>
                    </a:lnTo>
                    <a:lnTo>
                      <a:pt x="970" y="736"/>
                    </a:lnTo>
                    <a:lnTo>
                      <a:pt x="961" y="748"/>
                    </a:lnTo>
                    <a:lnTo>
                      <a:pt x="954" y="759"/>
                    </a:lnTo>
                    <a:lnTo>
                      <a:pt x="937" y="783"/>
                    </a:lnTo>
                    <a:lnTo>
                      <a:pt x="930" y="792"/>
                    </a:lnTo>
                    <a:lnTo>
                      <a:pt x="925" y="797"/>
                    </a:lnTo>
                    <a:lnTo>
                      <a:pt x="920" y="804"/>
                    </a:lnTo>
                    <a:lnTo>
                      <a:pt x="916" y="817"/>
                    </a:lnTo>
                    <a:lnTo>
                      <a:pt x="913" y="831"/>
                    </a:lnTo>
                    <a:lnTo>
                      <a:pt x="913" y="843"/>
                    </a:lnTo>
                    <a:lnTo>
                      <a:pt x="916" y="860"/>
                    </a:lnTo>
                    <a:lnTo>
                      <a:pt x="923" y="888"/>
                    </a:lnTo>
                    <a:lnTo>
                      <a:pt x="940" y="913"/>
                    </a:lnTo>
                    <a:lnTo>
                      <a:pt x="944" y="923"/>
                    </a:lnTo>
                    <a:lnTo>
                      <a:pt x="942" y="934"/>
                    </a:lnTo>
                    <a:lnTo>
                      <a:pt x="940" y="946"/>
                    </a:lnTo>
                    <a:lnTo>
                      <a:pt x="940" y="960"/>
                    </a:lnTo>
                    <a:lnTo>
                      <a:pt x="942" y="978"/>
                    </a:lnTo>
                    <a:lnTo>
                      <a:pt x="942" y="993"/>
                    </a:lnTo>
                    <a:lnTo>
                      <a:pt x="937" y="1009"/>
                    </a:lnTo>
                    <a:lnTo>
                      <a:pt x="927" y="1023"/>
                    </a:lnTo>
                    <a:lnTo>
                      <a:pt x="918" y="1035"/>
                    </a:lnTo>
                    <a:lnTo>
                      <a:pt x="904" y="1049"/>
                    </a:lnTo>
                    <a:lnTo>
                      <a:pt x="892" y="1060"/>
                    </a:lnTo>
                    <a:lnTo>
                      <a:pt x="878" y="1070"/>
                    </a:lnTo>
                    <a:lnTo>
                      <a:pt x="867" y="1083"/>
                    </a:lnTo>
                    <a:lnTo>
                      <a:pt x="858" y="1098"/>
                    </a:lnTo>
                    <a:lnTo>
                      <a:pt x="851" y="1112"/>
                    </a:lnTo>
                    <a:lnTo>
                      <a:pt x="850" y="1121"/>
                    </a:lnTo>
                    <a:lnTo>
                      <a:pt x="853" y="1130"/>
                    </a:lnTo>
                    <a:lnTo>
                      <a:pt x="857" y="1142"/>
                    </a:lnTo>
                    <a:lnTo>
                      <a:pt x="860" y="1158"/>
                    </a:lnTo>
                    <a:lnTo>
                      <a:pt x="862" y="1172"/>
                    </a:lnTo>
                    <a:lnTo>
                      <a:pt x="862" y="1180"/>
                    </a:lnTo>
                    <a:lnTo>
                      <a:pt x="857" y="1186"/>
                    </a:lnTo>
                    <a:lnTo>
                      <a:pt x="846" y="1191"/>
                    </a:lnTo>
                    <a:lnTo>
                      <a:pt x="822" y="1198"/>
                    </a:lnTo>
                    <a:lnTo>
                      <a:pt x="813" y="1201"/>
                    </a:lnTo>
                    <a:lnTo>
                      <a:pt x="810" y="1207"/>
                    </a:lnTo>
                    <a:lnTo>
                      <a:pt x="811" y="1215"/>
                    </a:lnTo>
                    <a:lnTo>
                      <a:pt x="822" y="1242"/>
                    </a:lnTo>
                    <a:lnTo>
                      <a:pt x="820" y="1254"/>
                    </a:lnTo>
                    <a:lnTo>
                      <a:pt x="811" y="1266"/>
                    </a:lnTo>
                    <a:lnTo>
                      <a:pt x="801" y="1278"/>
                    </a:lnTo>
                    <a:lnTo>
                      <a:pt x="792" y="1287"/>
                    </a:lnTo>
                    <a:lnTo>
                      <a:pt x="785" y="1298"/>
                    </a:lnTo>
                    <a:lnTo>
                      <a:pt x="775" y="1312"/>
                    </a:lnTo>
                    <a:lnTo>
                      <a:pt x="762" y="1327"/>
                    </a:lnTo>
                    <a:lnTo>
                      <a:pt x="750" y="1341"/>
                    </a:lnTo>
                    <a:lnTo>
                      <a:pt x="738" y="1354"/>
                    </a:lnTo>
                    <a:lnTo>
                      <a:pt x="724" y="1361"/>
                    </a:lnTo>
                    <a:lnTo>
                      <a:pt x="708" y="1364"/>
                    </a:lnTo>
                    <a:lnTo>
                      <a:pt x="691" y="1364"/>
                    </a:lnTo>
                    <a:lnTo>
                      <a:pt x="677" y="1362"/>
                    </a:lnTo>
                    <a:lnTo>
                      <a:pt x="663" y="1364"/>
                    </a:lnTo>
                    <a:lnTo>
                      <a:pt x="645" y="1369"/>
                    </a:lnTo>
                    <a:lnTo>
                      <a:pt x="632" y="1378"/>
                    </a:lnTo>
                    <a:lnTo>
                      <a:pt x="623" y="1385"/>
                    </a:lnTo>
                    <a:lnTo>
                      <a:pt x="616" y="1390"/>
                    </a:lnTo>
                    <a:lnTo>
                      <a:pt x="605" y="1390"/>
                    </a:lnTo>
                    <a:lnTo>
                      <a:pt x="593" y="1383"/>
                    </a:lnTo>
                    <a:lnTo>
                      <a:pt x="583" y="1375"/>
                    </a:lnTo>
                    <a:lnTo>
                      <a:pt x="577" y="1362"/>
                    </a:lnTo>
                    <a:lnTo>
                      <a:pt x="574" y="1331"/>
                    </a:lnTo>
                    <a:lnTo>
                      <a:pt x="572" y="1320"/>
                    </a:lnTo>
                    <a:lnTo>
                      <a:pt x="570" y="1317"/>
                    </a:lnTo>
                    <a:lnTo>
                      <a:pt x="570" y="1312"/>
                    </a:lnTo>
                    <a:lnTo>
                      <a:pt x="567" y="1301"/>
                    </a:lnTo>
                    <a:lnTo>
                      <a:pt x="562" y="1289"/>
                    </a:lnTo>
                    <a:lnTo>
                      <a:pt x="555" y="1277"/>
                    </a:lnTo>
                    <a:lnTo>
                      <a:pt x="541" y="1256"/>
                    </a:lnTo>
                    <a:lnTo>
                      <a:pt x="530" y="1238"/>
                    </a:lnTo>
                    <a:lnTo>
                      <a:pt x="530" y="1231"/>
                    </a:lnTo>
                    <a:lnTo>
                      <a:pt x="532" y="1221"/>
                    </a:lnTo>
                    <a:lnTo>
                      <a:pt x="537" y="1208"/>
                    </a:lnTo>
                    <a:lnTo>
                      <a:pt x="541" y="1196"/>
                    </a:lnTo>
                    <a:lnTo>
                      <a:pt x="543" y="1184"/>
                    </a:lnTo>
                    <a:lnTo>
                      <a:pt x="537" y="1170"/>
                    </a:lnTo>
                    <a:lnTo>
                      <a:pt x="529" y="1156"/>
                    </a:lnTo>
                    <a:lnTo>
                      <a:pt x="518" y="1144"/>
                    </a:lnTo>
                    <a:lnTo>
                      <a:pt x="511" y="1133"/>
                    </a:lnTo>
                    <a:lnTo>
                      <a:pt x="504" y="1121"/>
                    </a:lnTo>
                    <a:lnTo>
                      <a:pt x="497" y="1107"/>
                    </a:lnTo>
                    <a:lnTo>
                      <a:pt x="490" y="1091"/>
                    </a:lnTo>
                    <a:lnTo>
                      <a:pt x="485" y="1079"/>
                    </a:lnTo>
                    <a:lnTo>
                      <a:pt x="480" y="1065"/>
                    </a:lnTo>
                    <a:lnTo>
                      <a:pt x="474" y="1042"/>
                    </a:lnTo>
                    <a:lnTo>
                      <a:pt x="473" y="1013"/>
                    </a:lnTo>
                    <a:lnTo>
                      <a:pt x="476" y="992"/>
                    </a:lnTo>
                    <a:lnTo>
                      <a:pt x="483" y="974"/>
                    </a:lnTo>
                    <a:lnTo>
                      <a:pt x="490" y="960"/>
                    </a:lnTo>
                    <a:lnTo>
                      <a:pt x="499" y="951"/>
                    </a:lnTo>
                    <a:lnTo>
                      <a:pt x="506" y="941"/>
                    </a:lnTo>
                    <a:lnTo>
                      <a:pt x="504" y="929"/>
                    </a:lnTo>
                    <a:lnTo>
                      <a:pt x="497" y="911"/>
                    </a:lnTo>
                    <a:lnTo>
                      <a:pt x="494" y="897"/>
                    </a:lnTo>
                    <a:lnTo>
                      <a:pt x="492" y="883"/>
                    </a:lnTo>
                    <a:lnTo>
                      <a:pt x="494" y="869"/>
                    </a:lnTo>
                    <a:lnTo>
                      <a:pt x="494" y="855"/>
                    </a:lnTo>
                    <a:lnTo>
                      <a:pt x="490" y="846"/>
                    </a:lnTo>
                    <a:lnTo>
                      <a:pt x="485" y="838"/>
                    </a:lnTo>
                    <a:lnTo>
                      <a:pt x="480" y="822"/>
                    </a:lnTo>
                    <a:lnTo>
                      <a:pt x="474" y="804"/>
                    </a:lnTo>
                    <a:lnTo>
                      <a:pt x="467" y="785"/>
                    </a:lnTo>
                    <a:lnTo>
                      <a:pt x="460" y="771"/>
                    </a:lnTo>
                    <a:lnTo>
                      <a:pt x="453" y="762"/>
                    </a:lnTo>
                    <a:lnTo>
                      <a:pt x="436" y="752"/>
                    </a:lnTo>
                    <a:lnTo>
                      <a:pt x="431" y="748"/>
                    </a:lnTo>
                    <a:lnTo>
                      <a:pt x="429" y="740"/>
                    </a:lnTo>
                    <a:lnTo>
                      <a:pt x="431" y="729"/>
                    </a:lnTo>
                    <a:lnTo>
                      <a:pt x="434" y="712"/>
                    </a:lnTo>
                    <a:lnTo>
                      <a:pt x="436" y="696"/>
                    </a:lnTo>
                    <a:lnTo>
                      <a:pt x="438" y="682"/>
                    </a:lnTo>
                    <a:lnTo>
                      <a:pt x="445" y="670"/>
                    </a:lnTo>
                    <a:lnTo>
                      <a:pt x="452" y="659"/>
                    </a:lnTo>
                    <a:lnTo>
                      <a:pt x="452" y="651"/>
                    </a:lnTo>
                    <a:lnTo>
                      <a:pt x="447" y="644"/>
                    </a:lnTo>
                    <a:lnTo>
                      <a:pt x="436" y="635"/>
                    </a:lnTo>
                    <a:lnTo>
                      <a:pt x="431" y="631"/>
                    </a:lnTo>
                    <a:lnTo>
                      <a:pt x="427" y="630"/>
                    </a:lnTo>
                    <a:lnTo>
                      <a:pt x="424" y="626"/>
                    </a:lnTo>
                    <a:lnTo>
                      <a:pt x="422" y="626"/>
                    </a:lnTo>
                    <a:lnTo>
                      <a:pt x="419" y="628"/>
                    </a:lnTo>
                    <a:lnTo>
                      <a:pt x="415" y="631"/>
                    </a:lnTo>
                    <a:lnTo>
                      <a:pt x="405" y="640"/>
                    </a:lnTo>
                    <a:lnTo>
                      <a:pt x="394" y="644"/>
                    </a:lnTo>
                    <a:lnTo>
                      <a:pt x="384" y="644"/>
                    </a:lnTo>
                    <a:lnTo>
                      <a:pt x="375" y="638"/>
                    </a:lnTo>
                    <a:lnTo>
                      <a:pt x="370" y="630"/>
                    </a:lnTo>
                    <a:lnTo>
                      <a:pt x="366" y="617"/>
                    </a:lnTo>
                    <a:lnTo>
                      <a:pt x="361" y="607"/>
                    </a:lnTo>
                    <a:lnTo>
                      <a:pt x="350" y="596"/>
                    </a:lnTo>
                    <a:lnTo>
                      <a:pt x="337" y="589"/>
                    </a:lnTo>
                    <a:lnTo>
                      <a:pt x="321" y="588"/>
                    </a:lnTo>
                    <a:lnTo>
                      <a:pt x="307" y="589"/>
                    </a:lnTo>
                    <a:lnTo>
                      <a:pt x="298" y="591"/>
                    </a:lnTo>
                    <a:lnTo>
                      <a:pt x="291" y="598"/>
                    </a:lnTo>
                    <a:lnTo>
                      <a:pt x="282" y="609"/>
                    </a:lnTo>
                    <a:lnTo>
                      <a:pt x="272" y="619"/>
                    </a:lnTo>
                    <a:lnTo>
                      <a:pt x="258" y="626"/>
                    </a:lnTo>
                    <a:lnTo>
                      <a:pt x="241" y="628"/>
                    </a:lnTo>
                    <a:lnTo>
                      <a:pt x="206" y="624"/>
                    </a:lnTo>
                    <a:lnTo>
                      <a:pt x="192" y="624"/>
                    </a:lnTo>
                    <a:lnTo>
                      <a:pt x="179" y="626"/>
                    </a:lnTo>
                    <a:lnTo>
                      <a:pt x="171" y="630"/>
                    </a:lnTo>
                    <a:lnTo>
                      <a:pt x="167" y="637"/>
                    </a:lnTo>
                    <a:lnTo>
                      <a:pt x="165" y="642"/>
                    </a:lnTo>
                    <a:lnTo>
                      <a:pt x="162" y="649"/>
                    </a:lnTo>
                    <a:lnTo>
                      <a:pt x="160" y="651"/>
                    </a:lnTo>
                    <a:lnTo>
                      <a:pt x="153" y="647"/>
                    </a:lnTo>
                    <a:lnTo>
                      <a:pt x="148" y="644"/>
                    </a:lnTo>
                    <a:lnTo>
                      <a:pt x="111" y="607"/>
                    </a:lnTo>
                    <a:lnTo>
                      <a:pt x="110" y="603"/>
                    </a:lnTo>
                    <a:lnTo>
                      <a:pt x="104" y="595"/>
                    </a:lnTo>
                    <a:lnTo>
                      <a:pt x="99" y="582"/>
                    </a:lnTo>
                    <a:lnTo>
                      <a:pt x="92" y="567"/>
                    </a:lnTo>
                    <a:lnTo>
                      <a:pt x="85" y="554"/>
                    </a:lnTo>
                    <a:lnTo>
                      <a:pt x="82" y="542"/>
                    </a:lnTo>
                    <a:lnTo>
                      <a:pt x="73" y="530"/>
                    </a:lnTo>
                    <a:lnTo>
                      <a:pt x="61" y="523"/>
                    </a:lnTo>
                    <a:lnTo>
                      <a:pt x="43" y="516"/>
                    </a:lnTo>
                    <a:lnTo>
                      <a:pt x="24" y="507"/>
                    </a:lnTo>
                    <a:lnTo>
                      <a:pt x="14" y="498"/>
                    </a:lnTo>
                    <a:lnTo>
                      <a:pt x="8" y="488"/>
                    </a:lnTo>
                    <a:lnTo>
                      <a:pt x="8" y="479"/>
                    </a:lnTo>
                    <a:lnTo>
                      <a:pt x="10" y="469"/>
                    </a:lnTo>
                    <a:lnTo>
                      <a:pt x="10" y="460"/>
                    </a:lnTo>
                    <a:lnTo>
                      <a:pt x="8" y="453"/>
                    </a:lnTo>
                    <a:lnTo>
                      <a:pt x="7" y="448"/>
                    </a:lnTo>
                    <a:lnTo>
                      <a:pt x="3" y="444"/>
                    </a:lnTo>
                    <a:lnTo>
                      <a:pt x="1" y="441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5" y="432"/>
                    </a:lnTo>
                    <a:lnTo>
                      <a:pt x="8" y="425"/>
                    </a:lnTo>
                    <a:lnTo>
                      <a:pt x="12" y="414"/>
                    </a:lnTo>
                    <a:lnTo>
                      <a:pt x="21" y="399"/>
                    </a:lnTo>
                    <a:lnTo>
                      <a:pt x="28" y="381"/>
                    </a:lnTo>
                    <a:lnTo>
                      <a:pt x="29" y="365"/>
                    </a:lnTo>
                    <a:lnTo>
                      <a:pt x="28" y="351"/>
                    </a:lnTo>
                    <a:lnTo>
                      <a:pt x="24" y="339"/>
                    </a:lnTo>
                    <a:lnTo>
                      <a:pt x="21" y="329"/>
                    </a:lnTo>
                    <a:lnTo>
                      <a:pt x="17" y="315"/>
                    </a:lnTo>
                    <a:lnTo>
                      <a:pt x="15" y="301"/>
                    </a:lnTo>
                    <a:lnTo>
                      <a:pt x="21" y="285"/>
                    </a:lnTo>
                    <a:lnTo>
                      <a:pt x="28" y="269"/>
                    </a:lnTo>
                    <a:lnTo>
                      <a:pt x="35" y="250"/>
                    </a:lnTo>
                    <a:lnTo>
                      <a:pt x="47" y="213"/>
                    </a:lnTo>
                    <a:lnTo>
                      <a:pt x="54" y="201"/>
                    </a:lnTo>
                    <a:lnTo>
                      <a:pt x="66" y="192"/>
                    </a:lnTo>
                    <a:lnTo>
                      <a:pt x="82" y="182"/>
                    </a:lnTo>
                    <a:lnTo>
                      <a:pt x="113" y="166"/>
                    </a:lnTo>
                    <a:lnTo>
                      <a:pt x="120" y="161"/>
                    </a:lnTo>
                    <a:lnTo>
                      <a:pt x="122" y="152"/>
                    </a:lnTo>
                    <a:lnTo>
                      <a:pt x="124" y="140"/>
                    </a:lnTo>
                    <a:lnTo>
                      <a:pt x="124" y="128"/>
                    </a:lnTo>
                    <a:lnTo>
                      <a:pt x="127" y="114"/>
                    </a:lnTo>
                    <a:lnTo>
                      <a:pt x="134" y="98"/>
                    </a:lnTo>
                    <a:lnTo>
                      <a:pt x="141" y="86"/>
                    </a:lnTo>
                    <a:lnTo>
                      <a:pt x="148" y="79"/>
                    </a:lnTo>
                    <a:lnTo>
                      <a:pt x="152" y="77"/>
                    </a:lnTo>
                    <a:lnTo>
                      <a:pt x="157" y="73"/>
                    </a:lnTo>
                    <a:lnTo>
                      <a:pt x="165" y="68"/>
                    </a:lnTo>
                    <a:lnTo>
                      <a:pt x="176" y="59"/>
                    </a:lnTo>
                    <a:lnTo>
                      <a:pt x="188" y="51"/>
                    </a:lnTo>
                    <a:lnTo>
                      <a:pt x="200" y="47"/>
                    </a:lnTo>
                    <a:lnTo>
                      <a:pt x="213" y="47"/>
                    </a:lnTo>
                    <a:lnTo>
                      <a:pt x="227" y="49"/>
                    </a:lnTo>
                    <a:lnTo>
                      <a:pt x="234" y="49"/>
                    </a:lnTo>
                    <a:lnTo>
                      <a:pt x="244" y="44"/>
                    </a:lnTo>
                    <a:lnTo>
                      <a:pt x="260" y="37"/>
                    </a:lnTo>
                    <a:lnTo>
                      <a:pt x="284" y="24"/>
                    </a:lnTo>
                    <a:lnTo>
                      <a:pt x="312" y="14"/>
                    </a:lnTo>
                    <a:lnTo>
                      <a:pt x="324" y="9"/>
                    </a:lnTo>
                    <a:lnTo>
                      <a:pt x="331" y="7"/>
                    </a:lnTo>
                    <a:lnTo>
                      <a:pt x="391" y="7"/>
                    </a:lnTo>
                    <a:lnTo>
                      <a:pt x="406" y="5"/>
                    </a:lnTo>
                    <a:lnTo>
                      <a:pt x="415" y="3"/>
                    </a:lnTo>
                    <a:lnTo>
                      <a:pt x="422" y="2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43"/>
              <p:cNvSpPr>
                <a:spLocks/>
              </p:cNvSpPr>
              <p:nvPr/>
            </p:nvSpPr>
            <p:spPr bwMode="auto">
              <a:xfrm>
                <a:off x="5349561" y="3565150"/>
                <a:ext cx="132227" cy="30072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7" y="0"/>
                  </a:cxn>
                  <a:cxn ang="0">
                    <a:pos x="103" y="5"/>
                  </a:cxn>
                  <a:cxn ang="0">
                    <a:pos x="108" y="17"/>
                  </a:cxn>
                  <a:cxn ang="0">
                    <a:pos x="111" y="31"/>
                  </a:cxn>
                  <a:cxn ang="0">
                    <a:pos x="113" y="45"/>
                  </a:cxn>
                  <a:cxn ang="0">
                    <a:pos x="113" y="61"/>
                  </a:cxn>
                  <a:cxn ang="0">
                    <a:pos x="106" y="92"/>
                  </a:cxn>
                  <a:cxn ang="0">
                    <a:pos x="103" y="103"/>
                  </a:cxn>
                  <a:cxn ang="0">
                    <a:pos x="99" y="115"/>
                  </a:cxn>
                  <a:cxn ang="0">
                    <a:pos x="94" y="133"/>
                  </a:cxn>
                  <a:cxn ang="0">
                    <a:pos x="89" y="152"/>
                  </a:cxn>
                  <a:cxn ang="0">
                    <a:pos x="83" y="168"/>
                  </a:cxn>
                  <a:cxn ang="0">
                    <a:pos x="75" y="197"/>
                  </a:cxn>
                  <a:cxn ang="0">
                    <a:pos x="66" y="229"/>
                  </a:cxn>
                  <a:cxn ang="0">
                    <a:pos x="57" y="244"/>
                  </a:cxn>
                  <a:cxn ang="0">
                    <a:pos x="47" y="255"/>
                  </a:cxn>
                  <a:cxn ang="0">
                    <a:pos x="31" y="257"/>
                  </a:cxn>
                  <a:cxn ang="0">
                    <a:pos x="19" y="255"/>
                  </a:cxn>
                  <a:cxn ang="0">
                    <a:pos x="12" y="250"/>
                  </a:cxn>
                  <a:cxn ang="0">
                    <a:pos x="8" y="241"/>
                  </a:cxn>
                  <a:cxn ang="0">
                    <a:pos x="8" y="229"/>
                  </a:cxn>
                  <a:cxn ang="0">
                    <a:pos x="7" y="216"/>
                  </a:cxn>
                  <a:cxn ang="0">
                    <a:pos x="5" y="202"/>
                  </a:cxn>
                  <a:cxn ang="0">
                    <a:pos x="1" y="189"/>
                  </a:cxn>
                  <a:cxn ang="0">
                    <a:pos x="0" y="175"/>
                  </a:cxn>
                  <a:cxn ang="0">
                    <a:pos x="1" y="166"/>
                  </a:cxn>
                  <a:cxn ang="0">
                    <a:pos x="8" y="155"/>
                  </a:cxn>
                  <a:cxn ang="0">
                    <a:pos x="10" y="141"/>
                  </a:cxn>
                  <a:cxn ang="0">
                    <a:pos x="8" y="124"/>
                  </a:cxn>
                  <a:cxn ang="0">
                    <a:pos x="3" y="106"/>
                  </a:cxn>
                  <a:cxn ang="0">
                    <a:pos x="1" y="92"/>
                  </a:cxn>
                  <a:cxn ang="0">
                    <a:pos x="7" y="84"/>
                  </a:cxn>
                  <a:cxn ang="0">
                    <a:pos x="15" y="77"/>
                  </a:cxn>
                  <a:cxn ang="0">
                    <a:pos x="24" y="71"/>
                  </a:cxn>
                  <a:cxn ang="0">
                    <a:pos x="29" y="71"/>
                  </a:cxn>
                  <a:cxn ang="0">
                    <a:pos x="35" y="70"/>
                  </a:cxn>
                  <a:cxn ang="0">
                    <a:pos x="43" y="63"/>
                  </a:cxn>
                  <a:cxn ang="0">
                    <a:pos x="54" y="52"/>
                  </a:cxn>
                  <a:cxn ang="0">
                    <a:pos x="64" y="40"/>
                  </a:cxn>
                  <a:cxn ang="0">
                    <a:pos x="71" y="28"/>
                  </a:cxn>
                  <a:cxn ang="0">
                    <a:pos x="82" y="7"/>
                  </a:cxn>
                  <a:cxn ang="0">
                    <a:pos x="89" y="0"/>
                  </a:cxn>
                </a:cxnLst>
                <a:rect l="0" t="0" r="r" b="b"/>
                <a:pathLst>
                  <a:path w="113" h="257">
                    <a:moveTo>
                      <a:pt x="89" y="0"/>
                    </a:moveTo>
                    <a:lnTo>
                      <a:pt x="97" y="0"/>
                    </a:lnTo>
                    <a:lnTo>
                      <a:pt x="103" y="5"/>
                    </a:lnTo>
                    <a:lnTo>
                      <a:pt x="108" y="17"/>
                    </a:lnTo>
                    <a:lnTo>
                      <a:pt x="111" y="31"/>
                    </a:lnTo>
                    <a:lnTo>
                      <a:pt x="113" y="45"/>
                    </a:lnTo>
                    <a:lnTo>
                      <a:pt x="113" y="61"/>
                    </a:lnTo>
                    <a:lnTo>
                      <a:pt x="106" y="92"/>
                    </a:lnTo>
                    <a:lnTo>
                      <a:pt x="103" y="103"/>
                    </a:lnTo>
                    <a:lnTo>
                      <a:pt x="99" y="115"/>
                    </a:lnTo>
                    <a:lnTo>
                      <a:pt x="94" y="133"/>
                    </a:lnTo>
                    <a:lnTo>
                      <a:pt x="89" y="152"/>
                    </a:lnTo>
                    <a:lnTo>
                      <a:pt x="83" y="168"/>
                    </a:lnTo>
                    <a:lnTo>
                      <a:pt x="75" y="197"/>
                    </a:lnTo>
                    <a:lnTo>
                      <a:pt x="66" y="229"/>
                    </a:lnTo>
                    <a:lnTo>
                      <a:pt x="57" y="244"/>
                    </a:lnTo>
                    <a:lnTo>
                      <a:pt x="47" y="255"/>
                    </a:lnTo>
                    <a:lnTo>
                      <a:pt x="31" y="257"/>
                    </a:lnTo>
                    <a:lnTo>
                      <a:pt x="19" y="255"/>
                    </a:lnTo>
                    <a:lnTo>
                      <a:pt x="12" y="250"/>
                    </a:lnTo>
                    <a:lnTo>
                      <a:pt x="8" y="241"/>
                    </a:lnTo>
                    <a:lnTo>
                      <a:pt x="8" y="229"/>
                    </a:lnTo>
                    <a:lnTo>
                      <a:pt x="7" y="216"/>
                    </a:lnTo>
                    <a:lnTo>
                      <a:pt x="5" y="202"/>
                    </a:lnTo>
                    <a:lnTo>
                      <a:pt x="1" y="189"/>
                    </a:lnTo>
                    <a:lnTo>
                      <a:pt x="0" y="175"/>
                    </a:lnTo>
                    <a:lnTo>
                      <a:pt x="1" y="166"/>
                    </a:lnTo>
                    <a:lnTo>
                      <a:pt x="8" y="155"/>
                    </a:lnTo>
                    <a:lnTo>
                      <a:pt x="10" y="141"/>
                    </a:lnTo>
                    <a:lnTo>
                      <a:pt x="8" y="124"/>
                    </a:lnTo>
                    <a:lnTo>
                      <a:pt x="3" y="106"/>
                    </a:lnTo>
                    <a:lnTo>
                      <a:pt x="1" y="92"/>
                    </a:lnTo>
                    <a:lnTo>
                      <a:pt x="7" y="84"/>
                    </a:lnTo>
                    <a:lnTo>
                      <a:pt x="15" y="77"/>
                    </a:lnTo>
                    <a:lnTo>
                      <a:pt x="24" y="71"/>
                    </a:lnTo>
                    <a:lnTo>
                      <a:pt x="29" y="71"/>
                    </a:lnTo>
                    <a:lnTo>
                      <a:pt x="35" y="70"/>
                    </a:lnTo>
                    <a:lnTo>
                      <a:pt x="43" y="63"/>
                    </a:lnTo>
                    <a:lnTo>
                      <a:pt x="54" y="52"/>
                    </a:lnTo>
                    <a:lnTo>
                      <a:pt x="64" y="40"/>
                    </a:lnTo>
                    <a:lnTo>
                      <a:pt x="71" y="28"/>
                    </a:lnTo>
                    <a:lnTo>
                      <a:pt x="82" y="7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4571416" y="2385646"/>
                <a:ext cx="16382" cy="18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5" y="16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14" y="5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46"/>
              <p:cNvSpPr>
                <a:spLocks/>
              </p:cNvSpPr>
              <p:nvPr/>
            </p:nvSpPr>
            <p:spPr bwMode="auto">
              <a:xfrm>
                <a:off x="4760979" y="2426601"/>
                <a:ext cx="63188" cy="4095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0"/>
                  </a:cxn>
                  <a:cxn ang="0">
                    <a:pos x="24" y="2"/>
                  </a:cxn>
                  <a:cxn ang="0">
                    <a:pos x="35" y="2"/>
                  </a:cxn>
                  <a:cxn ang="0">
                    <a:pos x="42" y="5"/>
                  </a:cxn>
                  <a:cxn ang="0">
                    <a:pos x="49" y="12"/>
                  </a:cxn>
                  <a:cxn ang="0">
                    <a:pos x="52" y="19"/>
                  </a:cxn>
                  <a:cxn ang="0">
                    <a:pos x="54" y="25"/>
                  </a:cxn>
                  <a:cxn ang="0">
                    <a:pos x="51" y="32"/>
                  </a:cxn>
                  <a:cxn ang="0">
                    <a:pos x="44" y="35"/>
                  </a:cxn>
                  <a:cxn ang="0">
                    <a:pos x="33" y="35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21" y="23"/>
                  </a:cxn>
                  <a:cxn ang="0">
                    <a:pos x="16" y="19"/>
                  </a:cxn>
                  <a:cxn ang="0">
                    <a:pos x="9" y="16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54" h="35">
                    <a:moveTo>
                      <a:pt x="7" y="0"/>
                    </a:moveTo>
                    <a:lnTo>
                      <a:pt x="16" y="0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42" y="5"/>
                    </a:lnTo>
                    <a:lnTo>
                      <a:pt x="49" y="12"/>
                    </a:lnTo>
                    <a:lnTo>
                      <a:pt x="52" y="19"/>
                    </a:lnTo>
                    <a:lnTo>
                      <a:pt x="54" y="25"/>
                    </a:lnTo>
                    <a:lnTo>
                      <a:pt x="51" y="32"/>
                    </a:lnTo>
                    <a:lnTo>
                      <a:pt x="44" y="35"/>
                    </a:lnTo>
                    <a:lnTo>
                      <a:pt x="33" y="35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21" y="23"/>
                    </a:lnTo>
                    <a:lnTo>
                      <a:pt x="16" y="19"/>
                    </a:lnTo>
                    <a:lnTo>
                      <a:pt x="9" y="1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4675558" y="2366923"/>
                <a:ext cx="33935" cy="432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4"/>
                  </a:cxn>
                  <a:cxn ang="0">
                    <a:pos x="26" y="7"/>
                  </a:cxn>
                  <a:cxn ang="0">
                    <a:pos x="28" y="13"/>
                  </a:cxn>
                  <a:cxn ang="0">
                    <a:pos x="29" y="16"/>
                  </a:cxn>
                  <a:cxn ang="0">
                    <a:pos x="29" y="21"/>
                  </a:cxn>
                  <a:cxn ang="0">
                    <a:pos x="28" y="27"/>
                  </a:cxn>
                  <a:cxn ang="0">
                    <a:pos x="22" y="32"/>
                  </a:cxn>
                  <a:cxn ang="0">
                    <a:pos x="19" y="37"/>
                  </a:cxn>
                  <a:cxn ang="0">
                    <a:pos x="14" y="37"/>
                  </a:cxn>
                  <a:cxn ang="0">
                    <a:pos x="8" y="35"/>
                  </a:cxn>
                  <a:cxn ang="0">
                    <a:pos x="3" y="32"/>
                  </a:cxn>
                  <a:cxn ang="0">
                    <a:pos x="0" y="23"/>
                  </a:cxn>
                  <a:cxn ang="0">
                    <a:pos x="1" y="13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29" h="37">
                    <a:moveTo>
                      <a:pt x="15" y="0"/>
                    </a:moveTo>
                    <a:lnTo>
                      <a:pt x="22" y="4"/>
                    </a:lnTo>
                    <a:lnTo>
                      <a:pt x="26" y="7"/>
                    </a:lnTo>
                    <a:lnTo>
                      <a:pt x="28" y="13"/>
                    </a:lnTo>
                    <a:lnTo>
                      <a:pt x="29" y="16"/>
                    </a:lnTo>
                    <a:lnTo>
                      <a:pt x="29" y="21"/>
                    </a:lnTo>
                    <a:lnTo>
                      <a:pt x="28" y="27"/>
                    </a:lnTo>
                    <a:lnTo>
                      <a:pt x="22" y="32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5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1" y="13"/>
                    </a:lnTo>
                    <a:lnTo>
                      <a:pt x="7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95"/>
            <p:cNvGrpSpPr/>
            <p:nvPr/>
          </p:nvGrpSpPr>
          <p:grpSpPr>
            <a:xfrm>
              <a:off x="3911341" y="1512261"/>
              <a:ext cx="1582254" cy="835455"/>
              <a:chOff x="4054212" y="1554844"/>
              <a:chExt cx="1775108" cy="937285"/>
            </a:xfrm>
            <a:grpFill/>
          </p:grpSpPr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4054212" y="1800574"/>
                <a:ext cx="180202" cy="7722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9" y="0"/>
                  </a:cxn>
                  <a:cxn ang="0">
                    <a:pos x="40" y="3"/>
                  </a:cxn>
                  <a:cxn ang="0">
                    <a:pos x="47" y="9"/>
                  </a:cxn>
                  <a:cxn ang="0">
                    <a:pos x="54" y="12"/>
                  </a:cxn>
                  <a:cxn ang="0">
                    <a:pos x="61" y="12"/>
                  </a:cxn>
                  <a:cxn ang="0">
                    <a:pos x="72" y="10"/>
                  </a:cxn>
                  <a:cxn ang="0">
                    <a:pos x="84" y="9"/>
                  </a:cxn>
                  <a:cxn ang="0">
                    <a:pos x="99" y="7"/>
                  </a:cxn>
                  <a:cxn ang="0">
                    <a:pos x="110" y="3"/>
                  </a:cxn>
                  <a:cxn ang="0">
                    <a:pos x="119" y="2"/>
                  </a:cxn>
                  <a:cxn ang="0">
                    <a:pos x="129" y="5"/>
                  </a:cxn>
                  <a:cxn ang="0">
                    <a:pos x="141" y="9"/>
                  </a:cxn>
                  <a:cxn ang="0">
                    <a:pos x="152" y="16"/>
                  </a:cxn>
                  <a:cxn ang="0">
                    <a:pos x="154" y="19"/>
                  </a:cxn>
                  <a:cxn ang="0">
                    <a:pos x="154" y="23"/>
                  </a:cxn>
                  <a:cxn ang="0">
                    <a:pos x="148" y="33"/>
                  </a:cxn>
                  <a:cxn ang="0">
                    <a:pos x="140" y="42"/>
                  </a:cxn>
                  <a:cxn ang="0">
                    <a:pos x="127" y="42"/>
                  </a:cxn>
                  <a:cxn ang="0">
                    <a:pos x="117" y="45"/>
                  </a:cxn>
                  <a:cxn ang="0">
                    <a:pos x="112" y="49"/>
                  </a:cxn>
                  <a:cxn ang="0">
                    <a:pos x="105" y="54"/>
                  </a:cxn>
                  <a:cxn ang="0">
                    <a:pos x="92" y="59"/>
                  </a:cxn>
                  <a:cxn ang="0">
                    <a:pos x="79" y="65"/>
                  </a:cxn>
                  <a:cxn ang="0">
                    <a:pos x="72" y="66"/>
                  </a:cxn>
                  <a:cxn ang="0">
                    <a:pos x="66" y="66"/>
                  </a:cxn>
                  <a:cxn ang="0">
                    <a:pos x="59" y="63"/>
                  </a:cxn>
                  <a:cxn ang="0">
                    <a:pos x="58" y="61"/>
                  </a:cxn>
                  <a:cxn ang="0">
                    <a:pos x="54" y="54"/>
                  </a:cxn>
                  <a:cxn ang="0">
                    <a:pos x="49" y="49"/>
                  </a:cxn>
                  <a:cxn ang="0">
                    <a:pos x="38" y="47"/>
                  </a:cxn>
                  <a:cxn ang="0">
                    <a:pos x="30" y="45"/>
                  </a:cxn>
                  <a:cxn ang="0">
                    <a:pos x="23" y="47"/>
                  </a:cxn>
                  <a:cxn ang="0">
                    <a:pos x="19" y="47"/>
                  </a:cxn>
                  <a:cxn ang="0">
                    <a:pos x="16" y="44"/>
                  </a:cxn>
                  <a:cxn ang="0">
                    <a:pos x="10" y="40"/>
                  </a:cxn>
                  <a:cxn ang="0">
                    <a:pos x="7" y="33"/>
                  </a:cxn>
                  <a:cxn ang="0">
                    <a:pos x="3" y="24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0" y="0"/>
                  </a:cxn>
                </a:cxnLst>
                <a:rect l="0" t="0" r="r" b="b"/>
                <a:pathLst>
                  <a:path w="154" h="66">
                    <a:moveTo>
                      <a:pt x="10" y="0"/>
                    </a:moveTo>
                    <a:lnTo>
                      <a:pt x="19" y="0"/>
                    </a:lnTo>
                    <a:lnTo>
                      <a:pt x="40" y="3"/>
                    </a:lnTo>
                    <a:lnTo>
                      <a:pt x="47" y="9"/>
                    </a:lnTo>
                    <a:lnTo>
                      <a:pt x="54" y="12"/>
                    </a:lnTo>
                    <a:lnTo>
                      <a:pt x="61" y="12"/>
                    </a:lnTo>
                    <a:lnTo>
                      <a:pt x="72" y="10"/>
                    </a:lnTo>
                    <a:lnTo>
                      <a:pt x="84" y="9"/>
                    </a:lnTo>
                    <a:lnTo>
                      <a:pt x="99" y="7"/>
                    </a:lnTo>
                    <a:lnTo>
                      <a:pt x="110" y="3"/>
                    </a:lnTo>
                    <a:lnTo>
                      <a:pt x="119" y="2"/>
                    </a:lnTo>
                    <a:lnTo>
                      <a:pt x="129" y="5"/>
                    </a:lnTo>
                    <a:lnTo>
                      <a:pt x="141" y="9"/>
                    </a:lnTo>
                    <a:lnTo>
                      <a:pt x="152" y="16"/>
                    </a:lnTo>
                    <a:lnTo>
                      <a:pt x="154" y="19"/>
                    </a:lnTo>
                    <a:lnTo>
                      <a:pt x="154" y="23"/>
                    </a:lnTo>
                    <a:lnTo>
                      <a:pt x="148" y="33"/>
                    </a:lnTo>
                    <a:lnTo>
                      <a:pt x="140" y="42"/>
                    </a:lnTo>
                    <a:lnTo>
                      <a:pt x="127" y="42"/>
                    </a:lnTo>
                    <a:lnTo>
                      <a:pt x="117" y="45"/>
                    </a:lnTo>
                    <a:lnTo>
                      <a:pt x="112" y="49"/>
                    </a:lnTo>
                    <a:lnTo>
                      <a:pt x="105" y="54"/>
                    </a:lnTo>
                    <a:lnTo>
                      <a:pt x="92" y="59"/>
                    </a:lnTo>
                    <a:lnTo>
                      <a:pt x="79" y="65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59" y="63"/>
                    </a:lnTo>
                    <a:lnTo>
                      <a:pt x="58" y="61"/>
                    </a:lnTo>
                    <a:lnTo>
                      <a:pt x="54" y="54"/>
                    </a:lnTo>
                    <a:lnTo>
                      <a:pt x="49" y="49"/>
                    </a:lnTo>
                    <a:lnTo>
                      <a:pt x="38" y="47"/>
                    </a:lnTo>
                    <a:lnTo>
                      <a:pt x="30" y="45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0" y="40"/>
                    </a:lnTo>
                    <a:lnTo>
                      <a:pt x="7" y="33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4330366" y="2043964"/>
                <a:ext cx="83081" cy="9829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0" y="0"/>
                  </a:cxn>
                  <a:cxn ang="0">
                    <a:pos x="61" y="4"/>
                  </a:cxn>
                  <a:cxn ang="0">
                    <a:pos x="64" y="7"/>
                  </a:cxn>
                  <a:cxn ang="0">
                    <a:pos x="69" y="21"/>
                  </a:cxn>
                  <a:cxn ang="0">
                    <a:pos x="71" y="42"/>
                  </a:cxn>
                  <a:cxn ang="0">
                    <a:pos x="68" y="54"/>
                  </a:cxn>
                  <a:cxn ang="0">
                    <a:pos x="59" y="65"/>
                  </a:cxn>
                  <a:cxn ang="0">
                    <a:pos x="48" y="70"/>
                  </a:cxn>
                  <a:cxn ang="0">
                    <a:pos x="38" y="77"/>
                  </a:cxn>
                  <a:cxn ang="0">
                    <a:pos x="26" y="82"/>
                  </a:cxn>
                  <a:cxn ang="0">
                    <a:pos x="15" y="84"/>
                  </a:cxn>
                  <a:cxn ang="0">
                    <a:pos x="8" y="81"/>
                  </a:cxn>
                  <a:cxn ang="0">
                    <a:pos x="5" y="77"/>
                  </a:cxn>
                  <a:cxn ang="0">
                    <a:pos x="1" y="72"/>
                  </a:cxn>
                  <a:cxn ang="0">
                    <a:pos x="0" y="68"/>
                  </a:cxn>
                  <a:cxn ang="0">
                    <a:pos x="0" y="63"/>
                  </a:cxn>
                  <a:cxn ang="0">
                    <a:pos x="1" y="60"/>
                  </a:cxn>
                  <a:cxn ang="0">
                    <a:pos x="7" y="54"/>
                  </a:cxn>
                  <a:cxn ang="0">
                    <a:pos x="8" y="51"/>
                  </a:cxn>
                  <a:cxn ang="0">
                    <a:pos x="8" y="47"/>
                  </a:cxn>
                  <a:cxn ang="0">
                    <a:pos x="7" y="44"/>
                  </a:cxn>
                  <a:cxn ang="0">
                    <a:pos x="3" y="33"/>
                  </a:cxn>
                  <a:cxn ang="0">
                    <a:pos x="3" y="25"/>
                  </a:cxn>
                  <a:cxn ang="0">
                    <a:pos x="5" y="23"/>
                  </a:cxn>
                  <a:cxn ang="0">
                    <a:pos x="12" y="19"/>
                  </a:cxn>
                  <a:cxn ang="0">
                    <a:pos x="19" y="19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2"/>
                  </a:cxn>
                  <a:cxn ang="0">
                    <a:pos x="29" y="9"/>
                  </a:cxn>
                  <a:cxn ang="0">
                    <a:pos x="31" y="5"/>
                  </a:cxn>
                  <a:cxn ang="0">
                    <a:pos x="35" y="2"/>
                  </a:cxn>
                  <a:cxn ang="0">
                    <a:pos x="40" y="0"/>
                  </a:cxn>
                </a:cxnLst>
                <a:rect l="0" t="0" r="r" b="b"/>
                <a:pathLst>
                  <a:path w="71" h="84">
                    <a:moveTo>
                      <a:pt x="40" y="0"/>
                    </a:moveTo>
                    <a:lnTo>
                      <a:pt x="50" y="0"/>
                    </a:lnTo>
                    <a:lnTo>
                      <a:pt x="61" y="4"/>
                    </a:lnTo>
                    <a:lnTo>
                      <a:pt x="64" y="7"/>
                    </a:lnTo>
                    <a:lnTo>
                      <a:pt x="69" y="21"/>
                    </a:lnTo>
                    <a:lnTo>
                      <a:pt x="71" y="42"/>
                    </a:lnTo>
                    <a:lnTo>
                      <a:pt x="68" y="54"/>
                    </a:lnTo>
                    <a:lnTo>
                      <a:pt x="59" y="65"/>
                    </a:lnTo>
                    <a:lnTo>
                      <a:pt x="48" y="70"/>
                    </a:lnTo>
                    <a:lnTo>
                      <a:pt x="38" y="77"/>
                    </a:lnTo>
                    <a:lnTo>
                      <a:pt x="26" y="82"/>
                    </a:lnTo>
                    <a:lnTo>
                      <a:pt x="15" y="84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1" y="72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7" y="54"/>
                    </a:lnTo>
                    <a:lnTo>
                      <a:pt x="8" y="51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3" y="33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66"/>
              <p:cNvSpPr>
                <a:spLocks/>
              </p:cNvSpPr>
              <p:nvPr/>
            </p:nvSpPr>
            <p:spPr bwMode="auto">
              <a:xfrm>
                <a:off x="4386533" y="1967905"/>
                <a:ext cx="174352" cy="19541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9" y="7"/>
                  </a:cxn>
                  <a:cxn ang="0">
                    <a:pos x="83" y="9"/>
                  </a:cxn>
                  <a:cxn ang="0">
                    <a:pos x="98" y="11"/>
                  </a:cxn>
                  <a:cxn ang="0">
                    <a:pos x="109" y="16"/>
                  </a:cxn>
                  <a:cxn ang="0">
                    <a:pos x="109" y="23"/>
                  </a:cxn>
                  <a:cxn ang="0">
                    <a:pos x="105" y="30"/>
                  </a:cxn>
                  <a:cxn ang="0">
                    <a:pos x="98" y="39"/>
                  </a:cxn>
                  <a:cxn ang="0">
                    <a:pos x="86" y="51"/>
                  </a:cxn>
                  <a:cxn ang="0">
                    <a:pos x="88" y="56"/>
                  </a:cxn>
                  <a:cxn ang="0">
                    <a:pos x="95" y="63"/>
                  </a:cxn>
                  <a:cxn ang="0">
                    <a:pos x="102" y="77"/>
                  </a:cxn>
                  <a:cxn ang="0">
                    <a:pos x="112" y="90"/>
                  </a:cxn>
                  <a:cxn ang="0">
                    <a:pos x="121" y="98"/>
                  </a:cxn>
                  <a:cxn ang="0">
                    <a:pos x="133" y="109"/>
                  </a:cxn>
                  <a:cxn ang="0">
                    <a:pos x="144" y="121"/>
                  </a:cxn>
                  <a:cxn ang="0">
                    <a:pos x="149" y="133"/>
                  </a:cxn>
                  <a:cxn ang="0">
                    <a:pos x="147" y="144"/>
                  </a:cxn>
                  <a:cxn ang="0">
                    <a:pos x="140" y="153"/>
                  </a:cxn>
                  <a:cxn ang="0">
                    <a:pos x="131" y="160"/>
                  </a:cxn>
                  <a:cxn ang="0">
                    <a:pos x="121" y="163"/>
                  </a:cxn>
                  <a:cxn ang="0">
                    <a:pos x="107" y="161"/>
                  </a:cxn>
                  <a:cxn ang="0">
                    <a:pos x="91" y="158"/>
                  </a:cxn>
                  <a:cxn ang="0">
                    <a:pos x="77" y="156"/>
                  </a:cxn>
                  <a:cxn ang="0">
                    <a:pos x="72" y="158"/>
                  </a:cxn>
                  <a:cxn ang="0">
                    <a:pos x="69" y="160"/>
                  </a:cxn>
                  <a:cxn ang="0">
                    <a:pos x="65" y="163"/>
                  </a:cxn>
                  <a:cxn ang="0">
                    <a:pos x="62" y="165"/>
                  </a:cxn>
                  <a:cxn ang="0">
                    <a:pos x="60" y="167"/>
                  </a:cxn>
                  <a:cxn ang="0">
                    <a:pos x="56" y="167"/>
                  </a:cxn>
                  <a:cxn ang="0">
                    <a:pos x="53" y="163"/>
                  </a:cxn>
                  <a:cxn ang="0">
                    <a:pos x="53" y="160"/>
                  </a:cxn>
                  <a:cxn ang="0">
                    <a:pos x="55" y="158"/>
                  </a:cxn>
                  <a:cxn ang="0">
                    <a:pos x="55" y="154"/>
                  </a:cxn>
                  <a:cxn ang="0">
                    <a:pos x="56" y="153"/>
                  </a:cxn>
                  <a:cxn ang="0">
                    <a:pos x="32" y="153"/>
                  </a:cxn>
                  <a:cxn ang="0">
                    <a:pos x="23" y="151"/>
                  </a:cxn>
                  <a:cxn ang="0">
                    <a:pos x="21" y="147"/>
                  </a:cxn>
                  <a:cxn ang="0">
                    <a:pos x="27" y="139"/>
                  </a:cxn>
                  <a:cxn ang="0">
                    <a:pos x="35" y="128"/>
                  </a:cxn>
                  <a:cxn ang="0">
                    <a:pos x="58" y="105"/>
                  </a:cxn>
                  <a:cxn ang="0">
                    <a:pos x="67" y="98"/>
                  </a:cxn>
                  <a:cxn ang="0">
                    <a:pos x="69" y="95"/>
                  </a:cxn>
                  <a:cxn ang="0">
                    <a:pos x="65" y="91"/>
                  </a:cxn>
                  <a:cxn ang="0">
                    <a:pos x="56" y="86"/>
                  </a:cxn>
                  <a:cxn ang="0">
                    <a:pos x="35" y="79"/>
                  </a:cxn>
                  <a:cxn ang="0">
                    <a:pos x="23" y="69"/>
                  </a:cxn>
                  <a:cxn ang="0">
                    <a:pos x="13" y="56"/>
                  </a:cxn>
                  <a:cxn ang="0">
                    <a:pos x="6" y="46"/>
                  </a:cxn>
                  <a:cxn ang="0">
                    <a:pos x="2" y="39"/>
                  </a:cxn>
                  <a:cxn ang="0">
                    <a:pos x="0" y="30"/>
                  </a:cxn>
                  <a:cxn ang="0">
                    <a:pos x="2" y="21"/>
                  </a:cxn>
                  <a:cxn ang="0">
                    <a:pos x="7" y="16"/>
                  </a:cxn>
                  <a:cxn ang="0">
                    <a:pos x="11" y="16"/>
                  </a:cxn>
                  <a:cxn ang="0">
                    <a:pos x="16" y="18"/>
                  </a:cxn>
                  <a:cxn ang="0">
                    <a:pos x="20" y="18"/>
                  </a:cxn>
                  <a:cxn ang="0">
                    <a:pos x="23" y="20"/>
                  </a:cxn>
                  <a:cxn ang="0">
                    <a:pos x="27" y="20"/>
                  </a:cxn>
                  <a:cxn ang="0">
                    <a:pos x="30" y="16"/>
                  </a:cxn>
                  <a:cxn ang="0">
                    <a:pos x="39" y="6"/>
                  </a:cxn>
                  <a:cxn ang="0">
                    <a:pos x="48" y="0"/>
                  </a:cxn>
                </a:cxnLst>
                <a:rect l="0" t="0" r="r" b="b"/>
                <a:pathLst>
                  <a:path w="149" h="167">
                    <a:moveTo>
                      <a:pt x="48" y="0"/>
                    </a:moveTo>
                    <a:lnTo>
                      <a:pt x="69" y="7"/>
                    </a:lnTo>
                    <a:lnTo>
                      <a:pt x="83" y="9"/>
                    </a:lnTo>
                    <a:lnTo>
                      <a:pt x="98" y="11"/>
                    </a:lnTo>
                    <a:lnTo>
                      <a:pt x="109" y="16"/>
                    </a:lnTo>
                    <a:lnTo>
                      <a:pt x="109" y="23"/>
                    </a:lnTo>
                    <a:lnTo>
                      <a:pt x="105" y="30"/>
                    </a:lnTo>
                    <a:lnTo>
                      <a:pt x="98" y="39"/>
                    </a:lnTo>
                    <a:lnTo>
                      <a:pt x="86" y="51"/>
                    </a:lnTo>
                    <a:lnTo>
                      <a:pt x="88" y="56"/>
                    </a:lnTo>
                    <a:lnTo>
                      <a:pt x="95" y="63"/>
                    </a:lnTo>
                    <a:lnTo>
                      <a:pt x="102" y="77"/>
                    </a:lnTo>
                    <a:lnTo>
                      <a:pt x="112" y="90"/>
                    </a:lnTo>
                    <a:lnTo>
                      <a:pt x="121" y="98"/>
                    </a:lnTo>
                    <a:lnTo>
                      <a:pt x="133" y="109"/>
                    </a:lnTo>
                    <a:lnTo>
                      <a:pt x="144" y="121"/>
                    </a:lnTo>
                    <a:lnTo>
                      <a:pt x="149" y="133"/>
                    </a:lnTo>
                    <a:lnTo>
                      <a:pt x="147" y="144"/>
                    </a:lnTo>
                    <a:lnTo>
                      <a:pt x="140" y="153"/>
                    </a:lnTo>
                    <a:lnTo>
                      <a:pt x="131" y="160"/>
                    </a:lnTo>
                    <a:lnTo>
                      <a:pt x="121" y="163"/>
                    </a:lnTo>
                    <a:lnTo>
                      <a:pt x="107" y="161"/>
                    </a:lnTo>
                    <a:lnTo>
                      <a:pt x="91" y="158"/>
                    </a:lnTo>
                    <a:lnTo>
                      <a:pt x="77" y="156"/>
                    </a:lnTo>
                    <a:lnTo>
                      <a:pt x="72" y="158"/>
                    </a:lnTo>
                    <a:lnTo>
                      <a:pt x="69" y="160"/>
                    </a:lnTo>
                    <a:lnTo>
                      <a:pt x="65" y="163"/>
                    </a:lnTo>
                    <a:lnTo>
                      <a:pt x="62" y="165"/>
                    </a:lnTo>
                    <a:lnTo>
                      <a:pt x="60" y="167"/>
                    </a:lnTo>
                    <a:lnTo>
                      <a:pt x="56" y="167"/>
                    </a:lnTo>
                    <a:lnTo>
                      <a:pt x="53" y="163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5" y="154"/>
                    </a:lnTo>
                    <a:lnTo>
                      <a:pt x="56" y="153"/>
                    </a:lnTo>
                    <a:lnTo>
                      <a:pt x="32" y="153"/>
                    </a:lnTo>
                    <a:lnTo>
                      <a:pt x="23" y="151"/>
                    </a:lnTo>
                    <a:lnTo>
                      <a:pt x="21" y="147"/>
                    </a:lnTo>
                    <a:lnTo>
                      <a:pt x="27" y="139"/>
                    </a:lnTo>
                    <a:lnTo>
                      <a:pt x="35" y="128"/>
                    </a:lnTo>
                    <a:lnTo>
                      <a:pt x="58" y="105"/>
                    </a:lnTo>
                    <a:lnTo>
                      <a:pt x="67" y="98"/>
                    </a:lnTo>
                    <a:lnTo>
                      <a:pt x="69" y="95"/>
                    </a:lnTo>
                    <a:lnTo>
                      <a:pt x="65" y="91"/>
                    </a:lnTo>
                    <a:lnTo>
                      <a:pt x="56" y="86"/>
                    </a:lnTo>
                    <a:lnTo>
                      <a:pt x="35" y="79"/>
                    </a:lnTo>
                    <a:lnTo>
                      <a:pt x="23" y="69"/>
                    </a:lnTo>
                    <a:lnTo>
                      <a:pt x="13" y="56"/>
                    </a:lnTo>
                    <a:lnTo>
                      <a:pt x="6" y="46"/>
                    </a:lnTo>
                    <a:lnTo>
                      <a:pt x="2" y="39"/>
                    </a:lnTo>
                    <a:lnTo>
                      <a:pt x="0" y="30"/>
                    </a:lnTo>
                    <a:lnTo>
                      <a:pt x="2" y="21"/>
                    </a:lnTo>
                    <a:lnTo>
                      <a:pt x="7" y="16"/>
                    </a:lnTo>
                    <a:lnTo>
                      <a:pt x="11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30" y="16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67"/>
              <p:cNvSpPr>
                <a:spLocks/>
              </p:cNvSpPr>
              <p:nvPr/>
            </p:nvSpPr>
            <p:spPr bwMode="auto">
              <a:xfrm>
                <a:off x="5500509" y="1554844"/>
                <a:ext cx="328811" cy="16031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76" y="4"/>
                  </a:cxn>
                  <a:cxn ang="0">
                    <a:pos x="281" y="7"/>
                  </a:cxn>
                  <a:cxn ang="0">
                    <a:pos x="281" y="14"/>
                  </a:cxn>
                  <a:cxn ang="0">
                    <a:pos x="276" y="21"/>
                  </a:cxn>
                  <a:cxn ang="0">
                    <a:pos x="265" y="32"/>
                  </a:cxn>
                  <a:cxn ang="0">
                    <a:pos x="255" y="40"/>
                  </a:cxn>
                  <a:cxn ang="0">
                    <a:pos x="244" y="46"/>
                  </a:cxn>
                  <a:cxn ang="0">
                    <a:pos x="234" y="46"/>
                  </a:cxn>
                  <a:cxn ang="0">
                    <a:pos x="216" y="44"/>
                  </a:cxn>
                  <a:cxn ang="0">
                    <a:pos x="169" y="44"/>
                  </a:cxn>
                  <a:cxn ang="0">
                    <a:pos x="150" y="46"/>
                  </a:cxn>
                  <a:cxn ang="0">
                    <a:pos x="129" y="53"/>
                  </a:cxn>
                  <a:cxn ang="0">
                    <a:pos x="110" y="63"/>
                  </a:cxn>
                  <a:cxn ang="0">
                    <a:pos x="92" y="75"/>
                  </a:cxn>
                  <a:cxn ang="0">
                    <a:pos x="85" y="81"/>
                  </a:cxn>
                  <a:cxn ang="0">
                    <a:pos x="82" y="86"/>
                  </a:cxn>
                  <a:cxn ang="0">
                    <a:pos x="80" y="91"/>
                  </a:cxn>
                  <a:cxn ang="0">
                    <a:pos x="78" y="95"/>
                  </a:cxn>
                  <a:cxn ang="0">
                    <a:pos x="80" y="98"/>
                  </a:cxn>
                  <a:cxn ang="0">
                    <a:pos x="82" y="100"/>
                  </a:cxn>
                  <a:cxn ang="0">
                    <a:pos x="85" y="102"/>
                  </a:cxn>
                  <a:cxn ang="0">
                    <a:pos x="91" y="107"/>
                  </a:cxn>
                  <a:cxn ang="0">
                    <a:pos x="94" y="117"/>
                  </a:cxn>
                  <a:cxn ang="0">
                    <a:pos x="91" y="130"/>
                  </a:cxn>
                  <a:cxn ang="0">
                    <a:pos x="82" y="135"/>
                  </a:cxn>
                  <a:cxn ang="0">
                    <a:pos x="70" y="137"/>
                  </a:cxn>
                  <a:cxn ang="0">
                    <a:pos x="56" y="133"/>
                  </a:cxn>
                  <a:cxn ang="0">
                    <a:pos x="43" y="128"/>
                  </a:cxn>
                  <a:cxn ang="0">
                    <a:pos x="28" y="119"/>
                  </a:cxn>
                  <a:cxn ang="0">
                    <a:pos x="12" y="116"/>
                  </a:cxn>
                  <a:cxn ang="0">
                    <a:pos x="2" y="112"/>
                  </a:cxn>
                  <a:cxn ang="0">
                    <a:pos x="0" y="110"/>
                  </a:cxn>
                  <a:cxn ang="0">
                    <a:pos x="0" y="103"/>
                  </a:cxn>
                  <a:cxn ang="0">
                    <a:pos x="2" y="100"/>
                  </a:cxn>
                  <a:cxn ang="0">
                    <a:pos x="3" y="95"/>
                  </a:cxn>
                  <a:cxn ang="0">
                    <a:pos x="10" y="88"/>
                  </a:cxn>
                  <a:cxn ang="0">
                    <a:pos x="14" y="86"/>
                  </a:cxn>
                  <a:cxn ang="0">
                    <a:pos x="22" y="81"/>
                  </a:cxn>
                  <a:cxn ang="0">
                    <a:pos x="36" y="74"/>
                  </a:cxn>
                  <a:cxn ang="0">
                    <a:pos x="68" y="56"/>
                  </a:cxn>
                  <a:cxn ang="0">
                    <a:pos x="80" y="47"/>
                  </a:cxn>
                  <a:cxn ang="0">
                    <a:pos x="89" y="37"/>
                  </a:cxn>
                  <a:cxn ang="0">
                    <a:pos x="98" y="30"/>
                  </a:cxn>
                  <a:cxn ang="0">
                    <a:pos x="106" y="26"/>
                  </a:cxn>
                  <a:cxn ang="0">
                    <a:pos x="117" y="25"/>
                  </a:cxn>
                  <a:cxn ang="0">
                    <a:pos x="134" y="23"/>
                  </a:cxn>
                  <a:cxn ang="0">
                    <a:pos x="153" y="19"/>
                  </a:cxn>
                  <a:cxn ang="0">
                    <a:pos x="171" y="16"/>
                  </a:cxn>
                  <a:cxn ang="0">
                    <a:pos x="187" y="14"/>
                  </a:cxn>
                  <a:cxn ang="0">
                    <a:pos x="195" y="14"/>
                  </a:cxn>
                  <a:cxn ang="0">
                    <a:pos x="202" y="16"/>
                  </a:cxn>
                  <a:cxn ang="0">
                    <a:pos x="230" y="16"/>
                  </a:cxn>
                  <a:cxn ang="0">
                    <a:pos x="242" y="12"/>
                  </a:cxn>
                  <a:cxn ang="0">
                    <a:pos x="251" y="7"/>
                  </a:cxn>
                  <a:cxn ang="0">
                    <a:pos x="258" y="2"/>
                  </a:cxn>
                  <a:cxn ang="0">
                    <a:pos x="267" y="0"/>
                  </a:cxn>
                </a:cxnLst>
                <a:rect l="0" t="0" r="r" b="b"/>
                <a:pathLst>
                  <a:path w="281" h="137">
                    <a:moveTo>
                      <a:pt x="267" y="0"/>
                    </a:moveTo>
                    <a:lnTo>
                      <a:pt x="276" y="4"/>
                    </a:lnTo>
                    <a:lnTo>
                      <a:pt x="281" y="7"/>
                    </a:lnTo>
                    <a:lnTo>
                      <a:pt x="281" y="14"/>
                    </a:lnTo>
                    <a:lnTo>
                      <a:pt x="276" y="21"/>
                    </a:lnTo>
                    <a:lnTo>
                      <a:pt x="265" y="32"/>
                    </a:lnTo>
                    <a:lnTo>
                      <a:pt x="255" y="40"/>
                    </a:lnTo>
                    <a:lnTo>
                      <a:pt x="244" y="46"/>
                    </a:lnTo>
                    <a:lnTo>
                      <a:pt x="234" y="46"/>
                    </a:lnTo>
                    <a:lnTo>
                      <a:pt x="216" y="44"/>
                    </a:lnTo>
                    <a:lnTo>
                      <a:pt x="169" y="44"/>
                    </a:lnTo>
                    <a:lnTo>
                      <a:pt x="150" y="46"/>
                    </a:lnTo>
                    <a:lnTo>
                      <a:pt x="129" y="53"/>
                    </a:lnTo>
                    <a:lnTo>
                      <a:pt x="110" y="63"/>
                    </a:lnTo>
                    <a:lnTo>
                      <a:pt x="92" y="75"/>
                    </a:lnTo>
                    <a:lnTo>
                      <a:pt x="85" y="81"/>
                    </a:lnTo>
                    <a:lnTo>
                      <a:pt x="82" y="86"/>
                    </a:lnTo>
                    <a:lnTo>
                      <a:pt x="80" y="91"/>
                    </a:lnTo>
                    <a:lnTo>
                      <a:pt x="78" y="95"/>
                    </a:lnTo>
                    <a:lnTo>
                      <a:pt x="80" y="98"/>
                    </a:lnTo>
                    <a:lnTo>
                      <a:pt x="82" y="100"/>
                    </a:lnTo>
                    <a:lnTo>
                      <a:pt x="85" y="102"/>
                    </a:lnTo>
                    <a:lnTo>
                      <a:pt x="91" y="107"/>
                    </a:lnTo>
                    <a:lnTo>
                      <a:pt x="94" y="117"/>
                    </a:lnTo>
                    <a:lnTo>
                      <a:pt x="91" y="130"/>
                    </a:lnTo>
                    <a:lnTo>
                      <a:pt x="82" y="135"/>
                    </a:lnTo>
                    <a:lnTo>
                      <a:pt x="70" y="137"/>
                    </a:lnTo>
                    <a:lnTo>
                      <a:pt x="56" y="133"/>
                    </a:lnTo>
                    <a:lnTo>
                      <a:pt x="43" y="128"/>
                    </a:lnTo>
                    <a:lnTo>
                      <a:pt x="28" y="119"/>
                    </a:lnTo>
                    <a:lnTo>
                      <a:pt x="12" y="116"/>
                    </a:lnTo>
                    <a:lnTo>
                      <a:pt x="2" y="112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2" y="100"/>
                    </a:lnTo>
                    <a:lnTo>
                      <a:pt x="3" y="95"/>
                    </a:lnTo>
                    <a:lnTo>
                      <a:pt x="10" y="88"/>
                    </a:lnTo>
                    <a:lnTo>
                      <a:pt x="14" y="86"/>
                    </a:lnTo>
                    <a:lnTo>
                      <a:pt x="22" y="81"/>
                    </a:lnTo>
                    <a:lnTo>
                      <a:pt x="36" y="74"/>
                    </a:lnTo>
                    <a:lnTo>
                      <a:pt x="68" y="56"/>
                    </a:lnTo>
                    <a:lnTo>
                      <a:pt x="80" y="47"/>
                    </a:lnTo>
                    <a:lnTo>
                      <a:pt x="89" y="37"/>
                    </a:lnTo>
                    <a:lnTo>
                      <a:pt x="98" y="30"/>
                    </a:lnTo>
                    <a:lnTo>
                      <a:pt x="106" y="26"/>
                    </a:lnTo>
                    <a:lnTo>
                      <a:pt x="117" y="25"/>
                    </a:lnTo>
                    <a:lnTo>
                      <a:pt x="134" y="23"/>
                    </a:lnTo>
                    <a:lnTo>
                      <a:pt x="153" y="19"/>
                    </a:lnTo>
                    <a:lnTo>
                      <a:pt x="171" y="16"/>
                    </a:lnTo>
                    <a:lnTo>
                      <a:pt x="187" y="14"/>
                    </a:lnTo>
                    <a:lnTo>
                      <a:pt x="195" y="14"/>
                    </a:lnTo>
                    <a:lnTo>
                      <a:pt x="202" y="16"/>
                    </a:lnTo>
                    <a:lnTo>
                      <a:pt x="230" y="16"/>
                    </a:lnTo>
                    <a:lnTo>
                      <a:pt x="242" y="12"/>
                    </a:lnTo>
                    <a:lnTo>
                      <a:pt x="251" y="7"/>
                    </a:lnTo>
                    <a:lnTo>
                      <a:pt x="258" y="2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8"/>
              <p:cNvSpPr>
                <a:spLocks noEditPoints="1"/>
              </p:cNvSpPr>
              <p:nvPr/>
            </p:nvSpPr>
            <p:spPr bwMode="auto">
              <a:xfrm>
                <a:off x="4338557" y="1669518"/>
                <a:ext cx="1345665" cy="822611"/>
              </a:xfrm>
              <a:custGeom>
                <a:avLst/>
                <a:gdLst/>
                <a:ahLst/>
                <a:cxnLst>
                  <a:cxn ang="0">
                    <a:pos x="691" y="213"/>
                  </a:cxn>
                  <a:cxn ang="0">
                    <a:pos x="665" y="37"/>
                  </a:cxn>
                  <a:cxn ang="0">
                    <a:pos x="825" y="82"/>
                  </a:cxn>
                  <a:cxn ang="0">
                    <a:pos x="726" y="110"/>
                  </a:cxn>
                  <a:cxn ang="0">
                    <a:pos x="743" y="154"/>
                  </a:cxn>
                  <a:cxn ang="0">
                    <a:pos x="794" y="154"/>
                  </a:cxn>
                  <a:cxn ang="0">
                    <a:pos x="832" y="115"/>
                  </a:cxn>
                  <a:cxn ang="0">
                    <a:pos x="874" y="101"/>
                  </a:cxn>
                  <a:cxn ang="0">
                    <a:pos x="909" y="82"/>
                  </a:cxn>
                  <a:cxn ang="0">
                    <a:pos x="932" y="82"/>
                  </a:cxn>
                  <a:cxn ang="0">
                    <a:pos x="1042" y="75"/>
                  </a:cxn>
                  <a:cxn ang="0">
                    <a:pos x="1110" y="72"/>
                  </a:cxn>
                  <a:cxn ang="0">
                    <a:pos x="1087" y="185"/>
                  </a:cxn>
                  <a:cxn ang="0">
                    <a:pos x="1115" y="350"/>
                  </a:cxn>
                  <a:cxn ang="0">
                    <a:pos x="1122" y="395"/>
                  </a:cxn>
                  <a:cxn ang="0">
                    <a:pos x="1110" y="450"/>
                  </a:cxn>
                  <a:cxn ang="0">
                    <a:pos x="1028" y="485"/>
                  </a:cxn>
                  <a:cxn ang="0">
                    <a:pos x="946" y="492"/>
                  </a:cxn>
                  <a:cxn ang="0">
                    <a:pos x="954" y="586"/>
                  </a:cxn>
                  <a:cxn ang="0">
                    <a:pos x="935" y="649"/>
                  </a:cxn>
                  <a:cxn ang="0">
                    <a:pos x="799" y="623"/>
                  </a:cxn>
                  <a:cxn ang="0">
                    <a:pos x="803" y="544"/>
                  </a:cxn>
                  <a:cxn ang="0">
                    <a:pos x="769" y="488"/>
                  </a:cxn>
                  <a:cxn ang="0">
                    <a:pos x="694" y="518"/>
                  </a:cxn>
                  <a:cxn ang="0">
                    <a:pos x="616" y="551"/>
                  </a:cxn>
                  <a:cxn ang="0">
                    <a:pos x="614" y="607"/>
                  </a:cxn>
                  <a:cxn ang="0">
                    <a:pos x="583" y="652"/>
                  </a:cxn>
                  <a:cxn ang="0">
                    <a:pos x="542" y="619"/>
                  </a:cxn>
                  <a:cxn ang="0">
                    <a:pos x="549" y="668"/>
                  </a:cxn>
                  <a:cxn ang="0">
                    <a:pos x="497" y="694"/>
                  </a:cxn>
                  <a:cxn ang="0">
                    <a:pos x="446" y="575"/>
                  </a:cxn>
                  <a:cxn ang="0">
                    <a:pos x="387" y="554"/>
                  </a:cxn>
                  <a:cxn ang="0">
                    <a:pos x="455" y="614"/>
                  </a:cxn>
                  <a:cxn ang="0">
                    <a:pos x="439" y="665"/>
                  </a:cxn>
                  <a:cxn ang="0">
                    <a:pos x="387" y="603"/>
                  </a:cxn>
                  <a:cxn ang="0">
                    <a:pos x="296" y="542"/>
                  </a:cxn>
                  <a:cxn ang="0">
                    <a:pos x="211" y="575"/>
                  </a:cxn>
                  <a:cxn ang="0">
                    <a:pos x="160" y="642"/>
                  </a:cxn>
                  <a:cxn ang="0">
                    <a:pos x="87" y="682"/>
                  </a:cxn>
                  <a:cxn ang="0">
                    <a:pos x="52" y="680"/>
                  </a:cxn>
                  <a:cxn ang="0">
                    <a:pos x="1" y="635"/>
                  </a:cxn>
                  <a:cxn ang="0">
                    <a:pos x="48" y="544"/>
                  </a:cxn>
                  <a:cxn ang="0">
                    <a:pos x="122" y="478"/>
                  </a:cxn>
                  <a:cxn ang="0">
                    <a:pos x="130" y="439"/>
                  </a:cxn>
                  <a:cxn ang="0">
                    <a:pos x="211" y="394"/>
                  </a:cxn>
                  <a:cxn ang="0">
                    <a:pos x="298" y="359"/>
                  </a:cxn>
                  <a:cxn ang="0">
                    <a:pos x="291" y="315"/>
                  </a:cxn>
                  <a:cxn ang="0">
                    <a:pos x="333" y="329"/>
                  </a:cxn>
                  <a:cxn ang="0">
                    <a:pos x="443" y="334"/>
                  </a:cxn>
                  <a:cxn ang="0">
                    <a:pos x="516" y="278"/>
                  </a:cxn>
                  <a:cxn ang="0">
                    <a:pos x="537" y="264"/>
                  </a:cxn>
                  <a:cxn ang="0">
                    <a:pos x="631" y="241"/>
                  </a:cxn>
                  <a:cxn ang="0">
                    <a:pos x="521" y="234"/>
                  </a:cxn>
                  <a:cxn ang="0">
                    <a:pos x="555" y="145"/>
                  </a:cxn>
                  <a:cxn ang="0">
                    <a:pos x="513" y="131"/>
                  </a:cxn>
                  <a:cxn ang="0">
                    <a:pos x="438" y="201"/>
                  </a:cxn>
                  <a:cxn ang="0">
                    <a:pos x="436" y="275"/>
                  </a:cxn>
                  <a:cxn ang="0">
                    <a:pos x="394" y="313"/>
                  </a:cxn>
                  <a:cxn ang="0">
                    <a:pos x="338" y="255"/>
                  </a:cxn>
                  <a:cxn ang="0">
                    <a:pos x="316" y="271"/>
                  </a:cxn>
                  <a:cxn ang="0">
                    <a:pos x="246" y="213"/>
                  </a:cxn>
                  <a:cxn ang="0">
                    <a:pos x="377" y="107"/>
                  </a:cxn>
                </a:cxnLst>
                <a:rect l="0" t="0" r="r" b="b"/>
                <a:pathLst>
                  <a:path w="1150" h="703">
                    <a:moveTo>
                      <a:pt x="672" y="203"/>
                    </a:moveTo>
                    <a:lnTo>
                      <a:pt x="663" y="205"/>
                    </a:lnTo>
                    <a:lnTo>
                      <a:pt x="658" y="212"/>
                    </a:lnTo>
                    <a:lnTo>
                      <a:pt x="659" y="220"/>
                    </a:lnTo>
                    <a:lnTo>
                      <a:pt x="666" y="227"/>
                    </a:lnTo>
                    <a:lnTo>
                      <a:pt x="679" y="231"/>
                    </a:lnTo>
                    <a:lnTo>
                      <a:pt x="689" y="233"/>
                    </a:lnTo>
                    <a:lnTo>
                      <a:pt x="696" y="227"/>
                    </a:lnTo>
                    <a:lnTo>
                      <a:pt x="696" y="220"/>
                    </a:lnTo>
                    <a:lnTo>
                      <a:pt x="691" y="213"/>
                    </a:lnTo>
                    <a:lnTo>
                      <a:pt x="682" y="206"/>
                    </a:lnTo>
                    <a:lnTo>
                      <a:pt x="672" y="203"/>
                    </a:lnTo>
                    <a:close/>
                    <a:moveTo>
                      <a:pt x="542" y="0"/>
                    </a:moveTo>
                    <a:lnTo>
                      <a:pt x="560" y="0"/>
                    </a:lnTo>
                    <a:lnTo>
                      <a:pt x="579" y="4"/>
                    </a:lnTo>
                    <a:lnTo>
                      <a:pt x="602" y="11"/>
                    </a:lnTo>
                    <a:lnTo>
                      <a:pt x="623" y="19"/>
                    </a:lnTo>
                    <a:lnTo>
                      <a:pt x="642" y="26"/>
                    </a:lnTo>
                    <a:lnTo>
                      <a:pt x="656" y="33"/>
                    </a:lnTo>
                    <a:lnTo>
                      <a:pt x="665" y="37"/>
                    </a:lnTo>
                    <a:lnTo>
                      <a:pt x="673" y="39"/>
                    </a:lnTo>
                    <a:lnTo>
                      <a:pt x="684" y="42"/>
                    </a:lnTo>
                    <a:lnTo>
                      <a:pt x="696" y="49"/>
                    </a:lnTo>
                    <a:lnTo>
                      <a:pt x="715" y="58"/>
                    </a:lnTo>
                    <a:lnTo>
                      <a:pt x="738" y="63"/>
                    </a:lnTo>
                    <a:lnTo>
                      <a:pt x="776" y="60"/>
                    </a:lnTo>
                    <a:lnTo>
                      <a:pt x="792" y="60"/>
                    </a:lnTo>
                    <a:lnTo>
                      <a:pt x="804" y="65"/>
                    </a:lnTo>
                    <a:lnTo>
                      <a:pt x="816" y="74"/>
                    </a:lnTo>
                    <a:lnTo>
                      <a:pt x="825" y="82"/>
                    </a:lnTo>
                    <a:lnTo>
                      <a:pt x="834" y="89"/>
                    </a:lnTo>
                    <a:lnTo>
                      <a:pt x="839" y="94"/>
                    </a:lnTo>
                    <a:lnTo>
                      <a:pt x="836" y="100"/>
                    </a:lnTo>
                    <a:lnTo>
                      <a:pt x="823" y="105"/>
                    </a:lnTo>
                    <a:lnTo>
                      <a:pt x="804" y="112"/>
                    </a:lnTo>
                    <a:lnTo>
                      <a:pt x="783" y="119"/>
                    </a:lnTo>
                    <a:lnTo>
                      <a:pt x="766" y="121"/>
                    </a:lnTo>
                    <a:lnTo>
                      <a:pt x="750" y="119"/>
                    </a:lnTo>
                    <a:lnTo>
                      <a:pt x="736" y="114"/>
                    </a:lnTo>
                    <a:lnTo>
                      <a:pt x="726" y="110"/>
                    </a:lnTo>
                    <a:lnTo>
                      <a:pt x="717" y="110"/>
                    </a:lnTo>
                    <a:lnTo>
                      <a:pt x="717" y="112"/>
                    </a:lnTo>
                    <a:lnTo>
                      <a:pt x="720" y="114"/>
                    </a:lnTo>
                    <a:lnTo>
                      <a:pt x="731" y="124"/>
                    </a:lnTo>
                    <a:lnTo>
                      <a:pt x="733" y="129"/>
                    </a:lnTo>
                    <a:lnTo>
                      <a:pt x="733" y="147"/>
                    </a:lnTo>
                    <a:lnTo>
                      <a:pt x="734" y="150"/>
                    </a:lnTo>
                    <a:lnTo>
                      <a:pt x="736" y="152"/>
                    </a:lnTo>
                    <a:lnTo>
                      <a:pt x="740" y="154"/>
                    </a:lnTo>
                    <a:lnTo>
                      <a:pt x="743" y="154"/>
                    </a:lnTo>
                    <a:lnTo>
                      <a:pt x="754" y="149"/>
                    </a:lnTo>
                    <a:lnTo>
                      <a:pt x="761" y="142"/>
                    </a:lnTo>
                    <a:lnTo>
                      <a:pt x="762" y="142"/>
                    </a:lnTo>
                    <a:lnTo>
                      <a:pt x="764" y="140"/>
                    </a:lnTo>
                    <a:lnTo>
                      <a:pt x="766" y="140"/>
                    </a:lnTo>
                    <a:lnTo>
                      <a:pt x="768" y="142"/>
                    </a:lnTo>
                    <a:lnTo>
                      <a:pt x="771" y="143"/>
                    </a:lnTo>
                    <a:lnTo>
                      <a:pt x="776" y="147"/>
                    </a:lnTo>
                    <a:lnTo>
                      <a:pt x="787" y="152"/>
                    </a:lnTo>
                    <a:lnTo>
                      <a:pt x="794" y="154"/>
                    </a:lnTo>
                    <a:lnTo>
                      <a:pt x="804" y="150"/>
                    </a:lnTo>
                    <a:lnTo>
                      <a:pt x="806" y="149"/>
                    </a:lnTo>
                    <a:lnTo>
                      <a:pt x="808" y="145"/>
                    </a:lnTo>
                    <a:lnTo>
                      <a:pt x="808" y="128"/>
                    </a:lnTo>
                    <a:lnTo>
                      <a:pt x="809" y="124"/>
                    </a:lnTo>
                    <a:lnTo>
                      <a:pt x="815" y="119"/>
                    </a:lnTo>
                    <a:lnTo>
                      <a:pt x="820" y="119"/>
                    </a:lnTo>
                    <a:lnTo>
                      <a:pt x="823" y="117"/>
                    </a:lnTo>
                    <a:lnTo>
                      <a:pt x="829" y="115"/>
                    </a:lnTo>
                    <a:lnTo>
                      <a:pt x="832" y="115"/>
                    </a:lnTo>
                    <a:lnTo>
                      <a:pt x="834" y="114"/>
                    </a:lnTo>
                    <a:lnTo>
                      <a:pt x="848" y="107"/>
                    </a:lnTo>
                    <a:lnTo>
                      <a:pt x="857" y="105"/>
                    </a:lnTo>
                    <a:lnTo>
                      <a:pt x="860" y="105"/>
                    </a:lnTo>
                    <a:lnTo>
                      <a:pt x="862" y="107"/>
                    </a:lnTo>
                    <a:lnTo>
                      <a:pt x="869" y="121"/>
                    </a:lnTo>
                    <a:lnTo>
                      <a:pt x="872" y="124"/>
                    </a:lnTo>
                    <a:lnTo>
                      <a:pt x="876" y="124"/>
                    </a:lnTo>
                    <a:lnTo>
                      <a:pt x="876" y="110"/>
                    </a:lnTo>
                    <a:lnTo>
                      <a:pt x="874" y="101"/>
                    </a:lnTo>
                    <a:lnTo>
                      <a:pt x="872" y="96"/>
                    </a:lnTo>
                    <a:lnTo>
                      <a:pt x="871" y="89"/>
                    </a:lnTo>
                    <a:lnTo>
                      <a:pt x="871" y="72"/>
                    </a:lnTo>
                    <a:lnTo>
                      <a:pt x="872" y="67"/>
                    </a:lnTo>
                    <a:lnTo>
                      <a:pt x="879" y="63"/>
                    </a:lnTo>
                    <a:lnTo>
                      <a:pt x="890" y="61"/>
                    </a:lnTo>
                    <a:lnTo>
                      <a:pt x="902" y="61"/>
                    </a:lnTo>
                    <a:lnTo>
                      <a:pt x="911" y="65"/>
                    </a:lnTo>
                    <a:lnTo>
                      <a:pt x="912" y="72"/>
                    </a:lnTo>
                    <a:lnTo>
                      <a:pt x="909" y="82"/>
                    </a:lnTo>
                    <a:lnTo>
                      <a:pt x="904" y="93"/>
                    </a:lnTo>
                    <a:lnTo>
                      <a:pt x="904" y="103"/>
                    </a:lnTo>
                    <a:lnTo>
                      <a:pt x="905" y="107"/>
                    </a:lnTo>
                    <a:lnTo>
                      <a:pt x="909" y="107"/>
                    </a:lnTo>
                    <a:lnTo>
                      <a:pt x="914" y="101"/>
                    </a:lnTo>
                    <a:lnTo>
                      <a:pt x="916" y="98"/>
                    </a:lnTo>
                    <a:lnTo>
                      <a:pt x="919" y="94"/>
                    </a:lnTo>
                    <a:lnTo>
                      <a:pt x="921" y="89"/>
                    </a:lnTo>
                    <a:lnTo>
                      <a:pt x="925" y="86"/>
                    </a:lnTo>
                    <a:lnTo>
                      <a:pt x="932" y="82"/>
                    </a:lnTo>
                    <a:lnTo>
                      <a:pt x="972" y="82"/>
                    </a:lnTo>
                    <a:lnTo>
                      <a:pt x="984" y="79"/>
                    </a:lnTo>
                    <a:lnTo>
                      <a:pt x="991" y="74"/>
                    </a:lnTo>
                    <a:lnTo>
                      <a:pt x="996" y="68"/>
                    </a:lnTo>
                    <a:lnTo>
                      <a:pt x="1005" y="68"/>
                    </a:lnTo>
                    <a:lnTo>
                      <a:pt x="1017" y="70"/>
                    </a:lnTo>
                    <a:lnTo>
                      <a:pt x="1029" y="75"/>
                    </a:lnTo>
                    <a:lnTo>
                      <a:pt x="1036" y="77"/>
                    </a:lnTo>
                    <a:lnTo>
                      <a:pt x="1040" y="77"/>
                    </a:lnTo>
                    <a:lnTo>
                      <a:pt x="1042" y="75"/>
                    </a:lnTo>
                    <a:lnTo>
                      <a:pt x="1045" y="70"/>
                    </a:lnTo>
                    <a:lnTo>
                      <a:pt x="1052" y="67"/>
                    </a:lnTo>
                    <a:lnTo>
                      <a:pt x="1071" y="67"/>
                    </a:lnTo>
                    <a:lnTo>
                      <a:pt x="1084" y="65"/>
                    </a:lnTo>
                    <a:lnTo>
                      <a:pt x="1089" y="63"/>
                    </a:lnTo>
                    <a:lnTo>
                      <a:pt x="1096" y="63"/>
                    </a:lnTo>
                    <a:lnTo>
                      <a:pt x="1099" y="65"/>
                    </a:lnTo>
                    <a:lnTo>
                      <a:pt x="1101" y="67"/>
                    </a:lnTo>
                    <a:lnTo>
                      <a:pt x="1104" y="68"/>
                    </a:lnTo>
                    <a:lnTo>
                      <a:pt x="1110" y="72"/>
                    </a:lnTo>
                    <a:lnTo>
                      <a:pt x="1110" y="108"/>
                    </a:lnTo>
                    <a:lnTo>
                      <a:pt x="1111" y="124"/>
                    </a:lnTo>
                    <a:lnTo>
                      <a:pt x="1120" y="159"/>
                    </a:lnTo>
                    <a:lnTo>
                      <a:pt x="1120" y="166"/>
                    </a:lnTo>
                    <a:lnTo>
                      <a:pt x="1118" y="171"/>
                    </a:lnTo>
                    <a:lnTo>
                      <a:pt x="1113" y="173"/>
                    </a:lnTo>
                    <a:lnTo>
                      <a:pt x="1108" y="173"/>
                    </a:lnTo>
                    <a:lnTo>
                      <a:pt x="1101" y="175"/>
                    </a:lnTo>
                    <a:lnTo>
                      <a:pt x="1094" y="178"/>
                    </a:lnTo>
                    <a:lnTo>
                      <a:pt x="1087" y="185"/>
                    </a:lnTo>
                    <a:lnTo>
                      <a:pt x="1089" y="198"/>
                    </a:lnTo>
                    <a:lnTo>
                      <a:pt x="1097" y="212"/>
                    </a:lnTo>
                    <a:lnTo>
                      <a:pt x="1113" y="231"/>
                    </a:lnTo>
                    <a:lnTo>
                      <a:pt x="1134" y="255"/>
                    </a:lnTo>
                    <a:lnTo>
                      <a:pt x="1146" y="271"/>
                    </a:lnTo>
                    <a:lnTo>
                      <a:pt x="1150" y="283"/>
                    </a:lnTo>
                    <a:lnTo>
                      <a:pt x="1150" y="294"/>
                    </a:lnTo>
                    <a:lnTo>
                      <a:pt x="1146" y="303"/>
                    </a:lnTo>
                    <a:lnTo>
                      <a:pt x="1125" y="329"/>
                    </a:lnTo>
                    <a:lnTo>
                      <a:pt x="1115" y="350"/>
                    </a:lnTo>
                    <a:lnTo>
                      <a:pt x="1111" y="353"/>
                    </a:lnTo>
                    <a:lnTo>
                      <a:pt x="1103" y="353"/>
                    </a:lnTo>
                    <a:lnTo>
                      <a:pt x="1097" y="355"/>
                    </a:lnTo>
                    <a:lnTo>
                      <a:pt x="1091" y="362"/>
                    </a:lnTo>
                    <a:lnTo>
                      <a:pt x="1084" y="374"/>
                    </a:lnTo>
                    <a:lnTo>
                      <a:pt x="1082" y="385"/>
                    </a:lnTo>
                    <a:lnTo>
                      <a:pt x="1085" y="392"/>
                    </a:lnTo>
                    <a:lnTo>
                      <a:pt x="1091" y="394"/>
                    </a:lnTo>
                    <a:lnTo>
                      <a:pt x="1110" y="394"/>
                    </a:lnTo>
                    <a:lnTo>
                      <a:pt x="1122" y="395"/>
                    </a:lnTo>
                    <a:lnTo>
                      <a:pt x="1134" y="399"/>
                    </a:lnTo>
                    <a:lnTo>
                      <a:pt x="1143" y="404"/>
                    </a:lnTo>
                    <a:lnTo>
                      <a:pt x="1146" y="411"/>
                    </a:lnTo>
                    <a:lnTo>
                      <a:pt x="1148" y="422"/>
                    </a:lnTo>
                    <a:lnTo>
                      <a:pt x="1146" y="432"/>
                    </a:lnTo>
                    <a:lnTo>
                      <a:pt x="1145" y="441"/>
                    </a:lnTo>
                    <a:lnTo>
                      <a:pt x="1143" y="444"/>
                    </a:lnTo>
                    <a:lnTo>
                      <a:pt x="1138" y="446"/>
                    </a:lnTo>
                    <a:lnTo>
                      <a:pt x="1127" y="448"/>
                    </a:lnTo>
                    <a:lnTo>
                      <a:pt x="1110" y="450"/>
                    </a:lnTo>
                    <a:lnTo>
                      <a:pt x="1078" y="443"/>
                    </a:lnTo>
                    <a:lnTo>
                      <a:pt x="1066" y="446"/>
                    </a:lnTo>
                    <a:lnTo>
                      <a:pt x="1057" y="453"/>
                    </a:lnTo>
                    <a:lnTo>
                      <a:pt x="1050" y="469"/>
                    </a:lnTo>
                    <a:lnTo>
                      <a:pt x="1049" y="476"/>
                    </a:lnTo>
                    <a:lnTo>
                      <a:pt x="1042" y="483"/>
                    </a:lnTo>
                    <a:lnTo>
                      <a:pt x="1035" y="486"/>
                    </a:lnTo>
                    <a:lnTo>
                      <a:pt x="1031" y="486"/>
                    </a:lnTo>
                    <a:lnTo>
                      <a:pt x="1029" y="485"/>
                    </a:lnTo>
                    <a:lnTo>
                      <a:pt x="1028" y="485"/>
                    </a:lnTo>
                    <a:lnTo>
                      <a:pt x="1021" y="478"/>
                    </a:lnTo>
                    <a:lnTo>
                      <a:pt x="1010" y="472"/>
                    </a:lnTo>
                    <a:lnTo>
                      <a:pt x="1000" y="471"/>
                    </a:lnTo>
                    <a:lnTo>
                      <a:pt x="993" y="471"/>
                    </a:lnTo>
                    <a:lnTo>
                      <a:pt x="989" y="474"/>
                    </a:lnTo>
                    <a:lnTo>
                      <a:pt x="979" y="481"/>
                    </a:lnTo>
                    <a:lnTo>
                      <a:pt x="974" y="486"/>
                    </a:lnTo>
                    <a:lnTo>
                      <a:pt x="967" y="492"/>
                    </a:lnTo>
                    <a:lnTo>
                      <a:pt x="956" y="495"/>
                    </a:lnTo>
                    <a:lnTo>
                      <a:pt x="946" y="492"/>
                    </a:lnTo>
                    <a:lnTo>
                      <a:pt x="933" y="490"/>
                    </a:lnTo>
                    <a:lnTo>
                      <a:pt x="925" y="492"/>
                    </a:lnTo>
                    <a:lnTo>
                      <a:pt x="912" y="506"/>
                    </a:lnTo>
                    <a:lnTo>
                      <a:pt x="907" y="521"/>
                    </a:lnTo>
                    <a:lnTo>
                      <a:pt x="911" y="533"/>
                    </a:lnTo>
                    <a:lnTo>
                      <a:pt x="916" y="544"/>
                    </a:lnTo>
                    <a:lnTo>
                      <a:pt x="930" y="568"/>
                    </a:lnTo>
                    <a:lnTo>
                      <a:pt x="939" y="579"/>
                    </a:lnTo>
                    <a:lnTo>
                      <a:pt x="946" y="584"/>
                    </a:lnTo>
                    <a:lnTo>
                      <a:pt x="954" y="586"/>
                    </a:lnTo>
                    <a:lnTo>
                      <a:pt x="965" y="589"/>
                    </a:lnTo>
                    <a:lnTo>
                      <a:pt x="974" y="595"/>
                    </a:lnTo>
                    <a:lnTo>
                      <a:pt x="979" y="602"/>
                    </a:lnTo>
                    <a:lnTo>
                      <a:pt x="975" y="609"/>
                    </a:lnTo>
                    <a:lnTo>
                      <a:pt x="961" y="623"/>
                    </a:lnTo>
                    <a:lnTo>
                      <a:pt x="954" y="626"/>
                    </a:lnTo>
                    <a:lnTo>
                      <a:pt x="944" y="626"/>
                    </a:lnTo>
                    <a:lnTo>
                      <a:pt x="940" y="633"/>
                    </a:lnTo>
                    <a:lnTo>
                      <a:pt x="940" y="647"/>
                    </a:lnTo>
                    <a:lnTo>
                      <a:pt x="935" y="649"/>
                    </a:lnTo>
                    <a:lnTo>
                      <a:pt x="930" y="649"/>
                    </a:lnTo>
                    <a:lnTo>
                      <a:pt x="923" y="647"/>
                    </a:lnTo>
                    <a:lnTo>
                      <a:pt x="905" y="644"/>
                    </a:lnTo>
                    <a:lnTo>
                      <a:pt x="893" y="637"/>
                    </a:lnTo>
                    <a:lnTo>
                      <a:pt x="883" y="628"/>
                    </a:lnTo>
                    <a:lnTo>
                      <a:pt x="872" y="624"/>
                    </a:lnTo>
                    <a:lnTo>
                      <a:pt x="858" y="624"/>
                    </a:lnTo>
                    <a:lnTo>
                      <a:pt x="841" y="628"/>
                    </a:lnTo>
                    <a:lnTo>
                      <a:pt x="818" y="628"/>
                    </a:lnTo>
                    <a:lnTo>
                      <a:pt x="799" y="623"/>
                    </a:lnTo>
                    <a:lnTo>
                      <a:pt x="782" y="610"/>
                    </a:lnTo>
                    <a:lnTo>
                      <a:pt x="769" y="598"/>
                    </a:lnTo>
                    <a:lnTo>
                      <a:pt x="801" y="598"/>
                    </a:lnTo>
                    <a:lnTo>
                      <a:pt x="816" y="596"/>
                    </a:lnTo>
                    <a:lnTo>
                      <a:pt x="829" y="595"/>
                    </a:lnTo>
                    <a:lnTo>
                      <a:pt x="834" y="589"/>
                    </a:lnTo>
                    <a:lnTo>
                      <a:pt x="836" y="579"/>
                    </a:lnTo>
                    <a:lnTo>
                      <a:pt x="830" y="567"/>
                    </a:lnTo>
                    <a:lnTo>
                      <a:pt x="820" y="556"/>
                    </a:lnTo>
                    <a:lnTo>
                      <a:pt x="803" y="544"/>
                    </a:lnTo>
                    <a:lnTo>
                      <a:pt x="787" y="530"/>
                    </a:lnTo>
                    <a:lnTo>
                      <a:pt x="762" y="518"/>
                    </a:lnTo>
                    <a:lnTo>
                      <a:pt x="757" y="514"/>
                    </a:lnTo>
                    <a:lnTo>
                      <a:pt x="754" y="511"/>
                    </a:lnTo>
                    <a:lnTo>
                      <a:pt x="754" y="506"/>
                    </a:lnTo>
                    <a:lnTo>
                      <a:pt x="768" y="499"/>
                    </a:lnTo>
                    <a:lnTo>
                      <a:pt x="769" y="497"/>
                    </a:lnTo>
                    <a:lnTo>
                      <a:pt x="771" y="493"/>
                    </a:lnTo>
                    <a:lnTo>
                      <a:pt x="773" y="492"/>
                    </a:lnTo>
                    <a:lnTo>
                      <a:pt x="769" y="488"/>
                    </a:lnTo>
                    <a:lnTo>
                      <a:pt x="766" y="488"/>
                    </a:lnTo>
                    <a:lnTo>
                      <a:pt x="754" y="490"/>
                    </a:lnTo>
                    <a:lnTo>
                      <a:pt x="743" y="495"/>
                    </a:lnTo>
                    <a:lnTo>
                      <a:pt x="738" y="502"/>
                    </a:lnTo>
                    <a:lnTo>
                      <a:pt x="736" y="507"/>
                    </a:lnTo>
                    <a:lnTo>
                      <a:pt x="733" y="514"/>
                    </a:lnTo>
                    <a:lnTo>
                      <a:pt x="724" y="523"/>
                    </a:lnTo>
                    <a:lnTo>
                      <a:pt x="707" y="532"/>
                    </a:lnTo>
                    <a:lnTo>
                      <a:pt x="701" y="532"/>
                    </a:lnTo>
                    <a:lnTo>
                      <a:pt x="694" y="518"/>
                    </a:lnTo>
                    <a:lnTo>
                      <a:pt x="680" y="493"/>
                    </a:lnTo>
                    <a:lnTo>
                      <a:pt x="673" y="488"/>
                    </a:lnTo>
                    <a:lnTo>
                      <a:pt x="665" y="488"/>
                    </a:lnTo>
                    <a:lnTo>
                      <a:pt x="661" y="490"/>
                    </a:lnTo>
                    <a:lnTo>
                      <a:pt x="656" y="492"/>
                    </a:lnTo>
                    <a:lnTo>
                      <a:pt x="652" y="497"/>
                    </a:lnTo>
                    <a:lnTo>
                      <a:pt x="647" y="504"/>
                    </a:lnTo>
                    <a:lnTo>
                      <a:pt x="635" y="528"/>
                    </a:lnTo>
                    <a:lnTo>
                      <a:pt x="621" y="544"/>
                    </a:lnTo>
                    <a:lnTo>
                      <a:pt x="616" y="551"/>
                    </a:lnTo>
                    <a:lnTo>
                      <a:pt x="611" y="560"/>
                    </a:lnTo>
                    <a:lnTo>
                      <a:pt x="607" y="568"/>
                    </a:lnTo>
                    <a:lnTo>
                      <a:pt x="611" y="574"/>
                    </a:lnTo>
                    <a:lnTo>
                      <a:pt x="614" y="577"/>
                    </a:lnTo>
                    <a:lnTo>
                      <a:pt x="614" y="586"/>
                    </a:lnTo>
                    <a:lnTo>
                      <a:pt x="612" y="595"/>
                    </a:lnTo>
                    <a:lnTo>
                      <a:pt x="611" y="602"/>
                    </a:lnTo>
                    <a:lnTo>
                      <a:pt x="611" y="605"/>
                    </a:lnTo>
                    <a:lnTo>
                      <a:pt x="612" y="607"/>
                    </a:lnTo>
                    <a:lnTo>
                      <a:pt x="614" y="607"/>
                    </a:lnTo>
                    <a:lnTo>
                      <a:pt x="621" y="603"/>
                    </a:lnTo>
                    <a:lnTo>
                      <a:pt x="624" y="600"/>
                    </a:lnTo>
                    <a:lnTo>
                      <a:pt x="628" y="598"/>
                    </a:lnTo>
                    <a:lnTo>
                      <a:pt x="633" y="596"/>
                    </a:lnTo>
                    <a:lnTo>
                      <a:pt x="616" y="614"/>
                    </a:lnTo>
                    <a:lnTo>
                      <a:pt x="609" y="619"/>
                    </a:lnTo>
                    <a:lnTo>
                      <a:pt x="595" y="633"/>
                    </a:lnTo>
                    <a:lnTo>
                      <a:pt x="588" y="647"/>
                    </a:lnTo>
                    <a:lnTo>
                      <a:pt x="584" y="659"/>
                    </a:lnTo>
                    <a:lnTo>
                      <a:pt x="583" y="652"/>
                    </a:lnTo>
                    <a:lnTo>
                      <a:pt x="583" y="626"/>
                    </a:lnTo>
                    <a:lnTo>
                      <a:pt x="581" y="612"/>
                    </a:lnTo>
                    <a:lnTo>
                      <a:pt x="579" y="603"/>
                    </a:lnTo>
                    <a:lnTo>
                      <a:pt x="576" y="600"/>
                    </a:lnTo>
                    <a:lnTo>
                      <a:pt x="574" y="600"/>
                    </a:lnTo>
                    <a:lnTo>
                      <a:pt x="569" y="602"/>
                    </a:lnTo>
                    <a:lnTo>
                      <a:pt x="562" y="605"/>
                    </a:lnTo>
                    <a:lnTo>
                      <a:pt x="551" y="616"/>
                    </a:lnTo>
                    <a:lnTo>
                      <a:pt x="546" y="617"/>
                    </a:lnTo>
                    <a:lnTo>
                      <a:pt x="542" y="619"/>
                    </a:lnTo>
                    <a:lnTo>
                      <a:pt x="537" y="621"/>
                    </a:lnTo>
                    <a:lnTo>
                      <a:pt x="534" y="624"/>
                    </a:lnTo>
                    <a:lnTo>
                      <a:pt x="534" y="628"/>
                    </a:lnTo>
                    <a:lnTo>
                      <a:pt x="539" y="633"/>
                    </a:lnTo>
                    <a:lnTo>
                      <a:pt x="548" y="638"/>
                    </a:lnTo>
                    <a:lnTo>
                      <a:pt x="553" y="647"/>
                    </a:lnTo>
                    <a:lnTo>
                      <a:pt x="555" y="656"/>
                    </a:lnTo>
                    <a:lnTo>
                      <a:pt x="555" y="661"/>
                    </a:lnTo>
                    <a:lnTo>
                      <a:pt x="553" y="665"/>
                    </a:lnTo>
                    <a:lnTo>
                      <a:pt x="549" y="668"/>
                    </a:lnTo>
                    <a:lnTo>
                      <a:pt x="546" y="670"/>
                    </a:lnTo>
                    <a:lnTo>
                      <a:pt x="542" y="673"/>
                    </a:lnTo>
                    <a:lnTo>
                      <a:pt x="539" y="675"/>
                    </a:lnTo>
                    <a:lnTo>
                      <a:pt x="535" y="679"/>
                    </a:lnTo>
                    <a:lnTo>
                      <a:pt x="528" y="684"/>
                    </a:lnTo>
                    <a:lnTo>
                      <a:pt x="520" y="693"/>
                    </a:lnTo>
                    <a:lnTo>
                      <a:pt x="511" y="700"/>
                    </a:lnTo>
                    <a:lnTo>
                      <a:pt x="504" y="703"/>
                    </a:lnTo>
                    <a:lnTo>
                      <a:pt x="499" y="703"/>
                    </a:lnTo>
                    <a:lnTo>
                      <a:pt x="497" y="694"/>
                    </a:lnTo>
                    <a:lnTo>
                      <a:pt x="495" y="679"/>
                    </a:lnTo>
                    <a:lnTo>
                      <a:pt x="492" y="661"/>
                    </a:lnTo>
                    <a:lnTo>
                      <a:pt x="490" y="645"/>
                    </a:lnTo>
                    <a:lnTo>
                      <a:pt x="488" y="637"/>
                    </a:lnTo>
                    <a:lnTo>
                      <a:pt x="481" y="628"/>
                    </a:lnTo>
                    <a:lnTo>
                      <a:pt x="474" y="614"/>
                    </a:lnTo>
                    <a:lnTo>
                      <a:pt x="467" y="598"/>
                    </a:lnTo>
                    <a:lnTo>
                      <a:pt x="462" y="589"/>
                    </a:lnTo>
                    <a:lnTo>
                      <a:pt x="455" y="582"/>
                    </a:lnTo>
                    <a:lnTo>
                      <a:pt x="446" y="575"/>
                    </a:lnTo>
                    <a:lnTo>
                      <a:pt x="429" y="558"/>
                    </a:lnTo>
                    <a:lnTo>
                      <a:pt x="401" y="537"/>
                    </a:lnTo>
                    <a:lnTo>
                      <a:pt x="384" y="520"/>
                    </a:lnTo>
                    <a:lnTo>
                      <a:pt x="375" y="514"/>
                    </a:lnTo>
                    <a:lnTo>
                      <a:pt x="368" y="511"/>
                    </a:lnTo>
                    <a:lnTo>
                      <a:pt x="363" y="513"/>
                    </a:lnTo>
                    <a:lnTo>
                      <a:pt x="359" y="520"/>
                    </a:lnTo>
                    <a:lnTo>
                      <a:pt x="361" y="530"/>
                    </a:lnTo>
                    <a:lnTo>
                      <a:pt x="378" y="544"/>
                    </a:lnTo>
                    <a:lnTo>
                      <a:pt x="387" y="554"/>
                    </a:lnTo>
                    <a:lnTo>
                      <a:pt x="394" y="567"/>
                    </a:lnTo>
                    <a:lnTo>
                      <a:pt x="405" y="575"/>
                    </a:lnTo>
                    <a:lnTo>
                      <a:pt x="422" y="586"/>
                    </a:lnTo>
                    <a:lnTo>
                      <a:pt x="429" y="591"/>
                    </a:lnTo>
                    <a:lnTo>
                      <a:pt x="439" y="598"/>
                    </a:lnTo>
                    <a:lnTo>
                      <a:pt x="448" y="605"/>
                    </a:lnTo>
                    <a:lnTo>
                      <a:pt x="455" y="610"/>
                    </a:lnTo>
                    <a:lnTo>
                      <a:pt x="459" y="612"/>
                    </a:lnTo>
                    <a:lnTo>
                      <a:pt x="457" y="612"/>
                    </a:lnTo>
                    <a:lnTo>
                      <a:pt x="455" y="614"/>
                    </a:lnTo>
                    <a:lnTo>
                      <a:pt x="452" y="614"/>
                    </a:lnTo>
                    <a:lnTo>
                      <a:pt x="446" y="616"/>
                    </a:lnTo>
                    <a:lnTo>
                      <a:pt x="438" y="616"/>
                    </a:lnTo>
                    <a:lnTo>
                      <a:pt x="434" y="617"/>
                    </a:lnTo>
                    <a:lnTo>
                      <a:pt x="434" y="624"/>
                    </a:lnTo>
                    <a:lnTo>
                      <a:pt x="436" y="633"/>
                    </a:lnTo>
                    <a:lnTo>
                      <a:pt x="439" y="644"/>
                    </a:lnTo>
                    <a:lnTo>
                      <a:pt x="441" y="654"/>
                    </a:lnTo>
                    <a:lnTo>
                      <a:pt x="441" y="661"/>
                    </a:lnTo>
                    <a:lnTo>
                      <a:pt x="439" y="665"/>
                    </a:lnTo>
                    <a:lnTo>
                      <a:pt x="436" y="665"/>
                    </a:lnTo>
                    <a:lnTo>
                      <a:pt x="429" y="661"/>
                    </a:lnTo>
                    <a:lnTo>
                      <a:pt x="427" y="658"/>
                    </a:lnTo>
                    <a:lnTo>
                      <a:pt x="424" y="652"/>
                    </a:lnTo>
                    <a:lnTo>
                      <a:pt x="422" y="649"/>
                    </a:lnTo>
                    <a:lnTo>
                      <a:pt x="420" y="644"/>
                    </a:lnTo>
                    <a:lnTo>
                      <a:pt x="417" y="631"/>
                    </a:lnTo>
                    <a:lnTo>
                      <a:pt x="410" y="619"/>
                    </a:lnTo>
                    <a:lnTo>
                      <a:pt x="405" y="612"/>
                    </a:lnTo>
                    <a:lnTo>
                      <a:pt x="387" y="603"/>
                    </a:lnTo>
                    <a:lnTo>
                      <a:pt x="375" y="598"/>
                    </a:lnTo>
                    <a:lnTo>
                      <a:pt x="364" y="595"/>
                    </a:lnTo>
                    <a:lnTo>
                      <a:pt x="357" y="591"/>
                    </a:lnTo>
                    <a:lnTo>
                      <a:pt x="350" y="586"/>
                    </a:lnTo>
                    <a:lnTo>
                      <a:pt x="331" y="567"/>
                    </a:lnTo>
                    <a:lnTo>
                      <a:pt x="326" y="554"/>
                    </a:lnTo>
                    <a:lnTo>
                      <a:pt x="321" y="546"/>
                    </a:lnTo>
                    <a:lnTo>
                      <a:pt x="312" y="542"/>
                    </a:lnTo>
                    <a:lnTo>
                      <a:pt x="303" y="540"/>
                    </a:lnTo>
                    <a:lnTo>
                      <a:pt x="296" y="542"/>
                    </a:lnTo>
                    <a:lnTo>
                      <a:pt x="289" y="547"/>
                    </a:lnTo>
                    <a:lnTo>
                      <a:pt x="281" y="554"/>
                    </a:lnTo>
                    <a:lnTo>
                      <a:pt x="270" y="560"/>
                    </a:lnTo>
                    <a:lnTo>
                      <a:pt x="261" y="563"/>
                    </a:lnTo>
                    <a:lnTo>
                      <a:pt x="249" y="561"/>
                    </a:lnTo>
                    <a:lnTo>
                      <a:pt x="239" y="556"/>
                    </a:lnTo>
                    <a:lnTo>
                      <a:pt x="226" y="553"/>
                    </a:lnTo>
                    <a:lnTo>
                      <a:pt x="220" y="556"/>
                    </a:lnTo>
                    <a:lnTo>
                      <a:pt x="214" y="565"/>
                    </a:lnTo>
                    <a:lnTo>
                      <a:pt x="211" y="575"/>
                    </a:lnTo>
                    <a:lnTo>
                      <a:pt x="209" y="588"/>
                    </a:lnTo>
                    <a:lnTo>
                      <a:pt x="204" y="593"/>
                    </a:lnTo>
                    <a:lnTo>
                      <a:pt x="186" y="596"/>
                    </a:lnTo>
                    <a:lnTo>
                      <a:pt x="178" y="602"/>
                    </a:lnTo>
                    <a:lnTo>
                      <a:pt x="167" y="614"/>
                    </a:lnTo>
                    <a:lnTo>
                      <a:pt x="157" y="624"/>
                    </a:lnTo>
                    <a:lnTo>
                      <a:pt x="155" y="635"/>
                    </a:lnTo>
                    <a:lnTo>
                      <a:pt x="157" y="638"/>
                    </a:lnTo>
                    <a:lnTo>
                      <a:pt x="160" y="640"/>
                    </a:lnTo>
                    <a:lnTo>
                      <a:pt x="160" y="642"/>
                    </a:lnTo>
                    <a:lnTo>
                      <a:pt x="162" y="645"/>
                    </a:lnTo>
                    <a:lnTo>
                      <a:pt x="162" y="647"/>
                    </a:lnTo>
                    <a:lnTo>
                      <a:pt x="158" y="649"/>
                    </a:lnTo>
                    <a:lnTo>
                      <a:pt x="155" y="652"/>
                    </a:lnTo>
                    <a:lnTo>
                      <a:pt x="146" y="659"/>
                    </a:lnTo>
                    <a:lnTo>
                      <a:pt x="130" y="675"/>
                    </a:lnTo>
                    <a:lnTo>
                      <a:pt x="122" y="679"/>
                    </a:lnTo>
                    <a:lnTo>
                      <a:pt x="111" y="680"/>
                    </a:lnTo>
                    <a:lnTo>
                      <a:pt x="94" y="684"/>
                    </a:lnTo>
                    <a:lnTo>
                      <a:pt x="87" y="682"/>
                    </a:lnTo>
                    <a:lnTo>
                      <a:pt x="83" y="682"/>
                    </a:lnTo>
                    <a:lnTo>
                      <a:pt x="78" y="687"/>
                    </a:lnTo>
                    <a:lnTo>
                      <a:pt x="76" y="691"/>
                    </a:lnTo>
                    <a:lnTo>
                      <a:pt x="75" y="696"/>
                    </a:lnTo>
                    <a:lnTo>
                      <a:pt x="71" y="703"/>
                    </a:lnTo>
                    <a:lnTo>
                      <a:pt x="66" y="703"/>
                    </a:lnTo>
                    <a:lnTo>
                      <a:pt x="64" y="700"/>
                    </a:lnTo>
                    <a:lnTo>
                      <a:pt x="57" y="689"/>
                    </a:lnTo>
                    <a:lnTo>
                      <a:pt x="55" y="684"/>
                    </a:lnTo>
                    <a:lnTo>
                      <a:pt x="52" y="680"/>
                    </a:lnTo>
                    <a:lnTo>
                      <a:pt x="45" y="677"/>
                    </a:lnTo>
                    <a:lnTo>
                      <a:pt x="36" y="675"/>
                    </a:lnTo>
                    <a:lnTo>
                      <a:pt x="28" y="677"/>
                    </a:lnTo>
                    <a:lnTo>
                      <a:pt x="22" y="677"/>
                    </a:lnTo>
                    <a:lnTo>
                      <a:pt x="19" y="675"/>
                    </a:lnTo>
                    <a:lnTo>
                      <a:pt x="5" y="654"/>
                    </a:lnTo>
                    <a:lnTo>
                      <a:pt x="1" y="651"/>
                    </a:lnTo>
                    <a:lnTo>
                      <a:pt x="1" y="645"/>
                    </a:lnTo>
                    <a:lnTo>
                      <a:pt x="0" y="640"/>
                    </a:lnTo>
                    <a:lnTo>
                      <a:pt x="1" y="635"/>
                    </a:lnTo>
                    <a:lnTo>
                      <a:pt x="5" y="628"/>
                    </a:lnTo>
                    <a:lnTo>
                      <a:pt x="10" y="623"/>
                    </a:lnTo>
                    <a:lnTo>
                      <a:pt x="14" y="612"/>
                    </a:lnTo>
                    <a:lnTo>
                      <a:pt x="12" y="600"/>
                    </a:lnTo>
                    <a:lnTo>
                      <a:pt x="8" y="589"/>
                    </a:lnTo>
                    <a:lnTo>
                      <a:pt x="8" y="565"/>
                    </a:lnTo>
                    <a:lnTo>
                      <a:pt x="12" y="554"/>
                    </a:lnTo>
                    <a:lnTo>
                      <a:pt x="19" y="547"/>
                    </a:lnTo>
                    <a:lnTo>
                      <a:pt x="33" y="544"/>
                    </a:lnTo>
                    <a:lnTo>
                      <a:pt x="48" y="544"/>
                    </a:lnTo>
                    <a:lnTo>
                      <a:pt x="66" y="546"/>
                    </a:lnTo>
                    <a:lnTo>
                      <a:pt x="82" y="547"/>
                    </a:lnTo>
                    <a:lnTo>
                      <a:pt x="92" y="547"/>
                    </a:lnTo>
                    <a:lnTo>
                      <a:pt x="104" y="549"/>
                    </a:lnTo>
                    <a:lnTo>
                      <a:pt x="125" y="549"/>
                    </a:lnTo>
                    <a:lnTo>
                      <a:pt x="130" y="544"/>
                    </a:lnTo>
                    <a:lnTo>
                      <a:pt x="137" y="521"/>
                    </a:lnTo>
                    <a:lnTo>
                      <a:pt x="139" y="499"/>
                    </a:lnTo>
                    <a:lnTo>
                      <a:pt x="134" y="488"/>
                    </a:lnTo>
                    <a:lnTo>
                      <a:pt x="122" y="478"/>
                    </a:lnTo>
                    <a:lnTo>
                      <a:pt x="106" y="471"/>
                    </a:lnTo>
                    <a:lnTo>
                      <a:pt x="85" y="465"/>
                    </a:lnTo>
                    <a:lnTo>
                      <a:pt x="82" y="464"/>
                    </a:lnTo>
                    <a:lnTo>
                      <a:pt x="80" y="460"/>
                    </a:lnTo>
                    <a:lnTo>
                      <a:pt x="83" y="457"/>
                    </a:lnTo>
                    <a:lnTo>
                      <a:pt x="97" y="453"/>
                    </a:lnTo>
                    <a:lnTo>
                      <a:pt x="108" y="451"/>
                    </a:lnTo>
                    <a:lnTo>
                      <a:pt x="115" y="446"/>
                    </a:lnTo>
                    <a:lnTo>
                      <a:pt x="122" y="443"/>
                    </a:lnTo>
                    <a:lnTo>
                      <a:pt x="130" y="439"/>
                    </a:lnTo>
                    <a:lnTo>
                      <a:pt x="155" y="434"/>
                    </a:lnTo>
                    <a:lnTo>
                      <a:pt x="176" y="430"/>
                    </a:lnTo>
                    <a:lnTo>
                      <a:pt x="181" y="429"/>
                    </a:lnTo>
                    <a:lnTo>
                      <a:pt x="186" y="423"/>
                    </a:lnTo>
                    <a:lnTo>
                      <a:pt x="186" y="418"/>
                    </a:lnTo>
                    <a:lnTo>
                      <a:pt x="188" y="415"/>
                    </a:lnTo>
                    <a:lnTo>
                      <a:pt x="188" y="406"/>
                    </a:lnTo>
                    <a:lnTo>
                      <a:pt x="192" y="401"/>
                    </a:lnTo>
                    <a:lnTo>
                      <a:pt x="200" y="397"/>
                    </a:lnTo>
                    <a:lnTo>
                      <a:pt x="211" y="394"/>
                    </a:lnTo>
                    <a:lnTo>
                      <a:pt x="220" y="392"/>
                    </a:lnTo>
                    <a:lnTo>
                      <a:pt x="223" y="392"/>
                    </a:lnTo>
                    <a:lnTo>
                      <a:pt x="225" y="390"/>
                    </a:lnTo>
                    <a:lnTo>
                      <a:pt x="230" y="383"/>
                    </a:lnTo>
                    <a:lnTo>
                      <a:pt x="237" y="376"/>
                    </a:lnTo>
                    <a:lnTo>
                      <a:pt x="246" y="369"/>
                    </a:lnTo>
                    <a:lnTo>
                      <a:pt x="253" y="362"/>
                    </a:lnTo>
                    <a:lnTo>
                      <a:pt x="267" y="355"/>
                    </a:lnTo>
                    <a:lnTo>
                      <a:pt x="282" y="355"/>
                    </a:lnTo>
                    <a:lnTo>
                      <a:pt x="298" y="359"/>
                    </a:lnTo>
                    <a:lnTo>
                      <a:pt x="302" y="360"/>
                    </a:lnTo>
                    <a:lnTo>
                      <a:pt x="303" y="359"/>
                    </a:lnTo>
                    <a:lnTo>
                      <a:pt x="305" y="359"/>
                    </a:lnTo>
                    <a:lnTo>
                      <a:pt x="303" y="357"/>
                    </a:lnTo>
                    <a:lnTo>
                      <a:pt x="303" y="353"/>
                    </a:lnTo>
                    <a:lnTo>
                      <a:pt x="295" y="345"/>
                    </a:lnTo>
                    <a:lnTo>
                      <a:pt x="293" y="341"/>
                    </a:lnTo>
                    <a:lnTo>
                      <a:pt x="291" y="339"/>
                    </a:lnTo>
                    <a:lnTo>
                      <a:pt x="289" y="329"/>
                    </a:lnTo>
                    <a:lnTo>
                      <a:pt x="291" y="315"/>
                    </a:lnTo>
                    <a:lnTo>
                      <a:pt x="295" y="303"/>
                    </a:lnTo>
                    <a:lnTo>
                      <a:pt x="300" y="297"/>
                    </a:lnTo>
                    <a:lnTo>
                      <a:pt x="310" y="292"/>
                    </a:lnTo>
                    <a:lnTo>
                      <a:pt x="321" y="290"/>
                    </a:lnTo>
                    <a:lnTo>
                      <a:pt x="329" y="292"/>
                    </a:lnTo>
                    <a:lnTo>
                      <a:pt x="333" y="296"/>
                    </a:lnTo>
                    <a:lnTo>
                      <a:pt x="333" y="303"/>
                    </a:lnTo>
                    <a:lnTo>
                      <a:pt x="331" y="313"/>
                    </a:lnTo>
                    <a:lnTo>
                      <a:pt x="331" y="322"/>
                    </a:lnTo>
                    <a:lnTo>
                      <a:pt x="333" y="329"/>
                    </a:lnTo>
                    <a:lnTo>
                      <a:pt x="335" y="334"/>
                    </a:lnTo>
                    <a:lnTo>
                      <a:pt x="338" y="338"/>
                    </a:lnTo>
                    <a:lnTo>
                      <a:pt x="340" y="341"/>
                    </a:lnTo>
                    <a:lnTo>
                      <a:pt x="343" y="343"/>
                    </a:lnTo>
                    <a:lnTo>
                      <a:pt x="356" y="341"/>
                    </a:lnTo>
                    <a:lnTo>
                      <a:pt x="394" y="341"/>
                    </a:lnTo>
                    <a:lnTo>
                      <a:pt x="405" y="338"/>
                    </a:lnTo>
                    <a:lnTo>
                      <a:pt x="417" y="336"/>
                    </a:lnTo>
                    <a:lnTo>
                      <a:pt x="434" y="336"/>
                    </a:lnTo>
                    <a:lnTo>
                      <a:pt x="443" y="334"/>
                    </a:lnTo>
                    <a:lnTo>
                      <a:pt x="457" y="336"/>
                    </a:lnTo>
                    <a:lnTo>
                      <a:pt x="476" y="341"/>
                    </a:lnTo>
                    <a:lnTo>
                      <a:pt x="485" y="343"/>
                    </a:lnTo>
                    <a:lnTo>
                      <a:pt x="488" y="339"/>
                    </a:lnTo>
                    <a:lnTo>
                      <a:pt x="488" y="320"/>
                    </a:lnTo>
                    <a:lnTo>
                      <a:pt x="490" y="313"/>
                    </a:lnTo>
                    <a:lnTo>
                      <a:pt x="494" y="301"/>
                    </a:lnTo>
                    <a:lnTo>
                      <a:pt x="499" y="290"/>
                    </a:lnTo>
                    <a:lnTo>
                      <a:pt x="508" y="282"/>
                    </a:lnTo>
                    <a:lnTo>
                      <a:pt x="516" y="278"/>
                    </a:lnTo>
                    <a:lnTo>
                      <a:pt x="525" y="280"/>
                    </a:lnTo>
                    <a:lnTo>
                      <a:pt x="534" y="283"/>
                    </a:lnTo>
                    <a:lnTo>
                      <a:pt x="542" y="285"/>
                    </a:lnTo>
                    <a:lnTo>
                      <a:pt x="551" y="282"/>
                    </a:lnTo>
                    <a:lnTo>
                      <a:pt x="553" y="278"/>
                    </a:lnTo>
                    <a:lnTo>
                      <a:pt x="553" y="276"/>
                    </a:lnTo>
                    <a:lnTo>
                      <a:pt x="551" y="273"/>
                    </a:lnTo>
                    <a:lnTo>
                      <a:pt x="546" y="269"/>
                    </a:lnTo>
                    <a:lnTo>
                      <a:pt x="542" y="266"/>
                    </a:lnTo>
                    <a:lnTo>
                      <a:pt x="537" y="264"/>
                    </a:lnTo>
                    <a:lnTo>
                      <a:pt x="530" y="257"/>
                    </a:lnTo>
                    <a:lnTo>
                      <a:pt x="535" y="254"/>
                    </a:lnTo>
                    <a:lnTo>
                      <a:pt x="546" y="252"/>
                    </a:lnTo>
                    <a:lnTo>
                      <a:pt x="563" y="252"/>
                    </a:lnTo>
                    <a:lnTo>
                      <a:pt x="581" y="250"/>
                    </a:lnTo>
                    <a:lnTo>
                      <a:pt x="600" y="250"/>
                    </a:lnTo>
                    <a:lnTo>
                      <a:pt x="616" y="248"/>
                    </a:lnTo>
                    <a:lnTo>
                      <a:pt x="628" y="248"/>
                    </a:lnTo>
                    <a:lnTo>
                      <a:pt x="631" y="245"/>
                    </a:lnTo>
                    <a:lnTo>
                      <a:pt x="631" y="241"/>
                    </a:lnTo>
                    <a:lnTo>
                      <a:pt x="628" y="234"/>
                    </a:lnTo>
                    <a:lnTo>
                      <a:pt x="624" y="231"/>
                    </a:lnTo>
                    <a:lnTo>
                      <a:pt x="623" y="227"/>
                    </a:lnTo>
                    <a:lnTo>
                      <a:pt x="617" y="222"/>
                    </a:lnTo>
                    <a:lnTo>
                      <a:pt x="597" y="222"/>
                    </a:lnTo>
                    <a:lnTo>
                      <a:pt x="583" y="224"/>
                    </a:lnTo>
                    <a:lnTo>
                      <a:pt x="570" y="224"/>
                    </a:lnTo>
                    <a:lnTo>
                      <a:pt x="556" y="226"/>
                    </a:lnTo>
                    <a:lnTo>
                      <a:pt x="528" y="236"/>
                    </a:lnTo>
                    <a:lnTo>
                      <a:pt x="521" y="234"/>
                    </a:lnTo>
                    <a:lnTo>
                      <a:pt x="516" y="226"/>
                    </a:lnTo>
                    <a:lnTo>
                      <a:pt x="513" y="215"/>
                    </a:lnTo>
                    <a:lnTo>
                      <a:pt x="508" y="206"/>
                    </a:lnTo>
                    <a:lnTo>
                      <a:pt x="504" y="198"/>
                    </a:lnTo>
                    <a:lnTo>
                      <a:pt x="502" y="187"/>
                    </a:lnTo>
                    <a:lnTo>
                      <a:pt x="506" y="178"/>
                    </a:lnTo>
                    <a:lnTo>
                      <a:pt x="516" y="170"/>
                    </a:lnTo>
                    <a:lnTo>
                      <a:pt x="528" y="163"/>
                    </a:lnTo>
                    <a:lnTo>
                      <a:pt x="541" y="154"/>
                    </a:lnTo>
                    <a:lnTo>
                      <a:pt x="555" y="145"/>
                    </a:lnTo>
                    <a:lnTo>
                      <a:pt x="565" y="136"/>
                    </a:lnTo>
                    <a:lnTo>
                      <a:pt x="570" y="129"/>
                    </a:lnTo>
                    <a:lnTo>
                      <a:pt x="570" y="124"/>
                    </a:lnTo>
                    <a:lnTo>
                      <a:pt x="563" y="122"/>
                    </a:lnTo>
                    <a:lnTo>
                      <a:pt x="553" y="121"/>
                    </a:lnTo>
                    <a:lnTo>
                      <a:pt x="539" y="121"/>
                    </a:lnTo>
                    <a:lnTo>
                      <a:pt x="523" y="122"/>
                    </a:lnTo>
                    <a:lnTo>
                      <a:pt x="515" y="124"/>
                    </a:lnTo>
                    <a:lnTo>
                      <a:pt x="511" y="126"/>
                    </a:lnTo>
                    <a:lnTo>
                      <a:pt x="513" y="131"/>
                    </a:lnTo>
                    <a:lnTo>
                      <a:pt x="513" y="138"/>
                    </a:lnTo>
                    <a:lnTo>
                      <a:pt x="511" y="149"/>
                    </a:lnTo>
                    <a:lnTo>
                      <a:pt x="502" y="161"/>
                    </a:lnTo>
                    <a:lnTo>
                      <a:pt x="492" y="171"/>
                    </a:lnTo>
                    <a:lnTo>
                      <a:pt x="481" y="178"/>
                    </a:lnTo>
                    <a:lnTo>
                      <a:pt x="473" y="180"/>
                    </a:lnTo>
                    <a:lnTo>
                      <a:pt x="464" y="180"/>
                    </a:lnTo>
                    <a:lnTo>
                      <a:pt x="455" y="184"/>
                    </a:lnTo>
                    <a:lnTo>
                      <a:pt x="445" y="191"/>
                    </a:lnTo>
                    <a:lnTo>
                      <a:pt x="438" y="201"/>
                    </a:lnTo>
                    <a:lnTo>
                      <a:pt x="436" y="206"/>
                    </a:lnTo>
                    <a:lnTo>
                      <a:pt x="439" y="212"/>
                    </a:lnTo>
                    <a:lnTo>
                      <a:pt x="448" y="215"/>
                    </a:lnTo>
                    <a:lnTo>
                      <a:pt x="459" y="219"/>
                    </a:lnTo>
                    <a:lnTo>
                      <a:pt x="466" y="224"/>
                    </a:lnTo>
                    <a:lnTo>
                      <a:pt x="467" y="231"/>
                    </a:lnTo>
                    <a:lnTo>
                      <a:pt x="460" y="245"/>
                    </a:lnTo>
                    <a:lnTo>
                      <a:pt x="452" y="254"/>
                    </a:lnTo>
                    <a:lnTo>
                      <a:pt x="443" y="264"/>
                    </a:lnTo>
                    <a:lnTo>
                      <a:pt x="436" y="275"/>
                    </a:lnTo>
                    <a:lnTo>
                      <a:pt x="434" y="285"/>
                    </a:lnTo>
                    <a:lnTo>
                      <a:pt x="434" y="290"/>
                    </a:lnTo>
                    <a:lnTo>
                      <a:pt x="432" y="294"/>
                    </a:lnTo>
                    <a:lnTo>
                      <a:pt x="431" y="299"/>
                    </a:lnTo>
                    <a:lnTo>
                      <a:pt x="427" y="301"/>
                    </a:lnTo>
                    <a:lnTo>
                      <a:pt x="422" y="306"/>
                    </a:lnTo>
                    <a:lnTo>
                      <a:pt x="420" y="306"/>
                    </a:lnTo>
                    <a:lnTo>
                      <a:pt x="417" y="308"/>
                    </a:lnTo>
                    <a:lnTo>
                      <a:pt x="406" y="310"/>
                    </a:lnTo>
                    <a:lnTo>
                      <a:pt x="394" y="313"/>
                    </a:lnTo>
                    <a:lnTo>
                      <a:pt x="380" y="315"/>
                    </a:lnTo>
                    <a:lnTo>
                      <a:pt x="368" y="318"/>
                    </a:lnTo>
                    <a:lnTo>
                      <a:pt x="361" y="320"/>
                    </a:lnTo>
                    <a:lnTo>
                      <a:pt x="356" y="320"/>
                    </a:lnTo>
                    <a:lnTo>
                      <a:pt x="354" y="318"/>
                    </a:lnTo>
                    <a:lnTo>
                      <a:pt x="350" y="317"/>
                    </a:lnTo>
                    <a:lnTo>
                      <a:pt x="350" y="294"/>
                    </a:lnTo>
                    <a:lnTo>
                      <a:pt x="347" y="282"/>
                    </a:lnTo>
                    <a:lnTo>
                      <a:pt x="342" y="268"/>
                    </a:lnTo>
                    <a:lnTo>
                      <a:pt x="338" y="255"/>
                    </a:lnTo>
                    <a:lnTo>
                      <a:pt x="336" y="252"/>
                    </a:lnTo>
                    <a:lnTo>
                      <a:pt x="335" y="250"/>
                    </a:lnTo>
                    <a:lnTo>
                      <a:pt x="333" y="250"/>
                    </a:lnTo>
                    <a:lnTo>
                      <a:pt x="329" y="252"/>
                    </a:lnTo>
                    <a:lnTo>
                      <a:pt x="326" y="255"/>
                    </a:lnTo>
                    <a:lnTo>
                      <a:pt x="323" y="257"/>
                    </a:lnTo>
                    <a:lnTo>
                      <a:pt x="321" y="261"/>
                    </a:lnTo>
                    <a:lnTo>
                      <a:pt x="317" y="264"/>
                    </a:lnTo>
                    <a:lnTo>
                      <a:pt x="316" y="268"/>
                    </a:lnTo>
                    <a:lnTo>
                      <a:pt x="316" y="271"/>
                    </a:lnTo>
                    <a:lnTo>
                      <a:pt x="310" y="278"/>
                    </a:lnTo>
                    <a:lnTo>
                      <a:pt x="300" y="280"/>
                    </a:lnTo>
                    <a:lnTo>
                      <a:pt x="286" y="280"/>
                    </a:lnTo>
                    <a:lnTo>
                      <a:pt x="272" y="276"/>
                    </a:lnTo>
                    <a:lnTo>
                      <a:pt x="263" y="269"/>
                    </a:lnTo>
                    <a:lnTo>
                      <a:pt x="256" y="259"/>
                    </a:lnTo>
                    <a:lnTo>
                      <a:pt x="251" y="248"/>
                    </a:lnTo>
                    <a:lnTo>
                      <a:pt x="251" y="234"/>
                    </a:lnTo>
                    <a:lnTo>
                      <a:pt x="249" y="224"/>
                    </a:lnTo>
                    <a:lnTo>
                      <a:pt x="246" y="213"/>
                    </a:lnTo>
                    <a:lnTo>
                      <a:pt x="244" y="205"/>
                    </a:lnTo>
                    <a:lnTo>
                      <a:pt x="246" y="199"/>
                    </a:lnTo>
                    <a:lnTo>
                      <a:pt x="253" y="189"/>
                    </a:lnTo>
                    <a:lnTo>
                      <a:pt x="263" y="175"/>
                    </a:lnTo>
                    <a:lnTo>
                      <a:pt x="275" y="163"/>
                    </a:lnTo>
                    <a:lnTo>
                      <a:pt x="288" y="152"/>
                    </a:lnTo>
                    <a:lnTo>
                      <a:pt x="302" y="145"/>
                    </a:lnTo>
                    <a:lnTo>
                      <a:pt x="329" y="136"/>
                    </a:lnTo>
                    <a:lnTo>
                      <a:pt x="356" y="122"/>
                    </a:lnTo>
                    <a:lnTo>
                      <a:pt x="377" y="107"/>
                    </a:lnTo>
                    <a:lnTo>
                      <a:pt x="391" y="89"/>
                    </a:lnTo>
                    <a:lnTo>
                      <a:pt x="401" y="74"/>
                    </a:lnTo>
                    <a:lnTo>
                      <a:pt x="408" y="65"/>
                    </a:lnTo>
                    <a:lnTo>
                      <a:pt x="413" y="61"/>
                    </a:lnTo>
                    <a:lnTo>
                      <a:pt x="427" y="54"/>
                    </a:lnTo>
                    <a:lnTo>
                      <a:pt x="445" y="44"/>
                    </a:lnTo>
                    <a:lnTo>
                      <a:pt x="508" y="12"/>
                    </a:lnTo>
                    <a:lnTo>
                      <a:pt x="527" y="5"/>
                    </a:lnTo>
                    <a:lnTo>
                      <a:pt x="5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2400" dirty="0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703802533"/>
              </p:ext>
            </p:extLst>
          </p:nvPr>
        </p:nvGraphicFramePr>
        <p:xfrm>
          <a:off x="3651624" y="3931025"/>
          <a:ext cx="942973" cy="91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694388686"/>
              </p:ext>
            </p:extLst>
          </p:nvPr>
        </p:nvGraphicFramePr>
        <p:xfrm>
          <a:off x="5486400" y="3429001"/>
          <a:ext cx="942973" cy="91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9" name="Chart 98"/>
          <p:cNvGraphicFramePr/>
          <p:nvPr>
            <p:extLst>
              <p:ext uri="{D42A27DB-BD31-4B8C-83A1-F6EECF244321}">
                <p14:modId xmlns:p14="http://schemas.microsoft.com/office/powerpoint/2010/main" val="1134466026"/>
              </p:ext>
            </p:extLst>
          </p:nvPr>
        </p:nvGraphicFramePr>
        <p:xfrm>
          <a:off x="8839200" y="3937001"/>
          <a:ext cx="942973" cy="91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250228516"/>
              </p:ext>
            </p:extLst>
          </p:nvPr>
        </p:nvGraphicFramePr>
        <p:xfrm>
          <a:off x="5689600" y="2006601"/>
          <a:ext cx="942973" cy="91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6" name="Group 4"/>
          <p:cNvGrpSpPr>
            <a:grpSpLocks noChangeAspect="1"/>
          </p:cNvGrpSpPr>
          <p:nvPr/>
        </p:nvGrpSpPr>
        <p:grpSpPr bwMode="auto">
          <a:xfrm>
            <a:off x="4697084" y="1759355"/>
            <a:ext cx="2702498" cy="3075392"/>
            <a:chOff x="2838" y="1173"/>
            <a:chExt cx="2051" cy="2334"/>
          </a:xfrm>
          <a:solidFill>
            <a:schemeClr val="accent1"/>
          </a:solidFill>
        </p:grpSpPr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3571" y="3050"/>
              <a:ext cx="579" cy="154"/>
            </a:xfrm>
            <a:custGeom>
              <a:avLst/>
              <a:gdLst>
                <a:gd name="T0" fmla="*/ 398 w 459"/>
                <a:gd name="T1" fmla="*/ 122 h 122"/>
                <a:gd name="T2" fmla="*/ 61 w 459"/>
                <a:gd name="T3" fmla="*/ 122 h 122"/>
                <a:gd name="T4" fmla="*/ 0 w 459"/>
                <a:gd name="T5" fmla="*/ 61 h 122"/>
                <a:gd name="T6" fmla="*/ 61 w 459"/>
                <a:gd name="T7" fmla="*/ 0 h 122"/>
                <a:gd name="T8" fmla="*/ 398 w 459"/>
                <a:gd name="T9" fmla="*/ 0 h 122"/>
                <a:gd name="T10" fmla="*/ 459 w 459"/>
                <a:gd name="T11" fmla="*/ 61 h 122"/>
                <a:gd name="T12" fmla="*/ 398 w 459"/>
                <a:gd name="T13" fmla="*/ 122 h 122"/>
                <a:gd name="T14" fmla="*/ 61 w 459"/>
                <a:gd name="T15" fmla="*/ 28 h 122"/>
                <a:gd name="T16" fmla="*/ 28 w 459"/>
                <a:gd name="T17" fmla="*/ 61 h 122"/>
                <a:gd name="T18" fmla="*/ 61 w 459"/>
                <a:gd name="T19" fmla="*/ 94 h 122"/>
                <a:gd name="T20" fmla="*/ 398 w 459"/>
                <a:gd name="T21" fmla="*/ 94 h 122"/>
                <a:gd name="T22" fmla="*/ 431 w 459"/>
                <a:gd name="T23" fmla="*/ 61 h 122"/>
                <a:gd name="T24" fmla="*/ 398 w 459"/>
                <a:gd name="T25" fmla="*/ 28 h 122"/>
                <a:gd name="T26" fmla="*/ 61 w 459"/>
                <a:gd name="T2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122">
                  <a:moveTo>
                    <a:pt x="398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1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31" y="0"/>
                    <a:pt x="459" y="28"/>
                    <a:pt x="459" y="61"/>
                  </a:cubicBezTo>
                  <a:cubicBezTo>
                    <a:pt x="459" y="95"/>
                    <a:pt x="431" y="122"/>
                    <a:pt x="398" y="122"/>
                  </a:cubicBezTo>
                  <a:close/>
                  <a:moveTo>
                    <a:pt x="61" y="28"/>
                  </a:moveTo>
                  <a:cubicBezTo>
                    <a:pt x="43" y="28"/>
                    <a:pt x="28" y="43"/>
                    <a:pt x="28" y="61"/>
                  </a:cubicBezTo>
                  <a:cubicBezTo>
                    <a:pt x="28" y="80"/>
                    <a:pt x="43" y="94"/>
                    <a:pt x="61" y="94"/>
                  </a:cubicBezTo>
                  <a:cubicBezTo>
                    <a:pt x="398" y="94"/>
                    <a:pt x="398" y="94"/>
                    <a:pt x="398" y="94"/>
                  </a:cubicBezTo>
                  <a:cubicBezTo>
                    <a:pt x="416" y="94"/>
                    <a:pt x="431" y="80"/>
                    <a:pt x="431" y="61"/>
                  </a:cubicBezTo>
                  <a:cubicBezTo>
                    <a:pt x="431" y="43"/>
                    <a:pt x="416" y="28"/>
                    <a:pt x="398" y="28"/>
                  </a:cubicBezTo>
                  <a:lnTo>
                    <a:pt x="61" y="28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"/>
            <p:cNvSpPr>
              <a:spLocks noEditPoints="1"/>
            </p:cNvSpPr>
            <p:nvPr/>
          </p:nvSpPr>
          <p:spPr bwMode="auto">
            <a:xfrm>
              <a:off x="3602" y="3239"/>
              <a:ext cx="517" cy="268"/>
            </a:xfrm>
            <a:custGeom>
              <a:avLst/>
              <a:gdLst>
                <a:gd name="T0" fmla="*/ 205 w 409"/>
                <a:gd name="T1" fmla="*/ 212 h 212"/>
                <a:gd name="T2" fmla="*/ 106 w 409"/>
                <a:gd name="T3" fmla="*/ 136 h 212"/>
                <a:gd name="T4" fmla="*/ 0 w 409"/>
                <a:gd name="T5" fmla="*/ 14 h 212"/>
                <a:gd name="T6" fmla="*/ 0 w 409"/>
                <a:gd name="T7" fmla="*/ 0 h 212"/>
                <a:gd name="T8" fmla="*/ 409 w 409"/>
                <a:gd name="T9" fmla="*/ 0 h 212"/>
                <a:gd name="T10" fmla="*/ 409 w 409"/>
                <a:gd name="T11" fmla="*/ 14 h 212"/>
                <a:gd name="T12" fmla="*/ 303 w 409"/>
                <a:gd name="T13" fmla="*/ 136 h 212"/>
                <a:gd name="T14" fmla="*/ 205 w 409"/>
                <a:gd name="T15" fmla="*/ 212 h 212"/>
                <a:gd name="T16" fmla="*/ 29 w 409"/>
                <a:gd name="T17" fmla="*/ 28 h 212"/>
                <a:gd name="T18" fmla="*/ 119 w 409"/>
                <a:gd name="T19" fmla="*/ 109 h 212"/>
                <a:gd name="T20" fmla="*/ 130 w 409"/>
                <a:gd name="T21" fmla="*/ 110 h 212"/>
                <a:gd name="T22" fmla="*/ 132 w 409"/>
                <a:gd name="T23" fmla="*/ 121 h 212"/>
                <a:gd name="T24" fmla="*/ 205 w 409"/>
                <a:gd name="T25" fmla="*/ 184 h 212"/>
                <a:gd name="T26" fmla="*/ 277 w 409"/>
                <a:gd name="T27" fmla="*/ 121 h 212"/>
                <a:gd name="T28" fmla="*/ 279 w 409"/>
                <a:gd name="T29" fmla="*/ 110 h 212"/>
                <a:gd name="T30" fmla="*/ 290 w 409"/>
                <a:gd name="T31" fmla="*/ 109 h 212"/>
                <a:gd name="T32" fmla="*/ 380 w 409"/>
                <a:gd name="T33" fmla="*/ 28 h 212"/>
                <a:gd name="T34" fmla="*/ 29 w 409"/>
                <a:gd name="T35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12">
                  <a:moveTo>
                    <a:pt x="205" y="212"/>
                  </a:moveTo>
                  <a:cubicBezTo>
                    <a:pt x="158" y="212"/>
                    <a:pt x="118" y="180"/>
                    <a:pt x="106" y="136"/>
                  </a:cubicBezTo>
                  <a:cubicBezTo>
                    <a:pt x="46" y="127"/>
                    <a:pt x="0" y="7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75"/>
                    <a:pt x="363" y="127"/>
                    <a:pt x="303" y="136"/>
                  </a:cubicBezTo>
                  <a:cubicBezTo>
                    <a:pt x="291" y="180"/>
                    <a:pt x="251" y="212"/>
                    <a:pt x="205" y="212"/>
                  </a:cubicBezTo>
                  <a:close/>
                  <a:moveTo>
                    <a:pt x="29" y="28"/>
                  </a:moveTo>
                  <a:cubicBezTo>
                    <a:pt x="36" y="72"/>
                    <a:pt x="73" y="106"/>
                    <a:pt x="119" y="109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7" y="157"/>
                    <a:pt x="168" y="184"/>
                    <a:pt x="205" y="184"/>
                  </a:cubicBezTo>
                  <a:cubicBezTo>
                    <a:pt x="241" y="184"/>
                    <a:pt x="272" y="157"/>
                    <a:pt x="277" y="121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90" y="109"/>
                    <a:pt x="290" y="109"/>
                    <a:pt x="290" y="109"/>
                  </a:cubicBezTo>
                  <a:cubicBezTo>
                    <a:pt x="336" y="106"/>
                    <a:pt x="373" y="72"/>
                    <a:pt x="380" y="28"/>
                  </a:cubicBezTo>
                  <a:lnTo>
                    <a:pt x="29" y="28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"/>
            <p:cNvSpPr>
              <a:spLocks noEditPoints="1"/>
            </p:cNvSpPr>
            <p:nvPr/>
          </p:nvSpPr>
          <p:spPr bwMode="auto">
            <a:xfrm>
              <a:off x="3269" y="1588"/>
              <a:ext cx="1183" cy="1426"/>
            </a:xfrm>
            <a:custGeom>
              <a:avLst/>
              <a:gdLst>
                <a:gd name="T0" fmla="*/ 689 w 937"/>
                <a:gd name="T1" fmla="*/ 1129 h 1129"/>
                <a:gd name="T2" fmla="*/ 245 w 937"/>
                <a:gd name="T3" fmla="*/ 1129 h 1129"/>
                <a:gd name="T4" fmla="*/ 245 w 937"/>
                <a:gd name="T5" fmla="*/ 968 h 1129"/>
                <a:gd name="T6" fmla="*/ 100 w 937"/>
                <a:gd name="T7" fmla="*/ 757 h 1129"/>
                <a:gd name="T8" fmla="*/ 0 w 937"/>
                <a:gd name="T9" fmla="*/ 468 h 1129"/>
                <a:gd name="T10" fmla="*/ 468 w 937"/>
                <a:gd name="T11" fmla="*/ 0 h 1129"/>
                <a:gd name="T12" fmla="*/ 937 w 937"/>
                <a:gd name="T13" fmla="*/ 468 h 1129"/>
                <a:gd name="T14" fmla="*/ 836 w 937"/>
                <a:gd name="T15" fmla="*/ 757 h 1129"/>
                <a:gd name="T16" fmla="*/ 689 w 937"/>
                <a:gd name="T17" fmla="*/ 972 h 1129"/>
                <a:gd name="T18" fmla="*/ 689 w 937"/>
                <a:gd name="T19" fmla="*/ 1129 h 1129"/>
                <a:gd name="T20" fmla="*/ 273 w 937"/>
                <a:gd name="T21" fmla="*/ 1101 h 1129"/>
                <a:gd name="T22" fmla="*/ 661 w 937"/>
                <a:gd name="T23" fmla="*/ 1101 h 1129"/>
                <a:gd name="T24" fmla="*/ 661 w 937"/>
                <a:gd name="T25" fmla="*/ 964 h 1129"/>
                <a:gd name="T26" fmla="*/ 663 w 937"/>
                <a:gd name="T27" fmla="*/ 961 h 1129"/>
                <a:gd name="T28" fmla="*/ 814 w 937"/>
                <a:gd name="T29" fmla="*/ 740 h 1129"/>
                <a:gd name="T30" fmla="*/ 909 w 937"/>
                <a:gd name="T31" fmla="*/ 468 h 1129"/>
                <a:gd name="T32" fmla="*/ 468 w 937"/>
                <a:gd name="T33" fmla="*/ 28 h 1129"/>
                <a:gd name="T34" fmla="*/ 28 w 937"/>
                <a:gd name="T35" fmla="*/ 468 h 1129"/>
                <a:gd name="T36" fmla="*/ 122 w 937"/>
                <a:gd name="T37" fmla="*/ 740 h 1129"/>
                <a:gd name="T38" fmla="*/ 271 w 937"/>
                <a:gd name="T39" fmla="*/ 957 h 1129"/>
                <a:gd name="T40" fmla="*/ 273 w 937"/>
                <a:gd name="T41" fmla="*/ 960 h 1129"/>
                <a:gd name="T42" fmla="*/ 273 w 937"/>
                <a:gd name="T43" fmla="*/ 1101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1129">
                  <a:moveTo>
                    <a:pt x="689" y="1129"/>
                  </a:moveTo>
                  <a:cubicBezTo>
                    <a:pt x="245" y="1129"/>
                    <a:pt x="245" y="1129"/>
                    <a:pt x="245" y="1129"/>
                  </a:cubicBezTo>
                  <a:cubicBezTo>
                    <a:pt x="245" y="968"/>
                    <a:pt x="245" y="968"/>
                    <a:pt x="245" y="968"/>
                  </a:cubicBezTo>
                  <a:cubicBezTo>
                    <a:pt x="202" y="896"/>
                    <a:pt x="152" y="823"/>
                    <a:pt x="100" y="757"/>
                  </a:cubicBezTo>
                  <a:cubicBezTo>
                    <a:pt x="35" y="674"/>
                    <a:pt x="0" y="574"/>
                    <a:pt x="0" y="468"/>
                  </a:cubicBezTo>
                  <a:cubicBezTo>
                    <a:pt x="0" y="210"/>
                    <a:pt x="210" y="0"/>
                    <a:pt x="468" y="0"/>
                  </a:cubicBezTo>
                  <a:cubicBezTo>
                    <a:pt x="727" y="0"/>
                    <a:pt x="937" y="210"/>
                    <a:pt x="937" y="468"/>
                  </a:cubicBezTo>
                  <a:cubicBezTo>
                    <a:pt x="937" y="574"/>
                    <a:pt x="902" y="674"/>
                    <a:pt x="836" y="757"/>
                  </a:cubicBezTo>
                  <a:cubicBezTo>
                    <a:pt x="790" y="817"/>
                    <a:pt x="735" y="897"/>
                    <a:pt x="689" y="972"/>
                  </a:cubicBezTo>
                  <a:lnTo>
                    <a:pt x="689" y="1129"/>
                  </a:lnTo>
                  <a:close/>
                  <a:moveTo>
                    <a:pt x="273" y="1101"/>
                  </a:moveTo>
                  <a:cubicBezTo>
                    <a:pt x="661" y="1101"/>
                    <a:pt x="661" y="1101"/>
                    <a:pt x="661" y="1101"/>
                  </a:cubicBezTo>
                  <a:cubicBezTo>
                    <a:pt x="661" y="964"/>
                    <a:pt x="661" y="964"/>
                    <a:pt x="661" y="964"/>
                  </a:cubicBezTo>
                  <a:cubicBezTo>
                    <a:pt x="663" y="961"/>
                    <a:pt x="663" y="961"/>
                    <a:pt x="663" y="961"/>
                  </a:cubicBezTo>
                  <a:cubicBezTo>
                    <a:pt x="710" y="884"/>
                    <a:pt x="766" y="801"/>
                    <a:pt x="814" y="740"/>
                  </a:cubicBezTo>
                  <a:cubicBezTo>
                    <a:pt x="876" y="662"/>
                    <a:pt x="909" y="568"/>
                    <a:pt x="909" y="468"/>
                  </a:cubicBezTo>
                  <a:cubicBezTo>
                    <a:pt x="909" y="226"/>
                    <a:pt x="711" y="28"/>
                    <a:pt x="468" y="28"/>
                  </a:cubicBezTo>
                  <a:cubicBezTo>
                    <a:pt x="226" y="28"/>
                    <a:pt x="28" y="226"/>
                    <a:pt x="28" y="468"/>
                  </a:cubicBezTo>
                  <a:cubicBezTo>
                    <a:pt x="28" y="568"/>
                    <a:pt x="61" y="662"/>
                    <a:pt x="122" y="740"/>
                  </a:cubicBezTo>
                  <a:cubicBezTo>
                    <a:pt x="176" y="808"/>
                    <a:pt x="227" y="883"/>
                    <a:pt x="271" y="957"/>
                  </a:cubicBezTo>
                  <a:cubicBezTo>
                    <a:pt x="273" y="960"/>
                    <a:pt x="273" y="960"/>
                    <a:pt x="273" y="960"/>
                  </a:cubicBezTo>
                  <a:lnTo>
                    <a:pt x="273" y="1101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8"/>
            <p:cNvSpPr>
              <a:spLocks/>
            </p:cNvSpPr>
            <p:nvPr/>
          </p:nvSpPr>
          <p:spPr bwMode="auto">
            <a:xfrm>
              <a:off x="3631" y="2366"/>
              <a:ext cx="175" cy="622"/>
            </a:xfrm>
            <a:custGeom>
              <a:avLst/>
              <a:gdLst>
                <a:gd name="T0" fmla="*/ 134 w 175"/>
                <a:gd name="T1" fmla="*/ 622 h 622"/>
                <a:gd name="T2" fmla="*/ 0 w 175"/>
                <a:gd name="T3" fmla="*/ 9 h 622"/>
                <a:gd name="T4" fmla="*/ 39 w 175"/>
                <a:gd name="T5" fmla="*/ 0 h 622"/>
                <a:gd name="T6" fmla="*/ 175 w 175"/>
                <a:gd name="T7" fmla="*/ 613 h 622"/>
                <a:gd name="T8" fmla="*/ 134 w 175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622">
                  <a:moveTo>
                    <a:pt x="134" y="622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175" y="613"/>
                  </a:lnTo>
                  <a:lnTo>
                    <a:pt x="134" y="622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9"/>
            <p:cNvSpPr>
              <a:spLocks/>
            </p:cNvSpPr>
            <p:nvPr/>
          </p:nvSpPr>
          <p:spPr bwMode="auto">
            <a:xfrm>
              <a:off x="3915" y="2366"/>
              <a:ext cx="170" cy="634"/>
            </a:xfrm>
            <a:custGeom>
              <a:avLst/>
              <a:gdLst>
                <a:gd name="T0" fmla="*/ 36 w 170"/>
                <a:gd name="T1" fmla="*/ 634 h 634"/>
                <a:gd name="T2" fmla="*/ 0 w 170"/>
                <a:gd name="T3" fmla="*/ 627 h 634"/>
                <a:gd name="T4" fmla="*/ 136 w 170"/>
                <a:gd name="T5" fmla="*/ 0 h 634"/>
                <a:gd name="T6" fmla="*/ 170 w 170"/>
                <a:gd name="T7" fmla="*/ 8 h 634"/>
                <a:gd name="T8" fmla="*/ 36 w 170"/>
                <a:gd name="T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34">
                  <a:moveTo>
                    <a:pt x="36" y="634"/>
                  </a:moveTo>
                  <a:lnTo>
                    <a:pt x="0" y="627"/>
                  </a:lnTo>
                  <a:lnTo>
                    <a:pt x="136" y="0"/>
                  </a:lnTo>
                  <a:lnTo>
                    <a:pt x="170" y="8"/>
                  </a:lnTo>
                  <a:lnTo>
                    <a:pt x="36" y="634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10"/>
            <p:cNvSpPr>
              <a:spLocks noChangeArrowheads="1"/>
            </p:cNvSpPr>
            <p:nvPr/>
          </p:nvSpPr>
          <p:spPr bwMode="auto">
            <a:xfrm>
              <a:off x="3764" y="3378"/>
              <a:ext cx="199" cy="35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"/>
            <p:cNvSpPr>
              <a:spLocks/>
            </p:cNvSpPr>
            <p:nvPr/>
          </p:nvSpPr>
          <p:spPr bwMode="auto">
            <a:xfrm>
              <a:off x="3683" y="2344"/>
              <a:ext cx="375" cy="237"/>
            </a:xfrm>
            <a:custGeom>
              <a:avLst/>
              <a:gdLst>
                <a:gd name="T0" fmla="*/ 145 w 375"/>
                <a:gd name="T1" fmla="*/ 237 h 237"/>
                <a:gd name="T2" fmla="*/ 110 w 375"/>
                <a:gd name="T3" fmla="*/ 102 h 237"/>
                <a:gd name="T4" fmla="*/ 14 w 375"/>
                <a:gd name="T5" fmla="*/ 166 h 237"/>
                <a:gd name="T6" fmla="*/ 0 w 375"/>
                <a:gd name="T7" fmla="*/ 145 h 237"/>
                <a:gd name="T8" fmla="*/ 126 w 375"/>
                <a:gd name="T9" fmla="*/ 60 h 237"/>
                <a:gd name="T10" fmla="*/ 152 w 375"/>
                <a:gd name="T11" fmla="*/ 157 h 237"/>
                <a:gd name="T12" fmla="*/ 216 w 375"/>
                <a:gd name="T13" fmla="*/ 0 h 237"/>
                <a:gd name="T14" fmla="*/ 269 w 375"/>
                <a:gd name="T15" fmla="*/ 152 h 237"/>
                <a:gd name="T16" fmla="*/ 364 w 375"/>
                <a:gd name="T17" fmla="*/ 109 h 237"/>
                <a:gd name="T18" fmla="*/ 375 w 375"/>
                <a:gd name="T19" fmla="*/ 132 h 237"/>
                <a:gd name="T20" fmla="*/ 255 w 375"/>
                <a:gd name="T21" fmla="*/ 187 h 237"/>
                <a:gd name="T22" fmla="*/ 215 w 375"/>
                <a:gd name="T23" fmla="*/ 70 h 237"/>
                <a:gd name="T24" fmla="*/ 145 w 375"/>
                <a:gd name="T2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37">
                  <a:moveTo>
                    <a:pt x="145" y="237"/>
                  </a:moveTo>
                  <a:lnTo>
                    <a:pt x="110" y="102"/>
                  </a:lnTo>
                  <a:lnTo>
                    <a:pt x="14" y="166"/>
                  </a:lnTo>
                  <a:lnTo>
                    <a:pt x="0" y="145"/>
                  </a:lnTo>
                  <a:lnTo>
                    <a:pt x="126" y="60"/>
                  </a:lnTo>
                  <a:lnTo>
                    <a:pt x="152" y="157"/>
                  </a:lnTo>
                  <a:lnTo>
                    <a:pt x="216" y="0"/>
                  </a:lnTo>
                  <a:lnTo>
                    <a:pt x="269" y="152"/>
                  </a:lnTo>
                  <a:lnTo>
                    <a:pt x="364" y="109"/>
                  </a:lnTo>
                  <a:lnTo>
                    <a:pt x="375" y="132"/>
                  </a:lnTo>
                  <a:lnTo>
                    <a:pt x="255" y="187"/>
                  </a:lnTo>
                  <a:lnTo>
                    <a:pt x="215" y="70"/>
                  </a:lnTo>
                  <a:lnTo>
                    <a:pt x="145" y="237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"/>
            <p:cNvSpPr>
              <a:spLocks/>
            </p:cNvSpPr>
            <p:nvPr/>
          </p:nvSpPr>
          <p:spPr bwMode="auto">
            <a:xfrm>
              <a:off x="3867" y="1173"/>
              <a:ext cx="31" cy="293"/>
            </a:xfrm>
            <a:custGeom>
              <a:avLst/>
              <a:gdLst>
                <a:gd name="T0" fmla="*/ 12 w 24"/>
                <a:gd name="T1" fmla="*/ 232 h 232"/>
                <a:gd name="T2" fmla="*/ 0 w 24"/>
                <a:gd name="T3" fmla="*/ 220 h 232"/>
                <a:gd name="T4" fmla="*/ 0 w 24"/>
                <a:gd name="T5" fmla="*/ 12 h 232"/>
                <a:gd name="T6" fmla="*/ 12 w 24"/>
                <a:gd name="T7" fmla="*/ 0 h 232"/>
                <a:gd name="T8" fmla="*/ 24 w 24"/>
                <a:gd name="T9" fmla="*/ 12 h 232"/>
                <a:gd name="T10" fmla="*/ 24 w 24"/>
                <a:gd name="T11" fmla="*/ 220 h 232"/>
                <a:gd name="T12" fmla="*/ 12 w 24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2">
                  <a:moveTo>
                    <a:pt x="12" y="232"/>
                  </a:moveTo>
                  <a:cubicBezTo>
                    <a:pt x="5" y="232"/>
                    <a:pt x="0" y="226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6"/>
                    <a:pt x="19" y="232"/>
                    <a:pt x="12" y="23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4268" y="1307"/>
              <a:ext cx="170" cy="256"/>
            </a:xfrm>
            <a:custGeom>
              <a:avLst/>
              <a:gdLst>
                <a:gd name="T0" fmla="*/ 14 w 135"/>
                <a:gd name="T1" fmla="*/ 203 h 203"/>
                <a:gd name="T2" fmla="*/ 7 w 135"/>
                <a:gd name="T3" fmla="*/ 202 h 203"/>
                <a:gd name="T4" fmla="*/ 3 w 135"/>
                <a:gd name="T5" fmla="*/ 185 h 203"/>
                <a:gd name="T6" fmla="*/ 111 w 135"/>
                <a:gd name="T7" fmla="*/ 7 h 203"/>
                <a:gd name="T8" fmla="*/ 128 w 135"/>
                <a:gd name="T9" fmla="*/ 3 h 203"/>
                <a:gd name="T10" fmla="*/ 132 w 135"/>
                <a:gd name="T11" fmla="*/ 20 h 203"/>
                <a:gd name="T12" fmla="*/ 24 w 135"/>
                <a:gd name="T13" fmla="*/ 198 h 203"/>
                <a:gd name="T14" fmla="*/ 14 w 135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3">
                  <a:moveTo>
                    <a:pt x="14" y="203"/>
                  </a:moveTo>
                  <a:cubicBezTo>
                    <a:pt x="12" y="203"/>
                    <a:pt x="9" y="203"/>
                    <a:pt x="7" y="202"/>
                  </a:cubicBezTo>
                  <a:cubicBezTo>
                    <a:pt x="2" y="198"/>
                    <a:pt x="0" y="191"/>
                    <a:pt x="3" y="185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5" y="2"/>
                    <a:pt x="122" y="0"/>
                    <a:pt x="128" y="3"/>
                  </a:cubicBezTo>
                  <a:cubicBezTo>
                    <a:pt x="133" y="7"/>
                    <a:pt x="135" y="14"/>
                    <a:pt x="132" y="20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2" y="201"/>
                    <a:pt x="18" y="203"/>
                    <a:pt x="14" y="203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518" y="1727"/>
              <a:ext cx="268" cy="154"/>
            </a:xfrm>
            <a:custGeom>
              <a:avLst/>
              <a:gdLst>
                <a:gd name="T0" fmla="*/ 14 w 212"/>
                <a:gd name="T1" fmla="*/ 122 h 122"/>
                <a:gd name="T2" fmla="*/ 3 w 212"/>
                <a:gd name="T3" fmla="*/ 115 h 122"/>
                <a:gd name="T4" fmla="*/ 8 w 212"/>
                <a:gd name="T5" fmla="*/ 99 h 122"/>
                <a:gd name="T6" fmla="*/ 193 w 212"/>
                <a:gd name="T7" fmla="*/ 3 h 122"/>
                <a:gd name="T8" fmla="*/ 209 w 212"/>
                <a:gd name="T9" fmla="*/ 8 h 122"/>
                <a:gd name="T10" fmla="*/ 204 w 212"/>
                <a:gd name="T11" fmla="*/ 24 h 122"/>
                <a:gd name="T12" fmla="*/ 19 w 212"/>
                <a:gd name="T13" fmla="*/ 120 h 122"/>
                <a:gd name="T14" fmla="*/ 14 w 21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22">
                  <a:moveTo>
                    <a:pt x="14" y="122"/>
                  </a:moveTo>
                  <a:cubicBezTo>
                    <a:pt x="9" y="122"/>
                    <a:pt x="5" y="119"/>
                    <a:pt x="3" y="115"/>
                  </a:cubicBezTo>
                  <a:cubicBezTo>
                    <a:pt x="0" y="109"/>
                    <a:pt x="2" y="102"/>
                    <a:pt x="8" y="99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8" y="0"/>
                    <a:pt x="206" y="2"/>
                    <a:pt x="209" y="8"/>
                  </a:cubicBezTo>
                  <a:cubicBezTo>
                    <a:pt x="212" y="14"/>
                    <a:pt x="210" y="21"/>
                    <a:pt x="204" y="2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7" y="121"/>
                    <a:pt x="16" y="122"/>
                    <a:pt x="14" y="12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4595" y="2207"/>
              <a:ext cx="294" cy="48"/>
            </a:xfrm>
            <a:custGeom>
              <a:avLst/>
              <a:gdLst>
                <a:gd name="T0" fmla="*/ 220 w 233"/>
                <a:gd name="T1" fmla="*/ 38 h 38"/>
                <a:gd name="T2" fmla="*/ 219 w 233"/>
                <a:gd name="T3" fmla="*/ 38 h 38"/>
                <a:gd name="T4" fmla="*/ 12 w 233"/>
                <a:gd name="T5" fmla="*/ 25 h 38"/>
                <a:gd name="T6" fmla="*/ 1 w 233"/>
                <a:gd name="T7" fmla="*/ 12 h 38"/>
                <a:gd name="T8" fmla="*/ 13 w 233"/>
                <a:gd name="T9" fmla="*/ 1 h 38"/>
                <a:gd name="T10" fmla="*/ 221 w 233"/>
                <a:gd name="T11" fmla="*/ 14 h 38"/>
                <a:gd name="T12" fmla="*/ 232 w 233"/>
                <a:gd name="T13" fmla="*/ 27 h 38"/>
                <a:gd name="T14" fmla="*/ 220 w 233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38">
                  <a:moveTo>
                    <a:pt x="220" y="38"/>
                  </a:moveTo>
                  <a:cubicBezTo>
                    <a:pt x="220" y="38"/>
                    <a:pt x="220" y="38"/>
                    <a:pt x="219" y="3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4"/>
                    <a:pt x="0" y="19"/>
                    <a:pt x="1" y="12"/>
                  </a:cubicBezTo>
                  <a:cubicBezTo>
                    <a:pt x="1" y="5"/>
                    <a:pt x="7" y="0"/>
                    <a:pt x="13" y="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8" y="14"/>
                    <a:pt x="233" y="20"/>
                    <a:pt x="232" y="27"/>
                  </a:cubicBezTo>
                  <a:cubicBezTo>
                    <a:pt x="232" y="33"/>
                    <a:pt x="227" y="38"/>
                    <a:pt x="220" y="38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6"/>
            <p:cNvSpPr>
              <a:spLocks/>
            </p:cNvSpPr>
            <p:nvPr/>
          </p:nvSpPr>
          <p:spPr bwMode="auto">
            <a:xfrm>
              <a:off x="4474" y="2601"/>
              <a:ext cx="249" cy="183"/>
            </a:xfrm>
            <a:custGeom>
              <a:avLst/>
              <a:gdLst>
                <a:gd name="T0" fmla="*/ 184 w 197"/>
                <a:gd name="T1" fmla="*/ 145 h 145"/>
                <a:gd name="T2" fmla="*/ 177 w 197"/>
                <a:gd name="T3" fmla="*/ 143 h 145"/>
                <a:gd name="T4" fmla="*/ 6 w 197"/>
                <a:gd name="T5" fmla="*/ 24 h 145"/>
                <a:gd name="T6" fmla="*/ 3 w 197"/>
                <a:gd name="T7" fmla="*/ 7 h 145"/>
                <a:gd name="T8" fmla="*/ 20 w 197"/>
                <a:gd name="T9" fmla="*/ 4 h 145"/>
                <a:gd name="T10" fmla="*/ 191 w 197"/>
                <a:gd name="T11" fmla="*/ 123 h 145"/>
                <a:gd name="T12" fmla="*/ 194 w 197"/>
                <a:gd name="T13" fmla="*/ 140 h 145"/>
                <a:gd name="T14" fmla="*/ 184 w 197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5">
                  <a:moveTo>
                    <a:pt x="184" y="145"/>
                  </a:moveTo>
                  <a:cubicBezTo>
                    <a:pt x="181" y="145"/>
                    <a:pt x="179" y="144"/>
                    <a:pt x="177" y="14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0"/>
                    <a:pt x="0" y="12"/>
                    <a:pt x="3" y="7"/>
                  </a:cubicBezTo>
                  <a:cubicBezTo>
                    <a:pt x="7" y="2"/>
                    <a:pt x="15" y="0"/>
                    <a:pt x="20" y="4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6" y="127"/>
                    <a:pt x="197" y="134"/>
                    <a:pt x="194" y="140"/>
                  </a:cubicBezTo>
                  <a:cubicBezTo>
                    <a:pt x="191" y="143"/>
                    <a:pt x="188" y="145"/>
                    <a:pt x="184" y="145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7"/>
            <p:cNvSpPr>
              <a:spLocks/>
            </p:cNvSpPr>
            <p:nvPr/>
          </p:nvSpPr>
          <p:spPr bwMode="auto">
            <a:xfrm>
              <a:off x="3288" y="1307"/>
              <a:ext cx="171" cy="256"/>
            </a:xfrm>
            <a:custGeom>
              <a:avLst/>
              <a:gdLst>
                <a:gd name="T0" fmla="*/ 122 w 136"/>
                <a:gd name="T1" fmla="*/ 203 h 203"/>
                <a:gd name="T2" fmla="*/ 112 w 136"/>
                <a:gd name="T3" fmla="*/ 198 h 203"/>
                <a:gd name="T4" fmla="*/ 4 w 136"/>
                <a:gd name="T5" fmla="*/ 20 h 203"/>
                <a:gd name="T6" fmla="*/ 8 w 136"/>
                <a:gd name="T7" fmla="*/ 3 h 203"/>
                <a:gd name="T8" fmla="*/ 24 w 136"/>
                <a:gd name="T9" fmla="*/ 7 h 203"/>
                <a:gd name="T10" fmla="*/ 132 w 136"/>
                <a:gd name="T11" fmla="*/ 185 h 203"/>
                <a:gd name="T12" fmla="*/ 128 w 136"/>
                <a:gd name="T13" fmla="*/ 202 h 203"/>
                <a:gd name="T14" fmla="*/ 122 w 136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03">
                  <a:moveTo>
                    <a:pt x="122" y="203"/>
                  </a:moveTo>
                  <a:cubicBezTo>
                    <a:pt x="118" y="203"/>
                    <a:pt x="114" y="201"/>
                    <a:pt x="112" y="19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4"/>
                    <a:pt x="2" y="7"/>
                    <a:pt x="8" y="3"/>
                  </a:cubicBezTo>
                  <a:cubicBezTo>
                    <a:pt x="14" y="0"/>
                    <a:pt x="21" y="2"/>
                    <a:pt x="24" y="7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91"/>
                    <a:pt x="134" y="198"/>
                    <a:pt x="128" y="202"/>
                  </a:cubicBezTo>
                  <a:cubicBezTo>
                    <a:pt x="126" y="203"/>
                    <a:pt x="124" y="203"/>
                    <a:pt x="122" y="203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8"/>
            <p:cNvSpPr>
              <a:spLocks/>
            </p:cNvSpPr>
            <p:nvPr/>
          </p:nvSpPr>
          <p:spPr bwMode="auto">
            <a:xfrm>
              <a:off x="2942" y="1727"/>
              <a:ext cx="267" cy="154"/>
            </a:xfrm>
            <a:custGeom>
              <a:avLst/>
              <a:gdLst>
                <a:gd name="T0" fmla="*/ 198 w 212"/>
                <a:gd name="T1" fmla="*/ 122 h 122"/>
                <a:gd name="T2" fmla="*/ 192 w 212"/>
                <a:gd name="T3" fmla="*/ 120 h 122"/>
                <a:gd name="T4" fmla="*/ 8 w 212"/>
                <a:gd name="T5" fmla="*/ 24 h 122"/>
                <a:gd name="T6" fmla="*/ 3 w 212"/>
                <a:gd name="T7" fmla="*/ 8 h 122"/>
                <a:gd name="T8" fmla="*/ 19 w 212"/>
                <a:gd name="T9" fmla="*/ 3 h 122"/>
                <a:gd name="T10" fmla="*/ 203 w 212"/>
                <a:gd name="T11" fmla="*/ 99 h 122"/>
                <a:gd name="T12" fmla="*/ 209 w 212"/>
                <a:gd name="T13" fmla="*/ 115 h 122"/>
                <a:gd name="T14" fmla="*/ 198 w 21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22">
                  <a:moveTo>
                    <a:pt x="198" y="122"/>
                  </a:moveTo>
                  <a:cubicBezTo>
                    <a:pt x="196" y="122"/>
                    <a:pt x="194" y="121"/>
                    <a:pt x="192" y="1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3" y="0"/>
                    <a:pt x="19" y="3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9" y="102"/>
                    <a:pt x="212" y="109"/>
                    <a:pt x="209" y="115"/>
                  </a:cubicBezTo>
                  <a:cubicBezTo>
                    <a:pt x="206" y="119"/>
                    <a:pt x="202" y="122"/>
                    <a:pt x="198" y="12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9"/>
            <p:cNvSpPr>
              <a:spLocks/>
            </p:cNvSpPr>
            <p:nvPr/>
          </p:nvSpPr>
          <p:spPr bwMode="auto">
            <a:xfrm>
              <a:off x="2838" y="2207"/>
              <a:ext cx="293" cy="48"/>
            </a:xfrm>
            <a:custGeom>
              <a:avLst/>
              <a:gdLst>
                <a:gd name="T0" fmla="*/ 12 w 232"/>
                <a:gd name="T1" fmla="*/ 38 h 38"/>
                <a:gd name="T2" fmla="*/ 0 w 232"/>
                <a:gd name="T3" fmla="*/ 27 h 38"/>
                <a:gd name="T4" fmla="*/ 12 w 232"/>
                <a:gd name="T5" fmla="*/ 14 h 38"/>
                <a:gd name="T6" fmla="*/ 219 w 232"/>
                <a:gd name="T7" fmla="*/ 1 h 38"/>
                <a:gd name="T8" fmla="*/ 232 w 232"/>
                <a:gd name="T9" fmla="*/ 12 h 38"/>
                <a:gd name="T10" fmla="*/ 221 w 232"/>
                <a:gd name="T11" fmla="*/ 25 h 38"/>
                <a:gd name="T12" fmla="*/ 13 w 232"/>
                <a:gd name="T13" fmla="*/ 38 h 38"/>
                <a:gd name="T14" fmla="*/ 12 w 232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8">
                  <a:moveTo>
                    <a:pt x="12" y="38"/>
                  </a:moveTo>
                  <a:cubicBezTo>
                    <a:pt x="6" y="38"/>
                    <a:pt x="1" y="33"/>
                    <a:pt x="0" y="27"/>
                  </a:cubicBezTo>
                  <a:cubicBezTo>
                    <a:pt x="0" y="20"/>
                    <a:pt x="5" y="14"/>
                    <a:pt x="12" y="14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26" y="0"/>
                    <a:pt x="232" y="5"/>
                    <a:pt x="232" y="12"/>
                  </a:cubicBezTo>
                  <a:cubicBezTo>
                    <a:pt x="232" y="19"/>
                    <a:pt x="227" y="24"/>
                    <a:pt x="221" y="2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2" y="38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0"/>
            <p:cNvSpPr>
              <a:spLocks/>
            </p:cNvSpPr>
            <p:nvPr/>
          </p:nvSpPr>
          <p:spPr bwMode="auto">
            <a:xfrm>
              <a:off x="3003" y="2601"/>
              <a:ext cx="251" cy="183"/>
            </a:xfrm>
            <a:custGeom>
              <a:avLst/>
              <a:gdLst>
                <a:gd name="T0" fmla="*/ 14 w 198"/>
                <a:gd name="T1" fmla="*/ 145 h 145"/>
                <a:gd name="T2" fmla="*/ 4 w 198"/>
                <a:gd name="T3" fmla="*/ 140 h 145"/>
                <a:gd name="T4" fmla="*/ 7 w 198"/>
                <a:gd name="T5" fmla="*/ 123 h 145"/>
                <a:gd name="T6" fmla="*/ 178 w 198"/>
                <a:gd name="T7" fmla="*/ 4 h 145"/>
                <a:gd name="T8" fmla="*/ 194 w 198"/>
                <a:gd name="T9" fmla="*/ 7 h 145"/>
                <a:gd name="T10" fmla="*/ 191 w 198"/>
                <a:gd name="T11" fmla="*/ 24 h 145"/>
                <a:gd name="T12" fmla="*/ 21 w 198"/>
                <a:gd name="T13" fmla="*/ 143 h 145"/>
                <a:gd name="T14" fmla="*/ 14 w 198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45">
                  <a:moveTo>
                    <a:pt x="14" y="145"/>
                  </a:moveTo>
                  <a:cubicBezTo>
                    <a:pt x="10" y="145"/>
                    <a:pt x="6" y="143"/>
                    <a:pt x="4" y="140"/>
                  </a:cubicBezTo>
                  <a:cubicBezTo>
                    <a:pt x="0" y="134"/>
                    <a:pt x="1" y="127"/>
                    <a:pt x="7" y="123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83" y="0"/>
                    <a:pt x="190" y="2"/>
                    <a:pt x="194" y="7"/>
                  </a:cubicBezTo>
                  <a:cubicBezTo>
                    <a:pt x="198" y="12"/>
                    <a:pt x="197" y="20"/>
                    <a:pt x="191" y="24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19" y="144"/>
                    <a:pt x="16" y="145"/>
                    <a:pt x="14" y="145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" name="TextBox 31"/>
          <p:cNvSpPr txBox="1"/>
          <p:nvPr/>
        </p:nvSpPr>
        <p:spPr>
          <a:xfrm>
            <a:off x="4647641" y="5293663"/>
            <a:ext cx="30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MARCA PAÍS</a:t>
            </a:r>
          </a:p>
        </p:txBody>
      </p:sp>
      <p:sp>
        <p:nvSpPr>
          <p:cNvPr id="145" name="Oval 23"/>
          <p:cNvSpPr/>
          <p:nvPr/>
        </p:nvSpPr>
        <p:spPr>
          <a:xfrm>
            <a:off x="7236457" y="1401203"/>
            <a:ext cx="919295" cy="8087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-15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4" name="Oval 20"/>
          <p:cNvSpPr/>
          <p:nvPr/>
        </p:nvSpPr>
        <p:spPr>
          <a:xfrm>
            <a:off x="3871136" y="1459743"/>
            <a:ext cx="941413" cy="8399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-15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6" name="TextBox 35"/>
          <p:cNvSpPr txBox="1"/>
          <p:nvPr/>
        </p:nvSpPr>
        <p:spPr>
          <a:xfrm>
            <a:off x="8241860" y="4288730"/>
            <a:ext cx="36483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>
                <a:ea typeface="Calibri" panose="020F0502020204030204" pitchFamily="34" charset="0"/>
                <a:cs typeface="Calibri" panose="020F0502020204030204" pitchFamily="34" charset="0"/>
              </a:rPr>
              <a:t>La marca tiene un alto grado de importancia cuando se ha realizado una serie de actividades que han sido planificadas previamente para los </a:t>
            </a:r>
            <a:r>
              <a:rPr lang="es-EC" sz="1700" dirty="0" err="1"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s-EC" sz="1700" dirty="0">
                <a:ea typeface="Calibri" panose="020F0502020204030204" pitchFamily="34" charset="0"/>
                <a:cs typeface="Calibri" panose="020F0502020204030204" pitchFamily="34" charset="0"/>
              </a:rPr>
              <a:t> encargados de ejecutar dichas actividades</a:t>
            </a:r>
            <a:r>
              <a:rPr lang="es-EC" sz="1700" b="1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17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700" dirty="0" err="1">
                <a:ea typeface="Calibri" panose="020F0502020204030204" pitchFamily="34" charset="0"/>
                <a:cs typeface="Calibri" panose="020F0502020204030204" pitchFamily="34" charset="0"/>
              </a:rPr>
              <a:t>Melendez</a:t>
            </a:r>
            <a:r>
              <a:rPr lang="es-EC" sz="1700" dirty="0">
                <a:ea typeface="Calibri" panose="020F0502020204030204" pitchFamily="34" charset="0"/>
                <a:cs typeface="Calibri" panose="020F0502020204030204" pitchFamily="34" charset="0"/>
              </a:rPr>
              <a:t>, 2016)</a:t>
            </a:r>
            <a:endParaRPr lang="es-EC" sz="17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48" name="Oval 25"/>
          <p:cNvSpPr/>
          <p:nvPr/>
        </p:nvSpPr>
        <p:spPr>
          <a:xfrm>
            <a:off x="7327306" y="4297077"/>
            <a:ext cx="842824" cy="8544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-15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9" name="TextBox 37"/>
          <p:cNvSpPr txBox="1"/>
          <p:nvPr/>
        </p:nvSpPr>
        <p:spPr>
          <a:xfrm>
            <a:off x="135501" y="4051430"/>
            <a:ext cx="38781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Brinda confianza en el consumidor al darle una imagen no solamente un producto o una empresa, si no, de toda una población que dedica esfuerzo a captar mayor participación de mercado  </a:t>
            </a:r>
            <a:r>
              <a:rPr lang="es-419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419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Oas</a:t>
            </a:r>
            <a:r>
              <a:rPr lang="es-419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s.f.)</a:t>
            </a: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50" name="TextBox 57"/>
          <p:cNvSpPr txBox="1"/>
          <p:nvPr/>
        </p:nvSpPr>
        <p:spPr>
          <a:xfrm>
            <a:off x="8186816" y="1203990"/>
            <a:ext cx="381464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Uno de los factores más importantes para el desarrollo y protección de una identidad con el fin de alcanzar una ventaja competitiva sostenible ante el mercado.</a:t>
            </a:r>
            <a:r>
              <a:rPr lang="es-EC" sz="17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7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(Hoyos, 2017)</a:t>
            </a: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51" name="Rectángulo 150"/>
          <p:cNvSpPr/>
          <p:nvPr/>
        </p:nvSpPr>
        <p:spPr>
          <a:xfrm>
            <a:off x="135501" y="1203990"/>
            <a:ext cx="373876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 una estrategia completa para capitalizar la reputación del país. Los países latinoamericanos han empezado a entender que en su identidad nacional existen aspectos por los que vale la pena pagar, y pagar muy bien </a:t>
            </a:r>
            <a:r>
              <a:rPr lang="es-MX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(Fajardo, 2018)</a:t>
            </a: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65" name="Group 48"/>
          <p:cNvGrpSpPr/>
          <p:nvPr/>
        </p:nvGrpSpPr>
        <p:grpSpPr>
          <a:xfrm>
            <a:off x="7389455" y="1486001"/>
            <a:ext cx="637048" cy="481645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166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0" name="Freeform 6"/>
          <p:cNvSpPr>
            <a:spLocks noEditPoints="1"/>
          </p:cNvSpPr>
          <p:nvPr/>
        </p:nvSpPr>
        <p:spPr bwMode="auto">
          <a:xfrm>
            <a:off x="7500911" y="4488159"/>
            <a:ext cx="567432" cy="519556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03274" y="4323505"/>
            <a:ext cx="928943" cy="856664"/>
            <a:chOff x="3848383" y="4451326"/>
            <a:chExt cx="928943" cy="856664"/>
          </a:xfrm>
        </p:grpSpPr>
        <p:sp>
          <p:nvSpPr>
            <p:cNvPr id="147" name="Oval 22"/>
            <p:cNvSpPr/>
            <p:nvPr/>
          </p:nvSpPr>
          <p:spPr>
            <a:xfrm>
              <a:off x="3848383" y="4451326"/>
              <a:ext cx="928943" cy="856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-15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1" name="Group 54"/>
            <p:cNvGrpSpPr/>
            <p:nvPr/>
          </p:nvGrpSpPr>
          <p:grpSpPr>
            <a:xfrm>
              <a:off x="4071977" y="4597349"/>
              <a:ext cx="504207" cy="583114"/>
              <a:chOff x="1370013" y="2038351"/>
              <a:chExt cx="481013" cy="395288"/>
            </a:xfrm>
            <a:solidFill>
              <a:schemeClr val="bg1"/>
            </a:solidFill>
          </p:grpSpPr>
          <p:sp>
            <p:nvSpPr>
              <p:cNvPr id="172" name="Freeform 11"/>
              <p:cNvSpPr>
                <a:spLocks/>
              </p:cNvSpPr>
              <p:nvPr/>
            </p:nvSpPr>
            <p:spPr bwMode="auto">
              <a:xfrm>
                <a:off x="1370013" y="206692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2"/>
              <p:cNvSpPr>
                <a:spLocks noEditPoints="1"/>
              </p:cNvSpPr>
              <p:nvPr/>
            </p:nvSpPr>
            <p:spPr bwMode="auto">
              <a:xfrm>
                <a:off x="1701801" y="203835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070781" y="1633914"/>
            <a:ext cx="501642" cy="428327"/>
          </a:xfrm>
          <a:custGeom>
            <a:avLst/>
            <a:gdLst>
              <a:gd name="T0" fmla="*/ 1656 w 3852"/>
              <a:gd name="T1" fmla="*/ 2644 h 3379"/>
              <a:gd name="T2" fmla="*/ 1395 w 3852"/>
              <a:gd name="T3" fmla="*/ 2844 h 3379"/>
              <a:gd name="T4" fmla="*/ 1258 w 3852"/>
              <a:gd name="T5" fmla="*/ 3149 h 3379"/>
              <a:gd name="T6" fmla="*/ 2496 w 3852"/>
              <a:gd name="T7" fmla="*/ 2899 h 3379"/>
              <a:gd name="T8" fmla="*/ 2255 w 3852"/>
              <a:gd name="T9" fmla="*/ 2673 h 3379"/>
              <a:gd name="T10" fmla="*/ 1926 w 3852"/>
              <a:gd name="T11" fmla="*/ 2588 h 3379"/>
              <a:gd name="T12" fmla="*/ 254 w 3852"/>
              <a:gd name="T13" fmla="*/ 2986 h 3379"/>
              <a:gd name="T14" fmla="*/ 367 w 3852"/>
              <a:gd name="T15" fmla="*/ 2928 h 3379"/>
              <a:gd name="T16" fmla="*/ 723 w 3852"/>
              <a:gd name="T17" fmla="*/ 2644 h 3379"/>
              <a:gd name="T18" fmla="*/ 546 w 3852"/>
              <a:gd name="T19" fmla="*/ 2334 h 3379"/>
              <a:gd name="T20" fmla="*/ 584 w 3852"/>
              <a:gd name="T21" fmla="*/ 2212 h 3379"/>
              <a:gd name="T22" fmla="*/ 968 w 3852"/>
              <a:gd name="T23" fmla="*/ 1886 h 3379"/>
              <a:gd name="T24" fmla="*/ 1238 w 3852"/>
              <a:gd name="T25" fmla="*/ 2099 h 3379"/>
              <a:gd name="T26" fmla="*/ 1589 w 3852"/>
              <a:gd name="T27" fmla="*/ 1709 h 3379"/>
              <a:gd name="T28" fmla="*/ 1647 w 3852"/>
              <a:gd name="T29" fmla="*/ 1598 h 3379"/>
              <a:gd name="T30" fmla="*/ 2156 w 3852"/>
              <a:gd name="T31" fmla="*/ 1577 h 3379"/>
              <a:gd name="T32" fmla="*/ 2253 w 3852"/>
              <a:gd name="T33" fmla="*/ 1657 h 3379"/>
              <a:gd name="T34" fmla="*/ 2409 w 3852"/>
              <a:gd name="T35" fmla="*/ 2002 h 3379"/>
              <a:gd name="T36" fmla="*/ 2810 w 3852"/>
              <a:gd name="T37" fmla="*/ 1908 h 3379"/>
              <a:gd name="T38" fmla="*/ 2936 w 3852"/>
              <a:gd name="T39" fmla="*/ 1896 h 3379"/>
              <a:gd name="T40" fmla="*/ 3298 w 3852"/>
              <a:gd name="T41" fmla="*/ 2258 h 3379"/>
              <a:gd name="T42" fmla="*/ 3286 w 3852"/>
              <a:gd name="T43" fmla="*/ 2383 h 3379"/>
              <a:gd name="T44" fmla="*/ 3192 w 3852"/>
              <a:gd name="T45" fmla="*/ 2782 h 3379"/>
              <a:gd name="T46" fmla="*/ 3538 w 3852"/>
              <a:gd name="T47" fmla="*/ 2938 h 3379"/>
              <a:gd name="T48" fmla="*/ 3619 w 3852"/>
              <a:gd name="T49" fmla="*/ 3034 h 3379"/>
              <a:gd name="T50" fmla="*/ 3435 w 3852"/>
              <a:gd name="T51" fmla="*/ 156 h 3379"/>
              <a:gd name="T52" fmla="*/ 3324 w 3852"/>
              <a:gd name="T53" fmla="*/ 247 h 3379"/>
              <a:gd name="T54" fmla="*/ 3340 w 3852"/>
              <a:gd name="T55" fmla="*/ 392 h 3379"/>
              <a:gd name="T56" fmla="*/ 3467 w 3852"/>
              <a:gd name="T57" fmla="*/ 461 h 3379"/>
              <a:gd name="T58" fmla="*/ 3594 w 3852"/>
              <a:gd name="T59" fmla="*/ 392 h 3379"/>
              <a:gd name="T60" fmla="*/ 3609 w 3852"/>
              <a:gd name="T61" fmla="*/ 247 h 3379"/>
              <a:gd name="T62" fmla="*/ 3498 w 3852"/>
              <a:gd name="T63" fmla="*/ 156 h 3379"/>
              <a:gd name="T64" fmla="*/ 2957 w 3852"/>
              <a:gd name="T65" fmla="*/ 179 h 3379"/>
              <a:gd name="T66" fmla="*/ 2889 w 3852"/>
              <a:gd name="T67" fmla="*/ 307 h 3379"/>
              <a:gd name="T68" fmla="*/ 2957 w 3852"/>
              <a:gd name="T69" fmla="*/ 434 h 3379"/>
              <a:gd name="T70" fmla="*/ 3103 w 3852"/>
              <a:gd name="T71" fmla="*/ 448 h 3379"/>
              <a:gd name="T72" fmla="*/ 3194 w 3852"/>
              <a:gd name="T73" fmla="*/ 338 h 3379"/>
              <a:gd name="T74" fmla="*/ 3152 w 3852"/>
              <a:gd name="T75" fmla="*/ 198 h 3379"/>
              <a:gd name="T76" fmla="*/ 2619 w 3852"/>
              <a:gd name="T77" fmla="*/ 154 h 3379"/>
              <a:gd name="T78" fmla="*/ 2492 w 3852"/>
              <a:gd name="T79" fmla="*/ 221 h 3379"/>
              <a:gd name="T80" fmla="*/ 2477 w 3852"/>
              <a:gd name="T81" fmla="*/ 367 h 3379"/>
              <a:gd name="T82" fmla="*/ 2588 w 3852"/>
              <a:gd name="T83" fmla="*/ 457 h 3379"/>
              <a:gd name="T84" fmla="*/ 2728 w 3852"/>
              <a:gd name="T85" fmla="*/ 416 h 3379"/>
              <a:gd name="T86" fmla="*/ 2770 w 3852"/>
              <a:gd name="T87" fmla="*/ 276 h 3379"/>
              <a:gd name="T88" fmla="*/ 2679 w 3852"/>
              <a:gd name="T89" fmla="*/ 165 h 3379"/>
              <a:gd name="T90" fmla="*/ 3658 w 3852"/>
              <a:gd name="T91" fmla="*/ 2 h 3379"/>
              <a:gd name="T92" fmla="*/ 3808 w 3852"/>
              <a:gd name="T93" fmla="*/ 94 h 3379"/>
              <a:gd name="T94" fmla="*/ 3852 w 3852"/>
              <a:gd name="T95" fmla="*/ 3149 h 3379"/>
              <a:gd name="T96" fmla="*/ 3784 w 3852"/>
              <a:gd name="T97" fmla="*/ 3312 h 3379"/>
              <a:gd name="T98" fmla="*/ 3621 w 3852"/>
              <a:gd name="T99" fmla="*/ 3379 h 3379"/>
              <a:gd name="T100" fmla="*/ 95 w 3852"/>
              <a:gd name="T101" fmla="*/ 3334 h 3379"/>
              <a:gd name="T102" fmla="*/ 4 w 3852"/>
              <a:gd name="T103" fmla="*/ 3186 h 3379"/>
              <a:gd name="T104" fmla="*/ 26 w 3852"/>
              <a:gd name="T105" fmla="*/ 125 h 3379"/>
              <a:gd name="T106" fmla="*/ 158 w 3852"/>
              <a:gd name="T107" fmla="*/ 12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52" h="3379">
                <a:moveTo>
                  <a:pt x="1926" y="2588"/>
                </a:moveTo>
                <a:lnTo>
                  <a:pt x="1855" y="2592"/>
                </a:lnTo>
                <a:lnTo>
                  <a:pt x="1786" y="2602"/>
                </a:lnTo>
                <a:lnTo>
                  <a:pt x="1721" y="2619"/>
                </a:lnTo>
                <a:lnTo>
                  <a:pt x="1656" y="2644"/>
                </a:lnTo>
                <a:lnTo>
                  <a:pt x="1597" y="2673"/>
                </a:lnTo>
                <a:lnTo>
                  <a:pt x="1540" y="2709"/>
                </a:lnTo>
                <a:lnTo>
                  <a:pt x="1487" y="2749"/>
                </a:lnTo>
                <a:lnTo>
                  <a:pt x="1439" y="2794"/>
                </a:lnTo>
                <a:lnTo>
                  <a:pt x="1395" y="2844"/>
                </a:lnTo>
                <a:lnTo>
                  <a:pt x="1356" y="2899"/>
                </a:lnTo>
                <a:lnTo>
                  <a:pt x="1323" y="2956"/>
                </a:lnTo>
                <a:lnTo>
                  <a:pt x="1296" y="3017"/>
                </a:lnTo>
                <a:lnTo>
                  <a:pt x="1273" y="3081"/>
                </a:lnTo>
                <a:lnTo>
                  <a:pt x="1258" y="3149"/>
                </a:lnTo>
                <a:lnTo>
                  <a:pt x="2594" y="3149"/>
                </a:lnTo>
                <a:lnTo>
                  <a:pt x="2579" y="3081"/>
                </a:lnTo>
                <a:lnTo>
                  <a:pt x="2556" y="3017"/>
                </a:lnTo>
                <a:lnTo>
                  <a:pt x="2529" y="2956"/>
                </a:lnTo>
                <a:lnTo>
                  <a:pt x="2496" y="2899"/>
                </a:lnTo>
                <a:lnTo>
                  <a:pt x="2457" y="2844"/>
                </a:lnTo>
                <a:lnTo>
                  <a:pt x="2413" y="2794"/>
                </a:lnTo>
                <a:lnTo>
                  <a:pt x="2365" y="2749"/>
                </a:lnTo>
                <a:lnTo>
                  <a:pt x="2312" y="2709"/>
                </a:lnTo>
                <a:lnTo>
                  <a:pt x="2255" y="2673"/>
                </a:lnTo>
                <a:lnTo>
                  <a:pt x="2196" y="2644"/>
                </a:lnTo>
                <a:lnTo>
                  <a:pt x="2131" y="2619"/>
                </a:lnTo>
                <a:lnTo>
                  <a:pt x="2066" y="2602"/>
                </a:lnTo>
                <a:lnTo>
                  <a:pt x="1997" y="2592"/>
                </a:lnTo>
                <a:lnTo>
                  <a:pt x="1926" y="2588"/>
                </a:lnTo>
                <a:close/>
                <a:moveTo>
                  <a:pt x="231" y="614"/>
                </a:moveTo>
                <a:lnTo>
                  <a:pt x="231" y="3062"/>
                </a:lnTo>
                <a:lnTo>
                  <a:pt x="233" y="3034"/>
                </a:lnTo>
                <a:lnTo>
                  <a:pt x="242" y="3009"/>
                </a:lnTo>
                <a:lnTo>
                  <a:pt x="254" y="2986"/>
                </a:lnTo>
                <a:lnTo>
                  <a:pt x="271" y="2966"/>
                </a:lnTo>
                <a:lnTo>
                  <a:pt x="291" y="2950"/>
                </a:lnTo>
                <a:lnTo>
                  <a:pt x="314" y="2938"/>
                </a:lnTo>
                <a:lnTo>
                  <a:pt x="340" y="2930"/>
                </a:lnTo>
                <a:lnTo>
                  <a:pt x="367" y="2928"/>
                </a:lnTo>
                <a:lnTo>
                  <a:pt x="613" y="2928"/>
                </a:lnTo>
                <a:lnTo>
                  <a:pt x="635" y="2854"/>
                </a:lnTo>
                <a:lnTo>
                  <a:pt x="660" y="2782"/>
                </a:lnTo>
                <a:lnTo>
                  <a:pt x="689" y="2713"/>
                </a:lnTo>
                <a:lnTo>
                  <a:pt x="723" y="2644"/>
                </a:lnTo>
                <a:lnTo>
                  <a:pt x="759" y="2579"/>
                </a:lnTo>
                <a:lnTo>
                  <a:pt x="584" y="2404"/>
                </a:lnTo>
                <a:lnTo>
                  <a:pt x="566" y="2382"/>
                </a:lnTo>
                <a:lnTo>
                  <a:pt x="554" y="2359"/>
                </a:lnTo>
                <a:lnTo>
                  <a:pt x="546" y="2334"/>
                </a:lnTo>
                <a:lnTo>
                  <a:pt x="544" y="2308"/>
                </a:lnTo>
                <a:lnTo>
                  <a:pt x="546" y="2282"/>
                </a:lnTo>
                <a:lnTo>
                  <a:pt x="554" y="2258"/>
                </a:lnTo>
                <a:lnTo>
                  <a:pt x="566" y="2234"/>
                </a:lnTo>
                <a:lnTo>
                  <a:pt x="584" y="2212"/>
                </a:lnTo>
                <a:lnTo>
                  <a:pt x="872" y="1926"/>
                </a:lnTo>
                <a:lnTo>
                  <a:pt x="893" y="1908"/>
                </a:lnTo>
                <a:lnTo>
                  <a:pt x="916" y="1896"/>
                </a:lnTo>
                <a:lnTo>
                  <a:pt x="942" y="1889"/>
                </a:lnTo>
                <a:lnTo>
                  <a:pt x="968" y="1886"/>
                </a:lnTo>
                <a:lnTo>
                  <a:pt x="993" y="1889"/>
                </a:lnTo>
                <a:lnTo>
                  <a:pt x="1019" y="1896"/>
                </a:lnTo>
                <a:lnTo>
                  <a:pt x="1042" y="1908"/>
                </a:lnTo>
                <a:lnTo>
                  <a:pt x="1063" y="1926"/>
                </a:lnTo>
                <a:lnTo>
                  <a:pt x="1238" y="2099"/>
                </a:lnTo>
                <a:lnTo>
                  <a:pt x="1321" y="2055"/>
                </a:lnTo>
                <a:lnTo>
                  <a:pt x="1408" y="2016"/>
                </a:lnTo>
                <a:lnTo>
                  <a:pt x="1498" y="1982"/>
                </a:lnTo>
                <a:lnTo>
                  <a:pt x="1589" y="1955"/>
                </a:lnTo>
                <a:lnTo>
                  <a:pt x="1589" y="1709"/>
                </a:lnTo>
                <a:lnTo>
                  <a:pt x="1591" y="1683"/>
                </a:lnTo>
                <a:lnTo>
                  <a:pt x="1599" y="1657"/>
                </a:lnTo>
                <a:lnTo>
                  <a:pt x="1611" y="1634"/>
                </a:lnTo>
                <a:lnTo>
                  <a:pt x="1627" y="1614"/>
                </a:lnTo>
                <a:lnTo>
                  <a:pt x="1647" y="1598"/>
                </a:lnTo>
                <a:lnTo>
                  <a:pt x="1670" y="1585"/>
                </a:lnTo>
                <a:lnTo>
                  <a:pt x="1695" y="1577"/>
                </a:lnTo>
                <a:lnTo>
                  <a:pt x="1723" y="1574"/>
                </a:lnTo>
                <a:lnTo>
                  <a:pt x="2129" y="1574"/>
                </a:lnTo>
                <a:lnTo>
                  <a:pt x="2156" y="1577"/>
                </a:lnTo>
                <a:lnTo>
                  <a:pt x="2182" y="1585"/>
                </a:lnTo>
                <a:lnTo>
                  <a:pt x="2205" y="1598"/>
                </a:lnTo>
                <a:lnTo>
                  <a:pt x="2225" y="1614"/>
                </a:lnTo>
                <a:lnTo>
                  <a:pt x="2241" y="1634"/>
                </a:lnTo>
                <a:lnTo>
                  <a:pt x="2253" y="1657"/>
                </a:lnTo>
                <a:lnTo>
                  <a:pt x="2261" y="1683"/>
                </a:lnTo>
                <a:lnTo>
                  <a:pt x="2263" y="1709"/>
                </a:lnTo>
                <a:lnTo>
                  <a:pt x="2263" y="1955"/>
                </a:lnTo>
                <a:lnTo>
                  <a:pt x="2337" y="1976"/>
                </a:lnTo>
                <a:lnTo>
                  <a:pt x="2409" y="2002"/>
                </a:lnTo>
                <a:lnTo>
                  <a:pt x="2479" y="2031"/>
                </a:lnTo>
                <a:lnTo>
                  <a:pt x="2547" y="2063"/>
                </a:lnTo>
                <a:lnTo>
                  <a:pt x="2614" y="2099"/>
                </a:lnTo>
                <a:lnTo>
                  <a:pt x="2789" y="1926"/>
                </a:lnTo>
                <a:lnTo>
                  <a:pt x="2810" y="1908"/>
                </a:lnTo>
                <a:lnTo>
                  <a:pt x="2834" y="1896"/>
                </a:lnTo>
                <a:lnTo>
                  <a:pt x="2859" y="1889"/>
                </a:lnTo>
                <a:lnTo>
                  <a:pt x="2884" y="1886"/>
                </a:lnTo>
                <a:lnTo>
                  <a:pt x="2910" y="1889"/>
                </a:lnTo>
                <a:lnTo>
                  <a:pt x="2936" y="1896"/>
                </a:lnTo>
                <a:lnTo>
                  <a:pt x="2959" y="1908"/>
                </a:lnTo>
                <a:lnTo>
                  <a:pt x="2980" y="1926"/>
                </a:lnTo>
                <a:lnTo>
                  <a:pt x="3268" y="2212"/>
                </a:lnTo>
                <a:lnTo>
                  <a:pt x="3286" y="2234"/>
                </a:lnTo>
                <a:lnTo>
                  <a:pt x="3298" y="2258"/>
                </a:lnTo>
                <a:lnTo>
                  <a:pt x="3306" y="2282"/>
                </a:lnTo>
                <a:lnTo>
                  <a:pt x="3308" y="2309"/>
                </a:lnTo>
                <a:lnTo>
                  <a:pt x="3306" y="2334"/>
                </a:lnTo>
                <a:lnTo>
                  <a:pt x="3298" y="2359"/>
                </a:lnTo>
                <a:lnTo>
                  <a:pt x="3286" y="2383"/>
                </a:lnTo>
                <a:lnTo>
                  <a:pt x="3268" y="2404"/>
                </a:lnTo>
                <a:lnTo>
                  <a:pt x="3093" y="2579"/>
                </a:lnTo>
                <a:lnTo>
                  <a:pt x="3131" y="2644"/>
                </a:lnTo>
                <a:lnTo>
                  <a:pt x="3163" y="2713"/>
                </a:lnTo>
                <a:lnTo>
                  <a:pt x="3192" y="2782"/>
                </a:lnTo>
                <a:lnTo>
                  <a:pt x="3218" y="2854"/>
                </a:lnTo>
                <a:lnTo>
                  <a:pt x="3239" y="2928"/>
                </a:lnTo>
                <a:lnTo>
                  <a:pt x="3485" y="2928"/>
                </a:lnTo>
                <a:lnTo>
                  <a:pt x="3512" y="2930"/>
                </a:lnTo>
                <a:lnTo>
                  <a:pt x="3538" y="2938"/>
                </a:lnTo>
                <a:lnTo>
                  <a:pt x="3561" y="2950"/>
                </a:lnTo>
                <a:lnTo>
                  <a:pt x="3581" y="2966"/>
                </a:lnTo>
                <a:lnTo>
                  <a:pt x="3598" y="2986"/>
                </a:lnTo>
                <a:lnTo>
                  <a:pt x="3610" y="3009"/>
                </a:lnTo>
                <a:lnTo>
                  <a:pt x="3619" y="3034"/>
                </a:lnTo>
                <a:lnTo>
                  <a:pt x="3621" y="3062"/>
                </a:lnTo>
                <a:lnTo>
                  <a:pt x="3621" y="614"/>
                </a:lnTo>
                <a:lnTo>
                  <a:pt x="231" y="614"/>
                </a:lnTo>
                <a:close/>
                <a:moveTo>
                  <a:pt x="3467" y="154"/>
                </a:moveTo>
                <a:lnTo>
                  <a:pt x="3435" y="156"/>
                </a:lnTo>
                <a:lnTo>
                  <a:pt x="3407" y="165"/>
                </a:lnTo>
                <a:lnTo>
                  <a:pt x="3380" y="179"/>
                </a:lnTo>
                <a:lnTo>
                  <a:pt x="3358" y="198"/>
                </a:lnTo>
                <a:lnTo>
                  <a:pt x="3340" y="221"/>
                </a:lnTo>
                <a:lnTo>
                  <a:pt x="3324" y="247"/>
                </a:lnTo>
                <a:lnTo>
                  <a:pt x="3316" y="276"/>
                </a:lnTo>
                <a:lnTo>
                  <a:pt x="3313" y="307"/>
                </a:lnTo>
                <a:lnTo>
                  <a:pt x="3316" y="338"/>
                </a:lnTo>
                <a:lnTo>
                  <a:pt x="3324" y="367"/>
                </a:lnTo>
                <a:lnTo>
                  <a:pt x="3340" y="392"/>
                </a:lnTo>
                <a:lnTo>
                  <a:pt x="3358" y="416"/>
                </a:lnTo>
                <a:lnTo>
                  <a:pt x="3380" y="434"/>
                </a:lnTo>
                <a:lnTo>
                  <a:pt x="3407" y="448"/>
                </a:lnTo>
                <a:lnTo>
                  <a:pt x="3435" y="457"/>
                </a:lnTo>
                <a:lnTo>
                  <a:pt x="3467" y="461"/>
                </a:lnTo>
                <a:lnTo>
                  <a:pt x="3498" y="457"/>
                </a:lnTo>
                <a:lnTo>
                  <a:pt x="3526" y="448"/>
                </a:lnTo>
                <a:lnTo>
                  <a:pt x="3553" y="434"/>
                </a:lnTo>
                <a:lnTo>
                  <a:pt x="3575" y="416"/>
                </a:lnTo>
                <a:lnTo>
                  <a:pt x="3594" y="392"/>
                </a:lnTo>
                <a:lnTo>
                  <a:pt x="3609" y="367"/>
                </a:lnTo>
                <a:lnTo>
                  <a:pt x="3617" y="338"/>
                </a:lnTo>
                <a:lnTo>
                  <a:pt x="3621" y="307"/>
                </a:lnTo>
                <a:lnTo>
                  <a:pt x="3617" y="276"/>
                </a:lnTo>
                <a:lnTo>
                  <a:pt x="3609" y="247"/>
                </a:lnTo>
                <a:lnTo>
                  <a:pt x="3594" y="221"/>
                </a:lnTo>
                <a:lnTo>
                  <a:pt x="3575" y="198"/>
                </a:lnTo>
                <a:lnTo>
                  <a:pt x="3553" y="179"/>
                </a:lnTo>
                <a:lnTo>
                  <a:pt x="3526" y="165"/>
                </a:lnTo>
                <a:lnTo>
                  <a:pt x="3498" y="156"/>
                </a:lnTo>
                <a:lnTo>
                  <a:pt x="3467" y="154"/>
                </a:lnTo>
                <a:close/>
                <a:moveTo>
                  <a:pt x="3043" y="154"/>
                </a:moveTo>
                <a:lnTo>
                  <a:pt x="3012" y="156"/>
                </a:lnTo>
                <a:lnTo>
                  <a:pt x="2984" y="165"/>
                </a:lnTo>
                <a:lnTo>
                  <a:pt x="2957" y="179"/>
                </a:lnTo>
                <a:lnTo>
                  <a:pt x="2935" y="198"/>
                </a:lnTo>
                <a:lnTo>
                  <a:pt x="2916" y="221"/>
                </a:lnTo>
                <a:lnTo>
                  <a:pt x="2901" y="247"/>
                </a:lnTo>
                <a:lnTo>
                  <a:pt x="2893" y="276"/>
                </a:lnTo>
                <a:lnTo>
                  <a:pt x="2889" y="307"/>
                </a:lnTo>
                <a:lnTo>
                  <a:pt x="2893" y="338"/>
                </a:lnTo>
                <a:lnTo>
                  <a:pt x="2901" y="367"/>
                </a:lnTo>
                <a:lnTo>
                  <a:pt x="2916" y="392"/>
                </a:lnTo>
                <a:lnTo>
                  <a:pt x="2935" y="416"/>
                </a:lnTo>
                <a:lnTo>
                  <a:pt x="2957" y="434"/>
                </a:lnTo>
                <a:lnTo>
                  <a:pt x="2984" y="448"/>
                </a:lnTo>
                <a:lnTo>
                  <a:pt x="3012" y="457"/>
                </a:lnTo>
                <a:lnTo>
                  <a:pt x="3043" y="461"/>
                </a:lnTo>
                <a:lnTo>
                  <a:pt x="3075" y="457"/>
                </a:lnTo>
                <a:lnTo>
                  <a:pt x="3103" y="448"/>
                </a:lnTo>
                <a:lnTo>
                  <a:pt x="3129" y="434"/>
                </a:lnTo>
                <a:lnTo>
                  <a:pt x="3152" y="416"/>
                </a:lnTo>
                <a:lnTo>
                  <a:pt x="3170" y="392"/>
                </a:lnTo>
                <a:lnTo>
                  <a:pt x="3185" y="367"/>
                </a:lnTo>
                <a:lnTo>
                  <a:pt x="3194" y="338"/>
                </a:lnTo>
                <a:lnTo>
                  <a:pt x="3197" y="307"/>
                </a:lnTo>
                <a:lnTo>
                  <a:pt x="3194" y="276"/>
                </a:lnTo>
                <a:lnTo>
                  <a:pt x="3185" y="247"/>
                </a:lnTo>
                <a:lnTo>
                  <a:pt x="3170" y="221"/>
                </a:lnTo>
                <a:lnTo>
                  <a:pt x="3152" y="198"/>
                </a:lnTo>
                <a:lnTo>
                  <a:pt x="3129" y="179"/>
                </a:lnTo>
                <a:lnTo>
                  <a:pt x="3103" y="165"/>
                </a:lnTo>
                <a:lnTo>
                  <a:pt x="3075" y="156"/>
                </a:lnTo>
                <a:lnTo>
                  <a:pt x="3043" y="154"/>
                </a:lnTo>
                <a:close/>
                <a:moveTo>
                  <a:pt x="2619" y="154"/>
                </a:moveTo>
                <a:lnTo>
                  <a:pt x="2588" y="156"/>
                </a:lnTo>
                <a:lnTo>
                  <a:pt x="2560" y="165"/>
                </a:lnTo>
                <a:lnTo>
                  <a:pt x="2533" y="179"/>
                </a:lnTo>
                <a:lnTo>
                  <a:pt x="2511" y="198"/>
                </a:lnTo>
                <a:lnTo>
                  <a:pt x="2492" y="221"/>
                </a:lnTo>
                <a:lnTo>
                  <a:pt x="2477" y="247"/>
                </a:lnTo>
                <a:lnTo>
                  <a:pt x="2469" y="276"/>
                </a:lnTo>
                <a:lnTo>
                  <a:pt x="2465" y="307"/>
                </a:lnTo>
                <a:lnTo>
                  <a:pt x="2469" y="338"/>
                </a:lnTo>
                <a:lnTo>
                  <a:pt x="2477" y="367"/>
                </a:lnTo>
                <a:lnTo>
                  <a:pt x="2492" y="392"/>
                </a:lnTo>
                <a:lnTo>
                  <a:pt x="2511" y="416"/>
                </a:lnTo>
                <a:lnTo>
                  <a:pt x="2533" y="434"/>
                </a:lnTo>
                <a:lnTo>
                  <a:pt x="2560" y="448"/>
                </a:lnTo>
                <a:lnTo>
                  <a:pt x="2588" y="457"/>
                </a:lnTo>
                <a:lnTo>
                  <a:pt x="2619" y="461"/>
                </a:lnTo>
                <a:lnTo>
                  <a:pt x="2651" y="457"/>
                </a:lnTo>
                <a:lnTo>
                  <a:pt x="2679" y="448"/>
                </a:lnTo>
                <a:lnTo>
                  <a:pt x="2706" y="434"/>
                </a:lnTo>
                <a:lnTo>
                  <a:pt x="2728" y="416"/>
                </a:lnTo>
                <a:lnTo>
                  <a:pt x="2747" y="392"/>
                </a:lnTo>
                <a:lnTo>
                  <a:pt x="2762" y="367"/>
                </a:lnTo>
                <a:lnTo>
                  <a:pt x="2770" y="338"/>
                </a:lnTo>
                <a:lnTo>
                  <a:pt x="2773" y="307"/>
                </a:lnTo>
                <a:lnTo>
                  <a:pt x="2770" y="276"/>
                </a:lnTo>
                <a:lnTo>
                  <a:pt x="2762" y="247"/>
                </a:lnTo>
                <a:lnTo>
                  <a:pt x="2747" y="221"/>
                </a:lnTo>
                <a:lnTo>
                  <a:pt x="2728" y="198"/>
                </a:lnTo>
                <a:lnTo>
                  <a:pt x="2706" y="179"/>
                </a:lnTo>
                <a:lnTo>
                  <a:pt x="2679" y="165"/>
                </a:lnTo>
                <a:lnTo>
                  <a:pt x="2651" y="156"/>
                </a:lnTo>
                <a:lnTo>
                  <a:pt x="2619" y="154"/>
                </a:lnTo>
                <a:close/>
                <a:moveTo>
                  <a:pt x="231" y="0"/>
                </a:moveTo>
                <a:lnTo>
                  <a:pt x="3621" y="0"/>
                </a:lnTo>
                <a:lnTo>
                  <a:pt x="3658" y="2"/>
                </a:lnTo>
                <a:lnTo>
                  <a:pt x="3694" y="12"/>
                </a:lnTo>
                <a:lnTo>
                  <a:pt x="3727" y="26"/>
                </a:lnTo>
                <a:lnTo>
                  <a:pt x="3757" y="44"/>
                </a:lnTo>
                <a:lnTo>
                  <a:pt x="3784" y="68"/>
                </a:lnTo>
                <a:lnTo>
                  <a:pt x="3808" y="94"/>
                </a:lnTo>
                <a:lnTo>
                  <a:pt x="3826" y="125"/>
                </a:lnTo>
                <a:lnTo>
                  <a:pt x="3840" y="157"/>
                </a:lnTo>
                <a:lnTo>
                  <a:pt x="3848" y="193"/>
                </a:lnTo>
                <a:lnTo>
                  <a:pt x="3852" y="230"/>
                </a:lnTo>
                <a:lnTo>
                  <a:pt x="3852" y="3149"/>
                </a:lnTo>
                <a:lnTo>
                  <a:pt x="3848" y="3186"/>
                </a:lnTo>
                <a:lnTo>
                  <a:pt x="3840" y="3221"/>
                </a:lnTo>
                <a:lnTo>
                  <a:pt x="3826" y="3255"/>
                </a:lnTo>
                <a:lnTo>
                  <a:pt x="3808" y="3285"/>
                </a:lnTo>
                <a:lnTo>
                  <a:pt x="3784" y="3312"/>
                </a:lnTo>
                <a:lnTo>
                  <a:pt x="3757" y="3334"/>
                </a:lnTo>
                <a:lnTo>
                  <a:pt x="3727" y="3354"/>
                </a:lnTo>
                <a:lnTo>
                  <a:pt x="3694" y="3368"/>
                </a:lnTo>
                <a:lnTo>
                  <a:pt x="3658" y="3376"/>
                </a:lnTo>
                <a:lnTo>
                  <a:pt x="3621" y="3379"/>
                </a:lnTo>
                <a:lnTo>
                  <a:pt x="231" y="3379"/>
                </a:lnTo>
                <a:lnTo>
                  <a:pt x="194" y="3376"/>
                </a:lnTo>
                <a:lnTo>
                  <a:pt x="158" y="3368"/>
                </a:lnTo>
                <a:lnTo>
                  <a:pt x="125" y="3354"/>
                </a:lnTo>
                <a:lnTo>
                  <a:pt x="95" y="3334"/>
                </a:lnTo>
                <a:lnTo>
                  <a:pt x="68" y="3312"/>
                </a:lnTo>
                <a:lnTo>
                  <a:pt x="44" y="3285"/>
                </a:lnTo>
                <a:lnTo>
                  <a:pt x="26" y="3255"/>
                </a:lnTo>
                <a:lnTo>
                  <a:pt x="12" y="3221"/>
                </a:lnTo>
                <a:lnTo>
                  <a:pt x="4" y="3186"/>
                </a:lnTo>
                <a:lnTo>
                  <a:pt x="0" y="3149"/>
                </a:lnTo>
                <a:lnTo>
                  <a:pt x="0" y="230"/>
                </a:lnTo>
                <a:lnTo>
                  <a:pt x="4" y="193"/>
                </a:lnTo>
                <a:lnTo>
                  <a:pt x="12" y="157"/>
                </a:lnTo>
                <a:lnTo>
                  <a:pt x="26" y="125"/>
                </a:lnTo>
                <a:lnTo>
                  <a:pt x="44" y="94"/>
                </a:lnTo>
                <a:lnTo>
                  <a:pt x="68" y="68"/>
                </a:lnTo>
                <a:lnTo>
                  <a:pt x="95" y="44"/>
                </a:lnTo>
                <a:lnTo>
                  <a:pt x="125" y="26"/>
                </a:lnTo>
                <a:lnTo>
                  <a:pt x="158" y="12"/>
                </a:lnTo>
                <a:lnTo>
                  <a:pt x="194" y="2"/>
                </a:lnTo>
                <a:lnTo>
                  <a:pt x="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37A7456-570B-429C-974B-6A0D6A6F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Ecuador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F18E627-7246-4A27-89FA-CBB5A5AEA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30123"/>
              </p:ext>
            </p:extLst>
          </p:nvPr>
        </p:nvGraphicFramePr>
        <p:xfrm>
          <a:off x="1130339" y="905370"/>
          <a:ext cx="9645567" cy="498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7431DE6-9262-4677-9BCE-278DF75DD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974015"/>
              </p:ext>
            </p:extLst>
          </p:nvPr>
        </p:nvGraphicFramePr>
        <p:xfrm>
          <a:off x="1130339" y="905370"/>
          <a:ext cx="9645567" cy="532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D8D734D-9ED2-4EA5-BD71-1A9C0C6C2894}"/>
              </a:ext>
            </a:extLst>
          </p:cNvPr>
          <p:cNvSpPr txBox="1">
            <a:spLocks/>
          </p:cNvSpPr>
          <p:nvPr/>
        </p:nvSpPr>
        <p:spPr bwMode="auto">
          <a:xfrm>
            <a:off x="0" y="6654867"/>
            <a:ext cx="11906251" cy="2031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-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Banco Central del Ecuador,2019</a:t>
            </a:r>
          </a:p>
        </p:txBody>
      </p:sp>
    </p:spTree>
    <p:extLst>
      <p:ext uri="{BB962C8B-B14F-4D97-AF65-F5344CB8AC3E}">
        <p14:creationId xmlns:p14="http://schemas.microsoft.com/office/powerpoint/2010/main" val="26287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5BD2BC-70CF-409F-8881-941EF7B37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51734"/>
            <a:ext cx="11906251" cy="203133"/>
          </a:xfrm>
        </p:spPr>
        <p:txBody>
          <a:bodyPr/>
          <a:lstStyle/>
          <a:p>
            <a:r>
              <a:rPr lang="es-EC" dirty="0"/>
              <a:t>Ministerio e Comercio Exterior, 2017</a:t>
            </a:r>
          </a:p>
        </p:txBody>
      </p:sp>
      <p:pic>
        <p:nvPicPr>
          <p:cNvPr id="4" name="Imagen 3" descr="Resultado de imagen de ecuador en estado puro">
            <a:extLst>
              <a:ext uri="{FF2B5EF4-FFF2-40B4-BE49-F238E27FC236}">
                <a16:creationId xmlns:a16="http://schemas.microsoft.com/office/drawing/2014/main" id="{280C2C5D-9EB6-4044-B382-14F90F1B03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 b="17600"/>
          <a:stretch/>
        </p:blipFill>
        <p:spPr bwMode="auto">
          <a:xfrm>
            <a:off x="285749" y="748979"/>
            <a:ext cx="3274010" cy="2153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de ecuador ama la vida">
            <a:extLst>
              <a:ext uri="{FF2B5EF4-FFF2-40B4-BE49-F238E27FC236}">
                <a16:creationId xmlns:a16="http://schemas.microsoft.com/office/drawing/2014/main" id="{69CFB507-C190-416E-B731-D65BCD369E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3566273"/>
            <a:ext cx="3274010" cy="172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77F067-3030-4C77-AC47-1C7F9B22AD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16" y="387292"/>
            <a:ext cx="7369719" cy="1618343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ED14C4D-396B-4C10-B3E7-DD509547DD69}"/>
              </a:ext>
            </a:extLst>
          </p:cNvPr>
          <p:cNvSpPr txBox="1">
            <a:spLocks/>
          </p:cNvSpPr>
          <p:nvPr/>
        </p:nvSpPr>
        <p:spPr bwMode="auto">
          <a:xfrm>
            <a:off x="0" y="6654867"/>
            <a:ext cx="11906251" cy="2031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-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s-PA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1D8EBE-7E56-4B0A-B089-D13962A1774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4" t="14183" r="23772" b="7242"/>
          <a:stretch/>
        </p:blipFill>
        <p:spPr bwMode="auto">
          <a:xfrm>
            <a:off x="3911602" y="2081631"/>
            <a:ext cx="3705225" cy="4471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4E5282D-DCB3-46CA-94C1-148512F05325}"/>
              </a:ext>
            </a:extLst>
          </p:cNvPr>
          <p:cNvSpPr/>
          <p:nvPr/>
        </p:nvSpPr>
        <p:spPr>
          <a:xfrm>
            <a:off x="8824016" y="2611309"/>
            <a:ext cx="2252870" cy="583096"/>
          </a:xfrm>
          <a:prstGeom prst="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Registro Oficial N°381</a:t>
            </a:r>
            <a:endParaRPr lang="es-EC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F43F83-A0EC-426A-8C11-27C8D0B12F66}"/>
              </a:ext>
            </a:extLst>
          </p:cNvPr>
          <p:cNvPicPr/>
          <p:nvPr/>
        </p:nvPicPr>
        <p:blipFill rotWithShape="1">
          <a:blip r:embed="rId6"/>
          <a:srcRect l="59039" t="54261" r="12960" b="24432"/>
          <a:stretch/>
        </p:blipFill>
        <p:spPr bwMode="auto">
          <a:xfrm>
            <a:off x="7994651" y="4089484"/>
            <a:ext cx="39116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61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6605168"/>
            <a:ext cx="11906251" cy="203133"/>
          </a:xfrm>
          <a:solidFill>
            <a:schemeClr val="bg1"/>
          </a:solidFill>
        </p:spPr>
        <p:txBody>
          <a:bodyPr/>
          <a:lstStyle/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Perú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66001103"/>
              </p:ext>
            </p:extLst>
          </p:nvPr>
        </p:nvGraphicFramePr>
        <p:xfrm>
          <a:off x="1506828" y="798490"/>
          <a:ext cx="9079605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44193155"/>
              </p:ext>
            </p:extLst>
          </p:nvPr>
        </p:nvGraphicFramePr>
        <p:xfrm>
          <a:off x="1506827" y="798490"/>
          <a:ext cx="9079605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7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atrón diapositivas de trabajo">
  <a:themeElements>
    <a:clrScheme name="Colores Dichter &amp; Neir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5CAB"/>
      </a:accent1>
      <a:accent2>
        <a:srgbClr val="F89424"/>
      </a:accent2>
      <a:accent3>
        <a:srgbClr val="BF1E2D"/>
      </a:accent3>
      <a:accent4>
        <a:srgbClr val="76A521"/>
      </a:accent4>
      <a:accent5>
        <a:srgbClr val="672D93"/>
      </a:accent5>
      <a:accent6>
        <a:srgbClr val="15A89E"/>
      </a:accent6>
      <a:hlink>
        <a:srgbClr val="0F52A1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93C5107-061E-4744-A640-8E350ED5FBEF}" vid="{849CB9CD-5289-406D-B722-A0EF6BCF1840}"/>
    </a:ext>
  </a:extLst>
</a:theme>
</file>

<file path=ppt/theme/theme3.xml><?xml version="1.0" encoding="utf-8"?>
<a:theme xmlns:a="http://schemas.openxmlformats.org/drawingml/2006/main" name="3_Patrón diapositivas de trabajo">
  <a:themeElements>
    <a:clrScheme name="Colores Dichter &amp; Neir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5CAB"/>
      </a:accent1>
      <a:accent2>
        <a:srgbClr val="F89424"/>
      </a:accent2>
      <a:accent3>
        <a:srgbClr val="BF1E2D"/>
      </a:accent3>
      <a:accent4>
        <a:srgbClr val="76A521"/>
      </a:accent4>
      <a:accent5>
        <a:srgbClr val="672D93"/>
      </a:accent5>
      <a:accent6>
        <a:srgbClr val="15A89E"/>
      </a:accent6>
      <a:hlink>
        <a:srgbClr val="0F52A1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93C5107-061E-4744-A640-8E350ED5FBEF}" vid="{849CB9CD-5289-406D-B722-A0EF6BCF1840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1474</Words>
  <Application>Microsoft Office PowerPoint</Application>
  <PresentationFormat>Panorámica</PresentationFormat>
  <Paragraphs>287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Times New Roman</vt:lpstr>
      <vt:lpstr>Wingdings</vt:lpstr>
      <vt:lpstr>Tema de Office</vt:lpstr>
      <vt:lpstr>2_Patrón diapositivas de trabajo</vt:lpstr>
      <vt:lpstr>3_Patrón diapositivas de trabajo</vt:lpstr>
      <vt:lpstr>Estudio del impacto del programa marca país en las exportaciones de Ecuador y Perú durante el período 2013-2018 caso: quinua </vt:lpstr>
      <vt:lpstr>Planteamiento del problema</vt:lpstr>
      <vt:lpstr>Objetivos</vt:lpstr>
      <vt:lpstr>Teorías de soporte</vt:lpstr>
      <vt:lpstr>Metodología</vt:lpstr>
      <vt:lpstr>Presentación de PowerPoint</vt:lpstr>
      <vt:lpstr>Ecuador</vt:lpstr>
      <vt:lpstr>Presentación de PowerPoint</vt:lpstr>
      <vt:lpstr>Perú</vt:lpstr>
      <vt:lpstr>Presentación de PowerPoint</vt:lpstr>
      <vt:lpstr>Presentación de PowerPoint</vt:lpstr>
      <vt:lpstr>Indicadores</vt:lpstr>
      <vt:lpstr>Presentación de PowerPoint</vt:lpstr>
      <vt:lpstr>Presentación de PowerPoint</vt:lpstr>
      <vt:lpstr>Quinua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ENTREVISTA</vt:lpstr>
      <vt:lpstr>Entrevistada: Shanty Araujo 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Altek1</cp:lastModifiedBy>
  <cp:revision>116</cp:revision>
  <dcterms:created xsi:type="dcterms:W3CDTF">2020-07-02T18:22:52Z</dcterms:created>
  <dcterms:modified xsi:type="dcterms:W3CDTF">2020-10-11T21:37:46Z</dcterms:modified>
</cp:coreProperties>
</file>