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10.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1.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2.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3.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4.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5.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6.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7.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8.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9.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20.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1.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2.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3.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4.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5.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6.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7.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8.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9.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30.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1.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2.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3.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4.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5.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6.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7.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8.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9.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40.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1.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2.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3.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4.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5.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6.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9.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305" r:id="rId10"/>
    <p:sldId id="304" r:id="rId11"/>
    <p:sldId id="265" r:id="rId12"/>
    <p:sldId id="266" r:id="rId13"/>
    <p:sldId id="267" r:id="rId14"/>
    <p:sldId id="268" r:id="rId15"/>
    <p:sldId id="269" r:id="rId16"/>
    <p:sldId id="270" r:id="rId17"/>
    <p:sldId id="271" r:id="rId18"/>
    <p:sldId id="275" r:id="rId19"/>
    <p:sldId id="272" r:id="rId20"/>
    <p:sldId id="273" r:id="rId21"/>
    <p:sldId id="274" r:id="rId22"/>
    <p:sldId id="306" r:id="rId23"/>
    <p:sldId id="276" r:id="rId24"/>
    <p:sldId id="277" r:id="rId25"/>
    <p:sldId id="278" r:id="rId26"/>
    <p:sldId id="291" r:id="rId27"/>
    <p:sldId id="280" r:id="rId28"/>
    <p:sldId id="279" r:id="rId29"/>
    <p:sldId id="281" r:id="rId30"/>
    <p:sldId id="282"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49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9.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bg2">
            <a:lumMod val="20000"/>
            <a:lumOff val="80000"/>
          </a:schemeClr>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910C4709-D30C-4641-8BA0-6F9E39358350}" type="presOf" srcId="{47EF2E2D-FCD0-43DC-B238-AD456292555E}" destId="{2BF3DE53-7C29-4827-8814-B216415C44FB}" srcOrd="0" destOrd="0" presId="urn:microsoft.com/office/officeart/2005/8/layout/chevron1"/>
    <dgm:cxn modelId="{34420829-13C0-4729-89CC-2E8CB63CEA96}" srcId="{17FB03F5-70FA-466C-A37D-A7E8EB616439}" destId="{4F9C07E4-6C93-4DA7-9BC0-E383342E5519}" srcOrd="1" destOrd="0" parTransId="{24388ACA-7382-48EC-9A87-F07177EA7355}" sibTransId="{809D91C1-4CB9-47A9-BD91-7CAC7FF30998}"/>
    <dgm:cxn modelId="{CC05C0C7-0845-4CCC-B5AC-2D0A407F52BB}" type="presOf" srcId="{4F9C07E4-6C93-4DA7-9BC0-E383342E5519}" destId="{1E5117BC-88A5-4E80-AF64-A3534BEE4692}"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7B37C08A-24FB-415A-BCF1-20EF2A3EF463}" srcId="{17FB03F5-70FA-466C-A37D-A7E8EB616439}" destId="{D0E4D80F-B1A2-45C2-97AA-D1446EE233C8}" srcOrd="3" destOrd="0" parTransId="{83BBBCFD-0013-4E05-93C0-DB9DC44A30D9}" sibTransId="{B65215B6-F83F-406B-9403-1E2A4A6DCD94}"/>
    <dgm:cxn modelId="{3A65636C-8E73-45F7-A575-8CEB323FE45C}" type="presOf" srcId="{17FB03F5-70FA-466C-A37D-A7E8EB616439}" destId="{63E73E77-512F-4D1D-AB4E-EE6A019A8DC1}"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757461DE-07B8-4DBA-8965-6540C68F4CED}" type="presOf" srcId="{2EFF14E5-DE1D-43C6-9D3F-84C0CB70E750}" destId="{609C44D8-ABCF-410D-AD15-7E80B57D5541}" srcOrd="0" destOrd="0" presId="urn:microsoft.com/office/officeart/2005/8/layout/chevron1"/>
    <dgm:cxn modelId="{87596A96-982D-4796-8C04-948C7BC7E3BF}" type="presOf" srcId="{FE2BC662-9AED-4591-A56D-AB80FBB6CD15}" destId="{15BF632B-252C-4CB3-BF3A-EFB74B6FBCC2}" srcOrd="0" destOrd="0" presId="urn:microsoft.com/office/officeart/2005/8/layout/chevron1"/>
    <dgm:cxn modelId="{D8C7864B-5BD6-423D-B5CA-53F0570FD1D4}" srcId="{17FB03F5-70FA-466C-A37D-A7E8EB616439}" destId="{47EF2E2D-FCD0-43DC-B238-AD456292555E}" srcOrd="2" destOrd="0" parTransId="{5C60B7E6-49A6-425D-9938-B958BAB53793}" sibTransId="{2053EA9B-AB87-4266-B4EA-ED0EAF936D89}"/>
    <dgm:cxn modelId="{1FF4CBE8-5EA8-4AB3-88B0-080CB078DE73}" type="presOf" srcId="{D0E4D80F-B1A2-45C2-97AA-D1446EE233C8}" destId="{25681604-AC99-4CF8-920B-43CBD61ED44B}" srcOrd="0" destOrd="0" presId="urn:microsoft.com/office/officeart/2005/8/layout/chevron1"/>
    <dgm:cxn modelId="{31CA8E9E-CAA5-4CA1-9164-45C324F9B753}" type="presParOf" srcId="{63E73E77-512F-4D1D-AB4E-EE6A019A8DC1}" destId="{15BF632B-252C-4CB3-BF3A-EFB74B6FBCC2}" srcOrd="0" destOrd="0" presId="urn:microsoft.com/office/officeart/2005/8/layout/chevron1"/>
    <dgm:cxn modelId="{B980FCF5-4248-4479-BB00-29DE3F4F0218}" type="presParOf" srcId="{63E73E77-512F-4D1D-AB4E-EE6A019A8DC1}" destId="{76201F07-D22F-4123-9711-550517C57BF3}" srcOrd="1" destOrd="0" presId="urn:microsoft.com/office/officeart/2005/8/layout/chevron1"/>
    <dgm:cxn modelId="{06432EBB-F6C1-4FF8-B387-15E1FCB46B15}" type="presParOf" srcId="{63E73E77-512F-4D1D-AB4E-EE6A019A8DC1}" destId="{1E5117BC-88A5-4E80-AF64-A3534BEE4692}" srcOrd="2" destOrd="0" presId="urn:microsoft.com/office/officeart/2005/8/layout/chevron1"/>
    <dgm:cxn modelId="{6B94B376-ED07-4E3E-9823-0FE0DABD5AD6}" type="presParOf" srcId="{63E73E77-512F-4D1D-AB4E-EE6A019A8DC1}" destId="{2FC6639C-F985-40B7-861C-EC8996EFBF54}" srcOrd="3" destOrd="0" presId="urn:microsoft.com/office/officeart/2005/8/layout/chevron1"/>
    <dgm:cxn modelId="{9C68606D-DAF2-4622-9A3F-5BC5913EAAD2}" type="presParOf" srcId="{63E73E77-512F-4D1D-AB4E-EE6A019A8DC1}" destId="{2BF3DE53-7C29-4827-8814-B216415C44FB}" srcOrd="4" destOrd="0" presId="urn:microsoft.com/office/officeart/2005/8/layout/chevron1"/>
    <dgm:cxn modelId="{29516C6C-39D7-4B40-B3C4-C62999A7380C}" type="presParOf" srcId="{63E73E77-512F-4D1D-AB4E-EE6A019A8DC1}" destId="{043F39F3-72C6-4771-99AE-225E94EA357D}" srcOrd="5" destOrd="0" presId="urn:microsoft.com/office/officeart/2005/8/layout/chevron1"/>
    <dgm:cxn modelId="{0A909707-BB90-4229-A497-7CC24CA9EB16}" type="presParOf" srcId="{63E73E77-512F-4D1D-AB4E-EE6A019A8DC1}" destId="{25681604-AC99-4CF8-920B-43CBD61ED44B}" srcOrd="6" destOrd="0" presId="urn:microsoft.com/office/officeart/2005/8/layout/chevron1"/>
    <dgm:cxn modelId="{CB3DEB26-2BCE-4B9B-B75D-55133DFFFDF1}" type="presParOf" srcId="{63E73E77-512F-4D1D-AB4E-EE6A019A8DC1}" destId="{2C1EBE78-135F-44D3-97A8-D5DB82B798E6}" srcOrd="7" destOrd="0" presId="urn:microsoft.com/office/officeart/2005/8/layout/chevron1"/>
    <dgm:cxn modelId="{C0196F6A-A99B-4696-B3D7-99241C9A1D22}"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bg2">
            <a:lumMod val="20000"/>
            <a:lumOff val="80000"/>
          </a:schemeClr>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D8C7864B-5BD6-423D-B5CA-53F0570FD1D4}" srcId="{17FB03F5-70FA-466C-A37D-A7E8EB616439}" destId="{47EF2E2D-FCD0-43DC-B238-AD456292555E}" srcOrd="2" destOrd="0" parTransId="{5C60B7E6-49A6-425D-9938-B958BAB53793}" sibTransId="{2053EA9B-AB87-4266-B4EA-ED0EAF936D89}"/>
    <dgm:cxn modelId="{E7D0313D-E249-4338-8E98-10A74350D684}" srcId="{17FB03F5-70FA-466C-A37D-A7E8EB616439}" destId="{FE2BC662-9AED-4591-A56D-AB80FBB6CD15}" srcOrd="0" destOrd="0" parTransId="{6B1EDA16-B0EA-41FE-9160-F1CB854900DE}" sibTransId="{C9B95121-775C-46A4-A811-CE891D047F2E}"/>
    <dgm:cxn modelId="{B845ACF8-91F5-45A3-B789-270167B83779}" type="presOf" srcId="{2EFF14E5-DE1D-43C6-9D3F-84C0CB70E750}" destId="{609C44D8-ABCF-410D-AD15-7E80B57D5541}" srcOrd="0" destOrd="0" presId="urn:microsoft.com/office/officeart/2005/8/layout/chevron1"/>
    <dgm:cxn modelId="{1CEB0E17-5DE5-4182-8614-ED5D07B1A857}" type="presOf" srcId="{47EF2E2D-FCD0-43DC-B238-AD456292555E}" destId="{2BF3DE53-7C29-4827-8814-B216415C44FB}" srcOrd="0" destOrd="0" presId="urn:microsoft.com/office/officeart/2005/8/layout/chevron1"/>
    <dgm:cxn modelId="{F30B6482-74C2-4863-BBF2-2F85B14BE490}" type="presOf" srcId="{17FB03F5-70FA-466C-A37D-A7E8EB616439}" destId="{63E73E77-512F-4D1D-AB4E-EE6A019A8DC1}" srcOrd="0" destOrd="0" presId="urn:microsoft.com/office/officeart/2005/8/layout/chevron1"/>
    <dgm:cxn modelId="{43D5EC45-D11A-4FC9-97D4-4D097208F890}" type="presOf" srcId="{4F9C07E4-6C93-4DA7-9BC0-E383342E5519}" destId="{1E5117BC-88A5-4E80-AF64-A3534BEE4692}"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34420829-13C0-4729-89CC-2E8CB63CEA96}" srcId="{17FB03F5-70FA-466C-A37D-A7E8EB616439}" destId="{4F9C07E4-6C93-4DA7-9BC0-E383342E5519}" srcOrd="1" destOrd="0" parTransId="{24388ACA-7382-48EC-9A87-F07177EA7355}" sibTransId="{809D91C1-4CB9-47A9-BD91-7CAC7FF30998}"/>
    <dgm:cxn modelId="{86B2B2A5-D87B-4FC3-A623-2FD11B9CD0C5}" type="presOf" srcId="{D0E4D80F-B1A2-45C2-97AA-D1446EE233C8}" destId="{25681604-AC99-4CF8-920B-43CBD61ED44B}" srcOrd="0" destOrd="0" presId="urn:microsoft.com/office/officeart/2005/8/layout/chevron1"/>
    <dgm:cxn modelId="{3317FA00-5853-44AD-8964-2BE5E34E2F3B}" type="presOf" srcId="{FE2BC662-9AED-4591-A56D-AB80FBB6CD15}" destId="{15BF632B-252C-4CB3-BF3A-EFB74B6FBCC2}" srcOrd="0" destOrd="0" presId="urn:microsoft.com/office/officeart/2005/8/layout/chevron1"/>
    <dgm:cxn modelId="{7B37C08A-24FB-415A-BCF1-20EF2A3EF463}" srcId="{17FB03F5-70FA-466C-A37D-A7E8EB616439}" destId="{D0E4D80F-B1A2-45C2-97AA-D1446EE233C8}" srcOrd="3" destOrd="0" parTransId="{83BBBCFD-0013-4E05-93C0-DB9DC44A30D9}" sibTransId="{B65215B6-F83F-406B-9403-1E2A4A6DCD94}"/>
    <dgm:cxn modelId="{E161A816-8049-4CD5-BF9A-782AA89DCD68}" type="presParOf" srcId="{63E73E77-512F-4D1D-AB4E-EE6A019A8DC1}" destId="{15BF632B-252C-4CB3-BF3A-EFB74B6FBCC2}" srcOrd="0" destOrd="0" presId="urn:microsoft.com/office/officeart/2005/8/layout/chevron1"/>
    <dgm:cxn modelId="{1483611D-AFD0-4E71-B026-343F69FD36A1}" type="presParOf" srcId="{63E73E77-512F-4D1D-AB4E-EE6A019A8DC1}" destId="{76201F07-D22F-4123-9711-550517C57BF3}" srcOrd="1" destOrd="0" presId="urn:microsoft.com/office/officeart/2005/8/layout/chevron1"/>
    <dgm:cxn modelId="{2614CFC0-5B8C-47D2-BB39-F4FD864D3BB8}" type="presParOf" srcId="{63E73E77-512F-4D1D-AB4E-EE6A019A8DC1}" destId="{1E5117BC-88A5-4E80-AF64-A3534BEE4692}" srcOrd="2" destOrd="0" presId="urn:microsoft.com/office/officeart/2005/8/layout/chevron1"/>
    <dgm:cxn modelId="{93AD933F-6646-4F52-AD2A-28DF69A33EE6}" type="presParOf" srcId="{63E73E77-512F-4D1D-AB4E-EE6A019A8DC1}" destId="{2FC6639C-F985-40B7-861C-EC8996EFBF54}" srcOrd="3" destOrd="0" presId="urn:microsoft.com/office/officeart/2005/8/layout/chevron1"/>
    <dgm:cxn modelId="{C61988E8-E638-4228-A3B1-A29DC171EF4F}" type="presParOf" srcId="{63E73E77-512F-4D1D-AB4E-EE6A019A8DC1}" destId="{2BF3DE53-7C29-4827-8814-B216415C44FB}" srcOrd="4" destOrd="0" presId="urn:microsoft.com/office/officeart/2005/8/layout/chevron1"/>
    <dgm:cxn modelId="{8999CD6A-8AFE-4C2B-BAE9-3F6CA0901D11}" type="presParOf" srcId="{63E73E77-512F-4D1D-AB4E-EE6A019A8DC1}" destId="{043F39F3-72C6-4771-99AE-225E94EA357D}" srcOrd="5" destOrd="0" presId="urn:microsoft.com/office/officeart/2005/8/layout/chevron1"/>
    <dgm:cxn modelId="{CCD1CBE1-4DCC-4E06-99EB-4FBF634D9C80}" type="presParOf" srcId="{63E73E77-512F-4D1D-AB4E-EE6A019A8DC1}" destId="{25681604-AC99-4CF8-920B-43CBD61ED44B}" srcOrd="6" destOrd="0" presId="urn:microsoft.com/office/officeart/2005/8/layout/chevron1"/>
    <dgm:cxn modelId="{492FB5A0-3663-403D-B474-A8E050059149}" type="presParOf" srcId="{63E73E77-512F-4D1D-AB4E-EE6A019A8DC1}" destId="{2C1EBE78-135F-44D3-97A8-D5DB82B798E6}" srcOrd="7" destOrd="0" presId="urn:microsoft.com/office/officeart/2005/8/layout/chevron1"/>
    <dgm:cxn modelId="{D0DD0A11-5FC1-4520-94AE-34DBC6BA4446}"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F980D4-D131-435B-8A97-F9F58CB84B2D}"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s-US"/>
        </a:p>
      </dgm:t>
    </dgm:pt>
    <dgm:pt modelId="{46367639-9F10-4526-8F5E-537B3178994A}">
      <dgm:prSet phldrT="[Texto]" custT="1"/>
      <dgm:spPr/>
      <dgm:t>
        <a:bodyPr/>
        <a:lstStyle/>
        <a:p>
          <a:r>
            <a:rPr lang="es-US" sz="1800" dirty="0" smtClean="0"/>
            <a:t>Biofísico</a:t>
          </a:r>
          <a:endParaRPr lang="es-US" sz="1800" dirty="0"/>
        </a:p>
      </dgm:t>
    </dgm:pt>
    <dgm:pt modelId="{5FEE65DD-C260-44EC-AC12-EA36FA752D27}" type="parTrans" cxnId="{DFC330EA-EE1A-4866-B8E0-B49782AA939E}">
      <dgm:prSet/>
      <dgm:spPr/>
      <dgm:t>
        <a:bodyPr/>
        <a:lstStyle/>
        <a:p>
          <a:endParaRPr lang="es-US"/>
        </a:p>
      </dgm:t>
    </dgm:pt>
    <dgm:pt modelId="{CA614636-9899-4E79-9CEC-2792ED9ED74F}" type="sibTrans" cxnId="{DFC330EA-EE1A-4866-B8E0-B49782AA939E}">
      <dgm:prSet/>
      <dgm:spPr/>
      <dgm:t>
        <a:bodyPr/>
        <a:lstStyle/>
        <a:p>
          <a:endParaRPr lang="es-US"/>
        </a:p>
      </dgm:t>
    </dgm:pt>
    <dgm:pt modelId="{7ED32EB7-B479-4E0A-87E0-C1446F5A936E}">
      <dgm:prSet phldrT="[Texto]" custT="1"/>
      <dgm:spPr/>
      <dgm:t>
        <a:bodyPr/>
        <a:lstStyle/>
        <a:p>
          <a:r>
            <a:rPr lang="es-US" sz="1800" dirty="0" smtClean="0"/>
            <a:t>Sociocultural</a:t>
          </a:r>
          <a:endParaRPr lang="es-US" sz="1800" dirty="0"/>
        </a:p>
      </dgm:t>
    </dgm:pt>
    <dgm:pt modelId="{8AD47141-9CE1-4D41-BDE7-E2E6FF324ECB}" type="parTrans" cxnId="{D4168A15-B57E-4260-BBE0-66EF7594CEEA}">
      <dgm:prSet/>
      <dgm:spPr/>
      <dgm:t>
        <a:bodyPr/>
        <a:lstStyle/>
        <a:p>
          <a:endParaRPr lang="es-US"/>
        </a:p>
      </dgm:t>
    </dgm:pt>
    <dgm:pt modelId="{F266BC9F-711C-4F2D-AE06-B17C165DB87C}" type="sibTrans" cxnId="{D4168A15-B57E-4260-BBE0-66EF7594CEEA}">
      <dgm:prSet/>
      <dgm:spPr/>
      <dgm:t>
        <a:bodyPr/>
        <a:lstStyle/>
        <a:p>
          <a:endParaRPr lang="es-US"/>
        </a:p>
      </dgm:t>
    </dgm:pt>
    <dgm:pt modelId="{37776F85-ECE8-4CC9-9D16-3FAEB7412F69}">
      <dgm:prSet phldrT="[Texto]" custT="1"/>
      <dgm:spPr/>
      <dgm:t>
        <a:bodyPr/>
        <a:lstStyle/>
        <a:p>
          <a:r>
            <a:rPr lang="es-US" sz="1800" dirty="0" smtClean="0"/>
            <a:t>Económico</a:t>
          </a:r>
          <a:endParaRPr lang="es-US" sz="1800" dirty="0"/>
        </a:p>
      </dgm:t>
    </dgm:pt>
    <dgm:pt modelId="{D5E3E312-E9F3-48DD-B111-35DC6CB86745}" type="parTrans" cxnId="{8C67F32E-45AB-4D76-B4DD-B7FB13480F5D}">
      <dgm:prSet/>
      <dgm:spPr/>
      <dgm:t>
        <a:bodyPr/>
        <a:lstStyle/>
        <a:p>
          <a:endParaRPr lang="es-US"/>
        </a:p>
      </dgm:t>
    </dgm:pt>
    <dgm:pt modelId="{6EC49DC3-CEA5-477B-AB3A-FE9F1F858E81}" type="sibTrans" cxnId="{8C67F32E-45AB-4D76-B4DD-B7FB13480F5D}">
      <dgm:prSet/>
      <dgm:spPr/>
      <dgm:t>
        <a:bodyPr/>
        <a:lstStyle/>
        <a:p>
          <a:endParaRPr lang="es-US"/>
        </a:p>
      </dgm:t>
    </dgm:pt>
    <dgm:pt modelId="{D543ACF9-6FC2-43FE-8DEA-F1CD623D1A70}">
      <dgm:prSet phldrT="[Texto]" custT="1"/>
      <dgm:spPr/>
      <dgm:t>
        <a:bodyPr/>
        <a:lstStyle/>
        <a:p>
          <a:r>
            <a:rPr lang="es-US" sz="1800" dirty="0" smtClean="0"/>
            <a:t>Asentamientos humanos</a:t>
          </a:r>
          <a:endParaRPr lang="es-US" sz="1800" dirty="0"/>
        </a:p>
      </dgm:t>
    </dgm:pt>
    <dgm:pt modelId="{F42D68AD-C336-4C5E-81C8-F5D60DE92165}" type="parTrans" cxnId="{8AF2A5C6-5F9D-42E5-8F09-9D45B80D0570}">
      <dgm:prSet/>
      <dgm:spPr/>
      <dgm:t>
        <a:bodyPr/>
        <a:lstStyle/>
        <a:p>
          <a:endParaRPr lang="es-US"/>
        </a:p>
      </dgm:t>
    </dgm:pt>
    <dgm:pt modelId="{4AEC2D2C-5F68-46B5-953E-014D88F18395}" type="sibTrans" cxnId="{8AF2A5C6-5F9D-42E5-8F09-9D45B80D0570}">
      <dgm:prSet/>
      <dgm:spPr/>
      <dgm:t>
        <a:bodyPr/>
        <a:lstStyle/>
        <a:p>
          <a:endParaRPr lang="es-US"/>
        </a:p>
      </dgm:t>
    </dgm:pt>
    <dgm:pt modelId="{9E40A7DD-2CF5-4C92-AA5C-910D086D9EE2}">
      <dgm:prSet phldrT="[Texto]" custT="1"/>
      <dgm:spPr/>
      <dgm:t>
        <a:bodyPr/>
        <a:lstStyle/>
        <a:p>
          <a:r>
            <a:rPr lang="es-US" sz="1800" dirty="0" smtClean="0"/>
            <a:t>Movilidad, energía y conectividad</a:t>
          </a:r>
          <a:endParaRPr lang="es-US" sz="1800" dirty="0"/>
        </a:p>
      </dgm:t>
    </dgm:pt>
    <dgm:pt modelId="{1F68696F-BD97-4A41-B355-98ACE7F2F8CA}" type="parTrans" cxnId="{7E4AE88A-3480-4AFC-AD0D-89D3560B2D4A}">
      <dgm:prSet/>
      <dgm:spPr/>
      <dgm:t>
        <a:bodyPr/>
        <a:lstStyle/>
        <a:p>
          <a:endParaRPr lang="es-US"/>
        </a:p>
      </dgm:t>
    </dgm:pt>
    <dgm:pt modelId="{6EE16650-85B0-4ADF-9A9B-DF4ACE0EBB0A}" type="sibTrans" cxnId="{7E4AE88A-3480-4AFC-AD0D-89D3560B2D4A}">
      <dgm:prSet/>
      <dgm:spPr/>
      <dgm:t>
        <a:bodyPr/>
        <a:lstStyle/>
        <a:p>
          <a:endParaRPr lang="es-US"/>
        </a:p>
      </dgm:t>
    </dgm:pt>
    <dgm:pt modelId="{8D2C9D37-D572-442F-87C1-9FA3A3EC2078}" type="pres">
      <dgm:prSet presAssocID="{9FF980D4-D131-435B-8A97-F9F58CB84B2D}" presName="linear" presStyleCnt="0">
        <dgm:presLayoutVars>
          <dgm:dir/>
          <dgm:animLvl val="lvl"/>
          <dgm:resizeHandles val="exact"/>
        </dgm:presLayoutVars>
      </dgm:prSet>
      <dgm:spPr/>
      <dgm:t>
        <a:bodyPr/>
        <a:lstStyle/>
        <a:p>
          <a:endParaRPr lang="es-EC"/>
        </a:p>
      </dgm:t>
    </dgm:pt>
    <dgm:pt modelId="{9E47229F-F098-4E1F-A2E4-CB1786F47E3A}" type="pres">
      <dgm:prSet presAssocID="{46367639-9F10-4526-8F5E-537B3178994A}" presName="parentLin" presStyleCnt="0"/>
      <dgm:spPr/>
    </dgm:pt>
    <dgm:pt modelId="{76795041-7369-48B4-B4C0-36FF58B440E8}" type="pres">
      <dgm:prSet presAssocID="{46367639-9F10-4526-8F5E-537B3178994A}" presName="parentLeftMargin" presStyleLbl="node1" presStyleIdx="0" presStyleCnt="5"/>
      <dgm:spPr/>
      <dgm:t>
        <a:bodyPr/>
        <a:lstStyle/>
        <a:p>
          <a:endParaRPr lang="es-EC"/>
        </a:p>
      </dgm:t>
    </dgm:pt>
    <dgm:pt modelId="{466986FC-9EA6-43A9-B8A1-2BA4FCA110B2}" type="pres">
      <dgm:prSet presAssocID="{46367639-9F10-4526-8F5E-537B3178994A}" presName="parentText" presStyleLbl="node1" presStyleIdx="0" presStyleCnt="5">
        <dgm:presLayoutVars>
          <dgm:chMax val="0"/>
          <dgm:bulletEnabled val="1"/>
        </dgm:presLayoutVars>
      </dgm:prSet>
      <dgm:spPr/>
      <dgm:t>
        <a:bodyPr/>
        <a:lstStyle/>
        <a:p>
          <a:endParaRPr lang="es-US"/>
        </a:p>
      </dgm:t>
    </dgm:pt>
    <dgm:pt modelId="{46A8A2DC-F98E-46A8-A96D-9E4C616E9165}" type="pres">
      <dgm:prSet presAssocID="{46367639-9F10-4526-8F5E-537B3178994A}" presName="negativeSpace" presStyleCnt="0"/>
      <dgm:spPr/>
    </dgm:pt>
    <dgm:pt modelId="{06D7B2A3-0BC0-479C-A8AF-6E741D9453C2}" type="pres">
      <dgm:prSet presAssocID="{46367639-9F10-4526-8F5E-537B3178994A}" presName="childText" presStyleLbl="conFgAcc1" presStyleIdx="0" presStyleCnt="5">
        <dgm:presLayoutVars>
          <dgm:bulletEnabled val="1"/>
        </dgm:presLayoutVars>
      </dgm:prSet>
      <dgm:spPr/>
    </dgm:pt>
    <dgm:pt modelId="{9743EE7F-DE16-4DC0-9B72-BA2B08597CAE}" type="pres">
      <dgm:prSet presAssocID="{CA614636-9899-4E79-9CEC-2792ED9ED74F}" presName="spaceBetweenRectangles" presStyleCnt="0"/>
      <dgm:spPr/>
    </dgm:pt>
    <dgm:pt modelId="{5BAE72CB-16BB-4C88-B677-08A072066005}" type="pres">
      <dgm:prSet presAssocID="{7ED32EB7-B479-4E0A-87E0-C1446F5A936E}" presName="parentLin" presStyleCnt="0"/>
      <dgm:spPr/>
    </dgm:pt>
    <dgm:pt modelId="{30CB2EC3-D161-4CFB-8A6F-FE56BE81C05B}" type="pres">
      <dgm:prSet presAssocID="{7ED32EB7-B479-4E0A-87E0-C1446F5A936E}" presName="parentLeftMargin" presStyleLbl="node1" presStyleIdx="0" presStyleCnt="5"/>
      <dgm:spPr/>
      <dgm:t>
        <a:bodyPr/>
        <a:lstStyle/>
        <a:p>
          <a:endParaRPr lang="es-EC"/>
        </a:p>
      </dgm:t>
    </dgm:pt>
    <dgm:pt modelId="{D1E983CC-E241-4FBB-920B-2EB90511E7D9}" type="pres">
      <dgm:prSet presAssocID="{7ED32EB7-B479-4E0A-87E0-C1446F5A936E}" presName="parentText" presStyleLbl="node1" presStyleIdx="1" presStyleCnt="5">
        <dgm:presLayoutVars>
          <dgm:chMax val="0"/>
          <dgm:bulletEnabled val="1"/>
        </dgm:presLayoutVars>
      </dgm:prSet>
      <dgm:spPr/>
      <dgm:t>
        <a:bodyPr/>
        <a:lstStyle/>
        <a:p>
          <a:endParaRPr lang="es-US"/>
        </a:p>
      </dgm:t>
    </dgm:pt>
    <dgm:pt modelId="{87399170-75D1-4171-889B-AA383F21E897}" type="pres">
      <dgm:prSet presAssocID="{7ED32EB7-B479-4E0A-87E0-C1446F5A936E}" presName="negativeSpace" presStyleCnt="0"/>
      <dgm:spPr/>
    </dgm:pt>
    <dgm:pt modelId="{5D7FF60B-0BEB-4EC1-B3CC-CCFD4B943878}" type="pres">
      <dgm:prSet presAssocID="{7ED32EB7-B479-4E0A-87E0-C1446F5A936E}" presName="childText" presStyleLbl="conFgAcc1" presStyleIdx="1" presStyleCnt="5">
        <dgm:presLayoutVars>
          <dgm:bulletEnabled val="1"/>
        </dgm:presLayoutVars>
      </dgm:prSet>
      <dgm:spPr/>
    </dgm:pt>
    <dgm:pt modelId="{EA9D67CF-FAE6-4807-A65A-DC81FC7AAED0}" type="pres">
      <dgm:prSet presAssocID="{F266BC9F-711C-4F2D-AE06-B17C165DB87C}" presName="spaceBetweenRectangles" presStyleCnt="0"/>
      <dgm:spPr/>
    </dgm:pt>
    <dgm:pt modelId="{400FD6E9-8F4C-4D42-B70D-A5205BC4921B}" type="pres">
      <dgm:prSet presAssocID="{37776F85-ECE8-4CC9-9D16-3FAEB7412F69}" presName="parentLin" presStyleCnt="0"/>
      <dgm:spPr/>
    </dgm:pt>
    <dgm:pt modelId="{F1E28775-FFF9-499B-BBF2-525DB1A813F8}" type="pres">
      <dgm:prSet presAssocID="{37776F85-ECE8-4CC9-9D16-3FAEB7412F69}" presName="parentLeftMargin" presStyleLbl="node1" presStyleIdx="1" presStyleCnt="5"/>
      <dgm:spPr/>
      <dgm:t>
        <a:bodyPr/>
        <a:lstStyle/>
        <a:p>
          <a:endParaRPr lang="es-EC"/>
        </a:p>
      </dgm:t>
    </dgm:pt>
    <dgm:pt modelId="{B3446D78-49C4-4EBF-A6B4-CB663ACF7059}" type="pres">
      <dgm:prSet presAssocID="{37776F85-ECE8-4CC9-9D16-3FAEB7412F69}" presName="parentText" presStyleLbl="node1" presStyleIdx="2" presStyleCnt="5">
        <dgm:presLayoutVars>
          <dgm:chMax val="0"/>
          <dgm:bulletEnabled val="1"/>
        </dgm:presLayoutVars>
      </dgm:prSet>
      <dgm:spPr/>
      <dgm:t>
        <a:bodyPr/>
        <a:lstStyle/>
        <a:p>
          <a:endParaRPr lang="es-US"/>
        </a:p>
      </dgm:t>
    </dgm:pt>
    <dgm:pt modelId="{46A2D1CB-42EA-4417-905C-82B87708FBA9}" type="pres">
      <dgm:prSet presAssocID="{37776F85-ECE8-4CC9-9D16-3FAEB7412F69}" presName="negativeSpace" presStyleCnt="0"/>
      <dgm:spPr/>
    </dgm:pt>
    <dgm:pt modelId="{9E80333A-ED64-43DA-9F4F-92DDB30C7B65}" type="pres">
      <dgm:prSet presAssocID="{37776F85-ECE8-4CC9-9D16-3FAEB7412F69}" presName="childText" presStyleLbl="conFgAcc1" presStyleIdx="2" presStyleCnt="5">
        <dgm:presLayoutVars>
          <dgm:bulletEnabled val="1"/>
        </dgm:presLayoutVars>
      </dgm:prSet>
      <dgm:spPr/>
    </dgm:pt>
    <dgm:pt modelId="{25AEE286-42C4-4880-8F2A-EC8A2958CBD9}" type="pres">
      <dgm:prSet presAssocID="{6EC49DC3-CEA5-477B-AB3A-FE9F1F858E81}" presName="spaceBetweenRectangles" presStyleCnt="0"/>
      <dgm:spPr/>
    </dgm:pt>
    <dgm:pt modelId="{389E7B21-4062-4935-B83C-98F9CC5B7063}" type="pres">
      <dgm:prSet presAssocID="{D543ACF9-6FC2-43FE-8DEA-F1CD623D1A70}" presName="parentLin" presStyleCnt="0"/>
      <dgm:spPr/>
    </dgm:pt>
    <dgm:pt modelId="{D7D0B177-173F-470F-855E-665674772AE9}" type="pres">
      <dgm:prSet presAssocID="{D543ACF9-6FC2-43FE-8DEA-F1CD623D1A70}" presName="parentLeftMargin" presStyleLbl="node1" presStyleIdx="2" presStyleCnt="5"/>
      <dgm:spPr/>
      <dgm:t>
        <a:bodyPr/>
        <a:lstStyle/>
        <a:p>
          <a:endParaRPr lang="es-EC"/>
        </a:p>
      </dgm:t>
    </dgm:pt>
    <dgm:pt modelId="{60D527BD-7842-436E-A2BD-5B3774171291}" type="pres">
      <dgm:prSet presAssocID="{D543ACF9-6FC2-43FE-8DEA-F1CD623D1A70}" presName="parentText" presStyleLbl="node1" presStyleIdx="3" presStyleCnt="5">
        <dgm:presLayoutVars>
          <dgm:chMax val="0"/>
          <dgm:bulletEnabled val="1"/>
        </dgm:presLayoutVars>
      </dgm:prSet>
      <dgm:spPr/>
      <dgm:t>
        <a:bodyPr/>
        <a:lstStyle/>
        <a:p>
          <a:endParaRPr lang="es-US"/>
        </a:p>
      </dgm:t>
    </dgm:pt>
    <dgm:pt modelId="{DBAFDC49-B9EA-4810-9BB5-477928F7E5EF}" type="pres">
      <dgm:prSet presAssocID="{D543ACF9-6FC2-43FE-8DEA-F1CD623D1A70}" presName="negativeSpace" presStyleCnt="0"/>
      <dgm:spPr/>
    </dgm:pt>
    <dgm:pt modelId="{F5BA01E5-176E-4200-A497-46E4EC71486F}" type="pres">
      <dgm:prSet presAssocID="{D543ACF9-6FC2-43FE-8DEA-F1CD623D1A70}" presName="childText" presStyleLbl="conFgAcc1" presStyleIdx="3" presStyleCnt="5">
        <dgm:presLayoutVars>
          <dgm:bulletEnabled val="1"/>
        </dgm:presLayoutVars>
      </dgm:prSet>
      <dgm:spPr/>
    </dgm:pt>
    <dgm:pt modelId="{E0A9138F-4773-4B3E-BC16-EDDA0DC7790A}" type="pres">
      <dgm:prSet presAssocID="{4AEC2D2C-5F68-46B5-953E-014D88F18395}" presName="spaceBetweenRectangles" presStyleCnt="0"/>
      <dgm:spPr/>
    </dgm:pt>
    <dgm:pt modelId="{8A2A0364-A22F-43F7-8380-7923FA844A92}" type="pres">
      <dgm:prSet presAssocID="{9E40A7DD-2CF5-4C92-AA5C-910D086D9EE2}" presName="parentLin" presStyleCnt="0"/>
      <dgm:spPr/>
    </dgm:pt>
    <dgm:pt modelId="{89D0E9AF-9664-4ACC-A38F-12A416EE914A}" type="pres">
      <dgm:prSet presAssocID="{9E40A7DD-2CF5-4C92-AA5C-910D086D9EE2}" presName="parentLeftMargin" presStyleLbl="node1" presStyleIdx="3" presStyleCnt="5"/>
      <dgm:spPr/>
      <dgm:t>
        <a:bodyPr/>
        <a:lstStyle/>
        <a:p>
          <a:endParaRPr lang="es-EC"/>
        </a:p>
      </dgm:t>
    </dgm:pt>
    <dgm:pt modelId="{0450B884-EDD8-4F74-9F7A-B9B688EB91A6}" type="pres">
      <dgm:prSet presAssocID="{9E40A7DD-2CF5-4C92-AA5C-910D086D9EE2}" presName="parentText" presStyleLbl="node1" presStyleIdx="4" presStyleCnt="5">
        <dgm:presLayoutVars>
          <dgm:chMax val="0"/>
          <dgm:bulletEnabled val="1"/>
        </dgm:presLayoutVars>
      </dgm:prSet>
      <dgm:spPr/>
      <dgm:t>
        <a:bodyPr/>
        <a:lstStyle/>
        <a:p>
          <a:endParaRPr lang="es-US"/>
        </a:p>
      </dgm:t>
    </dgm:pt>
    <dgm:pt modelId="{509BDE00-71A9-48A2-B1EB-5B171936A0DD}" type="pres">
      <dgm:prSet presAssocID="{9E40A7DD-2CF5-4C92-AA5C-910D086D9EE2}" presName="negativeSpace" presStyleCnt="0"/>
      <dgm:spPr/>
    </dgm:pt>
    <dgm:pt modelId="{597AFE98-B561-46F0-8FA6-A23E5F2A4D51}" type="pres">
      <dgm:prSet presAssocID="{9E40A7DD-2CF5-4C92-AA5C-910D086D9EE2}" presName="childText" presStyleLbl="conFgAcc1" presStyleIdx="4" presStyleCnt="5">
        <dgm:presLayoutVars>
          <dgm:bulletEnabled val="1"/>
        </dgm:presLayoutVars>
      </dgm:prSet>
      <dgm:spPr/>
    </dgm:pt>
  </dgm:ptLst>
  <dgm:cxnLst>
    <dgm:cxn modelId="{5254B15A-4D5F-4437-B677-10DE1280A408}" type="presOf" srcId="{D543ACF9-6FC2-43FE-8DEA-F1CD623D1A70}" destId="{D7D0B177-173F-470F-855E-665674772AE9}" srcOrd="0" destOrd="0" presId="urn:microsoft.com/office/officeart/2005/8/layout/list1"/>
    <dgm:cxn modelId="{E26CF44E-0A68-4402-922C-9AD7AC7908F1}" type="presOf" srcId="{9E40A7DD-2CF5-4C92-AA5C-910D086D9EE2}" destId="{0450B884-EDD8-4F74-9F7A-B9B688EB91A6}" srcOrd="1" destOrd="0" presId="urn:microsoft.com/office/officeart/2005/8/layout/list1"/>
    <dgm:cxn modelId="{002FE7EC-8CED-4025-BAB9-2DED4FABB8D6}" type="presOf" srcId="{D543ACF9-6FC2-43FE-8DEA-F1CD623D1A70}" destId="{60D527BD-7842-436E-A2BD-5B3774171291}" srcOrd="1" destOrd="0" presId="urn:microsoft.com/office/officeart/2005/8/layout/list1"/>
    <dgm:cxn modelId="{DB36FF2E-A2CB-4EC5-9E85-69287375384B}" type="presOf" srcId="{46367639-9F10-4526-8F5E-537B3178994A}" destId="{466986FC-9EA6-43A9-B8A1-2BA4FCA110B2}" srcOrd="1" destOrd="0" presId="urn:microsoft.com/office/officeart/2005/8/layout/list1"/>
    <dgm:cxn modelId="{FADFE000-5791-4D1F-8094-694FA4A02297}" type="presOf" srcId="{37776F85-ECE8-4CC9-9D16-3FAEB7412F69}" destId="{B3446D78-49C4-4EBF-A6B4-CB663ACF7059}" srcOrd="1" destOrd="0" presId="urn:microsoft.com/office/officeart/2005/8/layout/list1"/>
    <dgm:cxn modelId="{B3CE35A9-C17E-4B6E-A1E8-F2C50BE7BFC5}" type="presOf" srcId="{9E40A7DD-2CF5-4C92-AA5C-910D086D9EE2}" destId="{89D0E9AF-9664-4ACC-A38F-12A416EE914A}" srcOrd="0" destOrd="0" presId="urn:microsoft.com/office/officeart/2005/8/layout/list1"/>
    <dgm:cxn modelId="{85568CF1-1A81-4A9D-8CB6-30E98FF5CA3A}" type="presOf" srcId="{7ED32EB7-B479-4E0A-87E0-C1446F5A936E}" destId="{30CB2EC3-D161-4CFB-8A6F-FE56BE81C05B}" srcOrd="0" destOrd="0" presId="urn:microsoft.com/office/officeart/2005/8/layout/list1"/>
    <dgm:cxn modelId="{D6FF8ECD-C483-488C-9FBC-F4C7B0B21F75}" type="presOf" srcId="{9FF980D4-D131-435B-8A97-F9F58CB84B2D}" destId="{8D2C9D37-D572-442F-87C1-9FA3A3EC2078}" srcOrd="0" destOrd="0" presId="urn:microsoft.com/office/officeart/2005/8/layout/list1"/>
    <dgm:cxn modelId="{7E4AE88A-3480-4AFC-AD0D-89D3560B2D4A}" srcId="{9FF980D4-D131-435B-8A97-F9F58CB84B2D}" destId="{9E40A7DD-2CF5-4C92-AA5C-910D086D9EE2}" srcOrd="4" destOrd="0" parTransId="{1F68696F-BD97-4A41-B355-98ACE7F2F8CA}" sibTransId="{6EE16650-85B0-4ADF-9A9B-DF4ACE0EBB0A}"/>
    <dgm:cxn modelId="{8C67F32E-45AB-4D76-B4DD-B7FB13480F5D}" srcId="{9FF980D4-D131-435B-8A97-F9F58CB84B2D}" destId="{37776F85-ECE8-4CC9-9D16-3FAEB7412F69}" srcOrd="2" destOrd="0" parTransId="{D5E3E312-E9F3-48DD-B111-35DC6CB86745}" sibTransId="{6EC49DC3-CEA5-477B-AB3A-FE9F1F858E81}"/>
    <dgm:cxn modelId="{DCF0A4AE-209E-4FD1-972B-2BB34756ABBA}" type="presOf" srcId="{37776F85-ECE8-4CC9-9D16-3FAEB7412F69}" destId="{F1E28775-FFF9-499B-BBF2-525DB1A813F8}" srcOrd="0" destOrd="0" presId="urn:microsoft.com/office/officeart/2005/8/layout/list1"/>
    <dgm:cxn modelId="{8AF2A5C6-5F9D-42E5-8F09-9D45B80D0570}" srcId="{9FF980D4-D131-435B-8A97-F9F58CB84B2D}" destId="{D543ACF9-6FC2-43FE-8DEA-F1CD623D1A70}" srcOrd="3" destOrd="0" parTransId="{F42D68AD-C336-4C5E-81C8-F5D60DE92165}" sibTransId="{4AEC2D2C-5F68-46B5-953E-014D88F18395}"/>
    <dgm:cxn modelId="{1825A031-03A7-49EC-8C25-84FB51115099}" type="presOf" srcId="{7ED32EB7-B479-4E0A-87E0-C1446F5A936E}" destId="{D1E983CC-E241-4FBB-920B-2EB90511E7D9}" srcOrd="1" destOrd="0" presId="urn:microsoft.com/office/officeart/2005/8/layout/list1"/>
    <dgm:cxn modelId="{DFC330EA-EE1A-4866-B8E0-B49782AA939E}" srcId="{9FF980D4-D131-435B-8A97-F9F58CB84B2D}" destId="{46367639-9F10-4526-8F5E-537B3178994A}" srcOrd="0" destOrd="0" parTransId="{5FEE65DD-C260-44EC-AC12-EA36FA752D27}" sibTransId="{CA614636-9899-4E79-9CEC-2792ED9ED74F}"/>
    <dgm:cxn modelId="{71F189F1-C970-4B61-A131-E62E0C31F2D2}" type="presOf" srcId="{46367639-9F10-4526-8F5E-537B3178994A}" destId="{76795041-7369-48B4-B4C0-36FF58B440E8}" srcOrd="0" destOrd="0" presId="urn:microsoft.com/office/officeart/2005/8/layout/list1"/>
    <dgm:cxn modelId="{D4168A15-B57E-4260-BBE0-66EF7594CEEA}" srcId="{9FF980D4-D131-435B-8A97-F9F58CB84B2D}" destId="{7ED32EB7-B479-4E0A-87E0-C1446F5A936E}" srcOrd="1" destOrd="0" parTransId="{8AD47141-9CE1-4D41-BDE7-E2E6FF324ECB}" sibTransId="{F266BC9F-711C-4F2D-AE06-B17C165DB87C}"/>
    <dgm:cxn modelId="{CC6FD0FD-03FE-4D22-99DA-85C44676D56B}" type="presParOf" srcId="{8D2C9D37-D572-442F-87C1-9FA3A3EC2078}" destId="{9E47229F-F098-4E1F-A2E4-CB1786F47E3A}" srcOrd="0" destOrd="0" presId="urn:microsoft.com/office/officeart/2005/8/layout/list1"/>
    <dgm:cxn modelId="{9445DEA6-0EB0-43F4-AD18-3F1F12884C5E}" type="presParOf" srcId="{9E47229F-F098-4E1F-A2E4-CB1786F47E3A}" destId="{76795041-7369-48B4-B4C0-36FF58B440E8}" srcOrd="0" destOrd="0" presId="urn:microsoft.com/office/officeart/2005/8/layout/list1"/>
    <dgm:cxn modelId="{1F951647-76D2-42BE-AAAA-0048352BCD3F}" type="presParOf" srcId="{9E47229F-F098-4E1F-A2E4-CB1786F47E3A}" destId="{466986FC-9EA6-43A9-B8A1-2BA4FCA110B2}" srcOrd="1" destOrd="0" presId="urn:microsoft.com/office/officeart/2005/8/layout/list1"/>
    <dgm:cxn modelId="{D95EFE91-85C4-4B22-93A7-DA4F0A3A0C3B}" type="presParOf" srcId="{8D2C9D37-D572-442F-87C1-9FA3A3EC2078}" destId="{46A8A2DC-F98E-46A8-A96D-9E4C616E9165}" srcOrd="1" destOrd="0" presId="urn:microsoft.com/office/officeart/2005/8/layout/list1"/>
    <dgm:cxn modelId="{E9F87292-090B-40FC-88FF-6717CD89F5AD}" type="presParOf" srcId="{8D2C9D37-D572-442F-87C1-9FA3A3EC2078}" destId="{06D7B2A3-0BC0-479C-A8AF-6E741D9453C2}" srcOrd="2" destOrd="0" presId="urn:microsoft.com/office/officeart/2005/8/layout/list1"/>
    <dgm:cxn modelId="{9F830D47-F747-4452-896F-A4C16A4ECFB5}" type="presParOf" srcId="{8D2C9D37-D572-442F-87C1-9FA3A3EC2078}" destId="{9743EE7F-DE16-4DC0-9B72-BA2B08597CAE}" srcOrd="3" destOrd="0" presId="urn:microsoft.com/office/officeart/2005/8/layout/list1"/>
    <dgm:cxn modelId="{FE58CBA8-9FD5-4D74-9C55-EADB637D03B1}" type="presParOf" srcId="{8D2C9D37-D572-442F-87C1-9FA3A3EC2078}" destId="{5BAE72CB-16BB-4C88-B677-08A072066005}" srcOrd="4" destOrd="0" presId="urn:microsoft.com/office/officeart/2005/8/layout/list1"/>
    <dgm:cxn modelId="{4124D5EF-DA27-4257-8455-AFC6BCEA5548}" type="presParOf" srcId="{5BAE72CB-16BB-4C88-B677-08A072066005}" destId="{30CB2EC3-D161-4CFB-8A6F-FE56BE81C05B}" srcOrd="0" destOrd="0" presId="urn:microsoft.com/office/officeart/2005/8/layout/list1"/>
    <dgm:cxn modelId="{EA87F726-7F05-4021-AE0D-D468E020611B}" type="presParOf" srcId="{5BAE72CB-16BB-4C88-B677-08A072066005}" destId="{D1E983CC-E241-4FBB-920B-2EB90511E7D9}" srcOrd="1" destOrd="0" presId="urn:microsoft.com/office/officeart/2005/8/layout/list1"/>
    <dgm:cxn modelId="{66E784C5-B294-4550-8E0F-61BED240AF25}" type="presParOf" srcId="{8D2C9D37-D572-442F-87C1-9FA3A3EC2078}" destId="{87399170-75D1-4171-889B-AA383F21E897}" srcOrd="5" destOrd="0" presId="urn:microsoft.com/office/officeart/2005/8/layout/list1"/>
    <dgm:cxn modelId="{5C647789-011B-4E34-AD52-84ED99C887B1}" type="presParOf" srcId="{8D2C9D37-D572-442F-87C1-9FA3A3EC2078}" destId="{5D7FF60B-0BEB-4EC1-B3CC-CCFD4B943878}" srcOrd="6" destOrd="0" presId="urn:microsoft.com/office/officeart/2005/8/layout/list1"/>
    <dgm:cxn modelId="{EFFD419F-5955-4640-8788-F29D64885AFD}" type="presParOf" srcId="{8D2C9D37-D572-442F-87C1-9FA3A3EC2078}" destId="{EA9D67CF-FAE6-4807-A65A-DC81FC7AAED0}" srcOrd="7" destOrd="0" presId="urn:microsoft.com/office/officeart/2005/8/layout/list1"/>
    <dgm:cxn modelId="{E2262617-097A-4367-86F0-EB0092D9C454}" type="presParOf" srcId="{8D2C9D37-D572-442F-87C1-9FA3A3EC2078}" destId="{400FD6E9-8F4C-4D42-B70D-A5205BC4921B}" srcOrd="8" destOrd="0" presId="urn:microsoft.com/office/officeart/2005/8/layout/list1"/>
    <dgm:cxn modelId="{71020EBA-B9D3-47ED-BB50-2849C735A0A9}" type="presParOf" srcId="{400FD6E9-8F4C-4D42-B70D-A5205BC4921B}" destId="{F1E28775-FFF9-499B-BBF2-525DB1A813F8}" srcOrd="0" destOrd="0" presId="urn:microsoft.com/office/officeart/2005/8/layout/list1"/>
    <dgm:cxn modelId="{0083593D-A4A8-4DEA-A131-0BD1829C9C12}" type="presParOf" srcId="{400FD6E9-8F4C-4D42-B70D-A5205BC4921B}" destId="{B3446D78-49C4-4EBF-A6B4-CB663ACF7059}" srcOrd="1" destOrd="0" presId="urn:microsoft.com/office/officeart/2005/8/layout/list1"/>
    <dgm:cxn modelId="{01C89894-D320-4B17-9516-4D8B5998A7D3}" type="presParOf" srcId="{8D2C9D37-D572-442F-87C1-9FA3A3EC2078}" destId="{46A2D1CB-42EA-4417-905C-82B87708FBA9}" srcOrd="9" destOrd="0" presId="urn:microsoft.com/office/officeart/2005/8/layout/list1"/>
    <dgm:cxn modelId="{6A338D17-A5B0-433A-A546-0245DBEEB664}" type="presParOf" srcId="{8D2C9D37-D572-442F-87C1-9FA3A3EC2078}" destId="{9E80333A-ED64-43DA-9F4F-92DDB30C7B65}" srcOrd="10" destOrd="0" presId="urn:microsoft.com/office/officeart/2005/8/layout/list1"/>
    <dgm:cxn modelId="{797CB7B3-FD36-4FD4-B98B-73C3F644A838}" type="presParOf" srcId="{8D2C9D37-D572-442F-87C1-9FA3A3EC2078}" destId="{25AEE286-42C4-4880-8F2A-EC8A2958CBD9}" srcOrd="11" destOrd="0" presId="urn:microsoft.com/office/officeart/2005/8/layout/list1"/>
    <dgm:cxn modelId="{C4AA3EEC-E435-4D7F-81F3-7FC18852CBC3}" type="presParOf" srcId="{8D2C9D37-D572-442F-87C1-9FA3A3EC2078}" destId="{389E7B21-4062-4935-B83C-98F9CC5B7063}" srcOrd="12" destOrd="0" presId="urn:microsoft.com/office/officeart/2005/8/layout/list1"/>
    <dgm:cxn modelId="{10B4C95C-8A7E-43AB-8EFA-0DB175BC596F}" type="presParOf" srcId="{389E7B21-4062-4935-B83C-98F9CC5B7063}" destId="{D7D0B177-173F-470F-855E-665674772AE9}" srcOrd="0" destOrd="0" presId="urn:microsoft.com/office/officeart/2005/8/layout/list1"/>
    <dgm:cxn modelId="{6DDDDAE9-CAE6-49F6-BC20-A8A15B9075C5}" type="presParOf" srcId="{389E7B21-4062-4935-B83C-98F9CC5B7063}" destId="{60D527BD-7842-436E-A2BD-5B3774171291}" srcOrd="1" destOrd="0" presId="urn:microsoft.com/office/officeart/2005/8/layout/list1"/>
    <dgm:cxn modelId="{64CEA501-C031-4F5E-8410-D7217523FB15}" type="presParOf" srcId="{8D2C9D37-D572-442F-87C1-9FA3A3EC2078}" destId="{DBAFDC49-B9EA-4810-9BB5-477928F7E5EF}" srcOrd="13" destOrd="0" presId="urn:microsoft.com/office/officeart/2005/8/layout/list1"/>
    <dgm:cxn modelId="{3720FEA4-ABE6-4037-BA95-612816032154}" type="presParOf" srcId="{8D2C9D37-D572-442F-87C1-9FA3A3EC2078}" destId="{F5BA01E5-176E-4200-A497-46E4EC71486F}" srcOrd="14" destOrd="0" presId="urn:microsoft.com/office/officeart/2005/8/layout/list1"/>
    <dgm:cxn modelId="{5C4E82E4-E8D2-42C0-A313-6CEB1958C76C}" type="presParOf" srcId="{8D2C9D37-D572-442F-87C1-9FA3A3EC2078}" destId="{E0A9138F-4773-4B3E-BC16-EDDA0DC7790A}" srcOrd="15" destOrd="0" presId="urn:microsoft.com/office/officeart/2005/8/layout/list1"/>
    <dgm:cxn modelId="{C72090BD-0A78-4F6F-BB25-C5413CE63C08}" type="presParOf" srcId="{8D2C9D37-D572-442F-87C1-9FA3A3EC2078}" destId="{8A2A0364-A22F-43F7-8380-7923FA844A92}" srcOrd="16" destOrd="0" presId="urn:microsoft.com/office/officeart/2005/8/layout/list1"/>
    <dgm:cxn modelId="{1C9AF5DF-FA4E-4AE3-8DE9-5E0FEED03392}" type="presParOf" srcId="{8A2A0364-A22F-43F7-8380-7923FA844A92}" destId="{89D0E9AF-9664-4ACC-A38F-12A416EE914A}" srcOrd="0" destOrd="0" presId="urn:microsoft.com/office/officeart/2005/8/layout/list1"/>
    <dgm:cxn modelId="{9E7001D0-5793-48DB-BF70-0E64A22BAF5D}" type="presParOf" srcId="{8A2A0364-A22F-43F7-8380-7923FA844A92}" destId="{0450B884-EDD8-4F74-9F7A-B9B688EB91A6}" srcOrd="1" destOrd="0" presId="urn:microsoft.com/office/officeart/2005/8/layout/list1"/>
    <dgm:cxn modelId="{5D759790-09F0-42BB-BE5B-BBB3942E2295}" type="presParOf" srcId="{8D2C9D37-D572-442F-87C1-9FA3A3EC2078}" destId="{509BDE00-71A9-48A2-B1EB-5B171936A0DD}" srcOrd="17" destOrd="0" presId="urn:microsoft.com/office/officeart/2005/8/layout/list1"/>
    <dgm:cxn modelId="{986E3251-0F46-4237-991A-65E8B0E58103}" type="presParOf" srcId="{8D2C9D37-D572-442F-87C1-9FA3A3EC2078}" destId="{597AFE98-B561-46F0-8FA6-A23E5F2A4D51}" srcOrd="18" destOrd="0" presId="urn:microsoft.com/office/officeart/2005/8/layout/list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bg2">
            <a:lumMod val="20000"/>
            <a:lumOff val="80000"/>
          </a:schemeClr>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34420829-13C0-4729-89CC-2E8CB63CEA96}" srcId="{17FB03F5-70FA-466C-A37D-A7E8EB616439}" destId="{4F9C07E4-6C93-4DA7-9BC0-E383342E5519}" srcOrd="1" destOrd="0" parTransId="{24388ACA-7382-48EC-9A87-F07177EA7355}" sibTransId="{809D91C1-4CB9-47A9-BD91-7CAC7FF30998}"/>
    <dgm:cxn modelId="{2D5F401E-B382-499C-A0C1-25CF8100F00D}" type="presOf" srcId="{4F9C07E4-6C93-4DA7-9BC0-E383342E5519}" destId="{1E5117BC-88A5-4E80-AF64-A3534BEE4692}" srcOrd="0" destOrd="0" presId="urn:microsoft.com/office/officeart/2005/8/layout/chevron1"/>
    <dgm:cxn modelId="{16ABEC14-D5BB-4DCD-B6DE-EA302B729683}" type="presOf" srcId="{2EFF14E5-DE1D-43C6-9D3F-84C0CB70E750}" destId="{609C44D8-ABCF-410D-AD15-7E80B57D5541}" srcOrd="0" destOrd="0" presId="urn:microsoft.com/office/officeart/2005/8/layout/chevron1"/>
    <dgm:cxn modelId="{C9864CA7-3215-4CB4-805D-617CE8D20394}" type="presOf" srcId="{17FB03F5-70FA-466C-A37D-A7E8EB616439}" destId="{63E73E77-512F-4D1D-AB4E-EE6A019A8DC1}"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7B37C08A-24FB-415A-BCF1-20EF2A3EF463}" srcId="{17FB03F5-70FA-466C-A37D-A7E8EB616439}" destId="{D0E4D80F-B1A2-45C2-97AA-D1446EE233C8}" srcOrd="3" destOrd="0" parTransId="{83BBBCFD-0013-4E05-93C0-DB9DC44A30D9}" sibTransId="{B65215B6-F83F-406B-9403-1E2A4A6DCD94}"/>
    <dgm:cxn modelId="{A567D822-1332-4137-951D-A5566CF4892D}" srcId="{17FB03F5-70FA-466C-A37D-A7E8EB616439}" destId="{2EFF14E5-DE1D-43C6-9D3F-84C0CB70E750}" srcOrd="4" destOrd="0" parTransId="{B0E815AA-A8C6-4E9D-AA0B-CFBB7434F8EF}" sibTransId="{AA2E9B2B-1554-4AD1-922B-27CB284BFCDE}"/>
    <dgm:cxn modelId="{C89ADB1E-228F-4A0A-8D0E-AD841BDE89F2}" type="presOf" srcId="{D0E4D80F-B1A2-45C2-97AA-D1446EE233C8}" destId="{25681604-AC99-4CF8-920B-43CBD61ED44B}" srcOrd="0" destOrd="0" presId="urn:microsoft.com/office/officeart/2005/8/layout/chevron1"/>
    <dgm:cxn modelId="{41CEB47F-56D4-4655-976E-856815A15A74}" type="presOf" srcId="{47EF2E2D-FCD0-43DC-B238-AD456292555E}" destId="{2BF3DE53-7C29-4827-8814-B216415C44FB}" srcOrd="0" destOrd="0" presId="urn:microsoft.com/office/officeart/2005/8/layout/chevron1"/>
    <dgm:cxn modelId="{BE568664-FF40-474F-B47B-18E44973A720}" type="presOf" srcId="{FE2BC662-9AED-4591-A56D-AB80FBB6CD15}" destId="{15BF632B-252C-4CB3-BF3A-EFB74B6FBCC2}" srcOrd="0" destOrd="0" presId="urn:microsoft.com/office/officeart/2005/8/layout/chevron1"/>
    <dgm:cxn modelId="{D8C7864B-5BD6-423D-B5CA-53F0570FD1D4}" srcId="{17FB03F5-70FA-466C-A37D-A7E8EB616439}" destId="{47EF2E2D-FCD0-43DC-B238-AD456292555E}" srcOrd="2" destOrd="0" parTransId="{5C60B7E6-49A6-425D-9938-B958BAB53793}" sibTransId="{2053EA9B-AB87-4266-B4EA-ED0EAF936D89}"/>
    <dgm:cxn modelId="{1364DFD9-3847-4ED9-8A7A-A381C50FBF1E}" type="presParOf" srcId="{63E73E77-512F-4D1D-AB4E-EE6A019A8DC1}" destId="{15BF632B-252C-4CB3-BF3A-EFB74B6FBCC2}" srcOrd="0" destOrd="0" presId="urn:microsoft.com/office/officeart/2005/8/layout/chevron1"/>
    <dgm:cxn modelId="{FF8B16D3-E1C4-49E1-BF64-A262B244591F}" type="presParOf" srcId="{63E73E77-512F-4D1D-AB4E-EE6A019A8DC1}" destId="{76201F07-D22F-4123-9711-550517C57BF3}" srcOrd="1" destOrd="0" presId="urn:microsoft.com/office/officeart/2005/8/layout/chevron1"/>
    <dgm:cxn modelId="{04FE55C9-4A7D-4FFD-A433-A3777F0022BD}" type="presParOf" srcId="{63E73E77-512F-4D1D-AB4E-EE6A019A8DC1}" destId="{1E5117BC-88A5-4E80-AF64-A3534BEE4692}" srcOrd="2" destOrd="0" presId="urn:microsoft.com/office/officeart/2005/8/layout/chevron1"/>
    <dgm:cxn modelId="{3EE63DF5-D077-44DB-A5FA-F04BA0D6E928}" type="presParOf" srcId="{63E73E77-512F-4D1D-AB4E-EE6A019A8DC1}" destId="{2FC6639C-F985-40B7-861C-EC8996EFBF54}" srcOrd="3" destOrd="0" presId="urn:microsoft.com/office/officeart/2005/8/layout/chevron1"/>
    <dgm:cxn modelId="{F996E876-7C61-4F0B-88BB-63C9E1B2E043}" type="presParOf" srcId="{63E73E77-512F-4D1D-AB4E-EE6A019A8DC1}" destId="{2BF3DE53-7C29-4827-8814-B216415C44FB}" srcOrd="4" destOrd="0" presId="urn:microsoft.com/office/officeart/2005/8/layout/chevron1"/>
    <dgm:cxn modelId="{4F6A0FCF-0BB8-4C17-88F2-77E838CD933F}" type="presParOf" srcId="{63E73E77-512F-4D1D-AB4E-EE6A019A8DC1}" destId="{043F39F3-72C6-4771-99AE-225E94EA357D}" srcOrd="5" destOrd="0" presId="urn:microsoft.com/office/officeart/2005/8/layout/chevron1"/>
    <dgm:cxn modelId="{2B3A3A61-401D-4E9D-829D-63CF4016FE0C}" type="presParOf" srcId="{63E73E77-512F-4D1D-AB4E-EE6A019A8DC1}" destId="{25681604-AC99-4CF8-920B-43CBD61ED44B}" srcOrd="6" destOrd="0" presId="urn:microsoft.com/office/officeart/2005/8/layout/chevron1"/>
    <dgm:cxn modelId="{EDC2D28D-0C42-4048-AF02-AC37399A609C}" type="presParOf" srcId="{63E73E77-512F-4D1D-AB4E-EE6A019A8DC1}" destId="{2C1EBE78-135F-44D3-97A8-D5DB82B798E6}" srcOrd="7" destOrd="0" presId="urn:microsoft.com/office/officeart/2005/8/layout/chevron1"/>
    <dgm:cxn modelId="{04893003-AFA4-43B3-8421-790A4956CE31}"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bg2">
            <a:lumMod val="20000"/>
            <a:lumOff val="80000"/>
          </a:schemeClr>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1D5730F0-C673-435E-8E01-1E704A6E3E7E}" type="presOf" srcId="{17FB03F5-70FA-466C-A37D-A7E8EB616439}" destId="{63E73E77-512F-4D1D-AB4E-EE6A019A8DC1}" srcOrd="0" destOrd="0" presId="urn:microsoft.com/office/officeart/2005/8/layout/chevron1"/>
    <dgm:cxn modelId="{34420829-13C0-4729-89CC-2E8CB63CEA96}" srcId="{17FB03F5-70FA-466C-A37D-A7E8EB616439}" destId="{4F9C07E4-6C93-4DA7-9BC0-E383342E5519}" srcOrd="1" destOrd="0" parTransId="{24388ACA-7382-48EC-9A87-F07177EA7355}" sibTransId="{809D91C1-4CB9-47A9-BD91-7CAC7FF30998}"/>
    <dgm:cxn modelId="{FB187B39-D7EF-49BD-934E-3636127E4BEA}" type="presOf" srcId="{47EF2E2D-FCD0-43DC-B238-AD456292555E}" destId="{2BF3DE53-7C29-4827-8814-B216415C44FB}" srcOrd="0" destOrd="0" presId="urn:microsoft.com/office/officeart/2005/8/layout/chevron1"/>
    <dgm:cxn modelId="{E3608020-9CA4-4F77-9C87-9EB6041A6B6A}" type="presOf" srcId="{D0E4D80F-B1A2-45C2-97AA-D1446EE233C8}" destId="{25681604-AC99-4CF8-920B-43CBD61ED44B}" srcOrd="0" destOrd="0" presId="urn:microsoft.com/office/officeart/2005/8/layout/chevron1"/>
    <dgm:cxn modelId="{79B062B4-7170-42AC-B0B6-CA30CA6BF5C0}" type="presOf" srcId="{2EFF14E5-DE1D-43C6-9D3F-84C0CB70E750}" destId="{609C44D8-ABCF-410D-AD15-7E80B57D5541}"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7B37C08A-24FB-415A-BCF1-20EF2A3EF463}" srcId="{17FB03F5-70FA-466C-A37D-A7E8EB616439}" destId="{D0E4D80F-B1A2-45C2-97AA-D1446EE233C8}" srcOrd="3" destOrd="0" parTransId="{83BBBCFD-0013-4E05-93C0-DB9DC44A30D9}" sibTransId="{B65215B6-F83F-406B-9403-1E2A4A6DCD94}"/>
    <dgm:cxn modelId="{A567D822-1332-4137-951D-A5566CF4892D}" srcId="{17FB03F5-70FA-466C-A37D-A7E8EB616439}" destId="{2EFF14E5-DE1D-43C6-9D3F-84C0CB70E750}" srcOrd="4" destOrd="0" parTransId="{B0E815AA-A8C6-4E9D-AA0B-CFBB7434F8EF}" sibTransId="{AA2E9B2B-1554-4AD1-922B-27CB284BFCDE}"/>
    <dgm:cxn modelId="{79D4F3A6-576C-44E4-9054-468743B68F26}" type="presOf" srcId="{FE2BC662-9AED-4591-A56D-AB80FBB6CD15}" destId="{15BF632B-252C-4CB3-BF3A-EFB74B6FBCC2}" srcOrd="0" destOrd="0" presId="urn:microsoft.com/office/officeart/2005/8/layout/chevron1"/>
    <dgm:cxn modelId="{D8C7864B-5BD6-423D-B5CA-53F0570FD1D4}" srcId="{17FB03F5-70FA-466C-A37D-A7E8EB616439}" destId="{47EF2E2D-FCD0-43DC-B238-AD456292555E}" srcOrd="2" destOrd="0" parTransId="{5C60B7E6-49A6-425D-9938-B958BAB53793}" sibTransId="{2053EA9B-AB87-4266-B4EA-ED0EAF936D89}"/>
    <dgm:cxn modelId="{95915400-871F-4930-B153-5F2276017A65}" type="presOf" srcId="{4F9C07E4-6C93-4DA7-9BC0-E383342E5519}" destId="{1E5117BC-88A5-4E80-AF64-A3534BEE4692}" srcOrd="0" destOrd="0" presId="urn:microsoft.com/office/officeart/2005/8/layout/chevron1"/>
    <dgm:cxn modelId="{5E0C4623-AB3E-438D-9914-4B4D18C7A4AC}" type="presParOf" srcId="{63E73E77-512F-4D1D-AB4E-EE6A019A8DC1}" destId="{15BF632B-252C-4CB3-BF3A-EFB74B6FBCC2}" srcOrd="0" destOrd="0" presId="urn:microsoft.com/office/officeart/2005/8/layout/chevron1"/>
    <dgm:cxn modelId="{EE42EC22-8530-4B45-8770-E9F32E8B67AD}" type="presParOf" srcId="{63E73E77-512F-4D1D-AB4E-EE6A019A8DC1}" destId="{76201F07-D22F-4123-9711-550517C57BF3}" srcOrd="1" destOrd="0" presId="urn:microsoft.com/office/officeart/2005/8/layout/chevron1"/>
    <dgm:cxn modelId="{8D0CE985-750B-4237-ABD5-62009BDD8930}" type="presParOf" srcId="{63E73E77-512F-4D1D-AB4E-EE6A019A8DC1}" destId="{1E5117BC-88A5-4E80-AF64-A3534BEE4692}" srcOrd="2" destOrd="0" presId="urn:microsoft.com/office/officeart/2005/8/layout/chevron1"/>
    <dgm:cxn modelId="{16A8DAF6-4019-40E5-B049-8319823642DA}" type="presParOf" srcId="{63E73E77-512F-4D1D-AB4E-EE6A019A8DC1}" destId="{2FC6639C-F985-40B7-861C-EC8996EFBF54}" srcOrd="3" destOrd="0" presId="urn:microsoft.com/office/officeart/2005/8/layout/chevron1"/>
    <dgm:cxn modelId="{EABBD929-8311-452D-BA7E-AE5F687F1530}" type="presParOf" srcId="{63E73E77-512F-4D1D-AB4E-EE6A019A8DC1}" destId="{2BF3DE53-7C29-4827-8814-B216415C44FB}" srcOrd="4" destOrd="0" presId="urn:microsoft.com/office/officeart/2005/8/layout/chevron1"/>
    <dgm:cxn modelId="{781D15CB-3424-4D7C-8C5D-AC53253D349C}" type="presParOf" srcId="{63E73E77-512F-4D1D-AB4E-EE6A019A8DC1}" destId="{043F39F3-72C6-4771-99AE-225E94EA357D}" srcOrd="5" destOrd="0" presId="urn:microsoft.com/office/officeart/2005/8/layout/chevron1"/>
    <dgm:cxn modelId="{914752EF-08B4-4D02-A931-5F39746C3ED2}" type="presParOf" srcId="{63E73E77-512F-4D1D-AB4E-EE6A019A8DC1}" destId="{25681604-AC99-4CF8-920B-43CBD61ED44B}" srcOrd="6" destOrd="0" presId="urn:microsoft.com/office/officeart/2005/8/layout/chevron1"/>
    <dgm:cxn modelId="{0465EFE6-932D-45B9-9973-9B22D44BB5B0}" type="presParOf" srcId="{63E73E77-512F-4D1D-AB4E-EE6A019A8DC1}" destId="{2C1EBE78-135F-44D3-97A8-D5DB82B798E6}" srcOrd="7" destOrd="0" presId="urn:microsoft.com/office/officeart/2005/8/layout/chevron1"/>
    <dgm:cxn modelId="{842BC869-507E-45A1-801C-1BB5BF02D9B0}"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bg2">
            <a:lumMod val="20000"/>
            <a:lumOff val="80000"/>
          </a:schemeClr>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D8C7864B-5BD6-423D-B5CA-53F0570FD1D4}" srcId="{17FB03F5-70FA-466C-A37D-A7E8EB616439}" destId="{47EF2E2D-FCD0-43DC-B238-AD456292555E}" srcOrd="2" destOrd="0" parTransId="{5C60B7E6-49A6-425D-9938-B958BAB53793}" sibTransId="{2053EA9B-AB87-4266-B4EA-ED0EAF936D89}"/>
    <dgm:cxn modelId="{E7D0313D-E249-4338-8E98-10A74350D684}" srcId="{17FB03F5-70FA-466C-A37D-A7E8EB616439}" destId="{FE2BC662-9AED-4591-A56D-AB80FBB6CD15}" srcOrd="0" destOrd="0" parTransId="{6B1EDA16-B0EA-41FE-9160-F1CB854900DE}" sibTransId="{C9B95121-775C-46A4-A811-CE891D047F2E}"/>
    <dgm:cxn modelId="{B21E05F8-9546-45E0-B1CA-B6AB765D5B15}" type="presOf" srcId="{2EFF14E5-DE1D-43C6-9D3F-84C0CB70E750}" destId="{609C44D8-ABCF-410D-AD15-7E80B57D5541}" srcOrd="0" destOrd="0" presId="urn:microsoft.com/office/officeart/2005/8/layout/chevron1"/>
    <dgm:cxn modelId="{5C1B5E8F-9721-4207-A225-140493A5F7B4}" type="presOf" srcId="{47EF2E2D-FCD0-43DC-B238-AD456292555E}" destId="{2BF3DE53-7C29-4827-8814-B216415C44FB}" srcOrd="0" destOrd="0" presId="urn:microsoft.com/office/officeart/2005/8/layout/chevron1"/>
    <dgm:cxn modelId="{BD7979C1-6B6D-41B8-9322-C0F456803597}" type="presOf" srcId="{4F9C07E4-6C93-4DA7-9BC0-E383342E5519}" destId="{1E5117BC-88A5-4E80-AF64-A3534BEE4692}"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AA1ADD73-9989-4161-8D03-99E903A0AC71}" type="presOf" srcId="{FE2BC662-9AED-4591-A56D-AB80FBB6CD15}" destId="{15BF632B-252C-4CB3-BF3A-EFB74B6FBCC2}" srcOrd="0" destOrd="0" presId="urn:microsoft.com/office/officeart/2005/8/layout/chevron1"/>
    <dgm:cxn modelId="{86017221-87CE-4DDD-BEB2-654AA35B3D2C}" type="presOf" srcId="{D0E4D80F-B1A2-45C2-97AA-D1446EE233C8}" destId="{25681604-AC99-4CF8-920B-43CBD61ED44B}" srcOrd="0" destOrd="0" presId="urn:microsoft.com/office/officeart/2005/8/layout/chevron1"/>
    <dgm:cxn modelId="{CB4BD0AE-5956-45B0-B8A5-A50DCD01B64E}" type="presOf" srcId="{17FB03F5-70FA-466C-A37D-A7E8EB616439}" destId="{63E73E77-512F-4D1D-AB4E-EE6A019A8DC1}" srcOrd="0" destOrd="0" presId="urn:microsoft.com/office/officeart/2005/8/layout/chevron1"/>
    <dgm:cxn modelId="{34420829-13C0-4729-89CC-2E8CB63CEA96}" srcId="{17FB03F5-70FA-466C-A37D-A7E8EB616439}" destId="{4F9C07E4-6C93-4DA7-9BC0-E383342E5519}" srcOrd="1" destOrd="0" parTransId="{24388ACA-7382-48EC-9A87-F07177EA7355}" sibTransId="{809D91C1-4CB9-47A9-BD91-7CAC7FF30998}"/>
    <dgm:cxn modelId="{7B37C08A-24FB-415A-BCF1-20EF2A3EF463}" srcId="{17FB03F5-70FA-466C-A37D-A7E8EB616439}" destId="{D0E4D80F-B1A2-45C2-97AA-D1446EE233C8}" srcOrd="3" destOrd="0" parTransId="{83BBBCFD-0013-4E05-93C0-DB9DC44A30D9}" sibTransId="{B65215B6-F83F-406B-9403-1E2A4A6DCD94}"/>
    <dgm:cxn modelId="{60D6694A-21CB-49E8-B6D7-453BDB5778A2}" type="presParOf" srcId="{63E73E77-512F-4D1D-AB4E-EE6A019A8DC1}" destId="{15BF632B-252C-4CB3-BF3A-EFB74B6FBCC2}" srcOrd="0" destOrd="0" presId="urn:microsoft.com/office/officeart/2005/8/layout/chevron1"/>
    <dgm:cxn modelId="{A8D1195F-EEB9-4041-8D06-7BDCB731CBE5}" type="presParOf" srcId="{63E73E77-512F-4D1D-AB4E-EE6A019A8DC1}" destId="{76201F07-D22F-4123-9711-550517C57BF3}" srcOrd="1" destOrd="0" presId="urn:microsoft.com/office/officeart/2005/8/layout/chevron1"/>
    <dgm:cxn modelId="{3CBCDD10-C84C-44BF-96F4-8A077CFE6FBA}" type="presParOf" srcId="{63E73E77-512F-4D1D-AB4E-EE6A019A8DC1}" destId="{1E5117BC-88A5-4E80-AF64-A3534BEE4692}" srcOrd="2" destOrd="0" presId="urn:microsoft.com/office/officeart/2005/8/layout/chevron1"/>
    <dgm:cxn modelId="{9832E2C3-EABF-498B-B249-575206BD735C}" type="presParOf" srcId="{63E73E77-512F-4D1D-AB4E-EE6A019A8DC1}" destId="{2FC6639C-F985-40B7-861C-EC8996EFBF54}" srcOrd="3" destOrd="0" presId="urn:microsoft.com/office/officeart/2005/8/layout/chevron1"/>
    <dgm:cxn modelId="{52CD2ABD-ACB0-401D-869C-4227BA630C70}" type="presParOf" srcId="{63E73E77-512F-4D1D-AB4E-EE6A019A8DC1}" destId="{2BF3DE53-7C29-4827-8814-B216415C44FB}" srcOrd="4" destOrd="0" presId="urn:microsoft.com/office/officeart/2005/8/layout/chevron1"/>
    <dgm:cxn modelId="{AE7FB40C-7990-4441-A16E-DBF19DC99A69}" type="presParOf" srcId="{63E73E77-512F-4D1D-AB4E-EE6A019A8DC1}" destId="{043F39F3-72C6-4771-99AE-225E94EA357D}" srcOrd="5" destOrd="0" presId="urn:microsoft.com/office/officeart/2005/8/layout/chevron1"/>
    <dgm:cxn modelId="{9B723161-9AD4-476F-80A4-4672D6FF8F3F}" type="presParOf" srcId="{63E73E77-512F-4D1D-AB4E-EE6A019A8DC1}" destId="{25681604-AC99-4CF8-920B-43CBD61ED44B}" srcOrd="6" destOrd="0" presId="urn:microsoft.com/office/officeart/2005/8/layout/chevron1"/>
    <dgm:cxn modelId="{333FCA6A-A354-4716-948E-7810217CEDA8}" type="presParOf" srcId="{63E73E77-512F-4D1D-AB4E-EE6A019A8DC1}" destId="{2C1EBE78-135F-44D3-97A8-D5DB82B798E6}" srcOrd="7" destOrd="0" presId="urn:microsoft.com/office/officeart/2005/8/layout/chevron1"/>
    <dgm:cxn modelId="{DCEF0D8E-F469-4EA5-8A0C-7975ADF65A2A}"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bg2">
            <a:lumMod val="20000"/>
            <a:lumOff val="80000"/>
          </a:schemeClr>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D8C7864B-5BD6-423D-B5CA-53F0570FD1D4}" srcId="{17FB03F5-70FA-466C-A37D-A7E8EB616439}" destId="{47EF2E2D-FCD0-43DC-B238-AD456292555E}" srcOrd="2" destOrd="0" parTransId="{5C60B7E6-49A6-425D-9938-B958BAB53793}" sibTransId="{2053EA9B-AB87-4266-B4EA-ED0EAF936D89}"/>
    <dgm:cxn modelId="{E7D0313D-E249-4338-8E98-10A74350D684}" srcId="{17FB03F5-70FA-466C-A37D-A7E8EB616439}" destId="{FE2BC662-9AED-4591-A56D-AB80FBB6CD15}" srcOrd="0" destOrd="0" parTransId="{6B1EDA16-B0EA-41FE-9160-F1CB854900DE}" sibTransId="{C9B95121-775C-46A4-A811-CE891D047F2E}"/>
    <dgm:cxn modelId="{5390504E-3E87-42B7-BE9B-ED47D1D399B2}" type="presOf" srcId="{4F9C07E4-6C93-4DA7-9BC0-E383342E5519}" destId="{1E5117BC-88A5-4E80-AF64-A3534BEE4692}" srcOrd="0" destOrd="0" presId="urn:microsoft.com/office/officeart/2005/8/layout/chevron1"/>
    <dgm:cxn modelId="{D03576DB-9EF6-48A8-84F1-671EF8ECE89E}" type="presOf" srcId="{47EF2E2D-FCD0-43DC-B238-AD456292555E}" destId="{2BF3DE53-7C29-4827-8814-B216415C44FB}" srcOrd="0" destOrd="0" presId="urn:microsoft.com/office/officeart/2005/8/layout/chevron1"/>
    <dgm:cxn modelId="{EEB50D4A-7D0F-4825-950E-C91E5F5D3EC6}" type="presOf" srcId="{17FB03F5-70FA-466C-A37D-A7E8EB616439}" destId="{63E73E77-512F-4D1D-AB4E-EE6A019A8DC1}"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DDFA56D9-34FA-4C2E-BFBB-7188E9CCE377}" type="presOf" srcId="{FE2BC662-9AED-4591-A56D-AB80FBB6CD15}" destId="{15BF632B-252C-4CB3-BF3A-EFB74B6FBCC2}" srcOrd="0" destOrd="0" presId="urn:microsoft.com/office/officeart/2005/8/layout/chevron1"/>
    <dgm:cxn modelId="{51AEAD31-3DAF-43FC-BB6D-B83EA06018F4}" type="presOf" srcId="{D0E4D80F-B1A2-45C2-97AA-D1446EE233C8}" destId="{25681604-AC99-4CF8-920B-43CBD61ED44B}" srcOrd="0" destOrd="0" presId="urn:microsoft.com/office/officeart/2005/8/layout/chevron1"/>
    <dgm:cxn modelId="{44C2E4E6-7A7F-4427-A17C-84FBEA308689}" type="presOf" srcId="{2EFF14E5-DE1D-43C6-9D3F-84C0CB70E750}" destId="{609C44D8-ABCF-410D-AD15-7E80B57D5541}" srcOrd="0" destOrd="0" presId="urn:microsoft.com/office/officeart/2005/8/layout/chevron1"/>
    <dgm:cxn modelId="{34420829-13C0-4729-89CC-2E8CB63CEA96}" srcId="{17FB03F5-70FA-466C-A37D-A7E8EB616439}" destId="{4F9C07E4-6C93-4DA7-9BC0-E383342E5519}" srcOrd="1" destOrd="0" parTransId="{24388ACA-7382-48EC-9A87-F07177EA7355}" sibTransId="{809D91C1-4CB9-47A9-BD91-7CAC7FF30998}"/>
    <dgm:cxn modelId="{7B37C08A-24FB-415A-BCF1-20EF2A3EF463}" srcId="{17FB03F5-70FA-466C-A37D-A7E8EB616439}" destId="{D0E4D80F-B1A2-45C2-97AA-D1446EE233C8}" srcOrd="3" destOrd="0" parTransId="{83BBBCFD-0013-4E05-93C0-DB9DC44A30D9}" sibTransId="{B65215B6-F83F-406B-9403-1E2A4A6DCD94}"/>
    <dgm:cxn modelId="{4522BF11-DB7D-480F-ADE1-82B440BA91C1}" type="presParOf" srcId="{63E73E77-512F-4D1D-AB4E-EE6A019A8DC1}" destId="{15BF632B-252C-4CB3-BF3A-EFB74B6FBCC2}" srcOrd="0" destOrd="0" presId="urn:microsoft.com/office/officeart/2005/8/layout/chevron1"/>
    <dgm:cxn modelId="{A9A43B10-291A-4D2F-BD87-D80539252AA8}" type="presParOf" srcId="{63E73E77-512F-4D1D-AB4E-EE6A019A8DC1}" destId="{76201F07-D22F-4123-9711-550517C57BF3}" srcOrd="1" destOrd="0" presId="urn:microsoft.com/office/officeart/2005/8/layout/chevron1"/>
    <dgm:cxn modelId="{22DA3D16-F0D4-44A6-9CBF-7A0465643E31}" type="presParOf" srcId="{63E73E77-512F-4D1D-AB4E-EE6A019A8DC1}" destId="{1E5117BC-88A5-4E80-AF64-A3534BEE4692}" srcOrd="2" destOrd="0" presId="urn:microsoft.com/office/officeart/2005/8/layout/chevron1"/>
    <dgm:cxn modelId="{1E819356-CEEE-4A90-80AB-5DFB5551B923}" type="presParOf" srcId="{63E73E77-512F-4D1D-AB4E-EE6A019A8DC1}" destId="{2FC6639C-F985-40B7-861C-EC8996EFBF54}" srcOrd="3" destOrd="0" presId="urn:microsoft.com/office/officeart/2005/8/layout/chevron1"/>
    <dgm:cxn modelId="{2A6DA9CC-9E41-4699-A5B6-FB3C69944010}" type="presParOf" srcId="{63E73E77-512F-4D1D-AB4E-EE6A019A8DC1}" destId="{2BF3DE53-7C29-4827-8814-B216415C44FB}" srcOrd="4" destOrd="0" presId="urn:microsoft.com/office/officeart/2005/8/layout/chevron1"/>
    <dgm:cxn modelId="{525EDF00-9FBA-466C-8669-6669958C5162}" type="presParOf" srcId="{63E73E77-512F-4D1D-AB4E-EE6A019A8DC1}" destId="{043F39F3-72C6-4771-99AE-225E94EA357D}" srcOrd="5" destOrd="0" presId="urn:microsoft.com/office/officeart/2005/8/layout/chevron1"/>
    <dgm:cxn modelId="{9F948188-26C8-496D-A285-56D0CE1E9A1C}" type="presParOf" srcId="{63E73E77-512F-4D1D-AB4E-EE6A019A8DC1}" destId="{25681604-AC99-4CF8-920B-43CBD61ED44B}" srcOrd="6" destOrd="0" presId="urn:microsoft.com/office/officeart/2005/8/layout/chevron1"/>
    <dgm:cxn modelId="{B281DCD2-056F-454C-A15F-9A4659E48B08}" type="presParOf" srcId="{63E73E77-512F-4D1D-AB4E-EE6A019A8DC1}" destId="{2C1EBE78-135F-44D3-97A8-D5DB82B798E6}" srcOrd="7" destOrd="0" presId="urn:microsoft.com/office/officeart/2005/8/layout/chevron1"/>
    <dgm:cxn modelId="{D268ACA9-1AB5-471B-86AF-58AC7F88C534}"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bg2">
            <a:lumMod val="20000"/>
            <a:lumOff val="80000"/>
          </a:schemeClr>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D8C7864B-5BD6-423D-B5CA-53F0570FD1D4}" srcId="{17FB03F5-70FA-466C-A37D-A7E8EB616439}" destId="{47EF2E2D-FCD0-43DC-B238-AD456292555E}" srcOrd="2" destOrd="0" parTransId="{5C60B7E6-49A6-425D-9938-B958BAB53793}" sibTransId="{2053EA9B-AB87-4266-B4EA-ED0EAF936D89}"/>
    <dgm:cxn modelId="{DEAFA343-6B94-4CBC-AC60-6A3F439B8A16}" type="presOf" srcId="{4F9C07E4-6C93-4DA7-9BC0-E383342E5519}" destId="{1E5117BC-88A5-4E80-AF64-A3534BEE4692}" srcOrd="0" destOrd="0" presId="urn:microsoft.com/office/officeart/2005/8/layout/chevron1"/>
    <dgm:cxn modelId="{53FEA78B-EDAF-4D5F-8CB7-548DEC859DC5}" type="presOf" srcId="{D0E4D80F-B1A2-45C2-97AA-D1446EE233C8}" destId="{25681604-AC99-4CF8-920B-43CBD61ED44B}"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DB9291F7-E611-4729-A414-E3EF307CC75F}" type="presOf" srcId="{17FB03F5-70FA-466C-A37D-A7E8EB616439}" destId="{63E73E77-512F-4D1D-AB4E-EE6A019A8DC1}" srcOrd="0" destOrd="0" presId="urn:microsoft.com/office/officeart/2005/8/layout/chevron1"/>
    <dgm:cxn modelId="{246D808A-612A-4295-A707-8FFEC707A5F5}" type="presOf" srcId="{2EFF14E5-DE1D-43C6-9D3F-84C0CB70E750}" destId="{609C44D8-ABCF-410D-AD15-7E80B57D5541}"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BC36A073-0CF8-4245-983F-0D86C65728C9}" type="presOf" srcId="{47EF2E2D-FCD0-43DC-B238-AD456292555E}" destId="{2BF3DE53-7C29-4827-8814-B216415C44FB}" srcOrd="0" destOrd="0" presId="urn:microsoft.com/office/officeart/2005/8/layout/chevron1"/>
    <dgm:cxn modelId="{34420829-13C0-4729-89CC-2E8CB63CEA96}" srcId="{17FB03F5-70FA-466C-A37D-A7E8EB616439}" destId="{4F9C07E4-6C93-4DA7-9BC0-E383342E5519}" srcOrd="1" destOrd="0" parTransId="{24388ACA-7382-48EC-9A87-F07177EA7355}" sibTransId="{809D91C1-4CB9-47A9-BD91-7CAC7FF30998}"/>
    <dgm:cxn modelId="{B638DE0B-984B-4911-B6F4-141C0AE88D24}" type="presOf" srcId="{FE2BC662-9AED-4591-A56D-AB80FBB6CD15}" destId="{15BF632B-252C-4CB3-BF3A-EFB74B6FBCC2}" srcOrd="0" destOrd="0" presId="urn:microsoft.com/office/officeart/2005/8/layout/chevron1"/>
    <dgm:cxn modelId="{7B37C08A-24FB-415A-BCF1-20EF2A3EF463}" srcId="{17FB03F5-70FA-466C-A37D-A7E8EB616439}" destId="{D0E4D80F-B1A2-45C2-97AA-D1446EE233C8}" srcOrd="3" destOrd="0" parTransId="{83BBBCFD-0013-4E05-93C0-DB9DC44A30D9}" sibTransId="{B65215B6-F83F-406B-9403-1E2A4A6DCD94}"/>
    <dgm:cxn modelId="{A47D602F-DAAB-4860-9A2E-35B81B3C17B2}" type="presParOf" srcId="{63E73E77-512F-4D1D-AB4E-EE6A019A8DC1}" destId="{15BF632B-252C-4CB3-BF3A-EFB74B6FBCC2}" srcOrd="0" destOrd="0" presId="urn:microsoft.com/office/officeart/2005/8/layout/chevron1"/>
    <dgm:cxn modelId="{8363E794-8954-47DA-88EC-CC01C89DDEA9}" type="presParOf" srcId="{63E73E77-512F-4D1D-AB4E-EE6A019A8DC1}" destId="{76201F07-D22F-4123-9711-550517C57BF3}" srcOrd="1" destOrd="0" presId="urn:microsoft.com/office/officeart/2005/8/layout/chevron1"/>
    <dgm:cxn modelId="{BC34B1BC-0B80-442B-BAE1-36C511FEA200}" type="presParOf" srcId="{63E73E77-512F-4D1D-AB4E-EE6A019A8DC1}" destId="{1E5117BC-88A5-4E80-AF64-A3534BEE4692}" srcOrd="2" destOrd="0" presId="urn:microsoft.com/office/officeart/2005/8/layout/chevron1"/>
    <dgm:cxn modelId="{846AC682-7C8D-4F72-A71E-68255DC77F3D}" type="presParOf" srcId="{63E73E77-512F-4D1D-AB4E-EE6A019A8DC1}" destId="{2FC6639C-F985-40B7-861C-EC8996EFBF54}" srcOrd="3" destOrd="0" presId="urn:microsoft.com/office/officeart/2005/8/layout/chevron1"/>
    <dgm:cxn modelId="{2704584D-7AC6-4F04-947E-B449C8905A34}" type="presParOf" srcId="{63E73E77-512F-4D1D-AB4E-EE6A019A8DC1}" destId="{2BF3DE53-7C29-4827-8814-B216415C44FB}" srcOrd="4" destOrd="0" presId="urn:microsoft.com/office/officeart/2005/8/layout/chevron1"/>
    <dgm:cxn modelId="{9023D132-73DF-4B82-AB9C-8DCDEB28CDCD}" type="presParOf" srcId="{63E73E77-512F-4D1D-AB4E-EE6A019A8DC1}" destId="{043F39F3-72C6-4771-99AE-225E94EA357D}" srcOrd="5" destOrd="0" presId="urn:microsoft.com/office/officeart/2005/8/layout/chevron1"/>
    <dgm:cxn modelId="{ACEB6195-E906-4802-A818-1ADA6ACE993F}" type="presParOf" srcId="{63E73E77-512F-4D1D-AB4E-EE6A019A8DC1}" destId="{25681604-AC99-4CF8-920B-43CBD61ED44B}" srcOrd="6" destOrd="0" presId="urn:microsoft.com/office/officeart/2005/8/layout/chevron1"/>
    <dgm:cxn modelId="{AF2B7D2F-6991-4D18-BDEC-E93730608508}" type="presParOf" srcId="{63E73E77-512F-4D1D-AB4E-EE6A019A8DC1}" destId="{2C1EBE78-135F-44D3-97A8-D5DB82B798E6}" srcOrd="7" destOrd="0" presId="urn:microsoft.com/office/officeart/2005/8/layout/chevron1"/>
    <dgm:cxn modelId="{1F6D5B01-AEDF-4178-A9C4-2792494CEC37}"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bg2">
            <a:lumMod val="20000"/>
            <a:lumOff val="80000"/>
          </a:schemeClr>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34420829-13C0-4729-89CC-2E8CB63CEA96}" srcId="{17FB03F5-70FA-466C-A37D-A7E8EB616439}" destId="{4F9C07E4-6C93-4DA7-9BC0-E383342E5519}" srcOrd="1" destOrd="0" parTransId="{24388ACA-7382-48EC-9A87-F07177EA7355}" sibTransId="{809D91C1-4CB9-47A9-BD91-7CAC7FF30998}"/>
    <dgm:cxn modelId="{2FDB1CD6-2D88-431F-ADFB-FC0983EFC7BE}" type="presOf" srcId="{2EFF14E5-DE1D-43C6-9D3F-84C0CB70E750}" destId="{609C44D8-ABCF-410D-AD15-7E80B57D5541}" srcOrd="0" destOrd="0" presId="urn:microsoft.com/office/officeart/2005/8/layout/chevron1"/>
    <dgm:cxn modelId="{7B65E4C0-53F2-4017-94A2-DF280056D190}" type="presOf" srcId="{D0E4D80F-B1A2-45C2-97AA-D1446EE233C8}" destId="{25681604-AC99-4CF8-920B-43CBD61ED44B}"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7B37C08A-24FB-415A-BCF1-20EF2A3EF463}" srcId="{17FB03F5-70FA-466C-A37D-A7E8EB616439}" destId="{D0E4D80F-B1A2-45C2-97AA-D1446EE233C8}" srcOrd="3" destOrd="0" parTransId="{83BBBCFD-0013-4E05-93C0-DB9DC44A30D9}" sibTransId="{B65215B6-F83F-406B-9403-1E2A4A6DCD94}"/>
    <dgm:cxn modelId="{A2739049-2641-4DF1-8AB3-F3F494FA4379}" type="presOf" srcId="{FE2BC662-9AED-4591-A56D-AB80FBB6CD15}" destId="{15BF632B-252C-4CB3-BF3A-EFB74B6FBCC2}" srcOrd="0" destOrd="0" presId="urn:microsoft.com/office/officeart/2005/8/layout/chevron1"/>
    <dgm:cxn modelId="{FE14CB94-05D4-4262-B3E4-8A8F0CEBBF9A}" type="presOf" srcId="{47EF2E2D-FCD0-43DC-B238-AD456292555E}" destId="{2BF3DE53-7C29-4827-8814-B216415C44FB}"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920BD475-083A-4D24-A30A-0F1B2A46DCF5}" type="presOf" srcId="{17FB03F5-70FA-466C-A37D-A7E8EB616439}" destId="{63E73E77-512F-4D1D-AB4E-EE6A019A8DC1}" srcOrd="0" destOrd="0" presId="urn:microsoft.com/office/officeart/2005/8/layout/chevron1"/>
    <dgm:cxn modelId="{D8C7864B-5BD6-423D-B5CA-53F0570FD1D4}" srcId="{17FB03F5-70FA-466C-A37D-A7E8EB616439}" destId="{47EF2E2D-FCD0-43DC-B238-AD456292555E}" srcOrd="2" destOrd="0" parTransId="{5C60B7E6-49A6-425D-9938-B958BAB53793}" sibTransId="{2053EA9B-AB87-4266-B4EA-ED0EAF936D89}"/>
    <dgm:cxn modelId="{BA641A10-184E-438E-8948-29778AD69E07}" type="presOf" srcId="{4F9C07E4-6C93-4DA7-9BC0-E383342E5519}" destId="{1E5117BC-88A5-4E80-AF64-A3534BEE4692}" srcOrd="0" destOrd="0" presId="urn:microsoft.com/office/officeart/2005/8/layout/chevron1"/>
    <dgm:cxn modelId="{570E7870-FF82-41F0-8E3E-C5BB8AB6BB5F}" type="presParOf" srcId="{63E73E77-512F-4D1D-AB4E-EE6A019A8DC1}" destId="{15BF632B-252C-4CB3-BF3A-EFB74B6FBCC2}" srcOrd="0" destOrd="0" presId="urn:microsoft.com/office/officeart/2005/8/layout/chevron1"/>
    <dgm:cxn modelId="{36054DB6-32A8-42E4-9286-955F023732B9}" type="presParOf" srcId="{63E73E77-512F-4D1D-AB4E-EE6A019A8DC1}" destId="{76201F07-D22F-4123-9711-550517C57BF3}" srcOrd="1" destOrd="0" presId="urn:microsoft.com/office/officeart/2005/8/layout/chevron1"/>
    <dgm:cxn modelId="{3D97CD68-D7E8-41BD-9B30-237C988F34C5}" type="presParOf" srcId="{63E73E77-512F-4D1D-AB4E-EE6A019A8DC1}" destId="{1E5117BC-88A5-4E80-AF64-A3534BEE4692}" srcOrd="2" destOrd="0" presId="urn:microsoft.com/office/officeart/2005/8/layout/chevron1"/>
    <dgm:cxn modelId="{FA6F688E-55FF-41A4-A2F9-F42EFFA764D6}" type="presParOf" srcId="{63E73E77-512F-4D1D-AB4E-EE6A019A8DC1}" destId="{2FC6639C-F985-40B7-861C-EC8996EFBF54}" srcOrd="3" destOrd="0" presId="urn:microsoft.com/office/officeart/2005/8/layout/chevron1"/>
    <dgm:cxn modelId="{85A3D3AD-1082-4F6D-B6F0-58406B3FF018}" type="presParOf" srcId="{63E73E77-512F-4D1D-AB4E-EE6A019A8DC1}" destId="{2BF3DE53-7C29-4827-8814-B216415C44FB}" srcOrd="4" destOrd="0" presId="urn:microsoft.com/office/officeart/2005/8/layout/chevron1"/>
    <dgm:cxn modelId="{A33F52C1-F6E8-4474-84E8-12710DF56F22}" type="presParOf" srcId="{63E73E77-512F-4D1D-AB4E-EE6A019A8DC1}" destId="{043F39F3-72C6-4771-99AE-225E94EA357D}" srcOrd="5" destOrd="0" presId="urn:microsoft.com/office/officeart/2005/8/layout/chevron1"/>
    <dgm:cxn modelId="{27DB7ACA-0D80-4704-AD13-EEF4CD837647}" type="presParOf" srcId="{63E73E77-512F-4D1D-AB4E-EE6A019A8DC1}" destId="{25681604-AC99-4CF8-920B-43CBD61ED44B}" srcOrd="6" destOrd="0" presId="urn:microsoft.com/office/officeart/2005/8/layout/chevron1"/>
    <dgm:cxn modelId="{1688BD24-FC90-49C1-9C5B-838FD0EBCC47}" type="presParOf" srcId="{63E73E77-512F-4D1D-AB4E-EE6A019A8DC1}" destId="{2C1EBE78-135F-44D3-97A8-D5DB82B798E6}" srcOrd="7" destOrd="0" presId="urn:microsoft.com/office/officeart/2005/8/layout/chevron1"/>
    <dgm:cxn modelId="{5A8A6848-CE89-4607-AC53-4050A9899A12}"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bg2">
            <a:lumMod val="20000"/>
            <a:lumOff val="80000"/>
          </a:schemeClr>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D8C7864B-5BD6-423D-B5CA-53F0570FD1D4}" srcId="{17FB03F5-70FA-466C-A37D-A7E8EB616439}" destId="{47EF2E2D-FCD0-43DC-B238-AD456292555E}" srcOrd="2" destOrd="0" parTransId="{5C60B7E6-49A6-425D-9938-B958BAB53793}" sibTransId="{2053EA9B-AB87-4266-B4EA-ED0EAF936D89}"/>
    <dgm:cxn modelId="{E7D0313D-E249-4338-8E98-10A74350D684}" srcId="{17FB03F5-70FA-466C-A37D-A7E8EB616439}" destId="{FE2BC662-9AED-4591-A56D-AB80FBB6CD15}" srcOrd="0" destOrd="0" parTransId="{6B1EDA16-B0EA-41FE-9160-F1CB854900DE}" sibTransId="{C9B95121-775C-46A4-A811-CE891D047F2E}"/>
    <dgm:cxn modelId="{FFD182E4-324C-4101-8E34-1F7880750E72}" type="presOf" srcId="{D0E4D80F-B1A2-45C2-97AA-D1446EE233C8}" destId="{25681604-AC99-4CF8-920B-43CBD61ED44B}" srcOrd="0" destOrd="0" presId="urn:microsoft.com/office/officeart/2005/8/layout/chevron1"/>
    <dgm:cxn modelId="{C867890B-8942-4253-8DEA-5F0936B107AD}" type="presOf" srcId="{FE2BC662-9AED-4591-A56D-AB80FBB6CD15}" destId="{15BF632B-252C-4CB3-BF3A-EFB74B6FBCC2}" srcOrd="0" destOrd="0" presId="urn:microsoft.com/office/officeart/2005/8/layout/chevron1"/>
    <dgm:cxn modelId="{71B7ECF6-08E9-42C3-AC60-975B28F06BEC}" type="presOf" srcId="{47EF2E2D-FCD0-43DC-B238-AD456292555E}" destId="{2BF3DE53-7C29-4827-8814-B216415C44FB}"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E4C71714-6A85-41E6-BF30-B84E9CADE000}" type="presOf" srcId="{17FB03F5-70FA-466C-A37D-A7E8EB616439}" destId="{63E73E77-512F-4D1D-AB4E-EE6A019A8DC1}" srcOrd="0" destOrd="0" presId="urn:microsoft.com/office/officeart/2005/8/layout/chevron1"/>
    <dgm:cxn modelId="{F4318D0E-601D-4A01-B660-2178F5D951F5}" type="presOf" srcId="{2EFF14E5-DE1D-43C6-9D3F-84C0CB70E750}" destId="{609C44D8-ABCF-410D-AD15-7E80B57D5541}" srcOrd="0" destOrd="0" presId="urn:microsoft.com/office/officeart/2005/8/layout/chevron1"/>
    <dgm:cxn modelId="{FDE4D994-A1AB-44FE-B420-77585845C841}" type="presOf" srcId="{4F9C07E4-6C93-4DA7-9BC0-E383342E5519}" destId="{1E5117BC-88A5-4E80-AF64-A3534BEE4692}" srcOrd="0" destOrd="0" presId="urn:microsoft.com/office/officeart/2005/8/layout/chevron1"/>
    <dgm:cxn modelId="{34420829-13C0-4729-89CC-2E8CB63CEA96}" srcId="{17FB03F5-70FA-466C-A37D-A7E8EB616439}" destId="{4F9C07E4-6C93-4DA7-9BC0-E383342E5519}" srcOrd="1" destOrd="0" parTransId="{24388ACA-7382-48EC-9A87-F07177EA7355}" sibTransId="{809D91C1-4CB9-47A9-BD91-7CAC7FF30998}"/>
    <dgm:cxn modelId="{7B37C08A-24FB-415A-BCF1-20EF2A3EF463}" srcId="{17FB03F5-70FA-466C-A37D-A7E8EB616439}" destId="{D0E4D80F-B1A2-45C2-97AA-D1446EE233C8}" srcOrd="3" destOrd="0" parTransId="{83BBBCFD-0013-4E05-93C0-DB9DC44A30D9}" sibTransId="{B65215B6-F83F-406B-9403-1E2A4A6DCD94}"/>
    <dgm:cxn modelId="{570B2DEE-7E69-400F-8BAF-9443B17CD108}" type="presParOf" srcId="{63E73E77-512F-4D1D-AB4E-EE6A019A8DC1}" destId="{15BF632B-252C-4CB3-BF3A-EFB74B6FBCC2}" srcOrd="0" destOrd="0" presId="urn:microsoft.com/office/officeart/2005/8/layout/chevron1"/>
    <dgm:cxn modelId="{B85187FC-61D1-40F4-B3B7-1936AF56A327}" type="presParOf" srcId="{63E73E77-512F-4D1D-AB4E-EE6A019A8DC1}" destId="{76201F07-D22F-4123-9711-550517C57BF3}" srcOrd="1" destOrd="0" presId="urn:microsoft.com/office/officeart/2005/8/layout/chevron1"/>
    <dgm:cxn modelId="{9434B387-4046-417A-B465-B1CD93A803CA}" type="presParOf" srcId="{63E73E77-512F-4D1D-AB4E-EE6A019A8DC1}" destId="{1E5117BC-88A5-4E80-AF64-A3534BEE4692}" srcOrd="2" destOrd="0" presId="urn:microsoft.com/office/officeart/2005/8/layout/chevron1"/>
    <dgm:cxn modelId="{21B67461-4188-4A40-8E61-92A982D8B45F}" type="presParOf" srcId="{63E73E77-512F-4D1D-AB4E-EE6A019A8DC1}" destId="{2FC6639C-F985-40B7-861C-EC8996EFBF54}" srcOrd="3" destOrd="0" presId="urn:microsoft.com/office/officeart/2005/8/layout/chevron1"/>
    <dgm:cxn modelId="{3CDEFAA7-3D8B-4BB2-BE5F-573A9EC18990}" type="presParOf" srcId="{63E73E77-512F-4D1D-AB4E-EE6A019A8DC1}" destId="{2BF3DE53-7C29-4827-8814-B216415C44FB}" srcOrd="4" destOrd="0" presId="urn:microsoft.com/office/officeart/2005/8/layout/chevron1"/>
    <dgm:cxn modelId="{A9A18198-AE18-495D-ADAE-1BB9338EFB1F}" type="presParOf" srcId="{63E73E77-512F-4D1D-AB4E-EE6A019A8DC1}" destId="{043F39F3-72C6-4771-99AE-225E94EA357D}" srcOrd="5" destOrd="0" presId="urn:microsoft.com/office/officeart/2005/8/layout/chevron1"/>
    <dgm:cxn modelId="{4AB910EE-61A8-4606-8C08-1BBB2E3EEC31}" type="presParOf" srcId="{63E73E77-512F-4D1D-AB4E-EE6A019A8DC1}" destId="{25681604-AC99-4CF8-920B-43CBD61ED44B}" srcOrd="6" destOrd="0" presId="urn:microsoft.com/office/officeart/2005/8/layout/chevron1"/>
    <dgm:cxn modelId="{18E76234-7321-45CF-9529-28B96604C45D}" type="presParOf" srcId="{63E73E77-512F-4D1D-AB4E-EE6A019A8DC1}" destId="{2C1EBE78-135F-44D3-97A8-D5DB82B798E6}" srcOrd="7" destOrd="0" presId="urn:microsoft.com/office/officeart/2005/8/layout/chevron1"/>
    <dgm:cxn modelId="{D02F14AF-C57E-4326-BFC1-3FF1603EF14A}"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bg2">
            <a:lumMod val="20000"/>
            <a:lumOff val="80000"/>
          </a:schemeClr>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34420829-13C0-4729-89CC-2E8CB63CEA96}" srcId="{17FB03F5-70FA-466C-A37D-A7E8EB616439}" destId="{4F9C07E4-6C93-4DA7-9BC0-E383342E5519}" srcOrd="1" destOrd="0" parTransId="{24388ACA-7382-48EC-9A87-F07177EA7355}" sibTransId="{809D91C1-4CB9-47A9-BD91-7CAC7FF30998}"/>
    <dgm:cxn modelId="{82F06228-8869-4A7D-9B8A-030A5449056D}" type="presOf" srcId="{47EF2E2D-FCD0-43DC-B238-AD456292555E}" destId="{2BF3DE53-7C29-4827-8814-B216415C44FB}" srcOrd="0" destOrd="0" presId="urn:microsoft.com/office/officeart/2005/8/layout/chevron1"/>
    <dgm:cxn modelId="{7B37C08A-24FB-415A-BCF1-20EF2A3EF463}" srcId="{17FB03F5-70FA-466C-A37D-A7E8EB616439}" destId="{D0E4D80F-B1A2-45C2-97AA-D1446EE233C8}" srcOrd="3" destOrd="0" parTransId="{83BBBCFD-0013-4E05-93C0-DB9DC44A30D9}" sibTransId="{B65215B6-F83F-406B-9403-1E2A4A6DCD94}"/>
    <dgm:cxn modelId="{E7D0313D-E249-4338-8E98-10A74350D684}" srcId="{17FB03F5-70FA-466C-A37D-A7E8EB616439}" destId="{FE2BC662-9AED-4591-A56D-AB80FBB6CD15}" srcOrd="0" destOrd="0" parTransId="{6B1EDA16-B0EA-41FE-9160-F1CB854900DE}" sibTransId="{C9B95121-775C-46A4-A811-CE891D047F2E}"/>
    <dgm:cxn modelId="{E07EA07E-F894-47AD-A97C-00B6828109F8}" type="presOf" srcId="{2EFF14E5-DE1D-43C6-9D3F-84C0CB70E750}" destId="{609C44D8-ABCF-410D-AD15-7E80B57D5541}" srcOrd="0" destOrd="0" presId="urn:microsoft.com/office/officeart/2005/8/layout/chevron1"/>
    <dgm:cxn modelId="{03DB014F-FEF3-4734-9127-22FA1083BACC}" type="presOf" srcId="{FE2BC662-9AED-4591-A56D-AB80FBB6CD15}" destId="{15BF632B-252C-4CB3-BF3A-EFB74B6FBCC2}"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D8C7864B-5BD6-423D-B5CA-53F0570FD1D4}" srcId="{17FB03F5-70FA-466C-A37D-A7E8EB616439}" destId="{47EF2E2D-FCD0-43DC-B238-AD456292555E}" srcOrd="2" destOrd="0" parTransId="{5C60B7E6-49A6-425D-9938-B958BAB53793}" sibTransId="{2053EA9B-AB87-4266-B4EA-ED0EAF936D89}"/>
    <dgm:cxn modelId="{29AC530E-872C-409E-9E8C-6AF157688298}" type="presOf" srcId="{17FB03F5-70FA-466C-A37D-A7E8EB616439}" destId="{63E73E77-512F-4D1D-AB4E-EE6A019A8DC1}" srcOrd="0" destOrd="0" presId="urn:microsoft.com/office/officeart/2005/8/layout/chevron1"/>
    <dgm:cxn modelId="{9BC09E33-603A-42E5-867D-327313183C57}" type="presOf" srcId="{4F9C07E4-6C93-4DA7-9BC0-E383342E5519}" destId="{1E5117BC-88A5-4E80-AF64-A3534BEE4692}" srcOrd="0" destOrd="0" presId="urn:microsoft.com/office/officeart/2005/8/layout/chevron1"/>
    <dgm:cxn modelId="{0B2F58A0-B35A-42D9-872A-D6ABD8BCB472}" type="presOf" srcId="{D0E4D80F-B1A2-45C2-97AA-D1446EE233C8}" destId="{25681604-AC99-4CF8-920B-43CBD61ED44B}" srcOrd="0" destOrd="0" presId="urn:microsoft.com/office/officeart/2005/8/layout/chevron1"/>
    <dgm:cxn modelId="{EE09F77A-347D-448D-BDA2-B64E94632CD3}" type="presParOf" srcId="{63E73E77-512F-4D1D-AB4E-EE6A019A8DC1}" destId="{15BF632B-252C-4CB3-BF3A-EFB74B6FBCC2}" srcOrd="0" destOrd="0" presId="urn:microsoft.com/office/officeart/2005/8/layout/chevron1"/>
    <dgm:cxn modelId="{FD0649D4-9FEA-40C8-8261-A69E75DE8972}" type="presParOf" srcId="{63E73E77-512F-4D1D-AB4E-EE6A019A8DC1}" destId="{76201F07-D22F-4123-9711-550517C57BF3}" srcOrd="1" destOrd="0" presId="urn:microsoft.com/office/officeart/2005/8/layout/chevron1"/>
    <dgm:cxn modelId="{3C0C726E-8CA6-4D9F-ABD3-1D4AF76C99AF}" type="presParOf" srcId="{63E73E77-512F-4D1D-AB4E-EE6A019A8DC1}" destId="{1E5117BC-88A5-4E80-AF64-A3534BEE4692}" srcOrd="2" destOrd="0" presId="urn:microsoft.com/office/officeart/2005/8/layout/chevron1"/>
    <dgm:cxn modelId="{E66F343D-18CA-478D-A978-28DE4BB658FD}" type="presParOf" srcId="{63E73E77-512F-4D1D-AB4E-EE6A019A8DC1}" destId="{2FC6639C-F985-40B7-861C-EC8996EFBF54}" srcOrd="3" destOrd="0" presId="urn:microsoft.com/office/officeart/2005/8/layout/chevron1"/>
    <dgm:cxn modelId="{B20311F7-0929-4830-9C28-3776FCB61737}" type="presParOf" srcId="{63E73E77-512F-4D1D-AB4E-EE6A019A8DC1}" destId="{2BF3DE53-7C29-4827-8814-B216415C44FB}" srcOrd="4" destOrd="0" presId="urn:microsoft.com/office/officeart/2005/8/layout/chevron1"/>
    <dgm:cxn modelId="{784169C8-02FA-4B5E-9A17-289BDE647275}" type="presParOf" srcId="{63E73E77-512F-4D1D-AB4E-EE6A019A8DC1}" destId="{043F39F3-72C6-4771-99AE-225E94EA357D}" srcOrd="5" destOrd="0" presId="urn:microsoft.com/office/officeart/2005/8/layout/chevron1"/>
    <dgm:cxn modelId="{4764E1F5-44A6-4529-8AA0-62312D49206F}" type="presParOf" srcId="{63E73E77-512F-4D1D-AB4E-EE6A019A8DC1}" destId="{25681604-AC99-4CF8-920B-43CBD61ED44B}" srcOrd="6" destOrd="0" presId="urn:microsoft.com/office/officeart/2005/8/layout/chevron1"/>
    <dgm:cxn modelId="{911AA415-C97C-40BC-896F-F8D89B44DF8D}" type="presParOf" srcId="{63E73E77-512F-4D1D-AB4E-EE6A019A8DC1}" destId="{2C1EBE78-135F-44D3-97A8-D5DB82B798E6}" srcOrd="7" destOrd="0" presId="urn:microsoft.com/office/officeart/2005/8/layout/chevron1"/>
    <dgm:cxn modelId="{7B893CAB-C712-4CFF-985C-987E7D2012FD}"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9F09E0-ED8E-41CD-8227-64EAFFB4C21A}" type="doc">
      <dgm:prSet loTypeId="urn:microsoft.com/office/officeart/2005/8/layout/process4" loCatId="list" qsTypeId="urn:microsoft.com/office/officeart/2005/8/quickstyle/simple3" qsCatId="simple" csTypeId="urn:microsoft.com/office/officeart/2005/8/colors/colorful5" csCatId="colorful" phldr="1"/>
      <dgm:spPr/>
      <dgm:t>
        <a:bodyPr/>
        <a:lstStyle/>
        <a:p>
          <a:endParaRPr lang="es-US"/>
        </a:p>
      </dgm:t>
    </dgm:pt>
    <dgm:pt modelId="{C9BBFDF7-7390-412B-ADFD-6E5617D1B780}">
      <dgm:prSet phldrT="[Texto]" custT="1"/>
      <dgm:spPr/>
      <dgm:t>
        <a:bodyPr/>
        <a:lstStyle/>
        <a:p>
          <a:r>
            <a:rPr lang="es-US" sz="2000" b="1" dirty="0" smtClean="0"/>
            <a:t>Año 2015</a:t>
          </a:r>
          <a:endParaRPr lang="es-US" sz="2000" b="1" dirty="0"/>
        </a:p>
      </dgm:t>
    </dgm:pt>
    <dgm:pt modelId="{617DDE63-0009-487D-B29E-1C88C29DF17C}" type="parTrans" cxnId="{F0E4B92A-D5BA-4301-82E4-CCB36BE0143B}">
      <dgm:prSet/>
      <dgm:spPr/>
      <dgm:t>
        <a:bodyPr/>
        <a:lstStyle/>
        <a:p>
          <a:endParaRPr lang="es-US"/>
        </a:p>
      </dgm:t>
    </dgm:pt>
    <dgm:pt modelId="{22423B99-DEA0-43FE-B34C-AB6076A95275}" type="sibTrans" cxnId="{F0E4B92A-D5BA-4301-82E4-CCB36BE0143B}">
      <dgm:prSet/>
      <dgm:spPr/>
      <dgm:t>
        <a:bodyPr/>
        <a:lstStyle/>
        <a:p>
          <a:endParaRPr lang="es-US"/>
        </a:p>
      </dgm:t>
    </dgm:pt>
    <dgm:pt modelId="{3F2BDDCF-3019-4F61-B310-7782881E4E66}">
      <dgm:prSet phldrT="[Texto]" custT="1"/>
      <dgm:spPr/>
      <dgm:t>
        <a:bodyPr/>
        <a:lstStyle/>
        <a:p>
          <a:r>
            <a:rPr lang="es-US" sz="2000" dirty="0" smtClean="0"/>
            <a:t>SENPLADES</a:t>
          </a:r>
          <a:endParaRPr lang="es-US" sz="2000" dirty="0"/>
        </a:p>
      </dgm:t>
    </dgm:pt>
    <dgm:pt modelId="{99B4570D-BD0C-43E1-9D25-939A170BF59B}" type="parTrans" cxnId="{21A10082-E354-4254-890B-D69C2A1B7006}">
      <dgm:prSet/>
      <dgm:spPr/>
      <dgm:t>
        <a:bodyPr/>
        <a:lstStyle/>
        <a:p>
          <a:endParaRPr lang="es-US"/>
        </a:p>
      </dgm:t>
    </dgm:pt>
    <dgm:pt modelId="{444799F7-82B5-4908-82E4-8C5D0DE71AA1}" type="sibTrans" cxnId="{21A10082-E354-4254-890B-D69C2A1B7006}">
      <dgm:prSet/>
      <dgm:spPr/>
      <dgm:t>
        <a:bodyPr/>
        <a:lstStyle/>
        <a:p>
          <a:endParaRPr lang="es-US"/>
        </a:p>
      </dgm:t>
    </dgm:pt>
    <dgm:pt modelId="{6214FAF4-8D9E-43BF-97AA-F5CAF2761315}">
      <dgm:prSet phldrT="[Texto]" custT="1"/>
      <dgm:spPr/>
      <dgm:t>
        <a:bodyPr/>
        <a:lstStyle/>
        <a:p>
          <a:r>
            <a:rPr lang="es-US" sz="2000" dirty="0" smtClean="0"/>
            <a:t>Herramienta</a:t>
          </a:r>
          <a:endParaRPr lang="es-US" sz="2000" dirty="0"/>
        </a:p>
      </dgm:t>
    </dgm:pt>
    <dgm:pt modelId="{36CC2724-D107-4BDF-9B9C-523DF386CC06}" type="parTrans" cxnId="{8FF17001-D902-48EF-A7B3-F6159C7E74A2}">
      <dgm:prSet/>
      <dgm:spPr/>
      <dgm:t>
        <a:bodyPr/>
        <a:lstStyle/>
        <a:p>
          <a:endParaRPr lang="es-US"/>
        </a:p>
      </dgm:t>
    </dgm:pt>
    <dgm:pt modelId="{A791A2F4-BAA4-4282-BF25-1D2D32F37501}" type="sibTrans" cxnId="{8FF17001-D902-48EF-A7B3-F6159C7E74A2}">
      <dgm:prSet/>
      <dgm:spPr/>
      <dgm:t>
        <a:bodyPr/>
        <a:lstStyle/>
        <a:p>
          <a:endParaRPr lang="es-US"/>
        </a:p>
      </dgm:t>
    </dgm:pt>
    <dgm:pt modelId="{841D86E9-C3C4-482C-8269-B4B768E17471}">
      <dgm:prSet phldrT="[Texto]" custT="1"/>
      <dgm:spPr/>
      <dgm:t>
        <a:bodyPr/>
        <a:lstStyle/>
        <a:p>
          <a:r>
            <a:rPr lang="es-US" sz="2000" b="1" dirty="0" smtClean="0"/>
            <a:t>“Guía Metodológica para la Elaboración en Planes de Desarrollo y Ordenamiento Territorial (PDYOT) de los Gobiernos Autónomos Descentralizados”</a:t>
          </a:r>
          <a:endParaRPr lang="es-US" sz="2000" b="1" dirty="0"/>
        </a:p>
      </dgm:t>
    </dgm:pt>
    <dgm:pt modelId="{3E73CEB5-A91E-4BCA-A4A6-BE087C824C52}" type="parTrans" cxnId="{54563CC6-49A4-4FBC-8192-967FA18A9D13}">
      <dgm:prSet/>
      <dgm:spPr/>
      <dgm:t>
        <a:bodyPr/>
        <a:lstStyle/>
        <a:p>
          <a:endParaRPr lang="es-US"/>
        </a:p>
      </dgm:t>
    </dgm:pt>
    <dgm:pt modelId="{4DD5E014-D1AC-482B-874C-964DFD08790A}" type="sibTrans" cxnId="{54563CC6-49A4-4FBC-8192-967FA18A9D13}">
      <dgm:prSet/>
      <dgm:spPr/>
      <dgm:t>
        <a:bodyPr/>
        <a:lstStyle/>
        <a:p>
          <a:endParaRPr lang="es-US"/>
        </a:p>
      </dgm:t>
    </dgm:pt>
    <dgm:pt modelId="{E10E697D-0C96-46AB-8CB2-4A377B50F229}">
      <dgm:prSet phldrT="[Texto]" custT="1"/>
      <dgm:spPr/>
      <dgm:t>
        <a:bodyPr/>
        <a:lstStyle/>
        <a:p>
          <a:r>
            <a:rPr lang="es-US" sz="2000" dirty="0" smtClean="0"/>
            <a:t>Reducción de contenido</a:t>
          </a:r>
          <a:endParaRPr lang="es-US" sz="2000" dirty="0"/>
        </a:p>
      </dgm:t>
    </dgm:pt>
    <dgm:pt modelId="{E31BF2B9-6222-482E-863D-D106E24C6DF1}" type="parTrans" cxnId="{24C91AD9-3A96-486F-97F9-4499A3077495}">
      <dgm:prSet/>
      <dgm:spPr/>
      <dgm:t>
        <a:bodyPr/>
        <a:lstStyle/>
        <a:p>
          <a:endParaRPr lang="es-US"/>
        </a:p>
      </dgm:t>
    </dgm:pt>
    <dgm:pt modelId="{94036883-7C32-4D18-96E4-CD9376E2F61F}" type="sibTrans" cxnId="{24C91AD9-3A96-486F-97F9-4499A3077495}">
      <dgm:prSet/>
      <dgm:spPr/>
      <dgm:t>
        <a:bodyPr/>
        <a:lstStyle/>
        <a:p>
          <a:endParaRPr lang="es-US"/>
        </a:p>
      </dgm:t>
    </dgm:pt>
    <dgm:pt modelId="{8B6200D9-6523-4857-81D8-2CC3552E842E}">
      <dgm:prSet phldrT="[Texto]" custT="1"/>
      <dgm:spPr/>
      <dgm:t>
        <a:bodyPr/>
        <a:lstStyle/>
        <a:p>
          <a:r>
            <a:rPr lang="es-US" sz="2000" dirty="0" smtClean="0"/>
            <a:t>Componentes e indicadores</a:t>
          </a:r>
          <a:endParaRPr lang="es-US" sz="2000" dirty="0"/>
        </a:p>
      </dgm:t>
    </dgm:pt>
    <dgm:pt modelId="{0C68FE4A-7D20-478C-9FBB-EB52D12F7EED}" type="parTrans" cxnId="{CD4FE7D3-9021-4457-AFFC-AB168556FBE9}">
      <dgm:prSet/>
      <dgm:spPr/>
      <dgm:t>
        <a:bodyPr/>
        <a:lstStyle/>
        <a:p>
          <a:endParaRPr lang="es-US"/>
        </a:p>
      </dgm:t>
    </dgm:pt>
    <dgm:pt modelId="{AE8F079D-0B89-4265-8A5D-AE357FB90259}" type="sibTrans" cxnId="{CD4FE7D3-9021-4457-AFFC-AB168556FBE9}">
      <dgm:prSet/>
      <dgm:spPr/>
      <dgm:t>
        <a:bodyPr/>
        <a:lstStyle/>
        <a:p>
          <a:endParaRPr lang="es-US"/>
        </a:p>
      </dgm:t>
    </dgm:pt>
    <dgm:pt modelId="{B2B990BC-14EF-43BC-8008-9CF0A5AD4EF7}" type="pres">
      <dgm:prSet presAssocID="{969F09E0-ED8E-41CD-8227-64EAFFB4C21A}" presName="Name0" presStyleCnt="0">
        <dgm:presLayoutVars>
          <dgm:dir/>
          <dgm:animLvl val="lvl"/>
          <dgm:resizeHandles val="exact"/>
        </dgm:presLayoutVars>
      </dgm:prSet>
      <dgm:spPr/>
      <dgm:t>
        <a:bodyPr/>
        <a:lstStyle/>
        <a:p>
          <a:endParaRPr lang="es-US"/>
        </a:p>
      </dgm:t>
    </dgm:pt>
    <dgm:pt modelId="{2EACCDA9-BCB5-4AE6-A03F-A1B0CEAE26E2}" type="pres">
      <dgm:prSet presAssocID="{841D86E9-C3C4-482C-8269-B4B768E17471}" presName="boxAndChildren" presStyleCnt="0"/>
      <dgm:spPr/>
      <dgm:t>
        <a:bodyPr/>
        <a:lstStyle/>
        <a:p>
          <a:endParaRPr lang="es-US"/>
        </a:p>
      </dgm:t>
    </dgm:pt>
    <dgm:pt modelId="{3E2BD3A1-670B-434D-925F-671B9B010023}" type="pres">
      <dgm:prSet presAssocID="{841D86E9-C3C4-482C-8269-B4B768E17471}" presName="parentTextBox" presStyleLbl="node1" presStyleIdx="0" presStyleCnt="2"/>
      <dgm:spPr/>
      <dgm:t>
        <a:bodyPr/>
        <a:lstStyle/>
        <a:p>
          <a:endParaRPr lang="es-US"/>
        </a:p>
      </dgm:t>
    </dgm:pt>
    <dgm:pt modelId="{0500253E-340C-4604-B8D0-468A455F3076}" type="pres">
      <dgm:prSet presAssocID="{841D86E9-C3C4-482C-8269-B4B768E17471}" presName="entireBox" presStyleLbl="node1" presStyleIdx="0" presStyleCnt="2"/>
      <dgm:spPr/>
      <dgm:t>
        <a:bodyPr/>
        <a:lstStyle/>
        <a:p>
          <a:endParaRPr lang="es-US"/>
        </a:p>
      </dgm:t>
    </dgm:pt>
    <dgm:pt modelId="{BF2C08EE-E3FA-4C2C-8660-1C6888513785}" type="pres">
      <dgm:prSet presAssocID="{841D86E9-C3C4-482C-8269-B4B768E17471}" presName="descendantBox" presStyleCnt="0"/>
      <dgm:spPr/>
      <dgm:t>
        <a:bodyPr/>
        <a:lstStyle/>
        <a:p>
          <a:endParaRPr lang="es-US"/>
        </a:p>
      </dgm:t>
    </dgm:pt>
    <dgm:pt modelId="{A42F9C85-06D9-4047-A8F0-B5B4930E66C8}" type="pres">
      <dgm:prSet presAssocID="{E10E697D-0C96-46AB-8CB2-4A377B50F229}" presName="childTextBox" presStyleLbl="fgAccFollowNode1" presStyleIdx="0" presStyleCnt="4">
        <dgm:presLayoutVars>
          <dgm:bulletEnabled val="1"/>
        </dgm:presLayoutVars>
      </dgm:prSet>
      <dgm:spPr/>
      <dgm:t>
        <a:bodyPr/>
        <a:lstStyle/>
        <a:p>
          <a:endParaRPr lang="es-US"/>
        </a:p>
      </dgm:t>
    </dgm:pt>
    <dgm:pt modelId="{BCE62B57-EFD1-4C6F-8D02-B207FDAD1D5B}" type="pres">
      <dgm:prSet presAssocID="{8B6200D9-6523-4857-81D8-2CC3552E842E}" presName="childTextBox" presStyleLbl="fgAccFollowNode1" presStyleIdx="1" presStyleCnt="4">
        <dgm:presLayoutVars>
          <dgm:bulletEnabled val="1"/>
        </dgm:presLayoutVars>
      </dgm:prSet>
      <dgm:spPr/>
      <dgm:t>
        <a:bodyPr/>
        <a:lstStyle/>
        <a:p>
          <a:endParaRPr lang="es-US"/>
        </a:p>
      </dgm:t>
    </dgm:pt>
    <dgm:pt modelId="{B1A36F11-03F3-4BE1-BD10-7AC40F567C0D}" type="pres">
      <dgm:prSet presAssocID="{22423B99-DEA0-43FE-B34C-AB6076A95275}" presName="sp" presStyleCnt="0"/>
      <dgm:spPr/>
      <dgm:t>
        <a:bodyPr/>
        <a:lstStyle/>
        <a:p>
          <a:endParaRPr lang="es-US"/>
        </a:p>
      </dgm:t>
    </dgm:pt>
    <dgm:pt modelId="{45158DC7-E2E1-4525-A657-84FD3904A9A5}" type="pres">
      <dgm:prSet presAssocID="{C9BBFDF7-7390-412B-ADFD-6E5617D1B780}" presName="arrowAndChildren" presStyleCnt="0"/>
      <dgm:spPr/>
      <dgm:t>
        <a:bodyPr/>
        <a:lstStyle/>
        <a:p>
          <a:endParaRPr lang="es-US"/>
        </a:p>
      </dgm:t>
    </dgm:pt>
    <dgm:pt modelId="{46E6AFB0-406B-4BAA-B39A-F7229766BC72}" type="pres">
      <dgm:prSet presAssocID="{C9BBFDF7-7390-412B-ADFD-6E5617D1B780}" presName="parentTextArrow" presStyleLbl="node1" presStyleIdx="0" presStyleCnt="2"/>
      <dgm:spPr/>
      <dgm:t>
        <a:bodyPr/>
        <a:lstStyle/>
        <a:p>
          <a:endParaRPr lang="es-US"/>
        </a:p>
      </dgm:t>
    </dgm:pt>
    <dgm:pt modelId="{71F03EA7-AA1F-4B54-8729-943E960C30B1}" type="pres">
      <dgm:prSet presAssocID="{C9BBFDF7-7390-412B-ADFD-6E5617D1B780}" presName="arrow" presStyleLbl="node1" presStyleIdx="1" presStyleCnt="2" custLinFactNeighborX="-3011" custLinFactNeighborY="-464"/>
      <dgm:spPr/>
      <dgm:t>
        <a:bodyPr/>
        <a:lstStyle/>
        <a:p>
          <a:endParaRPr lang="es-US"/>
        </a:p>
      </dgm:t>
    </dgm:pt>
    <dgm:pt modelId="{34386213-AB1B-49BA-9D4C-E4781C3D5C02}" type="pres">
      <dgm:prSet presAssocID="{C9BBFDF7-7390-412B-ADFD-6E5617D1B780}" presName="descendantArrow" presStyleCnt="0"/>
      <dgm:spPr/>
      <dgm:t>
        <a:bodyPr/>
        <a:lstStyle/>
        <a:p>
          <a:endParaRPr lang="es-US"/>
        </a:p>
      </dgm:t>
    </dgm:pt>
    <dgm:pt modelId="{B9E0EE1E-46FD-4046-8BF9-19DFE55C3A89}" type="pres">
      <dgm:prSet presAssocID="{3F2BDDCF-3019-4F61-B310-7782881E4E66}" presName="childTextArrow" presStyleLbl="fgAccFollowNode1" presStyleIdx="2" presStyleCnt="4">
        <dgm:presLayoutVars>
          <dgm:bulletEnabled val="1"/>
        </dgm:presLayoutVars>
      </dgm:prSet>
      <dgm:spPr/>
      <dgm:t>
        <a:bodyPr/>
        <a:lstStyle/>
        <a:p>
          <a:endParaRPr lang="es-US"/>
        </a:p>
      </dgm:t>
    </dgm:pt>
    <dgm:pt modelId="{6B1921C6-7DD9-4697-9BCD-6A10DA2A56DB}" type="pres">
      <dgm:prSet presAssocID="{6214FAF4-8D9E-43BF-97AA-F5CAF2761315}" presName="childTextArrow" presStyleLbl="fgAccFollowNode1" presStyleIdx="3" presStyleCnt="4">
        <dgm:presLayoutVars>
          <dgm:bulletEnabled val="1"/>
        </dgm:presLayoutVars>
      </dgm:prSet>
      <dgm:spPr/>
      <dgm:t>
        <a:bodyPr/>
        <a:lstStyle/>
        <a:p>
          <a:endParaRPr lang="es-US"/>
        </a:p>
      </dgm:t>
    </dgm:pt>
  </dgm:ptLst>
  <dgm:cxnLst>
    <dgm:cxn modelId="{54563CC6-49A4-4FBC-8192-967FA18A9D13}" srcId="{969F09E0-ED8E-41CD-8227-64EAFFB4C21A}" destId="{841D86E9-C3C4-482C-8269-B4B768E17471}" srcOrd="1" destOrd="0" parTransId="{3E73CEB5-A91E-4BCA-A4A6-BE087C824C52}" sibTransId="{4DD5E014-D1AC-482B-874C-964DFD08790A}"/>
    <dgm:cxn modelId="{CD4FE7D3-9021-4457-AFFC-AB168556FBE9}" srcId="{841D86E9-C3C4-482C-8269-B4B768E17471}" destId="{8B6200D9-6523-4857-81D8-2CC3552E842E}" srcOrd="1" destOrd="0" parTransId="{0C68FE4A-7D20-478C-9FBB-EB52D12F7EED}" sibTransId="{AE8F079D-0B89-4265-8A5D-AE357FB90259}"/>
    <dgm:cxn modelId="{76F7E787-9719-4EA3-9296-5EFF8FB10E61}" type="presOf" srcId="{C9BBFDF7-7390-412B-ADFD-6E5617D1B780}" destId="{46E6AFB0-406B-4BAA-B39A-F7229766BC72}" srcOrd="0" destOrd="0" presId="urn:microsoft.com/office/officeart/2005/8/layout/process4"/>
    <dgm:cxn modelId="{50C9DC7C-BD3E-40E4-A60E-8AAF8A4CDA9E}" type="presOf" srcId="{841D86E9-C3C4-482C-8269-B4B768E17471}" destId="{3E2BD3A1-670B-434D-925F-671B9B010023}" srcOrd="0" destOrd="0" presId="urn:microsoft.com/office/officeart/2005/8/layout/process4"/>
    <dgm:cxn modelId="{4E785044-FF73-4E8E-AF79-736F1E33D42E}" type="presOf" srcId="{841D86E9-C3C4-482C-8269-B4B768E17471}" destId="{0500253E-340C-4604-B8D0-468A455F3076}" srcOrd="1" destOrd="0" presId="urn:microsoft.com/office/officeart/2005/8/layout/process4"/>
    <dgm:cxn modelId="{FAAF2948-81E3-448E-A8E8-599584805D5F}" type="presOf" srcId="{8B6200D9-6523-4857-81D8-2CC3552E842E}" destId="{BCE62B57-EFD1-4C6F-8D02-B207FDAD1D5B}" srcOrd="0" destOrd="0" presId="urn:microsoft.com/office/officeart/2005/8/layout/process4"/>
    <dgm:cxn modelId="{6EF2660B-A74C-4776-AE01-8CC1E88B7A22}" type="presOf" srcId="{3F2BDDCF-3019-4F61-B310-7782881E4E66}" destId="{B9E0EE1E-46FD-4046-8BF9-19DFE55C3A89}" srcOrd="0" destOrd="0" presId="urn:microsoft.com/office/officeart/2005/8/layout/process4"/>
    <dgm:cxn modelId="{8FF17001-D902-48EF-A7B3-F6159C7E74A2}" srcId="{C9BBFDF7-7390-412B-ADFD-6E5617D1B780}" destId="{6214FAF4-8D9E-43BF-97AA-F5CAF2761315}" srcOrd="1" destOrd="0" parTransId="{36CC2724-D107-4BDF-9B9C-523DF386CC06}" sibTransId="{A791A2F4-BAA4-4282-BF25-1D2D32F37501}"/>
    <dgm:cxn modelId="{312DC019-1FED-43EF-9C65-6CEC73A65ECF}" type="presOf" srcId="{C9BBFDF7-7390-412B-ADFD-6E5617D1B780}" destId="{71F03EA7-AA1F-4B54-8729-943E960C30B1}" srcOrd="1" destOrd="0" presId="urn:microsoft.com/office/officeart/2005/8/layout/process4"/>
    <dgm:cxn modelId="{15A7E247-3F74-46A2-86D6-66FA44822DDC}" type="presOf" srcId="{E10E697D-0C96-46AB-8CB2-4A377B50F229}" destId="{A42F9C85-06D9-4047-A8F0-B5B4930E66C8}" srcOrd="0" destOrd="0" presId="urn:microsoft.com/office/officeart/2005/8/layout/process4"/>
    <dgm:cxn modelId="{24C91AD9-3A96-486F-97F9-4499A3077495}" srcId="{841D86E9-C3C4-482C-8269-B4B768E17471}" destId="{E10E697D-0C96-46AB-8CB2-4A377B50F229}" srcOrd="0" destOrd="0" parTransId="{E31BF2B9-6222-482E-863D-D106E24C6DF1}" sibTransId="{94036883-7C32-4D18-96E4-CD9376E2F61F}"/>
    <dgm:cxn modelId="{21A10082-E354-4254-890B-D69C2A1B7006}" srcId="{C9BBFDF7-7390-412B-ADFD-6E5617D1B780}" destId="{3F2BDDCF-3019-4F61-B310-7782881E4E66}" srcOrd="0" destOrd="0" parTransId="{99B4570D-BD0C-43E1-9D25-939A170BF59B}" sibTransId="{444799F7-82B5-4908-82E4-8C5D0DE71AA1}"/>
    <dgm:cxn modelId="{A942DFEE-E36C-45D7-A2E5-EB2C1CA58E8B}" type="presOf" srcId="{969F09E0-ED8E-41CD-8227-64EAFFB4C21A}" destId="{B2B990BC-14EF-43BC-8008-9CF0A5AD4EF7}" srcOrd="0" destOrd="0" presId="urn:microsoft.com/office/officeart/2005/8/layout/process4"/>
    <dgm:cxn modelId="{BA14CF8B-A6A2-4DB2-A2AC-CE229CD8DBA5}" type="presOf" srcId="{6214FAF4-8D9E-43BF-97AA-F5CAF2761315}" destId="{6B1921C6-7DD9-4697-9BCD-6A10DA2A56DB}" srcOrd="0" destOrd="0" presId="urn:microsoft.com/office/officeart/2005/8/layout/process4"/>
    <dgm:cxn modelId="{F0E4B92A-D5BA-4301-82E4-CCB36BE0143B}" srcId="{969F09E0-ED8E-41CD-8227-64EAFFB4C21A}" destId="{C9BBFDF7-7390-412B-ADFD-6E5617D1B780}" srcOrd="0" destOrd="0" parTransId="{617DDE63-0009-487D-B29E-1C88C29DF17C}" sibTransId="{22423B99-DEA0-43FE-B34C-AB6076A95275}"/>
    <dgm:cxn modelId="{F813000D-C3DF-4479-BFB5-BCC5ADAD446A}" type="presParOf" srcId="{B2B990BC-14EF-43BC-8008-9CF0A5AD4EF7}" destId="{2EACCDA9-BCB5-4AE6-A03F-A1B0CEAE26E2}" srcOrd="0" destOrd="0" presId="urn:microsoft.com/office/officeart/2005/8/layout/process4"/>
    <dgm:cxn modelId="{FB8A66EE-1348-4294-8BBA-5D279DADD126}" type="presParOf" srcId="{2EACCDA9-BCB5-4AE6-A03F-A1B0CEAE26E2}" destId="{3E2BD3A1-670B-434D-925F-671B9B010023}" srcOrd="0" destOrd="0" presId="urn:microsoft.com/office/officeart/2005/8/layout/process4"/>
    <dgm:cxn modelId="{9FD67325-4BD3-41BB-976C-D54EC31808B7}" type="presParOf" srcId="{2EACCDA9-BCB5-4AE6-A03F-A1B0CEAE26E2}" destId="{0500253E-340C-4604-B8D0-468A455F3076}" srcOrd="1" destOrd="0" presId="urn:microsoft.com/office/officeart/2005/8/layout/process4"/>
    <dgm:cxn modelId="{613EC68E-F38A-4804-8B56-BC1F88A0E096}" type="presParOf" srcId="{2EACCDA9-BCB5-4AE6-A03F-A1B0CEAE26E2}" destId="{BF2C08EE-E3FA-4C2C-8660-1C6888513785}" srcOrd="2" destOrd="0" presId="urn:microsoft.com/office/officeart/2005/8/layout/process4"/>
    <dgm:cxn modelId="{F483D00D-7A77-4577-A778-E4129320BCF8}" type="presParOf" srcId="{BF2C08EE-E3FA-4C2C-8660-1C6888513785}" destId="{A42F9C85-06D9-4047-A8F0-B5B4930E66C8}" srcOrd="0" destOrd="0" presId="urn:microsoft.com/office/officeart/2005/8/layout/process4"/>
    <dgm:cxn modelId="{1EA5184F-6810-425D-A1C2-1E26FCCFC0F9}" type="presParOf" srcId="{BF2C08EE-E3FA-4C2C-8660-1C6888513785}" destId="{BCE62B57-EFD1-4C6F-8D02-B207FDAD1D5B}" srcOrd="1" destOrd="0" presId="urn:microsoft.com/office/officeart/2005/8/layout/process4"/>
    <dgm:cxn modelId="{8584A2AC-D3F9-48CC-85AD-C48322DCF12C}" type="presParOf" srcId="{B2B990BC-14EF-43BC-8008-9CF0A5AD4EF7}" destId="{B1A36F11-03F3-4BE1-BD10-7AC40F567C0D}" srcOrd="1" destOrd="0" presId="urn:microsoft.com/office/officeart/2005/8/layout/process4"/>
    <dgm:cxn modelId="{534C61AF-46F9-48E3-8B98-2E10B8C873A9}" type="presParOf" srcId="{B2B990BC-14EF-43BC-8008-9CF0A5AD4EF7}" destId="{45158DC7-E2E1-4525-A657-84FD3904A9A5}" srcOrd="2" destOrd="0" presId="urn:microsoft.com/office/officeart/2005/8/layout/process4"/>
    <dgm:cxn modelId="{DCA8A1B1-6686-41F0-95F9-38556EB458E4}" type="presParOf" srcId="{45158DC7-E2E1-4525-A657-84FD3904A9A5}" destId="{46E6AFB0-406B-4BAA-B39A-F7229766BC72}" srcOrd="0" destOrd="0" presId="urn:microsoft.com/office/officeart/2005/8/layout/process4"/>
    <dgm:cxn modelId="{B93074B2-F3D6-42A3-84A2-1A5B0568BA3F}" type="presParOf" srcId="{45158DC7-E2E1-4525-A657-84FD3904A9A5}" destId="{71F03EA7-AA1F-4B54-8729-943E960C30B1}" srcOrd="1" destOrd="0" presId="urn:microsoft.com/office/officeart/2005/8/layout/process4"/>
    <dgm:cxn modelId="{4B186273-A557-4DDD-825D-1BDD2463E76F}" type="presParOf" srcId="{45158DC7-E2E1-4525-A657-84FD3904A9A5}" destId="{34386213-AB1B-49BA-9D4C-E4781C3D5C02}" srcOrd="2" destOrd="0" presId="urn:microsoft.com/office/officeart/2005/8/layout/process4"/>
    <dgm:cxn modelId="{BF2B659E-F2EE-4D02-9FD3-D27FEA3DAC16}" type="presParOf" srcId="{34386213-AB1B-49BA-9D4C-E4781C3D5C02}" destId="{B9E0EE1E-46FD-4046-8BF9-19DFE55C3A89}" srcOrd="0" destOrd="0" presId="urn:microsoft.com/office/officeart/2005/8/layout/process4"/>
    <dgm:cxn modelId="{7C3BFF91-19FA-4F55-B073-F9B0AA8D5083}" type="presParOf" srcId="{34386213-AB1B-49BA-9D4C-E4781C3D5C02}" destId="{6B1921C6-7DD9-4697-9BCD-6A10DA2A56DB}" srcOrd="1"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bg2">
            <a:lumMod val="20000"/>
            <a:lumOff val="80000"/>
          </a:schemeClr>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34420829-13C0-4729-89CC-2E8CB63CEA96}" srcId="{17FB03F5-70FA-466C-A37D-A7E8EB616439}" destId="{4F9C07E4-6C93-4DA7-9BC0-E383342E5519}" srcOrd="1" destOrd="0" parTransId="{24388ACA-7382-48EC-9A87-F07177EA7355}" sibTransId="{809D91C1-4CB9-47A9-BD91-7CAC7FF30998}"/>
    <dgm:cxn modelId="{02168F5A-3ADF-4AD2-960D-0BD11F811C37}" type="presOf" srcId="{D0E4D80F-B1A2-45C2-97AA-D1446EE233C8}" destId="{25681604-AC99-4CF8-920B-43CBD61ED44B}" srcOrd="0" destOrd="0" presId="urn:microsoft.com/office/officeart/2005/8/layout/chevron1"/>
    <dgm:cxn modelId="{72DD6473-EF66-45CE-AD86-A19872515472}" type="presOf" srcId="{17FB03F5-70FA-466C-A37D-A7E8EB616439}" destId="{63E73E77-512F-4D1D-AB4E-EE6A019A8DC1}" srcOrd="0" destOrd="0" presId="urn:microsoft.com/office/officeart/2005/8/layout/chevron1"/>
    <dgm:cxn modelId="{6D97D9F6-1E50-497E-BD1D-BB7C06D53650}" type="presOf" srcId="{47EF2E2D-FCD0-43DC-B238-AD456292555E}" destId="{2BF3DE53-7C29-4827-8814-B216415C44FB}"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7B37C08A-24FB-415A-BCF1-20EF2A3EF463}" srcId="{17FB03F5-70FA-466C-A37D-A7E8EB616439}" destId="{D0E4D80F-B1A2-45C2-97AA-D1446EE233C8}" srcOrd="3" destOrd="0" parTransId="{83BBBCFD-0013-4E05-93C0-DB9DC44A30D9}" sibTransId="{B65215B6-F83F-406B-9403-1E2A4A6DCD94}"/>
    <dgm:cxn modelId="{53C52209-1E5C-4EAE-8D9D-703995FE70CA}" type="presOf" srcId="{FE2BC662-9AED-4591-A56D-AB80FBB6CD15}" destId="{15BF632B-252C-4CB3-BF3A-EFB74B6FBCC2}" srcOrd="0" destOrd="0" presId="urn:microsoft.com/office/officeart/2005/8/layout/chevron1"/>
    <dgm:cxn modelId="{16FD9B63-F429-4314-BAA5-CC96F3EFCEDB}" type="presOf" srcId="{2EFF14E5-DE1D-43C6-9D3F-84C0CB70E750}" destId="{609C44D8-ABCF-410D-AD15-7E80B57D5541}"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DA34BE37-A0F8-4722-8082-597B15C076BD}" type="presOf" srcId="{4F9C07E4-6C93-4DA7-9BC0-E383342E5519}" destId="{1E5117BC-88A5-4E80-AF64-A3534BEE4692}" srcOrd="0" destOrd="0" presId="urn:microsoft.com/office/officeart/2005/8/layout/chevron1"/>
    <dgm:cxn modelId="{D8C7864B-5BD6-423D-B5CA-53F0570FD1D4}" srcId="{17FB03F5-70FA-466C-A37D-A7E8EB616439}" destId="{47EF2E2D-FCD0-43DC-B238-AD456292555E}" srcOrd="2" destOrd="0" parTransId="{5C60B7E6-49A6-425D-9938-B958BAB53793}" sibTransId="{2053EA9B-AB87-4266-B4EA-ED0EAF936D89}"/>
    <dgm:cxn modelId="{599C84AD-43EE-49A9-ACFF-07BF8896FD4A}" type="presParOf" srcId="{63E73E77-512F-4D1D-AB4E-EE6A019A8DC1}" destId="{15BF632B-252C-4CB3-BF3A-EFB74B6FBCC2}" srcOrd="0" destOrd="0" presId="urn:microsoft.com/office/officeart/2005/8/layout/chevron1"/>
    <dgm:cxn modelId="{FD2093E4-94ED-43A0-BE0C-CC48538405E8}" type="presParOf" srcId="{63E73E77-512F-4D1D-AB4E-EE6A019A8DC1}" destId="{76201F07-D22F-4123-9711-550517C57BF3}" srcOrd="1" destOrd="0" presId="urn:microsoft.com/office/officeart/2005/8/layout/chevron1"/>
    <dgm:cxn modelId="{D72B23D6-54F4-4842-8ECE-EE4E411A4E4C}" type="presParOf" srcId="{63E73E77-512F-4D1D-AB4E-EE6A019A8DC1}" destId="{1E5117BC-88A5-4E80-AF64-A3534BEE4692}" srcOrd="2" destOrd="0" presId="urn:microsoft.com/office/officeart/2005/8/layout/chevron1"/>
    <dgm:cxn modelId="{3E233267-07DA-47FF-A229-1160CEE57EB9}" type="presParOf" srcId="{63E73E77-512F-4D1D-AB4E-EE6A019A8DC1}" destId="{2FC6639C-F985-40B7-861C-EC8996EFBF54}" srcOrd="3" destOrd="0" presId="urn:microsoft.com/office/officeart/2005/8/layout/chevron1"/>
    <dgm:cxn modelId="{EC3D2BFD-0437-4EBA-9C11-BD877A805285}" type="presParOf" srcId="{63E73E77-512F-4D1D-AB4E-EE6A019A8DC1}" destId="{2BF3DE53-7C29-4827-8814-B216415C44FB}" srcOrd="4" destOrd="0" presId="urn:microsoft.com/office/officeart/2005/8/layout/chevron1"/>
    <dgm:cxn modelId="{06A942A8-E728-4479-8256-32D276661DDE}" type="presParOf" srcId="{63E73E77-512F-4D1D-AB4E-EE6A019A8DC1}" destId="{043F39F3-72C6-4771-99AE-225E94EA357D}" srcOrd="5" destOrd="0" presId="urn:microsoft.com/office/officeart/2005/8/layout/chevron1"/>
    <dgm:cxn modelId="{FD980972-D9E5-42A0-A6BE-15D18E6953D1}" type="presParOf" srcId="{63E73E77-512F-4D1D-AB4E-EE6A019A8DC1}" destId="{25681604-AC99-4CF8-920B-43CBD61ED44B}" srcOrd="6" destOrd="0" presId="urn:microsoft.com/office/officeart/2005/8/layout/chevron1"/>
    <dgm:cxn modelId="{5D7ED41E-9BB3-4697-B26D-CF5954B29D25}" type="presParOf" srcId="{63E73E77-512F-4D1D-AB4E-EE6A019A8DC1}" destId="{2C1EBE78-135F-44D3-97A8-D5DB82B798E6}" srcOrd="7" destOrd="0" presId="urn:microsoft.com/office/officeart/2005/8/layout/chevron1"/>
    <dgm:cxn modelId="{19D1744A-E482-4CD4-BD63-6E590F8C3065}"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bg2">
            <a:lumMod val="20000"/>
            <a:lumOff val="80000"/>
          </a:schemeClr>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34420829-13C0-4729-89CC-2E8CB63CEA96}" srcId="{17FB03F5-70FA-466C-A37D-A7E8EB616439}" destId="{4F9C07E4-6C93-4DA7-9BC0-E383342E5519}" srcOrd="1" destOrd="0" parTransId="{24388ACA-7382-48EC-9A87-F07177EA7355}" sibTransId="{809D91C1-4CB9-47A9-BD91-7CAC7FF30998}"/>
    <dgm:cxn modelId="{944DFE38-F357-4AA5-A388-660B7FFA318C}" type="presOf" srcId="{47EF2E2D-FCD0-43DC-B238-AD456292555E}" destId="{2BF3DE53-7C29-4827-8814-B216415C44FB}" srcOrd="0" destOrd="0" presId="urn:microsoft.com/office/officeart/2005/8/layout/chevron1"/>
    <dgm:cxn modelId="{861C7A89-A34B-410E-BC33-ACC28CC16C94}" type="presOf" srcId="{D0E4D80F-B1A2-45C2-97AA-D1446EE233C8}" destId="{25681604-AC99-4CF8-920B-43CBD61ED44B}" srcOrd="0" destOrd="0" presId="urn:microsoft.com/office/officeart/2005/8/layout/chevron1"/>
    <dgm:cxn modelId="{6DEF5CC4-AA51-4C9F-9979-B6BEECF8AE97}" type="presOf" srcId="{FE2BC662-9AED-4591-A56D-AB80FBB6CD15}" destId="{15BF632B-252C-4CB3-BF3A-EFB74B6FBCC2}"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7B37C08A-24FB-415A-BCF1-20EF2A3EF463}" srcId="{17FB03F5-70FA-466C-A37D-A7E8EB616439}" destId="{D0E4D80F-B1A2-45C2-97AA-D1446EE233C8}" srcOrd="3" destOrd="0" parTransId="{83BBBCFD-0013-4E05-93C0-DB9DC44A30D9}" sibTransId="{B65215B6-F83F-406B-9403-1E2A4A6DCD94}"/>
    <dgm:cxn modelId="{DA50FA65-71F2-41B8-83EF-49699FF3542E}" type="presOf" srcId="{2EFF14E5-DE1D-43C6-9D3F-84C0CB70E750}" destId="{609C44D8-ABCF-410D-AD15-7E80B57D5541}"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334A3D31-6772-428C-8CDF-EA29EC669590}" type="presOf" srcId="{4F9C07E4-6C93-4DA7-9BC0-E383342E5519}" destId="{1E5117BC-88A5-4E80-AF64-A3534BEE4692}" srcOrd="0" destOrd="0" presId="urn:microsoft.com/office/officeart/2005/8/layout/chevron1"/>
    <dgm:cxn modelId="{D8C7864B-5BD6-423D-B5CA-53F0570FD1D4}" srcId="{17FB03F5-70FA-466C-A37D-A7E8EB616439}" destId="{47EF2E2D-FCD0-43DC-B238-AD456292555E}" srcOrd="2" destOrd="0" parTransId="{5C60B7E6-49A6-425D-9938-B958BAB53793}" sibTransId="{2053EA9B-AB87-4266-B4EA-ED0EAF936D89}"/>
    <dgm:cxn modelId="{6767EBC0-2AF4-4A97-8B6C-DEAA7FC69791}" type="presOf" srcId="{17FB03F5-70FA-466C-A37D-A7E8EB616439}" destId="{63E73E77-512F-4D1D-AB4E-EE6A019A8DC1}" srcOrd="0" destOrd="0" presId="urn:microsoft.com/office/officeart/2005/8/layout/chevron1"/>
    <dgm:cxn modelId="{DB8ACB87-D653-45C4-A97A-EC4669FC1D7F}" type="presParOf" srcId="{63E73E77-512F-4D1D-AB4E-EE6A019A8DC1}" destId="{15BF632B-252C-4CB3-BF3A-EFB74B6FBCC2}" srcOrd="0" destOrd="0" presId="urn:microsoft.com/office/officeart/2005/8/layout/chevron1"/>
    <dgm:cxn modelId="{BE06C151-9044-4C47-B86A-7098E6846799}" type="presParOf" srcId="{63E73E77-512F-4D1D-AB4E-EE6A019A8DC1}" destId="{76201F07-D22F-4123-9711-550517C57BF3}" srcOrd="1" destOrd="0" presId="urn:microsoft.com/office/officeart/2005/8/layout/chevron1"/>
    <dgm:cxn modelId="{CC832E57-4C45-4036-B00F-31BD41D6537B}" type="presParOf" srcId="{63E73E77-512F-4D1D-AB4E-EE6A019A8DC1}" destId="{1E5117BC-88A5-4E80-AF64-A3534BEE4692}" srcOrd="2" destOrd="0" presId="urn:microsoft.com/office/officeart/2005/8/layout/chevron1"/>
    <dgm:cxn modelId="{A4C94605-1947-4F17-9D01-29936717A9EB}" type="presParOf" srcId="{63E73E77-512F-4D1D-AB4E-EE6A019A8DC1}" destId="{2FC6639C-F985-40B7-861C-EC8996EFBF54}" srcOrd="3" destOrd="0" presId="urn:microsoft.com/office/officeart/2005/8/layout/chevron1"/>
    <dgm:cxn modelId="{80FFA055-19AF-4B87-9364-23C0A0784C70}" type="presParOf" srcId="{63E73E77-512F-4D1D-AB4E-EE6A019A8DC1}" destId="{2BF3DE53-7C29-4827-8814-B216415C44FB}" srcOrd="4" destOrd="0" presId="urn:microsoft.com/office/officeart/2005/8/layout/chevron1"/>
    <dgm:cxn modelId="{4BC914F9-6DBC-4D61-9C43-AEA6900F84B5}" type="presParOf" srcId="{63E73E77-512F-4D1D-AB4E-EE6A019A8DC1}" destId="{043F39F3-72C6-4771-99AE-225E94EA357D}" srcOrd="5" destOrd="0" presId="urn:microsoft.com/office/officeart/2005/8/layout/chevron1"/>
    <dgm:cxn modelId="{6438856A-4B8D-4444-91EF-6EE5408F9B75}" type="presParOf" srcId="{63E73E77-512F-4D1D-AB4E-EE6A019A8DC1}" destId="{25681604-AC99-4CF8-920B-43CBD61ED44B}" srcOrd="6" destOrd="0" presId="urn:microsoft.com/office/officeart/2005/8/layout/chevron1"/>
    <dgm:cxn modelId="{8140CE7E-90EA-48A5-9C71-B83E4AF70142}" type="presParOf" srcId="{63E73E77-512F-4D1D-AB4E-EE6A019A8DC1}" destId="{2C1EBE78-135F-44D3-97A8-D5DB82B798E6}" srcOrd="7" destOrd="0" presId="urn:microsoft.com/office/officeart/2005/8/layout/chevron1"/>
    <dgm:cxn modelId="{845F712C-AC13-4C5B-8A20-E42E8FCA7835}"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bg2">
            <a:lumMod val="20000"/>
            <a:lumOff val="80000"/>
          </a:schemeClr>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34420829-13C0-4729-89CC-2E8CB63CEA96}" srcId="{17FB03F5-70FA-466C-A37D-A7E8EB616439}" destId="{4F9C07E4-6C93-4DA7-9BC0-E383342E5519}" srcOrd="1" destOrd="0" parTransId="{24388ACA-7382-48EC-9A87-F07177EA7355}" sibTransId="{809D91C1-4CB9-47A9-BD91-7CAC7FF30998}"/>
    <dgm:cxn modelId="{83C21008-4917-48F2-80B5-3ECC6B25A83E}" type="presOf" srcId="{17FB03F5-70FA-466C-A37D-A7E8EB616439}" destId="{63E73E77-512F-4D1D-AB4E-EE6A019A8DC1}" srcOrd="0" destOrd="0" presId="urn:microsoft.com/office/officeart/2005/8/layout/chevron1"/>
    <dgm:cxn modelId="{675D8785-E37F-4142-94FB-429F379FF57F}" type="presOf" srcId="{4F9C07E4-6C93-4DA7-9BC0-E383342E5519}" destId="{1E5117BC-88A5-4E80-AF64-A3534BEE4692}" srcOrd="0" destOrd="0" presId="urn:microsoft.com/office/officeart/2005/8/layout/chevron1"/>
    <dgm:cxn modelId="{E268D474-8205-4BCA-BABF-92D54717B819}" type="presOf" srcId="{47EF2E2D-FCD0-43DC-B238-AD456292555E}" destId="{2BF3DE53-7C29-4827-8814-B216415C44FB}"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7B37C08A-24FB-415A-BCF1-20EF2A3EF463}" srcId="{17FB03F5-70FA-466C-A37D-A7E8EB616439}" destId="{D0E4D80F-B1A2-45C2-97AA-D1446EE233C8}" srcOrd="3" destOrd="0" parTransId="{83BBBCFD-0013-4E05-93C0-DB9DC44A30D9}" sibTransId="{B65215B6-F83F-406B-9403-1E2A4A6DCD94}"/>
    <dgm:cxn modelId="{71184A4C-3CDD-4F5E-B858-7622890AB359}" type="presOf" srcId="{FE2BC662-9AED-4591-A56D-AB80FBB6CD15}" destId="{15BF632B-252C-4CB3-BF3A-EFB74B6FBCC2}" srcOrd="0" destOrd="0" presId="urn:microsoft.com/office/officeart/2005/8/layout/chevron1"/>
    <dgm:cxn modelId="{3EC51375-5E6C-466E-BBDE-00557207460A}" type="presOf" srcId="{D0E4D80F-B1A2-45C2-97AA-D1446EE233C8}" destId="{25681604-AC99-4CF8-920B-43CBD61ED44B}"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6BA20523-3946-4987-A2CA-702EBA7240F3}" type="presOf" srcId="{2EFF14E5-DE1D-43C6-9D3F-84C0CB70E750}" destId="{609C44D8-ABCF-410D-AD15-7E80B57D5541}" srcOrd="0" destOrd="0" presId="urn:microsoft.com/office/officeart/2005/8/layout/chevron1"/>
    <dgm:cxn modelId="{D8C7864B-5BD6-423D-B5CA-53F0570FD1D4}" srcId="{17FB03F5-70FA-466C-A37D-A7E8EB616439}" destId="{47EF2E2D-FCD0-43DC-B238-AD456292555E}" srcOrd="2" destOrd="0" parTransId="{5C60B7E6-49A6-425D-9938-B958BAB53793}" sibTransId="{2053EA9B-AB87-4266-B4EA-ED0EAF936D89}"/>
    <dgm:cxn modelId="{67C03EF2-4ACE-453B-914C-51E7C8B1515E}" type="presParOf" srcId="{63E73E77-512F-4D1D-AB4E-EE6A019A8DC1}" destId="{15BF632B-252C-4CB3-BF3A-EFB74B6FBCC2}" srcOrd="0" destOrd="0" presId="urn:microsoft.com/office/officeart/2005/8/layout/chevron1"/>
    <dgm:cxn modelId="{D194640C-C1E7-44CF-AF01-200AD58A9F21}" type="presParOf" srcId="{63E73E77-512F-4D1D-AB4E-EE6A019A8DC1}" destId="{76201F07-D22F-4123-9711-550517C57BF3}" srcOrd="1" destOrd="0" presId="urn:microsoft.com/office/officeart/2005/8/layout/chevron1"/>
    <dgm:cxn modelId="{BB9236E2-EA6C-4C36-95B1-D961E48DBF2F}" type="presParOf" srcId="{63E73E77-512F-4D1D-AB4E-EE6A019A8DC1}" destId="{1E5117BC-88A5-4E80-AF64-A3534BEE4692}" srcOrd="2" destOrd="0" presId="urn:microsoft.com/office/officeart/2005/8/layout/chevron1"/>
    <dgm:cxn modelId="{6E7F4184-3E5A-43A9-A460-6C7AE9E0FDC3}" type="presParOf" srcId="{63E73E77-512F-4D1D-AB4E-EE6A019A8DC1}" destId="{2FC6639C-F985-40B7-861C-EC8996EFBF54}" srcOrd="3" destOrd="0" presId="urn:microsoft.com/office/officeart/2005/8/layout/chevron1"/>
    <dgm:cxn modelId="{F81DF011-D9B3-40CA-810B-1C3C68814DF9}" type="presParOf" srcId="{63E73E77-512F-4D1D-AB4E-EE6A019A8DC1}" destId="{2BF3DE53-7C29-4827-8814-B216415C44FB}" srcOrd="4" destOrd="0" presId="urn:microsoft.com/office/officeart/2005/8/layout/chevron1"/>
    <dgm:cxn modelId="{6121AD2A-9A4D-4CAC-999C-0B69A67075D7}" type="presParOf" srcId="{63E73E77-512F-4D1D-AB4E-EE6A019A8DC1}" destId="{043F39F3-72C6-4771-99AE-225E94EA357D}" srcOrd="5" destOrd="0" presId="urn:microsoft.com/office/officeart/2005/8/layout/chevron1"/>
    <dgm:cxn modelId="{A558FA26-4E79-41C8-A5B2-A7996F5B764A}" type="presParOf" srcId="{63E73E77-512F-4D1D-AB4E-EE6A019A8DC1}" destId="{25681604-AC99-4CF8-920B-43CBD61ED44B}" srcOrd="6" destOrd="0" presId="urn:microsoft.com/office/officeart/2005/8/layout/chevron1"/>
    <dgm:cxn modelId="{767E10CA-F43A-4301-BF1C-C5246F59BCB4}" type="presParOf" srcId="{63E73E77-512F-4D1D-AB4E-EE6A019A8DC1}" destId="{2C1EBE78-135F-44D3-97A8-D5DB82B798E6}" srcOrd="7" destOrd="0" presId="urn:microsoft.com/office/officeart/2005/8/layout/chevron1"/>
    <dgm:cxn modelId="{2B62C9AA-13C9-486A-8165-753BF114FF42}"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bg2">
            <a:lumMod val="20000"/>
            <a:lumOff val="80000"/>
          </a:schemeClr>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627C6742-88C4-4B60-B746-329F14E10440}" type="presOf" srcId="{47EF2E2D-FCD0-43DC-B238-AD456292555E}" destId="{2BF3DE53-7C29-4827-8814-B216415C44FB}" srcOrd="0" destOrd="0" presId="urn:microsoft.com/office/officeart/2005/8/layout/chevron1"/>
    <dgm:cxn modelId="{34420829-13C0-4729-89CC-2E8CB63CEA96}" srcId="{17FB03F5-70FA-466C-A37D-A7E8EB616439}" destId="{4F9C07E4-6C93-4DA7-9BC0-E383342E5519}" srcOrd="1" destOrd="0" parTransId="{24388ACA-7382-48EC-9A87-F07177EA7355}" sibTransId="{809D91C1-4CB9-47A9-BD91-7CAC7FF30998}"/>
    <dgm:cxn modelId="{BC93B6A7-203B-4011-8002-3EC18D5C1710}" type="presOf" srcId="{FE2BC662-9AED-4591-A56D-AB80FBB6CD15}" destId="{15BF632B-252C-4CB3-BF3A-EFB74B6FBCC2}" srcOrd="0" destOrd="0" presId="urn:microsoft.com/office/officeart/2005/8/layout/chevron1"/>
    <dgm:cxn modelId="{64F31DEE-8B86-4AD4-ADE5-043941BF5A78}" type="presOf" srcId="{17FB03F5-70FA-466C-A37D-A7E8EB616439}" destId="{63E73E77-512F-4D1D-AB4E-EE6A019A8DC1}"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7B37C08A-24FB-415A-BCF1-20EF2A3EF463}" srcId="{17FB03F5-70FA-466C-A37D-A7E8EB616439}" destId="{D0E4D80F-B1A2-45C2-97AA-D1446EE233C8}" srcOrd="3" destOrd="0" parTransId="{83BBBCFD-0013-4E05-93C0-DB9DC44A30D9}" sibTransId="{B65215B6-F83F-406B-9403-1E2A4A6DCD94}"/>
    <dgm:cxn modelId="{67CDCD5C-0AEE-445E-A956-8DDA1C12C4B9}" type="presOf" srcId="{4F9C07E4-6C93-4DA7-9BC0-E383342E5519}" destId="{1E5117BC-88A5-4E80-AF64-A3534BEE4692}" srcOrd="0" destOrd="0" presId="urn:microsoft.com/office/officeart/2005/8/layout/chevron1"/>
    <dgm:cxn modelId="{EC712069-1837-44ED-86C4-AFF06E341113}" type="presOf" srcId="{2EFF14E5-DE1D-43C6-9D3F-84C0CB70E750}" destId="{609C44D8-ABCF-410D-AD15-7E80B57D5541}"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D8C7864B-5BD6-423D-B5CA-53F0570FD1D4}" srcId="{17FB03F5-70FA-466C-A37D-A7E8EB616439}" destId="{47EF2E2D-FCD0-43DC-B238-AD456292555E}" srcOrd="2" destOrd="0" parTransId="{5C60B7E6-49A6-425D-9938-B958BAB53793}" sibTransId="{2053EA9B-AB87-4266-B4EA-ED0EAF936D89}"/>
    <dgm:cxn modelId="{352909BD-69EF-46C4-ADEC-887B884A1DA4}" type="presOf" srcId="{D0E4D80F-B1A2-45C2-97AA-D1446EE233C8}" destId="{25681604-AC99-4CF8-920B-43CBD61ED44B}" srcOrd="0" destOrd="0" presId="urn:microsoft.com/office/officeart/2005/8/layout/chevron1"/>
    <dgm:cxn modelId="{96658B92-CB70-48A1-B3AB-E1CD8F6FB827}" type="presParOf" srcId="{63E73E77-512F-4D1D-AB4E-EE6A019A8DC1}" destId="{15BF632B-252C-4CB3-BF3A-EFB74B6FBCC2}" srcOrd="0" destOrd="0" presId="urn:microsoft.com/office/officeart/2005/8/layout/chevron1"/>
    <dgm:cxn modelId="{B91122C5-E723-49E8-B435-E1AC37F85038}" type="presParOf" srcId="{63E73E77-512F-4D1D-AB4E-EE6A019A8DC1}" destId="{76201F07-D22F-4123-9711-550517C57BF3}" srcOrd="1" destOrd="0" presId="urn:microsoft.com/office/officeart/2005/8/layout/chevron1"/>
    <dgm:cxn modelId="{F0DE8298-19A3-4E5E-B74D-5899BA8D2492}" type="presParOf" srcId="{63E73E77-512F-4D1D-AB4E-EE6A019A8DC1}" destId="{1E5117BC-88A5-4E80-AF64-A3534BEE4692}" srcOrd="2" destOrd="0" presId="urn:microsoft.com/office/officeart/2005/8/layout/chevron1"/>
    <dgm:cxn modelId="{68DA7FA1-153D-4491-A779-9B9B9DF31350}" type="presParOf" srcId="{63E73E77-512F-4D1D-AB4E-EE6A019A8DC1}" destId="{2FC6639C-F985-40B7-861C-EC8996EFBF54}" srcOrd="3" destOrd="0" presId="urn:microsoft.com/office/officeart/2005/8/layout/chevron1"/>
    <dgm:cxn modelId="{AC7EE1B8-DD82-4649-9CC9-2A4AE487C345}" type="presParOf" srcId="{63E73E77-512F-4D1D-AB4E-EE6A019A8DC1}" destId="{2BF3DE53-7C29-4827-8814-B216415C44FB}" srcOrd="4" destOrd="0" presId="urn:microsoft.com/office/officeart/2005/8/layout/chevron1"/>
    <dgm:cxn modelId="{BB9AC19A-8AC0-4724-A64E-99D5AD0D2635}" type="presParOf" srcId="{63E73E77-512F-4D1D-AB4E-EE6A019A8DC1}" destId="{043F39F3-72C6-4771-99AE-225E94EA357D}" srcOrd="5" destOrd="0" presId="urn:microsoft.com/office/officeart/2005/8/layout/chevron1"/>
    <dgm:cxn modelId="{CD063C1A-368A-4EB7-90AF-7E4243C7E25A}" type="presParOf" srcId="{63E73E77-512F-4D1D-AB4E-EE6A019A8DC1}" destId="{25681604-AC99-4CF8-920B-43CBD61ED44B}" srcOrd="6" destOrd="0" presId="urn:microsoft.com/office/officeart/2005/8/layout/chevron1"/>
    <dgm:cxn modelId="{5ADE4ADC-2030-4F1B-A7B0-FF04A76ED60B}" type="presParOf" srcId="{63E73E77-512F-4D1D-AB4E-EE6A019A8DC1}" destId="{2C1EBE78-135F-44D3-97A8-D5DB82B798E6}" srcOrd="7" destOrd="0" presId="urn:microsoft.com/office/officeart/2005/8/layout/chevron1"/>
    <dgm:cxn modelId="{B8D29949-AF25-448C-BE76-68D86F3F624E}"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bg2">
            <a:lumMod val="20000"/>
            <a:lumOff val="80000"/>
          </a:schemeClr>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34420829-13C0-4729-89CC-2E8CB63CEA96}" srcId="{17FB03F5-70FA-466C-A37D-A7E8EB616439}" destId="{4F9C07E4-6C93-4DA7-9BC0-E383342E5519}" srcOrd="1" destOrd="0" parTransId="{24388ACA-7382-48EC-9A87-F07177EA7355}" sibTransId="{809D91C1-4CB9-47A9-BD91-7CAC7FF30998}"/>
    <dgm:cxn modelId="{0A9E86EF-5F89-4A8B-A7E4-53D7284D7C57}" type="presOf" srcId="{47EF2E2D-FCD0-43DC-B238-AD456292555E}" destId="{2BF3DE53-7C29-4827-8814-B216415C44FB}"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7B37C08A-24FB-415A-BCF1-20EF2A3EF463}" srcId="{17FB03F5-70FA-466C-A37D-A7E8EB616439}" destId="{D0E4D80F-B1A2-45C2-97AA-D1446EE233C8}" srcOrd="3" destOrd="0" parTransId="{83BBBCFD-0013-4E05-93C0-DB9DC44A30D9}" sibTransId="{B65215B6-F83F-406B-9403-1E2A4A6DCD94}"/>
    <dgm:cxn modelId="{A567D822-1332-4137-951D-A5566CF4892D}" srcId="{17FB03F5-70FA-466C-A37D-A7E8EB616439}" destId="{2EFF14E5-DE1D-43C6-9D3F-84C0CB70E750}" srcOrd="4" destOrd="0" parTransId="{B0E815AA-A8C6-4E9D-AA0B-CFBB7434F8EF}" sibTransId="{AA2E9B2B-1554-4AD1-922B-27CB284BFCDE}"/>
    <dgm:cxn modelId="{7464DD09-8CDE-42FC-B940-CB1D20E0441D}" type="presOf" srcId="{D0E4D80F-B1A2-45C2-97AA-D1446EE233C8}" destId="{25681604-AC99-4CF8-920B-43CBD61ED44B}" srcOrd="0" destOrd="0" presId="urn:microsoft.com/office/officeart/2005/8/layout/chevron1"/>
    <dgm:cxn modelId="{E3A9F4C3-5F5D-4420-A9B3-F5567D959869}" type="presOf" srcId="{2EFF14E5-DE1D-43C6-9D3F-84C0CB70E750}" destId="{609C44D8-ABCF-410D-AD15-7E80B57D5541}" srcOrd="0" destOrd="0" presId="urn:microsoft.com/office/officeart/2005/8/layout/chevron1"/>
    <dgm:cxn modelId="{2C75ECAB-0820-499F-B3FB-D899866DD6ED}" type="presOf" srcId="{4F9C07E4-6C93-4DA7-9BC0-E383342E5519}" destId="{1E5117BC-88A5-4E80-AF64-A3534BEE4692}" srcOrd="0" destOrd="0" presId="urn:microsoft.com/office/officeart/2005/8/layout/chevron1"/>
    <dgm:cxn modelId="{EE7B89AC-3CAA-426D-8FC8-EB244A2AD4B7}" type="presOf" srcId="{17FB03F5-70FA-466C-A37D-A7E8EB616439}" destId="{63E73E77-512F-4D1D-AB4E-EE6A019A8DC1}" srcOrd="0" destOrd="0" presId="urn:microsoft.com/office/officeart/2005/8/layout/chevron1"/>
    <dgm:cxn modelId="{D8C7864B-5BD6-423D-B5CA-53F0570FD1D4}" srcId="{17FB03F5-70FA-466C-A37D-A7E8EB616439}" destId="{47EF2E2D-FCD0-43DC-B238-AD456292555E}" srcOrd="2" destOrd="0" parTransId="{5C60B7E6-49A6-425D-9938-B958BAB53793}" sibTransId="{2053EA9B-AB87-4266-B4EA-ED0EAF936D89}"/>
    <dgm:cxn modelId="{79183AD2-720B-4725-BDE5-EE798E566A06}" type="presOf" srcId="{FE2BC662-9AED-4591-A56D-AB80FBB6CD15}" destId="{15BF632B-252C-4CB3-BF3A-EFB74B6FBCC2}" srcOrd="0" destOrd="0" presId="urn:microsoft.com/office/officeart/2005/8/layout/chevron1"/>
    <dgm:cxn modelId="{04F83428-B506-4922-BD6D-62A4E0A95AB3}" type="presParOf" srcId="{63E73E77-512F-4D1D-AB4E-EE6A019A8DC1}" destId="{15BF632B-252C-4CB3-BF3A-EFB74B6FBCC2}" srcOrd="0" destOrd="0" presId="urn:microsoft.com/office/officeart/2005/8/layout/chevron1"/>
    <dgm:cxn modelId="{AB03BDFD-838F-49C5-8F70-918E5950E95C}" type="presParOf" srcId="{63E73E77-512F-4D1D-AB4E-EE6A019A8DC1}" destId="{76201F07-D22F-4123-9711-550517C57BF3}" srcOrd="1" destOrd="0" presId="urn:microsoft.com/office/officeart/2005/8/layout/chevron1"/>
    <dgm:cxn modelId="{BEEE135E-5B82-4241-80A8-3217309B3C74}" type="presParOf" srcId="{63E73E77-512F-4D1D-AB4E-EE6A019A8DC1}" destId="{1E5117BC-88A5-4E80-AF64-A3534BEE4692}" srcOrd="2" destOrd="0" presId="urn:microsoft.com/office/officeart/2005/8/layout/chevron1"/>
    <dgm:cxn modelId="{15FA43DB-B4CC-448B-928F-5282E4372BE8}" type="presParOf" srcId="{63E73E77-512F-4D1D-AB4E-EE6A019A8DC1}" destId="{2FC6639C-F985-40B7-861C-EC8996EFBF54}" srcOrd="3" destOrd="0" presId="urn:microsoft.com/office/officeart/2005/8/layout/chevron1"/>
    <dgm:cxn modelId="{ABCF27DE-8DA5-4CC2-8496-0909C02268D6}" type="presParOf" srcId="{63E73E77-512F-4D1D-AB4E-EE6A019A8DC1}" destId="{2BF3DE53-7C29-4827-8814-B216415C44FB}" srcOrd="4" destOrd="0" presId="urn:microsoft.com/office/officeart/2005/8/layout/chevron1"/>
    <dgm:cxn modelId="{CFC6991D-552F-4CB5-A187-8EAC45850A48}" type="presParOf" srcId="{63E73E77-512F-4D1D-AB4E-EE6A019A8DC1}" destId="{043F39F3-72C6-4771-99AE-225E94EA357D}" srcOrd="5" destOrd="0" presId="urn:microsoft.com/office/officeart/2005/8/layout/chevron1"/>
    <dgm:cxn modelId="{24AFA04F-3813-4859-915E-2B020CB54419}" type="presParOf" srcId="{63E73E77-512F-4D1D-AB4E-EE6A019A8DC1}" destId="{25681604-AC99-4CF8-920B-43CBD61ED44B}" srcOrd="6" destOrd="0" presId="urn:microsoft.com/office/officeart/2005/8/layout/chevron1"/>
    <dgm:cxn modelId="{984DD802-D72F-492B-B691-E3A9E063C95A}" type="presParOf" srcId="{63E73E77-512F-4D1D-AB4E-EE6A019A8DC1}" destId="{2C1EBE78-135F-44D3-97A8-D5DB82B798E6}" srcOrd="7" destOrd="0" presId="urn:microsoft.com/office/officeart/2005/8/layout/chevron1"/>
    <dgm:cxn modelId="{F5ECAD34-72F0-4171-BFAE-99B0360339FD}"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bg2">
            <a:lumMod val="20000"/>
            <a:lumOff val="80000"/>
          </a:schemeClr>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D8C7864B-5BD6-423D-B5CA-53F0570FD1D4}" srcId="{17FB03F5-70FA-466C-A37D-A7E8EB616439}" destId="{47EF2E2D-FCD0-43DC-B238-AD456292555E}" srcOrd="2" destOrd="0" parTransId="{5C60B7E6-49A6-425D-9938-B958BAB53793}" sibTransId="{2053EA9B-AB87-4266-B4EA-ED0EAF936D89}"/>
    <dgm:cxn modelId="{B60A4D24-1CB4-46CF-8E55-620691F77E9C}" type="presOf" srcId="{D0E4D80F-B1A2-45C2-97AA-D1446EE233C8}" destId="{25681604-AC99-4CF8-920B-43CBD61ED44B}"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ABBD4422-5580-4E11-BF9E-64F45A12DE03}" type="presOf" srcId="{4F9C07E4-6C93-4DA7-9BC0-E383342E5519}" destId="{1E5117BC-88A5-4E80-AF64-A3534BEE4692}" srcOrd="0" destOrd="0" presId="urn:microsoft.com/office/officeart/2005/8/layout/chevron1"/>
    <dgm:cxn modelId="{99D4FD6B-614E-4ECD-BA90-21584B6BBA77}" type="presOf" srcId="{2EFF14E5-DE1D-43C6-9D3F-84C0CB70E750}" destId="{609C44D8-ABCF-410D-AD15-7E80B57D5541}" srcOrd="0" destOrd="0" presId="urn:microsoft.com/office/officeart/2005/8/layout/chevron1"/>
    <dgm:cxn modelId="{EB48D810-0611-4029-B802-24C63CDC5E78}" type="presOf" srcId="{17FB03F5-70FA-466C-A37D-A7E8EB616439}" destId="{63E73E77-512F-4D1D-AB4E-EE6A019A8DC1}"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7A540F2D-72E2-432C-A162-6C464FA5271E}" type="presOf" srcId="{FE2BC662-9AED-4591-A56D-AB80FBB6CD15}" destId="{15BF632B-252C-4CB3-BF3A-EFB74B6FBCC2}" srcOrd="0" destOrd="0" presId="urn:microsoft.com/office/officeart/2005/8/layout/chevron1"/>
    <dgm:cxn modelId="{34420829-13C0-4729-89CC-2E8CB63CEA96}" srcId="{17FB03F5-70FA-466C-A37D-A7E8EB616439}" destId="{4F9C07E4-6C93-4DA7-9BC0-E383342E5519}" srcOrd="1" destOrd="0" parTransId="{24388ACA-7382-48EC-9A87-F07177EA7355}" sibTransId="{809D91C1-4CB9-47A9-BD91-7CAC7FF30998}"/>
    <dgm:cxn modelId="{D7D58A6B-E784-4D38-AEB6-2BC4EBB63BD2}" type="presOf" srcId="{47EF2E2D-FCD0-43DC-B238-AD456292555E}" destId="{2BF3DE53-7C29-4827-8814-B216415C44FB}" srcOrd="0" destOrd="0" presId="urn:microsoft.com/office/officeart/2005/8/layout/chevron1"/>
    <dgm:cxn modelId="{7B37C08A-24FB-415A-BCF1-20EF2A3EF463}" srcId="{17FB03F5-70FA-466C-A37D-A7E8EB616439}" destId="{D0E4D80F-B1A2-45C2-97AA-D1446EE233C8}" srcOrd="3" destOrd="0" parTransId="{83BBBCFD-0013-4E05-93C0-DB9DC44A30D9}" sibTransId="{B65215B6-F83F-406B-9403-1E2A4A6DCD94}"/>
    <dgm:cxn modelId="{61F1DB3D-8EE9-4261-9725-75A3F63F728E}" type="presParOf" srcId="{63E73E77-512F-4D1D-AB4E-EE6A019A8DC1}" destId="{15BF632B-252C-4CB3-BF3A-EFB74B6FBCC2}" srcOrd="0" destOrd="0" presId="urn:microsoft.com/office/officeart/2005/8/layout/chevron1"/>
    <dgm:cxn modelId="{8D3BE798-9288-4C0B-B9B7-43C36088AAC7}" type="presParOf" srcId="{63E73E77-512F-4D1D-AB4E-EE6A019A8DC1}" destId="{76201F07-D22F-4123-9711-550517C57BF3}" srcOrd="1" destOrd="0" presId="urn:microsoft.com/office/officeart/2005/8/layout/chevron1"/>
    <dgm:cxn modelId="{5DA7D573-CA03-44EE-8821-ACE451802BCB}" type="presParOf" srcId="{63E73E77-512F-4D1D-AB4E-EE6A019A8DC1}" destId="{1E5117BC-88A5-4E80-AF64-A3534BEE4692}" srcOrd="2" destOrd="0" presId="urn:microsoft.com/office/officeart/2005/8/layout/chevron1"/>
    <dgm:cxn modelId="{AB1C7D2F-50F9-440C-88CF-65872ED847A7}" type="presParOf" srcId="{63E73E77-512F-4D1D-AB4E-EE6A019A8DC1}" destId="{2FC6639C-F985-40B7-861C-EC8996EFBF54}" srcOrd="3" destOrd="0" presId="urn:microsoft.com/office/officeart/2005/8/layout/chevron1"/>
    <dgm:cxn modelId="{4AF636AE-EA14-4945-BB81-935C2ED654AE}" type="presParOf" srcId="{63E73E77-512F-4D1D-AB4E-EE6A019A8DC1}" destId="{2BF3DE53-7C29-4827-8814-B216415C44FB}" srcOrd="4" destOrd="0" presId="urn:microsoft.com/office/officeart/2005/8/layout/chevron1"/>
    <dgm:cxn modelId="{3A0EFE45-6D51-4118-B9A3-3470B10D660B}" type="presParOf" srcId="{63E73E77-512F-4D1D-AB4E-EE6A019A8DC1}" destId="{043F39F3-72C6-4771-99AE-225E94EA357D}" srcOrd="5" destOrd="0" presId="urn:microsoft.com/office/officeart/2005/8/layout/chevron1"/>
    <dgm:cxn modelId="{792BADD4-464F-4383-97EB-7EDEB0CF1989}" type="presParOf" srcId="{63E73E77-512F-4D1D-AB4E-EE6A019A8DC1}" destId="{25681604-AC99-4CF8-920B-43CBD61ED44B}" srcOrd="6" destOrd="0" presId="urn:microsoft.com/office/officeart/2005/8/layout/chevron1"/>
    <dgm:cxn modelId="{21A7F1F8-BF36-49B9-9AA1-12608BA03CF7}" type="presParOf" srcId="{63E73E77-512F-4D1D-AB4E-EE6A019A8DC1}" destId="{2C1EBE78-135F-44D3-97A8-D5DB82B798E6}" srcOrd="7" destOrd="0" presId="urn:microsoft.com/office/officeart/2005/8/layout/chevron1"/>
    <dgm:cxn modelId="{D3ABB556-BF8A-4557-92FF-CB1DCE7A0FCE}"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bg2">
            <a:lumMod val="20000"/>
            <a:lumOff val="80000"/>
          </a:schemeClr>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34420829-13C0-4729-89CC-2E8CB63CEA96}" srcId="{17FB03F5-70FA-466C-A37D-A7E8EB616439}" destId="{4F9C07E4-6C93-4DA7-9BC0-E383342E5519}" srcOrd="1" destOrd="0" parTransId="{24388ACA-7382-48EC-9A87-F07177EA7355}" sibTransId="{809D91C1-4CB9-47A9-BD91-7CAC7FF30998}"/>
    <dgm:cxn modelId="{7ED775AD-9575-40BF-9650-158A72026EB2}" type="presOf" srcId="{D0E4D80F-B1A2-45C2-97AA-D1446EE233C8}" destId="{25681604-AC99-4CF8-920B-43CBD61ED44B}" srcOrd="0" destOrd="0" presId="urn:microsoft.com/office/officeart/2005/8/layout/chevron1"/>
    <dgm:cxn modelId="{47651636-DE6B-4829-B52A-B518B0CFF631}" type="presOf" srcId="{17FB03F5-70FA-466C-A37D-A7E8EB616439}" destId="{63E73E77-512F-4D1D-AB4E-EE6A019A8DC1}"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7B37C08A-24FB-415A-BCF1-20EF2A3EF463}" srcId="{17FB03F5-70FA-466C-A37D-A7E8EB616439}" destId="{D0E4D80F-B1A2-45C2-97AA-D1446EE233C8}" srcOrd="3" destOrd="0" parTransId="{83BBBCFD-0013-4E05-93C0-DB9DC44A30D9}" sibTransId="{B65215B6-F83F-406B-9403-1E2A4A6DCD94}"/>
    <dgm:cxn modelId="{A567D822-1332-4137-951D-A5566CF4892D}" srcId="{17FB03F5-70FA-466C-A37D-A7E8EB616439}" destId="{2EFF14E5-DE1D-43C6-9D3F-84C0CB70E750}" srcOrd="4" destOrd="0" parTransId="{B0E815AA-A8C6-4E9D-AA0B-CFBB7434F8EF}" sibTransId="{AA2E9B2B-1554-4AD1-922B-27CB284BFCDE}"/>
    <dgm:cxn modelId="{AD9CAEBE-F017-4CF2-A8AE-27F67E517BC8}" type="presOf" srcId="{2EFF14E5-DE1D-43C6-9D3F-84C0CB70E750}" destId="{609C44D8-ABCF-410D-AD15-7E80B57D5541}" srcOrd="0" destOrd="0" presId="urn:microsoft.com/office/officeart/2005/8/layout/chevron1"/>
    <dgm:cxn modelId="{D8C7864B-5BD6-423D-B5CA-53F0570FD1D4}" srcId="{17FB03F5-70FA-466C-A37D-A7E8EB616439}" destId="{47EF2E2D-FCD0-43DC-B238-AD456292555E}" srcOrd="2" destOrd="0" parTransId="{5C60B7E6-49A6-425D-9938-B958BAB53793}" sibTransId="{2053EA9B-AB87-4266-B4EA-ED0EAF936D89}"/>
    <dgm:cxn modelId="{6E945497-9FD7-45C0-AA7D-936C10EB1438}" type="presOf" srcId="{FE2BC662-9AED-4591-A56D-AB80FBB6CD15}" destId="{15BF632B-252C-4CB3-BF3A-EFB74B6FBCC2}" srcOrd="0" destOrd="0" presId="urn:microsoft.com/office/officeart/2005/8/layout/chevron1"/>
    <dgm:cxn modelId="{C709E67A-0791-467E-852B-97C321B19DA1}" type="presOf" srcId="{47EF2E2D-FCD0-43DC-B238-AD456292555E}" destId="{2BF3DE53-7C29-4827-8814-B216415C44FB}" srcOrd="0" destOrd="0" presId="urn:microsoft.com/office/officeart/2005/8/layout/chevron1"/>
    <dgm:cxn modelId="{8F0DB018-8762-4911-BF2F-40C0A70681D9}" type="presOf" srcId="{4F9C07E4-6C93-4DA7-9BC0-E383342E5519}" destId="{1E5117BC-88A5-4E80-AF64-A3534BEE4692}" srcOrd="0" destOrd="0" presId="urn:microsoft.com/office/officeart/2005/8/layout/chevron1"/>
    <dgm:cxn modelId="{32EE3E55-1D0B-4B37-A855-7DF8557CB372}" type="presParOf" srcId="{63E73E77-512F-4D1D-AB4E-EE6A019A8DC1}" destId="{15BF632B-252C-4CB3-BF3A-EFB74B6FBCC2}" srcOrd="0" destOrd="0" presId="urn:microsoft.com/office/officeart/2005/8/layout/chevron1"/>
    <dgm:cxn modelId="{8DEA46DD-5681-4C16-BCBE-EB31AD19AE56}" type="presParOf" srcId="{63E73E77-512F-4D1D-AB4E-EE6A019A8DC1}" destId="{76201F07-D22F-4123-9711-550517C57BF3}" srcOrd="1" destOrd="0" presId="urn:microsoft.com/office/officeart/2005/8/layout/chevron1"/>
    <dgm:cxn modelId="{9F1028AC-705B-49AE-931C-C28EF133C12F}" type="presParOf" srcId="{63E73E77-512F-4D1D-AB4E-EE6A019A8DC1}" destId="{1E5117BC-88A5-4E80-AF64-A3534BEE4692}" srcOrd="2" destOrd="0" presId="urn:microsoft.com/office/officeart/2005/8/layout/chevron1"/>
    <dgm:cxn modelId="{04DD34B5-B7C9-4DB8-8670-7B2865DC4FAF}" type="presParOf" srcId="{63E73E77-512F-4D1D-AB4E-EE6A019A8DC1}" destId="{2FC6639C-F985-40B7-861C-EC8996EFBF54}" srcOrd="3" destOrd="0" presId="urn:microsoft.com/office/officeart/2005/8/layout/chevron1"/>
    <dgm:cxn modelId="{FD2B1917-F10A-4656-94F0-F2475921A7C3}" type="presParOf" srcId="{63E73E77-512F-4D1D-AB4E-EE6A019A8DC1}" destId="{2BF3DE53-7C29-4827-8814-B216415C44FB}" srcOrd="4" destOrd="0" presId="urn:microsoft.com/office/officeart/2005/8/layout/chevron1"/>
    <dgm:cxn modelId="{DCD1C5FB-5AB4-48AC-BDE6-EBD8AB96DC40}" type="presParOf" srcId="{63E73E77-512F-4D1D-AB4E-EE6A019A8DC1}" destId="{043F39F3-72C6-4771-99AE-225E94EA357D}" srcOrd="5" destOrd="0" presId="urn:microsoft.com/office/officeart/2005/8/layout/chevron1"/>
    <dgm:cxn modelId="{DD667F34-1DF4-40C0-A699-3E911AC7DBA1}" type="presParOf" srcId="{63E73E77-512F-4D1D-AB4E-EE6A019A8DC1}" destId="{25681604-AC99-4CF8-920B-43CBD61ED44B}" srcOrd="6" destOrd="0" presId="urn:microsoft.com/office/officeart/2005/8/layout/chevron1"/>
    <dgm:cxn modelId="{E08561DB-5B71-4FF0-9E93-5461CC9381F7}" type="presParOf" srcId="{63E73E77-512F-4D1D-AB4E-EE6A019A8DC1}" destId="{2C1EBE78-135F-44D3-97A8-D5DB82B798E6}" srcOrd="7" destOrd="0" presId="urn:microsoft.com/office/officeart/2005/8/layout/chevron1"/>
    <dgm:cxn modelId="{ED1D57DF-792F-43A3-A9B5-8EC628796690}"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bg2">
            <a:lumMod val="20000"/>
            <a:lumOff val="80000"/>
          </a:schemeClr>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D8C7864B-5BD6-423D-B5CA-53F0570FD1D4}" srcId="{17FB03F5-70FA-466C-A37D-A7E8EB616439}" destId="{47EF2E2D-FCD0-43DC-B238-AD456292555E}" srcOrd="2" destOrd="0" parTransId="{5C60B7E6-49A6-425D-9938-B958BAB53793}" sibTransId="{2053EA9B-AB87-4266-B4EA-ED0EAF936D89}"/>
    <dgm:cxn modelId="{671C7D0E-3B75-479B-BE73-96FF15426F6E}" type="presOf" srcId="{47EF2E2D-FCD0-43DC-B238-AD456292555E}" destId="{2BF3DE53-7C29-4827-8814-B216415C44FB}" srcOrd="0" destOrd="0" presId="urn:microsoft.com/office/officeart/2005/8/layout/chevron1"/>
    <dgm:cxn modelId="{DC2171DA-D679-4AC7-97B9-570D0189B328}" type="presOf" srcId="{FE2BC662-9AED-4591-A56D-AB80FBB6CD15}" destId="{15BF632B-252C-4CB3-BF3A-EFB74B6FBCC2}"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5DCD342E-EFC5-42C1-A691-540EB0E99C8C}" type="presOf" srcId="{4F9C07E4-6C93-4DA7-9BC0-E383342E5519}" destId="{1E5117BC-88A5-4E80-AF64-A3534BEE4692}"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3FBD47F5-EF32-4003-ABC4-F259A151325C}" type="presOf" srcId="{2EFF14E5-DE1D-43C6-9D3F-84C0CB70E750}" destId="{609C44D8-ABCF-410D-AD15-7E80B57D5541}" srcOrd="0" destOrd="0" presId="urn:microsoft.com/office/officeart/2005/8/layout/chevron1"/>
    <dgm:cxn modelId="{A9B4508D-9A39-4135-8792-B535C796DF09}" type="presOf" srcId="{D0E4D80F-B1A2-45C2-97AA-D1446EE233C8}" destId="{25681604-AC99-4CF8-920B-43CBD61ED44B}" srcOrd="0" destOrd="0" presId="urn:microsoft.com/office/officeart/2005/8/layout/chevron1"/>
    <dgm:cxn modelId="{34420829-13C0-4729-89CC-2E8CB63CEA96}" srcId="{17FB03F5-70FA-466C-A37D-A7E8EB616439}" destId="{4F9C07E4-6C93-4DA7-9BC0-E383342E5519}" srcOrd="1" destOrd="0" parTransId="{24388ACA-7382-48EC-9A87-F07177EA7355}" sibTransId="{809D91C1-4CB9-47A9-BD91-7CAC7FF30998}"/>
    <dgm:cxn modelId="{7B37C08A-24FB-415A-BCF1-20EF2A3EF463}" srcId="{17FB03F5-70FA-466C-A37D-A7E8EB616439}" destId="{D0E4D80F-B1A2-45C2-97AA-D1446EE233C8}" srcOrd="3" destOrd="0" parTransId="{83BBBCFD-0013-4E05-93C0-DB9DC44A30D9}" sibTransId="{B65215B6-F83F-406B-9403-1E2A4A6DCD94}"/>
    <dgm:cxn modelId="{ADDB861C-9A37-4CBF-BC47-F7345F618786}" type="presOf" srcId="{17FB03F5-70FA-466C-A37D-A7E8EB616439}" destId="{63E73E77-512F-4D1D-AB4E-EE6A019A8DC1}" srcOrd="0" destOrd="0" presId="urn:microsoft.com/office/officeart/2005/8/layout/chevron1"/>
    <dgm:cxn modelId="{0ADD7F2F-8F28-4EA7-A7A7-0056AF7B603B}" type="presParOf" srcId="{63E73E77-512F-4D1D-AB4E-EE6A019A8DC1}" destId="{15BF632B-252C-4CB3-BF3A-EFB74B6FBCC2}" srcOrd="0" destOrd="0" presId="urn:microsoft.com/office/officeart/2005/8/layout/chevron1"/>
    <dgm:cxn modelId="{74DD3E57-CBB8-4E14-B882-49AB153B9823}" type="presParOf" srcId="{63E73E77-512F-4D1D-AB4E-EE6A019A8DC1}" destId="{76201F07-D22F-4123-9711-550517C57BF3}" srcOrd="1" destOrd="0" presId="urn:microsoft.com/office/officeart/2005/8/layout/chevron1"/>
    <dgm:cxn modelId="{D115700C-4790-40EF-967B-A5F3D091F237}" type="presParOf" srcId="{63E73E77-512F-4D1D-AB4E-EE6A019A8DC1}" destId="{1E5117BC-88A5-4E80-AF64-A3534BEE4692}" srcOrd="2" destOrd="0" presId="urn:microsoft.com/office/officeart/2005/8/layout/chevron1"/>
    <dgm:cxn modelId="{C5A56FD1-017B-43C6-B129-BC7712C8C670}" type="presParOf" srcId="{63E73E77-512F-4D1D-AB4E-EE6A019A8DC1}" destId="{2FC6639C-F985-40B7-861C-EC8996EFBF54}" srcOrd="3" destOrd="0" presId="urn:microsoft.com/office/officeart/2005/8/layout/chevron1"/>
    <dgm:cxn modelId="{FF710315-C579-45FB-98D1-953AAF08ADB8}" type="presParOf" srcId="{63E73E77-512F-4D1D-AB4E-EE6A019A8DC1}" destId="{2BF3DE53-7C29-4827-8814-B216415C44FB}" srcOrd="4" destOrd="0" presId="urn:microsoft.com/office/officeart/2005/8/layout/chevron1"/>
    <dgm:cxn modelId="{DC5648D9-2B75-4C2E-BC72-A0FFE2D8BDD3}" type="presParOf" srcId="{63E73E77-512F-4D1D-AB4E-EE6A019A8DC1}" destId="{043F39F3-72C6-4771-99AE-225E94EA357D}" srcOrd="5" destOrd="0" presId="urn:microsoft.com/office/officeart/2005/8/layout/chevron1"/>
    <dgm:cxn modelId="{8A6DC10D-F7FE-4F12-881F-4C6DA84AF8FA}" type="presParOf" srcId="{63E73E77-512F-4D1D-AB4E-EE6A019A8DC1}" destId="{25681604-AC99-4CF8-920B-43CBD61ED44B}" srcOrd="6" destOrd="0" presId="urn:microsoft.com/office/officeart/2005/8/layout/chevron1"/>
    <dgm:cxn modelId="{11CCB050-177B-4346-92AE-BB9F2D734996}" type="presParOf" srcId="{63E73E77-512F-4D1D-AB4E-EE6A019A8DC1}" destId="{2C1EBE78-135F-44D3-97A8-D5DB82B798E6}" srcOrd="7" destOrd="0" presId="urn:microsoft.com/office/officeart/2005/8/layout/chevron1"/>
    <dgm:cxn modelId="{32C10201-26B1-49E5-B3E0-0DFC101BCFB4}"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bg2">
            <a:lumMod val="20000"/>
            <a:lumOff val="80000"/>
          </a:schemeClr>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5200CC77-CA39-4951-8FD5-E385285131BB}" type="presOf" srcId="{FE2BC662-9AED-4591-A56D-AB80FBB6CD15}" destId="{15BF632B-252C-4CB3-BF3A-EFB74B6FBCC2}" srcOrd="0" destOrd="0" presId="urn:microsoft.com/office/officeart/2005/8/layout/chevron1"/>
    <dgm:cxn modelId="{4A70701A-827D-4475-B7CA-952AC9815432}" type="presOf" srcId="{17FB03F5-70FA-466C-A37D-A7E8EB616439}" destId="{63E73E77-512F-4D1D-AB4E-EE6A019A8DC1}" srcOrd="0" destOrd="0" presId="urn:microsoft.com/office/officeart/2005/8/layout/chevron1"/>
    <dgm:cxn modelId="{34420829-13C0-4729-89CC-2E8CB63CEA96}" srcId="{17FB03F5-70FA-466C-A37D-A7E8EB616439}" destId="{4F9C07E4-6C93-4DA7-9BC0-E383342E5519}" srcOrd="1" destOrd="0" parTransId="{24388ACA-7382-48EC-9A87-F07177EA7355}" sibTransId="{809D91C1-4CB9-47A9-BD91-7CAC7FF30998}"/>
    <dgm:cxn modelId="{43994643-635C-4D91-90E6-E5FECDAA58C0}" type="presOf" srcId="{4F9C07E4-6C93-4DA7-9BC0-E383342E5519}" destId="{1E5117BC-88A5-4E80-AF64-A3534BEE4692}" srcOrd="0" destOrd="0" presId="urn:microsoft.com/office/officeart/2005/8/layout/chevron1"/>
    <dgm:cxn modelId="{F60D94F1-A0D3-46F4-9810-5F0EDCFBF9F6}" type="presOf" srcId="{47EF2E2D-FCD0-43DC-B238-AD456292555E}" destId="{2BF3DE53-7C29-4827-8814-B216415C44FB}"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7B37C08A-24FB-415A-BCF1-20EF2A3EF463}" srcId="{17FB03F5-70FA-466C-A37D-A7E8EB616439}" destId="{D0E4D80F-B1A2-45C2-97AA-D1446EE233C8}" srcOrd="3" destOrd="0" parTransId="{83BBBCFD-0013-4E05-93C0-DB9DC44A30D9}" sibTransId="{B65215B6-F83F-406B-9403-1E2A4A6DCD94}"/>
    <dgm:cxn modelId="{5A8446E4-C8C7-4268-8541-5A35C8DDCDBC}" type="presOf" srcId="{2EFF14E5-DE1D-43C6-9D3F-84C0CB70E750}" destId="{609C44D8-ABCF-410D-AD15-7E80B57D5541}"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2FB9257D-C0E9-4CBF-B9DE-F489B2BC61A1}" type="presOf" srcId="{D0E4D80F-B1A2-45C2-97AA-D1446EE233C8}" destId="{25681604-AC99-4CF8-920B-43CBD61ED44B}" srcOrd="0" destOrd="0" presId="urn:microsoft.com/office/officeart/2005/8/layout/chevron1"/>
    <dgm:cxn modelId="{D8C7864B-5BD6-423D-B5CA-53F0570FD1D4}" srcId="{17FB03F5-70FA-466C-A37D-A7E8EB616439}" destId="{47EF2E2D-FCD0-43DC-B238-AD456292555E}" srcOrd="2" destOrd="0" parTransId="{5C60B7E6-49A6-425D-9938-B958BAB53793}" sibTransId="{2053EA9B-AB87-4266-B4EA-ED0EAF936D89}"/>
    <dgm:cxn modelId="{DD1F8CBF-3E61-43DF-9AE7-011FED85DC9D}" type="presParOf" srcId="{63E73E77-512F-4D1D-AB4E-EE6A019A8DC1}" destId="{15BF632B-252C-4CB3-BF3A-EFB74B6FBCC2}" srcOrd="0" destOrd="0" presId="urn:microsoft.com/office/officeart/2005/8/layout/chevron1"/>
    <dgm:cxn modelId="{CB4F52A7-A8BB-4BBF-99B7-45C1B6B383CF}" type="presParOf" srcId="{63E73E77-512F-4D1D-AB4E-EE6A019A8DC1}" destId="{76201F07-D22F-4123-9711-550517C57BF3}" srcOrd="1" destOrd="0" presId="urn:microsoft.com/office/officeart/2005/8/layout/chevron1"/>
    <dgm:cxn modelId="{1DE95DCA-F3F8-41E1-A0C1-C0A86258612F}" type="presParOf" srcId="{63E73E77-512F-4D1D-AB4E-EE6A019A8DC1}" destId="{1E5117BC-88A5-4E80-AF64-A3534BEE4692}" srcOrd="2" destOrd="0" presId="urn:microsoft.com/office/officeart/2005/8/layout/chevron1"/>
    <dgm:cxn modelId="{34DA81CE-3FF6-4966-80EC-4D887DD2CB37}" type="presParOf" srcId="{63E73E77-512F-4D1D-AB4E-EE6A019A8DC1}" destId="{2FC6639C-F985-40B7-861C-EC8996EFBF54}" srcOrd="3" destOrd="0" presId="urn:microsoft.com/office/officeart/2005/8/layout/chevron1"/>
    <dgm:cxn modelId="{58CEB9EE-4A7A-4F22-AB6F-585A781D8A87}" type="presParOf" srcId="{63E73E77-512F-4D1D-AB4E-EE6A019A8DC1}" destId="{2BF3DE53-7C29-4827-8814-B216415C44FB}" srcOrd="4" destOrd="0" presId="urn:microsoft.com/office/officeart/2005/8/layout/chevron1"/>
    <dgm:cxn modelId="{3FEFDAC7-B6F1-44F8-94A6-A8BA40E987A0}" type="presParOf" srcId="{63E73E77-512F-4D1D-AB4E-EE6A019A8DC1}" destId="{043F39F3-72C6-4771-99AE-225E94EA357D}" srcOrd="5" destOrd="0" presId="urn:microsoft.com/office/officeart/2005/8/layout/chevron1"/>
    <dgm:cxn modelId="{E52E30B6-9E1E-4124-B5CC-F38BDAEC7872}" type="presParOf" srcId="{63E73E77-512F-4D1D-AB4E-EE6A019A8DC1}" destId="{25681604-AC99-4CF8-920B-43CBD61ED44B}" srcOrd="6" destOrd="0" presId="urn:microsoft.com/office/officeart/2005/8/layout/chevron1"/>
    <dgm:cxn modelId="{857B0D39-2451-4A34-9A7D-F18AF1FA3400}" type="presParOf" srcId="{63E73E77-512F-4D1D-AB4E-EE6A019A8DC1}" destId="{2C1EBE78-135F-44D3-97A8-D5DB82B798E6}" srcOrd="7" destOrd="0" presId="urn:microsoft.com/office/officeart/2005/8/layout/chevron1"/>
    <dgm:cxn modelId="{B4903F48-C243-4394-84C6-55BE1B4B08EE}"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bg2">
            <a:lumMod val="20000"/>
            <a:lumOff val="80000"/>
          </a:schemeClr>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D8C7864B-5BD6-423D-B5CA-53F0570FD1D4}" srcId="{17FB03F5-70FA-466C-A37D-A7E8EB616439}" destId="{47EF2E2D-FCD0-43DC-B238-AD456292555E}" srcOrd="2" destOrd="0" parTransId="{5C60B7E6-49A6-425D-9938-B958BAB53793}" sibTransId="{2053EA9B-AB87-4266-B4EA-ED0EAF936D89}"/>
    <dgm:cxn modelId="{57F3950E-504F-4B1E-A628-234F00A28A21}" type="presOf" srcId="{17FB03F5-70FA-466C-A37D-A7E8EB616439}" destId="{63E73E77-512F-4D1D-AB4E-EE6A019A8DC1}"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A567D822-1332-4137-951D-A5566CF4892D}" srcId="{17FB03F5-70FA-466C-A37D-A7E8EB616439}" destId="{2EFF14E5-DE1D-43C6-9D3F-84C0CB70E750}" srcOrd="4" destOrd="0" parTransId="{B0E815AA-A8C6-4E9D-AA0B-CFBB7434F8EF}" sibTransId="{AA2E9B2B-1554-4AD1-922B-27CB284BFCDE}"/>
    <dgm:cxn modelId="{2A2A0336-FD67-4C99-9486-F415B673F990}" type="presOf" srcId="{D0E4D80F-B1A2-45C2-97AA-D1446EE233C8}" destId="{25681604-AC99-4CF8-920B-43CBD61ED44B}" srcOrd="0" destOrd="0" presId="urn:microsoft.com/office/officeart/2005/8/layout/chevron1"/>
    <dgm:cxn modelId="{F95A38E7-0555-4BB8-A331-CA2A0E07C3C9}" type="presOf" srcId="{4F9C07E4-6C93-4DA7-9BC0-E383342E5519}" destId="{1E5117BC-88A5-4E80-AF64-A3534BEE4692}" srcOrd="0" destOrd="0" presId="urn:microsoft.com/office/officeart/2005/8/layout/chevron1"/>
    <dgm:cxn modelId="{CE7158D7-9461-461A-B288-78C3D71268E8}" type="presOf" srcId="{FE2BC662-9AED-4591-A56D-AB80FBB6CD15}" destId="{15BF632B-252C-4CB3-BF3A-EFB74B6FBCC2}" srcOrd="0" destOrd="0" presId="urn:microsoft.com/office/officeart/2005/8/layout/chevron1"/>
    <dgm:cxn modelId="{34420829-13C0-4729-89CC-2E8CB63CEA96}" srcId="{17FB03F5-70FA-466C-A37D-A7E8EB616439}" destId="{4F9C07E4-6C93-4DA7-9BC0-E383342E5519}" srcOrd="1" destOrd="0" parTransId="{24388ACA-7382-48EC-9A87-F07177EA7355}" sibTransId="{809D91C1-4CB9-47A9-BD91-7CAC7FF30998}"/>
    <dgm:cxn modelId="{4D6E9B86-A414-43E3-A772-038EB3398EC6}" type="presOf" srcId="{2EFF14E5-DE1D-43C6-9D3F-84C0CB70E750}" destId="{609C44D8-ABCF-410D-AD15-7E80B57D5541}" srcOrd="0" destOrd="0" presId="urn:microsoft.com/office/officeart/2005/8/layout/chevron1"/>
    <dgm:cxn modelId="{90CCC8B2-8F10-46A9-AB3B-4563A205F9B2}" type="presOf" srcId="{47EF2E2D-FCD0-43DC-B238-AD456292555E}" destId="{2BF3DE53-7C29-4827-8814-B216415C44FB}" srcOrd="0" destOrd="0" presId="urn:microsoft.com/office/officeart/2005/8/layout/chevron1"/>
    <dgm:cxn modelId="{7B37C08A-24FB-415A-BCF1-20EF2A3EF463}" srcId="{17FB03F5-70FA-466C-A37D-A7E8EB616439}" destId="{D0E4D80F-B1A2-45C2-97AA-D1446EE233C8}" srcOrd="3" destOrd="0" parTransId="{83BBBCFD-0013-4E05-93C0-DB9DC44A30D9}" sibTransId="{B65215B6-F83F-406B-9403-1E2A4A6DCD94}"/>
    <dgm:cxn modelId="{6A303803-5D15-4DB3-B111-34326095E9A1}" type="presParOf" srcId="{63E73E77-512F-4D1D-AB4E-EE6A019A8DC1}" destId="{15BF632B-252C-4CB3-BF3A-EFB74B6FBCC2}" srcOrd="0" destOrd="0" presId="urn:microsoft.com/office/officeart/2005/8/layout/chevron1"/>
    <dgm:cxn modelId="{4F381067-F997-4311-974C-004DF51582BD}" type="presParOf" srcId="{63E73E77-512F-4D1D-AB4E-EE6A019A8DC1}" destId="{76201F07-D22F-4123-9711-550517C57BF3}" srcOrd="1" destOrd="0" presId="urn:microsoft.com/office/officeart/2005/8/layout/chevron1"/>
    <dgm:cxn modelId="{EA6C2F85-6C38-46AF-985A-63397CDBFCC3}" type="presParOf" srcId="{63E73E77-512F-4D1D-AB4E-EE6A019A8DC1}" destId="{1E5117BC-88A5-4E80-AF64-A3534BEE4692}" srcOrd="2" destOrd="0" presId="urn:microsoft.com/office/officeart/2005/8/layout/chevron1"/>
    <dgm:cxn modelId="{B3FD6A20-7AC5-489F-AE9B-7C3F308A6EBF}" type="presParOf" srcId="{63E73E77-512F-4D1D-AB4E-EE6A019A8DC1}" destId="{2FC6639C-F985-40B7-861C-EC8996EFBF54}" srcOrd="3" destOrd="0" presId="urn:microsoft.com/office/officeart/2005/8/layout/chevron1"/>
    <dgm:cxn modelId="{5CA58835-F1E8-46C4-BE28-ED0538EDF015}" type="presParOf" srcId="{63E73E77-512F-4D1D-AB4E-EE6A019A8DC1}" destId="{2BF3DE53-7C29-4827-8814-B216415C44FB}" srcOrd="4" destOrd="0" presId="urn:microsoft.com/office/officeart/2005/8/layout/chevron1"/>
    <dgm:cxn modelId="{707DB30A-CDC2-453A-8B68-9EEE76ABAC60}" type="presParOf" srcId="{63E73E77-512F-4D1D-AB4E-EE6A019A8DC1}" destId="{043F39F3-72C6-4771-99AE-225E94EA357D}" srcOrd="5" destOrd="0" presId="urn:microsoft.com/office/officeart/2005/8/layout/chevron1"/>
    <dgm:cxn modelId="{9685CDA5-803F-4D68-894D-E8C975D20FA1}" type="presParOf" srcId="{63E73E77-512F-4D1D-AB4E-EE6A019A8DC1}" destId="{25681604-AC99-4CF8-920B-43CBD61ED44B}" srcOrd="6" destOrd="0" presId="urn:microsoft.com/office/officeart/2005/8/layout/chevron1"/>
    <dgm:cxn modelId="{604BDE58-FAA8-464C-AD13-D33E75147623}" type="presParOf" srcId="{63E73E77-512F-4D1D-AB4E-EE6A019A8DC1}" destId="{2C1EBE78-135F-44D3-97A8-D5DB82B798E6}" srcOrd="7" destOrd="0" presId="urn:microsoft.com/office/officeart/2005/8/layout/chevron1"/>
    <dgm:cxn modelId="{55DD50E4-1E6C-4319-99A1-861E42C4195D}"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C68E3C-C3EB-4DD7-89B6-670372B380F9}" type="doc">
      <dgm:prSet loTypeId="urn:microsoft.com/office/officeart/2005/8/layout/vProcess5" loCatId="process" qsTypeId="urn:microsoft.com/office/officeart/2005/8/quickstyle/simple3" qsCatId="simple" csTypeId="urn:microsoft.com/office/officeart/2005/8/colors/colorful5" csCatId="colorful" phldr="1"/>
      <dgm:spPr/>
      <dgm:t>
        <a:bodyPr/>
        <a:lstStyle/>
        <a:p>
          <a:endParaRPr lang="es-US"/>
        </a:p>
      </dgm:t>
    </dgm:pt>
    <dgm:pt modelId="{A08DE02D-7DD7-405A-8526-3A43BA376822}">
      <dgm:prSet phldrT="[Texto]" custT="1"/>
      <dgm:spPr/>
      <dgm:t>
        <a:bodyPr/>
        <a:lstStyle/>
        <a:p>
          <a:pPr algn="just"/>
          <a:r>
            <a:rPr lang="es-US" sz="2000" dirty="0" smtClean="0"/>
            <a:t>Termina con el diagnóstico</a:t>
          </a:r>
          <a:endParaRPr lang="es-US" sz="2000" dirty="0"/>
        </a:p>
      </dgm:t>
    </dgm:pt>
    <dgm:pt modelId="{13CCB296-C9BF-4F79-8E8E-A7DB938DC1FA}" type="parTrans" cxnId="{F7562F32-41F9-470E-B653-A0F3B7279DE3}">
      <dgm:prSet/>
      <dgm:spPr/>
      <dgm:t>
        <a:bodyPr/>
        <a:lstStyle/>
        <a:p>
          <a:endParaRPr lang="es-US"/>
        </a:p>
      </dgm:t>
    </dgm:pt>
    <dgm:pt modelId="{20455D29-F402-4FAC-9D88-2BE86FAE2CF3}" type="sibTrans" cxnId="{F7562F32-41F9-470E-B653-A0F3B7279DE3}">
      <dgm:prSet/>
      <dgm:spPr/>
      <dgm:t>
        <a:bodyPr/>
        <a:lstStyle/>
        <a:p>
          <a:endParaRPr lang="es-US"/>
        </a:p>
      </dgm:t>
    </dgm:pt>
    <dgm:pt modelId="{22D2F6FC-119E-46C2-B449-4BCE7DA82DE0}">
      <dgm:prSet phldrT="[Texto]" custT="1"/>
      <dgm:spPr/>
      <dgm:t>
        <a:bodyPr/>
        <a:lstStyle/>
        <a:p>
          <a:pPr algn="just"/>
          <a:r>
            <a:rPr lang="es-US" sz="2000" dirty="0" smtClean="0"/>
            <a:t>Leve referencia de cómo debe ser el modelo de gestión</a:t>
          </a:r>
          <a:endParaRPr lang="es-US" sz="2000" dirty="0"/>
        </a:p>
      </dgm:t>
    </dgm:pt>
    <dgm:pt modelId="{4290F9A9-622E-4620-B416-2DC58A767DE2}" type="parTrans" cxnId="{38348E3E-612A-4411-A828-4118C0F1ECEB}">
      <dgm:prSet/>
      <dgm:spPr/>
      <dgm:t>
        <a:bodyPr/>
        <a:lstStyle/>
        <a:p>
          <a:endParaRPr lang="es-US"/>
        </a:p>
      </dgm:t>
    </dgm:pt>
    <dgm:pt modelId="{23B40775-7E8D-4D43-9A99-53C379874ED9}" type="sibTrans" cxnId="{38348E3E-612A-4411-A828-4118C0F1ECEB}">
      <dgm:prSet/>
      <dgm:spPr/>
      <dgm:t>
        <a:bodyPr/>
        <a:lstStyle/>
        <a:p>
          <a:endParaRPr lang="es-US"/>
        </a:p>
      </dgm:t>
    </dgm:pt>
    <dgm:pt modelId="{6699A684-B232-40AD-B04A-5A86D492E3ED}">
      <dgm:prSet phldrT="[Texto]" custT="1"/>
      <dgm:spPr/>
      <dgm:t>
        <a:bodyPr/>
        <a:lstStyle/>
        <a:p>
          <a:pPr algn="just"/>
          <a:r>
            <a:rPr lang="es-US" sz="2000" b="1" dirty="0" smtClean="0"/>
            <a:t>Subjetividad en el análisis del territorio.  </a:t>
          </a:r>
          <a:endParaRPr lang="es-US" sz="2000" b="1" dirty="0"/>
        </a:p>
      </dgm:t>
    </dgm:pt>
    <dgm:pt modelId="{D41E18CB-8DE5-4E86-8297-F58C6D85731C}" type="parTrans" cxnId="{FCA19AA9-0B5A-4189-9558-40E71E8C0DD8}">
      <dgm:prSet/>
      <dgm:spPr/>
      <dgm:t>
        <a:bodyPr/>
        <a:lstStyle/>
        <a:p>
          <a:endParaRPr lang="es-US"/>
        </a:p>
      </dgm:t>
    </dgm:pt>
    <dgm:pt modelId="{F097327E-5AE5-4E31-A34C-0F810F5806A5}" type="sibTrans" cxnId="{FCA19AA9-0B5A-4189-9558-40E71E8C0DD8}">
      <dgm:prSet/>
      <dgm:spPr/>
      <dgm:t>
        <a:bodyPr/>
        <a:lstStyle/>
        <a:p>
          <a:endParaRPr lang="es-US"/>
        </a:p>
      </dgm:t>
    </dgm:pt>
    <dgm:pt modelId="{11008CA1-B390-4A01-BE60-B3F58EDC1B8A}" type="pres">
      <dgm:prSet presAssocID="{FFC68E3C-C3EB-4DD7-89B6-670372B380F9}" presName="outerComposite" presStyleCnt="0">
        <dgm:presLayoutVars>
          <dgm:chMax val="5"/>
          <dgm:dir/>
          <dgm:resizeHandles val="exact"/>
        </dgm:presLayoutVars>
      </dgm:prSet>
      <dgm:spPr/>
      <dgm:t>
        <a:bodyPr/>
        <a:lstStyle/>
        <a:p>
          <a:endParaRPr lang="es-EC"/>
        </a:p>
      </dgm:t>
    </dgm:pt>
    <dgm:pt modelId="{A9C51974-1C03-402F-AB8F-28444C183C38}" type="pres">
      <dgm:prSet presAssocID="{FFC68E3C-C3EB-4DD7-89B6-670372B380F9}" presName="dummyMaxCanvas" presStyleCnt="0">
        <dgm:presLayoutVars/>
      </dgm:prSet>
      <dgm:spPr/>
    </dgm:pt>
    <dgm:pt modelId="{E4CD91A7-622C-4B3E-8A49-B82931C881AF}" type="pres">
      <dgm:prSet presAssocID="{FFC68E3C-C3EB-4DD7-89B6-670372B380F9}" presName="ThreeNodes_1" presStyleLbl="node1" presStyleIdx="0" presStyleCnt="3">
        <dgm:presLayoutVars>
          <dgm:bulletEnabled val="1"/>
        </dgm:presLayoutVars>
      </dgm:prSet>
      <dgm:spPr/>
      <dgm:t>
        <a:bodyPr/>
        <a:lstStyle/>
        <a:p>
          <a:endParaRPr lang="es-US"/>
        </a:p>
      </dgm:t>
    </dgm:pt>
    <dgm:pt modelId="{C6A9C8E9-49E7-4245-8691-1D6FABF7DF28}" type="pres">
      <dgm:prSet presAssocID="{FFC68E3C-C3EB-4DD7-89B6-670372B380F9}" presName="ThreeNodes_2" presStyleLbl="node1" presStyleIdx="1" presStyleCnt="3">
        <dgm:presLayoutVars>
          <dgm:bulletEnabled val="1"/>
        </dgm:presLayoutVars>
      </dgm:prSet>
      <dgm:spPr/>
      <dgm:t>
        <a:bodyPr/>
        <a:lstStyle/>
        <a:p>
          <a:endParaRPr lang="es-US"/>
        </a:p>
      </dgm:t>
    </dgm:pt>
    <dgm:pt modelId="{7421002C-D3C3-4876-AF20-1939FCACC35D}" type="pres">
      <dgm:prSet presAssocID="{FFC68E3C-C3EB-4DD7-89B6-670372B380F9}" presName="ThreeNodes_3" presStyleLbl="node1" presStyleIdx="2" presStyleCnt="3">
        <dgm:presLayoutVars>
          <dgm:bulletEnabled val="1"/>
        </dgm:presLayoutVars>
      </dgm:prSet>
      <dgm:spPr/>
      <dgm:t>
        <a:bodyPr/>
        <a:lstStyle/>
        <a:p>
          <a:endParaRPr lang="es-US"/>
        </a:p>
      </dgm:t>
    </dgm:pt>
    <dgm:pt modelId="{CC5A3F25-F9DC-47BE-890F-06E4DB47ABBB}" type="pres">
      <dgm:prSet presAssocID="{FFC68E3C-C3EB-4DD7-89B6-670372B380F9}" presName="ThreeConn_1-2" presStyleLbl="fgAccFollowNode1" presStyleIdx="0" presStyleCnt="2">
        <dgm:presLayoutVars>
          <dgm:bulletEnabled val="1"/>
        </dgm:presLayoutVars>
      </dgm:prSet>
      <dgm:spPr/>
      <dgm:t>
        <a:bodyPr/>
        <a:lstStyle/>
        <a:p>
          <a:endParaRPr lang="es-EC"/>
        </a:p>
      </dgm:t>
    </dgm:pt>
    <dgm:pt modelId="{74AFA999-CCA8-43A8-9130-6E7932090B0A}" type="pres">
      <dgm:prSet presAssocID="{FFC68E3C-C3EB-4DD7-89B6-670372B380F9}" presName="ThreeConn_2-3" presStyleLbl="fgAccFollowNode1" presStyleIdx="1" presStyleCnt="2">
        <dgm:presLayoutVars>
          <dgm:bulletEnabled val="1"/>
        </dgm:presLayoutVars>
      </dgm:prSet>
      <dgm:spPr/>
      <dgm:t>
        <a:bodyPr/>
        <a:lstStyle/>
        <a:p>
          <a:endParaRPr lang="es-EC"/>
        </a:p>
      </dgm:t>
    </dgm:pt>
    <dgm:pt modelId="{D4C2D49B-6699-4189-93A2-386D25584E87}" type="pres">
      <dgm:prSet presAssocID="{FFC68E3C-C3EB-4DD7-89B6-670372B380F9}" presName="ThreeNodes_1_text" presStyleLbl="node1" presStyleIdx="2" presStyleCnt="3">
        <dgm:presLayoutVars>
          <dgm:bulletEnabled val="1"/>
        </dgm:presLayoutVars>
      </dgm:prSet>
      <dgm:spPr/>
      <dgm:t>
        <a:bodyPr/>
        <a:lstStyle/>
        <a:p>
          <a:endParaRPr lang="es-US"/>
        </a:p>
      </dgm:t>
    </dgm:pt>
    <dgm:pt modelId="{9F8967EC-0B3C-4A97-AF2F-905CA8F3C855}" type="pres">
      <dgm:prSet presAssocID="{FFC68E3C-C3EB-4DD7-89B6-670372B380F9}" presName="ThreeNodes_2_text" presStyleLbl="node1" presStyleIdx="2" presStyleCnt="3">
        <dgm:presLayoutVars>
          <dgm:bulletEnabled val="1"/>
        </dgm:presLayoutVars>
      </dgm:prSet>
      <dgm:spPr/>
      <dgm:t>
        <a:bodyPr/>
        <a:lstStyle/>
        <a:p>
          <a:endParaRPr lang="es-US"/>
        </a:p>
      </dgm:t>
    </dgm:pt>
    <dgm:pt modelId="{544E4B49-E835-47FF-9CAE-C688F6058BDA}" type="pres">
      <dgm:prSet presAssocID="{FFC68E3C-C3EB-4DD7-89B6-670372B380F9}" presName="ThreeNodes_3_text" presStyleLbl="node1" presStyleIdx="2" presStyleCnt="3">
        <dgm:presLayoutVars>
          <dgm:bulletEnabled val="1"/>
        </dgm:presLayoutVars>
      </dgm:prSet>
      <dgm:spPr/>
      <dgm:t>
        <a:bodyPr/>
        <a:lstStyle/>
        <a:p>
          <a:endParaRPr lang="es-US"/>
        </a:p>
      </dgm:t>
    </dgm:pt>
  </dgm:ptLst>
  <dgm:cxnLst>
    <dgm:cxn modelId="{169FEB60-58B8-472B-A079-53A79B0C9685}" type="presOf" srcId="{A08DE02D-7DD7-405A-8526-3A43BA376822}" destId="{D4C2D49B-6699-4189-93A2-386D25584E87}" srcOrd="1" destOrd="0" presId="urn:microsoft.com/office/officeart/2005/8/layout/vProcess5"/>
    <dgm:cxn modelId="{F7562F32-41F9-470E-B653-A0F3B7279DE3}" srcId="{FFC68E3C-C3EB-4DD7-89B6-670372B380F9}" destId="{A08DE02D-7DD7-405A-8526-3A43BA376822}" srcOrd="0" destOrd="0" parTransId="{13CCB296-C9BF-4F79-8E8E-A7DB938DC1FA}" sibTransId="{20455D29-F402-4FAC-9D88-2BE86FAE2CF3}"/>
    <dgm:cxn modelId="{F15D84C0-D6B1-4B2C-A579-D36F7D013FC5}" type="presOf" srcId="{22D2F6FC-119E-46C2-B449-4BCE7DA82DE0}" destId="{C6A9C8E9-49E7-4245-8691-1D6FABF7DF28}" srcOrd="0" destOrd="0" presId="urn:microsoft.com/office/officeart/2005/8/layout/vProcess5"/>
    <dgm:cxn modelId="{38348E3E-612A-4411-A828-4118C0F1ECEB}" srcId="{FFC68E3C-C3EB-4DD7-89B6-670372B380F9}" destId="{22D2F6FC-119E-46C2-B449-4BCE7DA82DE0}" srcOrd="1" destOrd="0" parTransId="{4290F9A9-622E-4620-B416-2DC58A767DE2}" sibTransId="{23B40775-7E8D-4D43-9A99-53C379874ED9}"/>
    <dgm:cxn modelId="{3C910918-2F5F-4B6D-A18A-0B429278C200}" type="presOf" srcId="{20455D29-F402-4FAC-9D88-2BE86FAE2CF3}" destId="{CC5A3F25-F9DC-47BE-890F-06E4DB47ABBB}" srcOrd="0" destOrd="0" presId="urn:microsoft.com/office/officeart/2005/8/layout/vProcess5"/>
    <dgm:cxn modelId="{598861B2-0143-4236-9EB9-2475FE0B119C}" type="presOf" srcId="{6699A684-B232-40AD-B04A-5A86D492E3ED}" destId="{7421002C-D3C3-4876-AF20-1939FCACC35D}" srcOrd="0" destOrd="0" presId="urn:microsoft.com/office/officeart/2005/8/layout/vProcess5"/>
    <dgm:cxn modelId="{4D43DB58-3077-4668-9B62-7EF7774121FF}" type="presOf" srcId="{A08DE02D-7DD7-405A-8526-3A43BA376822}" destId="{E4CD91A7-622C-4B3E-8A49-B82931C881AF}" srcOrd="0" destOrd="0" presId="urn:microsoft.com/office/officeart/2005/8/layout/vProcess5"/>
    <dgm:cxn modelId="{A51C27F4-8856-4952-9CF0-08CB43AB672C}" type="presOf" srcId="{22D2F6FC-119E-46C2-B449-4BCE7DA82DE0}" destId="{9F8967EC-0B3C-4A97-AF2F-905CA8F3C855}" srcOrd="1" destOrd="0" presId="urn:microsoft.com/office/officeart/2005/8/layout/vProcess5"/>
    <dgm:cxn modelId="{FCA19AA9-0B5A-4189-9558-40E71E8C0DD8}" srcId="{FFC68E3C-C3EB-4DD7-89B6-670372B380F9}" destId="{6699A684-B232-40AD-B04A-5A86D492E3ED}" srcOrd="2" destOrd="0" parTransId="{D41E18CB-8DE5-4E86-8297-F58C6D85731C}" sibTransId="{F097327E-5AE5-4E31-A34C-0F810F5806A5}"/>
    <dgm:cxn modelId="{EF70AB7C-0568-47DA-BC9F-4895E933ED6A}" type="presOf" srcId="{FFC68E3C-C3EB-4DD7-89B6-670372B380F9}" destId="{11008CA1-B390-4A01-BE60-B3F58EDC1B8A}" srcOrd="0" destOrd="0" presId="urn:microsoft.com/office/officeart/2005/8/layout/vProcess5"/>
    <dgm:cxn modelId="{62839F3A-282F-470C-8FCF-93600E98991D}" type="presOf" srcId="{6699A684-B232-40AD-B04A-5A86D492E3ED}" destId="{544E4B49-E835-47FF-9CAE-C688F6058BDA}" srcOrd="1" destOrd="0" presId="urn:microsoft.com/office/officeart/2005/8/layout/vProcess5"/>
    <dgm:cxn modelId="{48328C5F-C6E0-4433-9CE1-91471002CEE0}" type="presOf" srcId="{23B40775-7E8D-4D43-9A99-53C379874ED9}" destId="{74AFA999-CCA8-43A8-9130-6E7932090B0A}" srcOrd="0" destOrd="0" presId="urn:microsoft.com/office/officeart/2005/8/layout/vProcess5"/>
    <dgm:cxn modelId="{289D2034-DC9D-4BFF-9C81-6E9B16C0034D}" type="presParOf" srcId="{11008CA1-B390-4A01-BE60-B3F58EDC1B8A}" destId="{A9C51974-1C03-402F-AB8F-28444C183C38}" srcOrd="0" destOrd="0" presId="urn:microsoft.com/office/officeart/2005/8/layout/vProcess5"/>
    <dgm:cxn modelId="{4E0477CE-F6A6-4090-8441-2310EC16FC4F}" type="presParOf" srcId="{11008CA1-B390-4A01-BE60-B3F58EDC1B8A}" destId="{E4CD91A7-622C-4B3E-8A49-B82931C881AF}" srcOrd="1" destOrd="0" presId="urn:microsoft.com/office/officeart/2005/8/layout/vProcess5"/>
    <dgm:cxn modelId="{E5A65954-9ABB-44B7-BE0A-7FE600FDB884}" type="presParOf" srcId="{11008CA1-B390-4A01-BE60-B3F58EDC1B8A}" destId="{C6A9C8E9-49E7-4245-8691-1D6FABF7DF28}" srcOrd="2" destOrd="0" presId="urn:microsoft.com/office/officeart/2005/8/layout/vProcess5"/>
    <dgm:cxn modelId="{8B970F11-768C-4F98-BC7E-40F751D04CC6}" type="presParOf" srcId="{11008CA1-B390-4A01-BE60-B3F58EDC1B8A}" destId="{7421002C-D3C3-4876-AF20-1939FCACC35D}" srcOrd="3" destOrd="0" presId="urn:microsoft.com/office/officeart/2005/8/layout/vProcess5"/>
    <dgm:cxn modelId="{36BC4C23-BFE9-4A9E-9D89-8989AD9E3868}" type="presParOf" srcId="{11008CA1-B390-4A01-BE60-B3F58EDC1B8A}" destId="{CC5A3F25-F9DC-47BE-890F-06E4DB47ABBB}" srcOrd="4" destOrd="0" presId="urn:microsoft.com/office/officeart/2005/8/layout/vProcess5"/>
    <dgm:cxn modelId="{C442EEA8-6B7F-4B68-942D-9C65F992D2DB}" type="presParOf" srcId="{11008CA1-B390-4A01-BE60-B3F58EDC1B8A}" destId="{74AFA999-CCA8-43A8-9130-6E7932090B0A}" srcOrd="5" destOrd="0" presId="urn:microsoft.com/office/officeart/2005/8/layout/vProcess5"/>
    <dgm:cxn modelId="{D80C1647-47B8-4741-BD75-896653AF9016}" type="presParOf" srcId="{11008CA1-B390-4A01-BE60-B3F58EDC1B8A}" destId="{D4C2D49B-6699-4189-93A2-386D25584E87}" srcOrd="6" destOrd="0" presId="urn:microsoft.com/office/officeart/2005/8/layout/vProcess5"/>
    <dgm:cxn modelId="{3E696DFA-6175-4D7F-A0A9-8CD4BD413B85}" type="presParOf" srcId="{11008CA1-B390-4A01-BE60-B3F58EDC1B8A}" destId="{9F8967EC-0B3C-4A97-AF2F-905CA8F3C855}" srcOrd="7" destOrd="0" presId="urn:microsoft.com/office/officeart/2005/8/layout/vProcess5"/>
    <dgm:cxn modelId="{E98FA384-9299-476C-81CA-455F286CC220}" type="presParOf" srcId="{11008CA1-B390-4A01-BE60-B3F58EDC1B8A}" destId="{544E4B49-E835-47FF-9CAE-C688F6058BD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bg2">
            <a:lumMod val="20000"/>
            <a:lumOff val="80000"/>
          </a:schemeClr>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D8C7864B-5BD6-423D-B5CA-53F0570FD1D4}" srcId="{17FB03F5-70FA-466C-A37D-A7E8EB616439}" destId="{47EF2E2D-FCD0-43DC-B238-AD456292555E}" srcOrd="2" destOrd="0" parTransId="{5C60B7E6-49A6-425D-9938-B958BAB53793}" sibTransId="{2053EA9B-AB87-4266-B4EA-ED0EAF936D89}"/>
    <dgm:cxn modelId="{E7D0313D-E249-4338-8E98-10A74350D684}" srcId="{17FB03F5-70FA-466C-A37D-A7E8EB616439}" destId="{FE2BC662-9AED-4591-A56D-AB80FBB6CD15}" srcOrd="0" destOrd="0" parTransId="{6B1EDA16-B0EA-41FE-9160-F1CB854900DE}" sibTransId="{C9B95121-775C-46A4-A811-CE891D047F2E}"/>
    <dgm:cxn modelId="{53102FBB-BE2C-4F15-A25A-2F1E64015380}" type="presOf" srcId="{4F9C07E4-6C93-4DA7-9BC0-E383342E5519}" destId="{1E5117BC-88A5-4E80-AF64-A3534BEE4692}" srcOrd="0" destOrd="0" presId="urn:microsoft.com/office/officeart/2005/8/layout/chevron1"/>
    <dgm:cxn modelId="{F62D59D3-C5E2-4E46-9C68-97CA793EA6AB}" type="presOf" srcId="{17FB03F5-70FA-466C-A37D-A7E8EB616439}" destId="{63E73E77-512F-4D1D-AB4E-EE6A019A8DC1}" srcOrd="0" destOrd="0" presId="urn:microsoft.com/office/officeart/2005/8/layout/chevron1"/>
    <dgm:cxn modelId="{7BFC9D29-9FDE-4F19-9FCA-AE107CFACAA3}" type="presOf" srcId="{D0E4D80F-B1A2-45C2-97AA-D1446EE233C8}" destId="{25681604-AC99-4CF8-920B-43CBD61ED44B}"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BADB82CF-CCDD-4A10-994C-0A1CC2869029}" type="presOf" srcId="{47EF2E2D-FCD0-43DC-B238-AD456292555E}" destId="{2BF3DE53-7C29-4827-8814-B216415C44FB}" srcOrd="0" destOrd="0" presId="urn:microsoft.com/office/officeart/2005/8/layout/chevron1"/>
    <dgm:cxn modelId="{34420829-13C0-4729-89CC-2E8CB63CEA96}" srcId="{17FB03F5-70FA-466C-A37D-A7E8EB616439}" destId="{4F9C07E4-6C93-4DA7-9BC0-E383342E5519}" srcOrd="1" destOrd="0" parTransId="{24388ACA-7382-48EC-9A87-F07177EA7355}" sibTransId="{809D91C1-4CB9-47A9-BD91-7CAC7FF30998}"/>
    <dgm:cxn modelId="{DA6D29A2-8CEA-46DD-B975-E60ECEF23364}" type="presOf" srcId="{FE2BC662-9AED-4591-A56D-AB80FBB6CD15}" destId="{15BF632B-252C-4CB3-BF3A-EFB74B6FBCC2}" srcOrd="0" destOrd="0" presId="urn:microsoft.com/office/officeart/2005/8/layout/chevron1"/>
    <dgm:cxn modelId="{C6BF854B-7C44-4820-95F8-8FF2BECB256A}" type="presOf" srcId="{2EFF14E5-DE1D-43C6-9D3F-84C0CB70E750}" destId="{609C44D8-ABCF-410D-AD15-7E80B57D5541}" srcOrd="0" destOrd="0" presId="urn:microsoft.com/office/officeart/2005/8/layout/chevron1"/>
    <dgm:cxn modelId="{7B37C08A-24FB-415A-BCF1-20EF2A3EF463}" srcId="{17FB03F5-70FA-466C-A37D-A7E8EB616439}" destId="{D0E4D80F-B1A2-45C2-97AA-D1446EE233C8}" srcOrd="3" destOrd="0" parTransId="{83BBBCFD-0013-4E05-93C0-DB9DC44A30D9}" sibTransId="{B65215B6-F83F-406B-9403-1E2A4A6DCD94}"/>
    <dgm:cxn modelId="{9DC46013-F360-458B-B47C-AD5066D1704B}" type="presParOf" srcId="{63E73E77-512F-4D1D-AB4E-EE6A019A8DC1}" destId="{15BF632B-252C-4CB3-BF3A-EFB74B6FBCC2}" srcOrd="0" destOrd="0" presId="urn:microsoft.com/office/officeart/2005/8/layout/chevron1"/>
    <dgm:cxn modelId="{5673B5AD-6743-4268-856F-CB0BE2EF75C2}" type="presParOf" srcId="{63E73E77-512F-4D1D-AB4E-EE6A019A8DC1}" destId="{76201F07-D22F-4123-9711-550517C57BF3}" srcOrd="1" destOrd="0" presId="urn:microsoft.com/office/officeart/2005/8/layout/chevron1"/>
    <dgm:cxn modelId="{D54BC731-316E-4021-9F3D-3F109F5C0833}" type="presParOf" srcId="{63E73E77-512F-4D1D-AB4E-EE6A019A8DC1}" destId="{1E5117BC-88A5-4E80-AF64-A3534BEE4692}" srcOrd="2" destOrd="0" presId="urn:microsoft.com/office/officeart/2005/8/layout/chevron1"/>
    <dgm:cxn modelId="{D7813CD7-A978-43F4-B2E8-4F6CBA8C248F}" type="presParOf" srcId="{63E73E77-512F-4D1D-AB4E-EE6A019A8DC1}" destId="{2FC6639C-F985-40B7-861C-EC8996EFBF54}" srcOrd="3" destOrd="0" presId="urn:microsoft.com/office/officeart/2005/8/layout/chevron1"/>
    <dgm:cxn modelId="{49BC0C44-3D3D-487D-B273-F9E0F1548F9E}" type="presParOf" srcId="{63E73E77-512F-4D1D-AB4E-EE6A019A8DC1}" destId="{2BF3DE53-7C29-4827-8814-B216415C44FB}" srcOrd="4" destOrd="0" presId="urn:microsoft.com/office/officeart/2005/8/layout/chevron1"/>
    <dgm:cxn modelId="{2F238B4C-22AD-41FA-87BD-F4500653E136}" type="presParOf" srcId="{63E73E77-512F-4D1D-AB4E-EE6A019A8DC1}" destId="{043F39F3-72C6-4771-99AE-225E94EA357D}" srcOrd="5" destOrd="0" presId="urn:microsoft.com/office/officeart/2005/8/layout/chevron1"/>
    <dgm:cxn modelId="{1550199A-4643-4B42-BE11-FB5C8A7BF68C}" type="presParOf" srcId="{63E73E77-512F-4D1D-AB4E-EE6A019A8DC1}" destId="{25681604-AC99-4CF8-920B-43CBD61ED44B}" srcOrd="6" destOrd="0" presId="urn:microsoft.com/office/officeart/2005/8/layout/chevron1"/>
    <dgm:cxn modelId="{9E20307B-20E0-45C4-B409-65A410E99498}" type="presParOf" srcId="{63E73E77-512F-4D1D-AB4E-EE6A019A8DC1}" destId="{2C1EBE78-135F-44D3-97A8-D5DB82B798E6}" srcOrd="7" destOrd="0" presId="urn:microsoft.com/office/officeart/2005/8/layout/chevron1"/>
    <dgm:cxn modelId="{122706EC-1458-4800-82F2-6B2936FB2EE0}"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bg2">
            <a:lumMod val="20000"/>
            <a:lumOff val="80000"/>
          </a:schemeClr>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34420829-13C0-4729-89CC-2E8CB63CEA96}" srcId="{17FB03F5-70FA-466C-A37D-A7E8EB616439}" destId="{4F9C07E4-6C93-4DA7-9BC0-E383342E5519}" srcOrd="1" destOrd="0" parTransId="{24388ACA-7382-48EC-9A87-F07177EA7355}" sibTransId="{809D91C1-4CB9-47A9-BD91-7CAC7FF30998}"/>
    <dgm:cxn modelId="{38C42E13-0301-4781-B44A-933631D8D43D}" type="presOf" srcId="{FE2BC662-9AED-4591-A56D-AB80FBB6CD15}" destId="{15BF632B-252C-4CB3-BF3A-EFB74B6FBCC2}" srcOrd="0" destOrd="0" presId="urn:microsoft.com/office/officeart/2005/8/layout/chevron1"/>
    <dgm:cxn modelId="{C3708FF5-B54B-488C-833A-EADD302DE431}" type="presOf" srcId="{D0E4D80F-B1A2-45C2-97AA-D1446EE233C8}" destId="{25681604-AC99-4CF8-920B-43CBD61ED44B}" srcOrd="0" destOrd="0" presId="urn:microsoft.com/office/officeart/2005/8/layout/chevron1"/>
    <dgm:cxn modelId="{0EFC6A92-7738-40E1-A877-DC38918FB338}" type="presOf" srcId="{47EF2E2D-FCD0-43DC-B238-AD456292555E}" destId="{2BF3DE53-7C29-4827-8814-B216415C44FB}" srcOrd="0" destOrd="0" presId="urn:microsoft.com/office/officeart/2005/8/layout/chevron1"/>
    <dgm:cxn modelId="{7514DF45-EB1D-4F10-B37E-D405ADDCA171}" type="presOf" srcId="{17FB03F5-70FA-466C-A37D-A7E8EB616439}" destId="{63E73E77-512F-4D1D-AB4E-EE6A019A8DC1}" srcOrd="0" destOrd="0" presId="urn:microsoft.com/office/officeart/2005/8/layout/chevron1"/>
    <dgm:cxn modelId="{0B15029C-FA71-463B-A627-BF45BDD6C860}" type="presOf" srcId="{4F9C07E4-6C93-4DA7-9BC0-E383342E5519}" destId="{1E5117BC-88A5-4E80-AF64-A3534BEE4692}"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7B37C08A-24FB-415A-BCF1-20EF2A3EF463}" srcId="{17FB03F5-70FA-466C-A37D-A7E8EB616439}" destId="{D0E4D80F-B1A2-45C2-97AA-D1446EE233C8}" srcOrd="3" destOrd="0" parTransId="{83BBBCFD-0013-4E05-93C0-DB9DC44A30D9}" sibTransId="{B65215B6-F83F-406B-9403-1E2A4A6DCD94}"/>
    <dgm:cxn modelId="{A567D822-1332-4137-951D-A5566CF4892D}" srcId="{17FB03F5-70FA-466C-A37D-A7E8EB616439}" destId="{2EFF14E5-DE1D-43C6-9D3F-84C0CB70E750}" srcOrd="4" destOrd="0" parTransId="{B0E815AA-A8C6-4E9D-AA0B-CFBB7434F8EF}" sibTransId="{AA2E9B2B-1554-4AD1-922B-27CB284BFCDE}"/>
    <dgm:cxn modelId="{BB2F01B2-2AD9-4EA9-BDF3-845D1CF15EE2}" type="presOf" srcId="{2EFF14E5-DE1D-43C6-9D3F-84C0CB70E750}" destId="{609C44D8-ABCF-410D-AD15-7E80B57D5541}" srcOrd="0" destOrd="0" presId="urn:microsoft.com/office/officeart/2005/8/layout/chevron1"/>
    <dgm:cxn modelId="{D8C7864B-5BD6-423D-B5CA-53F0570FD1D4}" srcId="{17FB03F5-70FA-466C-A37D-A7E8EB616439}" destId="{47EF2E2D-FCD0-43DC-B238-AD456292555E}" srcOrd="2" destOrd="0" parTransId="{5C60B7E6-49A6-425D-9938-B958BAB53793}" sibTransId="{2053EA9B-AB87-4266-B4EA-ED0EAF936D89}"/>
    <dgm:cxn modelId="{1D56F8E5-572A-4EE8-BFDF-E0C3CE5FB867}" type="presParOf" srcId="{63E73E77-512F-4D1D-AB4E-EE6A019A8DC1}" destId="{15BF632B-252C-4CB3-BF3A-EFB74B6FBCC2}" srcOrd="0" destOrd="0" presId="urn:microsoft.com/office/officeart/2005/8/layout/chevron1"/>
    <dgm:cxn modelId="{0859A414-2D09-4A0C-B62B-AF1D1A62B5B3}" type="presParOf" srcId="{63E73E77-512F-4D1D-AB4E-EE6A019A8DC1}" destId="{76201F07-D22F-4123-9711-550517C57BF3}" srcOrd="1" destOrd="0" presId="urn:microsoft.com/office/officeart/2005/8/layout/chevron1"/>
    <dgm:cxn modelId="{CA3396FB-858F-438B-862D-7431B68BE460}" type="presParOf" srcId="{63E73E77-512F-4D1D-AB4E-EE6A019A8DC1}" destId="{1E5117BC-88A5-4E80-AF64-A3534BEE4692}" srcOrd="2" destOrd="0" presId="urn:microsoft.com/office/officeart/2005/8/layout/chevron1"/>
    <dgm:cxn modelId="{ECC89E95-288E-4F48-9E63-95FA86F70628}" type="presParOf" srcId="{63E73E77-512F-4D1D-AB4E-EE6A019A8DC1}" destId="{2FC6639C-F985-40B7-861C-EC8996EFBF54}" srcOrd="3" destOrd="0" presId="urn:microsoft.com/office/officeart/2005/8/layout/chevron1"/>
    <dgm:cxn modelId="{551E289B-39E9-4B20-997F-37E6AC59C657}" type="presParOf" srcId="{63E73E77-512F-4D1D-AB4E-EE6A019A8DC1}" destId="{2BF3DE53-7C29-4827-8814-B216415C44FB}" srcOrd="4" destOrd="0" presId="urn:microsoft.com/office/officeart/2005/8/layout/chevron1"/>
    <dgm:cxn modelId="{02919D39-0596-48EB-8EC5-22F4A6730465}" type="presParOf" srcId="{63E73E77-512F-4D1D-AB4E-EE6A019A8DC1}" destId="{043F39F3-72C6-4771-99AE-225E94EA357D}" srcOrd="5" destOrd="0" presId="urn:microsoft.com/office/officeart/2005/8/layout/chevron1"/>
    <dgm:cxn modelId="{4088B55B-0DB5-4436-A484-219635D16ACF}" type="presParOf" srcId="{63E73E77-512F-4D1D-AB4E-EE6A019A8DC1}" destId="{25681604-AC99-4CF8-920B-43CBD61ED44B}" srcOrd="6" destOrd="0" presId="urn:microsoft.com/office/officeart/2005/8/layout/chevron1"/>
    <dgm:cxn modelId="{A78CAE19-CD3D-4CD6-9F32-8D042565E922}" type="presParOf" srcId="{63E73E77-512F-4D1D-AB4E-EE6A019A8DC1}" destId="{2C1EBE78-135F-44D3-97A8-D5DB82B798E6}" srcOrd="7" destOrd="0" presId="urn:microsoft.com/office/officeart/2005/8/layout/chevron1"/>
    <dgm:cxn modelId="{856BF046-4A9E-4A54-960B-462D4B594D61}"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bg2">
            <a:lumMod val="20000"/>
            <a:lumOff val="80000"/>
          </a:schemeClr>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D8C7864B-5BD6-423D-B5CA-53F0570FD1D4}" srcId="{17FB03F5-70FA-466C-A37D-A7E8EB616439}" destId="{47EF2E2D-FCD0-43DC-B238-AD456292555E}" srcOrd="2" destOrd="0" parTransId="{5C60B7E6-49A6-425D-9938-B958BAB53793}" sibTransId="{2053EA9B-AB87-4266-B4EA-ED0EAF936D89}"/>
    <dgm:cxn modelId="{E7D0313D-E249-4338-8E98-10A74350D684}" srcId="{17FB03F5-70FA-466C-A37D-A7E8EB616439}" destId="{FE2BC662-9AED-4591-A56D-AB80FBB6CD15}" srcOrd="0" destOrd="0" parTransId="{6B1EDA16-B0EA-41FE-9160-F1CB854900DE}" sibTransId="{C9B95121-775C-46A4-A811-CE891D047F2E}"/>
    <dgm:cxn modelId="{20FEFB0F-E8C5-4441-97DF-A8539BB38CBE}" type="presOf" srcId="{4F9C07E4-6C93-4DA7-9BC0-E383342E5519}" destId="{1E5117BC-88A5-4E80-AF64-A3534BEE4692}" srcOrd="0" destOrd="0" presId="urn:microsoft.com/office/officeart/2005/8/layout/chevron1"/>
    <dgm:cxn modelId="{BA6290D8-472D-4AF4-B8BE-7C4191515925}" type="presOf" srcId="{FE2BC662-9AED-4591-A56D-AB80FBB6CD15}" destId="{15BF632B-252C-4CB3-BF3A-EFB74B6FBCC2}"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B6088B7B-08CD-4D22-BEE8-E263C9DF46E1}" type="presOf" srcId="{2EFF14E5-DE1D-43C6-9D3F-84C0CB70E750}" destId="{609C44D8-ABCF-410D-AD15-7E80B57D5541}" srcOrd="0" destOrd="0" presId="urn:microsoft.com/office/officeart/2005/8/layout/chevron1"/>
    <dgm:cxn modelId="{A94E0F65-4FAA-4A11-A803-E79989655EBF}" type="presOf" srcId="{17FB03F5-70FA-466C-A37D-A7E8EB616439}" destId="{63E73E77-512F-4D1D-AB4E-EE6A019A8DC1}" srcOrd="0" destOrd="0" presId="urn:microsoft.com/office/officeart/2005/8/layout/chevron1"/>
    <dgm:cxn modelId="{D4BB9C5D-01F5-44DF-BA1F-663C59A1B772}" type="presOf" srcId="{47EF2E2D-FCD0-43DC-B238-AD456292555E}" destId="{2BF3DE53-7C29-4827-8814-B216415C44FB}" srcOrd="0" destOrd="0" presId="urn:microsoft.com/office/officeart/2005/8/layout/chevron1"/>
    <dgm:cxn modelId="{34420829-13C0-4729-89CC-2E8CB63CEA96}" srcId="{17FB03F5-70FA-466C-A37D-A7E8EB616439}" destId="{4F9C07E4-6C93-4DA7-9BC0-E383342E5519}" srcOrd="1" destOrd="0" parTransId="{24388ACA-7382-48EC-9A87-F07177EA7355}" sibTransId="{809D91C1-4CB9-47A9-BD91-7CAC7FF30998}"/>
    <dgm:cxn modelId="{7B37C08A-24FB-415A-BCF1-20EF2A3EF463}" srcId="{17FB03F5-70FA-466C-A37D-A7E8EB616439}" destId="{D0E4D80F-B1A2-45C2-97AA-D1446EE233C8}" srcOrd="3" destOrd="0" parTransId="{83BBBCFD-0013-4E05-93C0-DB9DC44A30D9}" sibTransId="{B65215B6-F83F-406B-9403-1E2A4A6DCD94}"/>
    <dgm:cxn modelId="{3492788D-2392-4E67-AB97-538A62FFF330}" type="presOf" srcId="{D0E4D80F-B1A2-45C2-97AA-D1446EE233C8}" destId="{25681604-AC99-4CF8-920B-43CBD61ED44B}" srcOrd="0" destOrd="0" presId="urn:microsoft.com/office/officeart/2005/8/layout/chevron1"/>
    <dgm:cxn modelId="{4AAC5F08-4AB3-483D-AA4F-8715C138D24A}" type="presParOf" srcId="{63E73E77-512F-4D1D-AB4E-EE6A019A8DC1}" destId="{15BF632B-252C-4CB3-BF3A-EFB74B6FBCC2}" srcOrd="0" destOrd="0" presId="urn:microsoft.com/office/officeart/2005/8/layout/chevron1"/>
    <dgm:cxn modelId="{3B8466E4-23C6-4A2F-B9E1-8932F7DD6091}" type="presParOf" srcId="{63E73E77-512F-4D1D-AB4E-EE6A019A8DC1}" destId="{76201F07-D22F-4123-9711-550517C57BF3}" srcOrd="1" destOrd="0" presId="urn:microsoft.com/office/officeart/2005/8/layout/chevron1"/>
    <dgm:cxn modelId="{0C759479-25B2-4EED-B9F0-0862A98F6AC2}" type="presParOf" srcId="{63E73E77-512F-4D1D-AB4E-EE6A019A8DC1}" destId="{1E5117BC-88A5-4E80-AF64-A3534BEE4692}" srcOrd="2" destOrd="0" presId="urn:microsoft.com/office/officeart/2005/8/layout/chevron1"/>
    <dgm:cxn modelId="{D5773AAE-575A-40F4-BB52-D21702C1B80B}" type="presParOf" srcId="{63E73E77-512F-4D1D-AB4E-EE6A019A8DC1}" destId="{2FC6639C-F985-40B7-861C-EC8996EFBF54}" srcOrd="3" destOrd="0" presId="urn:microsoft.com/office/officeart/2005/8/layout/chevron1"/>
    <dgm:cxn modelId="{582FC08D-C653-429D-8E81-08A6EBEAD916}" type="presParOf" srcId="{63E73E77-512F-4D1D-AB4E-EE6A019A8DC1}" destId="{2BF3DE53-7C29-4827-8814-B216415C44FB}" srcOrd="4" destOrd="0" presId="urn:microsoft.com/office/officeart/2005/8/layout/chevron1"/>
    <dgm:cxn modelId="{8E16C1B5-A046-4AD5-9428-56354B443CE9}" type="presParOf" srcId="{63E73E77-512F-4D1D-AB4E-EE6A019A8DC1}" destId="{043F39F3-72C6-4771-99AE-225E94EA357D}" srcOrd="5" destOrd="0" presId="urn:microsoft.com/office/officeart/2005/8/layout/chevron1"/>
    <dgm:cxn modelId="{EFDE050A-3DBF-4FA4-B2A0-AD72DE52CF06}" type="presParOf" srcId="{63E73E77-512F-4D1D-AB4E-EE6A019A8DC1}" destId="{25681604-AC99-4CF8-920B-43CBD61ED44B}" srcOrd="6" destOrd="0" presId="urn:microsoft.com/office/officeart/2005/8/layout/chevron1"/>
    <dgm:cxn modelId="{53ED62D5-64D0-4E21-856C-1C41FE18E4C1}" type="presParOf" srcId="{63E73E77-512F-4D1D-AB4E-EE6A019A8DC1}" destId="{2C1EBE78-135F-44D3-97A8-D5DB82B798E6}" srcOrd="7" destOrd="0" presId="urn:microsoft.com/office/officeart/2005/8/layout/chevron1"/>
    <dgm:cxn modelId="{4B78305E-D27B-4FA7-B09D-AEA78D003139}"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5D46B08-3401-4DF5-A868-F806CFBC1C26}" type="doc">
      <dgm:prSet loTypeId="urn:microsoft.com/office/officeart/2005/8/layout/hProcess3" loCatId="process" qsTypeId="urn:microsoft.com/office/officeart/2005/8/quickstyle/simple3" qsCatId="simple" csTypeId="urn:microsoft.com/office/officeart/2005/8/colors/accent6_4" csCatId="accent6" phldr="1"/>
      <dgm:spPr/>
    </dgm:pt>
    <dgm:pt modelId="{98428DA9-5610-42FF-8F8A-D328C62B87E7}">
      <dgm:prSet phldrT="[Texto]" custT="1"/>
      <dgm:spPr/>
      <dgm:t>
        <a:bodyPr/>
        <a:lstStyle/>
        <a:p>
          <a:r>
            <a:rPr lang="es-US" sz="2000" b="1" dirty="0" smtClean="0"/>
            <a:t>Método</a:t>
          </a:r>
          <a:endParaRPr lang="es-US" sz="2000" b="1" dirty="0"/>
        </a:p>
      </dgm:t>
    </dgm:pt>
    <dgm:pt modelId="{4ED2E0B4-6B63-4DC8-B91A-6A92F9FB76F5}" type="parTrans" cxnId="{503B809B-DDA2-47D8-AC54-A106BC8672D8}">
      <dgm:prSet/>
      <dgm:spPr/>
      <dgm:t>
        <a:bodyPr/>
        <a:lstStyle/>
        <a:p>
          <a:endParaRPr lang="es-US"/>
        </a:p>
      </dgm:t>
    </dgm:pt>
    <dgm:pt modelId="{3A77C99E-51BC-430B-AA91-93C83056F87B}" type="sibTrans" cxnId="{503B809B-DDA2-47D8-AC54-A106BC8672D8}">
      <dgm:prSet/>
      <dgm:spPr/>
      <dgm:t>
        <a:bodyPr/>
        <a:lstStyle/>
        <a:p>
          <a:endParaRPr lang="es-US"/>
        </a:p>
      </dgm:t>
    </dgm:pt>
    <dgm:pt modelId="{BEF695D4-F270-4D8B-B30A-B48FFB67BB1E}">
      <dgm:prSet phldrT="[Texto]" custT="1"/>
      <dgm:spPr/>
      <dgm:t>
        <a:bodyPr/>
        <a:lstStyle/>
        <a:p>
          <a:r>
            <a:rPr lang="es-US" sz="2000" b="1" dirty="0" smtClean="0"/>
            <a:t>Saaty</a:t>
          </a:r>
          <a:endParaRPr lang="es-US" sz="2000" b="1" dirty="0"/>
        </a:p>
      </dgm:t>
    </dgm:pt>
    <dgm:pt modelId="{2DD42F4C-8304-471B-A2AF-8341F7C115F8}" type="parTrans" cxnId="{1BEE361B-7BC8-4257-BD15-74D2677C2752}">
      <dgm:prSet/>
      <dgm:spPr/>
      <dgm:t>
        <a:bodyPr/>
        <a:lstStyle/>
        <a:p>
          <a:endParaRPr lang="es-US"/>
        </a:p>
      </dgm:t>
    </dgm:pt>
    <dgm:pt modelId="{ACF7127F-88C4-489D-AA7E-B3AC3900A80C}" type="sibTrans" cxnId="{1BEE361B-7BC8-4257-BD15-74D2677C2752}">
      <dgm:prSet/>
      <dgm:spPr/>
      <dgm:t>
        <a:bodyPr/>
        <a:lstStyle/>
        <a:p>
          <a:endParaRPr lang="es-US"/>
        </a:p>
      </dgm:t>
    </dgm:pt>
    <dgm:pt modelId="{80C3F9D2-DE12-4E78-8B01-8ADEEE0C4104}" type="pres">
      <dgm:prSet presAssocID="{25D46B08-3401-4DF5-A868-F806CFBC1C26}" presName="Name0" presStyleCnt="0">
        <dgm:presLayoutVars>
          <dgm:dir/>
          <dgm:animLvl val="lvl"/>
          <dgm:resizeHandles val="exact"/>
        </dgm:presLayoutVars>
      </dgm:prSet>
      <dgm:spPr/>
    </dgm:pt>
    <dgm:pt modelId="{8473CA5B-7ECD-4763-B1EA-5CD009101E93}" type="pres">
      <dgm:prSet presAssocID="{25D46B08-3401-4DF5-A868-F806CFBC1C26}" presName="dummy" presStyleCnt="0"/>
      <dgm:spPr/>
    </dgm:pt>
    <dgm:pt modelId="{C23F05FD-87A8-4E5F-B522-18DFF6BFD97A}" type="pres">
      <dgm:prSet presAssocID="{25D46B08-3401-4DF5-A868-F806CFBC1C26}" presName="linH" presStyleCnt="0"/>
      <dgm:spPr/>
    </dgm:pt>
    <dgm:pt modelId="{09D4E546-CA43-4AA4-AFB5-1E36099CF206}" type="pres">
      <dgm:prSet presAssocID="{25D46B08-3401-4DF5-A868-F806CFBC1C26}" presName="padding1" presStyleCnt="0"/>
      <dgm:spPr/>
    </dgm:pt>
    <dgm:pt modelId="{766F0318-1D15-4C79-AAB7-959F483A80AC}" type="pres">
      <dgm:prSet presAssocID="{98428DA9-5610-42FF-8F8A-D328C62B87E7}" presName="linV" presStyleCnt="0"/>
      <dgm:spPr/>
    </dgm:pt>
    <dgm:pt modelId="{F6C61D98-FF6F-4559-9535-CC942BC4C969}" type="pres">
      <dgm:prSet presAssocID="{98428DA9-5610-42FF-8F8A-D328C62B87E7}" presName="spVertical1" presStyleCnt="0"/>
      <dgm:spPr/>
    </dgm:pt>
    <dgm:pt modelId="{96E3DF14-3A48-439D-81A8-B2791577A2B1}" type="pres">
      <dgm:prSet presAssocID="{98428DA9-5610-42FF-8F8A-D328C62B87E7}" presName="parTx" presStyleLbl="revTx" presStyleIdx="0" presStyleCnt="2">
        <dgm:presLayoutVars>
          <dgm:chMax val="0"/>
          <dgm:chPref val="0"/>
          <dgm:bulletEnabled val="1"/>
        </dgm:presLayoutVars>
      </dgm:prSet>
      <dgm:spPr/>
      <dgm:t>
        <a:bodyPr/>
        <a:lstStyle/>
        <a:p>
          <a:endParaRPr lang="es-US"/>
        </a:p>
      </dgm:t>
    </dgm:pt>
    <dgm:pt modelId="{C3CBA963-61D4-424E-A702-25F0AF258EFC}" type="pres">
      <dgm:prSet presAssocID="{98428DA9-5610-42FF-8F8A-D328C62B87E7}" presName="spVertical2" presStyleCnt="0"/>
      <dgm:spPr/>
    </dgm:pt>
    <dgm:pt modelId="{B8F20B10-B06A-491E-B0D8-A0758057183C}" type="pres">
      <dgm:prSet presAssocID="{98428DA9-5610-42FF-8F8A-D328C62B87E7}" presName="spVertical3" presStyleCnt="0"/>
      <dgm:spPr/>
    </dgm:pt>
    <dgm:pt modelId="{80216B0D-928F-4E44-B3E0-EACC8B6A680A}" type="pres">
      <dgm:prSet presAssocID="{3A77C99E-51BC-430B-AA91-93C83056F87B}" presName="space" presStyleCnt="0"/>
      <dgm:spPr/>
    </dgm:pt>
    <dgm:pt modelId="{398D07C5-1C9D-4844-9AAF-F8B930C6ADFF}" type="pres">
      <dgm:prSet presAssocID="{BEF695D4-F270-4D8B-B30A-B48FFB67BB1E}" presName="linV" presStyleCnt="0"/>
      <dgm:spPr/>
    </dgm:pt>
    <dgm:pt modelId="{2C4BE244-290C-4611-ABA0-21E82F4D6277}" type="pres">
      <dgm:prSet presAssocID="{BEF695D4-F270-4D8B-B30A-B48FFB67BB1E}" presName="spVertical1" presStyleCnt="0"/>
      <dgm:spPr/>
    </dgm:pt>
    <dgm:pt modelId="{71E69D30-205F-48BD-88ED-6323FA021933}" type="pres">
      <dgm:prSet presAssocID="{BEF695D4-F270-4D8B-B30A-B48FFB67BB1E}" presName="parTx" presStyleLbl="revTx" presStyleIdx="1" presStyleCnt="2">
        <dgm:presLayoutVars>
          <dgm:chMax val="0"/>
          <dgm:chPref val="0"/>
          <dgm:bulletEnabled val="1"/>
        </dgm:presLayoutVars>
      </dgm:prSet>
      <dgm:spPr/>
      <dgm:t>
        <a:bodyPr/>
        <a:lstStyle/>
        <a:p>
          <a:endParaRPr lang="es-US"/>
        </a:p>
      </dgm:t>
    </dgm:pt>
    <dgm:pt modelId="{5D668A35-F584-454B-894D-2B1DA51C5FF2}" type="pres">
      <dgm:prSet presAssocID="{BEF695D4-F270-4D8B-B30A-B48FFB67BB1E}" presName="spVertical2" presStyleCnt="0"/>
      <dgm:spPr/>
    </dgm:pt>
    <dgm:pt modelId="{0C7EB0DA-3554-48C6-AD91-B1F840BEC1DB}" type="pres">
      <dgm:prSet presAssocID="{BEF695D4-F270-4D8B-B30A-B48FFB67BB1E}" presName="spVertical3" presStyleCnt="0"/>
      <dgm:spPr/>
    </dgm:pt>
    <dgm:pt modelId="{3009DC18-63B3-4387-B357-C1ADC6F80919}" type="pres">
      <dgm:prSet presAssocID="{25D46B08-3401-4DF5-A868-F806CFBC1C26}" presName="padding2" presStyleCnt="0"/>
      <dgm:spPr/>
    </dgm:pt>
    <dgm:pt modelId="{D7B666C1-3580-43C8-AB19-BF5D9E51ED7A}" type="pres">
      <dgm:prSet presAssocID="{25D46B08-3401-4DF5-A868-F806CFBC1C26}" presName="negArrow" presStyleCnt="0"/>
      <dgm:spPr/>
    </dgm:pt>
    <dgm:pt modelId="{645E117B-FC21-4466-8E07-E68C435666D0}" type="pres">
      <dgm:prSet presAssocID="{25D46B08-3401-4DF5-A868-F806CFBC1C26}" presName="backgroundArrow" presStyleLbl="node1" presStyleIdx="0" presStyleCnt="1"/>
      <dgm:spPr/>
    </dgm:pt>
  </dgm:ptLst>
  <dgm:cxnLst>
    <dgm:cxn modelId="{F51BBACC-CAC6-4596-A408-0D34EE1E7323}" type="presOf" srcId="{BEF695D4-F270-4D8B-B30A-B48FFB67BB1E}" destId="{71E69D30-205F-48BD-88ED-6323FA021933}" srcOrd="0" destOrd="0" presId="urn:microsoft.com/office/officeart/2005/8/layout/hProcess3"/>
    <dgm:cxn modelId="{5D16CF7D-F6D7-4430-AC7D-917A9833DE42}" type="presOf" srcId="{25D46B08-3401-4DF5-A868-F806CFBC1C26}" destId="{80C3F9D2-DE12-4E78-8B01-8ADEEE0C4104}" srcOrd="0" destOrd="0" presId="urn:microsoft.com/office/officeart/2005/8/layout/hProcess3"/>
    <dgm:cxn modelId="{461DD695-C0F2-4719-8CDE-751608AFAE36}" type="presOf" srcId="{98428DA9-5610-42FF-8F8A-D328C62B87E7}" destId="{96E3DF14-3A48-439D-81A8-B2791577A2B1}" srcOrd="0" destOrd="0" presId="urn:microsoft.com/office/officeart/2005/8/layout/hProcess3"/>
    <dgm:cxn modelId="{1BEE361B-7BC8-4257-BD15-74D2677C2752}" srcId="{25D46B08-3401-4DF5-A868-F806CFBC1C26}" destId="{BEF695D4-F270-4D8B-B30A-B48FFB67BB1E}" srcOrd="1" destOrd="0" parTransId="{2DD42F4C-8304-471B-A2AF-8341F7C115F8}" sibTransId="{ACF7127F-88C4-489D-AA7E-B3AC3900A80C}"/>
    <dgm:cxn modelId="{503B809B-DDA2-47D8-AC54-A106BC8672D8}" srcId="{25D46B08-3401-4DF5-A868-F806CFBC1C26}" destId="{98428DA9-5610-42FF-8F8A-D328C62B87E7}" srcOrd="0" destOrd="0" parTransId="{4ED2E0B4-6B63-4DC8-B91A-6A92F9FB76F5}" sibTransId="{3A77C99E-51BC-430B-AA91-93C83056F87B}"/>
    <dgm:cxn modelId="{7438A4F1-5109-4955-8A2A-651946E362F0}" type="presParOf" srcId="{80C3F9D2-DE12-4E78-8B01-8ADEEE0C4104}" destId="{8473CA5B-7ECD-4763-B1EA-5CD009101E93}" srcOrd="0" destOrd="0" presId="urn:microsoft.com/office/officeart/2005/8/layout/hProcess3"/>
    <dgm:cxn modelId="{56FD6EA8-3C1D-42A2-9463-4B02FCD9D8C8}" type="presParOf" srcId="{80C3F9D2-DE12-4E78-8B01-8ADEEE0C4104}" destId="{C23F05FD-87A8-4E5F-B522-18DFF6BFD97A}" srcOrd="1" destOrd="0" presId="urn:microsoft.com/office/officeart/2005/8/layout/hProcess3"/>
    <dgm:cxn modelId="{A7285F05-8E4C-4E18-BFA6-FF3F815B8B09}" type="presParOf" srcId="{C23F05FD-87A8-4E5F-B522-18DFF6BFD97A}" destId="{09D4E546-CA43-4AA4-AFB5-1E36099CF206}" srcOrd="0" destOrd="0" presId="urn:microsoft.com/office/officeart/2005/8/layout/hProcess3"/>
    <dgm:cxn modelId="{BE77C291-0E18-4817-BF45-FD62056DCE39}" type="presParOf" srcId="{C23F05FD-87A8-4E5F-B522-18DFF6BFD97A}" destId="{766F0318-1D15-4C79-AAB7-959F483A80AC}" srcOrd="1" destOrd="0" presId="urn:microsoft.com/office/officeart/2005/8/layout/hProcess3"/>
    <dgm:cxn modelId="{63043961-D6B1-4CE7-8257-A9DBA2ED83D5}" type="presParOf" srcId="{766F0318-1D15-4C79-AAB7-959F483A80AC}" destId="{F6C61D98-FF6F-4559-9535-CC942BC4C969}" srcOrd="0" destOrd="0" presId="urn:microsoft.com/office/officeart/2005/8/layout/hProcess3"/>
    <dgm:cxn modelId="{05EAF388-50F9-4DA7-BD56-49AF335CB86E}" type="presParOf" srcId="{766F0318-1D15-4C79-AAB7-959F483A80AC}" destId="{96E3DF14-3A48-439D-81A8-B2791577A2B1}" srcOrd="1" destOrd="0" presId="urn:microsoft.com/office/officeart/2005/8/layout/hProcess3"/>
    <dgm:cxn modelId="{21BBA766-A3E3-4F42-B772-91282142171E}" type="presParOf" srcId="{766F0318-1D15-4C79-AAB7-959F483A80AC}" destId="{C3CBA963-61D4-424E-A702-25F0AF258EFC}" srcOrd="2" destOrd="0" presId="urn:microsoft.com/office/officeart/2005/8/layout/hProcess3"/>
    <dgm:cxn modelId="{0FEA7BD1-9328-4B8A-944E-83BD3E6440C5}" type="presParOf" srcId="{766F0318-1D15-4C79-AAB7-959F483A80AC}" destId="{B8F20B10-B06A-491E-B0D8-A0758057183C}" srcOrd="3" destOrd="0" presId="urn:microsoft.com/office/officeart/2005/8/layout/hProcess3"/>
    <dgm:cxn modelId="{DA0C5AA5-E25D-4C2D-9D62-6DFCFB27957F}" type="presParOf" srcId="{C23F05FD-87A8-4E5F-B522-18DFF6BFD97A}" destId="{80216B0D-928F-4E44-B3E0-EACC8B6A680A}" srcOrd="2" destOrd="0" presId="urn:microsoft.com/office/officeart/2005/8/layout/hProcess3"/>
    <dgm:cxn modelId="{2A7999FE-6C83-49BC-AEA8-C59B3CCB05A5}" type="presParOf" srcId="{C23F05FD-87A8-4E5F-B522-18DFF6BFD97A}" destId="{398D07C5-1C9D-4844-9AAF-F8B930C6ADFF}" srcOrd="3" destOrd="0" presId="urn:microsoft.com/office/officeart/2005/8/layout/hProcess3"/>
    <dgm:cxn modelId="{B3A41336-3EF1-4F61-9DEA-F9DD25B2F619}" type="presParOf" srcId="{398D07C5-1C9D-4844-9AAF-F8B930C6ADFF}" destId="{2C4BE244-290C-4611-ABA0-21E82F4D6277}" srcOrd="0" destOrd="0" presId="urn:microsoft.com/office/officeart/2005/8/layout/hProcess3"/>
    <dgm:cxn modelId="{97C1ACB8-75B5-4486-8E14-2C6EE251B6CD}" type="presParOf" srcId="{398D07C5-1C9D-4844-9AAF-F8B930C6ADFF}" destId="{71E69D30-205F-48BD-88ED-6323FA021933}" srcOrd="1" destOrd="0" presId="urn:microsoft.com/office/officeart/2005/8/layout/hProcess3"/>
    <dgm:cxn modelId="{9635B4B3-194B-4104-9614-058FA22822E9}" type="presParOf" srcId="{398D07C5-1C9D-4844-9AAF-F8B930C6ADFF}" destId="{5D668A35-F584-454B-894D-2B1DA51C5FF2}" srcOrd="2" destOrd="0" presId="urn:microsoft.com/office/officeart/2005/8/layout/hProcess3"/>
    <dgm:cxn modelId="{74DC710D-A9A9-4850-BB3E-E5FB93A34D6F}" type="presParOf" srcId="{398D07C5-1C9D-4844-9AAF-F8B930C6ADFF}" destId="{0C7EB0DA-3554-48C6-AD91-B1F840BEC1DB}" srcOrd="3" destOrd="0" presId="urn:microsoft.com/office/officeart/2005/8/layout/hProcess3"/>
    <dgm:cxn modelId="{37B66A3A-E93C-4106-B624-70BFEF965DC8}" type="presParOf" srcId="{C23F05FD-87A8-4E5F-B522-18DFF6BFD97A}" destId="{3009DC18-63B3-4387-B357-C1ADC6F80919}" srcOrd="4" destOrd="0" presId="urn:microsoft.com/office/officeart/2005/8/layout/hProcess3"/>
    <dgm:cxn modelId="{111B5CFF-49E1-46C8-8BB7-9E01151893D5}" type="presParOf" srcId="{C23F05FD-87A8-4E5F-B522-18DFF6BFD97A}" destId="{D7B666C1-3580-43C8-AB19-BF5D9E51ED7A}" srcOrd="5" destOrd="0" presId="urn:microsoft.com/office/officeart/2005/8/layout/hProcess3"/>
    <dgm:cxn modelId="{6035945C-4F6C-48BB-89BD-3571CF91D8FC}" type="presParOf" srcId="{C23F05FD-87A8-4E5F-B522-18DFF6BFD97A}" destId="{645E117B-FC21-4466-8E07-E68C435666D0}" srcOrd="6"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bg2">
            <a:lumMod val="20000"/>
            <a:lumOff val="80000"/>
          </a:schemeClr>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34420829-13C0-4729-89CC-2E8CB63CEA96}" srcId="{17FB03F5-70FA-466C-A37D-A7E8EB616439}" destId="{4F9C07E4-6C93-4DA7-9BC0-E383342E5519}" srcOrd="1" destOrd="0" parTransId="{24388ACA-7382-48EC-9A87-F07177EA7355}" sibTransId="{809D91C1-4CB9-47A9-BD91-7CAC7FF30998}"/>
    <dgm:cxn modelId="{FAB34ECB-DDE9-4DA4-BB01-D1A236E53D81}" type="presOf" srcId="{D0E4D80F-B1A2-45C2-97AA-D1446EE233C8}" destId="{25681604-AC99-4CF8-920B-43CBD61ED44B}" srcOrd="0" destOrd="0" presId="urn:microsoft.com/office/officeart/2005/8/layout/chevron1"/>
    <dgm:cxn modelId="{8BF30118-C678-4744-9DD4-4E30876FDB6A}" type="presOf" srcId="{17FB03F5-70FA-466C-A37D-A7E8EB616439}" destId="{63E73E77-512F-4D1D-AB4E-EE6A019A8DC1}" srcOrd="0" destOrd="0" presId="urn:microsoft.com/office/officeart/2005/8/layout/chevron1"/>
    <dgm:cxn modelId="{C1D2F709-1CC8-4859-B5B0-193D1CB901D9}" type="presOf" srcId="{FE2BC662-9AED-4591-A56D-AB80FBB6CD15}" destId="{15BF632B-252C-4CB3-BF3A-EFB74B6FBCC2}" srcOrd="0" destOrd="0" presId="urn:microsoft.com/office/officeart/2005/8/layout/chevron1"/>
    <dgm:cxn modelId="{7C2465D0-922F-43D2-A244-7B31871D5EE4}" type="presOf" srcId="{4F9C07E4-6C93-4DA7-9BC0-E383342E5519}" destId="{1E5117BC-88A5-4E80-AF64-A3534BEE4692}" srcOrd="0" destOrd="0" presId="urn:microsoft.com/office/officeart/2005/8/layout/chevron1"/>
    <dgm:cxn modelId="{88840FB4-B510-4D0E-ABB9-D45DC27E2579}" type="presOf" srcId="{47EF2E2D-FCD0-43DC-B238-AD456292555E}" destId="{2BF3DE53-7C29-4827-8814-B216415C44FB}"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7B37C08A-24FB-415A-BCF1-20EF2A3EF463}" srcId="{17FB03F5-70FA-466C-A37D-A7E8EB616439}" destId="{D0E4D80F-B1A2-45C2-97AA-D1446EE233C8}" srcOrd="3" destOrd="0" parTransId="{83BBBCFD-0013-4E05-93C0-DB9DC44A30D9}" sibTransId="{B65215B6-F83F-406B-9403-1E2A4A6DCD94}"/>
    <dgm:cxn modelId="{A567D822-1332-4137-951D-A5566CF4892D}" srcId="{17FB03F5-70FA-466C-A37D-A7E8EB616439}" destId="{2EFF14E5-DE1D-43C6-9D3F-84C0CB70E750}" srcOrd="4" destOrd="0" parTransId="{B0E815AA-A8C6-4E9D-AA0B-CFBB7434F8EF}" sibTransId="{AA2E9B2B-1554-4AD1-922B-27CB284BFCDE}"/>
    <dgm:cxn modelId="{5958AF8D-0A3B-46FD-85CD-284F67FA0F58}" type="presOf" srcId="{2EFF14E5-DE1D-43C6-9D3F-84C0CB70E750}" destId="{609C44D8-ABCF-410D-AD15-7E80B57D5541}" srcOrd="0" destOrd="0" presId="urn:microsoft.com/office/officeart/2005/8/layout/chevron1"/>
    <dgm:cxn modelId="{D8C7864B-5BD6-423D-B5CA-53F0570FD1D4}" srcId="{17FB03F5-70FA-466C-A37D-A7E8EB616439}" destId="{47EF2E2D-FCD0-43DC-B238-AD456292555E}" srcOrd="2" destOrd="0" parTransId="{5C60B7E6-49A6-425D-9938-B958BAB53793}" sibTransId="{2053EA9B-AB87-4266-B4EA-ED0EAF936D89}"/>
    <dgm:cxn modelId="{6A481983-CD97-4074-897E-D2031A9BD124}" type="presParOf" srcId="{63E73E77-512F-4D1D-AB4E-EE6A019A8DC1}" destId="{15BF632B-252C-4CB3-BF3A-EFB74B6FBCC2}" srcOrd="0" destOrd="0" presId="urn:microsoft.com/office/officeart/2005/8/layout/chevron1"/>
    <dgm:cxn modelId="{CAA7F483-B758-486E-950B-D3E3584E2D71}" type="presParOf" srcId="{63E73E77-512F-4D1D-AB4E-EE6A019A8DC1}" destId="{76201F07-D22F-4123-9711-550517C57BF3}" srcOrd="1" destOrd="0" presId="urn:microsoft.com/office/officeart/2005/8/layout/chevron1"/>
    <dgm:cxn modelId="{03FEE41A-2D3B-4064-B6BD-DC7352D72992}" type="presParOf" srcId="{63E73E77-512F-4D1D-AB4E-EE6A019A8DC1}" destId="{1E5117BC-88A5-4E80-AF64-A3534BEE4692}" srcOrd="2" destOrd="0" presId="urn:microsoft.com/office/officeart/2005/8/layout/chevron1"/>
    <dgm:cxn modelId="{B3F629F2-ECFE-407B-8C80-E35A605BDDCA}" type="presParOf" srcId="{63E73E77-512F-4D1D-AB4E-EE6A019A8DC1}" destId="{2FC6639C-F985-40B7-861C-EC8996EFBF54}" srcOrd="3" destOrd="0" presId="urn:microsoft.com/office/officeart/2005/8/layout/chevron1"/>
    <dgm:cxn modelId="{E5111C01-41DB-4F31-AA42-C2D0EA1B0562}" type="presParOf" srcId="{63E73E77-512F-4D1D-AB4E-EE6A019A8DC1}" destId="{2BF3DE53-7C29-4827-8814-B216415C44FB}" srcOrd="4" destOrd="0" presId="urn:microsoft.com/office/officeart/2005/8/layout/chevron1"/>
    <dgm:cxn modelId="{48DC205F-1318-4D02-A4BE-C910D363411A}" type="presParOf" srcId="{63E73E77-512F-4D1D-AB4E-EE6A019A8DC1}" destId="{043F39F3-72C6-4771-99AE-225E94EA357D}" srcOrd="5" destOrd="0" presId="urn:microsoft.com/office/officeart/2005/8/layout/chevron1"/>
    <dgm:cxn modelId="{1C575EFE-8874-4B67-B09C-07A8F962B16F}" type="presParOf" srcId="{63E73E77-512F-4D1D-AB4E-EE6A019A8DC1}" destId="{25681604-AC99-4CF8-920B-43CBD61ED44B}" srcOrd="6" destOrd="0" presId="urn:microsoft.com/office/officeart/2005/8/layout/chevron1"/>
    <dgm:cxn modelId="{99F6B313-A0F3-439D-AEA3-63803131A36D}" type="presParOf" srcId="{63E73E77-512F-4D1D-AB4E-EE6A019A8DC1}" destId="{2C1EBE78-135F-44D3-97A8-D5DB82B798E6}" srcOrd="7" destOrd="0" presId="urn:microsoft.com/office/officeart/2005/8/layout/chevron1"/>
    <dgm:cxn modelId="{E797BA77-687E-446E-B7D3-291D69F126A3}"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D02D691-6B95-4592-B36F-911026A31C5B}"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s-US"/>
        </a:p>
      </dgm:t>
    </dgm:pt>
    <dgm:pt modelId="{83F723E1-C95D-4E1D-B64F-438EB317F272}">
      <dgm:prSet phldrT="[Texto]" custT="1"/>
      <dgm:spPr/>
      <dgm:t>
        <a:bodyPr/>
        <a:lstStyle/>
        <a:p>
          <a:r>
            <a:rPr lang="es-EC" sz="1800" dirty="0" smtClean="0"/>
            <a:t>Es extremadamente más importante que</a:t>
          </a:r>
          <a:endParaRPr lang="es-US" sz="1800" dirty="0"/>
        </a:p>
      </dgm:t>
    </dgm:pt>
    <dgm:pt modelId="{4ACDE6FD-9385-4837-B93E-5CC0DF3D5E31}" type="parTrans" cxnId="{E4BF5554-0565-41E0-9784-5115AF31F2F8}">
      <dgm:prSet/>
      <dgm:spPr/>
      <dgm:t>
        <a:bodyPr/>
        <a:lstStyle/>
        <a:p>
          <a:endParaRPr lang="es-US"/>
        </a:p>
      </dgm:t>
    </dgm:pt>
    <dgm:pt modelId="{D2AA02B3-BD5D-4E87-983C-6D47EF69664A}" type="sibTrans" cxnId="{E4BF5554-0565-41E0-9784-5115AF31F2F8}">
      <dgm:prSet/>
      <dgm:spPr/>
      <dgm:t>
        <a:bodyPr/>
        <a:lstStyle/>
        <a:p>
          <a:endParaRPr lang="es-US"/>
        </a:p>
      </dgm:t>
    </dgm:pt>
    <dgm:pt modelId="{09278795-1358-4F88-B36A-ABB2ABEEE059}">
      <dgm:prSet custT="1"/>
      <dgm:spPr/>
      <dgm:t>
        <a:bodyPr/>
        <a:lstStyle/>
        <a:p>
          <a:r>
            <a:rPr lang="es-EC" sz="1800" dirty="0" smtClean="0"/>
            <a:t>Es muy fuertemente más importante que</a:t>
          </a:r>
          <a:endParaRPr lang="es-US" sz="1800" dirty="0"/>
        </a:p>
      </dgm:t>
    </dgm:pt>
    <dgm:pt modelId="{12D58BB5-4098-48D4-8B4B-3D69C838C281}" type="parTrans" cxnId="{7F55A841-57BA-4FE7-8DEC-2DF341542B89}">
      <dgm:prSet/>
      <dgm:spPr/>
      <dgm:t>
        <a:bodyPr/>
        <a:lstStyle/>
        <a:p>
          <a:endParaRPr lang="es-US"/>
        </a:p>
      </dgm:t>
    </dgm:pt>
    <dgm:pt modelId="{B50C2E30-0CA5-4394-A75E-74B4073F6629}" type="sibTrans" cxnId="{7F55A841-57BA-4FE7-8DEC-2DF341542B89}">
      <dgm:prSet/>
      <dgm:spPr/>
      <dgm:t>
        <a:bodyPr/>
        <a:lstStyle/>
        <a:p>
          <a:endParaRPr lang="es-US"/>
        </a:p>
      </dgm:t>
    </dgm:pt>
    <dgm:pt modelId="{FA948FC0-196E-4826-AC63-152342CBC766}">
      <dgm:prSet custT="1"/>
      <dgm:spPr/>
      <dgm:t>
        <a:bodyPr/>
        <a:lstStyle/>
        <a:p>
          <a:r>
            <a:rPr lang="es-EC" sz="1800" dirty="0" smtClean="0"/>
            <a:t>Es fuertemente más importante que</a:t>
          </a:r>
          <a:endParaRPr lang="es-US" sz="1800" dirty="0"/>
        </a:p>
      </dgm:t>
    </dgm:pt>
    <dgm:pt modelId="{F4BB28BF-0953-4E9D-A3C3-A96EA6E37EFA}" type="parTrans" cxnId="{4DB722D1-6B41-4713-B06B-66E619B0BD04}">
      <dgm:prSet/>
      <dgm:spPr/>
      <dgm:t>
        <a:bodyPr/>
        <a:lstStyle/>
        <a:p>
          <a:endParaRPr lang="es-US"/>
        </a:p>
      </dgm:t>
    </dgm:pt>
    <dgm:pt modelId="{68E3A703-3D23-4A53-A376-A4C32F744C31}" type="sibTrans" cxnId="{4DB722D1-6B41-4713-B06B-66E619B0BD04}">
      <dgm:prSet/>
      <dgm:spPr/>
      <dgm:t>
        <a:bodyPr/>
        <a:lstStyle/>
        <a:p>
          <a:endParaRPr lang="es-US"/>
        </a:p>
      </dgm:t>
    </dgm:pt>
    <dgm:pt modelId="{049AA7B5-B22C-498C-AE57-802DA81C59FB}">
      <dgm:prSet custT="1"/>
      <dgm:spPr/>
      <dgm:t>
        <a:bodyPr/>
        <a:lstStyle/>
        <a:p>
          <a:r>
            <a:rPr lang="es-EC" sz="1800" dirty="0" smtClean="0"/>
            <a:t>Es moderadamente más importante que</a:t>
          </a:r>
          <a:endParaRPr lang="es-US" sz="1800" dirty="0"/>
        </a:p>
      </dgm:t>
    </dgm:pt>
    <dgm:pt modelId="{CEF53F94-EACC-497E-968E-B1F916BA27D9}" type="parTrans" cxnId="{3F3B308F-46EA-4AB1-B289-792B16555B9F}">
      <dgm:prSet/>
      <dgm:spPr/>
      <dgm:t>
        <a:bodyPr/>
        <a:lstStyle/>
        <a:p>
          <a:endParaRPr lang="es-US"/>
        </a:p>
      </dgm:t>
    </dgm:pt>
    <dgm:pt modelId="{2217EA63-D323-4ADF-970C-BBC6F6F1D023}" type="sibTrans" cxnId="{3F3B308F-46EA-4AB1-B289-792B16555B9F}">
      <dgm:prSet/>
      <dgm:spPr/>
      <dgm:t>
        <a:bodyPr/>
        <a:lstStyle/>
        <a:p>
          <a:endParaRPr lang="es-US"/>
        </a:p>
      </dgm:t>
    </dgm:pt>
    <dgm:pt modelId="{D522D6B6-63D2-4ABA-84FD-AEDF679A2D3F}">
      <dgm:prSet custT="1"/>
      <dgm:spPr/>
      <dgm:t>
        <a:bodyPr/>
        <a:lstStyle/>
        <a:p>
          <a:r>
            <a:rPr lang="es-EC" sz="1800" dirty="0" smtClean="0"/>
            <a:t>Es igual de importante que</a:t>
          </a:r>
          <a:endParaRPr lang="es-US" sz="1800" dirty="0"/>
        </a:p>
      </dgm:t>
    </dgm:pt>
    <dgm:pt modelId="{381C6148-6DD1-4B69-AC47-08E49F4CF9CF}" type="parTrans" cxnId="{A0E08C9E-59FC-4E2F-91DF-68B93831F7B4}">
      <dgm:prSet/>
      <dgm:spPr/>
      <dgm:t>
        <a:bodyPr/>
        <a:lstStyle/>
        <a:p>
          <a:endParaRPr lang="es-US"/>
        </a:p>
      </dgm:t>
    </dgm:pt>
    <dgm:pt modelId="{D4F919A1-78A6-421D-B169-78519A6D09D3}" type="sibTrans" cxnId="{A0E08C9E-59FC-4E2F-91DF-68B93831F7B4}">
      <dgm:prSet/>
      <dgm:spPr/>
      <dgm:t>
        <a:bodyPr/>
        <a:lstStyle/>
        <a:p>
          <a:endParaRPr lang="es-US"/>
        </a:p>
      </dgm:t>
    </dgm:pt>
    <dgm:pt modelId="{1463A353-181F-405D-AAD5-5E9AA34B8BFB}">
      <dgm:prSet custT="1"/>
      <dgm:spPr/>
      <dgm:t>
        <a:bodyPr/>
        <a:lstStyle/>
        <a:p>
          <a:r>
            <a:rPr lang="es-EC" sz="1800" dirty="0" smtClean="0"/>
            <a:t>Es moderadamente menos importante que</a:t>
          </a:r>
          <a:endParaRPr lang="es-US" sz="1800" dirty="0"/>
        </a:p>
      </dgm:t>
    </dgm:pt>
    <dgm:pt modelId="{672253B1-73EF-4490-B4D6-41726E241315}" type="parTrans" cxnId="{186AD555-EFAE-4683-80E7-BC92C7F6ED6C}">
      <dgm:prSet/>
      <dgm:spPr/>
      <dgm:t>
        <a:bodyPr/>
        <a:lstStyle/>
        <a:p>
          <a:endParaRPr lang="es-US"/>
        </a:p>
      </dgm:t>
    </dgm:pt>
    <dgm:pt modelId="{872D3018-0C7F-4418-8DEE-D9A68ED6A998}" type="sibTrans" cxnId="{186AD555-EFAE-4683-80E7-BC92C7F6ED6C}">
      <dgm:prSet/>
      <dgm:spPr/>
      <dgm:t>
        <a:bodyPr/>
        <a:lstStyle/>
        <a:p>
          <a:endParaRPr lang="es-US"/>
        </a:p>
      </dgm:t>
    </dgm:pt>
    <dgm:pt modelId="{619BFD25-5D2E-416E-9E8B-687848482D06}">
      <dgm:prSet custT="1"/>
      <dgm:spPr/>
      <dgm:t>
        <a:bodyPr/>
        <a:lstStyle/>
        <a:p>
          <a:r>
            <a:rPr lang="es-EC" sz="1800" dirty="0" smtClean="0"/>
            <a:t>Es fuertemente menos importante que</a:t>
          </a:r>
          <a:endParaRPr lang="es-US" sz="1800" dirty="0"/>
        </a:p>
      </dgm:t>
    </dgm:pt>
    <dgm:pt modelId="{94A9C683-49BE-491F-A353-FD6933E61FA2}" type="parTrans" cxnId="{44C86105-511E-4C92-B450-7FAD329587A9}">
      <dgm:prSet/>
      <dgm:spPr/>
      <dgm:t>
        <a:bodyPr/>
        <a:lstStyle/>
        <a:p>
          <a:endParaRPr lang="es-US"/>
        </a:p>
      </dgm:t>
    </dgm:pt>
    <dgm:pt modelId="{F720CE4B-640B-4C6F-9FAB-5EA81B4BEAAF}" type="sibTrans" cxnId="{44C86105-511E-4C92-B450-7FAD329587A9}">
      <dgm:prSet/>
      <dgm:spPr/>
      <dgm:t>
        <a:bodyPr/>
        <a:lstStyle/>
        <a:p>
          <a:endParaRPr lang="es-US"/>
        </a:p>
      </dgm:t>
    </dgm:pt>
    <dgm:pt modelId="{B4C7B2FC-7B0B-443B-883C-44AFF5887CB5}">
      <dgm:prSet custT="1"/>
      <dgm:spPr/>
      <dgm:t>
        <a:bodyPr/>
        <a:lstStyle/>
        <a:p>
          <a:r>
            <a:rPr lang="es-EC" sz="1800" dirty="0" smtClean="0"/>
            <a:t>Es muy fuertemente menos importante que</a:t>
          </a:r>
          <a:endParaRPr lang="es-US" sz="1800" dirty="0"/>
        </a:p>
      </dgm:t>
    </dgm:pt>
    <dgm:pt modelId="{54F55716-3987-4ADB-B33C-0D7938F6F609}" type="parTrans" cxnId="{0422812C-B408-4ADC-8B8D-2F1D29BA8A74}">
      <dgm:prSet/>
      <dgm:spPr/>
      <dgm:t>
        <a:bodyPr/>
        <a:lstStyle/>
        <a:p>
          <a:endParaRPr lang="es-US"/>
        </a:p>
      </dgm:t>
    </dgm:pt>
    <dgm:pt modelId="{3D7525CC-F4CD-478F-B0A8-D2F07F69905F}" type="sibTrans" cxnId="{0422812C-B408-4ADC-8B8D-2F1D29BA8A74}">
      <dgm:prSet/>
      <dgm:spPr/>
      <dgm:t>
        <a:bodyPr/>
        <a:lstStyle/>
        <a:p>
          <a:endParaRPr lang="es-US"/>
        </a:p>
      </dgm:t>
    </dgm:pt>
    <dgm:pt modelId="{6E40777C-7D86-4F11-BD82-DCBD7C8617A4}">
      <dgm:prSet custT="1"/>
      <dgm:spPr/>
      <dgm:t>
        <a:bodyPr/>
        <a:lstStyle/>
        <a:p>
          <a:r>
            <a:rPr lang="es-EC" sz="1800" dirty="0" smtClean="0"/>
            <a:t>Es extremadamente menos importante que</a:t>
          </a:r>
          <a:endParaRPr lang="es-US" sz="1800" dirty="0"/>
        </a:p>
      </dgm:t>
    </dgm:pt>
    <dgm:pt modelId="{35648188-1A26-46B7-BBDD-316AE1BBD288}" type="parTrans" cxnId="{C3D27C26-A713-4FC8-95F5-2C4B3DD43EB3}">
      <dgm:prSet/>
      <dgm:spPr/>
      <dgm:t>
        <a:bodyPr/>
        <a:lstStyle/>
        <a:p>
          <a:endParaRPr lang="es-US"/>
        </a:p>
      </dgm:t>
    </dgm:pt>
    <dgm:pt modelId="{846E2036-3944-4949-84BA-0C2876B2BB07}" type="sibTrans" cxnId="{C3D27C26-A713-4FC8-95F5-2C4B3DD43EB3}">
      <dgm:prSet/>
      <dgm:spPr/>
      <dgm:t>
        <a:bodyPr/>
        <a:lstStyle/>
        <a:p>
          <a:endParaRPr lang="es-US"/>
        </a:p>
      </dgm:t>
    </dgm:pt>
    <dgm:pt modelId="{8BF9C69F-2C3E-4A62-B94C-56C7887AB5AE}" type="pres">
      <dgm:prSet presAssocID="{5D02D691-6B95-4592-B36F-911026A31C5B}" presName="linear" presStyleCnt="0">
        <dgm:presLayoutVars>
          <dgm:dir/>
          <dgm:animLvl val="lvl"/>
          <dgm:resizeHandles val="exact"/>
        </dgm:presLayoutVars>
      </dgm:prSet>
      <dgm:spPr/>
      <dgm:t>
        <a:bodyPr/>
        <a:lstStyle/>
        <a:p>
          <a:endParaRPr lang="es-US"/>
        </a:p>
      </dgm:t>
    </dgm:pt>
    <dgm:pt modelId="{8F337754-69F8-453E-9C40-44AD9FCB3D9B}" type="pres">
      <dgm:prSet presAssocID="{83F723E1-C95D-4E1D-B64F-438EB317F272}" presName="parentLin" presStyleCnt="0"/>
      <dgm:spPr/>
    </dgm:pt>
    <dgm:pt modelId="{263CE4B6-66D9-4043-BA1B-57D9B7568414}" type="pres">
      <dgm:prSet presAssocID="{83F723E1-C95D-4E1D-B64F-438EB317F272}" presName="parentLeftMargin" presStyleLbl="node1" presStyleIdx="0" presStyleCnt="9"/>
      <dgm:spPr/>
      <dgm:t>
        <a:bodyPr/>
        <a:lstStyle/>
        <a:p>
          <a:endParaRPr lang="es-US"/>
        </a:p>
      </dgm:t>
    </dgm:pt>
    <dgm:pt modelId="{9551D1EC-A5F3-40A8-9C87-4138CDF2E760}" type="pres">
      <dgm:prSet presAssocID="{83F723E1-C95D-4E1D-B64F-438EB317F272}" presName="parentText" presStyleLbl="node1" presStyleIdx="0" presStyleCnt="9">
        <dgm:presLayoutVars>
          <dgm:chMax val="0"/>
          <dgm:bulletEnabled val="1"/>
        </dgm:presLayoutVars>
      </dgm:prSet>
      <dgm:spPr/>
      <dgm:t>
        <a:bodyPr/>
        <a:lstStyle/>
        <a:p>
          <a:endParaRPr lang="es-US"/>
        </a:p>
      </dgm:t>
    </dgm:pt>
    <dgm:pt modelId="{FFE3265A-6ECD-4515-8F81-AF0E4BA0B1AF}" type="pres">
      <dgm:prSet presAssocID="{83F723E1-C95D-4E1D-B64F-438EB317F272}" presName="negativeSpace" presStyleCnt="0"/>
      <dgm:spPr/>
    </dgm:pt>
    <dgm:pt modelId="{9F7E2A05-837D-4A73-9FA4-D7A569A79A27}" type="pres">
      <dgm:prSet presAssocID="{83F723E1-C95D-4E1D-B64F-438EB317F272}" presName="childText" presStyleLbl="conFgAcc1" presStyleIdx="0" presStyleCnt="9">
        <dgm:presLayoutVars>
          <dgm:bulletEnabled val="1"/>
        </dgm:presLayoutVars>
      </dgm:prSet>
      <dgm:spPr/>
    </dgm:pt>
    <dgm:pt modelId="{39D4A478-D797-4777-99D7-D7313E188451}" type="pres">
      <dgm:prSet presAssocID="{D2AA02B3-BD5D-4E87-983C-6D47EF69664A}" presName="spaceBetweenRectangles" presStyleCnt="0"/>
      <dgm:spPr/>
    </dgm:pt>
    <dgm:pt modelId="{EB8E301A-E8F4-4461-A0DC-C7E3B36D05BF}" type="pres">
      <dgm:prSet presAssocID="{09278795-1358-4F88-B36A-ABB2ABEEE059}" presName="parentLin" presStyleCnt="0"/>
      <dgm:spPr/>
    </dgm:pt>
    <dgm:pt modelId="{C2C011F3-FBF4-433F-84B9-A8A7CD09F56D}" type="pres">
      <dgm:prSet presAssocID="{09278795-1358-4F88-B36A-ABB2ABEEE059}" presName="parentLeftMargin" presStyleLbl="node1" presStyleIdx="0" presStyleCnt="9"/>
      <dgm:spPr/>
      <dgm:t>
        <a:bodyPr/>
        <a:lstStyle/>
        <a:p>
          <a:endParaRPr lang="es-US"/>
        </a:p>
      </dgm:t>
    </dgm:pt>
    <dgm:pt modelId="{C26DD926-106D-4D60-B4F8-C43026853604}" type="pres">
      <dgm:prSet presAssocID="{09278795-1358-4F88-B36A-ABB2ABEEE059}" presName="parentText" presStyleLbl="node1" presStyleIdx="1" presStyleCnt="9">
        <dgm:presLayoutVars>
          <dgm:chMax val="0"/>
          <dgm:bulletEnabled val="1"/>
        </dgm:presLayoutVars>
      </dgm:prSet>
      <dgm:spPr/>
      <dgm:t>
        <a:bodyPr/>
        <a:lstStyle/>
        <a:p>
          <a:endParaRPr lang="es-US"/>
        </a:p>
      </dgm:t>
    </dgm:pt>
    <dgm:pt modelId="{743A8AA4-C4E9-4479-AB7F-C52299B4CEF5}" type="pres">
      <dgm:prSet presAssocID="{09278795-1358-4F88-B36A-ABB2ABEEE059}" presName="negativeSpace" presStyleCnt="0"/>
      <dgm:spPr/>
    </dgm:pt>
    <dgm:pt modelId="{2BB3F3F7-EA9A-41CB-BBF5-E6E18B42B581}" type="pres">
      <dgm:prSet presAssocID="{09278795-1358-4F88-B36A-ABB2ABEEE059}" presName="childText" presStyleLbl="conFgAcc1" presStyleIdx="1" presStyleCnt="9">
        <dgm:presLayoutVars>
          <dgm:bulletEnabled val="1"/>
        </dgm:presLayoutVars>
      </dgm:prSet>
      <dgm:spPr/>
    </dgm:pt>
    <dgm:pt modelId="{28B886B0-53AA-4654-936A-72165C85E9F2}" type="pres">
      <dgm:prSet presAssocID="{B50C2E30-0CA5-4394-A75E-74B4073F6629}" presName="spaceBetweenRectangles" presStyleCnt="0"/>
      <dgm:spPr/>
    </dgm:pt>
    <dgm:pt modelId="{90946A9B-72B0-4EE8-9F29-E7FD79056704}" type="pres">
      <dgm:prSet presAssocID="{FA948FC0-196E-4826-AC63-152342CBC766}" presName="parentLin" presStyleCnt="0"/>
      <dgm:spPr/>
    </dgm:pt>
    <dgm:pt modelId="{8000CC96-67E1-4817-AE0C-4577C0C21D32}" type="pres">
      <dgm:prSet presAssocID="{FA948FC0-196E-4826-AC63-152342CBC766}" presName="parentLeftMargin" presStyleLbl="node1" presStyleIdx="1" presStyleCnt="9"/>
      <dgm:spPr/>
      <dgm:t>
        <a:bodyPr/>
        <a:lstStyle/>
        <a:p>
          <a:endParaRPr lang="es-US"/>
        </a:p>
      </dgm:t>
    </dgm:pt>
    <dgm:pt modelId="{AD32EC13-07D9-47D5-9996-9B55AFB4FE3F}" type="pres">
      <dgm:prSet presAssocID="{FA948FC0-196E-4826-AC63-152342CBC766}" presName="parentText" presStyleLbl="node1" presStyleIdx="2" presStyleCnt="9">
        <dgm:presLayoutVars>
          <dgm:chMax val="0"/>
          <dgm:bulletEnabled val="1"/>
        </dgm:presLayoutVars>
      </dgm:prSet>
      <dgm:spPr/>
      <dgm:t>
        <a:bodyPr/>
        <a:lstStyle/>
        <a:p>
          <a:endParaRPr lang="es-US"/>
        </a:p>
      </dgm:t>
    </dgm:pt>
    <dgm:pt modelId="{22EC5727-C87D-4CB2-9BB4-4DE72C79F1C0}" type="pres">
      <dgm:prSet presAssocID="{FA948FC0-196E-4826-AC63-152342CBC766}" presName="negativeSpace" presStyleCnt="0"/>
      <dgm:spPr/>
    </dgm:pt>
    <dgm:pt modelId="{7E65FC30-1FA3-41CE-9C4D-9406EB780601}" type="pres">
      <dgm:prSet presAssocID="{FA948FC0-196E-4826-AC63-152342CBC766}" presName="childText" presStyleLbl="conFgAcc1" presStyleIdx="2" presStyleCnt="9">
        <dgm:presLayoutVars>
          <dgm:bulletEnabled val="1"/>
        </dgm:presLayoutVars>
      </dgm:prSet>
      <dgm:spPr/>
    </dgm:pt>
    <dgm:pt modelId="{7EB1F6DE-8B88-4EA8-B0F0-E2CFC4705048}" type="pres">
      <dgm:prSet presAssocID="{68E3A703-3D23-4A53-A376-A4C32F744C31}" presName="spaceBetweenRectangles" presStyleCnt="0"/>
      <dgm:spPr/>
    </dgm:pt>
    <dgm:pt modelId="{44A6CE83-5919-42E4-93B5-F565B7565A4C}" type="pres">
      <dgm:prSet presAssocID="{049AA7B5-B22C-498C-AE57-802DA81C59FB}" presName="parentLin" presStyleCnt="0"/>
      <dgm:spPr/>
    </dgm:pt>
    <dgm:pt modelId="{BB7FA1A2-0275-41C4-B886-7F5D04B96991}" type="pres">
      <dgm:prSet presAssocID="{049AA7B5-B22C-498C-AE57-802DA81C59FB}" presName="parentLeftMargin" presStyleLbl="node1" presStyleIdx="2" presStyleCnt="9"/>
      <dgm:spPr/>
      <dgm:t>
        <a:bodyPr/>
        <a:lstStyle/>
        <a:p>
          <a:endParaRPr lang="es-US"/>
        </a:p>
      </dgm:t>
    </dgm:pt>
    <dgm:pt modelId="{03876A09-DC31-436D-9FC5-B6D09C0528D6}" type="pres">
      <dgm:prSet presAssocID="{049AA7B5-B22C-498C-AE57-802DA81C59FB}" presName="parentText" presStyleLbl="node1" presStyleIdx="3" presStyleCnt="9">
        <dgm:presLayoutVars>
          <dgm:chMax val="0"/>
          <dgm:bulletEnabled val="1"/>
        </dgm:presLayoutVars>
      </dgm:prSet>
      <dgm:spPr/>
      <dgm:t>
        <a:bodyPr/>
        <a:lstStyle/>
        <a:p>
          <a:endParaRPr lang="es-US"/>
        </a:p>
      </dgm:t>
    </dgm:pt>
    <dgm:pt modelId="{B2A89E2C-A563-41B8-BBA8-747F64E2D543}" type="pres">
      <dgm:prSet presAssocID="{049AA7B5-B22C-498C-AE57-802DA81C59FB}" presName="negativeSpace" presStyleCnt="0"/>
      <dgm:spPr/>
    </dgm:pt>
    <dgm:pt modelId="{A7EBB5DE-3797-41A2-9345-6A88AA260EDC}" type="pres">
      <dgm:prSet presAssocID="{049AA7B5-B22C-498C-AE57-802DA81C59FB}" presName="childText" presStyleLbl="conFgAcc1" presStyleIdx="3" presStyleCnt="9">
        <dgm:presLayoutVars>
          <dgm:bulletEnabled val="1"/>
        </dgm:presLayoutVars>
      </dgm:prSet>
      <dgm:spPr/>
    </dgm:pt>
    <dgm:pt modelId="{F610E232-7FBB-4C57-83B8-50F8164E4493}" type="pres">
      <dgm:prSet presAssocID="{2217EA63-D323-4ADF-970C-BBC6F6F1D023}" presName="spaceBetweenRectangles" presStyleCnt="0"/>
      <dgm:spPr/>
    </dgm:pt>
    <dgm:pt modelId="{07D7F324-286C-4BE7-B8BE-59A077380C78}" type="pres">
      <dgm:prSet presAssocID="{D522D6B6-63D2-4ABA-84FD-AEDF679A2D3F}" presName="parentLin" presStyleCnt="0"/>
      <dgm:spPr/>
    </dgm:pt>
    <dgm:pt modelId="{901764F9-2D25-4600-A5CC-B69955DF8A4F}" type="pres">
      <dgm:prSet presAssocID="{D522D6B6-63D2-4ABA-84FD-AEDF679A2D3F}" presName="parentLeftMargin" presStyleLbl="node1" presStyleIdx="3" presStyleCnt="9"/>
      <dgm:spPr/>
      <dgm:t>
        <a:bodyPr/>
        <a:lstStyle/>
        <a:p>
          <a:endParaRPr lang="es-US"/>
        </a:p>
      </dgm:t>
    </dgm:pt>
    <dgm:pt modelId="{7BB36155-FDE1-40A4-BE03-2689C26336D5}" type="pres">
      <dgm:prSet presAssocID="{D522D6B6-63D2-4ABA-84FD-AEDF679A2D3F}" presName="parentText" presStyleLbl="node1" presStyleIdx="4" presStyleCnt="9">
        <dgm:presLayoutVars>
          <dgm:chMax val="0"/>
          <dgm:bulletEnabled val="1"/>
        </dgm:presLayoutVars>
      </dgm:prSet>
      <dgm:spPr/>
      <dgm:t>
        <a:bodyPr/>
        <a:lstStyle/>
        <a:p>
          <a:endParaRPr lang="es-US"/>
        </a:p>
      </dgm:t>
    </dgm:pt>
    <dgm:pt modelId="{4AC60726-855D-4357-98C9-651C1D272390}" type="pres">
      <dgm:prSet presAssocID="{D522D6B6-63D2-4ABA-84FD-AEDF679A2D3F}" presName="negativeSpace" presStyleCnt="0"/>
      <dgm:spPr/>
    </dgm:pt>
    <dgm:pt modelId="{3C5D5D7D-2467-49F3-9A8D-99D49BB0AA6C}" type="pres">
      <dgm:prSet presAssocID="{D522D6B6-63D2-4ABA-84FD-AEDF679A2D3F}" presName="childText" presStyleLbl="conFgAcc1" presStyleIdx="4" presStyleCnt="9">
        <dgm:presLayoutVars>
          <dgm:bulletEnabled val="1"/>
        </dgm:presLayoutVars>
      </dgm:prSet>
      <dgm:spPr/>
    </dgm:pt>
    <dgm:pt modelId="{00F5DF95-D534-4AF2-80F3-28561636761D}" type="pres">
      <dgm:prSet presAssocID="{D4F919A1-78A6-421D-B169-78519A6D09D3}" presName="spaceBetweenRectangles" presStyleCnt="0"/>
      <dgm:spPr/>
    </dgm:pt>
    <dgm:pt modelId="{4CDB4CA0-B930-4AD2-8210-843C37FE458F}" type="pres">
      <dgm:prSet presAssocID="{1463A353-181F-405D-AAD5-5E9AA34B8BFB}" presName="parentLin" presStyleCnt="0"/>
      <dgm:spPr/>
    </dgm:pt>
    <dgm:pt modelId="{858D0BED-FD7A-42A5-9A75-C26FF73973A6}" type="pres">
      <dgm:prSet presAssocID="{1463A353-181F-405D-AAD5-5E9AA34B8BFB}" presName="parentLeftMargin" presStyleLbl="node1" presStyleIdx="4" presStyleCnt="9"/>
      <dgm:spPr/>
      <dgm:t>
        <a:bodyPr/>
        <a:lstStyle/>
        <a:p>
          <a:endParaRPr lang="es-US"/>
        </a:p>
      </dgm:t>
    </dgm:pt>
    <dgm:pt modelId="{09387149-1212-474A-B40D-5BDFD9E04A64}" type="pres">
      <dgm:prSet presAssocID="{1463A353-181F-405D-AAD5-5E9AA34B8BFB}" presName="parentText" presStyleLbl="node1" presStyleIdx="5" presStyleCnt="9">
        <dgm:presLayoutVars>
          <dgm:chMax val="0"/>
          <dgm:bulletEnabled val="1"/>
        </dgm:presLayoutVars>
      </dgm:prSet>
      <dgm:spPr/>
      <dgm:t>
        <a:bodyPr/>
        <a:lstStyle/>
        <a:p>
          <a:endParaRPr lang="es-US"/>
        </a:p>
      </dgm:t>
    </dgm:pt>
    <dgm:pt modelId="{341FAD37-BA38-4EF8-83E2-05036F038C46}" type="pres">
      <dgm:prSet presAssocID="{1463A353-181F-405D-AAD5-5E9AA34B8BFB}" presName="negativeSpace" presStyleCnt="0"/>
      <dgm:spPr/>
    </dgm:pt>
    <dgm:pt modelId="{F57BC863-893A-42A5-B59B-4CA46342BF07}" type="pres">
      <dgm:prSet presAssocID="{1463A353-181F-405D-AAD5-5E9AA34B8BFB}" presName="childText" presStyleLbl="conFgAcc1" presStyleIdx="5" presStyleCnt="9">
        <dgm:presLayoutVars>
          <dgm:bulletEnabled val="1"/>
        </dgm:presLayoutVars>
      </dgm:prSet>
      <dgm:spPr/>
    </dgm:pt>
    <dgm:pt modelId="{FE4C7987-19FF-4643-8350-F3B6AC31C2B0}" type="pres">
      <dgm:prSet presAssocID="{872D3018-0C7F-4418-8DEE-D9A68ED6A998}" presName="spaceBetweenRectangles" presStyleCnt="0"/>
      <dgm:spPr/>
    </dgm:pt>
    <dgm:pt modelId="{4C5A1F76-4776-4612-8A2E-70D9FC11F514}" type="pres">
      <dgm:prSet presAssocID="{619BFD25-5D2E-416E-9E8B-687848482D06}" presName="parentLin" presStyleCnt="0"/>
      <dgm:spPr/>
    </dgm:pt>
    <dgm:pt modelId="{823C121F-037A-4653-A8F5-2E8C3E212CB5}" type="pres">
      <dgm:prSet presAssocID="{619BFD25-5D2E-416E-9E8B-687848482D06}" presName="parentLeftMargin" presStyleLbl="node1" presStyleIdx="5" presStyleCnt="9"/>
      <dgm:spPr/>
      <dgm:t>
        <a:bodyPr/>
        <a:lstStyle/>
        <a:p>
          <a:endParaRPr lang="es-US"/>
        </a:p>
      </dgm:t>
    </dgm:pt>
    <dgm:pt modelId="{69EA7DBB-C7B8-4CC4-85C6-A650F8845EB9}" type="pres">
      <dgm:prSet presAssocID="{619BFD25-5D2E-416E-9E8B-687848482D06}" presName="parentText" presStyleLbl="node1" presStyleIdx="6" presStyleCnt="9">
        <dgm:presLayoutVars>
          <dgm:chMax val="0"/>
          <dgm:bulletEnabled val="1"/>
        </dgm:presLayoutVars>
      </dgm:prSet>
      <dgm:spPr/>
      <dgm:t>
        <a:bodyPr/>
        <a:lstStyle/>
        <a:p>
          <a:endParaRPr lang="es-US"/>
        </a:p>
      </dgm:t>
    </dgm:pt>
    <dgm:pt modelId="{60A5DFE0-30E5-4F65-AC88-5CB66590A084}" type="pres">
      <dgm:prSet presAssocID="{619BFD25-5D2E-416E-9E8B-687848482D06}" presName="negativeSpace" presStyleCnt="0"/>
      <dgm:spPr/>
    </dgm:pt>
    <dgm:pt modelId="{5D6E6DFF-C6D9-480A-B4C8-DF8E738FD4A9}" type="pres">
      <dgm:prSet presAssocID="{619BFD25-5D2E-416E-9E8B-687848482D06}" presName="childText" presStyleLbl="conFgAcc1" presStyleIdx="6" presStyleCnt="9">
        <dgm:presLayoutVars>
          <dgm:bulletEnabled val="1"/>
        </dgm:presLayoutVars>
      </dgm:prSet>
      <dgm:spPr/>
    </dgm:pt>
    <dgm:pt modelId="{37B1B267-12CE-4C6C-9DE4-0F2DCA362F30}" type="pres">
      <dgm:prSet presAssocID="{F720CE4B-640B-4C6F-9FAB-5EA81B4BEAAF}" presName="spaceBetweenRectangles" presStyleCnt="0"/>
      <dgm:spPr/>
    </dgm:pt>
    <dgm:pt modelId="{56408A7E-DE6D-47CE-B871-671A634D3D8A}" type="pres">
      <dgm:prSet presAssocID="{B4C7B2FC-7B0B-443B-883C-44AFF5887CB5}" presName="parentLin" presStyleCnt="0"/>
      <dgm:spPr/>
    </dgm:pt>
    <dgm:pt modelId="{B637E240-AB8C-4811-B9CB-83CE427A09AE}" type="pres">
      <dgm:prSet presAssocID="{B4C7B2FC-7B0B-443B-883C-44AFF5887CB5}" presName="parentLeftMargin" presStyleLbl="node1" presStyleIdx="6" presStyleCnt="9"/>
      <dgm:spPr/>
      <dgm:t>
        <a:bodyPr/>
        <a:lstStyle/>
        <a:p>
          <a:endParaRPr lang="es-US"/>
        </a:p>
      </dgm:t>
    </dgm:pt>
    <dgm:pt modelId="{7F2F38F8-E9A7-49AB-9B7A-BCA23BF18184}" type="pres">
      <dgm:prSet presAssocID="{B4C7B2FC-7B0B-443B-883C-44AFF5887CB5}" presName="parentText" presStyleLbl="node1" presStyleIdx="7" presStyleCnt="9">
        <dgm:presLayoutVars>
          <dgm:chMax val="0"/>
          <dgm:bulletEnabled val="1"/>
        </dgm:presLayoutVars>
      </dgm:prSet>
      <dgm:spPr/>
      <dgm:t>
        <a:bodyPr/>
        <a:lstStyle/>
        <a:p>
          <a:endParaRPr lang="es-US"/>
        </a:p>
      </dgm:t>
    </dgm:pt>
    <dgm:pt modelId="{8FAA7053-E563-4541-B6C6-E69817DC5CF6}" type="pres">
      <dgm:prSet presAssocID="{B4C7B2FC-7B0B-443B-883C-44AFF5887CB5}" presName="negativeSpace" presStyleCnt="0"/>
      <dgm:spPr/>
    </dgm:pt>
    <dgm:pt modelId="{BF1B1BC9-C24A-4064-B685-719D51BD94DD}" type="pres">
      <dgm:prSet presAssocID="{B4C7B2FC-7B0B-443B-883C-44AFF5887CB5}" presName="childText" presStyleLbl="conFgAcc1" presStyleIdx="7" presStyleCnt="9">
        <dgm:presLayoutVars>
          <dgm:bulletEnabled val="1"/>
        </dgm:presLayoutVars>
      </dgm:prSet>
      <dgm:spPr/>
    </dgm:pt>
    <dgm:pt modelId="{39643059-696E-4168-AD98-2E597CE77CA9}" type="pres">
      <dgm:prSet presAssocID="{3D7525CC-F4CD-478F-B0A8-D2F07F69905F}" presName="spaceBetweenRectangles" presStyleCnt="0"/>
      <dgm:spPr/>
    </dgm:pt>
    <dgm:pt modelId="{F0057CB7-1AF6-4D17-9A65-126312203AEA}" type="pres">
      <dgm:prSet presAssocID="{6E40777C-7D86-4F11-BD82-DCBD7C8617A4}" presName="parentLin" presStyleCnt="0"/>
      <dgm:spPr/>
    </dgm:pt>
    <dgm:pt modelId="{BE7C652E-B6D5-47A2-B501-1DBCBDDB4AB2}" type="pres">
      <dgm:prSet presAssocID="{6E40777C-7D86-4F11-BD82-DCBD7C8617A4}" presName="parentLeftMargin" presStyleLbl="node1" presStyleIdx="7" presStyleCnt="9"/>
      <dgm:spPr/>
      <dgm:t>
        <a:bodyPr/>
        <a:lstStyle/>
        <a:p>
          <a:endParaRPr lang="es-US"/>
        </a:p>
      </dgm:t>
    </dgm:pt>
    <dgm:pt modelId="{6AF95C4B-DD7E-4D5B-AB4E-8AEDA8D1A6A2}" type="pres">
      <dgm:prSet presAssocID="{6E40777C-7D86-4F11-BD82-DCBD7C8617A4}" presName="parentText" presStyleLbl="node1" presStyleIdx="8" presStyleCnt="9">
        <dgm:presLayoutVars>
          <dgm:chMax val="0"/>
          <dgm:bulletEnabled val="1"/>
        </dgm:presLayoutVars>
      </dgm:prSet>
      <dgm:spPr/>
      <dgm:t>
        <a:bodyPr/>
        <a:lstStyle/>
        <a:p>
          <a:endParaRPr lang="es-US"/>
        </a:p>
      </dgm:t>
    </dgm:pt>
    <dgm:pt modelId="{5CF6D4EE-93F0-422E-B5BD-83F07954E23A}" type="pres">
      <dgm:prSet presAssocID="{6E40777C-7D86-4F11-BD82-DCBD7C8617A4}" presName="negativeSpace" presStyleCnt="0"/>
      <dgm:spPr/>
    </dgm:pt>
    <dgm:pt modelId="{E0263B66-452E-4C9D-B7D9-3B0421D009B6}" type="pres">
      <dgm:prSet presAssocID="{6E40777C-7D86-4F11-BD82-DCBD7C8617A4}" presName="childText" presStyleLbl="conFgAcc1" presStyleIdx="8" presStyleCnt="9">
        <dgm:presLayoutVars>
          <dgm:bulletEnabled val="1"/>
        </dgm:presLayoutVars>
      </dgm:prSet>
      <dgm:spPr/>
    </dgm:pt>
  </dgm:ptLst>
  <dgm:cxnLst>
    <dgm:cxn modelId="{7F55A841-57BA-4FE7-8DEC-2DF341542B89}" srcId="{5D02D691-6B95-4592-B36F-911026A31C5B}" destId="{09278795-1358-4F88-B36A-ABB2ABEEE059}" srcOrd="1" destOrd="0" parTransId="{12D58BB5-4098-48D4-8B4B-3D69C838C281}" sibTransId="{B50C2E30-0CA5-4394-A75E-74B4073F6629}"/>
    <dgm:cxn modelId="{A0E08C9E-59FC-4E2F-91DF-68B93831F7B4}" srcId="{5D02D691-6B95-4592-B36F-911026A31C5B}" destId="{D522D6B6-63D2-4ABA-84FD-AEDF679A2D3F}" srcOrd="4" destOrd="0" parTransId="{381C6148-6DD1-4B69-AC47-08E49F4CF9CF}" sibTransId="{D4F919A1-78A6-421D-B169-78519A6D09D3}"/>
    <dgm:cxn modelId="{72772FD4-2A6D-49DB-9310-A8ADB33E90E0}" type="presOf" srcId="{D522D6B6-63D2-4ABA-84FD-AEDF679A2D3F}" destId="{901764F9-2D25-4600-A5CC-B69955DF8A4F}" srcOrd="0" destOrd="0" presId="urn:microsoft.com/office/officeart/2005/8/layout/list1"/>
    <dgm:cxn modelId="{E321F2C1-4BB6-43F1-BBAB-D5863461D38C}" type="presOf" srcId="{09278795-1358-4F88-B36A-ABB2ABEEE059}" destId="{C2C011F3-FBF4-433F-84B9-A8A7CD09F56D}" srcOrd="0" destOrd="0" presId="urn:microsoft.com/office/officeart/2005/8/layout/list1"/>
    <dgm:cxn modelId="{0422812C-B408-4ADC-8B8D-2F1D29BA8A74}" srcId="{5D02D691-6B95-4592-B36F-911026A31C5B}" destId="{B4C7B2FC-7B0B-443B-883C-44AFF5887CB5}" srcOrd="7" destOrd="0" parTransId="{54F55716-3987-4ADB-B33C-0D7938F6F609}" sibTransId="{3D7525CC-F4CD-478F-B0A8-D2F07F69905F}"/>
    <dgm:cxn modelId="{C3D27C26-A713-4FC8-95F5-2C4B3DD43EB3}" srcId="{5D02D691-6B95-4592-B36F-911026A31C5B}" destId="{6E40777C-7D86-4F11-BD82-DCBD7C8617A4}" srcOrd="8" destOrd="0" parTransId="{35648188-1A26-46B7-BBDD-316AE1BBD288}" sibTransId="{846E2036-3944-4949-84BA-0C2876B2BB07}"/>
    <dgm:cxn modelId="{44C86105-511E-4C92-B450-7FAD329587A9}" srcId="{5D02D691-6B95-4592-B36F-911026A31C5B}" destId="{619BFD25-5D2E-416E-9E8B-687848482D06}" srcOrd="6" destOrd="0" parTransId="{94A9C683-49BE-491F-A353-FD6933E61FA2}" sibTransId="{F720CE4B-640B-4C6F-9FAB-5EA81B4BEAAF}"/>
    <dgm:cxn modelId="{98274914-0FEC-4749-A5BF-103778D704F4}" type="presOf" srcId="{619BFD25-5D2E-416E-9E8B-687848482D06}" destId="{823C121F-037A-4653-A8F5-2E8C3E212CB5}" srcOrd="0" destOrd="0" presId="urn:microsoft.com/office/officeart/2005/8/layout/list1"/>
    <dgm:cxn modelId="{D6344F06-4427-43A9-A492-039DA4748786}" type="presOf" srcId="{D522D6B6-63D2-4ABA-84FD-AEDF679A2D3F}" destId="{7BB36155-FDE1-40A4-BE03-2689C26336D5}" srcOrd="1" destOrd="0" presId="urn:microsoft.com/office/officeart/2005/8/layout/list1"/>
    <dgm:cxn modelId="{A7CA8F2E-5220-401A-868F-3304A158F077}" type="presOf" srcId="{1463A353-181F-405D-AAD5-5E9AA34B8BFB}" destId="{09387149-1212-474A-B40D-5BDFD9E04A64}" srcOrd="1" destOrd="0" presId="urn:microsoft.com/office/officeart/2005/8/layout/list1"/>
    <dgm:cxn modelId="{EB237F64-B977-42D7-8937-6C7EAE9E883A}" type="presOf" srcId="{619BFD25-5D2E-416E-9E8B-687848482D06}" destId="{69EA7DBB-C7B8-4CC4-85C6-A650F8845EB9}" srcOrd="1" destOrd="0" presId="urn:microsoft.com/office/officeart/2005/8/layout/list1"/>
    <dgm:cxn modelId="{5BBFE73E-1149-47BE-86C8-1D82F1831768}" type="presOf" srcId="{B4C7B2FC-7B0B-443B-883C-44AFF5887CB5}" destId="{7F2F38F8-E9A7-49AB-9B7A-BCA23BF18184}" srcOrd="1" destOrd="0" presId="urn:microsoft.com/office/officeart/2005/8/layout/list1"/>
    <dgm:cxn modelId="{CF353C0E-90C1-4344-AF62-BFE725B016A9}" type="presOf" srcId="{FA948FC0-196E-4826-AC63-152342CBC766}" destId="{8000CC96-67E1-4817-AE0C-4577C0C21D32}" srcOrd="0" destOrd="0" presId="urn:microsoft.com/office/officeart/2005/8/layout/list1"/>
    <dgm:cxn modelId="{AEF1E21B-0AE7-4D7B-9728-2269DD242B8E}" type="presOf" srcId="{6E40777C-7D86-4F11-BD82-DCBD7C8617A4}" destId="{6AF95C4B-DD7E-4D5B-AB4E-8AEDA8D1A6A2}" srcOrd="1" destOrd="0" presId="urn:microsoft.com/office/officeart/2005/8/layout/list1"/>
    <dgm:cxn modelId="{657B53BD-B708-4086-A540-E9F72B87A6AA}" type="presOf" srcId="{1463A353-181F-405D-AAD5-5E9AA34B8BFB}" destId="{858D0BED-FD7A-42A5-9A75-C26FF73973A6}" srcOrd="0" destOrd="0" presId="urn:microsoft.com/office/officeart/2005/8/layout/list1"/>
    <dgm:cxn modelId="{BC4D8553-7C40-42AB-871E-4FD6F5D81102}" type="presOf" srcId="{5D02D691-6B95-4592-B36F-911026A31C5B}" destId="{8BF9C69F-2C3E-4A62-B94C-56C7887AB5AE}" srcOrd="0" destOrd="0" presId="urn:microsoft.com/office/officeart/2005/8/layout/list1"/>
    <dgm:cxn modelId="{E4BF5554-0565-41E0-9784-5115AF31F2F8}" srcId="{5D02D691-6B95-4592-B36F-911026A31C5B}" destId="{83F723E1-C95D-4E1D-B64F-438EB317F272}" srcOrd="0" destOrd="0" parTransId="{4ACDE6FD-9385-4837-B93E-5CC0DF3D5E31}" sibTransId="{D2AA02B3-BD5D-4E87-983C-6D47EF69664A}"/>
    <dgm:cxn modelId="{3F3B308F-46EA-4AB1-B289-792B16555B9F}" srcId="{5D02D691-6B95-4592-B36F-911026A31C5B}" destId="{049AA7B5-B22C-498C-AE57-802DA81C59FB}" srcOrd="3" destOrd="0" parTransId="{CEF53F94-EACC-497E-968E-B1F916BA27D9}" sibTransId="{2217EA63-D323-4ADF-970C-BBC6F6F1D023}"/>
    <dgm:cxn modelId="{186AD555-EFAE-4683-80E7-BC92C7F6ED6C}" srcId="{5D02D691-6B95-4592-B36F-911026A31C5B}" destId="{1463A353-181F-405D-AAD5-5E9AA34B8BFB}" srcOrd="5" destOrd="0" parTransId="{672253B1-73EF-4490-B4D6-41726E241315}" sibTransId="{872D3018-0C7F-4418-8DEE-D9A68ED6A998}"/>
    <dgm:cxn modelId="{1A665D03-F708-4160-A333-21A687938C51}" type="presOf" srcId="{83F723E1-C95D-4E1D-B64F-438EB317F272}" destId="{9551D1EC-A5F3-40A8-9C87-4138CDF2E760}" srcOrd="1" destOrd="0" presId="urn:microsoft.com/office/officeart/2005/8/layout/list1"/>
    <dgm:cxn modelId="{0C3602CC-E3DD-423C-AB05-633BD628FF20}" type="presOf" srcId="{049AA7B5-B22C-498C-AE57-802DA81C59FB}" destId="{03876A09-DC31-436D-9FC5-B6D09C0528D6}" srcOrd="1" destOrd="0" presId="urn:microsoft.com/office/officeart/2005/8/layout/list1"/>
    <dgm:cxn modelId="{4DB722D1-6B41-4713-B06B-66E619B0BD04}" srcId="{5D02D691-6B95-4592-B36F-911026A31C5B}" destId="{FA948FC0-196E-4826-AC63-152342CBC766}" srcOrd="2" destOrd="0" parTransId="{F4BB28BF-0953-4E9D-A3C3-A96EA6E37EFA}" sibTransId="{68E3A703-3D23-4A53-A376-A4C32F744C31}"/>
    <dgm:cxn modelId="{4B854956-4569-4663-9B79-3721492151F6}" type="presOf" srcId="{09278795-1358-4F88-B36A-ABB2ABEEE059}" destId="{C26DD926-106D-4D60-B4F8-C43026853604}" srcOrd="1" destOrd="0" presId="urn:microsoft.com/office/officeart/2005/8/layout/list1"/>
    <dgm:cxn modelId="{12691305-2E8B-4F3F-B48C-F3BFB0FC116F}" type="presOf" srcId="{B4C7B2FC-7B0B-443B-883C-44AFF5887CB5}" destId="{B637E240-AB8C-4811-B9CB-83CE427A09AE}" srcOrd="0" destOrd="0" presId="urn:microsoft.com/office/officeart/2005/8/layout/list1"/>
    <dgm:cxn modelId="{7E5318FD-0021-4DF1-B43E-B0C1C8D0285F}" type="presOf" srcId="{FA948FC0-196E-4826-AC63-152342CBC766}" destId="{AD32EC13-07D9-47D5-9996-9B55AFB4FE3F}" srcOrd="1" destOrd="0" presId="urn:microsoft.com/office/officeart/2005/8/layout/list1"/>
    <dgm:cxn modelId="{3B00D432-6913-4DD4-A63F-7E9DA6AF7ED0}" type="presOf" srcId="{6E40777C-7D86-4F11-BD82-DCBD7C8617A4}" destId="{BE7C652E-B6D5-47A2-B501-1DBCBDDB4AB2}" srcOrd="0" destOrd="0" presId="urn:microsoft.com/office/officeart/2005/8/layout/list1"/>
    <dgm:cxn modelId="{44E2C8B1-81DC-4118-BA1A-7D0EC2C66F8B}" type="presOf" srcId="{049AA7B5-B22C-498C-AE57-802DA81C59FB}" destId="{BB7FA1A2-0275-41C4-B886-7F5D04B96991}" srcOrd="0" destOrd="0" presId="urn:microsoft.com/office/officeart/2005/8/layout/list1"/>
    <dgm:cxn modelId="{E06B82C4-DD76-4C68-BB65-C2F5A94F2EAC}" type="presOf" srcId="{83F723E1-C95D-4E1D-B64F-438EB317F272}" destId="{263CE4B6-66D9-4043-BA1B-57D9B7568414}" srcOrd="0" destOrd="0" presId="urn:microsoft.com/office/officeart/2005/8/layout/list1"/>
    <dgm:cxn modelId="{97EC5CF0-CC8A-42FC-8CFD-522C38485B28}" type="presParOf" srcId="{8BF9C69F-2C3E-4A62-B94C-56C7887AB5AE}" destId="{8F337754-69F8-453E-9C40-44AD9FCB3D9B}" srcOrd="0" destOrd="0" presId="urn:microsoft.com/office/officeart/2005/8/layout/list1"/>
    <dgm:cxn modelId="{9883481F-D004-4C4D-9922-FAB2306A5196}" type="presParOf" srcId="{8F337754-69F8-453E-9C40-44AD9FCB3D9B}" destId="{263CE4B6-66D9-4043-BA1B-57D9B7568414}" srcOrd="0" destOrd="0" presId="urn:microsoft.com/office/officeart/2005/8/layout/list1"/>
    <dgm:cxn modelId="{B24B16F9-A441-4767-BF33-99D820B5D8E2}" type="presParOf" srcId="{8F337754-69F8-453E-9C40-44AD9FCB3D9B}" destId="{9551D1EC-A5F3-40A8-9C87-4138CDF2E760}" srcOrd="1" destOrd="0" presId="urn:microsoft.com/office/officeart/2005/8/layout/list1"/>
    <dgm:cxn modelId="{D7643E65-284B-493C-97C7-1CD5B6DB5665}" type="presParOf" srcId="{8BF9C69F-2C3E-4A62-B94C-56C7887AB5AE}" destId="{FFE3265A-6ECD-4515-8F81-AF0E4BA0B1AF}" srcOrd="1" destOrd="0" presId="urn:microsoft.com/office/officeart/2005/8/layout/list1"/>
    <dgm:cxn modelId="{76876590-5434-43EB-B5CB-1B7129A13194}" type="presParOf" srcId="{8BF9C69F-2C3E-4A62-B94C-56C7887AB5AE}" destId="{9F7E2A05-837D-4A73-9FA4-D7A569A79A27}" srcOrd="2" destOrd="0" presId="urn:microsoft.com/office/officeart/2005/8/layout/list1"/>
    <dgm:cxn modelId="{56AC3E8A-89BB-4D89-87DF-C024D1F457A9}" type="presParOf" srcId="{8BF9C69F-2C3E-4A62-B94C-56C7887AB5AE}" destId="{39D4A478-D797-4777-99D7-D7313E188451}" srcOrd="3" destOrd="0" presId="urn:microsoft.com/office/officeart/2005/8/layout/list1"/>
    <dgm:cxn modelId="{652E9222-CBA2-4C8B-BF7F-F7B27A7631B5}" type="presParOf" srcId="{8BF9C69F-2C3E-4A62-B94C-56C7887AB5AE}" destId="{EB8E301A-E8F4-4461-A0DC-C7E3B36D05BF}" srcOrd="4" destOrd="0" presId="urn:microsoft.com/office/officeart/2005/8/layout/list1"/>
    <dgm:cxn modelId="{65232917-D0CF-4CB5-80EB-57252549A3E7}" type="presParOf" srcId="{EB8E301A-E8F4-4461-A0DC-C7E3B36D05BF}" destId="{C2C011F3-FBF4-433F-84B9-A8A7CD09F56D}" srcOrd="0" destOrd="0" presId="urn:microsoft.com/office/officeart/2005/8/layout/list1"/>
    <dgm:cxn modelId="{C640BC8E-65E4-4D4A-A481-27CDAA1A1A2D}" type="presParOf" srcId="{EB8E301A-E8F4-4461-A0DC-C7E3B36D05BF}" destId="{C26DD926-106D-4D60-B4F8-C43026853604}" srcOrd="1" destOrd="0" presId="urn:microsoft.com/office/officeart/2005/8/layout/list1"/>
    <dgm:cxn modelId="{052B9B6C-B7F1-419A-BB06-9386696C6FB4}" type="presParOf" srcId="{8BF9C69F-2C3E-4A62-B94C-56C7887AB5AE}" destId="{743A8AA4-C4E9-4479-AB7F-C52299B4CEF5}" srcOrd="5" destOrd="0" presId="urn:microsoft.com/office/officeart/2005/8/layout/list1"/>
    <dgm:cxn modelId="{7DAF4685-13F0-411F-9953-C282C5899902}" type="presParOf" srcId="{8BF9C69F-2C3E-4A62-B94C-56C7887AB5AE}" destId="{2BB3F3F7-EA9A-41CB-BBF5-E6E18B42B581}" srcOrd="6" destOrd="0" presId="urn:microsoft.com/office/officeart/2005/8/layout/list1"/>
    <dgm:cxn modelId="{BA18CD18-AB5D-4752-8CF7-CD386BD8C93A}" type="presParOf" srcId="{8BF9C69F-2C3E-4A62-B94C-56C7887AB5AE}" destId="{28B886B0-53AA-4654-936A-72165C85E9F2}" srcOrd="7" destOrd="0" presId="urn:microsoft.com/office/officeart/2005/8/layout/list1"/>
    <dgm:cxn modelId="{1242FD71-E6C9-4CF7-AC9C-B957AEB5CB50}" type="presParOf" srcId="{8BF9C69F-2C3E-4A62-B94C-56C7887AB5AE}" destId="{90946A9B-72B0-4EE8-9F29-E7FD79056704}" srcOrd="8" destOrd="0" presId="urn:microsoft.com/office/officeart/2005/8/layout/list1"/>
    <dgm:cxn modelId="{4D5CAA44-31C3-4272-ABBC-027F40C4B7C9}" type="presParOf" srcId="{90946A9B-72B0-4EE8-9F29-E7FD79056704}" destId="{8000CC96-67E1-4817-AE0C-4577C0C21D32}" srcOrd="0" destOrd="0" presId="urn:microsoft.com/office/officeart/2005/8/layout/list1"/>
    <dgm:cxn modelId="{5C09A459-48FE-4880-A8CD-2A97843D9B58}" type="presParOf" srcId="{90946A9B-72B0-4EE8-9F29-E7FD79056704}" destId="{AD32EC13-07D9-47D5-9996-9B55AFB4FE3F}" srcOrd="1" destOrd="0" presId="urn:microsoft.com/office/officeart/2005/8/layout/list1"/>
    <dgm:cxn modelId="{8ADACF7A-D631-4DE0-8077-CC3695C928D4}" type="presParOf" srcId="{8BF9C69F-2C3E-4A62-B94C-56C7887AB5AE}" destId="{22EC5727-C87D-4CB2-9BB4-4DE72C79F1C0}" srcOrd="9" destOrd="0" presId="urn:microsoft.com/office/officeart/2005/8/layout/list1"/>
    <dgm:cxn modelId="{057DA316-A0DE-45E3-AC7D-8701D49E7A58}" type="presParOf" srcId="{8BF9C69F-2C3E-4A62-B94C-56C7887AB5AE}" destId="{7E65FC30-1FA3-41CE-9C4D-9406EB780601}" srcOrd="10" destOrd="0" presId="urn:microsoft.com/office/officeart/2005/8/layout/list1"/>
    <dgm:cxn modelId="{D0ACCC39-1EFA-4A82-9149-531E9406002C}" type="presParOf" srcId="{8BF9C69F-2C3E-4A62-B94C-56C7887AB5AE}" destId="{7EB1F6DE-8B88-4EA8-B0F0-E2CFC4705048}" srcOrd="11" destOrd="0" presId="urn:microsoft.com/office/officeart/2005/8/layout/list1"/>
    <dgm:cxn modelId="{60AD1B8D-FA3C-4EB2-93B7-A898F631C1DE}" type="presParOf" srcId="{8BF9C69F-2C3E-4A62-B94C-56C7887AB5AE}" destId="{44A6CE83-5919-42E4-93B5-F565B7565A4C}" srcOrd="12" destOrd="0" presId="urn:microsoft.com/office/officeart/2005/8/layout/list1"/>
    <dgm:cxn modelId="{2646795D-24B4-40C9-A3DA-0E7D22F0CD68}" type="presParOf" srcId="{44A6CE83-5919-42E4-93B5-F565B7565A4C}" destId="{BB7FA1A2-0275-41C4-B886-7F5D04B96991}" srcOrd="0" destOrd="0" presId="urn:microsoft.com/office/officeart/2005/8/layout/list1"/>
    <dgm:cxn modelId="{BA0D1F63-1FFE-4F9F-97F8-1625E07B74F0}" type="presParOf" srcId="{44A6CE83-5919-42E4-93B5-F565B7565A4C}" destId="{03876A09-DC31-436D-9FC5-B6D09C0528D6}" srcOrd="1" destOrd="0" presId="urn:microsoft.com/office/officeart/2005/8/layout/list1"/>
    <dgm:cxn modelId="{77E0C2F4-62C6-46A2-8F2F-92A580BDCADA}" type="presParOf" srcId="{8BF9C69F-2C3E-4A62-B94C-56C7887AB5AE}" destId="{B2A89E2C-A563-41B8-BBA8-747F64E2D543}" srcOrd="13" destOrd="0" presId="urn:microsoft.com/office/officeart/2005/8/layout/list1"/>
    <dgm:cxn modelId="{7CE6AD53-0E33-4475-B0DD-C5FD4AD756F8}" type="presParOf" srcId="{8BF9C69F-2C3E-4A62-B94C-56C7887AB5AE}" destId="{A7EBB5DE-3797-41A2-9345-6A88AA260EDC}" srcOrd="14" destOrd="0" presId="urn:microsoft.com/office/officeart/2005/8/layout/list1"/>
    <dgm:cxn modelId="{B341984B-C8CF-49BC-9A03-EC1AB9EEECF0}" type="presParOf" srcId="{8BF9C69F-2C3E-4A62-B94C-56C7887AB5AE}" destId="{F610E232-7FBB-4C57-83B8-50F8164E4493}" srcOrd="15" destOrd="0" presId="urn:microsoft.com/office/officeart/2005/8/layout/list1"/>
    <dgm:cxn modelId="{13D56564-6EF1-4168-85FA-02DE3563A97F}" type="presParOf" srcId="{8BF9C69F-2C3E-4A62-B94C-56C7887AB5AE}" destId="{07D7F324-286C-4BE7-B8BE-59A077380C78}" srcOrd="16" destOrd="0" presId="urn:microsoft.com/office/officeart/2005/8/layout/list1"/>
    <dgm:cxn modelId="{D7B7E08F-829F-4380-85D9-F6C4CE3B897C}" type="presParOf" srcId="{07D7F324-286C-4BE7-B8BE-59A077380C78}" destId="{901764F9-2D25-4600-A5CC-B69955DF8A4F}" srcOrd="0" destOrd="0" presId="urn:microsoft.com/office/officeart/2005/8/layout/list1"/>
    <dgm:cxn modelId="{00FC3DB7-D308-42CA-9F87-C735B2BB217E}" type="presParOf" srcId="{07D7F324-286C-4BE7-B8BE-59A077380C78}" destId="{7BB36155-FDE1-40A4-BE03-2689C26336D5}" srcOrd="1" destOrd="0" presId="urn:microsoft.com/office/officeart/2005/8/layout/list1"/>
    <dgm:cxn modelId="{A81E9365-E06A-450D-A927-961F9120E952}" type="presParOf" srcId="{8BF9C69F-2C3E-4A62-B94C-56C7887AB5AE}" destId="{4AC60726-855D-4357-98C9-651C1D272390}" srcOrd="17" destOrd="0" presId="urn:microsoft.com/office/officeart/2005/8/layout/list1"/>
    <dgm:cxn modelId="{F36F3FE8-D714-4205-AB35-A2A899A91DCF}" type="presParOf" srcId="{8BF9C69F-2C3E-4A62-B94C-56C7887AB5AE}" destId="{3C5D5D7D-2467-49F3-9A8D-99D49BB0AA6C}" srcOrd="18" destOrd="0" presId="urn:microsoft.com/office/officeart/2005/8/layout/list1"/>
    <dgm:cxn modelId="{5BC5AF7C-6D47-4FBB-AD19-230641C4945A}" type="presParOf" srcId="{8BF9C69F-2C3E-4A62-B94C-56C7887AB5AE}" destId="{00F5DF95-D534-4AF2-80F3-28561636761D}" srcOrd="19" destOrd="0" presId="urn:microsoft.com/office/officeart/2005/8/layout/list1"/>
    <dgm:cxn modelId="{ED129358-AF04-43DF-8DCC-3C00FC706ADB}" type="presParOf" srcId="{8BF9C69F-2C3E-4A62-B94C-56C7887AB5AE}" destId="{4CDB4CA0-B930-4AD2-8210-843C37FE458F}" srcOrd="20" destOrd="0" presId="urn:microsoft.com/office/officeart/2005/8/layout/list1"/>
    <dgm:cxn modelId="{EEF7960E-1EF3-4B24-850D-BACA5FF69077}" type="presParOf" srcId="{4CDB4CA0-B930-4AD2-8210-843C37FE458F}" destId="{858D0BED-FD7A-42A5-9A75-C26FF73973A6}" srcOrd="0" destOrd="0" presId="urn:microsoft.com/office/officeart/2005/8/layout/list1"/>
    <dgm:cxn modelId="{822E8CF4-965E-45BD-B9AC-9390DDE3C595}" type="presParOf" srcId="{4CDB4CA0-B930-4AD2-8210-843C37FE458F}" destId="{09387149-1212-474A-B40D-5BDFD9E04A64}" srcOrd="1" destOrd="0" presId="urn:microsoft.com/office/officeart/2005/8/layout/list1"/>
    <dgm:cxn modelId="{0DBA5849-C563-4DCF-A1F0-746387DAE68F}" type="presParOf" srcId="{8BF9C69F-2C3E-4A62-B94C-56C7887AB5AE}" destId="{341FAD37-BA38-4EF8-83E2-05036F038C46}" srcOrd="21" destOrd="0" presId="urn:microsoft.com/office/officeart/2005/8/layout/list1"/>
    <dgm:cxn modelId="{6DEFDA93-C472-4D71-9B86-D583E96B132C}" type="presParOf" srcId="{8BF9C69F-2C3E-4A62-B94C-56C7887AB5AE}" destId="{F57BC863-893A-42A5-B59B-4CA46342BF07}" srcOrd="22" destOrd="0" presId="urn:microsoft.com/office/officeart/2005/8/layout/list1"/>
    <dgm:cxn modelId="{4C3B645F-025A-4D25-9CC1-198EF3773335}" type="presParOf" srcId="{8BF9C69F-2C3E-4A62-B94C-56C7887AB5AE}" destId="{FE4C7987-19FF-4643-8350-F3B6AC31C2B0}" srcOrd="23" destOrd="0" presId="urn:microsoft.com/office/officeart/2005/8/layout/list1"/>
    <dgm:cxn modelId="{CBEDEC3D-F759-4EBF-AF9A-0D43D8F83A72}" type="presParOf" srcId="{8BF9C69F-2C3E-4A62-B94C-56C7887AB5AE}" destId="{4C5A1F76-4776-4612-8A2E-70D9FC11F514}" srcOrd="24" destOrd="0" presId="urn:microsoft.com/office/officeart/2005/8/layout/list1"/>
    <dgm:cxn modelId="{B893619B-F7B7-4630-9AD1-E55B9A2E594A}" type="presParOf" srcId="{4C5A1F76-4776-4612-8A2E-70D9FC11F514}" destId="{823C121F-037A-4653-A8F5-2E8C3E212CB5}" srcOrd="0" destOrd="0" presId="urn:microsoft.com/office/officeart/2005/8/layout/list1"/>
    <dgm:cxn modelId="{119CF571-48A9-4851-A6CC-393B7065D6D5}" type="presParOf" srcId="{4C5A1F76-4776-4612-8A2E-70D9FC11F514}" destId="{69EA7DBB-C7B8-4CC4-85C6-A650F8845EB9}" srcOrd="1" destOrd="0" presId="urn:microsoft.com/office/officeart/2005/8/layout/list1"/>
    <dgm:cxn modelId="{3EEFC1F8-F140-4829-B984-B0AD095C1D66}" type="presParOf" srcId="{8BF9C69F-2C3E-4A62-B94C-56C7887AB5AE}" destId="{60A5DFE0-30E5-4F65-AC88-5CB66590A084}" srcOrd="25" destOrd="0" presId="urn:microsoft.com/office/officeart/2005/8/layout/list1"/>
    <dgm:cxn modelId="{F882C385-08D2-4B4B-803C-231D778E0F54}" type="presParOf" srcId="{8BF9C69F-2C3E-4A62-B94C-56C7887AB5AE}" destId="{5D6E6DFF-C6D9-480A-B4C8-DF8E738FD4A9}" srcOrd="26" destOrd="0" presId="urn:microsoft.com/office/officeart/2005/8/layout/list1"/>
    <dgm:cxn modelId="{C7AFC6D9-02C5-4CDF-B7D3-84EC937EA3ED}" type="presParOf" srcId="{8BF9C69F-2C3E-4A62-B94C-56C7887AB5AE}" destId="{37B1B267-12CE-4C6C-9DE4-0F2DCA362F30}" srcOrd="27" destOrd="0" presId="urn:microsoft.com/office/officeart/2005/8/layout/list1"/>
    <dgm:cxn modelId="{07B44370-9B3E-47CF-B696-04D9E1C5EF47}" type="presParOf" srcId="{8BF9C69F-2C3E-4A62-B94C-56C7887AB5AE}" destId="{56408A7E-DE6D-47CE-B871-671A634D3D8A}" srcOrd="28" destOrd="0" presId="urn:microsoft.com/office/officeart/2005/8/layout/list1"/>
    <dgm:cxn modelId="{45A1CEB6-32D8-4376-A16C-F00CA3B84135}" type="presParOf" srcId="{56408A7E-DE6D-47CE-B871-671A634D3D8A}" destId="{B637E240-AB8C-4811-B9CB-83CE427A09AE}" srcOrd="0" destOrd="0" presId="urn:microsoft.com/office/officeart/2005/8/layout/list1"/>
    <dgm:cxn modelId="{6B52DF61-AD3F-43A9-88DB-5E9073994C77}" type="presParOf" srcId="{56408A7E-DE6D-47CE-B871-671A634D3D8A}" destId="{7F2F38F8-E9A7-49AB-9B7A-BCA23BF18184}" srcOrd="1" destOrd="0" presId="urn:microsoft.com/office/officeart/2005/8/layout/list1"/>
    <dgm:cxn modelId="{35237362-96B7-49D9-9ACE-AC2EE9E0EEDF}" type="presParOf" srcId="{8BF9C69F-2C3E-4A62-B94C-56C7887AB5AE}" destId="{8FAA7053-E563-4541-B6C6-E69817DC5CF6}" srcOrd="29" destOrd="0" presId="urn:microsoft.com/office/officeart/2005/8/layout/list1"/>
    <dgm:cxn modelId="{68B6356A-AE13-4E14-9F33-436DEC84933A}" type="presParOf" srcId="{8BF9C69F-2C3E-4A62-B94C-56C7887AB5AE}" destId="{BF1B1BC9-C24A-4064-B685-719D51BD94DD}" srcOrd="30" destOrd="0" presId="urn:microsoft.com/office/officeart/2005/8/layout/list1"/>
    <dgm:cxn modelId="{A4A6D910-1E35-4C93-A505-AAF7D313F292}" type="presParOf" srcId="{8BF9C69F-2C3E-4A62-B94C-56C7887AB5AE}" destId="{39643059-696E-4168-AD98-2E597CE77CA9}" srcOrd="31" destOrd="0" presId="urn:microsoft.com/office/officeart/2005/8/layout/list1"/>
    <dgm:cxn modelId="{D40D1C19-8E88-4A13-995A-F5750BB47D84}" type="presParOf" srcId="{8BF9C69F-2C3E-4A62-B94C-56C7887AB5AE}" destId="{F0057CB7-1AF6-4D17-9A65-126312203AEA}" srcOrd="32" destOrd="0" presId="urn:microsoft.com/office/officeart/2005/8/layout/list1"/>
    <dgm:cxn modelId="{52C2A6CF-F787-412D-AF2D-FA5CB8EA3FE5}" type="presParOf" srcId="{F0057CB7-1AF6-4D17-9A65-126312203AEA}" destId="{BE7C652E-B6D5-47A2-B501-1DBCBDDB4AB2}" srcOrd="0" destOrd="0" presId="urn:microsoft.com/office/officeart/2005/8/layout/list1"/>
    <dgm:cxn modelId="{18839E99-6818-46C6-96FE-BAB56C8EDDB1}" type="presParOf" srcId="{F0057CB7-1AF6-4D17-9A65-126312203AEA}" destId="{6AF95C4B-DD7E-4D5B-AB4E-8AEDA8D1A6A2}" srcOrd="1" destOrd="0" presId="urn:microsoft.com/office/officeart/2005/8/layout/list1"/>
    <dgm:cxn modelId="{4E5E49D2-12C4-4811-B17D-B78846141CE0}" type="presParOf" srcId="{8BF9C69F-2C3E-4A62-B94C-56C7887AB5AE}" destId="{5CF6D4EE-93F0-422E-B5BD-83F07954E23A}" srcOrd="33" destOrd="0" presId="urn:microsoft.com/office/officeart/2005/8/layout/list1"/>
    <dgm:cxn modelId="{F6B87CA1-32D4-4BD0-84EB-247996895919}" type="presParOf" srcId="{8BF9C69F-2C3E-4A62-B94C-56C7887AB5AE}" destId="{E0263B66-452E-4C9D-B7D9-3B0421D009B6}" srcOrd="34"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tx1"/>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a:solidFill>
          <a:schemeClr val="bg2">
            <a:lumMod val="40000"/>
            <a:lumOff val="60000"/>
          </a:schemeClr>
        </a:solidFill>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18268BBD-A488-41F4-93FB-6C9BA2BAE8AC}" type="presOf" srcId="{FE2BC662-9AED-4591-A56D-AB80FBB6CD15}" destId="{15BF632B-252C-4CB3-BF3A-EFB74B6FBCC2}" srcOrd="0" destOrd="0" presId="urn:microsoft.com/office/officeart/2005/8/layout/chevron1"/>
    <dgm:cxn modelId="{34420829-13C0-4729-89CC-2E8CB63CEA96}" srcId="{17FB03F5-70FA-466C-A37D-A7E8EB616439}" destId="{4F9C07E4-6C93-4DA7-9BC0-E383342E5519}" srcOrd="1" destOrd="0" parTransId="{24388ACA-7382-48EC-9A87-F07177EA7355}" sibTransId="{809D91C1-4CB9-47A9-BD91-7CAC7FF30998}"/>
    <dgm:cxn modelId="{6F0BDE92-0F74-4C93-9806-D2E870988451}" type="presOf" srcId="{2EFF14E5-DE1D-43C6-9D3F-84C0CB70E750}" destId="{609C44D8-ABCF-410D-AD15-7E80B57D5541}"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7B37C08A-24FB-415A-BCF1-20EF2A3EF463}" srcId="{17FB03F5-70FA-466C-A37D-A7E8EB616439}" destId="{D0E4D80F-B1A2-45C2-97AA-D1446EE233C8}" srcOrd="3" destOrd="0" parTransId="{83BBBCFD-0013-4E05-93C0-DB9DC44A30D9}" sibTransId="{B65215B6-F83F-406B-9403-1E2A4A6DCD94}"/>
    <dgm:cxn modelId="{4EF611A9-1534-40A2-B721-879C031EE2AB}" type="presOf" srcId="{17FB03F5-70FA-466C-A37D-A7E8EB616439}" destId="{63E73E77-512F-4D1D-AB4E-EE6A019A8DC1}" srcOrd="0" destOrd="0" presId="urn:microsoft.com/office/officeart/2005/8/layout/chevron1"/>
    <dgm:cxn modelId="{5A9D69C6-F725-4F0B-9B53-8F59C7348881}" type="presOf" srcId="{4F9C07E4-6C93-4DA7-9BC0-E383342E5519}" destId="{1E5117BC-88A5-4E80-AF64-A3534BEE4692}" srcOrd="0" destOrd="0" presId="urn:microsoft.com/office/officeart/2005/8/layout/chevron1"/>
    <dgm:cxn modelId="{3A1DDAD0-43B0-4350-B474-6E63425525C5}" type="presOf" srcId="{47EF2E2D-FCD0-43DC-B238-AD456292555E}" destId="{2BF3DE53-7C29-4827-8814-B216415C44FB}"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D8C7864B-5BD6-423D-B5CA-53F0570FD1D4}" srcId="{17FB03F5-70FA-466C-A37D-A7E8EB616439}" destId="{47EF2E2D-FCD0-43DC-B238-AD456292555E}" srcOrd="2" destOrd="0" parTransId="{5C60B7E6-49A6-425D-9938-B958BAB53793}" sibTransId="{2053EA9B-AB87-4266-B4EA-ED0EAF936D89}"/>
    <dgm:cxn modelId="{109386C0-09AA-44C9-A812-4DADE0784574}" type="presOf" srcId="{D0E4D80F-B1A2-45C2-97AA-D1446EE233C8}" destId="{25681604-AC99-4CF8-920B-43CBD61ED44B}" srcOrd="0" destOrd="0" presId="urn:microsoft.com/office/officeart/2005/8/layout/chevron1"/>
    <dgm:cxn modelId="{7DA08731-8B1F-48E5-90C8-B92F1B795B4A}" type="presParOf" srcId="{63E73E77-512F-4D1D-AB4E-EE6A019A8DC1}" destId="{15BF632B-252C-4CB3-BF3A-EFB74B6FBCC2}" srcOrd="0" destOrd="0" presId="urn:microsoft.com/office/officeart/2005/8/layout/chevron1"/>
    <dgm:cxn modelId="{55E06FE7-3D37-4378-BE5C-BCB57425227F}" type="presParOf" srcId="{63E73E77-512F-4D1D-AB4E-EE6A019A8DC1}" destId="{76201F07-D22F-4123-9711-550517C57BF3}" srcOrd="1" destOrd="0" presId="urn:microsoft.com/office/officeart/2005/8/layout/chevron1"/>
    <dgm:cxn modelId="{F1B9D84B-FB78-4DC8-A2CD-4A905020EF05}" type="presParOf" srcId="{63E73E77-512F-4D1D-AB4E-EE6A019A8DC1}" destId="{1E5117BC-88A5-4E80-AF64-A3534BEE4692}" srcOrd="2" destOrd="0" presId="urn:microsoft.com/office/officeart/2005/8/layout/chevron1"/>
    <dgm:cxn modelId="{C6EE5F44-B022-45FB-A463-F5C89FBA06FB}" type="presParOf" srcId="{63E73E77-512F-4D1D-AB4E-EE6A019A8DC1}" destId="{2FC6639C-F985-40B7-861C-EC8996EFBF54}" srcOrd="3" destOrd="0" presId="urn:microsoft.com/office/officeart/2005/8/layout/chevron1"/>
    <dgm:cxn modelId="{0297EEB4-6A81-4027-B957-F7FCB20EE5D3}" type="presParOf" srcId="{63E73E77-512F-4D1D-AB4E-EE6A019A8DC1}" destId="{2BF3DE53-7C29-4827-8814-B216415C44FB}" srcOrd="4" destOrd="0" presId="urn:microsoft.com/office/officeart/2005/8/layout/chevron1"/>
    <dgm:cxn modelId="{AD1DE8E8-B3C2-40D5-ABAB-54CD70E14E7C}" type="presParOf" srcId="{63E73E77-512F-4D1D-AB4E-EE6A019A8DC1}" destId="{043F39F3-72C6-4771-99AE-225E94EA357D}" srcOrd="5" destOrd="0" presId="urn:microsoft.com/office/officeart/2005/8/layout/chevron1"/>
    <dgm:cxn modelId="{E65B5749-AB60-4529-94A7-42F06371F5B5}" type="presParOf" srcId="{63E73E77-512F-4D1D-AB4E-EE6A019A8DC1}" destId="{25681604-AC99-4CF8-920B-43CBD61ED44B}" srcOrd="6" destOrd="0" presId="urn:microsoft.com/office/officeart/2005/8/layout/chevron1"/>
    <dgm:cxn modelId="{6B28C15B-5ADA-4F51-AC18-9EF79B3B64BC}" type="presParOf" srcId="{63E73E77-512F-4D1D-AB4E-EE6A019A8DC1}" destId="{2C1EBE78-135F-44D3-97A8-D5DB82B798E6}" srcOrd="7" destOrd="0" presId="urn:microsoft.com/office/officeart/2005/8/layout/chevron1"/>
    <dgm:cxn modelId="{B11D949F-9B26-4434-95A2-1D79481E08B3}"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tx1"/>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a:solidFill>
          <a:schemeClr val="bg2">
            <a:lumMod val="40000"/>
            <a:lumOff val="60000"/>
          </a:schemeClr>
        </a:solidFill>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9F30863B-B7BA-4796-BA24-8CD32017E83A}" type="presOf" srcId="{FE2BC662-9AED-4591-A56D-AB80FBB6CD15}" destId="{15BF632B-252C-4CB3-BF3A-EFB74B6FBCC2}" srcOrd="0" destOrd="0" presId="urn:microsoft.com/office/officeart/2005/8/layout/chevron1"/>
    <dgm:cxn modelId="{34420829-13C0-4729-89CC-2E8CB63CEA96}" srcId="{17FB03F5-70FA-466C-A37D-A7E8EB616439}" destId="{4F9C07E4-6C93-4DA7-9BC0-E383342E5519}" srcOrd="1" destOrd="0" parTransId="{24388ACA-7382-48EC-9A87-F07177EA7355}" sibTransId="{809D91C1-4CB9-47A9-BD91-7CAC7FF30998}"/>
    <dgm:cxn modelId="{1C55813E-6DE7-4EC4-BA06-160E14DAFBB9}" type="presOf" srcId="{D0E4D80F-B1A2-45C2-97AA-D1446EE233C8}" destId="{25681604-AC99-4CF8-920B-43CBD61ED44B}" srcOrd="0" destOrd="0" presId="urn:microsoft.com/office/officeart/2005/8/layout/chevron1"/>
    <dgm:cxn modelId="{75DE56BE-3E40-4A16-B229-767FA497FB0B}" type="presOf" srcId="{47EF2E2D-FCD0-43DC-B238-AD456292555E}" destId="{2BF3DE53-7C29-4827-8814-B216415C44FB}"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7B37C08A-24FB-415A-BCF1-20EF2A3EF463}" srcId="{17FB03F5-70FA-466C-A37D-A7E8EB616439}" destId="{D0E4D80F-B1A2-45C2-97AA-D1446EE233C8}" srcOrd="3" destOrd="0" parTransId="{83BBBCFD-0013-4E05-93C0-DB9DC44A30D9}" sibTransId="{B65215B6-F83F-406B-9403-1E2A4A6DCD94}"/>
    <dgm:cxn modelId="{8339BA90-96C2-4ACC-85FC-49D894957431}" type="presOf" srcId="{4F9C07E4-6C93-4DA7-9BC0-E383342E5519}" destId="{1E5117BC-88A5-4E80-AF64-A3534BEE4692}"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6D1C642D-7ACB-4264-883A-99FE9C14A793}" type="presOf" srcId="{2EFF14E5-DE1D-43C6-9D3F-84C0CB70E750}" destId="{609C44D8-ABCF-410D-AD15-7E80B57D5541}" srcOrd="0" destOrd="0" presId="urn:microsoft.com/office/officeart/2005/8/layout/chevron1"/>
    <dgm:cxn modelId="{E57F1393-2021-426B-BA0D-BB6C7E9BA742}" type="presOf" srcId="{17FB03F5-70FA-466C-A37D-A7E8EB616439}" destId="{63E73E77-512F-4D1D-AB4E-EE6A019A8DC1}" srcOrd="0" destOrd="0" presId="urn:microsoft.com/office/officeart/2005/8/layout/chevron1"/>
    <dgm:cxn modelId="{D8C7864B-5BD6-423D-B5CA-53F0570FD1D4}" srcId="{17FB03F5-70FA-466C-A37D-A7E8EB616439}" destId="{47EF2E2D-FCD0-43DC-B238-AD456292555E}" srcOrd="2" destOrd="0" parTransId="{5C60B7E6-49A6-425D-9938-B958BAB53793}" sibTransId="{2053EA9B-AB87-4266-B4EA-ED0EAF936D89}"/>
    <dgm:cxn modelId="{148096B9-34A9-48D5-A269-8C1C28FA1B00}" type="presParOf" srcId="{63E73E77-512F-4D1D-AB4E-EE6A019A8DC1}" destId="{15BF632B-252C-4CB3-BF3A-EFB74B6FBCC2}" srcOrd="0" destOrd="0" presId="urn:microsoft.com/office/officeart/2005/8/layout/chevron1"/>
    <dgm:cxn modelId="{2D0121D2-B939-4B20-804E-58A93439D03F}" type="presParOf" srcId="{63E73E77-512F-4D1D-AB4E-EE6A019A8DC1}" destId="{76201F07-D22F-4123-9711-550517C57BF3}" srcOrd="1" destOrd="0" presId="urn:microsoft.com/office/officeart/2005/8/layout/chevron1"/>
    <dgm:cxn modelId="{D1D87AAD-C8A2-4CE0-B105-AB55AC44441A}" type="presParOf" srcId="{63E73E77-512F-4D1D-AB4E-EE6A019A8DC1}" destId="{1E5117BC-88A5-4E80-AF64-A3534BEE4692}" srcOrd="2" destOrd="0" presId="urn:microsoft.com/office/officeart/2005/8/layout/chevron1"/>
    <dgm:cxn modelId="{B9C11706-C967-4DAA-92C2-6ECF4B5EA2EF}" type="presParOf" srcId="{63E73E77-512F-4D1D-AB4E-EE6A019A8DC1}" destId="{2FC6639C-F985-40B7-861C-EC8996EFBF54}" srcOrd="3" destOrd="0" presId="urn:microsoft.com/office/officeart/2005/8/layout/chevron1"/>
    <dgm:cxn modelId="{DA629769-1BC1-421C-89DA-A2358B6CF71D}" type="presParOf" srcId="{63E73E77-512F-4D1D-AB4E-EE6A019A8DC1}" destId="{2BF3DE53-7C29-4827-8814-B216415C44FB}" srcOrd="4" destOrd="0" presId="urn:microsoft.com/office/officeart/2005/8/layout/chevron1"/>
    <dgm:cxn modelId="{1C4A736C-122A-43C7-A7F0-C93B9878361D}" type="presParOf" srcId="{63E73E77-512F-4D1D-AB4E-EE6A019A8DC1}" destId="{043F39F3-72C6-4771-99AE-225E94EA357D}" srcOrd="5" destOrd="0" presId="urn:microsoft.com/office/officeart/2005/8/layout/chevron1"/>
    <dgm:cxn modelId="{B7C2EB42-0F33-4A6A-9718-BD9949486FF1}" type="presParOf" srcId="{63E73E77-512F-4D1D-AB4E-EE6A019A8DC1}" destId="{25681604-AC99-4CF8-920B-43CBD61ED44B}" srcOrd="6" destOrd="0" presId="urn:microsoft.com/office/officeart/2005/8/layout/chevron1"/>
    <dgm:cxn modelId="{E63161F6-51EB-4559-BBE2-FC070716A1F6}" type="presParOf" srcId="{63E73E77-512F-4D1D-AB4E-EE6A019A8DC1}" destId="{2C1EBE78-135F-44D3-97A8-D5DB82B798E6}" srcOrd="7" destOrd="0" presId="urn:microsoft.com/office/officeart/2005/8/layout/chevron1"/>
    <dgm:cxn modelId="{084E2719-CC0E-4772-B604-8E8840BB49B5}"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tx1"/>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a:solidFill>
          <a:schemeClr val="bg2">
            <a:lumMod val="40000"/>
            <a:lumOff val="60000"/>
          </a:schemeClr>
        </a:solidFill>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36C67B0F-0B67-4889-9DA8-CE1B51441F2A}" type="presOf" srcId="{D0E4D80F-B1A2-45C2-97AA-D1446EE233C8}" destId="{25681604-AC99-4CF8-920B-43CBD61ED44B}" srcOrd="0" destOrd="0" presId="urn:microsoft.com/office/officeart/2005/8/layout/chevron1"/>
    <dgm:cxn modelId="{34420829-13C0-4729-89CC-2E8CB63CEA96}" srcId="{17FB03F5-70FA-466C-A37D-A7E8EB616439}" destId="{4F9C07E4-6C93-4DA7-9BC0-E383342E5519}" srcOrd="1" destOrd="0" parTransId="{24388ACA-7382-48EC-9A87-F07177EA7355}" sibTransId="{809D91C1-4CB9-47A9-BD91-7CAC7FF30998}"/>
    <dgm:cxn modelId="{A46759E0-0C05-415F-B410-CA098F5E225A}" type="presOf" srcId="{47EF2E2D-FCD0-43DC-B238-AD456292555E}" destId="{2BF3DE53-7C29-4827-8814-B216415C44FB}" srcOrd="0" destOrd="0" presId="urn:microsoft.com/office/officeart/2005/8/layout/chevron1"/>
    <dgm:cxn modelId="{BF1336E9-25B5-49DE-93D2-81B88BA9D979}" type="presOf" srcId="{FE2BC662-9AED-4591-A56D-AB80FBB6CD15}" destId="{15BF632B-252C-4CB3-BF3A-EFB74B6FBCC2}" srcOrd="0" destOrd="0" presId="urn:microsoft.com/office/officeart/2005/8/layout/chevron1"/>
    <dgm:cxn modelId="{2B78B7EC-ACC0-4B82-ADDA-807869A345B8}" type="presOf" srcId="{2EFF14E5-DE1D-43C6-9D3F-84C0CB70E750}" destId="{609C44D8-ABCF-410D-AD15-7E80B57D5541}" srcOrd="0" destOrd="0" presId="urn:microsoft.com/office/officeart/2005/8/layout/chevron1"/>
    <dgm:cxn modelId="{E55F470F-2E19-45DB-B784-CBCBCF43EE46}" type="presOf" srcId="{4F9C07E4-6C93-4DA7-9BC0-E383342E5519}" destId="{1E5117BC-88A5-4E80-AF64-A3534BEE4692}"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7B37C08A-24FB-415A-BCF1-20EF2A3EF463}" srcId="{17FB03F5-70FA-466C-A37D-A7E8EB616439}" destId="{D0E4D80F-B1A2-45C2-97AA-D1446EE233C8}" srcOrd="3" destOrd="0" parTransId="{83BBBCFD-0013-4E05-93C0-DB9DC44A30D9}" sibTransId="{B65215B6-F83F-406B-9403-1E2A4A6DCD94}"/>
    <dgm:cxn modelId="{4D6A78F4-A710-4BF2-89C3-4EFEB582B881}" type="presOf" srcId="{17FB03F5-70FA-466C-A37D-A7E8EB616439}" destId="{63E73E77-512F-4D1D-AB4E-EE6A019A8DC1}"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D8C7864B-5BD6-423D-B5CA-53F0570FD1D4}" srcId="{17FB03F5-70FA-466C-A37D-A7E8EB616439}" destId="{47EF2E2D-FCD0-43DC-B238-AD456292555E}" srcOrd="2" destOrd="0" parTransId="{5C60B7E6-49A6-425D-9938-B958BAB53793}" sibTransId="{2053EA9B-AB87-4266-B4EA-ED0EAF936D89}"/>
    <dgm:cxn modelId="{128F8287-0310-4F8B-AA41-9DBC2A4FD1A3}" type="presParOf" srcId="{63E73E77-512F-4D1D-AB4E-EE6A019A8DC1}" destId="{15BF632B-252C-4CB3-BF3A-EFB74B6FBCC2}" srcOrd="0" destOrd="0" presId="urn:microsoft.com/office/officeart/2005/8/layout/chevron1"/>
    <dgm:cxn modelId="{DFE6D5DB-904F-416D-AC86-740C5452636A}" type="presParOf" srcId="{63E73E77-512F-4D1D-AB4E-EE6A019A8DC1}" destId="{76201F07-D22F-4123-9711-550517C57BF3}" srcOrd="1" destOrd="0" presId="urn:microsoft.com/office/officeart/2005/8/layout/chevron1"/>
    <dgm:cxn modelId="{CCF091E3-F43F-4CD8-92EA-FC621BFF437D}" type="presParOf" srcId="{63E73E77-512F-4D1D-AB4E-EE6A019A8DC1}" destId="{1E5117BC-88A5-4E80-AF64-A3534BEE4692}" srcOrd="2" destOrd="0" presId="urn:microsoft.com/office/officeart/2005/8/layout/chevron1"/>
    <dgm:cxn modelId="{6433C1F5-A1B2-46E3-A1D5-4B2EC2D3A089}" type="presParOf" srcId="{63E73E77-512F-4D1D-AB4E-EE6A019A8DC1}" destId="{2FC6639C-F985-40B7-861C-EC8996EFBF54}" srcOrd="3" destOrd="0" presId="urn:microsoft.com/office/officeart/2005/8/layout/chevron1"/>
    <dgm:cxn modelId="{50A5C405-4C7F-4B30-A03A-ED5DA41C6B17}" type="presParOf" srcId="{63E73E77-512F-4D1D-AB4E-EE6A019A8DC1}" destId="{2BF3DE53-7C29-4827-8814-B216415C44FB}" srcOrd="4" destOrd="0" presId="urn:microsoft.com/office/officeart/2005/8/layout/chevron1"/>
    <dgm:cxn modelId="{579561A2-9154-4829-AD4D-7D198008D42B}" type="presParOf" srcId="{63E73E77-512F-4D1D-AB4E-EE6A019A8DC1}" destId="{043F39F3-72C6-4771-99AE-225E94EA357D}" srcOrd="5" destOrd="0" presId="urn:microsoft.com/office/officeart/2005/8/layout/chevron1"/>
    <dgm:cxn modelId="{D1E62D39-1173-42B0-A6A8-741C2F638F61}" type="presParOf" srcId="{63E73E77-512F-4D1D-AB4E-EE6A019A8DC1}" destId="{25681604-AC99-4CF8-920B-43CBD61ED44B}" srcOrd="6" destOrd="0" presId="urn:microsoft.com/office/officeart/2005/8/layout/chevron1"/>
    <dgm:cxn modelId="{29248C19-3649-4630-9E24-72B301C4846F}" type="presParOf" srcId="{63E73E77-512F-4D1D-AB4E-EE6A019A8DC1}" destId="{2C1EBE78-135F-44D3-97A8-D5DB82B798E6}" srcOrd="7" destOrd="0" presId="urn:microsoft.com/office/officeart/2005/8/layout/chevron1"/>
    <dgm:cxn modelId="{5D358239-7370-434D-BCB8-F266050E9776}"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tx1"/>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a:solidFill>
          <a:schemeClr val="bg2">
            <a:lumMod val="40000"/>
            <a:lumOff val="60000"/>
          </a:schemeClr>
        </a:solidFill>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34420829-13C0-4729-89CC-2E8CB63CEA96}" srcId="{17FB03F5-70FA-466C-A37D-A7E8EB616439}" destId="{4F9C07E4-6C93-4DA7-9BC0-E383342E5519}" srcOrd="1" destOrd="0" parTransId="{24388ACA-7382-48EC-9A87-F07177EA7355}" sibTransId="{809D91C1-4CB9-47A9-BD91-7CAC7FF30998}"/>
    <dgm:cxn modelId="{431A7F50-FC78-463A-8425-4310C79A88F3}" type="presOf" srcId="{17FB03F5-70FA-466C-A37D-A7E8EB616439}" destId="{63E73E77-512F-4D1D-AB4E-EE6A019A8DC1}" srcOrd="0" destOrd="0" presId="urn:microsoft.com/office/officeart/2005/8/layout/chevron1"/>
    <dgm:cxn modelId="{14332F78-E05D-4B6E-BBBA-7D0D693849CD}" type="presOf" srcId="{D0E4D80F-B1A2-45C2-97AA-D1446EE233C8}" destId="{25681604-AC99-4CF8-920B-43CBD61ED44B}" srcOrd="0" destOrd="0" presId="urn:microsoft.com/office/officeart/2005/8/layout/chevron1"/>
    <dgm:cxn modelId="{7B37C08A-24FB-415A-BCF1-20EF2A3EF463}" srcId="{17FB03F5-70FA-466C-A37D-A7E8EB616439}" destId="{D0E4D80F-B1A2-45C2-97AA-D1446EE233C8}" srcOrd="3" destOrd="0" parTransId="{83BBBCFD-0013-4E05-93C0-DB9DC44A30D9}" sibTransId="{B65215B6-F83F-406B-9403-1E2A4A6DCD94}"/>
    <dgm:cxn modelId="{A282B23F-6A72-49F0-AE2F-764F225595EF}" type="presOf" srcId="{2EFF14E5-DE1D-43C6-9D3F-84C0CB70E750}" destId="{609C44D8-ABCF-410D-AD15-7E80B57D5541}"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DF7896D1-08F8-4227-B614-EDFE7306BAB5}" type="presOf" srcId="{47EF2E2D-FCD0-43DC-B238-AD456292555E}" destId="{2BF3DE53-7C29-4827-8814-B216415C44FB}" srcOrd="0" destOrd="0" presId="urn:microsoft.com/office/officeart/2005/8/layout/chevron1"/>
    <dgm:cxn modelId="{D8C7864B-5BD6-423D-B5CA-53F0570FD1D4}" srcId="{17FB03F5-70FA-466C-A37D-A7E8EB616439}" destId="{47EF2E2D-FCD0-43DC-B238-AD456292555E}" srcOrd="2" destOrd="0" parTransId="{5C60B7E6-49A6-425D-9938-B958BAB53793}" sibTransId="{2053EA9B-AB87-4266-B4EA-ED0EAF936D89}"/>
    <dgm:cxn modelId="{B04A273C-B937-4794-9ABA-96E5368620E7}" type="presOf" srcId="{4F9C07E4-6C93-4DA7-9BC0-E383342E5519}" destId="{1E5117BC-88A5-4E80-AF64-A3534BEE4692}"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4E9A5D0B-3B44-4A6C-98CB-8F63DED7D3BC}" type="presOf" srcId="{FE2BC662-9AED-4591-A56D-AB80FBB6CD15}" destId="{15BF632B-252C-4CB3-BF3A-EFB74B6FBCC2}" srcOrd="0" destOrd="0" presId="urn:microsoft.com/office/officeart/2005/8/layout/chevron1"/>
    <dgm:cxn modelId="{C6827C16-3D86-4A09-B27D-4534765151B8}" type="presParOf" srcId="{63E73E77-512F-4D1D-AB4E-EE6A019A8DC1}" destId="{15BF632B-252C-4CB3-BF3A-EFB74B6FBCC2}" srcOrd="0" destOrd="0" presId="urn:microsoft.com/office/officeart/2005/8/layout/chevron1"/>
    <dgm:cxn modelId="{715603E2-1EDA-44B0-BDF0-8A5BD059F115}" type="presParOf" srcId="{63E73E77-512F-4D1D-AB4E-EE6A019A8DC1}" destId="{76201F07-D22F-4123-9711-550517C57BF3}" srcOrd="1" destOrd="0" presId="urn:microsoft.com/office/officeart/2005/8/layout/chevron1"/>
    <dgm:cxn modelId="{57EF2A1D-B6BC-4B7B-95EC-057F9E73DEE2}" type="presParOf" srcId="{63E73E77-512F-4D1D-AB4E-EE6A019A8DC1}" destId="{1E5117BC-88A5-4E80-AF64-A3534BEE4692}" srcOrd="2" destOrd="0" presId="urn:microsoft.com/office/officeart/2005/8/layout/chevron1"/>
    <dgm:cxn modelId="{2D22DCC8-A26D-4078-8868-E1E58614EF62}" type="presParOf" srcId="{63E73E77-512F-4D1D-AB4E-EE6A019A8DC1}" destId="{2FC6639C-F985-40B7-861C-EC8996EFBF54}" srcOrd="3" destOrd="0" presId="urn:microsoft.com/office/officeart/2005/8/layout/chevron1"/>
    <dgm:cxn modelId="{B9485545-10D0-4B16-8AC5-A912E3421058}" type="presParOf" srcId="{63E73E77-512F-4D1D-AB4E-EE6A019A8DC1}" destId="{2BF3DE53-7C29-4827-8814-B216415C44FB}" srcOrd="4" destOrd="0" presId="urn:microsoft.com/office/officeart/2005/8/layout/chevron1"/>
    <dgm:cxn modelId="{DA4538F3-60F9-4B96-91C2-F43EF19464D0}" type="presParOf" srcId="{63E73E77-512F-4D1D-AB4E-EE6A019A8DC1}" destId="{043F39F3-72C6-4771-99AE-225E94EA357D}" srcOrd="5" destOrd="0" presId="urn:microsoft.com/office/officeart/2005/8/layout/chevron1"/>
    <dgm:cxn modelId="{82BE7883-C664-4851-B377-D32E4D23F8DD}" type="presParOf" srcId="{63E73E77-512F-4D1D-AB4E-EE6A019A8DC1}" destId="{25681604-AC99-4CF8-920B-43CBD61ED44B}" srcOrd="6" destOrd="0" presId="urn:microsoft.com/office/officeart/2005/8/layout/chevron1"/>
    <dgm:cxn modelId="{85E1EEB4-0E7A-4A67-86E0-DB056B8765C4}" type="presParOf" srcId="{63E73E77-512F-4D1D-AB4E-EE6A019A8DC1}" destId="{2C1EBE78-135F-44D3-97A8-D5DB82B798E6}" srcOrd="7" destOrd="0" presId="urn:microsoft.com/office/officeart/2005/8/layout/chevron1"/>
    <dgm:cxn modelId="{9E910672-E296-4E71-AC78-91B939868374}"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17E651-6B59-4679-9416-ED7D065B79D3}" type="doc">
      <dgm:prSet loTypeId="urn:microsoft.com/office/officeart/2008/layout/VerticalAccentList" loCatId="list" qsTypeId="urn:microsoft.com/office/officeart/2005/8/quickstyle/simple3" qsCatId="simple" csTypeId="urn:microsoft.com/office/officeart/2005/8/colors/colorful5" csCatId="colorful" phldr="1"/>
      <dgm:spPr/>
      <dgm:t>
        <a:bodyPr/>
        <a:lstStyle/>
        <a:p>
          <a:endParaRPr lang="es-US"/>
        </a:p>
      </dgm:t>
    </dgm:pt>
    <dgm:pt modelId="{FD56C6BC-6305-4858-B597-8318E3523A0F}">
      <dgm:prSet phldrT="[Texto]" custT="1"/>
      <dgm:spPr/>
      <dgm:t>
        <a:bodyPr/>
        <a:lstStyle/>
        <a:p>
          <a:pPr algn="ctr"/>
          <a:r>
            <a:rPr lang="es-US" sz="2000" b="1" dirty="0" smtClean="0"/>
            <a:t>Guía</a:t>
          </a:r>
          <a:endParaRPr lang="es-US" sz="2000" b="1" dirty="0"/>
        </a:p>
      </dgm:t>
    </dgm:pt>
    <dgm:pt modelId="{E0961F21-9989-48BC-8F06-EE72241B64B4}" type="parTrans" cxnId="{A5214405-F6EF-4196-BB8F-85B2A1BBBCB2}">
      <dgm:prSet/>
      <dgm:spPr/>
      <dgm:t>
        <a:bodyPr/>
        <a:lstStyle/>
        <a:p>
          <a:endParaRPr lang="es-US"/>
        </a:p>
      </dgm:t>
    </dgm:pt>
    <dgm:pt modelId="{079A6242-8F77-4911-B30F-0A98F666CE86}" type="sibTrans" cxnId="{A5214405-F6EF-4196-BB8F-85B2A1BBBCB2}">
      <dgm:prSet/>
      <dgm:spPr/>
      <dgm:t>
        <a:bodyPr/>
        <a:lstStyle/>
        <a:p>
          <a:endParaRPr lang="es-US"/>
        </a:p>
      </dgm:t>
    </dgm:pt>
    <dgm:pt modelId="{462853D8-099A-4C43-A17C-4C3B6EAF9924}">
      <dgm:prSet phldrT="[Texto]" custT="1"/>
      <dgm:spPr/>
      <dgm:t>
        <a:bodyPr/>
        <a:lstStyle/>
        <a:p>
          <a:pPr algn="ctr"/>
          <a:r>
            <a:rPr lang="es-US" sz="2000" b="1" dirty="0" smtClean="0"/>
            <a:t>Dinámica del territorio</a:t>
          </a:r>
          <a:endParaRPr lang="es-US" sz="2000" b="1" dirty="0"/>
        </a:p>
      </dgm:t>
    </dgm:pt>
    <dgm:pt modelId="{832F4D8D-DF90-4ECB-BCA8-F2DF8AFC412B}" type="parTrans" cxnId="{6900A60E-85C0-4AFD-A32A-9ACD2D44C421}">
      <dgm:prSet/>
      <dgm:spPr/>
      <dgm:t>
        <a:bodyPr/>
        <a:lstStyle/>
        <a:p>
          <a:endParaRPr lang="es-US"/>
        </a:p>
      </dgm:t>
    </dgm:pt>
    <dgm:pt modelId="{4E967503-61B8-4C85-88FC-6F88F1C8AB4E}" type="sibTrans" cxnId="{6900A60E-85C0-4AFD-A32A-9ACD2D44C421}">
      <dgm:prSet/>
      <dgm:spPr/>
      <dgm:t>
        <a:bodyPr/>
        <a:lstStyle/>
        <a:p>
          <a:endParaRPr lang="es-US"/>
        </a:p>
      </dgm:t>
    </dgm:pt>
    <dgm:pt modelId="{92EBBED3-5B12-4B70-9A17-8CB2568AECCF}">
      <dgm:prSet phldrT="[Texto]" custT="1"/>
      <dgm:spPr/>
      <dgm:t>
        <a:bodyPr/>
        <a:lstStyle/>
        <a:p>
          <a:pPr algn="ctr"/>
          <a:r>
            <a:rPr lang="es-US" sz="2000" dirty="0" smtClean="0"/>
            <a:t>¿Qué se debe diagnosticar?</a:t>
          </a:r>
          <a:endParaRPr lang="es-US" sz="2000" dirty="0"/>
        </a:p>
      </dgm:t>
    </dgm:pt>
    <dgm:pt modelId="{63A094B8-4C2A-4210-9784-E7CF4A7E5014}" type="parTrans" cxnId="{1F46F444-FE5E-4746-A045-6FDE23A8C62C}">
      <dgm:prSet/>
      <dgm:spPr/>
      <dgm:t>
        <a:bodyPr/>
        <a:lstStyle/>
        <a:p>
          <a:endParaRPr lang="es-US"/>
        </a:p>
      </dgm:t>
    </dgm:pt>
    <dgm:pt modelId="{C85A513E-C5D4-41EF-B1BE-9CD774BF6BBF}" type="sibTrans" cxnId="{1F46F444-FE5E-4746-A045-6FDE23A8C62C}">
      <dgm:prSet/>
      <dgm:spPr/>
      <dgm:t>
        <a:bodyPr/>
        <a:lstStyle/>
        <a:p>
          <a:endParaRPr lang="es-US"/>
        </a:p>
      </dgm:t>
    </dgm:pt>
    <dgm:pt modelId="{5B813FA7-B955-4100-A87F-98DBA1FBCE3C}">
      <dgm:prSet phldrT="[Texto]" custT="1"/>
      <dgm:spPr/>
      <dgm:t>
        <a:bodyPr/>
        <a:lstStyle/>
        <a:p>
          <a:pPr algn="ctr"/>
          <a:r>
            <a:rPr lang="es-US" sz="2000" b="1" dirty="0" smtClean="0"/>
            <a:t>No proporcionan soluciones o no las llegan a ofrecer</a:t>
          </a:r>
          <a:endParaRPr lang="es-US" sz="2000" b="1" dirty="0"/>
        </a:p>
      </dgm:t>
    </dgm:pt>
    <dgm:pt modelId="{BE081F92-4C2D-46C0-995B-E4FD27C066AF}" type="parTrans" cxnId="{2F901AAE-0B7B-4280-885B-E4BE77C9C45B}">
      <dgm:prSet/>
      <dgm:spPr/>
      <dgm:t>
        <a:bodyPr/>
        <a:lstStyle/>
        <a:p>
          <a:endParaRPr lang="es-US"/>
        </a:p>
      </dgm:t>
    </dgm:pt>
    <dgm:pt modelId="{7DE5732C-DEB4-4DA5-8BC8-E52D194BFADA}" type="sibTrans" cxnId="{2F901AAE-0B7B-4280-885B-E4BE77C9C45B}">
      <dgm:prSet/>
      <dgm:spPr/>
      <dgm:t>
        <a:bodyPr/>
        <a:lstStyle/>
        <a:p>
          <a:endParaRPr lang="es-US"/>
        </a:p>
      </dgm:t>
    </dgm:pt>
    <dgm:pt modelId="{BE21E2A8-6A0D-4C84-8BF7-5DCB056E5AC4}">
      <dgm:prSet phldrT="[Texto]" custT="1"/>
      <dgm:spPr/>
      <dgm:t>
        <a:bodyPr/>
        <a:lstStyle/>
        <a:p>
          <a:pPr algn="ctr"/>
          <a:r>
            <a:rPr lang="es-US" sz="2000" b="0" dirty="0" smtClean="0"/>
            <a:t>Libre aplicabilidad</a:t>
          </a:r>
          <a:endParaRPr lang="es-US" sz="2000" b="0" dirty="0"/>
        </a:p>
      </dgm:t>
    </dgm:pt>
    <dgm:pt modelId="{A7867BD9-DA64-41C0-93F5-CF2F68BDBE32}" type="parTrans" cxnId="{BF065944-F050-4182-A52F-E8B89DC3994E}">
      <dgm:prSet/>
      <dgm:spPr/>
      <dgm:t>
        <a:bodyPr/>
        <a:lstStyle/>
        <a:p>
          <a:endParaRPr lang="es-US"/>
        </a:p>
      </dgm:t>
    </dgm:pt>
    <dgm:pt modelId="{A4F9E1CA-68CE-4CEC-87A7-444D3E913FBD}" type="sibTrans" cxnId="{BF065944-F050-4182-A52F-E8B89DC3994E}">
      <dgm:prSet/>
      <dgm:spPr/>
      <dgm:t>
        <a:bodyPr/>
        <a:lstStyle/>
        <a:p>
          <a:endParaRPr lang="es-US"/>
        </a:p>
      </dgm:t>
    </dgm:pt>
    <dgm:pt modelId="{0E44437F-E3D1-4992-8D4B-D76ABF44CA0C}">
      <dgm:prSet phldrT="[Texto]" custT="1"/>
      <dgm:spPr/>
      <dgm:t>
        <a:bodyPr/>
        <a:lstStyle/>
        <a:p>
          <a:pPr algn="ctr"/>
          <a:r>
            <a:rPr lang="es-US" sz="2000" b="0" dirty="0" smtClean="0"/>
            <a:t>Igual relevancia</a:t>
          </a:r>
          <a:endParaRPr lang="es-US" sz="2000" b="0" dirty="0"/>
        </a:p>
      </dgm:t>
    </dgm:pt>
    <dgm:pt modelId="{0CA91234-9151-4D05-BBC9-38C8FA1AFE04}" type="parTrans" cxnId="{B0F905FF-BD92-4CCC-82DA-D60E970FC629}">
      <dgm:prSet/>
      <dgm:spPr/>
      <dgm:t>
        <a:bodyPr/>
        <a:lstStyle/>
        <a:p>
          <a:endParaRPr lang="es-US"/>
        </a:p>
      </dgm:t>
    </dgm:pt>
    <dgm:pt modelId="{E5D88562-AE04-49FF-9F7A-5C40E2F8F44C}" type="sibTrans" cxnId="{B0F905FF-BD92-4CCC-82DA-D60E970FC629}">
      <dgm:prSet/>
      <dgm:spPr/>
      <dgm:t>
        <a:bodyPr/>
        <a:lstStyle/>
        <a:p>
          <a:endParaRPr lang="es-US"/>
        </a:p>
      </dgm:t>
    </dgm:pt>
    <dgm:pt modelId="{A4B6F11A-40DD-4C31-A55E-0AAF9BF406EB}" type="pres">
      <dgm:prSet presAssocID="{1117E651-6B59-4679-9416-ED7D065B79D3}" presName="Name0" presStyleCnt="0">
        <dgm:presLayoutVars>
          <dgm:chMax/>
          <dgm:chPref/>
          <dgm:dir/>
        </dgm:presLayoutVars>
      </dgm:prSet>
      <dgm:spPr/>
      <dgm:t>
        <a:bodyPr/>
        <a:lstStyle/>
        <a:p>
          <a:endParaRPr lang="es-US"/>
        </a:p>
      </dgm:t>
    </dgm:pt>
    <dgm:pt modelId="{836F6644-D163-4978-A633-C8610BA06457}" type="pres">
      <dgm:prSet presAssocID="{FD56C6BC-6305-4858-B597-8318E3523A0F}" presName="parenttextcomposite" presStyleCnt="0"/>
      <dgm:spPr/>
      <dgm:t>
        <a:bodyPr/>
        <a:lstStyle/>
        <a:p>
          <a:endParaRPr lang="es-US"/>
        </a:p>
      </dgm:t>
    </dgm:pt>
    <dgm:pt modelId="{3D2BFDED-5C7C-4586-B855-F1940C8CAE74}" type="pres">
      <dgm:prSet presAssocID="{FD56C6BC-6305-4858-B597-8318E3523A0F}" presName="parenttext" presStyleLbl="revTx" presStyleIdx="0" presStyleCnt="4">
        <dgm:presLayoutVars>
          <dgm:chMax/>
          <dgm:chPref val="2"/>
          <dgm:bulletEnabled val="1"/>
        </dgm:presLayoutVars>
      </dgm:prSet>
      <dgm:spPr/>
      <dgm:t>
        <a:bodyPr/>
        <a:lstStyle/>
        <a:p>
          <a:endParaRPr lang="es-US"/>
        </a:p>
      </dgm:t>
    </dgm:pt>
    <dgm:pt modelId="{3CBF7EDF-6535-4C0F-8958-070C8D101563}" type="pres">
      <dgm:prSet presAssocID="{FD56C6BC-6305-4858-B597-8318E3523A0F}" presName="parallelogramComposite" presStyleCnt="0"/>
      <dgm:spPr/>
      <dgm:t>
        <a:bodyPr/>
        <a:lstStyle/>
        <a:p>
          <a:endParaRPr lang="es-US"/>
        </a:p>
      </dgm:t>
    </dgm:pt>
    <dgm:pt modelId="{FBF2A0F7-A06B-428C-8B55-A09288B1FBD6}" type="pres">
      <dgm:prSet presAssocID="{FD56C6BC-6305-4858-B597-8318E3523A0F}" presName="parallelogram1" presStyleLbl="alignNode1" presStyleIdx="0" presStyleCnt="28"/>
      <dgm:spPr/>
      <dgm:t>
        <a:bodyPr/>
        <a:lstStyle/>
        <a:p>
          <a:endParaRPr lang="es-US"/>
        </a:p>
      </dgm:t>
    </dgm:pt>
    <dgm:pt modelId="{ECC3DAE1-343E-4C09-85A4-2849A6DB6148}" type="pres">
      <dgm:prSet presAssocID="{FD56C6BC-6305-4858-B597-8318E3523A0F}" presName="parallelogram2" presStyleLbl="alignNode1" presStyleIdx="1" presStyleCnt="28"/>
      <dgm:spPr/>
      <dgm:t>
        <a:bodyPr/>
        <a:lstStyle/>
        <a:p>
          <a:endParaRPr lang="es-US"/>
        </a:p>
      </dgm:t>
    </dgm:pt>
    <dgm:pt modelId="{680B181D-C93B-4F5C-90FC-4DF0062E7990}" type="pres">
      <dgm:prSet presAssocID="{FD56C6BC-6305-4858-B597-8318E3523A0F}" presName="parallelogram3" presStyleLbl="alignNode1" presStyleIdx="2" presStyleCnt="28"/>
      <dgm:spPr/>
      <dgm:t>
        <a:bodyPr/>
        <a:lstStyle/>
        <a:p>
          <a:endParaRPr lang="es-US"/>
        </a:p>
      </dgm:t>
    </dgm:pt>
    <dgm:pt modelId="{0C956F17-39B9-4078-8084-5871F9E82A5C}" type="pres">
      <dgm:prSet presAssocID="{FD56C6BC-6305-4858-B597-8318E3523A0F}" presName="parallelogram4" presStyleLbl="alignNode1" presStyleIdx="3" presStyleCnt="28"/>
      <dgm:spPr/>
      <dgm:t>
        <a:bodyPr/>
        <a:lstStyle/>
        <a:p>
          <a:endParaRPr lang="es-US"/>
        </a:p>
      </dgm:t>
    </dgm:pt>
    <dgm:pt modelId="{162BE636-4927-4AC6-9816-EEF487905505}" type="pres">
      <dgm:prSet presAssocID="{FD56C6BC-6305-4858-B597-8318E3523A0F}" presName="parallelogram5" presStyleLbl="alignNode1" presStyleIdx="4" presStyleCnt="28"/>
      <dgm:spPr/>
      <dgm:t>
        <a:bodyPr/>
        <a:lstStyle/>
        <a:p>
          <a:endParaRPr lang="es-US"/>
        </a:p>
      </dgm:t>
    </dgm:pt>
    <dgm:pt modelId="{99CC446E-B84F-4977-ABE1-65740377A93A}" type="pres">
      <dgm:prSet presAssocID="{FD56C6BC-6305-4858-B597-8318E3523A0F}" presName="parallelogram6" presStyleLbl="alignNode1" presStyleIdx="5" presStyleCnt="28"/>
      <dgm:spPr/>
      <dgm:t>
        <a:bodyPr/>
        <a:lstStyle/>
        <a:p>
          <a:endParaRPr lang="es-US"/>
        </a:p>
      </dgm:t>
    </dgm:pt>
    <dgm:pt modelId="{45D002A7-3890-449E-B01B-75492140E6CD}" type="pres">
      <dgm:prSet presAssocID="{FD56C6BC-6305-4858-B597-8318E3523A0F}" presName="parallelogram7" presStyleLbl="alignNode1" presStyleIdx="6" presStyleCnt="28"/>
      <dgm:spPr/>
      <dgm:t>
        <a:bodyPr/>
        <a:lstStyle/>
        <a:p>
          <a:endParaRPr lang="es-US"/>
        </a:p>
      </dgm:t>
    </dgm:pt>
    <dgm:pt modelId="{E3F79B86-9141-4B59-A29D-9642CF9A4F9E}" type="pres">
      <dgm:prSet presAssocID="{079A6242-8F77-4911-B30F-0A98F666CE86}" presName="sibTrans" presStyleCnt="0"/>
      <dgm:spPr/>
      <dgm:t>
        <a:bodyPr/>
        <a:lstStyle/>
        <a:p>
          <a:endParaRPr lang="es-US"/>
        </a:p>
      </dgm:t>
    </dgm:pt>
    <dgm:pt modelId="{334B109A-7C12-4C29-9C21-48A57BDC21D1}" type="pres">
      <dgm:prSet presAssocID="{BE21E2A8-6A0D-4C84-8BF7-5DCB056E5AC4}" presName="parenttextcomposite" presStyleCnt="0"/>
      <dgm:spPr/>
      <dgm:t>
        <a:bodyPr/>
        <a:lstStyle/>
        <a:p>
          <a:endParaRPr lang="es-US"/>
        </a:p>
      </dgm:t>
    </dgm:pt>
    <dgm:pt modelId="{39898E1E-28F5-430A-80BC-CE3FD305BD57}" type="pres">
      <dgm:prSet presAssocID="{BE21E2A8-6A0D-4C84-8BF7-5DCB056E5AC4}" presName="parenttext" presStyleLbl="revTx" presStyleIdx="1" presStyleCnt="4">
        <dgm:presLayoutVars>
          <dgm:chMax/>
          <dgm:chPref val="2"/>
          <dgm:bulletEnabled val="1"/>
        </dgm:presLayoutVars>
      </dgm:prSet>
      <dgm:spPr/>
      <dgm:t>
        <a:bodyPr/>
        <a:lstStyle/>
        <a:p>
          <a:endParaRPr lang="es-US"/>
        </a:p>
      </dgm:t>
    </dgm:pt>
    <dgm:pt modelId="{8B44FB84-A46C-4FA2-B139-322224F05344}" type="pres">
      <dgm:prSet presAssocID="{BE21E2A8-6A0D-4C84-8BF7-5DCB056E5AC4}" presName="composite" presStyleCnt="0"/>
      <dgm:spPr/>
      <dgm:t>
        <a:bodyPr/>
        <a:lstStyle/>
        <a:p>
          <a:endParaRPr lang="es-US"/>
        </a:p>
      </dgm:t>
    </dgm:pt>
    <dgm:pt modelId="{11F57AAA-2086-4999-8B8C-FCDEDF3FE631}" type="pres">
      <dgm:prSet presAssocID="{BE21E2A8-6A0D-4C84-8BF7-5DCB056E5AC4}" presName="chevron1" presStyleLbl="alignNode1" presStyleIdx="7" presStyleCnt="28"/>
      <dgm:spPr/>
      <dgm:t>
        <a:bodyPr/>
        <a:lstStyle/>
        <a:p>
          <a:endParaRPr lang="es-US"/>
        </a:p>
      </dgm:t>
    </dgm:pt>
    <dgm:pt modelId="{DBB145F5-C31F-499F-A369-F5CCFEA712C2}" type="pres">
      <dgm:prSet presAssocID="{BE21E2A8-6A0D-4C84-8BF7-5DCB056E5AC4}" presName="chevron2" presStyleLbl="alignNode1" presStyleIdx="8" presStyleCnt="28"/>
      <dgm:spPr/>
      <dgm:t>
        <a:bodyPr/>
        <a:lstStyle/>
        <a:p>
          <a:endParaRPr lang="es-US"/>
        </a:p>
      </dgm:t>
    </dgm:pt>
    <dgm:pt modelId="{A2FCA98A-4426-47B9-9E4B-7969E176BA1A}" type="pres">
      <dgm:prSet presAssocID="{BE21E2A8-6A0D-4C84-8BF7-5DCB056E5AC4}" presName="chevron3" presStyleLbl="alignNode1" presStyleIdx="9" presStyleCnt="28"/>
      <dgm:spPr/>
      <dgm:t>
        <a:bodyPr/>
        <a:lstStyle/>
        <a:p>
          <a:endParaRPr lang="es-US"/>
        </a:p>
      </dgm:t>
    </dgm:pt>
    <dgm:pt modelId="{D19659A3-49DA-4ADE-929B-34F67C36E831}" type="pres">
      <dgm:prSet presAssocID="{BE21E2A8-6A0D-4C84-8BF7-5DCB056E5AC4}" presName="chevron4" presStyleLbl="alignNode1" presStyleIdx="10" presStyleCnt="28"/>
      <dgm:spPr/>
      <dgm:t>
        <a:bodyPr/>
        <a:lstStyle/>
        <a:p>
          <a:endParaRPr lang="es-US"/>
        </a:p>
      </dgm:t>
    </dgm:pt>
    <dgm:pt modelId="{811EDC76-3474-4793-BFAA-C17072574DDE}" type="pres">
      <dgm:prSet presAssocID="{BE21E2A8-6A0D-4C84-8BF7-5DCB056E5AC4}" presName="chevron5" presStyleLbl="alignNode1" presStyleIdx="11" presStyleCnt="28"/>
      <dgm:spPr/>
      <dgm:t>
        <a:bodyPr/>
        <a:lstStyle/>
        <a:p>
          <a:endParaRPr lang="es-US"/>
        </a:p>
      </dgm:t>
    </dgm:pt>
    <dgm:pt modelId="{9F928F61-F023-4D22-BFBE-225E2FC51F8E}" type="pres">
      <dgm:prSet presAssocID="{BE21E2A8-6A0D-4C84-8BF7-5DCB056E5AC4}" presName="chevron6" presStyleLbl="alignNode1" presStyleIdx="12" presStyleCnt="28"/>
      <dgm:spPr/>
      <dgm:t>
        <a:bodyPr/>
        <a:lstStyle/>
        <a:p>
          <a:endParaRPr lang="es-US"/>
        </a:p>
      </dgm:t>
    </dgm:pt>
    <dgm:pt modelId="{CA8872B4-D23E-4BA0-929C-FEC8D3C1A647}" type="pres">
      <dgm:prSet presAssocID="{BE21E2A8-6A0D-4C84-8BF7-5DCB056E5AC4}" presName="chevron7" presStyleLbl="alignNode1" presStyleIdx="13" presStyleCnt="28"/>
      <dgm:spPr/>
      <dgm:t>
        <a:bodyPr/>
        <a:lstStyle/>
        <a:p>
          <a:endParaRPr lang="es-US"/>
        </a:p>
      </dgm:t>
    </dgm:pt>
    <dgm:pt modelId="{DC8A5579-CB7C-49D7-9F2B-6B070D865A38}" type="pres">
      <dgm:prSet presAssocID="{BE21E2A8-6A0D-4C84-8BF7-5DCB056E5AC4}" presName="childtext" presStyleLbl="solidFgAcc1" presStyleIdx="0" presStyleCnt="2">
        <dgm:presLayoutVars>
          <dgm:chMax/>
          <dgm:chPref val="0"/>
          <dgm:bulletEnabled val="1"/>
        </dgm:presLayoutVars>
      </dgm:prSet>
      <dgm:spPr/>
      <dgm:t>
        <a:bodyPr/>
        <a:lstStyle/>
        <a:p>
          <a:endParaRPr lang="es-US"/>
        </a:p>
      </dgm:t>
    </dgm:pt>
    <dgm:pt modelId="{D340B454-08B8-4FB8-8604-900DA722E6F8}" type="pres">
      <dgm:prSet presAssocID="{A4F9E1CA-68CE-4CEC-87A7-444D3E913FBD}" presName="sibTrans" presStyleCnt="0"/>
      <dgm:spPr/>
      <dgm:t>
        <a:bodyPr/>
        <a:lstStyle/>
        <a:p>
          <a:endParaRPr lang="es-US"/>
        </a:p>
      </dgm:t>
    </dgm:pt>
    <dgm:pt modelId="{830984BA-3F62-4408-AF75-D74B6FC3A0B2}" type="pres">
      <dgm:prSet presAssocID="{462853D8-099A-4C43-A17C-4C3B6EAF9924}" presName="parenttextcomposite" presStyleCnt="0"/>
      <dgm:spPr/>
      <dgm:t>
        <a:bodyPr/>
        <a:lstStyle/>
        <a:p>
          <a:endParaRPr lang="es-US"/>
        </a:p>
      </dgm:t>
    </dgm:pt>
    <dgm:pt modelId="{4F017D7F-1F29-4E6F-8BB9-39E94D378CF7}" type="pres">
      <dgm:prSet presAssocID="{462853D8-099A-4C43-A17C-4C3B6EAF9924}" presName="parenttext" presStyleLbl="revTx" presStyleIdx="2" presStyleCnt="4">
        <dgm:presLayoutVars>
          <dgm:chMax/>
          <dgm:chPref val="2"/>
          <dgm:bulletEnabled val="1"/>
        </dgm:presLayoutVars>
      </dgm:prSet>
      <dgm:spPr/>
      <dgm:t>
        <a:bodyPr/>
        <a:lstStyle/>
        <a:p>
          <a:endParaRPr lang="es-US"/>
        </a:p>
      </dgm:t>
    </dgm:pt>
    <dgm:pt modelId="{F2F8D01F-2E79-4D5A-8624-27555D0208EF}" type="pres">
      <dgm:prSet presAssocID="{462853D8-099A-4C43-A17C-4C3B6EAF9924}" presName="composite" presStyleCnt="0"/>
      <dgm:spPr/>
      <dgm:t>
        <a:bodyPr/>
        <a:lstStyle/>
        <a:p>
          <a:endParaRPr lang="es-US"/>
        </a:p>
      </dgm:t>
    </dgm:pt>
    <dgm:pt modelId="{FC5E5C67-8419-4BC8-9C24-AAA1D57EFBAD}" type="pres">
      <dgm:prSet presAssocID="{462853D8-099A-4C43-A17C-4C3B6EAF9924}" presName="chevron1" presStyleLbl="alignNode1" presStyleIdx="14" presStyleCnt="28"/>
      <dgm:spPr/>
      <dgm:t>
        <a:bodyPr/>
        <a:lstStyle/>
        <a:p>
          <a:endParaRPr lang="es-US"/>
        </a:p>
      </dgm:t>
    </dgm:pt>
    <dgm:pt modelId="{F895227C-F730-4598-9976-3583E012D9BD}" type="pres">
      <dgm:prSet presAssocID="{462853D8-099A-4C43-A17C-4C3B6EAF9924}" presName="chevron2" presStyleLbl="alignNode1" presStyleIdx="15" presStyleCnt="28"/>
      <dgm:spPr/>
      <dgm:t>
        <a:bodyPr/>
        <a:lstStyle/>
        <a:p>
          <a:endParaRPr lang="es-US"/>
        </a:p>
      </dgm:t>
    </dgm:pt>
    <dgm:pt modelId="{BD33C062-678F-4C84-BF3C-A2A4D4A13208}" type="pres">
      <dgm:prSet presAssocID="{462853D8-099A-4C43-A17C-4C3B6EAF9924}" presName="chevron3" presStyleLbl="alignNode1" presStyleIdx="16" presStyleCnt="28"/>
      <dgm:spPr/>
      <dgm:t>
        <a:bodyPr/>
        <a:lstStyle/>
        <a:p>
          <a:endParaRPr lang="es-US"/>
        </a:p>
      </dgm:t>
    </dgm:pt>
    <dgm:pt modelId="{DF2EA135-48CF-41A1-815B-E8A0D247EE2B}" type="pres">
      <dgm:prSet presAssocID="{462853D8-099A-4C43-A17C-4C3B6EAF9924}" presName="chevron4" presStyleLbl="alignNode1" presStyleIdx="17" presStyleCnt="28"/>
      <dgm:spPr/>
      <dgm:t>
        <a:bodyPr/>
        <a:lstStyle/>
        <a:p>
          <a:endParaRPr lang="es-US"/>
        </a:p>
      </dgm:t>
    </dgm:pt>
    <dgm:pt modelId="{1CD43CB9-05B9-4125-B138-E3C348A77488}" type="pres">
      <dgm:prSet presAssocID="{462853D8-099A-4C43-A17C-4C3B6EAF9924}" presName="chevron5" presStyleLbl="alignNode1" presStyleIdx="18" presStyleCnt="28"/>
      <dgm:spPr/>
      <dgm:t>
        <a:bodyPr/>
        <a:lstStyle/>
        <a:p>
          <a:endParaRPr lang="es-US"/>
        </a:p>
      </dgm:t>
    </dgm:pt>
    <dgm:pt modelId="{12AB8895-83A2-44C7-A534-714DEE44F869}" type="pres">
      <dgm:prSet presAssocID="{462853D8-099A-4C43-A17C-4C3B6EAF9924}" presName="chevron6" presStyleLbl="alignNode1" presStyleIdx="19" presStyleCnt="28"/>
      <dgm:spPr/>
      <dgm:t>
        <a:bodyPr/>
        <a:lstStyle/>
        <a:p>
          <a:endParaRPr lang="es-US"/>
        </a:p>
      </dgm:t>
    </dgm:pt>
    <dgm:pt modelId="{C4E7645E-CF20-4DBF-95C3-E500024C67D9}" type="pres">
      <dgm:prSet presAssocID="{462853D8-099A-4C43-A17C-4C3B6EAF9924}" presName="chevron7" presStyleLbl="alignNode1" presStyleIdx="20" presStyleCnt="28"/>
      <dgm:spPr/>
      <dgm:t>
        <a:bodyPr/>
        <a:lstStyle/>
        <a:p>
          <a:endParaRPr lang="es-US"/>
        </a:p>
      </dgm:t>
    </dgm:pt>
    <dgm:pt modelId="{A1A97031-2EFC-48A7-8623-905FE6CA9C22}" type="pres">
      <dgm:prSet presAssocID="{462853D8-099A-4C43-A17C-4C3B6EAF9924}" presName="childtext" presStyleLbl="solidFgAcc1" presStyleIdx="1" presStyleCnt="2">
        <dgm:presLayoutVars>
          <dgm:chMax/>
          <dgm:chPref val="0"/>
          <dgm:bulletEnabled val="1"/>
        </dgm:presLayoutVars>
      </dgm:prSet>
      <dgm:spPr/>
      <dgm:t>
        <a:bodyPr/>
        <a:lstStyle/>
        <a:p>
          <a:endParaRPr lang="es-US"/>
        </a:p>
      </dgm:t>
    </dgm:pt>
    <dgm:pt modelId="{C4864CCB-6734-4815-A83F-B8A1EAB5D921}" type="pres">
      <dgm:prSet presAssocID="{4E967503-61B8-4C85-88FC-6F88F1C8AB4E}" presName="sibTrans" presStyleCnt="0"/>
      <dgm:spPr/>
      <dgm:t>
        <a:bodyPr/>
        <a:lstStyle/>
        <a:p>
          <a:endParaRPr lang="es-US"/>
        </a:p>
      </dgm:t>
    </dgm:pt>
    <dgm:pt modelId="{CB0BB1B0-72F1-4C36-890A-354F10E7AC46}" type="pres">
      <dgm:prSet presAssocID="{5B813FA7-B955-4100-A87F-98DBA1FBCE3C}" presName="parenttextcomposite" presStyleCnt="0"/>
      <dgm:spPr/>
      <dgm:t>
        <a:bodyPr/>
        <a:lstStyle/>
        <a:p>
          <a:endParaRPr lang="es-US"/>
        </a:p>
      </dgm:t>
    </dgm:pt>
    <dgm:pt modelId="{6B605153-2A7F-4137-AA13-AE4B1B97AD83}" type="pres">
      <dgm:prSet presAssocID="{5B813FA7-B955-4100-A87F-98DBA1FBCE3C}" presName="parenttext" presStyleLbl="revTx" presStyleIdx="3" presStyleCnt="4">
        <dgm:presLayoutVars>
          <dgm:chMax/>
          <dgm:chPref val="2"/>
          <dgm:bulletEnabled val="1"/>
        </dgm:presLayoutVars>
      </dgm:prSet>
      <dgm:spPr/>
      <dgm:t>
        <a:bodyPr/>
        <a:lstStyle/>
        <a:p>
          <a:endParaRPr lang="es-US"/>
        </a:p>
      </dgm:t>
    </dgm:pt>
    <dgm:pt modelId="{FA13E013-0EFF-45BF-9A53-FB3908B1CCC0}" type="pres">
      <dgm:prSet presAssocID="{5B813FA7-B955-4100-A87F-98DBA1FBCE3C}" presName="parallelogramComposite" presStyleCnt="0"/>
      <dgm:spPr/>
      <dgm:t>
        <a:bodyPr/>
        <a:lstStyle/>
        <a:p>
          <a:endParaRPr lang="es-US"/>
        </a:p>
      </dgm:t>
    </dgm:pt>
    <dgm:pt modelId="{378C11FE-E410-4B97-919B-EA5A9C35A538}" type="pres">
      <dgm:prSet presAssocID="{5B813FA7-B955-4100-A87F-98DBA1FBCE3C}" presName="parallelogram1" presStyleLbl="alignNode1" presStyleIdx="21" presStyleCnt="28"/>
      <dgm:spPr/>
      <dgm:t>
        <a:bodyPr/>
        <a:lstStyle/>
        <a:p>
          <a:endParaRPr lang="es-US"/>
        </a:p>
      </dgm:t>
    </dgm:pt>
    <dgm:pt modelId="{9BC42362-1EFC-4A3E-96C5-B7FAFCB95FBD}" type="pres">
      <dgm:prSet presAssocID="{5B813FA7-B955-4100-A87F-98DBA1FBCE3C}" presName="parallelogram2" presStyleLbl="alignNode1" presStyleIdx="22" presStyleCnt="28"/>
      <dgm:spPr/>
      <dgm:t>
        <a:bodyPr/>
        <a:lstStyle/>
        <a:p>
          <a:endParaRPr lang="es-US"/>
        </a:p>
      </dgm:t>
    </dgm:pt>
    <dgm:pt modelId="{62FCE590-82BA-419E-9EA7-8CB2B1D62F5F}" type="pres">
      <dgm:prSet presAssocID="{5B813FA7-B955-4100-A87F-98DBA1FBCE3C}" presName="parallelogram3" presStyleLbl="alignNode1" presStyleIdx="23" presStyleCnt="28"/>
      <dgm:spPr/>
      <dgm:t>
        <a:bodyPr/>
        <a:lstStyle/>
        <a:p>
          <a:endParaRPr lang="es-US"/>
        </a:p>
      </dgm:t>
    </dgm:pt>
    <dgm:pt modelId="{2C08ED2A-8925-4955-9E8F-4448DBD7CC5B}" type="pres">
      <dgm:prSet presAssocID="{5B813FA7-B955-4100-A87F-98DBA1FBCE3C}" presName="parallelogram4" presStyleLbl="alignNode1" presStyleIdx="24" presStyleCnt="28"/>
      <dgm:spPr/>
      <dgm:t>
        <a:bodyPr/>
        <a:lstStyle/>
        <a:p>
          <a:endParaRPr lang="es-US"/>
        </a:p>
      </dgm:t>
    </dgm:pt>
    <dgm:pt modelId="{936494DF-8233-46B4-8198-39DABDDC018C}" type="pres">
      <dgm:prSet presAssocID="{5B813FA7-B955-4100-A87F-98DBA1FBCE3C}" presName="parallelogram5" presStyleLbl="alignNode1" presStyleIdx="25" presStyleCnt="28"/>
      <dgm:spPr/>
      <dgm:t>
        <a:bodyPr/>
        <a:lstStyle/>
        <a:p>
          <a:endParaRPr lang="es-US"/>
        </a:p>
      </dgm:t>
    </dgm:pt>
    <dgm:pt modelId="{7CC9CD96-D334-467C-8495-0A63D5D13BCD}" type="pres">
      <dgm:prSet presAssocID="{5B813FA7-B955-4100-A87F-98DBA1FBCE3C}" presName="parallelogram6" presStyleLbl="alignNode1" presStyleIdx="26" presStyleCnt="28"/>
      <dgm:spPr/>
      <dgm:t>
        <a:bodyPr/>
        <a:lstStyle/>
        <a:p>
          <a:endParaRPr lang="es-US"/>
        </a:p>
      </dgm:t>
    </dgm:pt>
    <dgm:pt modelId="{5BBA925D-A4D1-4D18-884B-4245D0E24C2C}" type="pres">
      <dgm:prSet presAssocID="{5B813FA7-B955-4100-A87F-98DBA1FBCE3C}" presName="parallelogram7" presStyleLbl="alignNode1" presStyleIdx="27" presStyleCnt="28"/>
      <dgm:spPr/>
      <dgm:t>
        <a:bodyPr/>
        <a:lstStyle/>
        <a:p>
          <a:endParaRPr lang="es-US"/>
        </a:p>
      </dgm:t>
    </dgm:pt>
  </dgm:ptLst>
  <dgm:cxnLst>
    <dgm:cxn modelId="{1F46F444-FE5E-4746-A045-6FDE23A8C62C}" srcId="{462853D8-099A-4C43-A17C-4C3B6EAF9924}" destId="{92EBBED3-5B12-4B70-9A17-8CB2568AECCF}" srcOrd="0" destOrd="0" parTransId="{63A094B8-4C2A-4210-9784-E7CF4A7E5014}" sibTransId="{C85A513E-C5D4-41EF-B1BE-9CD774BF6BBF}"/>
    <dgm:cxn modelId="{0F5EDE1F-DC20-44AF-9EA0-C8A76BA3D9C7}" type="presOf" srcId="{BE21E2A8-6A0D-4C84-8BF7-5DCB056E5AC4}" destId="{39898E1E-28F5-430A-80BC-CE3FD305BD57}" srcOrd="0" destOrd="0" presId="urn:microsoft.com/office/officeart/2008/layout/VerticalAccentList"/>
    <dgm:cxn modelId="{BF065944-F050-4182-A52F-E8B89DC3994E}" srcId="{1117E651-6B59-4679-9416-ED7D065B79D3}" destId="{BE21E2A8-6A0D-4C84-8BF7-5DCB056E5AC4}" srcOrd="1" destOrd="0" parTransId="{A7867BD9-DA64-41C0-93F5-CF2F68BDBE32}" sibTransId="{A4F9E1CA-68CE-4CEC-87A7-444D3E913FBD}"/>
    <dgm:cxn modelId="{9F1F1177-F964-48D2-A4AA-18D16E0F155D}" type="presOf" srcId="{92EBBED3-5B12-4B70-9A17-8CB2568AECCF}" destId="{A1A97031-2EFC-48A7-8623-905FE6CA9C22}" srcOrd="0" destOrd="0" presId="urn:microsoft.com/office/officeart/2008/layout/VerticalAccentList"/>
    <dgm:cxn modelId="{CE8BECDB-0CE3-450D-9F0A-2B96E45FCA56}" type="presOf" srcId="{0E44437F-E3D1-4992-8D4B-D76ABF44CA0C}" destId="{DC8A5579-CB7C-49D7-9F2B-6B070D865A38}" srcOrd="0" destOrd="0" presId="urn:microsoft.com/office/officeart/2008/layout/VerticalAccentList"/>
    <dgm:cxn modelId="{A5214405-F6EF-4196-BB8F-85B2A1BBBCB2}" srcId="{1117E651-6B59-4679-9416-ED7D065B79D3}" destId="{FD56C6BC-6305-4858-B597-8318E3523A0F}" srcOrd="0" destOrd="0" parTransId="{E0961F21-9989-48BC-8F06-EE72241B64B4}" sibTransId="{079A6242-8F77-4911-B30F-0A98F666CE86}"/>
    <dgm:cxn modelId="{6900A60E-85C0-4AFD-A32A-9ACD2D44C421}" srcId="{1117E651-6B59-4679-9416-ED7D065B79D3}" destId="{462853D8-099A-4C43-A17C-4C3B6EAF9924}" srcOrd="2" destOrd="0" parTransId="{832F4D8D-DF90-4ECB-BCA8-F2DF8AFC412B}" sibTransId="{4E967503-61B8-4C85-88FC-6F88F1C8AB4E}"/>
    <dgm:cxn modelId="{2F901AAE-0B7B-4280-885B-E4BE77C9C45B}" srcId="{1117E651-6B59-4679-9416-ED7D065B79D3}" destId="{5B813FA7-B955-4100-A87F-98DBA1FBCE3C}" srcOrd="3" destOrd="0" parTransId="{BE081F92-4C2D-46C0-995B-E4FD27C066AF}" sibTransId="{7DE5732C-DEB4-4DA5-8BC8-E52D194BFADA}"/>
    <dgm:cxn modelId="{2A81D004-A06D-4210-8509-0094C9690710}" type="presOf" srcId="{462853D8-099A-4C43-A17C-4C3B6EAF9924}" destId="{4F017D7F-1F29-4E6F-8BB9-39E94D378CF7}" srcOrd="0" destOrd="0" presId="urn:microsoft.com/office/officeart/2008/layout/VerticalAccentList"/>
    <dgm:cxn modelId="{ACA28809-1988-4A72-8B75-9CF140EC8B68}" type="presOf" srcId="{FD56C6BC-6305-4858-B597-8318E3523A0F}" destId="{3D2BFDED-5C7C-4586-B855-F1940C8CAE74}" srcOrd="0" destOrd="0" presId="urn:microsoft.com/office/officeart/2008/layout/VerticalAccentList"/>
    <dgm:cxn modelId="{B0F905FF-BD92-4CCC-82DA-D60E970FC629}" srcId="{BE21E2A8-6A0D-4C84-8BF7-5DCB056E5AC4}" destId="{0E44437F-E3D1-4992-8D4B-D76ABF44CA0C}" srcOrd="0" destOrd="0" parTransId="{0CA91234-9151-4D05-BBC9-38C8FA1AFE04}" sibTransId="{E5D88562-AE04-49FF-9F7A-5C40E2F8F44C}"/>
    <dgm:cxn modelId="{B7C78142-B1C4-4FA2-ABBE-6BE679E0983E}" type="presOf" srcId="{1117E651-6B59-4679-9416-ED7D065B79D3}" destId="{A4B6F11A-40DD-4C31-A55E-0AAF9BF406EB}" srcOrd="0" destOrd="0" presId="urn:microsoft.com/office/officeart/2008/layout/VerticalAccentList"/>
    <dgm:cxn modelId="{6280D7A4-8AF5-4F06-BA47-8A0C934E30DC}" type="presOf" srcId="{5B813FA7-B955-4100-A87F-98DBA1FBCE3C}" destId="{6B605153-2A7F-4137-AA13-AE4B1B97AD83}" srcOrd="0" destOrd="0" presId="urn:microsoft.com/office/officeart/2008/layout/VerticalAccentList"/>
    <dgm:cxn modelId="{BAE56BD1-C3BF-46F0-875F-24F21CADE5FA}" type="presParOf" srcId="{A4B6F11A-40DD-4C31-A55E-0AAF9BF406EB}" destId="{836F6644-D163-4978-A633-C8610BA06457}" srcOrd="0" destOrd="0" presId="urn:microsoft.com/office/officeart/2008/layout/VerticalAccentList"/>
    <dgm:cxn modelId="{882BF95F-D41A-488D-9778-1E0BFB595022}" type="presParOf" srcId="{836F6644-D163-4978-A633-C8610BA06457}" destId="{3D2BFDED-5C7C-4586-B855-F1940C8CAE74}" srcOrd="0" destOrd="0" presId="urn:microsoft.com/office/officeart/2008/layout/VerticalAccentList"/>
    <dgm:cxn modelId="{84F951B1-B777-47EB-935D-9A55F27A27DA}" type="presParOf" srcId="{A4B6F11A-40DD-4C31-A55E-0AAF9BF406EB}" destId="{3CBF7EDF-6535-4C0F-8958-070C8D101563}" srcOrd="1" destOrd="0" presId="urn:microsoft.com/office/officeart/2008/layout/VerticalAccentList"/>
    <dgm:cxn modelId="{D447F8F7-77AD-4FB1-AE56-15C36D89B8E8}" type="presParOf" srcId="{3CBF7EDF-6535-4C0F-8958-070C8D101563}" destId="{FBF2A0F7-A06B-428C-8B55-A09288B1FBD6}" srcOrd="0" destOrd="0" presId="urn:microsoft.com/office/officeart/2008/layout/VerticalAccentList"/>
    <dgm:cxn modelId="{8ADC1A7F-6630-434A-8600-3A8A3BE3EA03}" type="presParOf" srcId="{3CBF7EDF-6535-4C0F-8958-070C8D101563}" destId="{ECC3DAE1-343E-4C09-85A4-2849A6DB6148}" srcOrd="1" destOrd="0" presId="urn:microsoft.com/office/officeart/2008/layout/VerticalAccentList"/>
    <dgm:cxn modelId="{68F4C81F-2ACE-46DE-942B-B577E300BF3C}" type="presParOf" srcId="{3CBF7EDF-6535-4C0F-8958-070C8D101563}" destId="{680B181D-C93B-4F5C-90FC-4DF0062E7990}" srcOrd="2" destOrd="0" presId="urn:microsoft.com/office/officeart/2008/layout/VerticalAccentList"/>
    <dgm:cxn modelId="{F037626D-9535-4BFC-BCB2-F3B5DFA0DE65}" type="presParOf" srcId="{3CBF7EDF-6535-4C0F-8958-070C8D101563}" destId="{0C956F17-39B9-4078-8084-5871F9E82A5C}" srcOrd="3" destOrd="0" presId="urn:microsoft.com/office/officeart/2008/layout/VerticalAccentList"/>
    <dgm:cxn modelId="{B229212E-AA40-48E7-B8C9-1933D25627D0}" type="presParOf" srcId="{3CBF7EDF-6535-4C0F-8958-070C8D101563}" destId="{162BE636-4927-4AC6-9816-EEF487905505}" srcOrd="4" destOrd="0" presId="urn:microsoft.com/office/officeart/2008/layout/VerticalAccentList"/>
    <dgm:cxn modelId="{E7DBC1EA-F598-4C8C-B2DE-09FF1C2D70E1}" type="presParOf" srcId="{3CBF7EDF-6535-4C0F-8958-070C8D101563}" destId="{99CC446E-B84F-4977-ABE1-65740377A93A}" srcOrd="5" destOrd="0" presId="urn:microsoft.com/office/officeart/2008/layout/VerticalAccentList"/>
    <dgm:cxn modelId="{3C8699A0-B8BC-4A83-91FA-41DB4A1F4C9C}" type="presParOf" srcId="{3CBF7EDF-6535-4C0F-8958-070C8D101563}" destId="{45D002A7-3890-449E-B01B-75492140E6CD}" srcOrd="6" destOrd="0" presId="urn:microsoft.com/office/officeart/2008/layout/VerticalAccentList"/>
    <dgm:cxn modelId="{7E52EE92-BFEC-4D45-AFDB-081DC4A5FD19}" type="presParOf" srcId="{A4B6F11A-40DD-4C31-A55E-0AAF9BF406EB}" destId="{E3F79B86-9141-4B59-A29D-9642CF9A4F9E}" srcOrd="2" destOrd="0" presId="urn:microsoft.com/office/officeart/2008/layout/VerticalAccentList"/>
    <dgm:cxn modelId="{E6D37605-935F-4F53-AF75-60ED1986FA03}" type="presParOf" srcId="{A4B6F11A-40DD-4C31-A55E-0AAF9BF406EB}" destId="{334B109A-7C12-4C29-9C21-48A57BDC21D1}" srcOrd="3" destOrd="0" presId="urn:microsoft.com/office/officeart/2008/layout/VerticalAccentList"/>
    <dgm:cxn modelId="{BB665B5D-538D-452A-9C8B-0D38AB5ED93B}" type="presParOf" srcId="{334B109A-7C12-4C29-9C21-48A57BDC21D1}" destId="{39898E1E-28F5-430A-80BC-CE3FD305BD57}" srcOrd="0" destOrd="0" presId="urn:microsoft.com/office/officeart/2008/layout/VerticalAccentList"/>
    <dgm:cxn modelId="{7A46B63A-E827-4DD4-AA93-952D265E1CF3}" type="presParOf" srcId="{A4B6F11A-40DD-4C31-A55E-0AAF9BF406EB}" destId="{8B44FB84-A46C-4FA2-B139-322224F05344}" srcOrd="4" destOrd="0" presId="urn:microsoft.com/office/officeart/2008/layout/VerticalAccentList"/>
    <dgm:cxn modelId="{EDB5F3C5-8F67-4820-AF24-8F5A252706FB}" type="presParOf" srcId="{8B44FB84-A46C-4FA2-B139-322224F05344}" destId="{11F57AAA-2086-4999-8B8C-FCDEDF3FE631}" srcOrd="0" destOrd="0" presId="urn:microsoft.com/office/officeart/2008/layout/VerticalAccentList"/>
    <dgm:cxn modelId="{E791814C-8364-4A96-8E92-3B88D971D8D0}" type="presParOf" srcId="{8B44FB84-A46C-4FA2-B139-322224F05344}" destId="{DBB145F5-C31F-499F-A369-F5CCFEA712C2}" srcOrd="1" destOrd="0" presId="urn:microsoft.com/office/officeart/2008/layout/VerticalAccentList"/>
    <dgm:cxn modelId="{210C2F5D-CB70-41CE-AE40-F5BBA4FBB42A}" type="presParOf" srcId="{8B44FB84-A46C-4FA2-B139-322224F05344}" destId="{A2FCA98A-4426-47B9-9E4B-7969E176BA1A}" srcOrd="2" destOrd="0" presId="urn:microsoft.com/office/officeart/2008/layout/VerticalAccentList"/>
    <dgm:cxn modelId="{B271F84F-9F9D-4266-9FA4-4FE6F64ABEBF}" type="presParOf" srcId="{8B44FB84-A46C-4FA2-B139-322224F05344}" destId="{D19659A3-49DA-4ADE-929B-34F67C36E831}" srcOrd="3" destOrd="0" presId="urn:microsoft.com/office/officeart/2008/layout/VerticalAccentList"/>
    <dgm:cxn modelId="{E1FA2EB8-7E0C-4017-A32D-F5C89C208688}" type="presParOf" srcId="{8B44FB84-A46C-4FA2-B139-322224F05344}" destId="{811EDC76-3474-4793-BFAA-C17072574DDE}" srcOrd="4" destOrd="0" presId="urn:microsoft.com/office/officeart/2008/layout/VerticalAccentList"/>
    <dgm:cxn modelId="{BCDC0769-62AB-4213-B496-BB29822A67DD}" type="presParOf" srcId="{8B44FB84-A46C-4FA2-B139-322224F05344}" destId="{9F928F61-F023-4D22-BFBE-225E2FC51F8E}" srcOrd="5" destOrd="0" presId="urn:microsoft.com/office/officeart/2008/layout/VerticalAccentList"/>
    <dgm:cxn modelId="{D5487A48-0AE2-44FD-AEAF-67E80C0955B9}" type="presParOf" srcId="{8B44FB84-A46C-4FA2-B139-322224F05344}" destId="{CA8872B4-D23E-4BA0-929C-FEC8D3C1A647}" srcOrd="6" destOrd="0" presId="urn:microsoft.com/office/officeart/2008/layout/VerticalAccentList"/>
    <dgm:cxn modelId="{263FD099-F0D8-456A-9833-74EA36079DCD}" type="presParOf" srcId="{8B44FB84-A46C-4FA2-B139-322224F05344}" destId="{DC8A5579-CB7C-49D7-9F2B-6B070D865A38}" srcOrd="7" destOrd="0" presId="urn:microsoft.com/office/officeart/2008/layout/VerticalAccentList"/>
    <dgm:cxn modelId="{4923E731-52FA-4409-A952-97DDA3F72EBA}" type="presParOf" srcId="{A4B6F11A-40DD-4C31-A55E-0AAF9BF406EB}" destId="{D340B454-08B8-4FB8-8604-900DA722E6F8}" srcOrd="5" destOrd="0" presId="urn:microsoft.com/office/officeart/2008/layout/VerticalAccentList"/>
    <dgm:cxn modelId="{22E19EA3-2179-4A7F-A3D5-2321B124CBEF}" type="presParOf" srcId="{A4B6F11A-40DD-4C31-A55E-0AAF9BF406EB}" destId="{830984BA-3F62-4408-AF75-D74B6FC3A0B2}" srcOrd="6" destOrd="0" presId="urn:microsoft.com/office/officeart/2008/layout/VerticalAccentList"/>
    <dgm:cxn modelId="{F689C2B6-1634-4373-A939-121C2710766A}" type="presParOf" srcId="{830984BA-3F62-4408-AF75-D74B6FC3A0B2}" destId="{4F017D7F-1F29-4E6F-8BB9-39E94D378CF7}" srcOrd="0" destOrd="0" presId="urn:microsoft.com/office/officeart/2008/layout/VerticalAccentList"/>
    <dgm:cxn modelId="{52C784FF-555C-4016-8370-C59DC719C58C}" type="presParOf" srcId="{A4B6F11A-40DD-4C31-A55E-0AAF9BF406EB}" destId="{F2F8D01F-2E79-4D5A-8624-27555D0208EF}" srcOrd="7" destOrd="0" presId="urn:microsoft.com/office/officeart/2008/layout/VerticalAccentList"/>
    <dgm:cxn modelId="{8E5FF89C-ED87-4DFD-A12F-7A67B208A388}" type="presParOf" srcId="{F2F8D01F-2E79-4D5A-8624-27555D0208EF}" destId="{FC5E5C67-8419-4BC8-9C24-AAA1D57EFBAD}" srcOrd="0" destOrd="0" presId="urn:microsoft.com/office/officeart/2008/layout/VerticalAccentList"/>
    <dgm:cxn modelId="{458D11A0-8996-40B2-B42F-73E1B8523839}" type="presParOf" srcId="{F2F8D01F-2E79-4D5A-8624-27555D0208EF}" destId="{F895227C-F730-4598-9976-3583E012D9BD}" srcOrd="1" destOrd="0" presId="urn:microsoft.com/office/officeart/2008/layout/VerticalAccentList"/>
    <dgm:cxn modelId="{9D2EC919-0BD9-4C9B-ACB1-A5578624785C}" type="presParOf" srcId="{F2F8D01F-2E79-4D5A-8624-27555D0208EF}" destId="{BD33C062-678F-4C84-BF3C-A2A4D4A13208}" srcOrd="2" destOrd="0" presId="urn:microsoft.com/office/officeart/2008/layout/VerticalAccentList"/>
    <dgm:cxn modelId="{67A02603-DED4-4076-9652-B0A345CA1B60}" type="presParOf" srcId="{F2F8D01F-2E79-4D5A-8624-27555D0208EF}" destId="{DF2EA135-48CF-41A1-815B-E8A0D247EE2B}" srcOrd="3" destOrd="0" presId="urn:microsoft.com/office/officeart/2008/layout/VerticalAccentList"/>
    <dgm:cxn modelId="{864072D2-A66F-4B29-9813-B507371C1636}" type="presParOf" srcId="{F2F8D01F-2E79-4D5A-8624-27555D0208EF}" destId="{1CD43CB9-05B9-4125-B138-E3C348A77488}" srcOrd="4" destOrd="0" presId="urn:microsoft.com/office/officeart/2008/layout/VerticalAccentList"/>
    <dgm:cxn modelId="{C5FD77CD-E24B-4CBF-92E4-3740D155A7D0}" type="presParOf" srcId="{F2F8D01F-2E79-4D5A-8624-27555D0208EF}" destId="{12AB8895-83A2-44C7-A534-714DEE44F869}" srcOrd="5" destOrd="0" presId="urn:microsoft.com/office/officeart/2008/layout/VerticalAccentList"/>
    <dgm:cxn modelId="{EFC14C95-C5B0-41A0-A3FB-F4436AB7C1A5}" type="presParOf" srcId="{F2F8D01F-2E79-4D5A-8624-27555D0208EF}" destId="{C4E7645E-CF20-4DBF-95C3-E500024C67D9}" srcOrd="6" destOrd="0" presId="urn:microsoft.com/office/officeart/2008/layout/VerticalAccentList"/>
    <dgm:cxn modelId="{5CEBA3C4-5B95-40D0-83FE-DBE022B2035E}" type="presParOf" srcId="{F2F8D01F-2E79-4D5A-8624-27555D0208EF}" destId="{A1A97031-2EFC-48A7-8623-905FE6CA9C22}" srcOrd="7" destOrd="0" presId="urn:microsoft.com/office/officeart/2008/layout/VerticalAccentList"/>
    <dgm:cxn modelId="{E915D639-5F3A-4BA8-B407-02442F946C16}" type="presParOf" srcId="{A4B6F11A-40DD-4C31-A55E-0AAF9BF406EB}" destId="{C4864CCB-6734-4815-A83F-B8A1EAB5D921}" srcOrd="8" destOrd="0" presId="urn:microsoft.com/office/officeart/2008/layout/VerticalAccentList"/>
    <dgm:cxn modelId="{65C50B72-3EFD-49B3-BD26-3F385AAE43A3}" type="presParOf" srcId="{A4B6F11A-40DD-4C31-A55E-0AAF9BF406EB}" destId="{CB0BB1B0-72F1-4C36-890A-354F10E7AC46}" srcOrd="9" destOrd="0" presId="urn:microsoft.com/office/officeart/2008/layout/VerticalAccentList"/>
    <dgm:cxn modelId="{3DD0A09B-3A86-4BE8-88D5-AF49FA11BDC4}" type="presParOf" srcId="{CB0BB1B0-72F1-4C36-890A-354F10E7AC46}" destId="{6B605153-2A7F-4137-AA13-AE4B1B97AD83}" srcOrd="0" destOrd="0" presId="urn:microsoft.com/office/officeart/2008/layout/VerticalAccentList"/>
    <dgm:cxn modelId="{9595804D-2246-444F-98B3-141A6E990305}" type="presParOf" srcId="{A4B6F11A-40DD-4C31-A55E-0AAF9BF406EB}" destId="{FA13E013-0EFF-45BF-9A53-FB3908B1CCC0}" srcOrd="10" destOrd="0" presId="urn:microsoft.com/office/officeart/2008/layout/VerticalAccentList"/>
    <dgm:cxn modelId="{8DBB7F99-CDE4-4264-881A-0B0870A19452}" type="presParOf" srcId="{FA13E013-0EFF-45BF-9A53-FB3908B1CCC0}" destId="{378C11FE-E410-4B97-919B-EA5A9C35A538}" srcOrd="0" destOrd="0" presId="urn:microsoft.com/office/officeart/2008/layout/VerticalAccentList"/>
    <dgm:cxn modelId="{DF11C3EF-E731-4650-A49E-ED88559B3BB5}" type="presParOf" srcId="{FA13E013-0EFF-45BF-9A53-FB3908B1CCC0}" destId="{9BC42362-1EFC-4A3E-96C5-B7FAFCB95FBD}" srcOrd="1" destOrd="0" presId="urn:microsoft.com/office/officeart/2008/layout/VerticalAccentList"/>
    <dgm:cxn modelId="{8C1AC9B1-EEDC-408B-8EA1-64C2164BEBCD}" type="presParOf" srcId="{FA13E013-0EFF-45BF-9A53-FB3908B1CCC0}" destId="{62FCE590-82BA-419E-9EA7-8CB2B1D62F5F}" srcOrd="2" destOrd="0" presId="urn:microsoft.com/office/officeart/2008/layout/VerticalAccentList"/>
    <dgm:cxn modelId="{A199D6DD-C937-4815-8987-38CFB7B38F93}" type="presParOf" srcId="{FA13E013-0EFF-45BF-9A53-FB3908B1CCC0}" destId="{2C08ED2A-8925-4955-9E8F-4448DBD7CC5B}" srcOrd="3" destOrd="0" presId="urn:microsoft.com/office/officeart/2008/layout/VerticalAccentList"/>
    <dgm:cxn modelId="{D8120BC2-403D-491F-82EB-1868C40404CC}" type="presParOf" srcId="{FA13E013-0EFF-45BF-9A53-FB3908B1CCC0}" destId="{936494DF-8233-46B4-8198-39DABDDC018C}" srcOrd="4" destOrd="0" presId="urn:microsoft.com/office/officeart/2008/layout/VerticalAccentList"/>
    <dgm:cxn modelId="{67C6B535-EE5A-424B-9576-3B55091EF98C}" type="presParOf" srcId="{FA13E013-0EFF-45BF-9A53-FB3908B1CCC0}" destId="{7CC9CD96-D334-467C-8495-0A63D5D13BCD}" srcOrd="5" destOrd="0" presId="urn:microsoft.com/office/officeart/2008/layout/VerticalAccentList"/>
    <dgm:cxn modelId="{81777694-553E-4474-B208-ED009C7B9E8A}" type="presParOf" srcId="{FA13E013-0EFF-45BF-9A53-FB3908B1CCC0}" destId="{5BBA925D-A4D1-4D18-884B-4245D0E24C2C}" srcOrd="6" destOrd="0" presId="urn:microsoft.com/office/officeart/2008/layout/Vertical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tx1"/>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a:solidFill>
          <a:schemeClr val="bg2">
            <a:lumMod val="40000"/>
            <a:lumOff val="60000"/>
          </a:schemeClr>
        </a:solidFill>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D8C7864B-5BD6-423D-B5CA-53F0570FD1D4}" srcId="{17FB03F5-70FA-466C-A37D-A7E8EB616439}" destId="{47EF2E2D-FCD0-43DC-B238-AD456292555E}" srcOrd="2" destOrd="0" parTransId="{5C60B7E6-49A6-425D-9938-B958BAB53793}" sibTransId="{2053EA9B-AB87-4266-B4EA-ED0EAF936D89}"/>
    <dgm:cxn modelId="{DFA5EA66-7FA4-4FD9-B026-46D18E9F040C}" type="presOf" srcId="{D0E4D80F-B1A2-45C2-97AA-D1446EE233C8}" destId="{25681604-AC99-4CF8-920B-43CBD61ED44B}" srcOrd="0" destOrd="0" presId="urn:microsoft.com/office/officeart/2005/8/layout/chevron1"/>
    <dgm:cxn modelId="{000CB7F6-9CB8-4180-8986-F65CA7804B3B}" type="presOf" srcId="{2EFF14E5-DE1D-43C6-9D3F-84C0CB70E750}" destId="{609C44D8-ABCF-410D-AD15-7E80B57D5541}"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A567D822-1332-4137-951D-A5566CF4892D}" srcId="{17FB03F5-70FA-466C-A37D-A7E8EB616439}" destId="{2EFF14E5-DE1D-43C6-9D3F-84C0CB70E750}" srcOrd="4" destOrd="0" parTransId="{B0E815AA-A8C6-4E9D-AA0B-CFBB7434F8EF}" sibTransId="{AA2E9B2B-1554-4AD1-922B-27CB284BFCDE}"/>
    <dgm:cxn modelId="{E4574CBA-3E85-45E6-8A46-BB3F42132656}" type="presOf" srcId="{47EF2E2D-FCD0-43DC-B238-AD456292555E}" destId="{2BF3DE53-7C29-4827-8814-B216415C44FB}" srcOrd="0" destOrd="0" presId="urn:microsoft.com/office/officeart/2005/8/layout/chevron1"/>
    <dgm:cxn modelId="{34420829-13C0-4729-89CC-2E8CB63CEA96}" srcId="{17FB03F5-70FA-466C-A37D-A7E8EB616439}" destId="{4F9C07E4-6C93-4DA7-9BC0-E383342E5519}" srcOrd="1" destOrd="0" parTransId="{24388ACA-7382-48EC-9A87-F07177EA7355}" sibTransId="{809D91C1-4CB9-47A9-BD91-7CAC7FF30998}"/>
    <dgm:cxn modelId="{7B37C08A-24FB-415A-BCF1-20EF2A3EF463}" srcId="{17FB03F5-70FA-466C-A37D-A7E8EB616439}" destId="{D0E4D80F-B1A2-45C2-97AA-D1446EE233C8}" srcOrd="3" destOrd="0" parTransId="{83BBBCFD-0013-4E05-93C0-DB9DC44A30D9}" sibTransId="{B65215B6-F83F-406B-9403-1E2A4A6DCD94}"/>
    <dgm:cxn modelId="{49F67206-15E8-4AD8-9DEE-A1291AA2DEBD}" type="presOf" srcId="{FE2BC662-9AED-4591-A56D-AB80FBB6CD15}" destId="{15BF632B-252C-4CB3-BF3A-EFB74B6FBCC2}" srcOrd="0" destOrd="0" presId="urn:microsoft.com/office/officeart/2005/8/layout/chevron1"/>
    <dgm:cxn modelId="{01587480-95AC-499A-B0B3-ADCDD11CA298}" type="presOf" srcId="{4F9C07E4-6C93-4DA7-9BC0-E383342E5519}" destId="{1E5117BC-88A5-4E80-AF64-A3534BEE4692}" srcOrd="0" destOrd="0" presId="urn:microsoft.com/office/officeart/2005/8/layout/chevron1"/>
    <dgm:cxn modelId="{BACB97C3-5D79-461C-B2DA-DC12473E0509}" type="presOf" srcId="{17FB03F5-70FA-466C-A37D-A7E8EB616439}" destId="{63E73E77-512F-4D1D-AB4E-EE6A019A8DC1}" srcOrd="0" destOrd="0" presId="urn:microsoft.com/office/officeart/2005/8/layout/chevron1"/>
    <dgm:cxn modelId="{575DE1DE-00E4-4F7D-9D08-8E280559478B}" type="presParOf" srcId="{63E73E77-512F-4D1D-AB4E-EE6A019A8DC1}" destId="{15BF632B-252C-4CB3-BF3A-EFB74B6FBCC2}" srcOrd="0" destOrd="0" presId="urn:microsoft.com/office/officeart/2005/8/layout/chevron1"/>
    <dgm:cxn modelId="{F1DD0417-F1AA-44A5-BD36-579AC5C70FB7}" type="presParOf" srcId="{63E73E77-512F-4D1D-AB4E-EE6A019A8DC1}" destId="{76201F07-D22F-4123-9711-550517C57BF3}" srcOrd="1" destOrd="0" presId="urn:microsoft.com/office/officeart/2005/8/layout/chevron1"/>
    <dgm:cxn modelId="{FD80FF01-B1E3-4DD3-A920-034D4DAA98C7}" type="presParOf" srcId="{63E73E77-512F-4D1D-AB4E-EE6A019A8DC1}" destId="{1E5117BC-88A5-4E80-AF64-A3534BEE4692}" srcOrd="2" destOrd="0" presId="urn:microsoft.com/office/officeart/2005/8/layout/chevron1"/>
    <dgm:cxn modelId="{04E52665-2398-4B93-A74E-C80DDF028F2E}" type="presParOf" srcId="{63E73E77-512F-4D1D-AB4E-EE6A019A8DC1}" destId="{2FC6639C-F985-40B7-861C-EC8996EFBF54}" srcOrd="3" destOrd="0" presId="urn:microsoft.com/office/officeart/2005/8/layout/chevron1"/>
    <dgm:cxn modelId="{F800AB1B-DA43-42B5-A86C-270E13C380DC}" type="presParOf" srcId="{63E73E77-512F-4D1D-AB4E-EE6A019A8DC1}" destId="{2BF3DE53-7C29-4827-8814-B216415C44FB}" srcOrd="4" destOrd="0" presId="urn:microsoft.com/office/officeart/2005/8/layout/chevron1"/>
    <dgm:cxn modelId="{BA4626DE-B0D5-4912-AE99-25A7A47C8FCA}" type="presParOf" srcId="{63E73E77-512F-4D1D-AB4E-EE6A019A8DC1}" destId="{043F39F3-72C6-4771-99AE-225E94EA357D}" srcOrd="5" destOrd="0" presId="urn:microsoft.com/office/officeart/2005/8/layout/chevron1"/>
    <dgm:cxn modelId="{31E21FB8-FED4-40F5-9AF2-8E3D98621DFD}" type="presParOf" srcId="{63E73E77-512F-4D1D-AB4E-EE6A019A8DC1}" destId="{25681604-AC99-4CF8-920B-43CBD61ED44B}" srcOrd="6" destOrd="0" presId="urn:microsoft.com/office/officeart/2005/8/layout/chevron1"/>
    <dgm:cxn modelId="{BC35970A-0E8D-4092-AC8C-37C5059B7606}" type="presParOf" srcId="{63E73E77-512F-4D1D-AB4E-EE6A019A8DC1}" destId="{2C1EBE78-135F-44D3-97A8-D5DB82B798E6}" srcOrd="7" destOrd="0" presId="urn:microsoft.com/office/officeart/2005/8/layout/chevron1"/>
    <dgm:cxn modelId="{DF5EE20D-500F-499E-9645-3E22D785F23C}"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tx1"/>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a:solidFill>
          <a:schemeClr val="bg2">
            <a:lumMod val="40000"/>
            <a:lumOff val="60000"/>
          </a:schemeClr>
        </a:solidFill>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34420829-13C0-4729-89CC-2E8CB63CEA96}" srcId="{17FB03F5-70FA-466C-A37D-A7E8EB616439}" destId="{4F9C07E4-6C93-4DA7-9BC0-E383342E5519}" srcOrd="1" destOrd="0" parTransId="{24388ACA-7382-48EC-9A87-F07177EA7355}" sibTransId="{809D91C1-4CB9-47A9-BD91-7CAC7FF30998}"/>
    <dgm:cxn modelId="{236744E2-EDFE-4357-928E-E68F93242493}" type="presOf" srcId="{4F9C07E4-6C93-4DA7-9BC0-E383342E5519}" destId="{1E5117BC-88A5-4E80-AF64-A3534BEE4692}" srcOrd="0" destOrd="0" presId="urn:microsoft.com/office/officeart/2005/8/layout/chevron1"/>
    <dgm:cxn modelId="{B9F97652-F512-43AB-B3EB-017D84748645}" type="presOf" srcId="{17FB03F5-70FA-466C-A37D-A7E8EB616439}" destId="{63E73E77-512F-4D1D-AB4E-EE6A019A8DC1}" srcOrd="0" destOrd="0" presId="urn:microsoft.com/office/officeart/2005/8/layout/chevron1"/>
    <dgm:cxn modelId="{E7FD2BA7-A2BC-4694-A4B6-6D805653242A}" type="presOf" srcId="{2EFF14E5-DE1D-43C6-9D3F-84C0CB70E750}" destId="{609C44D8-ABCF-410D-AD15-7E80B57D5541}"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7B37C08A-24FB-415A-BCF1-20EF2A3EF463}" srcId="{17FB03F5-70FA-466C-A37D-A7E8EB616439}" destId="{D0E4D80F-B1A2-45C2-97AA-D1446EE233C8}" srcOrd="3" destOrd="0" parTransId="{83BBBCFD-0013-4E05-93C0-DB9DC44A30D9}" sibTransId="{B65215B6-F83F-406B-9403-1E2A4A6DCD94}"/>
    <dgm:cxn modelId="{A567D822-1332-4137-951D-A5566CF4892D}" srcId="{17FB03F5-70FA-466C-A37D-A7E8EB616439}" destId="{2EFF14E5-DE1D-43C6-9D3F-84C0CB70E750}" srcOrd="4" destOrd="0" parTransId="{B0E815AA-A8C6-4E9D-AA0B-CFBB7434F8EF}" sibTransId="{AA2E9B2B-1554-4AD1-922B-27CB284BFCDE}"/>
    <dgm:cxn modelId="{300C30A3-4F15-433D-A2A2-61C758A2BF29}" type="presOf" srcId="{FE2BC662-9AED-4591-A56D-AB80FBB6CD15}" destId="{15BF632B-252C-4CB3-BF3A-EFB74B6FBCC2}" srcOrd="0" destOrd="0" presId="urn:microsoft.com/office/officeart/2005/8/layout/chevron1"/>
    <dgm:cxn modelId="{677DF41C-0BB0-4890-B89C-E1A5202ABB28}" type="presOf" srcId="{D0E4D80F-B1A2-45C2-97AA-D1446EE233C8}" destId="{25681604-AC99-4CF8-920B-43CBD61ED44B}" srcOrd="0" destOrd="0" presId="urn:microsoft.com/office/officeart/2005/8/layout/chevron1"/>
    <dgm:cxn modelId="{D8C7864B-5BD6-423D-B5CA-53F0570FD1D4}" srcId="{17FB03F5-70FA-466C-A37D-A7E8EB616439}" destId="{47EF2E2D-FCD0-43DC-B238-AD456292555E}" srcOrd="2" destOrd="0" parTransId="{5C60B7E6-49A6-425D-9938-B958BAB53793}" sibTransId="{2053EA9B-AB87-4266-B4EA-ED0EAF936D89}"/>
    <dgm:cxn modelId="{C53AA5A4-059B-4FA4-91F9-755EFD506A6F}" type="presOf" srcId="{47EF2E2D-FCD0-43DC-B238-AD456292555E}" destId="{2BF3DE53-7C29-4827-8814-B216415C44FB}" srcOrd="0" destOrd="0" presId="urn:microsoft.com/office/officeart/2005/8/layout/chevron1"/>
    <dgm:cxn modelId="{344D5D12-165D-4733-BB69-49EDDBCC4A96}" type="presParOf" srcId="{63E73E77-512F-4D1D-AB4E-EE6A019A8DC1}" destId="{15BF632B-252C-4CB3-BF3A-EFB74B6FBCC2}" srcOrd="0" destOrd="0" presId="urn:microsoft.com/office/officeart/2005/8/layout/chevron1"/>
    <dgm:cxn modelId="{B6662112-65BC-426B-B460-DA1324897B57}" type="presParOf" srcId="{63E73E77-512F-4D1D-AB4E-EE6A019A8DC1}" destId="{76201F07-D22F-4123-9711-550517C57BF3}" srcOrd="1" destOrd="0" presId="urn:microsoft.com/office/officeart/2005/8/layout/chevron1"/>
    <dgm:cxn modelId="{4BA67B50-5AE0-4301-A471-F6DF79DF0870}" type="presParOf" srcId="{63E73E77-512F-4D1D-AB4E-EE6A019A8DC1}" destId="{1E5117BC-88A5-4E80-AF64-A3534BEE4692}" srcOrd="2" destOrd="0" presId="urn:microsoft.com/office/officeart/2005/8/layout/chevron1"/>
    <dgm:cxn modelId="{406AA684-0E1E-4EE3-AC28-02E7C744B49D}" type="presParOf" srcId="{63E73E77-512F-4D1D-AB4E-EE6A019A8DC1}" destId="{2FC6639C-F985-40B7-861C-EC8996EFBF54}" srcOrd="3" destOrd="0" presId="urn:microsoft.com/office/officeart/2005/8/layout/chevron1"/>
    <dgm:cxn modelId="{7A381AA4-E935-43D9-89E1-7C30A31267FD}" type="presParOf" srcId="{63E73E77-512F-4D1D-AB4E-EE6A019A8DC1}" destId="{2BF3DE53-7C29-4827-8814-B216415C44FB}" srcOrd="4" destOrd="0" presId="urn:microsoft.com/office/officeart/2005/8/layout/chevron1"/>
    <dgm:cxn modelId="{C18C0198-0719-46C3-8E92-CF4EB75D30B8}" type="presParOf" srcId="{63E73E77-512F-4D1D-AB4E-EE6A019A8DC1}" destId="{043F39F3-72C6-4771-99AE-225E94EA357D}" srcOrd="5" destOrd="0" presId="urn:microsoft.com/office/officeart/2005/8/layout/chevron1"/>
    <dgm:cxn modelId="{0B3D1599-1390-4BE2-A361-84A91C3D4EC1}" type="presParOf" srcId="{63E73E77-512F-4D1D-AB4E-EE6A019A8DC1}" destId="{25681604-AC99-4CF8-920B-43CBD61ED44B}" srcOrd="6" destOrd="0" presId="urn:microsoft.com/office/officeart/2005/8/layout/chevron1"/>
    <dgm:cxn modelId="{3D25AE1F-46B5-4938-9040-ED7F1100ACA8}" type="presParOf" srcId="{63E73E77-512F-4D1D-AB4E-EE6A019A8DC1}" destId="{2C1EBE78-135F-44D3-97A8-D5DB82B798E6}" srcOrd="7" destOrd="0" presId="urn:microsoft.com/office/officeart/2005/8/layout/chevron1"/>
    <dgm:cxn modelId="{C7AC1DFF-0564-4385-95ED-7685AC0AA18E}"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tx1"/>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a:solidFill>
          <a:schemeClr val="bg2">
            <a:lumMod val="40000"/>
            <a:lumOff val="60000"/>
          </a:schemeClr>
        </a:solidFill>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34420829-13C0-4729-89CC-2E8CB63CEA96}" srcId="{17FB03F5-70FA-466C-A37D-A7E8EB616439}" destId="{4F9C07E4-6C93-4DA7-9BC0-E383342E5519}" srcOrd="1" destOrd="0" parTransId="{24388ACA-7382-48EC-9A87-F07177EA7355}" sibTransId="{809D91C1-4CB9-47A9-BD91-7CAC7FF30998}"/>
    <dgm:cxn modelId="{E7D0313D-E249-4338-8E98-10A74350D684}" srcId="{17FB03F5-70FA-466C-A37D-A7E8EB616439}" destId="{FE2BC662-9AED-4591-A56D-AB80FBB6CD15}" srcOrd="0" destOrd="0" parTransId="{6B1EDA16-B0EA-41FE-9160-F1CB854900DE}" sibTransId="{C9B95121-775C-46A4-A811-CE891D047F2E}"/>
    <dgm:cxn modelId="{7B37C08A-24FB-415A-BCF1-20EF2A3EF463}" srcId="{17FB03F5-70FA-466C-A37D-A7E8EB616439}" destId="{D0E4D80F-B1A2-45C2-97AA-D1446EE233C8}" srcOrd="3" destOrd="0" parTransId="{83BBBCFD-0013-4E05-93C0-DB9DC44A30D9}" sibTransId="{B65215B6-F83F-406B-9403-1E2A4A6DCD94}"/>
    <dgm:cxn modelId="{3B75D8CB-3B26-4A37-A832-8A9D9D01B948}" type="presOf" srcId="{D0E4D80F-B1A2-45C2-97AA-D1446EE233C8}" destId="{25681604-AC99-4CF8-920B-43CBD61ED44B}" srcOrd="0" destOrd="0" presId="urn:microsoft.com/office/officeart/2005/8/layout/chevron1"/>
    <dgm:cxn modelId="{F0E089F9-DC65-4895-807B-0BC7DF5BA450}" type="presOf" srcId="{47EF2E2D-FCD0-43DC-B238-AD456292555E}" destId="{2BF3DE53-7C29-4827-8814-B216415C44FB}"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5C9966E3-2C16-4EFF-B251-03D3104C8BA0}" type="presOf" srcId="{FE2BC662-9AED-4591-A56D-AB80FBB6CD15}" destId="{15BF632B-252C-4CB3-BF3A-EFB74B6FBCC2}" srcOrd="0" destOrd="0" presId="urn:microsoft.com/office/officeart/2005/8/layout/chevron1"/>
    <dgm:cxn modelId="{7A1AA7A1-AD5F-4ABD-A5DB-1C79348C6094}" type="presOf" srcId="{2EFF14E5-DE1D-43C6-9D3F-84C0CB70E750}" destId="{609C44D8-ABCF-410D-AD15-7E80B57D5541}" srcOrd="0" destOrd="0" presId="urn:microsoft.com/office/officeart/2005/8/layout/chevron1"/>
    <dgm:cxn modelId="{43C742A2-82D7-4FD9-A825-1893D3A61211}" type="presOf" srcId="{17FB03F5-70FA-466C-A37D-A7E8EB616439}" destId="{63E73E77-512F-4D1D-AB4E-EE6A019A8DC1}" srcOrd="0" destOrd="0" presId="urn:microsoft.com/office/officeart/2005/8/layout/chevron1"/>
    <dgm:cxn modelId="{D8C7864B-5BD6-423D-B5CA-53F0570FD1D4}" srcId="{17FB03F5-70FA-466C-A37D-A7E8EB616439}" destId="{47EF2E2D-FCD0-43DC-B238-AD456292555E}" srcOrd="2" destOrd="0" parTransId="{5C60B7E6-49A6-425D-9938-B958BAB53793}" sibTransId="{2053EA9B-AB87-4266-B4EA-ED0EAF936D89}"/>
    <dgm:cxn modelId="{37D9919C-7824-4C68-AAF3-7A9914CEC5DA}" type="presOf" srcId="{4F9C07E4-6C93-4DA7-9BC0-E383342E5519}" destId="{1E5117BC-88A5-4E80-AF64-A3534BEE4692}" srcOrd="0" destOrd="0" presId="urn:microsoft.com/office/officeart/2005/8/layout/chevron1"/>
    <dgm:cxn modelId="{FE82A994-3437-41FC-BF8F-59DE9E324724}" type="presParOf" srcId="{63E73E77-512F-4D1D-AB4E-EE6A019A8DC1}" destId="{15BF632B-252C-4CB3-BF3A-EFB74B6FBCC2}" srcOrd="0" destOrd="0" presId="urn:microsoft.com/office/officeart/2005/8/layout/chevron1"/>
    <dgm:cxn modelId="{19F22083-1324-4BAC-9715-21C1BB44FD6E}" type="presParOf" srcId="{63E73E77-512F-4D1D-AB4E-EE6A019A8DC1}" destId="{76201F07-D22F-4123-9711-550517C57BF3}" srcOrd="1" destOrd="0" presId="urn:microsoft.com/office/officeart/2005/8/layout/chevron1"/>
    <dgm:cxn modelId="{79AC3E1D-A4DD-4B57-9939-AE51C126B2E6}" type="presParOf" srcId="{63E73E77-512F-4D1D-AB4E-EE6A019A8DC1}" destId="{1E5117BC-88A5-4E80-AF64-A3534BEE4692}" srcOrd="2" destOrd="0" presId="urn:microsoft.com/office/officeart/2005/8/layout/chevron1"/>
    <dgm:cxn modelId="{BEEB262C-00B6-43A8-96F6-63FBDF085D5A}" type="presParOf" srcId="{63E73E77-512F-4D1D-AB4E-EE6A019A8DC1}" destId="{2FC6639C-F985-40B7-861C-EC8996EFBF54}" srcOrd="3" destOrd="0" presId="urn:microsoft.com/office/officeart/2005/8/layout/chevron1"/>
    <dgm:cxn modelId="{EFC2516D-5CE5-487D-B41B-BF1D8290ED18}" type="presParOf" srcId="{63E73E77-512F-4D1D-AB4E-EE6A019A8DC1}" destId="{2BF3DE53-7C29-4827-8814-B216415C44FB}" srcOrd="4" destOrd="0" presId="urn:microsoft.com/office/officeart/2005/8/layout/chevron1"/>
    <dgm:cxn modelId="{67CB785D-7C31-4C71-B929-A897E2CE8D01}" type="presParOf" srcId="{63E73E77-512F-4D1D-AB4E-EE6A019A8DC1}" destId="{043F39F3-72C6-4771-99AE-225E94EA357D}" srcOrd="5" destOrd="0" presId="urn:microsoft.com/office/officeart/2005/8/layout/chevron1"/>
    <dgm:cxn modelId="{4D8344DC-EDCC-45CE-B80F-5B0437F284B8}" type="presParOf" srcId="{63E73E77-512F-4D1D-AB4E-EE6A019A8DC1}" destId="{25681604-AC99-4CF8-920B-43CBD61ED44B}" srcOrd="6" destOrd="0" presId="urn:microsoft.com/office/officeart/2005/8/layout/chevron1"/>
    <dgm:cxn modelId="{52859265-3EA8-4B94-8739-7D8AE992D97F}" type="presParOf" srcId="{63E73E77-512F-4D1D-AB4E-EE6A019A8DC1}" destId="{2C1EBE78-135F-44D3-97A8-D5DB82B798E6}" srcOrd="7" destOrd="0" presId="urn:microsoft.com/office/officeart/2005/8/layout/chevron1"/>
    <dgm:cxn modelId="{C0D0653D-8AA3-450A-83A8-2F7F34DDBDC1}"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tx1"/>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a:solidFill>
          <a:schemeClr val="bg2">
            <a:lumMod val="40000"/>
            <a:lumOff val="60000"/>
          </a:schemeClr>
        </a:solidFill>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34420829-13C0-4729-89CC-2E8CB63CEA96}" srcId="{17FB03F5-70FA-466C-A37D-A7E8EB616439}" destId="{4F9C07E4-6C93-4DA7-9BC0-E383342E5519}" srcOrd="1" destOrd="0" parTransId="{24388ACA-7382-48EC-9A87-F07177EA7355}" sibTransId="{809D91C1-4CB9-47A9-BD91-7CAC7FF30998}"/>
    <dgm:cxn modelId="{3E528D99-DB54-4C9B-BEAB-F209991ABC0E}" type="presOf" srcId="{FE2BC662-9AED-4591-A56D-AB80FBB6CD15}" destId="{15BF632B-252C-4CB3-BF3A-EFB74B6FBCC2}" srcOrd="0" destOrd="0" presId="urn:microsoft.com/office/officeart/2005/8/layout/chevron1"/>
    <dgm:cxn modelId="{D2564EA9-8305-4FD8-A054-1B0DBB4C535A}" type="presOf" srcId="{D0E4D80F-B1A2-45C2-97AA-D1446EE233C8}" destId="{25681604-AC99-4CF8-920B-43CBD61ED44B}"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7B37C08A-24FB-415A-BCF1-20EF2A3EF463}" srcId="{17FB03F5-70FA-466C-A37D-A7E8EB616439}" destId="{D0E4D80F-B1A2-45C2-97AA-D1446EE233C8}" srcOrd="3" destOrd="0" parTransId="{83BBBCFD-0013-4E05-93C0-DB9DC44A30D9}" sibTransId="{B65215B6-F83F-406B-9403-1E2A4A6DCD94}"/>
    <dgm:cxn modelId="{A567D822-1332-4137-951D-A5566CF4892D}" srcId="{17FB03F5-70FA-466C-A37D-A7E8EB616439}" destId="{2EFF14E5-DE1D-43C6-9D3F-84C0CB70E750}" srcOrd="4" destOrd="0" parTransId="{B0E815AA-A8C6-4E9D-AA0B-CFBB7434F8EF}" sibTransId="{AA2E9B2B-1554-4AD1-922B-27CB284BFCDE}"/>
    <dgm:cxn modelId="{0ED08D69-90A7-437F-8A43-17975F4FB16E}" type="presOf" srcId="{47EF2E2D-FCD0-43DC-B238-AD456292555E}" destId="{2BF3DE53-7C29-4827-8814-B216415C44FB}" srcOrd="0" destOrd="0" presId="urn:microsoft.com/office/officeart/2005/8/layout/chevron1"/>
    <dgm:cxn modelId="{C7615B80-41A6-4575-A5BB-A81712ABA9B6}" type="presOf" srcId="{4F9C07E4-6C93-4DA7-9BC0-E383342E5519}" destId="{1E5117BC-88A5-4E80-AF64-A3534BEE4692}" srcOrd="0" destOrd="0" presId="urn:microsoft.com/office/officeart/2005/8/layout/chevron1"/>
    <dgm:cxn modelId="{95CBA3E0-6EE1-41F2-893F-4D7687FE77E9}" type="presOf" srcId="{17FB03F5-70FA-466C-A37D-A7E8EB616439}" destId="{63E73E77-512F-4D1D-AB4E-EE6A019A8DC1}" srcOrd="0" destOrd="0" presId="urn:microsoft.com/office/officeart/2005/8/layout/chevron1"/>
    <dgm:cxn modelId="{9A4CDA6C-5D73-4D6D-95F0-D36D1C047E4E}" type="presOf" srcId="{2EFF14E5-DE1D-43C6-9D3F-84C0CB70E750}" destId="{609C44D8-ABCF-410D-AD15-7E80B57D5541}" srcOrd="0" destOrd="0" presId="urn:microsoft.com/office/officeart/2005/8/layout/chevron1"/>
    <dgm:cxn modelId="{D8C7864B-5BD6-423D-B5CA-53F0570FD1D4}" srcId="{17FB03F5-70FA-466C-A37D-A7E8EB616439}" destId="{47EF2E2D-FCD0-43DC-B238-AD456292555E}" srcOrd="2" destOrd="0" parTransId="{5C60B7E6-49A6-425D-9938-B958BAB53793}" sibTransId="{2053EA9B-AB87-4266-B4EA-ED0EAF936D89}"/>
    <dgm:cxn modelId="{E43EB744-F2E1-4840-81C1-05B35CE24489}" type="presParOf" srcId="{63E73E77-512F-4D1D-AB4E-EE6A019A8DC1}" destId="{15BF632B-252C-4CB3-BF3A-EFB74B6FBCC2}" srcOrd="0" destOrd="0" presId="urn:microsoft.com/office/officeart/2005/8/layout/chevron1"/>
    <dgm:cxn modelId="{A77D34E6-A90C-4114-9811-AD242E12A24A}" type="presParOf" srcId="{63E73E77-512F-4D1D-AB4E-EE6A019A8DC1}" destId="{76201F07-D22F-4123-9711-550517C57BF3}" srcOrd="1" destOrd="0" presId="urn:microsoft.com/office/officeart/2005/8/layout/chevron1"/>
    <dgm:cxn modelId="{C42DF1E2-06F0-42C0-A0E8-8CD867BBAB2F}" type="presParOf" srcId="{63E73E77-512F-4D1D-AB4E-EE6A019A8DC1}" destId="{1E5117BC-88A5-4E80-AF64-A3534BEE4692}" srcOrd="2" destOrd="0" presId="urn:microsoft.com/office/officeart/2005/8/layout/chevron1"/>
    <dgm:cxn modelId="{5E9B6264-DFC2-4624-89B4-433636DA4FE1}" type="presParOf" srcId="{63E73E77-512F-4D1D-AB4E-EE6A019A8DC1}" destId="{2FC6639C-F985-40B7-861C-EC8996EFBF54}" srcOrd="3" destOrd="0" presId="urn:microsoft.com/office/officeart/2005/8/layout/chevron1"/>
    <dgm:cxn modelId="{4629FE0E-1882-42B2-8F01-D9AFA5D6807A}" type="presParOf" srcId="{63E73E77-512F-4D1D-AB4E-EE6A019A8DC1}" destId="{2BF3DE53-7C29-4827-8814-B216415C44FB}" srcOrd="4" destOrd="0" presId="urn:microsoft.com/office/officeart/2005/8/layout/chevron1"/>
    <dgm:cxn modelId="{97FCA350-D3BC-4AED-BCBD-2CDEC179A834}" type="presParOf" srcId="{63E73E77-512F-4D1D-AB4E-EE6A019A8DC1}" destId="{043F39F3-72C6-4771-99AE-225E94EA357D}" srcOrd="5" destOrd="0" presId="urn:microsoft.com/office/officeart/2005/8/layout/chevron1"/>
    <dgm:cxn modelId="{1A70F9CA-6DFB-4144-8A82-F782C1A70741}" type="presParOf" srcId="{63E73E77-512F-4D1D-AB4E-EE6A019A8DC1}" destId="{25681604-AC99-4CF8-920B-43CBD61ED44B}" srcOrd="6" destOrd="0" presId="urn:microsoft.com/office/officeart/2005/8/layout/chevron1"/>
    <dgm:cxn modelId="{0464B2C9-7E3E-4AC0-8424-A6D9D8695714}" type="presParOf" srcId="{63E73E77-512F-4D1D-AB4E-EE6A019A8DC1}" destId="{2C1EBE78-135F-44D3-97A8-D5DB82B798E6}" srcOrd="7" destOrd="0" presId="urn:microsoft.com/office/officeart/2005/8/layout/chevron1"/>
    <dgm:cxn modelId="{1A30FA7F-99CD-4224-AE9B-317B46977ED4}"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tx1"/>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a:solidFill>
          <a:schemeClr val="bg2">
            <a:lumMod val="40000"/>
            <a:lumOff val="60000"/>
          </a:schemeClr>
        </a:solidFill>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248FBA85-706A-4AF2-8281-97ED7CE06DB8}" type="presOf" srcId="{47EF2E2D-FCD0-43DC-B238-AD456292555E}" destId="{2BF3DE53-7C29-4827-8814-B216415C44FB}" srcOrd="0" destOrd="0" presId="urn:microsoft.com/office/officeart/2005/8/layout/chevron1"/>
    <dgm:cxn modelId="{34420829-13C0-4729-89CC-2E8CB63CEA96}" srcId="{17FB03F5-70FA-466C-A37D-A7E8EB616439}" destId="{4F9C07E4-6C93-4DA7-9BC0-E383342E5519}" srcOrd="1" destOrd="0" parTransId="{24388ACA-7382-48EC-9A87-F07177EA7355}" sibTransId="{809D91C1-4CB9-47A9-BD91-7CAC7FF30998}"/>
    <dgm:cxn modelId="{4D621641-1406-444B-B145-F346D9B1EF14}" type="presOf" srcId="{FE2BC662-9AED-4591-A56D-AB80FBB6CD15}" destId="{15BF632B-252C-4CB3-BF3A-EFB74B6FBCC2}" srcOrd="0" destOrd="0" presId="urn:microsoft.com/office/officeart/2005/8/layout/chevron1"/>
    <dgm:cxn modelId="{36771489-995D-4C15-AB6C-031F9E81D991}" type="presOf" srcId="{D0E4D80F-B1A2-45C2-97AA-D1446EE233C8}" destId="{25681604-AC99-4CF8-920B-43CBD61ED44B}" srcOrd="0" destOrd="0" presId="urn:microsoft.com/office/officeart/2005/8/layout/chevron1"/>
    <dgm:cxn modelId="{D0AEB1AE-571A-4655-AC25-D91D4D660427}" type="presOf" srcId="{2EFF14E5-DE1D-43C6-9D3F-84C0CB70E750}" destId="{609C44D8-ABCF-410D-AD15-7E80B57D5541}"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7B37C08A-24FB-415A-BCF1-20EF2A3EF463}" srcId="{17FB03F5-70FA-466C-A37D-A7E8EB616439}" destId="{D0E4D80F-B1A2-45C2-97AA-D1446EE233C8}" srcOrd="3" destOrd="0" parTransId="{83BBBCFD-0013-4E05-93C0-DB9DC44A30D9}" sibTransId="{B65215B6-F83F-406B-9403-1E2A4A6DCD94}"/>
    <dgm:cxn modelId="{FEAB27F8-76E7-4481-9695-A5C9EC889F2B}" type="presOf" srcId="{4F9C07E4-6C93-4DA7-9BC0-E383342E5519}" destId="{1E5117BC-88A5-4E80-AF64-A3534BEE4692}"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EC18433E-7AF3-45C3-8326-BBB858BBA2DA}" type="presOf" srcId="{17FB03F5-70FA-466C-A37D-A7E8EB616439}" destId="{63E73E77-512F-4D1D-AB4E-EE6A019A8DC1}" srcOrd="0" destOrd="0" presId="urn:microsoft.com/office/officeart/2005/8/layout/chevron1"/>
    <dgm:cxn modelId="{D8C7864B-5BD6-423D-B5CA-53F0570FD1D4}" srcId="{17FB03F5-70FA-466C-A37D-A7E8EB616439}" destId="{47EF2E2D-FCD0-43DC-B238-AD456292555E}" srcOrd="2" destOrd="0" parTransId="{5C60B7E6-49A6-425D-9938-B958BAB53793}" sibTransId="{2053EA9B-AB87-4266-B4EA-ED0EAF936D89}"/>
    <dgm:cxn modelId="{177AB5B5-4B6A-4035-BB3D-1521D60F1802}" type="presParOf" srcId="{63E73E77-512F-4D1D-AB4E-EE6A019A8DC1}" destId="{15BF632B-252C-4CB3-BF3A-EFB74B6FBCC2}" srcOrd="0" destOrd="0" presId="urn:microsoft.com/office/officeart/2005/8/layout/chevron1"/>
    <dgm:cxn modelId="{50B952AE-2B47-4736-BDF2-B155A43DF768}" type="presParOf" srcId="{63E73E77-512F-4D1D-AB4E-EE6A019A8DC1}" destId="{76201F07-D22F-4123-9711-550517C57BF3}" srcOrd="1" destOrd="0" presId="urn:microsoft.com/office/officeart/2005/8/layout/chevron1"/>
    <dgm:cxn modelId="{68A85973-3389-418D-BDE9-C3E983DF1AA4}" type="presParOf" srcId="{63E73E77-512F-4D1D-AB4E-EE6A019A8DC1}" destId="{1E5117BC-88A5-4E80-AF64-A3534BEE4692}" srcOrd="2" destOrd="0" presId="urn:microsoft.com/office/officeart/2005/8/layout/chevron1"/>
    <dgm:cxn modelId="{2CBA6AFB-6A21-4592-A4DD-E8B7C67A1FAC}" type="presParOf" srcId="{63E73E77-512F-4D1D-AB4E-EE6A019A8DC1}" destId="{2FC6639C-F985-40B7-861C-EC8996EFBF54}" srcOrd="3" destOrd="0" presId="urn:microsoft.com/office/officeart/2005/8/layout/chevron1"/>
    <dgm:cxn modelId="{27BAF440-2B50-4A93-A528-74E0FB445862}" type="presParOf" srcId="{63E73E77-512F-4D1D-AB4E-EE6A019A8DC1}" destId="{2BF3DE53-7C29-4827-8814-B216415C44FB}" srcOrd="4" destOrd="0" presId="urn:microsoft.com/office/officeart/2005/8/layout/chevron1"/>
    <dgm:cxn modelId="{C19E0B7A-98EB-41C2-9E8D-5DB7C644846B}" type="presParOf" srcId="{63E73E77-512F-4D1D-AB4E-EE6A019A8DC1}" destId="{043F39F3-72C6-4771-99AE-225E94EA357D}" srcOrd="5" destOrd="0" presId="urn:microsoft.com/office/officeart/2005/8/layout/chevron1"/>
    <dgm:cxn modelId="{FC98891D-2A1C-41F2-9A2E-F389444457BD}" type="presParOf" srcId="{63E73E77-512F-4D1D-AB4E-EE6A019A8DC1}" destId="{25681604-AC99-4CF8-920B-43CBD61ED44B}" srcOrd="6" destOrd="0" presId="urn:microsoft.com/office/officeart/2005/8/layout/chevron1"/>
    <dgm:cxn modelId="{465A4C1D-AE72-4CCF-88D8-880DE1940BAF}" type="presParOf" srcId="{63E73E77-512F-4D1D-AB4E-EE6A019A8DC1}" destId="{2C1EBE78-135F-44D3-97A8-D5DB82B798E6}" srcOrd="7" destOrd="0" presId="urn:microsoft.com/office/officeart/2005/8/layout/chevron1"/>
    <dgm:cxn modelId="{EF280932-E35D-48D2-ADED-CE5F469FB2FE}"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tx1"/>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a:solidFill>
          <a:schemeClr val="bg2">
            <a:lumMod val="40000"/>
            <a:lumOff val="60000"/>
          </a:schemeClr>
        </a:solidFill>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D8C7864B-5BD6-423D-B5CA-53F0570FD1D4}" srcId="{17FB03F5-70FA-466C-A37D-A7E8EB616439}" destId="{47EF2E2D-FCD0-43DC-B238-AD456292555E}" srcOrd="2" destOrd="0" parTransId="{5C60B7E6-49A6-425D-9938-B958BAB53793}" sibTransId="{2053EA9B-AB87-4266-B4EA-ED0EAF936D89}"/>
    <dgm:cxn modelId="{A0DC3AAE-3ACE-4EF5-8983-D5E925461229}" type="presOf" srcId="{4F9C07E4-6C93-4DA7-9BC0-E383342E5519}" destId="{1E5117BC-88A5-4E80-AF64-A3534BEE4692}" srcOrd="0" destOrd="0" presId="urn:microsoft.com/office/officeart/2005/8/layout/chevron1"/>
    <dgm:cxn modelId="{C04283F7-0833-4B8F-97B9-47D6D618F84F}" type="presOf" srcId="{D0E4D80F-B1A2-45C2-97AA-D1446EE233C8}" destId="{25681604-AC99-4CF8-920B-43CBD61ED44B}"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94963972-45D9-4483-B54B-B855E972CA6E}" type="presOf" srcId="{2EFF14E5-DE1D-43C6-9D3F-84C0CB70E750}" destId="{609C44D8-ABCF-410D-AD15-7E80B57D5541}"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E16632EB-B853-462D-8831-201C7F1606E1}" type="presOf" srcId="{17FB03F5-70FA-466C-A37D-A7E8EB616439}" destId="{63E73E77-512F-4D1D-AB4E-EE6A019A8DC1}" srcOrd="0" destOrd="0" presId="urn:microsoft.com/office/officeart/2005/8/layout/chevron1"/>
    <dgm:cxn modelId="{34420829-13C0-4729-89CC-2E8CB63CEA96}" srcId="{17FB03F5-70FA-466C-A37D-A7E8EB616439}" destId="{4F9C07E4-6C93-4DA7-9BC0-E383342E5519}" srcOrd="1" destOrd="0" parTransId="{24388ACA-7382-48EC-9A87-F07177EA7355}" sibTransId="{809D91C1-4CB9-47A9-BD91-7CAC7FF30998}"/>
    <dgm:cxn modelId="{5081CB80-E407-4FF0-8506-303D3D50A6F5}" type="presOf" srcId="{FE2BC662-9AED-4591-A56D-AB80FBB6CD15}" destId="{15BF632B-252C-4CB3-BF3A-EFB74B6FBCC2}" srcOrd="0" destOrd="0" presId="urn:microsoft.com/office/officeart/2005/8/layout/chevron1"/>
    <dgm:cxn modelId="{5960421F-55CE-4989-9C6A-5EC3B8BACCAD}" type="presOf" srcId="{47EF2E2D-FCD0-43DC-B238-AD456292555E}" destId="{2BF3DE53-7C29-4827-8814-B216415C44FB}" srcOrd="0" destOrd="0" presId="urn:microsoft.com/office/officeart/2005/8/layout/chevron1"/>
    <dgm:cxn modelId="{7B37C08A-24FB-415A-BCF1-20EF2A3EF463}" srcId="{17FB03F5-70FA-466C-A37D-A7E8EB616439}" destId="{D0E4D80F-B1A2-45C2-97AA-D1446EE233C8}" srcOrd="3" destOrd="0" parTransId="{83BBBCFD-0013-4E05-93C0-DB9DC44A30D9}" sibTransId="{B65215B6-F83F-406B-9403-1E2A4A6DCD94}"/>
    <dgm:cxn modelId="{7FE90C9D-E1F8-492D-90D5-F1867EDEA90B}" type="presParOf" srcId="{63E73E77-512F-4D1D-AB4E-EE6A019A8DC1}" destId="{15BF632B-252C-4CB3-BF3A-EFB74B6FBCC2}" srcOrd="0" destOrd="0" presId="urn:microsoft.com/office/officeart/2005/8/layout/chevron1"/>
    <dgm:cxn modelId="{4EC42AF0-3C18-4771-B5D9-F71BFEE6563D}" type="presParOf" srcId="{63E73E77-512F-4D1D-AB4E-EE6A019A8DC1}" destId="{76201F07-D22F-4123-9711-550517C57BF3}" srcOrd="1" destOrd="0" presId="urn:microsoft.com/office/officeart/2005/8/layout/chevron1"/>
    <dgm:cxn modelId="{5E9AB5A7-847A-4C2D-A8C6-95DBD1DAA9A0}" type="presParOf" srcId="{63E73E77-512F-4D1D-AB4E-EE6A019A8DC1}" destId="{1E5117BC-88A5-4E80-AF64-A3534BEE4692}" srcOrd="2" destOrd="0" presId="urn:microsoft.com/office/officeart/2005/8/layout/chevron1"/>
    <dgm:cxn modelId="{7F7F20A6-9A09-4771-A98E-74C377945AAC}" type="presParOf" srcId="{63E73E77-512F-4D1D-AB4E-EE6A019A8DC1}" destId="{2FC6639C-F985-40B7-861C-EC8996EFBF54}" srcOrd="3" destOrd="0" presId="urn:microsoft.com/office/officeart/2005/8/layout/chevron1"/>
    <dgm:cxn modelId="{BC7F5071-6468-4F05-A3B4-4ABD1D3B835D}" type="presParOf" srcId="{63E73E77-512F-4D1D-AB4E-EE6A019A8DC1}" destId="{2BF3DE53-7C29-4827-8814-B216415C44FB}" srcOrd="4" destOrd="0" presId="urn:microsoft.com/office/officeart/2005/8/layout/chevron1"/>
    <dgm:cxn modelId="{696AF8AF-DAEB-4249-8BC8-E8DD6B71E6C1}" type="presParOf" srcId="{63E73E77-512F-4D1D-AB4E-EE6A019A8DC1}" destId="{043F39F3-72C6-4771-99AE-225E94EA357D}" srcOrd="5" destOrd="0" presId="urn:microsoft.com/office/officeart/2005/8/layout/chevron1"/>
    <dgm:cxn modelId="{801CFC23-ECC7-4E29-A825-87CCE3113E48}" type="presParOf" srcId="{63E73E77-512F-4D1D-AB4E-EE6A019A8DC1}" destId="{25681604-AC99-4CF8-920B-43CBD61ED44B}" srcOrd="6" destOrd="0" presId="urn:microsoft.com/office/officeart/2005/8/layout/chevron1"/>
    <dgm:cxn modelId="{6AE19FF1-42F3-4361-9931-3AF8E97804EB}" type="presParOf" srcId="{63E73E77-512F-4D1D-AB4E-EE6A019A8DC1}" destId="{2C1EBE78-135F-44D3-97A8-D5DB82B798E6}" srcOrd="7" destOrd="0" presId="urn:microsoft.com/office/officeart/2005/8/layout/chevron1"/>
    <dgm:cxn modelId="{58536BF7-3246-4B03-BE52-73DCD255573B}"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tx1"/>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a:solidFill>
          <a:schemeClr val="tx1"/>
        </a:solidFill>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a:solidFill>
          <a:schemeClr val="tx1"/>
        </a:solidFill>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a:solidFill>
          <a:schemeClr val="bg2">
            <a:lumMod val="40000"/>
            <a:lumOff val="60000"/>
          </a:schemeClr>
        </a:solidFill>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34420829-13C0-4729-89CC-2E8CB63CEA96}" srcId="{17FB03F5-70FA-466C-A37D-A7E8EB616439}" destId="{4F9C07E4-6C93-4DA7-9BC0-E383342E5519}" srcOrd="1" destOrd="0" parTransId="{24388ACA-7382-48EC-9A87-F07177EA7355}" sibTransId="{809D91C1-4CB9-47A9-BD91-7CAC7FF30998}"/>
    <dgm:cxn modelId="{897092AD-972F-4A14-B6BD-D98E5CAF23B4}" type="presOf" srcId="{D0E4D80F-B1A2-45C2-97AA-D1446EE233C8}" destId="{25681604-AC99-4CF8-920B-43CBD61ED44B}" srcOrd="0" destOrd="0" presId="urn:microsoft.com/office/officeart/2005/8/layout/chevron1"/>
    <dgm:cxn modelId="{8B57BBD3-FC9E-41F9-804A-78B9C5A17ED0}" type="presOf" srcId="{47EF2E2D-FCD0-43DC-B238-AD456292555E}" destId="{2BF3DE53-7C29-4827-8814-B216415C44FB}"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7B37C08A-24FB-415A-BCF1-20EF2A3EF463}" srcId="{17FB03F5-70FA-466C-A37D-A7E8EB616439}" destId="{D0E4D80F-B1A2-45C2-97AA-D1446EE233C8}" srcOrd="3" destOrd="0" parTransId="{83BBBCFD-0013-4E05-93C0-DB9DC44A30D9}" sibTransId="{B65215B6-F83F-406B-9403-1E2A4A6DCD94}"/>
    <dgm:cxn modelId="{A567D822-1332-4137-951D-A5566CF4892D}" srcId="{17FB03F5-70FA-466C-A37D-A7E8EB616439}" destId="{2EFF14E5-DE1D-43C6-9D3F-84C0CB70E750}" srcOrd="4" destOrd="0" parTransId="{B0E815AA-A8C6-4E9D-AA0B-CFBB7434F8EF}" sibTransId="{AA2E9B2B-1554-4AD1-922B-27CB284BFCDE}"/>
    <dgm:cxn modelId="{A6ACD91B-D8E8-4A76-A15E-F5B83E142DF3}" type="presOf" srcId="{4F9C07E4-6C93-4DA7-9BC0-E383342E5519}" destId="{1E5117BC-88A5-4E80-AF64-A3534BEE4692}" srcOrd="0" destOrd="0" presId="urn:microsoft.com/office/officeart/2005/8/layout/chevron1"/>
    <dgm:cxn modelId="{4E12FAB4-E3C8-4FEF-89BB-138FE300F72C}" type="presOf" srcId="{2EFF14E5-DE1D-43C6-9D3F-84C0CB70E750}" destId="{609C44D8-ABCF-410D-AD15-7E80B57D5541}" srcOrd="0" destOrd="0" presId="urn:microsoft.com/office/officeart/2005/8/layout/chevron1"/>
    <dgm:cxn modelId="{CE7C0B59-4AE8-45BD-A198-DAAF821A8482}" type="presOf" srcId="{FE2BC662-9AED-4591-A56D-AB80FBB6CD15}" destId="{15BF632B-252C-4CB3-BF3A-EFB74B6FBCC2}" srcOrd="0" destOrd="0" presId="urn:microsoft.com/office/officeart/2005/8/layout/chevron1"/>
    <dgm:cxn modelId="{D8C7864B-5BD6-423D-B5CA-53F0570FD1D4}" srcId="{17FB03F5-70FA-466C-A37D-A7E8EB616439}" destId="{47EF2E2D-FCD0-43DC-B238-AD456292555E}" srcOrd="2" destOrd="0" parTransId="{5C60B7E6-49A6-425D-9938-B958BAB53793}" sibTransId="{2053EA9B-AB87-4266-B4EA-ED0EAF936D89}"/>
    <dgm:cxn modelId="{971BAC12-5286-4895-8BAB-2E5DFA4B423D}" type="presOf" srcId="{17FB03F5-70FA-466C-A37D-A7E8EB616439}" destId="{63E73E77-512F-4D1D-AB4E-EE6A019A8DC1}" srcOrd="0" destOrd="0" presId="urn:microsoft.com/office/officeart/2005/8/layout/chevron1"/>
    <dgm:cxn modelId="{EEFD4D6B-1230-42B4-915C-8190E9EA826C}" type="presParOf" srcId="{63E73E77-512F-4D1D-AB4E-EE6A019A8DC1}" destId="{15BF632B-252C-4CB3-BF3A-EFB74B6FBCC2}" srcOrd="0" destOrd="0" presId="urn:microsoft.com/office/officeart/2005/8/layout/chevron1"/>
    <dgm:cxn modelId="{6756BCA5-6F03-45C0-BCE8-858E7BFB9E27}" type="presParOf" srcId="{63E73E77-512F-4D1D-AB4E-EE6A019A8DC1}" destId="{76201F07-D22F-4123-9711-550517C57BF3}" srcOrd="1" destOrd="0" presId="urn:microsoft.com/office/officeart/2005/8/layout/chevron1"/>
    <dgm:cxn modelId="{88F6A89B-FD3C-43DC-A9F4-800C5B10F311}" type="presParOf" srcId="{63E73E77-512F-4D1D-AB4E-EE6A019A8DC1}" destId="{1E5117BC-88A5-4E80-AF64-A3534BEE4692}" srcOrd="2" destOrd="0" presId="urn:microsoft.com/office/officeart/2005/8/layout/chevron1"/>
    <dgm:cxn modelId="{5360F369-0C03-4865-AE61-54F37E4B9B62}" type="presParOf" srcId="{63E73E77-512F-4D1D-AB4E-EE6A019A8DC1}" destId="{2FC6639C-F985-40B7-861C-EC8996EFBF54}" srcOrd="3" destOrd="0" presId="urn:microsoft.com/office/officeart/2005/8/layout/chevron1"/>
    <dgm:cxn modelId="{8EAD88AD-585E-4E92-819F-EF921B7F3F6E}" type="presParOf" srcId="{63E73E77-512F-4D1D-AB4E-EE6A019A8DC1}" destId="{2BF3DE53-7C29-4827-8814-B216415C44FB}" srcOrd="4" destOrd="0" presId="urn:microsoft.com/office/officeart/2005/8/layout/chevron1"/>
    <dgm:cxn modelId="{979A6781-D3AD-4D66-A69B-76EF3C5A392C}" type="presParOf" srcId="{63E73E77-512F-4D1D-AB4E-EE6A019A8DC1}" destId="{043F39F3-72C6-4771-99AE-225E94EA357D}" srcOrd="5" destOrd="0" presId="urn:microsoft.com/office/officeart/2005/8/layout/chevron1"/>
    <dgm:cxn modelId="{1EAB007E-18BA-45BB-A936-01C1CB617840}" type="presParOf" srcId="{63E73E77-512F-4D1D-AB4E-EE6A019A8DC1}" destId="{25681604-AC99-4CF8-920B-43CBD61ED44B}" srcOrd="6" destOrd="0" presId="urn:microsoft.com/office/officeart/2005/8/layout/chevron1"/>
    <dgm:cxn modelId="{A3059CB4-0618-4A68-8A39-4898EBE0BC52}" type="presParOf" srcId="{63E73E77-512F-4D1D-AB4E-EE6A019A8DC1}" destId="{2C1EBE78-135F-44D3-97A8-D5DB82B798E6}" srcOrd="7" destOrd="0" presId="urn:microsoft.com/office/officeart/2005/8/layout/chevron1"/>
    <dgm:cxn modelId="{5BE3770D-7FC5-4395-A1B6-827609AA946D}"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bg2">
            <a:lumMod val="20000"/>
            <a:lumOff val="80000"/>
          </a:schemeClr>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D8C7864B-5BD6-423D-B5CA-53F0570FD1D4}" srcId="{17FB03F5-70FA-466C-A37D-A7E8EB616439}" destId="{47EF2E2D-FCD0-43DC-B238-AD456292555E}" srcOrd="2" destOrd="0" parTransId="{5C60B7E6-49A6-425D-9938-B958BAB53793}" sibTransId="{2053EA9B-AB87-4266-B4EA-ED0EAF936D89}"/>
    <dgm:cxn modelId="{437D0AC5-9F78-443D-8893-21F74AFC0A79}" type="presOf" srcId="{17FB03F5-70FA-466C-A37D-A7E8EB616439}" destId="{63E73E77-512F-4D1D-AB4E-EE6A019A8DC1}" srcOrd="0" destOrd="0" presId="urn:microsoft.com/office/officeart/2005/8/layout/chevron1"/>
    <dgm:cxn modelId="{A0BF206C-E47C-4B22-A698-8CE7D1EBF7AE}" type="presOf" srcId="{D0E4D80F-B1A2-45C2-97AA-D1446EE233C8}" destId="{25681604-AC99-4CF8-920B-43CBD61ED44B}" srcOrd="0" destOrd="0" presId="urn:microsoft.com/office/officeart/2005/8/layout/chevron1"/>
    <dgm:cxn modelId="{90F2704C-EACE-4CCB-BC8F-8D762BBEE6B8}" type="presOf" srcId="{2EFF14E5-DE1D-43C6-9D3F-84C0CB70E750}" destId="{609C44D8-ABCF-410D-AD15-7E80B57D5541}"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892CB098-8698-40CA-B91A-1CBF8D4CA0CA}" type="presOf" srcId="{4F9C07E4-6C93-4DA7-9BC0-E383342E5519}" destId="{1E5117BC-88A5-4E80-AF64-A3534BEE4692}"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B8330F65-F811-4EB7-B736-A29C2D74BC2C}" type="presOf" srcId="{47EF2E2D-FCD0-43DC-B238-AD456292555E}" destId="{2BF3DE53-7C29-4827-8814-B216415C44FB}" srcOrd="0" destOrd="0" presId="urn:microsoft.com/office/officeart/2005/8/layout/chevron1"/>
    <dgm:cxn modelId="{34420829-13C0-4729-89CC-2E8CB63CEA96}" srcId="{17FB03F5-70FA-466C-A37D-A7E8EB616439}" destId="{4F9C07E4-6C93-4DA7-9BC0-E383342E5519}" srcOrd="1" destOrd="0" parTransId="{24388ACA-7382-48EC-9A87-F07177EA7355}" sibTransId="{809D91C1-4CB9-47A9-BD91-7CAC7FF30998}"/>
    <dgm:cxn modelId="{7B37C08A-24FB-415A-BCF1-20EF2A3EF463}" srcId="{17FB03F5-70FA-466C-A37D-A7E8EB616439}" destId="{D0E4D80F-B1A2-45C2-97AA-D1446EE233C8}" srcOrd="3" destOrd="0" parTransId="{83BBBCFD-0013-4E05-93C0-DB9DC44A30D9}" sibTransId="{B65215B6-F83F-406B-9403-1E2A4A6DCD94}"/>
    <dgm:cxn modelId="{891E5E8C-0429-4DA9-9F84-B9C56EB95F38}" type="presOf" srcId="{FE2BC662-9AED-4591-A56D-AB80FBB6CD15}" destId="{15BF632B-252C-4CB3-BF3A-EFB74B6FBCC2}" srcOrd="0" destOrd="0" presId="urn:microsoft.com/office/officeart/2005/8/layout/chevron1"/>
    <dgm:cxn modelId="{C63830AB-803D-4FC6-85C1-B9EAC0D85937}" type="presParOf" srcId="{63E73E77-512F-4D1D-AB4E-EE6A019A8DC1}" destId="{15BF632B-252C-4CB3-BF3A-EFB74B6FBCC2}" srcOrd="0" destOrd="0" presId="urn:microsoft.com/office/officeart/2005/8/layout/chevron1"/>
    <dgm:cxn modelId="{1686045F-44E4-47B1-819F-8E0372E06ED3}" type="presParOf" srcId="{63E73E77-512F-4D1D-AB4E-EE6A019A8DC1}" destId="{76201F07-D22F-4123-9711-550517C57BF3}" srcOrd="1" destOrd="0" presId="urn:microsoft.com/office/officeart/2005/8/layout/chevron1"/>
    <dgm:cxn modelId="{66C7DAC5-9D10-4633-AAC6-62F3335C59AE}" type="presParOf" srcId="{63E73E77-512F-4D1D-AB4E-EE6A019A8DC1}" destId="{1E5117BC-88A5-4E80-AF64-A3534BEE4692}" srcOrd="2" destOrd="0" presId="urn:microsoft.com/office/officeart/2005/8/layout/chevron1"/>
    <dgm:cxn modelId="{42DFE2C7-C71E-4652-B659-D73806DC6A00}" type="presParOf" srcId="{63E73E77-512F-4D1D-AB4E-EE6A019A8DC1}" destId="{2FC6639C-F985-40B7-861C-EC8996EFBF54}" srcOrd="3" destOrd="0" presId="urn:microsoft.com/office/officeart/2005/8/layout/chevron1"/>
    <dgm:cxn modelId="{E72DDF8F-0707-4CDC-A577-10FEA03F25FA}" type="presParOf" srcId="{63E73E77-512F-4D1D-AB4E-EE6A019A8DC1}" destId="{2BF3DE53-7C29-4827-8814-B216415C44FB}" srcOrd="4" destOrd="0" presId="urn:microsoft.com/office/officeart/2005/8/layout/chevron1"/>
    <dgm:cxn modelId="{0F0CCED9-FFCF-4384-B452-61C4D1A66275}" type="presParOf" srcId="{63E73E77-512F-4D1D-AB4E-EE6A019A8DC1}" destId="{043F39F3-72C6-4771-99AE-225E94EA357D}" srcOrd="5" destOrd="0" presId="urn:microsoft.com/office/officeart/2005/8/layout/chevron1"/>
    <dgm:cxn modelId="{DE5A2D51-F4FA-42D9-B2F9-5B32D326DA2D}" type="presParOf" srcId="{63E73E77-512F-4D1D-AB4E-EE6A019A8DC1}" destId="{25681604-AC99-4CF8-920B-43CBD61ED44B}" srcOrd="6" destOrd="0" presId="urn:microsoft.com/office/officeart/2005/8/layout/chevron1"/>
    <dgm:cxn modelId="{F2473AD6-B805-4226-AEA2-FB280AFDDCDF}" type="presParOf" srcId="{63E73E77-512F-4D1D-AB4E-EE6A019A8DC1}" destId="{2C1EBE78-135F-44D3-97A8-D5DB82B798E6}" srcOrd="7" destOrd="0" presId="urn:microsoft.com/office/officeart/2005/8/layout/chevron1"/>
    <dgm:cxn modelId="{08FC0C93-F733-4D47-ADA5-4142F7BDDDD6}"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bg2">
            <a:lumMod val="20000"/>
            <a:lumOff val="80000"/>
          </a:schemeClr>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34420829-13C0-4729-89CC-2E8CB63CEA96}" srcId="{17FB03F5-70FA-466C-A37D-A7E8EB616439}" destId="{4F9C07E4-6C93-4DA7-9BC0-E383342E5519}" srcOrd="1" destOrd="0" parTransId="{24388ACA-7382-48EC-9A87-F07177EA7355}" sibTransId="{809D91C1-4CB9-47A9-BD91-7CAC7FF30998}"/>
    <dgm:cxn modelId="{E8403F35-E0CB-46B1-91F1-566F400C58CE}" type="presOf" srcId="{47EF2E2D-FCD0-43DC-B238-AD456292555E}" destId="{2BF3DE53-7C29-4827-8814-B216415C44FB}" srcOrd="0" destOrd="0" presId="urn:microsoft.com/office/officeart/2005/8/layout/chevron1"/>
    <dgm:cxn modelId="{A8AA0AD9-7564-4E3F-B279-6ED4923F81DD}" type="presOf" srcId="{D0E4D80F-B1A2-45C2-97AA-D1446EE233C8}" destId="{25681604-AC99-4CF8-920B-43CBD61ED44B}" srcOrd="0" destOrd="0" presId="urn:microsoft.com/office/officeart/2005/8/layout/chevron1"/>
    <dgm:cxn modelId="{AA086AD9-49BE-4DB4-B6D5-900E274815FB}" type="presOf" srcId="{2EFF14E5-DE1D-43C6-9D3F-84C0CB70E750}" destId="{609C44D8-ABCF-410D-AD15-7E80B57D5541}" srcOrd="0" destOrd="0" presId="urn:microsoft.com/office/officeart/2005/8/layout/chevron1"/>
    <dgm:cxn modelId="{62585DF6-64B2-4109-89C6-F161A7DF16B9}" type="presOf" srcId="{17FB03F5-70FA-466C-A37D-A7E8EB616439}" destId="{63E73E77-512F-4D1D-AB4E-EE6A019A8DC1}" srcOrd="0" destOrd="0" presId="urn:microsoft.com/office/officeart/2005/8/layout/chevron1"/>
    <dgm:cxn modelId="{E7D0313D-E249-4338-8E98-10A74350D684}" srcId="{17FB03F5-70FA-466C-A37D-A7E8EB616439}" destId="{FE2BC662-9AED-4591-A56D-AB80FBB6CD15}" srcOrd="0" destOrd="0" parTransId="{6B1EDA16-B0EA-41FE-9160-F1CB854900DE}" sibTransId="{C9B95121-775C-46A4-A811-CE891D047F2E}"/>
    <dgm:cxn modelId="{7B37C08A-24FB-415A-BCF1-20EF2A3EF463}" srcId="{17FB03F5-70FA-466C-A37D-A7E8EB616439}" destId="{D0E4D80F-B1A2-45C2-97AA-D1446EE233C8}" srcOrd="3" destOrd="0" parTransId="{83BBBCFD-0013-4E05-93C0-DB9DC44A30D9}" sibTransId="{B65215B6-F83F-406B-9403-1E2A4A6DCD94}"/>
    <dgm:cxn modelId="{BA52900A-3718-439A-8F3A-358337991792}" type="presOf" srcId="{4F9C07E4-6C93-4DA7-9BC0-E383342E5519}" destId="{1E5117BC-88A5-4E80-AF64-A3534BEE4692}"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D8C7864B-5BD6-423D-B5CA-53F0570FD1D4}" srcId="{17FB03F5-70FA-466C-A37D-A7E8EB616439}" destId="{47EF2E2D-FCD0-43DC-B238-AD456292555E}" srcOrd="2" destOrd="0" parTransId="{5C60B7E6-49A6-425D-9938-B958BAB53793}" sibTransId="{2053EA9B-AB87-4266-B4EA-ED0EAF936D89}"/>
    <dgm:cxn modelId="{2B0912D4-1E80-47C4-884C-B6AA3F254305}" type="presOf" srcId="{FE2BC662-9AED-4591-A56D-AB80FBB6CD15}" destId="{15BF632B-252C-4CB3-BF3A-EFB74B6FBCC2}" srcOrd="0" destOrd="0" presId="urn:microsoft.com/office/officeart/2005/8/layout/chevron1"/>
    <dgm:cxn modelId="{3702764F-4F9A-45EE-8038-500EF17367DB}" type="presParOf" srcId="{63E73E77-512F-4D1D-AB4E-EE6A019A8DC1}" destId="{15BF632B-252C-4CB3-BF3A-EFB74B6FBCC2}" srcOrd="0" destOrd="0" presId="urn:microsoft.com/office/officeart/2005/8/layout/chevron1"/>
    <dgm:cxn modelId="{4E96A555-827E-4E53-94CD-2CE55B12DA9A}" type="presParOf" srcId="{63E73E77-512F-4D1D-AB4E-EE6A019A8DC1}" destId="{76201F07-D22F-4123-9711-550517C57BF3}" srcOrd="1" destOrd="0" presId="urn:microsoft.com/office/officeart/2005/8/layout/chevron1"/>
    <dgm:cxn modelId="{A6901D41-BD51-4407-AAB9-C07D1734EDAE}" type="presParOf" srcId="{63E73E77-512F-4D1D-AB4E-EE6A019A8DC1}" destId="{1E5117BC-88A5-4E80-AF64-A3534BEE4692}" srcOrd="2" destOrd="0" presId="urn:microsoft.com/office/officeart/2005/8/layout/chevron1"/>
    <dgm:cxn modelId="{6747BCAF-5403-4B30-AB2A-676EC9175846}" type="presParOf" srcId="{63E73E77-512F-4D1D-AB4E-EE6A019A8DC1}" destId="{2FC6639C-F985-40B7-861C-EC8996EFBF54}" srcOrd="3" destOrd="0" presId="urn:microsoft.com/office/officeart/2005/8/layout/chevron1"/>
    <dgm:cxn modelId="{95B7367B-9C16-47C7-834B-CD16DC84BB88}" type="presParOf" srcId="{63E73E77-512F-4D1D-AB4E-EE6A019A8DC1}" destId="{2BF3DE53-7C29-4827-8814-B216415C44FB}" srcOrd="4" destOrd="0" presId="urn:microsoft.com/office/officeart/2005/8/layout/chevron1"/>
    <dgm:cxn modelId="{22CC7F51-2C5C-4794-923D-3257451588C6}" type="presParOf" srcId="{63E73E77-512F-4D1D-AB4E-EE6A019A8DC1}" destId="{043F39F3-72C6-4771-99AE-225E94EA357D}" srcOrd="5" destOrd="0" presId="urn:microsoft.com/office/officeart/2005/8/layout/chevron1"/>
    <dgm:cxn modelId="{85654B48-0F83-4492-A4C8-7C3C8F658983}" type="presParOf" srcId="{63E73E77-512F-4D1D-AB4E-EE6A019A8DC1}" destId="{25681604-AC99-4CF8-920B-43CBD61ED44B}" srcOrd="6" destOrd="0" presId="urn:microsoft.com/office/officeart/2005/8/layout/chevron1"/>
    <dgm:cxn modelId="{ACE773EA-EFA1-48CC-9B2E-87629F1B296A}" type="presParOf" srcId="{63E73E77-512F-4D1D-AB4E-EE6A019A8DC1}" destId="{2C1EBE78-135F-44D3-97A8-D5DB82B798E6}" srcOrd="7" destOrd="0" presId="urn:microsoft.com/office/officeart/2005/8/layout/chevron1"/>
    <dgm:cxn modelId="{9DD0AB81-EFA4-4199-B159-E6D530560A76}"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FB03F5-70FA-466C-A37D-A7E8EB616439}" type="doc">
      <dgm:prSet loTypeId="urn:microsoft.com/office/officeart/2005/8/layout/chevron1" loCatId="process" qsTypeId="urn:microsoft.com/office/officeart/2005/8/quickstyle/simple3" qsCatId="simple" csTypeId="urn:microsoft.com/office/officeart/2005/8/colors/accent4_1" csCatId="accent4" phldr="1"/>
      <dgm:spPr/>
    </dgm:pt>
    <dgm:pt modelId="{FE2BC662-9AED-4591-A56D-AB80FBB6CD15}">
      <dgm:prSet phldrT="[Texto]" custT="1"/>
      <dgm:spPr>
        <a:solidFill>
          <a:schemeClr val="tx1"/>
        </a:solidFill>
      </dgm:spPr>
      <dgm:t>
        <a:bodyPr/>
        <a:lstStyle/>
        <a:p>
          <a:r>
            <a:rPr lang="es-US" sz="1400" b="1" dirty="0" smtClean="0"/>
            <a:t>INTRODUCCIÓN</a:t>
          </a:r>
          <a:endParaRPr lang="es-US" sz="1400" b="1" dirty="0"/>
        </a:p>
      </dgm:t>
    </dgm:pt>
    <dgm:pt modelId="{6B1EDA16-B0EA-41FE-9160-F1CB854900DE}" type="parTrans" cxnId="{E7D0313D-E249-4338-8E98-10A74350D684}">
      <dgm:prSet/>
      <dgm:spPr/>
      <dgm:t>
        <a:bodyPr/>
        <a:lstStyle/>
        <a:p>
          <a:endParaRPr lang="es-US"/>
        </a:p>
      </dgm:t>
    </dgm:pt>
    <dgm:pt modelId="{C9B95121-775C-46A4-A811-CE891D047F2E}" type="sibTrans" cxnId="{E7D0313D-E249-4338-8E98-10A74350D684}">
      <dgm:prSet/>
      <dgm:spPr/>
      <dgm:t>
        <a:bodyPr/>
        <a:lstStyle/>
        <a:p>
          <a:endParaRPr lang="es-US"/>
        </a:p>
      </dgm:t>
    </dgm:pt>
    <dgm:pt modelId="{4F9C07E4-6C93-4DA7-9BC0-E383342E5519}">
      <dgm:prSet phldrT="[Texto]" custT="1"/>
      <dgm:spPr>
        <a:solidFill>
          <a:schemeClr val="bg2">
            <a:lumMod val="20000"/>
            <a:lumOff val="80000"/>
          </a:schemeClr>
        </a:solidFill>
      </dgm:spPr>
      <dgm:t>
        <a:bodyPr/>
        <a:lstStyle/>
        <a:p>
          <a:r>
            <a:rPr lang="es-US" sz="1400" b="1" dirty="0" smtClean="0"/>
            <a:t>OBJETIVOS</a:t>
          </a:r>
          <a:endParaRPr lang="es-US" sz="1400" b="1" dirty="0"/>
        </a:p>
      </dgm:t>
    </dgm:pt>
    <dgm:pt modelId="{24388ACA-7382-48EC-9A87-F07177EA7355}" type="parTrans" cxnId="{34420829-13C0-4729-89CC-2E8CB63CEA96}">
      <dgm:prSet/>
      <dgm:spPr/>
      <dgm:t>
        <a:bodyPr/>
        <a:lstStyle/>
        <a:p>
          <a:endParaRPr lang="es-US"/>
        </a:p>
      </dgm:t>
    </dgm:pt>
    <dgm:pt modelId="{809D91C1-4CB9-47A9-BD91-7CAC7FF30998}" type="sibTrans" cxnId="{34420829-13C0-4729-89CC-2E8CB63CEA96}">
      <dgm:prSet/>
      <dgm:spPr/>
      <dgm:t>
        <a:bodyPr/>
        <a:lstStyle/>
        <a:p>
          <a:endParaRPr lang="es-US"/>
        </a:p>
      </dgm:t>
    </dgm:pt>
    <dgm:pt modelId="{47EF2E2D-FCD0-43DC-B238-AD456292555E}">
      <dgm:prSet phldrT="[Texto]" custT="1"/>
      <dgm:spPr/>
      <dgm:t>
        <a:bodyPr/>
        <a:lstStyle/>
        <a:p>
          <a:r>
            <a:rPr lang="es-US" sz="1400" b="1" dirty="0" smtClean="0"/>
            <a:t>METODOLOGÍA</a:t>
          </a:r>
          <a:endParaRPr lang="es-US" sz="1400" b="1" dirty="0"/>
        </a:p>
      </dgm:t>
    </dgm:pt>
    <dgm:pt modelId="{5C60B7E6-49A6-425D-9938-B958BAB53793}" type="parTrans" cxnId="{D8C7864B-5BD6-423D-B5CA-53F0570FD1D4}">
      <dgm:prSet/>
      <dgm:spPr/>
      <dgm:t>
        <a:bodyPr/>
        <a:lstStyle/>
        <a:p>
          <a:endParaRPr lang="es-US"/>
        </a:p>
      </dgm:t>
    </dgm:pt>
    <dgm:pt modelId="{2053EA9B-AB87-4266-B4EA-ED0EAF936D89}" type="sibTrans" cxnId="{D8C7864B-5BD6-423D-B5CA-53F0570FD1D4}">
      <dgm:prSet/>
      <dgm:spPr/>
      <dgm:t>
        <a:bodyPr/>
        <a:lstStyle/>
        <a:p>
          <a:endParaRPr lang="es-US"/>
        </a:p>
      </dgm:t>
    </dgm:pt>
    <dgm:pt modelId="{D0E4D80F-B1A2-45C2-97AA-D1446EE233C8}">
      <dgm:prSet phldrT="[Texto]" custT="1"/>
      <dgm:spPr/>
      <dgm:t>
        <a:bodyPr/>
        <a:lstStyle/>
        <a:p>
          <a:r>
            <a:rPr lang="es-US" sz="1400" b="1" dirty="0" smtClean="0"/>
            <a:t>RESULTADOS</a:t>
          </a:r>
          <a:endParaRPr lang="es-US" sz="1400" b="1" dirty="0"/>
        </a:p>
      </dgm:t>
    </dgm:pt>
    <dgm:pt modelId="{83BBBCFD-0013-4E05-93C0-DB9DC44A30D9}" type="parTrans" cxnId="{7B37C08A-24FB-415A-BCF1-20EF2A3EF463}">
      <dgm:prSet/>
      <dgm:spPr/>
      <dgm:t>
        <a:bodyPr/>
        <a:lstStyle/>
        <a:p>
          <a:endParaRPr lang="es-US"/>
        </a:p>
      </dgm:t>
    </dgm:pt>
    <dgm:pt modelId="{B65215B6-F83F-406B-9403-1E2A4A6DCD94}" type="sibTrans" cxnId="{7B37C08A-24FB-415A-BCF1-20EF2A3EF463}">
      <dgm:prSet/>
      <dgm:spPr/>
      <dgm:t>
        <a:bodyPr/>
        <a:lstStyle/>
        <a:p>
          <a:endParaRPr lang="es-US"/>
        </a:p>
      </dgm:t>
    </dgm:pt>
    <dgm:pt modelId="{2EFF14E5-DE1D-43C6-9D3F-84C0CB70E750}">
      <dgm:prSet phldrT="[Texto]" custT="1"/>
      <dgm:spPr/>
      <dgm:t>
        <a:bodyPr/>
        <a:lstStyle/>
        <a:p>
          <a:r>
            <a:rPr lang="es-US" sz="1400" b="1" dirty="0" smtClean="0"/>
            <a:t>CONCLUSIONES</a:t>
          </a:r>
          <a:endParaRPr lang="es-US" sz="1400" b="1" dirty="0"/>
        </a:p>
      </dgm:t>
    </dgm:pt>
    <dgm:pt modelId="{B0E815AA-A8C6-4E9D-AA0B-CFBB7434F8EF}" type="parTrans" cxnId="{A567D822-1332-4137-951D-A5566CF4892D}">
      <dgm:prSet/>
      <dgm:spPr/>
      <dgm:t>
        <a:bodyPr/>
        <a:lstStyle/>
        <a:p>
          <a:endParaRPr lang="es-US"/>
        </a:p>
      </dgm:t>
    </dgm:pt>
    <dgm:pt modelId="{AA2E9B2B-1554-4AD1-922B-27CB284BFCDE}" type="sibTrans" cxnId="{A567D822-1332-4137-951D-A5566CF4892D}">
      <dgm:prSet/>
      <dgm:spPr/>
      <dgm:t>
        <a:bodyPr/>
        <a:lstStyle/>
        <a:p>
          <a:endParaRPr lang="es-US"/>
        </a:p>
      </dgm:t>
    </dgm:pt>
    <dgm:pt modelId="{63E73E77-512F-4D1D-AB4E-EE6A019A8DC1}" type="pres">
      <dgm:prSet presAssocID="{17FB03F5-70FA-466C-A37D-A7E8EB616439}" presName="Name0" presStyleCnt="0">
        <dgm:presLayoutVars>
          <dgm:dir/>
          <dgm:animLvl val="lvl"/>
          <dgm:resizeHandles val="exact"/>
        </dgm:presLayoutVars>
      </dgm:prSet>
      <dgm:spPr/>
    </dgm:pt>
    <dgm:pt modelId="{15BF632B-252C-4CB3-BF3A-EFB74B6FBCC2}" type="pres">
      <dgm:prSet presAssocID="{FE2BC662-9AED-4591-A56D-AB80FBB6CD15}" presName="parTxOnly" presStyleLbl="node1" presStyleIdx="0" presStyleCnt="5">
        <dgm:presLayoutVars>
          <dgm:chMax val="0"/>
          <dgm:chPref val="0"/>
          <dgm:bulletEnabled val="1"/>
        </dgm:presLayoutVars>
      </dgm:prSet>
      <dgm:spPr/>
      <dgm:t>
        <a:bodyPr/>
        <a:lstStyle/>
        <a:p>
          <a:endParaRPr lang="es-US"/>
        </a:p>
      </dgm:t>
    </dgm:pt>
    <dgm:pt modelId="{76201F07-D22F-4123-9711-550517C57BF3}" type="pres">
      <dgm:prSet presAssocID="{C9B95121-775C-46A4-A811-CE891D047F2E}" presName="parTxOnlySpace" presStyleCnt="0"/>
      <dgm:spPr/>
    </dgm:pt>
    <dgm:pt modelId="{1E5117BC-88A5-4E80-AF64-A3534BEE4692}" type="pres">
      <dgm:prSet presAssocID="{4F9C07E4-6C93-4DA7-9BC0-E383342E5519}" presName="parTxOnly" presStyleLbl="node1" presStyleIdx="1" presStyleCnt="5">
        <dgm:presLayoutVars>
          <dgm:chMax val="0"/>
          <dgm:chPref val="0"/>
          <dgm:bulletEnabled val="1"/>
        </dgm:presLayoutVars>
      </dgm:prSet>
      <dgm:spPr/>
      <dgm:t>
        <a:bodyPr/>
        <a:lstStyle/>
        <a:p>
          <a:endParaRPr lang="es-US"/>
        </a:p>
      </dgm:t>
    </dgm:pt>
    <dgm:pt modelId="{2FC6639C-F985-40B7-861C-EC8996EFBF54}" type="pres">
      <dgm:prSet presAssocID="{809D91C1-4CB9-47A9-BD91-7CAC7FF30998}" presName="parTxOnlySpace" presStyleCnt="0"/>
      <dgm:spPr/>
    </dgm:pt>
    <dgm:pt modelId="{2BF3DE53-7C29-4827-8814-B216415C44FB}" type="pres">
      <dgm:prSet presAssocID="{47EF2E2D-FCD0-43DC-B238-AD456292555E}" presName="parTxOnly" presStyleLbl="node1" presStyleIdx="2" presStyleCnt="5">
        <dgm:presLayoutVars>
          <dgm:chMax val="0"/>
          <dgm:chPref val="0"/>
          <dgm:bulletEnabled val="1"/>
        </dgm:presLayoutVars>
      </dgm:prSet>
      <dgm:spPr/>
      <dgm:t>
        <a:bodyPr/>
        <a:lstStyle/>
        <a:p>
          <a:endParaRPr lang="es-US"/>
        </a:p>
      </dgm:t>
    </dgm:pt>
    <dgm:pt modelId="{043F39F3-72C6-4771-99AE-225E94EA357D}" type="pres">
      <dgm:prSet presAssocID="{2053EA9B-AB87-4266-B4EA-ED0EAF936D89}" presName="parTxOnlySpace" presStyleCnt="0"/>
      <dgm:spPr/>
    </dgm:pt>
    <dgm:pt modelId="{25681604-AC99-4CF8-920B-43CBD61ED44B}" type="pres">
      <dgm:prSet presAssocID="{D0E4D80F-B1A2-45C2-97AA-D1446EE233C8}" presName="parTxOnly" presStyleLbl="node1" presStyleIdx="3" presStyleCnt="5">
        <dgm:presLayoutVars>
          <dgm:chMax val="0"/>
          <dgm:chPref val="0"/>
          <dgm:bulletEnabled val="1"/>
        </dgm:presLayoutVars>
      </dgm:prSet>
      <dgm:spPr/>
      <dgm:t>
        <a:bodyPr/>
        <a:lstStyle/>
        <a:p>
          <a:endParaRPr lang="es-US"/>
        </a:p>
      </dgm:t>
    </dgm:pt>
    <dgm:pt modelId="{2C1EBE78-135F-44D3-97A8-D5DB82B798E6}" type="pres">
      <dgm:prSet presAssocID="{B65215B6-F83F-406B-9403-1E2A4A6DCD94}" presName="parTxOnlySpace" presStyleCnt="0"/>
      <dgm:spPr/>
    </dgm:pt>
    <dgm:pt modelId="{609C44D8-ABCF-410D-AD15-7E80B57D5541}" type="pres">
      <dgm:prSet presAssocID="{2EFF14E5-DE1D-43C6-9D3F-84C0CB70E750}" presName="parTxOnly" presStyleLbl="node1" presStyleIdx="4" presStyleCnt="5">
        <dgm:presLayoutVars>
          <dgm:chMax val="0"/>
          <dgm:chPref val="0"/>
          <dgm:bulletEnabled val="1"/>
        </dgm:presLayoutVars>
      </dgm:prSet>
      <dgm:spPr/>
      <dgm:t>
        <a:bodyPr/>
        <a:lstStyle/>
        <a:p>
          <a:endParaRPr lang="es-US"/>
        </a:p>
      </dgm:t>
    </dgm:pt>
  </dgm:ptLst>
  <dgm:cxnLst>
    <dgm:cxn modelId="{34420829-13C0-4729-89CC-2E8CB63CEA96}" srcId="{17FB03F5-70FA-466C-A37D-A7E8EB616439}" destId="{4F9C07E4-6C93-4DA7-9BC0-E383342E5519}" srcOrd="1" destOrd="0" parTransId="{24388ACA-7382-48EC-9A87-F07177EA7355}" sibTransId="{809D91C1-4CB9-47A9-BD91-7CAC7FF30998}"/>
    <dgm:cxn modelId="{06E33F0C-DECF-4823-A7D7-35BE17CF8679}" type="presOf" srcId="{47EF2E2D-FCD0-43DC-B238-AD456292555E}" destId="{2BF3DE53-7C29-4827-8814-B216415C44FB}" srcOrd="0" destOrd="0" presId="urn:microsoft.com/office/officeart/2005/8/layout/chevron1"/>
    <dgm:cxn modelId="{008CD667-7844-4F2B-8685-F2BFE24B7182}" type="presOf" srcId="{FE2BC662-9AED-4591-A56D-AB80FBB6CD15}" destId="{15BF632B-252C-4CB3-BF3A-EFB74B6FBCC2}" srcOrd="0" destOrd="0" presId="urn:microsoft.com/office/officeart/2005/8/layout/chevron1"/>
    <dgm:cxn modelId="{FF855A21-2F08-42A0-83D1-71BD2384AFD9}" type="presOf" srcId="{17FB03F5-70FA-466C-A37D-A7E8EB616439}" destId="{63E73E77-512F-4D1D-AB4E-EE6A019A8DC1}" srcOrd="0" destOrd="0" presId="urn:microsoft.com/office/officeart/2005/8/layout/chevron1"/>
    <dgm:cxn modelId="{7B37C08A-24FB-415A-BCF1-20EF2A3EF463}" srcId="{17FB03F5-70FA-466C-A37D-A7E8EB616439}" destId="{D0E4D80F-B1A2-45C2-97AA-D1446EE233C8}" srcOrd="3" destOrd="0" parTransId="{83BBBCFD-0013-4E05-93C0-DB9DC44A30D9}" sibTransId="{B65215B6-F83F-406B-9403-1E2A4A6DCD94}"/>
    <dgm:cxn modelId="{E7D0313D-E249-4338-8E98-10A74350D684}" srcId="{17FB03F5-70FA-466C-A37D-A7E8EB616439}" destId="{FE2BC662-9AED-4591-A56D-AB80FBB6CD15}" srcOrd="0" destOrd="0" parTransId="{6B1EDA16-B0EA-41FE-9160-F1CB854900DE}" sibTransId="{C9B95121-775C-46A4-A811-CE891D047F2E}"/>
    <dgm:cxn modelId="{7EEB4087-8108-4567-B511-B5A39BFEB9BC}" type="presOf" srcId="{D0E4D80F-B1A2-45C2-97AA-D1446EE233C8}" destId="{25681604-AC99-4CF8-920B-43CBD61ED44B}" srcOrd="0" destOrd="0" presId="urn:microsoft.com/office/officeart/2005/8/layout/chevron1"/>
    <dgm:cxn modelId="{A567D822-1332-4137-951D-A5566CF4892D}" srcId="{17FB03F5-70FA-466C-A37D-A7E8EB616439}" destId="{2EFF14E5-DE1D-43C6-9D3F-84C0CB70E750}" srcOrd="4" destOrd="0" parTransId="{B0E815AA-A8C6-4E9D-AA0B-CFBB7434F8EF}" sibTransId="{AA2E9B2B-1554-4AD1-922B-27CB284BFCDE}"/>
    <dgm:cxn modelId="{CCCB3106-4807-435F-837C-9A011DE2E65D}" type="presOf" srcId="{2EFF14E5-DE1D-43C6-9D3F-84C0CB70E750}" destId="{609C44D8-ABCF-410D-AD15-7E80B57D5541}" srcOrd="0" destOrd="0" presId="urn:microsoft.com/office/officeart/2005/8/layout/chevron1"/>
    <dgm:cxn modelId="{D8C7864B-5BD6-423D-B5CA-53F0570FD1D4}" srcId="{17FB03F5-70FA-466C-A37D-A7E8EB616439}" destId="{47EF2E2D-FCD0-43DC-B238-AD456292555E}" srcOrd="2" destOrd="0" parTransId="{5C60B7E6-49A6-425D-9938-B958BAB53793}" sibTransId="{2053EA9B-AB87-4266-B4EA-ED0EAF936D89}"/>
    <dgm:cxn modelId="{88DB25F1-AA45-4B1B-96D8-3C8CD1866D5B}" type="presOf" srcId="{4F9C07E4-6C93-4DA7-9BC0-E383342E5519}" destId="{1E5117BC-88A5-4E80-AF64-A3534BEE4692}" srcOrd="0" destOrd="0" presId="urn:microsoft.com/office/officeart/2005/8/layout/chevron1"/>
    <dgm:cxn modelId="{4EE4A517-20F8-44E5-B879-7BE593BE41DC}" type="presParOf" srcId="{63E73E77-512F-4D1D-AB4E-EE6A019A8DC1}" destId="{15BF632B-252C-4CB3-BF3A-EFB74B6FBCC2}" srcOrd="0" destOrd="0" presId="urn:microsoft.com/office/officeart/2005/8/layout/chevron1"/>
    <dgm:cxn modelId="{4DF17C51-D209-4401-80DC-B2030A95F6E3}" type="presParOf" srcId="{63E73E77-512F-4D1D-AB4E-EE6A019A8DC1}" destId="{76201F07-D22F-4123-9711-550517C57BF3}" srcOrd="1" destOrd="0" presId="urn:microsoft.com/office/officeart/2005/8/layout/chevron1"/>
    <dgm:cxn modelId="{8B83DEF5-0F2E-4094-B77B-07803FD9A571}" type="presParOf" srcId="{63E73E77-512F-4D1D-AB4E-EE6A019A8DC1}" destId="{1E5117BC-88A5-4E80-AF64-A3534BEE4692}" srcOrd="2" destOrd="0" presId="urn:microsoft.com/office/officeart/2005/8/layout/chevron1"/>
    <dgm:cxn modelId="{B973F718-216C-40A5-A1DB-7A1B6EA6D901}" type="presParOf" srcId="{63E73E77-512F-4D1D-AB4E-EE6A019A8DC1}" destId="{2FC6639C-F985-40B7-861C-EC8996EFBF54}" srcOrd="3" destOrd="0" presId="urn:microsoft.com/office/officeart/2005/8/layout/chevron1"/>
    <dgm:cxn modelId="{61AD46FB-125D-4042-8ACC-E1053B97DD9D}" type="presParOf" srcId="{63E73E77-512F-4D1D-AB4E-EE6A019A8DC1}" destId="{2BF3DE53-7C29-4827-8814-B216415C44FB}" srcOrd="4" destOrd="0" presId="urn:microsoft.com/office/officeart/2005/8/layout/chevron1"/>
    <dgm:cxn modelId="{6F90C9BE-CABC-47EB-935A-CAFCF3AA7099}" type="presParOf" srcId="{63E73E77-512F-4D1D-AB4E-EE6A019A8DC1}" destId="{043F39F3-72C6-4771-99AE-225E94EA357D}" srcOrd="5" destOrd="0" presId="urn:microsoft.com/office/officeart/2005/8/layout/chevron1"/>
    <dgm:cxn modelId="{315CC2C2-DDF3-4F62-B702-F92A805DA8F2}" type="presParOf" srcId="{63E73E77-512F-4D1D-AB4E-EE6A019A8DC1}" destId="{25681604-AC99-4CF8-920B-43CBD61ED44B}" srcOrd="6" destOrd="0" presId="urn:microsoft.com/office/officeart/2005/8/layout/chevron1"/>
    <dgm:cxn modelId="{BC7DC3BE-9C4B-498C-B1D8-BA9CD53DD026}" type="presParOf" srcId="{63E73E77-512F-4D1D-AB4E-EE6A019A8DC1}" destId="{2C1EBE78-135F-44D3-97A8-D5DB82B798E6}" srcOrd="7" destOrd="0" presId="urn:microsoft.com/office/officeart/2005/8/layout/chevron1"/>
    <dgm:cxn modelId="{CBA4271F-E9C8-46AB-BED4-AFA6A4DAA95F}" type="presParOf" srcId="{63E73E77-512F-4D1D-AB4E-EE6A019A8DC1}" destId="{609C44D8-ABCF-410D-AD15-7E80B57D554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7A306D-0EA9-4253-B7B3-F771F7B04E9A}" type="doc">
      <dgm:prSet loTypeId="urn:microsoft.com/office/officeart/2005/8/layout/pyramid2" loCatId="list" qsTypeId="urn:microsoft.com/office/officeart/2005/8/quickstyle/simple3" qsCatId="simple" csTypeId="urn:microsoft.com/office/officeart/2005/8/colors/colorful5" csCatId="colorful" phldr="1"/>
      <dgm:spPr/>
      <dgm:t>
        <a:bodyPr/>
        <a:lstStyle/>
        <a:p>
          <a:endParaRPr lang="es-US"/>
        </a:p>
      </dgm:t>
    </dgm:pt>
    <dgm:pt modelId="{7F83C99E-448A-4E3E-B824-29E60EF2CF6C}">
      <dgm:prSet phldrT="[Texto]" custT="1"/>
      <dgm:spPr/>
      <dgm:t>
        <a:bodyPr/>
        <a:lstStyle/>
        <a:p>
          <a:pPr algn="ctr"/>
          <a:r>
            <a:rPr lang="es-US" sz="1800" b="1" dirty="0" smtClean="0"/>
            <a:t>Definición del problema</a:t>
          </a:r>
        </a:p>
        <a:p>
          <a:pPr algn="just"/>
          <a:r>
            <a:rPr lang="es-EC" sz="1800" dirty="0" smtClean="0"/>
            <a:t>Localizar las zonas que necesitan mayor atención en el cantón Pedro Moncayo.</a:t>
          </a:r>
          <a:r>
            <a:rPr lang="es-US" sz="1800" dirty="0" smtClean="0"/>
            <a:t> </a:t>
          </a:r>
          <a:endParaRPr lang="es-US" sz="1800" dirty="0"/>
        </a:p>
      </dgm:t>
    </dgm:pt>
    <dgm:pt modelId="{E7E86245-3AF9-4B7B-870F-F15EB429A770}" type="parTrans" cxnId="{546AAB6C-840B-498F-8D9C-1E36AF794914}">
      <dgm:prSet/>
      <dgm:spPr/>
      <dgm:t>
        <a:bodyPr/>
        <a:lstStyle/>
        <a:p>
          <a:endParaRPr lang="es-US"/>
        </a:p>
      </dgm:t>
    </dgm:pt>
    <dgm:pt modelId="{9B5AD7D7-5B0F-4E49-8109-88F444DA76C2}" type="sibTrans" cxnId="{546AAB6C-840B-498F-8D9C-1E36AF794914}">
      <dgm:prSet/>
      <dgm:spPr/>
      <dgm:t>
        <a:bodyPr/>
        <a:lstStyle/>
        <a:p>
          <a:endParaRPr lang="es-US"/>
        </a:p>
      </dgm:t>
    </dgm:pt>
    <mc:AlternateContent xmlns:mc="http://schemas.openxmlformats.org/markup-compatibility/2006" xmlns:a14="http://schemas.microsoft.com/office/drawing/2010/main">
      <mc:Choice Requires="a14">
        <dgm:pt modelId="{4618D0FB-6052-41CD-A6D2-A6E0AC072A75}">
          <dgm:prSet phldrT="[Texto]" custT="1"/>
          <dgm:spPr/>
          <dgm:t>
            <a:bodyPr/>
            <a:lstStyle/>
            <a:p>
              <a:pPr algn="ctr"/>
              <a:r>
                <a:rPr lang="es-US" sz="1800" b="1" dirty="0" smtClean="0"/>
                <a:t>Escala de factores</a:t>
              </a:r>
            </a:p>
            <a:p>
              <a:pPr algn="ctr"/>
              <a:r>
                <a:rPr lang="es-EC" sz="1800" b="0" dirty="0" smtClean="0"/>
                <a:t>Co</a:t>
              </a:r>
              <a:r>
                <a:rPr lang="es-EC" sz="1800" dirty="0" smtClean="0"/>
                <a:t>njunto </a:t>
              </a:r>
              <a14:m>
                <m:oMath xmlns:m="http://schemas.openxmlformats.org/officeDocument/2006/math">
                  <m:r>
                    <a:rPr lang="es-EC" sz="1800" i="1">
                      <a:latin typeface="Cambria Math"/>
                    </a:rPr>
                    <m:t>𝐴</m:t>
                  </m:r>
                  <m:r>
                    <a:rPr lang="es-EC" sz="1800" i="1">
                      <a:latin typeface="Cambria Math"/>
                    </a:rPr>
                    <m:t>∈</m:t>
                  </m:r>
                  <m:sSup>
                    <m:sSupPr>
                      <m:ctrlPr>
                        <a:rPr lang="es-US" sz="1800" i="1">
                          <a:latin typeface="Cambria Math" panose="02040503050406030204" pitchFamily="18" charset="0"/>
                        </a:rPr>
                      </m:ctrlPr>
                    </m:sSupPr>
                    <m:e>
                      <m:r>
                        <a:rPr lang="es-EC" sz="1800" i="1">
                          <a:latin typeface="Cambria Math"/>
                        </a:rPr>
                        <m:t>𝑍</m:t>
                      </m:r>
                    </m:e>
                    <m:sup>
                      <m:r>
                        <a:rPr lang="es-EC" sz="1800" i="1">
                          <a:latin typeface="Cambria Math"/>
                        </a:rPr>
                        <m:t>+</m:t>
                      </m:r>
                    </m:sup>
                  </m:sSup>
                  <m:r>
                    <a:rPr lang="es-EC" sz="1800" i="1">
                      <a:latin typeface="Cambria Math"/>
                    </a:rPr>
                    <m:t> </m:t>
                  </m:r>
                  <m:d>
                    <m:dPr>
                      <m:begChr m:val="{"/>
                      <m:endChr m:val="}"/>
                      <m:ctrlPr>
                        <a:rPr lang="es-US" sz="1800" i="1">
                          <a:latin typeface="Cambria Math" panose="02040503050406030204" pitchFamily="18" charset="0"/>
                        </a:rPr>
                      </m:ctrlPr>
                    </m:dPr>
                    <m:e>
                      <m:r>
                        <a:rPr lang="es-EC" sz="1800" i="1">
                          <a:latin typeface="Cambria Math"/>
                        </a:rPr>
                        <m:t>5, …, </m:t>
                      </m:r>
                      <m:r>
                        <a:rPr lang="es-US" sz="1800" b="0" i="1" smtClean="0">
                          <a:latin typeface="Cambria Math" panose="02040503050406030204" pitchFamily="18" charset="0"/>
                        </a:rPr>
                        <m:t>1</m:t>
                      </m:r>
                      <m:r>
                        <a:rPr lang="es-EC" sz="1800" i="1">
                          <a:latin typeface="Cambria Math"/>
                        </a:rPr>
                        <m:t>5</m:t>
                      </m:r>
                    </m:e>
                  </m:d>
                </m:oMath>
              </a14:m>
              <a:endParaRPr lang="es-US" sz="1800" b="1" dirty="0" smtClean="0"/>
            </a:p>
            <a:p>
              <a:pPr algn="ctr"/>
              <a:r>
                <a:rPr lang="es-US" sz="1800" b="0" dirty="0" smtClean="0"/>
                <a:t>15 lo más favorable</a:t>
              </a:r>
              <a:endParaRPr lang="es-US" sz="1800" b="0" dirty="0"/>
            </a:p>
          </dgm:t>
        </dgm:pt>
      </mc:Choice>
      <mc:Fallback xmlns="">
        <dgm:pt modelId="{4618D0FB-6052-41CD-A6D2-A6E0AC072A75}">
          <dgm:prSet phldrT="[Texto]" custT="1"/>
          <dgm:spPr/>
          <dgm:t>
            <a:bodyPr/>
            <a:lstStyle/>
            <a:p>
              <a:pPr algn="ctr"/>
              <a:r>
                <a:rPr lang="es-US" sz="1800" b="1" dirty="0" smtClean="0"/>
                <a:t>Escala de factores</a:t>
              </a:r>
            </a:p>
            <a:p>
              <a:pPr algn="ctr"/>
              <a:r>
                <a:rPr lang="es-EC" sz="1800" b="0" dirty="0" smtClean="0"/>
                <a:t>Co</a:t>
              </a:r>
              <a:r>
                <a:rPr lang="es-EC" sz="1800" dirty="0" smtClean="0"/>
                <a:t>njunto </a:t>
              </a:r>
              <a:r>
                <a:rPr lang="es-EC" sz="1800" i="0">
                  <a:latin typeface="Cambria Math"/>
                </a:rPr>
                <a:t>𝐴∈𝑍</a:t>
              </a:r>
              <a:r>
                <a:rPr lang="es-US" sz="1800" i="0">
                  <a:latin typeface="Cambria Math" panose="02040503050406030204" pitchFamily="18" charset="0"/>
                </a:rPr>
                <a:t>^</a:t>
              </a:r>
              <a:r>
                <a:rPr lang="es-EC" sz="1800" i="0">
                  <a:latin typeface="Cambria Math"/>
                </a:rPr>
                <a:t>+  </a:t>
              </a:r>
              <a:r>
                <a:rPr lang="es-US" sz="1800" i="0">
                  <a:latin typeface="Cambria Math" panose="02040503050406030204" pitchFamily="18" charset="0"/>
                </a:rPr>
                <a:t>{</a:t>
              </a:r>
              <a:r>
                <a:rPr lang="es-EC" sz="1800" i="0">
                  <a:latin typeface="Cambria Math"/>
                </a:rPr>
                <a:t>5, …, </a:t>
              </a:r>
              <a:r>
                <a:rPr lang="es-US" sz="1800" b="0" i="0" smtClean="0">
                  <a:latin typeface="Cambria Math" panose="02040503050406030204" pitchFamily="18" charset="0"/>
                </a:rPr>
                <a:t>1</a:t>
              </a:r>
              <a:r>
                <a:rPr lang="es-EC" sz="1800" i="0">
                  <a:latin typeface="Cambria Math"/>
                </a:rPr>
                <a:t>5</a:t>
              </a:r>
              <a:r>
                <a:rPr lang="es-EC" sz="1800" i="0">
                  <a:latin typeface="Cambria Math" panose="02040503050406030204" pitchFamily="18" charset="0"/>
                </a:rPr>
                <a:t>}</a:t>
              </a:r>
              <a:endParaRPr lang="es-US" sz="1800" b="1" dirty="0" smtClean="0"/>
            </a:p>
            <a:p>
              <a:pPr algn="ctr"/>
              <a:r>
                <a:rPr lang="es-US" sz="1800" b="0" dirty="0" smtClean="0"/>
                <a:t>15 lo más favorable</a:t>
              </a:r>
              <a:endParaRPr lang="es-US" sz="1800" b="0" dirty="0"/>
            </a:p>
          </dgm:t>
        </dgm:pt>
      </mc:Fallback>
    </mc:AlternateContent>
    <dgm:pt modelId="{31D4ADEE-6A73-4AF8-9702-233A4EB9CC33}" type="parTrans" cxnId="{819E62C7-5BF7-4385-9CE9-624385B725AA}">
      <dgm:prSet/>
      <dgm:spPr/>
      <dgm:t>
        <a:bodyPr/>
        <a:lstStyle/>
        <a:p>
          <a:endParaRPr lang="es-US"/>
        </a:p>
      </dgm:t>
    </dgm:pt>
    <dgm:pt modelId="{93C76B73-6551-4C74-A0D8-C10656E70172}" type="sibTrans" cxnId="{819E62C7-5BF7-4385-9CE9-624385B725AA}">
      <dgm:prSet/>
      <dgm:spPr/>
      <dgm:t>
        <a:bodyPr/>
        <a:lstStyle/>
        <a:p>
          <a:endParaRPr lang="es-US"/>
        </a:p>
      </dgm:t>
    </dgm:pt>
    <dgm:pt modelId="{F388700D-EF8A-44C7-AC00-DA90A7EBA036}">
      <dgm:prSet phldrT="[Texto]" custT="1"/>
      <dgm:spPr/>
      <dgm:t>
        <a:bodyPr/>
        <a:lstStyle/>
        <a:p>
          <a:pPr algn="ctr"/>
          <a:r>
            <a:rPr lang="es-US" sz="1800" b="1" dirty="0" smtClean="0"/>
            <a:t>Estandarización</a:t>
          </a:r>
        </a:p>
        <a:p>
          <a:pPr algn="ctr"/>
          <a:r>
            <a:rPr lang="es-US" sz="1800" b="0" dirty="0" smtClean="0"/>
            <a:t>0 = zonas de mayor atención</a:t>
          </a:r>
        </a:p>
        <a:p>
          <a:pPr algn="ctr"/>
          <a:r>
            <a:rPr lang="es-US" sz="1800" b="0" dirty="0" smtClean="0"/>
            <a:t>1 = zonas de menor atención </a:t>
          </a:r>
          <a:endParaRPr lang="es-US" sz="1800" b="0" dirty="0"/>
        </a:p>
      </dgm:t>
    </dgm:pt>
    <dgm:pt modelId="{27E5EBA3-894A-425B-96A1-D550B23735EE}" type="parTrans" cxnId="{0D63B13C-1EA3-4AE1-ABE4-8C1EC36CD806}">
      <dgm:prSet/>
      <dgm:spPr/>
      <dgm:t>
        <a:bodyPr/>
        <a:lstStyle/>
        <a:p>
          <a:endParaRPr lang="es-US"/>
        </a:p>
      </dgm:t>
    </dgm:pt>
    <dgm:pt modelId="{EB972D9F-7A08-4E30-9C52-86A04E980618}" type="sibTrans" cxnId="{0D63B13C-1EA3-4AE1-ABE4-8C1EC36CD806}">
      <dgm:prSet/>
      <dgm:spPr/>
      <dgm:t>
        <a:bodyPr/>
        <a:lstStyle/>
        <a:p>
          <a:endParaRPr lang="es-US"/>
        </a:p>
      </dgm:t>
    </dgm:pt>
    <dgm:pt modelId="{D428552A-023D-4BBB-8C0B-A93B081EC45A}" type="pres">
      <dgm:prSet presAssocID="{537A306D-0EA9-4253-B7B3-F771F7B04E9A}" presName="compositeShape" presStyleCnt="0">
        <dgm:presLayoutVars>
          <dgm:dir/>
          <dgm:resizeHandles/>
        </dgm:presLayoutVars>
      </dgm:prSet>
      <dgm:spPr/>
      <dgm:t>
        <a:bodyPr/>
        <a:lstStyle/>
        <a:p>
          <a:endParaRPr lang="es-EC"/>
        </a:p>
      </dgm:t>
    </dgm:pt>
    <dgm:pt modelId="{78C03EEF-0CE8-4F43-9944-B44C2788DA18}" type="pres">
      <dgm:prSet presAssocID="{537A306D-0EA9-4253-B7B3-F771F7B04E9A}" presName="pyramid" presStyleLbl="node1" presStyleIdx="0" presStyleCnt="1"/>
      <dgm:spPr/>
    </dgm:pt>
    <dgm:pt modelId="{F7F84356-B965-43E4-9338-EAA184AA2463}" type="pres">
      <dgm:prSet presAssocID="{537A306D-0EA9-4253-B7B3-F771F7B04E9A}" presName="theList" presStyleCnt="0"/>
      <dgm:spPr/>
    </dgm:pt>
    <dgm:pt modelId="{3237EA20-F143-456D-82F9-712C1872E8BC}" type="pres">
      <dgm:prSet presAssocID="{7F83C99E-448A-4E3E-B824-29E60EF2CF6C}" presName="aNode" presStyleLbl="fgAcc1" presStyleIdx="0" presStyleCnt="3">
        <dgm:presLayoutVars>
          <dgm:bulletEnabled val="1"/>
        </dgm:presLayoutVars>
      </dgm:prSet>
      <dgm:spPr/>
      <dgm:t>
        <a:bodyPr/>
        <a:lstStyle/>
        <a:p>
          <a:endParaRPr lang="es-US"/>
        </a:p>
      </dgm:t>
    </dgm:pt>
    <dgm:pt modelId="{289591D1-2CEC-4B93-8413-75FEE7CEA915}" type="pres">
      <dgm:prSet presAssocID="{7F83C99E-448A-4E3E-B824-29E60EF2CF6C}" presName="aSpace" presStyleCnt="0"/>
      <dgm:spPr/>
    </dgm:pt>
    <dgm:pt modelId="{F9BEAB59-4BA9-4FA3-95B0-7A82C8E15F84}" type="pres">
      <dgm:prSet presAssocID="{4618D0FB-6052-41CD-A6D2-A6E0AC072A75}" presName="aNode" presStyleLbl="fgAcc1" presStyleIdx="1" presStyleCnt="3">
        <dgm:presLayoutVars>
          <dgm:bulletEnabled val="1"/>
        </dgm:presLayoutVars>
      </dgm:prSet>
      <dgm:spPr/>
      <dgm:t>
        <a:bodyPr/>
        <a:lstStyle/>
        <a:p>
          <a:endParaRPr lang="es-US"/>
        </a:p>
      </dgm:t>
    </dgm:pt>
    <dgm:pt modelId="{DEF62C2E-506F-467C-BEC2-8F247654DB5A}" type="pres">
      <dgm:prSet presAssocID="{4618D0FB-6052-41CD-A6D2-A6E0AC072A75}" presName="aSpace" presStyleCnt="0"/>
      <dgm:spPr/>
    </dgm:pt>
    <dgm:pt modelId="{5974D83C-3C16-4B99-8380-8C926A7F2021}" type="pres">
      <dgm:prSet presAssocID="{F388700D-EF8A-44C7-AC00-DA90A7EBA036}" presName="aNode" presStyleLbl="fgAcc1" presStyleIdx="2" presStyleCnt="3">
        <dgm:presLayoutVars>
          <dgm:bulletEnabled val="1"/>
        </dgm:presLayoutVars>
      </dgm:prSet>
      <dgm:spPr/>
      <dgm:t>
        <a:bodyPr/>
        <a:lstStyle/>
        <a:p>
          <a:endParaRPr lang="es-US"/>
        </a:p>
      </dgm:t>
    </dgm:pt>
    <dgm:pt modelId="{6650D391-A138-4266-A5D0-5638BD3B57EC}" type="pres">
      <dgm:prSet presAssocID="{F388700D-EF8A-44C7-AC00-DA90A7EBA036}" presName="aSpace" presStyleCnt="0"/>
      <dgm:spPr/>
    </dgm:pt>
  </dgm:ptLst>
  <dgm:cxnLst>
    <dgm:cxn modelId="{DF3C65C6-80A2-4612-967D-665291906A43}" type="presOf" srcId="{F388700D-EF8A-44C7-AC00-DA90A7EBA036}" destId="{5974D83C-3C16-4B99-8380-8C926A7F2021}" srcOrd="0" destOrd="0" presId="urn:microsoft.com/office/officeart/2005/8/layout/pyramid2"/>
    <dgm:cxn modelId="{21572AE1-2403-43FB-A55E-3397514BAD26}" type="presOf" srcId="{537A306D-0EA9-4253-B7B3-F771F7B04E9A}" destId="{D428552A-023D-4BBB-8C0B-A93B081EC45A}" srcOrd="0" destOrd="0" presId="urn:microsoft.com/office/officeart/2005/8/layout/pyramid2"/>
    <dgm:cxn modelId="{9F5BACA5-CF65-4AE9-AA16-CD2E2117B2AE}" type="presOf" srcId="{7F83C99E-448A-4E3E-B824-29E60EF2CF6C}" destId="{3237EA20-F143-456D-82F9-712C1872E8BC}" srcOrd="0" destOrd="0" presId="urn:microsoft.com/office/officeart/2005/8/layout/pyramid2"/>
    <dgm:cxn modelId="{819E62C7-5BF7-4385-9CE9-624385B725AA}" srcId="{537A306D-0EA9-4253-B7B3-F771F7B04E9A}" destId="{4618D0FB-6052-41CD-A6D2-A6E0AC072A75}" srcOrd="1" destOrd="0" parTransId="{31D4ADEE-6A73-4AF8-9702-233A4EB9CC33}" sibTransId="{93C76B73-6551-4C74-A0D8-C10656E70172}"/>
    <dgm:cxn modelId="{546AAB6C-840B-498F-8D9C-1E36AF794914}" srcId="{537A306D-0EA9-4253-B7B3-F771F7B04E9A}" destId="{7F83C99E-448A-4E3E-B824-29E60EF2CF6C}" srcOrd="0" destOrd="0" parTransId="{E7E86245-3AF9-4B7B-870F-F15EB429A770}" sibTransId="{9B5AD7D7-5B0F-4E49-8109-88F444DA76C2}"/>
    <dgm:cxn modelId="{0D63B13C-1EA3-4AE1-ABE4-8C1EC36CD806}" srcId="{537A306D-0EA9-4253-B7B3-F771F7B04E9A}" destId="{F388700D-EF8A-44C7-AC00-DA90A7EBA036}" srcOrd="2" destOrd="0" parTransId="{27E5EBA3-894A-425B-96A1-D550B23735EE}" sibTransId="{EB972D9F-7A08-4E30-9C52-86A04E980618}"/>
    <dgm:cxn modelId="{F174F237-D709-4E8D-B8B8-D2CCAF426CAD}" type="presOf" srcId="{4618D0FB-6052-41CD-A6D2-A6E0AC072A75}" destId="{F9BEAB59-4BA9-4FA3-95B0-7A82C8E15F84}" srcOrd="0" destOrd="0" presId="urn:microsoft.com/office/officeart/2005/8/layout/pyramid2"/>
    <dgm:cxn modelId="{92309849-94EB-42AD-9891-1208688C46A2}" type="presParOf" srcId="{D428552A-023D-4BBB-8C0B-A93B081EC45A}" destId="{78C03EEF-0CE8-4F43-9944-B44C2788DA18}" srcOrd="0" destOrd="0" presId="urn:microsoft.com/office/officeart/2005/8/layout/pyramid2"/>
    <dgm:cxn modelId="{053FC0DF-33D6-42EF-971A-80E9F3838F81}" type="presParOf" srcId="{D428552A-023D-4BBB-8C0B-A93B081EC45A}" destId="{F7F84356-B965-43E4-9338-EAA184AA2463}" srcOrd="1" destOrd="0" presId="urn:microsoft.com/office/officeart/2005/8/layout/pyramid2"/>
    <dgm:cxn modelId="{7B692F0F-9368-4E30-9C53-83ED345B3B59}" type="presParOf" srcId="{F7F84356-B965-43E4-9338-EAA184AA2463}" destId="{3237EA20-F143-456D-82F9-712C1872E8BC}" srcOrd="0" destOrd="0" presId="urn:microsoft.com/office/officeart/2005/8/layout/pyramid2"/>
    <dgm:cxn modelId="{FB258AE5-99A1-42EB-80F4-022F5889F934}" type="presParOf" srcId="{F7F84356-B965-43E4-9338-EAA184AA2463}" destId="{289591D1-2CEC-4B93-8413-75FEE7CEA915}" srcOrd="1" destOrd="0" presId="urn:microsoft.com/office/officeart/2005/8/layout/pyramid2"/>
    <dgm:cxn modelId="{56C81E54-3E07-4F10-9868-A75BC9AEB5FA}" type="presParOf" srcId="{F7F84356-B965-43E4-9338-EAA184AA2463}" destId="{F9BEAB59-4BA9-4FA3-95B0-7A82C8E15F84}" srcOrd="2" destOrd="0" presId="urn:microsoft.com/office/officeart/2005/8/layout/pyramid2"/>
    <dgm:cxn modelId="{817FB05E-B62C-4276-976C-EA679ADA774C}" type="presParOf" srcId="{F7F84356-B965-43E4-9338-EAA184AA2463}" destId="{DEF62C2E-506F-467C-BEC2-8F247654DB5A}" srcOrd="3" destOrd="0" presId="urn:microsoft.com/office/officeart/2005/8/layout/pyramid2"/>
    <dgm:cxn modelId="{931F87A0-610B-4DDC-8E2D-B80990530E72}" type="presParOf" srcId="{F7F84356-B965-43E4-9338-EAA184AA2463}" destId="{5974D83C-3C16-4B99-8380-8C926A7F2021}" srcOrd="4" destOrd="0" presId="urn:microsoft.com/office/officeart/2005/8/layout/pyramid2"/>
    <dgm:cxn modelId="{2044573D-B67F-4923-8F84-78113A9C9452}" type="presParOf" srcId="{F7F84356-B965-43E4-9338-EAA184AA2463}" destId="{6650D391-A138-4266-A5D0-5638BD3B57EC}"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7A306D-0EA9-4253-B7B3-F771F7B04E9A}" type="doc">
      <dgm:prSet loTypeId="urn:microsoft.com/office/officeart/2005/8/layout/pyramid2" loCatId="list" qsTypeId="urn:microsoft.com/office/officeart/2005/8/quickstyle/simple3" qsCatId="simple" csTypeId="urn:microsoft.com/office/officeart/2005/8/colors/colorful5" csCatId="colorful" phldr="1"/>
      <dgm:spPr/>
      <dgm:t>
        <a:bodyPr/>
        <a:lstStyle/>
        <a:p>
          <a:endParaRPr lang="es-US"/>
        </a:p>
      </dgm:t>
    </dgm:pt>
    <dgm:pt modelId="{7F83C99E-448A-4E3E-B824-29E60EF2CF6C}">
      <dgm:prSet phldrT="[Texto]" custT="1"/>
      <dgm:spPr/>
      <dgm:t>
        <a:bodyPr/>
        <a:lstStyle/>
        <a:p>
          <a:pPr algn="ctr"/>
          <a:r>
            <a:rPr lang="es-US" sz="1800" b="1" dirty="0" smtClean="0"/>
            <a:t>Definición del problema</a:t>
          </a:r>
        </a:p>
        <a:p>
          <a:pPr algn="just"/>
          <a:r>
            <a:rPr lang="es-EC" sz="1800" dirty="0" smtClean="0"/>
            <a:t>Localizar las zonas que necesitan mayor atención en el cantón Pedro Moncayo.</a:t>
          </a:r>
          <a:r>
            <a:rPr lang="es-US" sz="1800" dirty="0" smtClean="0"/>
            <a:t> </a:t>
          </a:r>
          <a:endParaRPr lang="es-US" sz="1800" dirty="0"/>
        </a:p>
      </dgm:t>
    </dgm:pt>
    <dgm:pt modelId="{E7E86245-3AF9-4B7B-870F-F15EB429A770}" type="parTrans" cxnId="{546AAB6C-840B-498F-8D9C-1E36AF794914}">
      <dgm:prSet/>
      <dgm:spPr/>
      <dgm:t>
        <a:bodyPr/>
        <a:lstStyle/>
        <a:p>
          <a:endParaRPr lang="es-US"/>
        </a:p>
      </dgm:t>
    </dgm:pt>
    <dgm:pt modelId="{9B5AD7D7-5B0F-4E49-8109-88F444DA76C2}" type="sibTrans" cxnId="{546AAB6C-840B-498F-8D9C-1E36AF794914}">
      <dgm:prSet/>
      <dgm:spPr/>
      <dgm:t>
        <a:bodyPr/>
        <a:lstStyle/>
        <a:p>
          <a:endParaRPr lang="es-US"/>
        </a:p>
      </dgm:t>
    </dgm:pt>
    <dgm:pt modelId="{4618D0FB-6052-41CD-A6D2-A6E0AC072A75}">
      <dgm:prSet phldrT="[Texto]" custT="1"/>
      <dgm:spPr>
        <a:blipFill rotWithShape="0">
          <a:blip xmlns:r="http://schemas.openxmlformats.org/officeDocument/2006/relationships" r:embed="rId1"/>
          <a:stretch>
            <a:fillRect/>
          </a:stretch>
        </a:blipFill>
      </dgm:spPr>
      <dgm:t>
        <a:bodyPr/>
        <a:lstStyle/>
        <a:p>
          <a:r>
            <a:rPr lang="es-US">
              <a:noFill/>
            </a:rPr>
            <a:t> </a:t>
          </a:r>
        </a:p>
      </dgm:t>
    </dgm:pt>
    <dgm:pt modelId="{31D4ADEE-6A73-4AF8-9702-233A4EB9CC33}" type="parTrans" cxnId="{819E62C7-5BF7-4385-9CE9-624385B725AA}">
      <dgm:prSet/>
      <dgm:spPr/>
      <dgm:t>
        <a:bodyPr/>
        <a:lstStyle/>
        <a:p>
          <a:endParaRPr lang="es-US"/>
        </a:p>
      </dgm:t>
    </dgm:pt>
    <dgm:pt modelId="{93C76B73-6551-4C74-A0D8-C10656E70172}" type="sibTrans" cxnId="{819E62C7-5BF7-4385-9CE9-624385B725AA}">
      <dgm:prSet/>
      <dgm:spPr/>
      <dgm:t>
        <a:bodyPr/>
        <a:lstStyle/>
        <a:p>
          <a:endParaRPr lang="es-US"/>
        </a:p>
      </dgm:t>
    </dgm:pt>
    <dgm:pt modelId="{F388700D-EF8A-44C7-AC00-DA90A7EBA036}">
      <dgm:prSet phldrT="[Texto]" custT="1"/>
      <dgm:spPr/>
      <dgm:t>
        <a:bodyPr/>
        <a:lstStyle/>
        <a:p>
          <a:pPr algn="ctr"/>
          <a:r>
            <a:rPr lang="es-US" sz="1800" b="1" dirty="0" smtClean="0"/>
            <a:t>Estandarización</a:t>
          </a:r>
        </a:p>
        <a:p>
          <a:pPr algn="ctr"/>
          <a:r>
            <a:rPr lang="es-US" sz="1800" b="0" dirty="0" smtClean="0"/>
            <a:t>0 = zonas de mayor atención</a:t>
          </a:r>
        </a:p>
        <a:p>
          <a:pPr algn="ctr"/>
          <a:r>
            <a:rPr lang="es-US" sz="1800" b="0" dirty="0" smtClean="0"/>
            <a:t>1 = zonas de menor atención </a:t>
          </a:r>
          <a:endParaRPr lang="es-US" sz="1800" b="0" dirty="0"/>
        </a:p>
      </dgm:t>
    </dgm:pt>
    <dgm:pt modelId="{27E5EBA3-894A-425B-96A1-D550B23735EE}" type="parTrans" cxnId="{0D63B13C-1EA3-4AE1-ABE4-8C1EC36CD806}">
      <dgm:prSet/>
      <dgm:spPr/>
      <dgm:t>
        <a:bodyPr/>
        <a:lstStyle/>
        <a:p>
          <a:endParaRPr lang="es-US"/>
        </a:p>
      </dgm:t>
    </dgm:pt>
    <dgm:pt modelId="{EB972D9F-7A08-4E30-9C52-86A04E980618}" type="sibTrans" cxnId="{0D63B13C-1EA3-4AE1-ABE4-8C1EC36CD806}">
      <dgm:prSet/>
      <dgm:spPr/>
      <dgm:t>
        <a:bodyPr/>
        <a:lstStyle/>
        <a:p>
          <a:endParaRPr lang="es-US"/>
        </a:p>
      </dgm:t>
    </dgm:pt>
    <dgm:pt modelId="{D428552A-023D-4BBB-8C0B-A93B081EC45A}" type="pres">
      <dgm:prSet presAssocID="{537A306D-0EA9-4253-B7B3-F771F7B04E9A}" presName="compositeShape" presStyleCnt="0">
        <dgm:presLayoutVars>
          <dgm:dir/>
          <dgm:resizeHandles/>
        </dgm:presLayoutVars>
      </dgm:prSet>
      <dgm:spPr/>
      <dgm:t>
        <a:bodyPr/>
        <a:lstStyle/>
        <a:p>
          <a:endParaRPr lang="es-EC"/>
        </a:p>
      </dgm:t>
    </dgm:pt>
    <dgm:pt modelId="{78C03EEF-0CE8-4F43-9944-B44C2788DA18}" type="pres">
      <dgm:prSet presAssocID="{537A306D-0EA9-4253-B7B3-F771F7B04E9A}" presName="pyramid" presStyleLbl="node1" presStyleIdx="0" presStyleCnt="1"/>
      <dgm:spPr/>
    </dgm:pt>
    <dgm:pt modelId="{F7F84356-B965-43E4-9338-EAA184AA2463}" type="pres">
      <dgm:prSet presAssocID="{537A306D-0EA9-4253-B7B3-F771F7B04E9A}" presName="theList" presStyleCnt="0"/>
      <dgm:spPr/>
    </dgm:pt>
    <dgm:pt modelId="{3237EA20-F143-456D-82F9-712C1872E8BC}" type="pres">
      <dgm:prSet presAssocID="{7F83C99E-448A-4E3E-B824-29E60EF2CF6C}" presName="aNode" presStyleLbl="fgAcc1" presStyleIdx="0" presStyleCnt="3">
        <dgm:presLayoutVars>
          <dgm:bulletEnabled val="1"/>
        </dgm:presLayoutVars>
      </dgm:prSet>
      <dgm:spPr/>
      <dgm:t>
        <a:bodyPr/>
        <a:lstStyle/>
        <a:p>
          <a:endParaRPr lang="es-US"/>
        </a:p>
      </dgm:t>
    </dgm:pt>
    <dgm:pt modelId="{289591D1-2CEC-4B93-8413-75FEE7CEA915}" type="pres">
      <dgm:prSet presAssocID="{7F83C99E-448A-4E3E-B824-29E60EF2CF6C}" presName="aSpace" presStyleCnt="0"/>
      <dgm:spPr/>
    </dgm:pt>
    <dgm:pt modelId="{F9BEAB59-4BA9-4FA3-95B0-7A82C8E15F84}" type="pres">
      <dgm:prSet presAssocID="{4618D0FB-6052-41CD-A6D2-A6E0AC072A75}" presName="aNode" presStyleLbl="fgAcc1" presStyleIdx="1" presStyleCnt="3">
        <dgm:presLayoutVars>
          <dgm:bulletEnabled val="1"/>
        </dgm:presLayoutVars>
      </dgm:prSet>
      <dgm:spPr/>
      <dgm:t>
        <a:bodyPr/>
        <a:lstStyle/>
        <a:p>
          <a:endParaRPr lang="es-US"/>
        </a:p>
      </dgm:t>
    </dgm:pt>
    <dgm:pt modelId="{DEF62C2E-506F-467C-BEC2-8F247654DB5A}" type="pres">
      <dgm:prSet presAssocID="{4618D0FB-6052-41CD-A6D2-A6E0AC072A75}" presName="aSpace" presStyleCnt="0"/>
      <dgm:spPr/>
    </dgm:pt>
    <dgm:pt modelId="{5974D83C-3C16-4B99-8380-8C926A7F2021}" type="pres">
      <dgm:prSet presAssocID="{F388700D-EF8A-44C7-AC00-DA90A7EBA036}" presName="aNode" presStyleLbl="fgAcc1" presStyleIdx="2" presStyleCnt="3">
        <dgm:presLayoutVars>
          <dgm:bulletEnabled val="1"/>
        </dgm:presLayoutVars>
      </dgm:prSet>
      <dgm:spPr/>
      <dgm:t>
        <a:bodyPr/>
        <a:lstStyle/>
        <a:p>
          <a:endParaRPr lang="es-US"/>
        </a:p>
      </dgm:t>
    </dgm:pt>
    <dgm:pt modelId="{6650D391-A138-4266-A5D0-5638BD3B57EC}" type="pres">
      <dgm:prSet presAssocID="{F388700D-EF8A-44C7-AC00-DA90A7EBA036}" presName="aSpace" presStyleCnt="0"/>
      <dgm:spPr/>
    </dgm:pt>
  </dgm:ptLst>
  <dgm:cxnLst>
    <dgm:cxn modelId="{819E62C7-5BF7-4385-9CE9-624385B725AA}" srcId="{537A306D-0EA9-4253-B7B3-F771F7B04E9A}" destId="{4618D0FB-6052-41CD-A6D2-A6E0AC072A75}" srcOrd="1" destOrd="0" parTransId="{31D4ADEE-6A73-4AF8-9702-233A4EB9CC33}" sibTransId="{93C76B73-6551-4C74-A0D8-C10656E70172}"/>
    <dgm:cxn modelId="{9F5BACA5-CF65-4AE9-AA16-CD2E2117B2AE}" type="presOf" srcId="{7F83C99E-448A-4E3E-B824-29E60EF2CF6C}" destId="{3237EA20-F143-456D-82F9-712C1872E8BC}" srcOrd="0" destOrd="0" presId="urn:microsoft.com/office/officeart/2005/8/layout/pyramid2"/>
    <dgm:cxn modelId="{21572AE1-2403-43FB-A55E-3397514BAD26}" type="presOf" srcId="{537A306D-0EA9-4253-B7B3-F771F7B04E9A}" destId="{D428552A-023D-4BBB-8C0B-A93B081EC45A}" srcOrd="0" destOrd="0" presId="urn:microsoft.com/office/officeart/2005/8/layout/pyramid2"/>
    <dgm:cxn modelId="{F174F237-D709-4E8D-B8B8-D2CCAF426CAD}" type="presOf" srcId="{4618D0FB-6052-41CD-A6D2-A6E0AC072A75}" destId="{F9BEAB59-4BA9-4FA3-95B0-7A82C8E15F84}" srcOrd="0" destOrd="0" presId="urn:microsoft.com/office/officeart/2005/8/layout/pyramid2"/>
    <dgm:cxn modelId="{546AAB6C-840B-498F-8D9C-1E36AF794914}" srcId="{537A306D-0EA9-4253-B7B3-F771F7B04E9A}" destId="{7F83C99E-448A-4E3E-B824-29E60EF2CF6C}" srcOrd="0" destOrd="0" parTransId="{E7E86245-3AF9-4B7B-870F-F15EB429A770}" sibTransId="{9B5AD7D7-5B0F-4E49-8109-88F444DA76C2}"/>
    <dgm:cxn modelId="{0D63B13C-1EA3-4AE1-ABE4-8C1EC36CD806}" srcId="{537A306D-0EA9-4253-B7B3-F771F7B04E9A}" destId="{F388700D-EF8A-44C7-AC00-DA90A7EBA036}" srcOrd="2" destOrd="0" parTransId="{27E5EBA3-894A-425B-96A1-D550B23735EE}" sibTransId="{EB972D9F-7A08-4E30-9C52-86A04E980618}"/>
    <dgm:cxn modelId="{DF3C65C6-80A2-4612-967D-665291906A43}" type="presOf" srcId="{F388700D-EF8A-44C7-AC00-DA90A7EBA036}" destId="{5974D83C-3C16-4B99-8380-8C926A7F2021}" srcOrd="0" destOrd="0" presId="urn:microsoft.com/office/officeart/2005/8/layout/pyramid2"/>
    <dgm:cxn modelId="{92309849-94EB-42AD-9891-1208688C46A2}" type="presParOf" srcId="{D428552A-023D-4BBB-8C0B-A93B081EC45A}" destId="{78C03EEF-0CE8-4F43-9944-B44C2788DA18}" srcOrd="0" destOrd="0" presId="urn:microsoft.com/office/officeart/2005/8/layout/pyramid2"/>
    <dgm:cxn modelId="{053FC0DF-33D6-42EF-971A-80E9F3838F81}" type="presParOf" srcId="{D428552A-023D-4BBB-8C0B-A93B081EC45A}" destId="{F7F84356-B965-43E4-9338-EAA184AA2463}" srcOrd="1" destOrd="0" presId="urn:microsoft.com/office/officeart/2005/8/layout/pyramid2"/>
    <dgm:cxn modelId="{7B692F0F-9368-4E30-9C53-83ED345B3B59}" type="presParOf" srcId="{F7F84356-B965-43E4-9338-EAA184AA2463}" destId="{3237EA20-F143-456D-82F9-712C1872E8BC}" srcOrd="0" destOrd="0" presId="urn:microsoft.com/office/officeart/2005/8/layout/pyramid2"/>
    <dgm:cxn modelId="{FB258AE5-99A1-42EB-80F4-022F5889F934}" type="presParOf" srcId="{F7F84356-B965-43E4-9338-EAA184AA2463}" destId="{289591D1-2CEC-4B93-8413-75FEE7CEA915}" srcOrd="1" destOrd="0" presId="urn:microsoft.com/office/officeart/2005/8/layout/pyramid2"/>
    <dgm:cxn modelId="{56C81E54-3E07-4F10-9868-A75BC9AEB5FA}" type="presParOf" srcId="{F7F84356-B965-43E4-9338-EAA184AA2463}" destId="{F9BEAB59-4BA9-4FA3-95B0-7A82C8E15F84}" srcOrd="2" destOrd="0" presId="urn:microsoft.com/office/officeart/2005/8/layout/pyramid2"/>
    <dgm:cxn modelId="{817FB05E-B62C-4276-976C-EA679ADA774C}" type="presParOf" srcId="{F7F84356-B965-43E4-9338-EAA184AA2463}" destId="{DEF62C2E-506F-467C-BEC2-8F247654DB5A}" srcOrd="3" destOrd="0" presId="urn:microsoft.com/office/officeart/2005/8/layout/pyramid2"/>
    <dgm:cxn modelId="{931F87A0-610B-4DDC-8E2D-B80990530E72}" type="presParOf" srcId="{F7F84356-B965-43E4-9338-EAA184AA2463}" destId="{5974D83C-3C16-4B99-8380-8C926A7F2021}" srcOrd="4" destOrd="0" presId="urn:microsoft.com/office/officeart/2005/8/layout/pyramid2"/>
    <dgm:cxn modelId="{2044573D-B67F-4923-8F84-78113A9C9452}" type="presParOf" srcId="{F7F84356-B965-43E4-9338-EAA184AA2463}" destId="{6650D391-A138-4266-A5D0-5638BD3B57EC}"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F632B-252C-4CB3-BF3A-EFB74B6FBCC2}">
      <dsp:nvSpPr>
        <dsp:cNvPr id="0" name=""/>
        <dsp:cNvSpPr/>
      </dsp:nvSpPr>
      <dsp:spPr>
        <a:xfrm>
          <a:off x="2976" y="0"/>
          <a:ext cx="2649140" cy="334851"/>
        </a:xfrm>
        <a:prstGeom prst="chevron">
          <a:avLst/>
        </a:prstGeom>
        <a:solidFill>
          <a:schemeClr val="bg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US" sz="1400" b="1" kern="1200" dirty="0" smtClean="0"/>
            <a:t>INTRODUCCIÓN</a:t>
          </a:r>
          <a:endParaRPr lang="es-US" sz="1400" b="1" kern="1200" dirty="0"/>
        </a:p>
      </dsp:txBody>
      <dsp:txXfrm>
        <a:off x="170402" y="0"/>
        <a:ext cx="2314289" cy="334851"/>
      </dsp:txXfrm>
    </dsp:sp>
    <dsp:sp modelId="{1E5117BC-88A5-4E80-AF64-A3534BEE4692}">
      <dsp:nvSpPr>
        <dsp:cNvPr id="0" name=""/>
        <dsp:cNvSpPr/>
      </dsp:nvSpPr>
      <dsp:spPr>
        <a:xfrm>
          <a:off x="2387203" y="0"/>
          <a:ext cx="2649140" cy="334851"/>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US" sz="1400" b="1" kern="1200" dirty="0" smtClean="0"/>
            <a:t>OBJETIVOS</a:t>
          </a:r>
          <a:endParaRPr lang="es-US" sz="1400" b="1" kern="1200" dirty="0"/>
        </a:p>
      </dsp:txBody>
      <dsp:txXfrm>
        <a:off x="2554629" y="0"/>
        <a:ext cx="2314289" cy="334851"/>
      </dsp:txXfrm>
    </dsp:sp>
    <dsp:sp modelId="{2BF3DE53-7C29-4827-8814-B216415C44FB}">
      <dsp:nvSpPr>
        <dsp:cNvPr id="0" name=""/>
        <dsp:cNvSpPr/>
      </dsp:nvSpPr>
      <dsp:spPr>
        <a:xfrm>
          <a:off x="4771429" y="0"/>
          <a:ext cx="2649140" cy="334851"/>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US" sz="1400" b="1" kern="1200" dirty="0" smtClean="0"/>
            <a:t>METODOLOGÍA</a:t>
          </a:r>
          <a:endParaRPr lang="es-US" sz="1400" b="1" kern="1200" dirty="0"/>
        </a:p>
      </dsp:txBody>
      <dsp:txXfrm>
        <a:off x="4938855" y="0"/>
        <a:ext cx="2314289" cy="334851"/>
      </dsp:txXfrm>
    </dsp:sp>
    <dsp:sp modelId="{25681604-AC99-4CF8-920B-43CBD61ED44B}">
      <dsp:nvSpPr>
        <dsp:cNvPr id="0" name=""/>
        <dsp:cNvSpPr/>
      </dsp:nvSpPr>
      <dsp:spPr>
        <a:xfrm>
          <a:off x="7155656" y="0"/>
          <a:ext cx="2649140" cy="334851"/>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US" sz="1400" b="1" kern="1200" dirty="0" smtClean="0"/>
            <a:t>RESULTADOS</a:t>
          </a:r>
          <a:endParaRPr lang="es-US" sz="1400" b="1" kern="1200" dirty="0"/>
        </a:p>
      </dsp:txBody>
      <dsp:txXfrm>
        <a:off x="7323082" y="0"/>
        <a:ext cx="2314289" cy="334851"/>
      </dsp:txXfrm>
    </dsp:sp>
    <dsp:sp modelId="{609C44D8-ABCF-410D-AD15-7E80B57D5541}">
      <dsp:nvSpPr>
        <dsp:cNvPr id="0" name=""/>
        <dsp:cNvSpPr/>
      </dsp:nvSpPr>
      <dsp:spPr>
        <a:xfrm>
          <a:off x="9539882" y="0"/>
          <a:ext cx="2649140" cy="334851"/>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US" sz="1400" b="1" kern="1200" dirty="0" smtClean="0"/>
            <a:t>CONCLUSIONES</a:t>
          </a:r>
          <a:endParaRPr lang="es-US" sz="1400" b="1" kern="1200" dirty="0"/>
        </a:p>
      </dsp:txBody>
      <dsp:txXfrm>
        <a:off x="9707308" y="0"/>
        <a:ext cx="2314289" cy="3348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0253E-340C-4604-B8D0-468A455F3076}">
      <dsp:nvSpPr>
        <dsp:cNvPr id="0" name=""/>
        <dsp:cNvSpPr/>
      </dsp:nvSpPr>
      <dsp:spPr>
        <a:xfrm>
          <a:off x="0" y="3270452"/>
          <a:ext cx="8128000" cy="214577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US" sz="2000" b="1" kern="1200" dirty="0" smtClean="0"/>
            <a:t>“Guía Metodológica para la Elaboración en Planes de Desarrollo y Ordenamiento Territorial (PDYOT) de los Gobiernos Autónomos Descentralizados”</a:t>
          </a:r>
          <a:endParaRPr lang="es-US" sz="2000" b="1" kern="1200" dirty="0"/>
        </a:p>
      </dsp:txBody>
      <dsp:txXfrm>
        <a:off x="0" y="3270452"/>
        <a:ext cx="8128000" cy="1158716"/>
      </dsp:txXfrm>
    </dsp:sp>
    <dsp:sp modelId="{A42F9C85-06D9-4047-A8F0-B5B4930E66C8}">
      <dsp:nvSpPr>
        <dsp:cNvPr id="0" name=""/>
        <dsp:cNvSpPr/>
      </dsp:nvSpPr>
      <dsp:spPr>
        <a:xfrm>
          <a:off x="0" y="4386253"/>
          <a:ext cx="4064000" cy="987054"/>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s-US" sz="2000" kern="1200" dirty="0" smtClean="0"/>
            <a:t>Reducción de contenido</a:t>
          </a:r>
          <a:endParaRPr lang="es-US" sz="2000" kern="1200" dirty="0"/>
        </a:p>
      </dsp:txBody>
      <dsp:txXfrm>
        <a:off x="0" y="4386253"/>
        <a:ext cx="4064000" cy="987054"/>
      </dsp:txXfrm>
    </dsp:sp>
    <dsp:sp modelId="{BCE62B57-EFD1-4C6F-8D02-B207FDAD1D5B}">
      <dsp:nvSpPr>
        <dsp:cNvPr id="0" name=""/>
        <dsp:cNvSpPr/>
      </dsp:nvSpPr>
      <dsp:spPr>
        <a:xfrm>
          <a:off x="4064000" y="4386253"/>
          <a:ext cx="4064000" cy="987054"/>
        </a:xfrm>
        <a:prstGeom prst="rect">
          <a:avLst/>
        </a:prstGeom>
        <a:solidFill>
          <a:schemeClr val="accent5">
            <a:tint val="40000"/>
            <a:alpha val="90000"/>
            <a:hueOff val="-2463918"/>
            <a:satOff val="-4272"/>
            <a:lumOff val="-43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s-US" sz="2000" kern="1200" dirty="0" smtClean="0"/>
            <a:t>Componentes e indicadores</a:t>
          </a:r>
          <a:endParaRPr lang="es-US" sz="2000" kern="1200" dirty="0"/>
        </a:p>
      </dsp:txBody>
      <dsp:txXfrm>
        <a:off x="4064000" y="4386253"/>
        <a:ext cx="4064000" cy="987054"/>
      </dsp:txXfrm>
    </dsp:sp>
    <dsp:sp modelId="{71F03EA7-AA1F-4B54-8729-943E960C30B1}">
      <dsp:nvSpPr>
        <dsp:cNvPr id="0" name=""/>
        <dsp:cNvSpPr/>
      </dsp:nvSpPr>
      <dsp:spPr>
        <a:xfrm rot="10800000">
          <a:off x="0" y="0"/>
          <a:ext cx="8128000" cy="3300195"/>
        </a:xfrm>
        <a:prstGeom prst="upArrowCallou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US" sz="2000" b="1" kern="1200" dirty="0" smtClean="0"/>
            <a:t>Año 2015</a:t>
          </a:r>
          <a:endParaRPr lang="es-US" sz="2000" b="1" kern="1200" dirty="0"/>
        </a:p>
      </dsp:txBody>
      <dsp:txXfrm rot="-10800000">
        <a:off x="0" y="0"/>
        <a:ext cx="8128000" cy="1158368"/>
      </dsp:txXfrm>
    </dsp:sp>
    <dsp:sp modelId="{B9E0EE1E-46FD-4046-8BF9-19DFE55C3A89}">
      <dsp:nvSpPr>
        <dsp:cNvPr id="0" name=""/>
        <dsp:cNvSpPr/>
      </dsp:nvSpPr>
      <dsp:spPr>
        <a:xfrm>
          <a:off x="0" y="1160812"/>
          <a:ext cx="4064000" cy="986758"/>
        </a:xfrm>
        <a:prstGeom prst="rect">
          <a:avLst/>
        </a:prstGeom>
        <a:solidFill>
          <a:schemeClr val="accent5">
            <a:tint val="40000"/>
            <a:alpha val="90000"/>
            <a:hueOff val="-4927837"/>
            <a:satOff val="-8544"/>
            <a:lumOff val="-859"/>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s-US" sz="2000" kern="1200" dirty="0" smtClean="0"/>
            <a:t>SENPLADES</a:t>
          </a:r>
          <a:endParaRPr lang="es-US" sz="2000" kern="1200" dirty="0"/>
        </a:p>
      </dsp:txBody>
      <dsp:txXfrm>
        <a:off x="0" y="1160812"/>
        <a:ext cx="4064000" cy="986758"/>
      </dsp:txXfrm>
    </dsp:sp>
    <dsp:sp modelId="{6B1921C6-7DD9-4697-9BCD-6A10DA2A56DB}">
      <dsp:nvSpPr>
        <dsp:cNvPr id="0" name=""/>
        <dsp:cNvSpPr/>
      </dsp:nvSpPr>
      <dsp:spPr>
        <a:xfrm>
          <a:off x="4064000" y="1160812"/>
          <a:ext cx="4064000" cy="986758"/>
        </a:xfrm>
        <a:prstGeom prst="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s-US" sz="2000" kern="1200" dirty="0" smtClean="0"/>
            <a:t>Herramienta</a:t>
          </a:r>
          <a:endParaRPr lang="es-US" sz="2000" kern="1200" dirty="0"/>
        </a:p>
      </dsp:txBody>
      <dsp:txXfrm>
        <a:off x="4064000" y="1160812"/>
        <a:ext cx="4064000" cy="98675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D91A7-622C-4B3E-8A49-B82931C881AF}">
      <dsp:nvSpPr>
        <dsp:cNvPr id="0" name=""/>
        <dsp:cNvSpPr/>
      </dsp:nvSpPr>
      <dsp:spPr>
        <a:xfrm>
          <a:off x="0" y="0"/>
          <a:ext cx="3817381" cy="1193455"/>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US" sz="2000" kern="1200" dirty="0" smtClean="0"/>
            <a:t>Termina con el diagnóstico</a:t>
          </a:r>
          <a:endParaRPr lang="es-US" sz="2000" kern="1200" dirty="0"/>
        </a:p>
      </dsp:txBody>
      <dsp:txXfrm>
        <a:off x="34955" y="34955"/>
        <a:ext cx="2529549" cy="1123545"/>
      </dsp:txXfrm>
    </dsp:sp>
    <dsp:sp modelId="{C6A9C8E9-49E7-4245-8691-1D6FABF7DF28}">
      <dsp:nvSpPr>
        <dsp:cNvPr id="0" name=""/>
        <dsp:cNvSpPr/>
      </dsp:nvSpPr>
      <dsp:spPr>
        <a:xfrm>
          <a:off x="336827" y="1392365"/>
          <a:ext cx="3817381" cy="1193455"/>
        </a:xfrm>
        <a:prstGeom prst="roundRect">
          <a:avLst>
            <a:gd name="adj" fmla="val 10000"/>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US" sz="2000" kern="1200" dirty="0" smtClean="0"/>
            <a:t>Leve referencia de cómo debe ser el modelo de gestión</a:t>
          </a:r>
          <a:endParaRPr lang="es-US" sz="2000" kern="1200" dirty="0"/>
        </a:p>
      </dsp:txBody>
      <dsp:txXfrm>
        <a:off x="371782" y="1427320"/>
        <a:ext cx="2634897" cy="1123545"/>
      </dsp:txXfrm>
    </dsp:sp>
    <dsp:sp modelId="{7421002C-D3C3-4876-AF20-1939FCACC35D}">
      <dsp:nvSpPr>
        <dsp:cNvPr id="0" name=""/>
        <dsp:cNvSpPr/>
      </dsp:nvSpPr>
      <dsp:spPr>
        <a:xfrm>
          <a:off x="673655" y="2784730"/>
          <a:ext cx="3817381" cy="1193455"/>
        </a:xfrm>
        <a:prstGeom prst="roundRect">
          <a:avLst>
            <a:gd name="adj" fmla="val 10000"/>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US" sz="2000" b="1" kern="1200" dirty="0" smtClean="0"/>
            <a:t>Subjetividad en el análisis del territorio.  </a:t>
          </a:r>
          <a:endParaRPr lang="es-US" sz="2000" b="1" kern="1200" dirty="0"/>
        </a:p>
      </dsp:txBody>
      <dsp:txXfrm>
        <a:off x="708610" y="2819685"/>
        <a:ext cx="2634897" cy="1123545"/>
      </dsp:txXfrm>
    </dsp:sp>
    <dsp:sp modelId="{CC5A3F25-F9DC-47BE-890F-06E4DB47ABBB}">
      <dsp:nvSpPr>
        <dsp:cNvPr id="0" name=""/>
        <dsp:cNvSpPr/>
      </dsp:nvSpPr>
      <dsp:spPr>
        <a:xfrm>
          <a:off x="3041635" y="905037"/>
          <a:ext cx="775746" cy="775746"/>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US" sz="3500" kern="1200"/>
        </a:p>
      </dsp:txBody>
      <dsp:txXfrm>
        <a:off x="3216178" y="905037"/>
        <a:ext cx="426660" cy="583749"/>
      </dsp:txXfrm>
    </dsp:sp>
    <dsp:sp modelId="{74AFA999-CCA8-43A8-9130-6E7932090B0A}">
      <dsp:nvSpPr>
        <dsp:cNvPr id="0" name=""/>
        <dsp:cNvSpPr/>
      </dsp:nvSpPr>
      <dsp:spPr>
        <a:xfrm>
          <a:off x="3378462" y="2289446"/>
          <a:ext cx="775746" cy="775746"/>
        </a:xfrm>
        <a:prstGeom prst="downArrow">
          <a:avLst>
            <a:gd name="adj1" fmla="val 55000"/>
            <a:gd name="adj2" fmla="val 45000"/>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US" sz="3500" kern="1200"/>
        </a:p>
      </dsp:txBody>
      <dsp:txXfrm>
        <a:off x="3553005" y="2289446"/>
        <a:ext cx="426660" cy="58374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BFDED-5C7C-4586-B855-F1940C8CAE74}">
      <dsp:nvSpPr>
        <dsp:cNvPr id="0" name=""/>
        <dsp:cNvSpPr/>
      </dsp:nvSpPr>
      <dsp:spPr>
        <a:xfrm>
          <a:off x="106062" y="127552"/>
          <a:ext cx="6342622" cy="576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ctr" defTabSz="889000">
            <a:lnSpc>
              <a:spcPct val="90000"/>
            </a:lnSpc>
            <a:spcBef>
              <a:spcPct val="0"/>
            </a:spcBef>
            <a:spcAft>
              <a:spcPct val="35000"/>
            </a:spcAft>
          </a:pPr>
          <a:r>
            <a:rPr lang="es-US" sz="2000" b="1" kern="1200" dirty="0" smtClean="0"/>
            <a:t>Guía</a:t>
          </a:r>
          <a:endParaRPr lang="es-US" sz="2000" b="1" kern="1200" dirty="0"/>
        </a:p>
      </dsp:txBody>
      <dsp:txXfrm>
        <a:off x="106062" y="127552"/>
        <a:ext cx="6342622" cy="576602"/>
      </dsp:txXfrm>
    </dsp:sp>
    <dsp:sp modelId="{FBF2A0F7-A06B-428C-8B55-A09288B1FBD6}">
      <dsp:nvSpPr>
        <dsp:cNvPr id="0" name=""/>
        <dsp:cNvSpPr/>
      </dsp:nvSpPr>
      <dsp:spPr>
        <a:xfrm>
          <a:off x="106062" y="704154"/>
          <a:ext cx="845682" cy="140947"/>
        </a:xfrm>
        <a:prstGeom prst="parallelogram">
          <a:avLst>
            <a:gd name="adj" fmla="val 14084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CC3DAE1-343E-4C09-85A4-2849A6DB6148}">
      <dsp:nvSpPr>
        <dsp:cNvPr id="0" name=""/>
        <dsp:cNvSpPr/>
      </dsp:nvSpPr>
      <dsp:spPr>
        <a:xfrm>
          <a:off x="1001077" y="704154"/>
          <a:ext cx="845682" cy="140947"/>
        </a:xfrm>
        <a:prstGeom prst="parallelogram">
          <a:avLst>
            <a:gd name="adj" fmla="val 140840"/>
          </a:avLst>
        </a:prstGeom>
        <a:gradFill rotWithShape="0">
          <a:gsLst>
            <a:gs pos="0">
              <a:schemeClr val="accent5">
                <a:hueOff val="-272346"/>
                <a:satOff val="-379"/>
                <a:lumOff val="-145"/>
                <a:alphaOff val="0"/>
                <a:lumMod val="110000"/>
                <a:satMod val="105000"/>
                <a:tint val="67000"/>
              </a:schemeClr>
            </a:gs>
            <a:gs pos="50000">
              <a:schemeClr val="accent5">
                <a:hueOff val="-272346"/>
                <a:satOff val="-379"/>
                <a:lumOff val="-145"/>
                <a:alphaOff val="0"/>
                <a:lumMod val="105000"/>
                <a:satMod val="103000"/>
                <a:tint val="73000"/>
              </a:schemeClr>
            </a:gs>
            <a:gs pos="100000">
              <a:schemeClr val="accent5">
                <a:hueOff val="-272346"/>
                <a:satOff val="-379"/>
                <a:lumOff val="-145"/>
                <a:alphaOff val="0"/>
                <a:lumMod val="105000"/>
                <a:satMod val="109000"/>
                <a:tint val="81000"/>
              </a:schemeClr>
            </a:gs>
          </a:gsLst>
          <a:lin ang="5400000" scaled="0"/>
        </a:gradFill>
        <a:ln w="6350" cap="flat" cmpd="sng" algn="ctr">
          <a:solidFill>
            <a:schemeClr val="accent5">
              <a:hueOff val="-272346"/>
              <a:satOff val="-379"/>
              <a:lumOff val="-14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80B181D-C93B-4F5C-90FC-4DF0062E7990}">
      <dsp:nvSpPr>
        <dsp:cNvPr id="0" name=""/>
        <dsp:cNvSpPr/>
      </dsp:nvSpPr>
      <dsp:spPr>
        <a:xfrm>
          <a:off x="1896091" y="704154"/>
          <a:ext cx="845682" cy="140947"/>
        </a:xfrm>
        <a:prstGeom prst="parallelogram">
          <a:avLst>
            <a:gd name="adj" fmla="val 140840"/>
          </a:avLst>
        </a:prstGeom>
        <a:gradFill rotWithShape="0">
          <a:gsLst>
            <a:gs pos="0">
              <a:schemeClr val="accent5">
                <a:hueOff val="-544692"/>
                <a:satOff val="-758"/>
                <a:lumOff val="-291"/>
                <a:alphaOff val="0"/>
                <a:lumMod val="110000"/>
                <a:satMod val="105000"/>
                <a:tint val="67000"/>
              </a:schemeClr>
            </a:gs>
            <a:gs pos="50000">
              <a:schemeClr val="accent5">
                <a:hueOff val="-544692"/>
                <a:satOff val="-758"/>
                <a:lumOff val="-291"/>
                <a:alphaOff val="0"/>
                <a:lumMod val="105000"/>
                <a:satMod val="103000"/>
                <a:tint val="73000"/>
              </a:schemeClr>
            </a:gs>
            <a:gs pos="100000">
              <a:schemeClr val="accent5">
                <a:hueOff val="-544692"/>
                <a:satOff val="-758"/>
                <a:lumOff val="-291"/>
                <a:alphaOff val="0"/>
                <a:lumMod val="105000"/>
                <a:satMod val="109000"/>
                <a:tint val="81000"/>
              </a:schemeClr>
            </a:gs>
          </a:gsLst>
          <a:lin ang="5400000" scaled="0"/>
        </a:gradFill>
        <a:ln w="6350" cap="flat" cmpd="sng" algn="ctr">
          <a:solidFill>
            <a:schemeClr val="accent5">
              <a:hueOff val="-544692"/>
              <a:satOff val="-758"/>
              <a:lumOff val="-29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C956F17-39B9-4078-8084-5871F9E82A5C}">
      <dsp:nvSpPr>
        <dsp:cNvPr id="0" name=""/>
        <dsp:cNvSpPr/>
      </dsp:nvSpPr>
      <dsp:spPr>
        <a:xfrm>
          <a:off x="2791106" y="704154"/>
          <a:ext cx="845682" cy="140947"/>
        </a:xfrm>
        <a:prstGeom prst="parallelogram">
          <a:avLst>
            <a:gd name="adj" fmla="val 140840"/>
          </a:avLst>
        </a:prstGeom>
        <a:gradFill rotWithShape="0">
          <a:gsLst>
            <a:gs pos="0">
              <a:schemeClr val="accent5">
                <a:hueOff val="-817038"/>
                <a:satOff val="-1136"/>
                <a:lumOff val="-436"/>
                <a:alphaOff val="0"/>
                <a:lumMod val="110000"/>
                <a:satMod val="105000"/>
                <a:tint val="67000"/>
              </a:schemeClr>
            </a:gs>
            <a:gs pos="50000">
              <a:schemeClr val="accent5">
                <a:hueOff val="-817038"/>
                <a:satOff val="-1136"/>
                <a:lumOff val="-436"/>
                <a:alphaOff val="0"/>
                <a:lumMod val="105000"/>
                <a:satMod val="103000"/>
                <a:tint val="73000"/>
              </a:schemeClr>
            </a:gs>
            <a:gs pos="100000">
              <a:schemeClr val="accent5">
                <a:hueOff val="-817038"/>
                <a:satOff val="-1136"/>
                <a:lumOff val="-436"/>
                <a:alphaOff val="0"/>
                <a:lumMod val="105000"/>
                <a:satMod val="109000"/>
                <a:tint val="81000"/>
              </a:schemeClr>
            </a:gs>
          </a:gsLst>
          <a:lin ang="5400000" scaled="0"/>
        </a:gradFill>
        <a:ln w="6350" cap="flat" cmpd="sng" algn="ctr">
          <a:solidFill>
            <a:schemeClr val="accent5">
              <a:hueOff val="-817038"/>
              <a:satOff val="-1136"/>
              <a:lumOff val="-43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62BE636-4927-4AC6-9816-EEF487905505}">
      <dsp:nvSpPr>
        <dsp:cNvPr id="0" name=""/>
        <dsp:cNvSpPr/>
      </dsp:nvSpPr>
      <dsp:spPr>
        <a:xfrm>
          <a:off x="3686120" y="704154"/>
          <a:ext cx="845682" cy="140947"/>
        </a:xfrm>
        <a:prstGeom prst="parallelogram">
          <a:avLst>
            <a:gd name="adj" fmla="val 140840"/>
          </a:avLst>
        </a:prstGeom>
        <a:gradFill rotWithShape="0">
          <a:gsLst>
            <a:gs pos="0">
              <a:schemeClr val="accent5">
                <a:hueOff val="-1089384"/>
                <a:satOff val="-1515"/>
                <a:lumOff val="-581"/>
                <a:alphaOff val="0"/>
                <a:lumMod val="110000"/>
                <a:satMod val="105000"/>
                <a:tint val="67000"/>
              </a:schemeClr>
            </a:gs>
            <a:gs pos="50000">
              <a:schemeClr val="accent5">
                <a:hueOff val="-1089384"/>
                <a:satOff val="-1515"/>
                <a:lumOff val="-581"/>
                <a:alphaOff val="0"/>
                <a:lumMod val="105000"/>
                <a:satMod val="103000"/>
                <a:tint val="73000"/>
              </a:schemeClr>
            </a:gs>
            <a:gs pos="100000">
              <a:schemeClr val="accent5">
                <a:hueOff val="-1089384"/>
                <a:satOff val="-1515"/>
                <a:lumOff val="-581"/>
                <a:alphaOff val="0"/>
                <a:lumMod val="105000"/>
                <a:satMod val="109000"/>
                <a:tint val="81000"/>
              </a:schemeClr>
            </a:gs>
          </a:gsLst>
          <a:lin ang="5400000" scaled="0"/>
        </a:gradFill>
        <a:ln w="6350" cap="flat" cmpd="sng" algn="ctr">
          <a:solidFill>
            <a:schemeClr val="accent5">
              <a:hueOff val="-1089384"/>
              <a:satOff val="-1515"/>
              <a:lumOff val="-58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9CC446E-B84F-4977-ABE1-65740377A93A}">
      <dsp:nvSpPr>
        <dsp:cNvPr id="0" name=""/>
        <dsp:cNvSpPr/>
      </dsp:nvSpPr>
      <dsp:spPr>
        <a:xfrm>
          <a:off x="4581135" y="704154"/>
          <a:ext cx="845682" cy="140947"/>
        </a:xfrm>
        <a:prstGeom prst="parallelogram">
          <a:avLst>
            <a:gd name="adj" fmla="val 140840"/>
          </a:avLst>
        </a:prstGeom>
        <a:gradFill rotWithShape="0">
          <a:gsLst>
            <a:gs pos="0">
              <a:schemeClr val="accent5">
                <a:hueOff val="-1361730"/>
                <a:satOff val="-1894"/>
                <a:lumOff val="-726"/>
                <a:alphaOff val="0"/>
                <a:lumMod val="110000"/>
                <a:satMod val="105000"/>
                <a:tint val="67000"/>
              </a:schemeClr>
            </a:gs>
            <a:gs pos="50000">
              <a:schemeClr val="accent5">
                <a:hueOff val="-1361730"/>
                <a:satOff val="-1894"/>
                <a:lumOff val="-726"/>
                <a:alphaOff val="0"/>
                <a:lumMod val="105000"/>
                <a:satMod val="103000"/>
                <a:tint val="73000"/>
              </a:schemeClr>
            </a:gs>
            <a:gs pos="100000">
              <a:schemeClr val="accent5">
                <a:hueOff val="-1361730"/>
                <a:satOff val="-1894"/>
                <a:lumOff val="-726"/>
                <a:alphaOff val="0"/>
                <a:lumMod val="105000"/>
                <a:satMod val="109000"/>
                <a:tint val="81000"/>
              </a:schemeClr>
            </a:gs>
          </a:gsLst>
          <a:lin ang="5400000" scaled="0"/>
        </a:gradFill>
        <a:ln w="6350" cap="flat" cmpd="sng" algn="ctr">
          <a:solidFill>
            <a:schemeClr val="accent5">
              <a:hueOff val="-1361730"/>
              <a:satOff val="-1894"/>
              <a:lumOff val="-72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5D002A7-3890-449E-B01B-75492140E6CD}">
      <dsp:nvSpPr>
        <dsp:cNvPr id="0" name=""/>
        <dsp:cNvSpPr/>
      </dsp:nvSpPr>
      <dsp:spPr>
        <a:xfrm>
          <a:off x="5476149" y="704154"/>
          <a:ext cx="845682" cy="140947"/>
        </a:xfrm>
        <a:prstGeom prst="parallelogram">
          <a:avLst>
            <a:gd name="adj" fmla="val 140840"/>
          </a:avLst>
        </a:prstGeom>
        <a:gradFill rotWithShape="0">
          <a:gsLst>
            <a:gs pos="0">
              <a:schemeClr val="accent5">
                <a:hueOff val="-1634077"/>
                <a:satOff val="-2273"/>
                <a:lumOff val="-872"/>
                <a:alphaOff val="0"/>
                <a:lumMod val="110000"/>
                <a:satMod val="105000"/>
                <a:tint val="67000"/>
              </a:schemeClr>
            </a:gs>
            <a:gs pos="50000">
              <a:schemeClr val="accent5">
                <a:hueOff val="-1634077"/>
                <a:satOff val="-2273"/>
                <a:lumOff val="-872"/>
                <a:alphaOff val="0"/>
                <a:lumMod val="105000"/>
                <a:satMod val="103000"/>
                <a:tint val="73000"/>
              </a:schemeClr>
            </a:gs>
            <a:gs pos="100000">
              <a:schemeClr val="accent5">
                <a:hueOff val="-1634077"/>
                <a:satOff val="-2273"/>
                <a:lumOff val="-872"/>
                <a:alphaOff val="0"/>
                <a:lumMod val="105000"/>
                <a:satMod val="109000"/>
                <a:tint val="81000"/>
              </a:schemeClr>
            </a:gs>
          </a:gsLst>
          <a:lin ang="5400000" scaled="0"/>
        </a:gradFill>
        <a:ln w="6350" cap="flat" cmpd="sng" algn="ctr">
          <a:solidFill>
            <a:schemeClr val="accent5">
              <a:hueOff val="-1634077"/>
              <a:satOff val="-2273"/>
              <a:lumOff val="-87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9898E1E-28F5-430A-80BC-CE3FD305BD57}">
      <dsp:nvSpPr>
        <dsp:cNvPr id="0" name=""/>
        <dsp:cNvSpPr/>
      </dsp:nvSpPr>
      <dsp:spPr>
        <a:xfrm>
          <a:off x="106062" y="955580"/>
          <a:ext cx="6342622" cy="576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ctr" defTabSz="889000">
            <a:lnSpc>
              <a:spcPct val="90000"/>
            </a:lnSpc>
            <a:spcBef>
              <a:spcPct val="0"/>
            </a:spcBef>
            <a:spcAft>
              <a:spcPct val="35000"/>
            </a:spcAft>
          </a:pPr>
          <a:r>
            <a:rPr lang="es-US" sz="2000" b="0" kern="1200" dirty="0" smtClean="0"/>
            <a:t>Libre aplicabilidad</a:t>
          </a:r>
          <a:endParaRPr lang="es-US" sz="2000" b="0" kern="1200" dirty="0"/>
        </a:p>
      </dsp:txBody>
      <dsp:txXfrm>
        <a:off x="106062" y="955580"/>
        <a:ext cx="6342622" cy="576602"/>
      </dsp:txXfrm>
    </dsp:sp>
    <dsp:sp modelId="{11F57AAA-2086-4999-8B8C-FCDEDF3FE631}">
      <dsp:nvSpPr>
        <dsp:cNvPr id="0" name=""/>
        <dsp:cNvSpPr/>
      </dsp:nvSpPr>
      <dsp:spPr>
        <a:xfrm>
          <a:off x="106062" y="1532182"/>
          <a:ext cx="1484173" cy="1174559"/>
        </a:xfrm>
        <a:prstGeom prst="chevron">
          <a:avLst>
            <a:gd name="adj" fmla="val 70610"/>
          </a:avLst>
        </a:prstGeom>
        <a:gradFill rotWithShape="0">
          <a:gsLst>
            <a:gs pos="0">
              <a:schemeClr val="accent5">
                <a:hueOff val="-1906423"/>
                <a:satOff val="-2652"/>
                <a:lumOff val="-1017"/>
                <a:alphaOff val="0"/>
                <a:lumMod val="110000"/>
                <a:satMod val="105000"/>
                <a:tint val="67000"/>
              </a:schemeClr>
            </a:gs>
            <a:gs pos="50000">
              <a:schemeClr val="accent5">
                <a:hueOff val="-1906423"/>
                <a:satOff val="-2652"/>
                <a:lumOff val="-1017"/>
                <a:alphaOff val="0"/>
                <a:lumMod val="105000"/>
                <a:satMod val="103000"/>
                <a:tint val="73000"/>
              </a:schemeClr>
            </a:gs>
            <a:gs pos="100000">
              <a:schemeClr val="accent5">
                <a:hueOff val="-1906423"/>
                <a:satOff val="-2652"/>
                <a:lumOff val="-1017"/>
                <a:alphaOff val="0"/>
                <a:lumMod val="105000"/>
                <a:satMod val="109000"/>
                <a:tint val="81000"/>
              </a:schemeClr>
            </a:gs>
          </a:gsLst>
          <a:lin ang="5400000" scaled="0"/>
        </a:gradFill>
        <a:ln w="6350" cap="flat" cmpd="sng" algn="ctr">
          <a:solidFill>
            <a:schemeClr val="accent5">
              <a:hueOff val="-1906423"/>
              <a:satOff val="-2652"/>
              <a:lumOff val="-101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BB145F5-C31F-499F-A369-F5CCFEA712C2}">
      <dsp:nvSpPr>
        <dsp:cNvPr id="0" name=""/>
        <dsp:cNvSpPr/>
      </dsp:nvSpPr>
      <dsp:spPr>
        <a:xfrm>
          <a:off x="997553" y="1532182"/>
          <a:ext cx="1484173" cy="1174559"/>
        </a:xfrm>
        <a:prstGeom prst="chevron">
          <a:avLst>
            <a:gd name="adj" fmla="val 70610"/>
          </a:avLst>
        </a:prstGeom>
        <a:gradFill rotWithShape="0">
          <a:gsLst>
            <a:gs pos="0">
              <a:schemeClr val="accent5">
                <a:hueOff val="-2178769"/>
                <a:satOff val="-3031"/>
                <a:lumOff val="-1162"/>
                <a:alphaOff val="0"/>
                <a:lumMod val="110000"/>
                <a:satMod val="105000"/>
                <a:tint val="67000"/>
              </a:schemeClr>
            </a:gs>
            <a:gs pos="50000">
              <a:schemeClr val="accent5">
                <a:hueOff val="-2178769"/>
                <a:satOff val="-3031"/>
                <a:lumOff val="-1162"/>
                <a:alphaOff val="0"/>
                <a:lumMod val="105000"/>
                <a:satMod val="103000"/>
                <a:tint val="73000"/>
              </a:schemeClr>
            </a:gs>
            <a:gs pos="100000">
              <a:schemeClr val="accent5">
                <a:hueOff val="-2178769"/>
                <a:satOff val="-3031"/>
                <a:lumOff val="-1162"/>
                <a:alphaOff val="0"/>
                <a:lumMod val="105000"/>
                <a:satMod val="109000"/>
                <a:tint val="81000"/>
              </a:schemeClr>
            </a:gs>
          </a:gsLst>
          <a:lin ang="5400000" scaled="0"/>
        </a:gradFill>
        <a:ln w="6350" cap="flat" cmpd="sng" algn="ctr">
          <a:solidFill>
            <a:schemeClr val="accent5">
              <a:hueOff val="-2178769"/>
              <a:satOff val="-3031"/>
              <a:lumOff val="-116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2FCA98A-4426-47B9-9E4B-7969E176BA1A}">
      <dsp:nvSpPr>
        <dsp:cNvPr id="0" name=""/>
        <dsp:cNvSpPr/>
      </dsp:nvSpPr>
      <dsp:spPr>
        <a:xfrm>
          <a:off x="1889749" y="1532182"/>
          <a:ext cx="1484173" cy="1174559"/>
        </a:xfrm>
        <a:prstGeom prst="chevron">
          <a:avLst>
            <a:gd name="adj" fmla="val 70610"/>
          </a:avLst>
        </a:prstGeom>
        <a:gradFill rotWithShape="0">
          <a:gsLst>
            <a:gs pos="0">
              <a:schemeClr val="accent5">
                <a:hueOff val="-2451115"/>
                <a:satOff val="-3409"/>
                <a:lumOff val="-1307"/>
                <a:alphaOff val="0"/>
                <a:lumMod val="110000"/>
                <a:satMod val="105000"/>
                <a:tint val="67000"/>
              </a:schemeClr>
            </a:gs>
            <a:gs pos="50000">
              <a:schemeClr val="accent5">
                <a:hueOff val="-2451115"/>
                <a:satOff val="-3409"/>
                <a:lumOff val="-1307"/>
                <a:alphaOff val="0"/>
                <a:lumMod val="105000"/>
                <a:satMod val="103000"/>
                <a:tint val="73000"/>
              </a:schemeClr>
            </a:gs>
            <a:gs pos="100000">
              <a:schemeClr val="accent5">
                <a:hueOff val="-2451115"/>
                <a:satOff val="-3409"/>
                <a:lumOff val="-1307"/>
                <a:alphaOff val="0"/>
                <a:lumMod val="105000"/>
                <a:satMod val="109000"/>
                <a:tint val="81000"/>
              </a:schemeClr>
            </a:gs>
          </a:gsLst>
          <a:lin ang="5400000" scaled="0"/>
        </a:gradFill>
        <a:ln w="6350" cap="flat" cmpd="sng" algn="ctr">
          <a:solidFill>
            <a:schemeClr val="accent5">
              <a:hueOff val="-2451115"/>
              <a:satOff val="-3409"/>
              <a:lumOff val="-130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19659A3-49DA-4ADE-929B-34F67C36E831}">
      <dsp:nvSpPr>
        <dsp:cNvPr id="0" name=""/>
        <dsp:cNvSpPr/>
      </dsp:nvSpPr>
      <dsp:spPr>
        <a:xfrm>
          <a:off x="2781239" y="1532182"/>
          <a:ext cx="1484173" cy="1174559"/>
        </a:xfrm>
        <a:prstGeom prst="chevron">
          <a:avLst>
            <a:gd name="adj" fmla="val 70610"/>
          </a:avLst>
        </a:prstGeom>
        <a:gradFill rotWithShape="0">
          <a:gsLst>
            <a:gs pos="0">
              <a:schemeClr val="accent5">
                <a:hueOff val="-2723461"/>
                <a:satOff val="-3788"/>
                <a:lumOff val="-1453"/>
                <a:alphaOff val="0"/>
                <a:lumMod val="110000"/>
                <a:satMod val="105000"/>
                <a:tint val="67000"/>
              </a:schemeClr>
            </a:gs>
            <a:gs pos="50000">
              <a:schemeClr val="accent5">
                <a:hueOff val="-2723461"/>
                <a:satOff val="-3788"/>
                <a:lumOff val="-1453"/>
                <a:alphaOff val="0"/>
                <a:lumMod val="105000"/>
                <a:satMod val="103000"/>
                <a:tint val="73000"/>
              </a:schemeClr>
            </a:gs>
            <a:gs pos="100000">
              <a:schemeClr val="accent5">
                <a:hueOff val="-2723461"/>
                <a:satOff val="-3788"/>
                <a:lumOff val="-1453"/>
                <a:alphaOff val="0"/>
                <a:lumMod val="105000"/>
                <a:satMod val="109000"/>
                <a:tint val="81000"/>
              </a:schemeClr>
            </a:gs>
          </a:gsLst>
          <a:lin ang="5400000" scaled="0"/>
        </a:gradFill>
        <a:ln w="6350" cap="flat" cmpd="sng" algn="ctr">
          <a:solidFill>
            <a:schemeClr val="accent5">
              <a:hueOff val="-2723461"/>
              <a:satOff val="-3788"/>
              <a:lumOff val="-145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11EDC76-3474-4793-BFAA-C17072574DDE}">
      <dsp:nvSpPr>
        <dsp:cNvPr id="0" name=""/>
        <dsp:cNvSpPr/>
      </dsp:nvSpPr>
      <dsp:spPr>
        <a:xfrm>
          <a:off x="3673435" y="1532182"/>
          <a:ext cx="1484173" cy="1174559"/>
        </a:xfrm>
        <a:prstGeom prst="chevron">
          <a:avLst>
            <a:gd name="adj" fmla="val 70610"/>
          </a:avLst>
        </a:prstGeom>
        <a:gradFill rotWithShape="0">
          <a:gsLst>
            <a:gs pos="0">
              <a:schemeClr val="accent5">
                <a:hueOff val="-2995807"/>
                <a:satOff val="-4167"/>
                <a:lumOff val="-1598"/>
                <a:alphaOff val="0"/>
                <a:lumMod val="110000"/>
                <a:satMod val="105000"/>
                <a:tint val="67000"/>
              </a:schemeClr>
            </a:gs>
            <a:gs pos="50000">
              <a:schemeClr val="accent5">
                <a:hueOff val="-2995807"/>
                <a:satOff val="-4167"/>
                <a:lumOff val="-1598"/>
                <a:alphaOff val="0"/>
                <a:lumMod val="105000"/>
                <a:satMod val="103000"/>
                <a:tint val="73000"/>
              </a:schemeClr>
            </a:gs>
            <a:gs pos="100000">
              <a:schemeClr val="accent5">
                <a:hueOff val="-2995807"/>
                <a:satOff val="-4167"/>
                <a:lumOff val="-1598"/>
                <a:alphaOff val="0"/>
                <a:lumMod val="105000"/>
                <a:satMod val="109000"/>
                <a:tint val="81000"/>
              </a:schemeClr>
            </a:gs>
          </a:gsLst>
          <a:lin ang="5400000" scaled="0"/>
        </a:gradFill>
        <a:ln w="6350" cap="flat" cmpd="sng" algn="ctr">
          <a:solidFill>
            <a:schemeClr val="accent5">
              <a:hueOff val="-2995807"/>
              <a:satOff val="-4167"/>
              <a:lumOff val="-159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F928F61-F023-4D22-BFBE-225E2FC51F8E}">
      <dsp:nvSpPr>
        <dsp:cNvPr id="0" name=""/>
        <dsp:cNvSpPr/>
      </dsp:nvSpPr>
      <dsp:spPr>
        <a:xfrm>
          <a:off x="4564926" y="1532182"/>
          <a:ext cx="1484173" cy="1174559"/>
        </a:xfrm>
        <a:prstGeom prst="chevron">
          <a:avLst>
            <a:gd name="adj" fmla="val 70610"/>
          </a:avLst>
        </a:prstGeom>
        <a:gradFill rotWithShape="0">
          <a:gsLst>
            <a:gs pos="0">
              <a:schemeClr val="accent5">
                <a:hueOff val="-3268153"/>
                <a:satOff val="-4546"/>
                <a:lumOff val="-1743"/>
                <a:alphaOff val="0"/>
                <a:lumMod val="110000"/>
                <a:satMod val="105000"/>
                <a:tint val="67000"/>
              </a:schemeClr>
            </a:gs>
            <a:gs pos="50000">
              <a:schemeClr val="accent5">
                <a:hueOff val="-3268153"/>
                <a:satOff val="-4546"/>
                <a:lumOff val="-1743"/>
                <a:alphaOff val="0"/>
                <a:lumMod val="105000"/>
                <a:satMod val="103000"/>
                <a:tint val="73000"/>
              </a:schemeClr>
            </a:gs>
            <a:gs pos="100000">
              <a:schemeClr val="accent5">
                <a:hueOff val="-3268153"/>
                <a:satOff val="-4546"/>
                <a:lumOff val="-1743"/>
                <a:alphaOff val="0"/>
                <a:lumMod val="105000"/>
                <a:satMod val="109000"/>
                <a:tint val="81000"/>
              </a:schemeClr>
            </a:gs>
          </a:gsLst>
          <a:lin ang="5400000" scaled="0"/>
        </a:gradFill>
        <a:ln w="6350" cap="flat" cmpd="sng" algn="ctr">
          <a:solidFill>
            <a:schemeClr val="accent5">
              <a:hueOff val="-3268153"/>
              <a:satOff val="-4546"/>
              <a:lumOff val="-174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A8872B4-D23E-4BA0-929C-FEC8D3C1A647}">
      <dsp:nvSpPr>
        <dsp:cNvPr id="0" name=""/>
        <dsp:cNvSpPr/>
      </dsp:nvSpPr>
      <dsp:spPr>
        <a:xfrm>
          <a:off x="5457121" y="1532182"/>
          <a:ext cx="1484173" cy="1174559"/>
        </a:xfrm>
        <a:prstGeom prst="chevron">
          <a:avLst>
            <a:gd name="adj" fmla="val 70610"/>
          </a:avLst>
        </a:prstGeom>
        <a:gradFill rotWithShape="0">
          <a:gsLst>
            <a:gs pos="0">
              <a:schemeClr val="accent5">
                <a:hueOff val="-3540499"/>
                <a:satOff val="-4925"/>
                <a:lumOff val="-1888"/>
                <a:alphaOff val="0"/>
                <a:lumMod val="110000"/>
                <a:satMod val="105000"/>
                <a:tint val="67000"/>
              </a:schemeClr>
            </a:gs>
            <a:gs pos="50000">
              <a:schemeClr val="accent5">
                <a:hueOff val="-3540499"/>
                <a:satOff val="-4925"/>
                <a:lumOff val="-1888"/>
                <a:alphaOff val="0"/>
                <a:lumMod val="105000"/>
                <a:satMod val="103000"/>
                <a:tint val="73000"/>
              </a:schemeClr>
            </a:gs>
            <a:gs pos="100000">
              <a:schemeClr val="accent5">
                <a:hueOff val="-3540499"/>
                <a:satOff val="-4925"/>
                <a:lumOff val="-1888"/>
                <a:alphaOff val="0"/>
                <a:lumMod val="105000"/>
                <a:satMod val="109000"/>
                <a:tint val="81000"/>
              </a:schemeClr>
            </a:gs>
          </a:gsLst>
          <a:lin ang="5400000" scaled="0"/>
        </a:gradFill>
        <a:ln w="6350" cap="flat" cmpd="sng" algn="ctr">
          <a:solidFill>
            <a:schemeClr val="accent5">
              <a:hueOff val="-3540499"/>
              <a:satOff val="-4925"/>
              <a:lumOff val="-188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C8A5579-CB7C-49D7-9F2B-6B070D865A38}">
      <dsp:nvSpPr>
        <dsp:cNvPr id="0" name=""/>
        <dsp:cNvSpPr/>
      </dsp:nvSpPr>
      <dsp:spPr>
        <a:xfrm>
          <a:off x="106062" y="1649638"/>
          <a:ext cx="6425076" cy="939647"/>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US" sz="2000" b="0" kern="1200" dirty="0" smtClean="0"/>
            <a:t>Igual relevancia</a:t>
          </a:r>
          <a:endParaRPr lang="es-US" sz="2000" b="0" kern="1200" dirty="0"/>
        </a:p>
      </dsp:txBody>
      <dsp:txXfrm>
        <a:off x="106062" y="1649638"/>
        <a:ext cx="6425076" cy="939647"/>
      </dsp:txXfrm>
    </dsp:sp>
    <dsp:sp modelId="{4F017D7F-1F29-4E6F-8BB9-39E94D378CF7}">
      <dsp:nvSpPr>
        <dsp:cNvPr id="0" name=""/>
        <dsp:cNvSpPr/>
      </dsp:nvSpPr>
      <dsp:spPr>
        <a:xfrm>
          <a:off x="106062" y="2817221"/>
          <a:ext cx="6342622" cy="576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ctr" defTabSz="889000">
            <a:lnSpc>
              <a:spcPct val="90000"/>
            </a:lnSpc>
            <a:spcBef>
              <a:spcPct val="0"/>
            </a:spcBef>
            <a:spcAft>
              <a:spcPct val="35000"/>
            </a:spcAft>
          </a:pPr>
          <a:r>
            <a:rPr lang="es-US" sz="2000" b="1" kern="1200" dirty="0" smtClean="0"/>
            <a:t>Dinámica del territorio</a:t>
          </a:r>
          <a:endParaRPr lang="es-US" sz="2000" b="1" kern="1200" dirty="0"/>
        </a:p>
      </dsp:txBody>
      <dsp:txXfrm>
        <a:off x="106062" y="2817221"/>
        <a:ext cx="6342622" cy="576602"/>
      </dsp:txXfrm>
    </dsp:sp>
    <dsp:sp modelId="{FC5E5C67-8419-4BC8-9C24-AAA1D57EFBAD}">
      <dsp:nvSpPr>
        <dsp:cNvPr id="0" name=""/>
        <dsp:cNvSpPr/>
      </dsp:nvSpPr>
      <dsp:spPr>
        <a:xfrm>
          <a:off x="106062" y="3393823"/>
          <a:ext cx="1484173" cy="1174559"/>
        </a:xfrm>
        <a:prstGeom prst="chevron">
          <a:avLst>
            <a:gd name="adj" fmla="val 70610"/>
          </a:avLst>
        </a:prstGeom>
        <a:gradFill rotWithShape="0">
          <a:gsLst>
            <a:gs pos="0">
              <a:schemeClr val="accent5">
                <a:hueOff val="-3812845"/>
                <a:satOff val="-5303"/>
                <a:lumOff val="-2034"/>
                <a:alphaOff val="0"/>
                <a:lumMod val="110000"/>
                <a:satMod val="105000"/>
                <a:tint val="67000"/>
              </a:schemeClr>
            </a:gs>
            <a:gs pos="50000">
              <a:schemeClr val="accent5">
                <a:hueOff val="-3812845"/>
                <a:satOff val="-5303"/>
                <a:lumOff val="-2034"/>
                <a:alphaOff val="0"/>
                <a:lumMod val="105000"/>
                <a:satMod val="103000"/>
                <a:tint val="73000"/>
              </a:schemeClr>
            </a:gs>
            <a:gs pos="100000">
              <a:schemeClr val="accent5">
                <a:hueOff val="-3812845"/>
                <a:satOff val="-5303"/>
                <a:lumOff val="-2034"/>
                <a:alphaOff val="0"/>
                <a:lumMod val="105000"/>
                <a:satMod val="109000"/>
                <a:tint val="81000"/>
              </a:schemeClr>
            </a:gs>
          </a:gsLst>
          <a:lin ang="5400000" scaled="0"/>
        </a:gradFill>
        <a:ln w="6350" cap="flat" cmpd="sng" algn="ctr">
          <a:solidFill>
            <a:schemeClr val="accent5">
              <a:hueOff val="-3812845"/>
              <a:satOff val="-5303"/>
              <a:lumOff val="-203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895227C-F730-4598-9976-3583E012D9BD}">
      <dsp:nvSpPr>
        <dsp:cNvPr id="0" name=""/>
        <dsp:cNvSpPr/>
      </dsp:nvSpPr>
      <dsp:spPr>
        <a:xfrm>
          <a:off x="997553" y="3393823"/>
          <a:ext cx="1484173" cy="1174559"/>
        </a:xfrm>
        <a:prstGeom prst="chevron">
          <a:avLst>
            <a:gd name="adj" fmla="val 70610"/>
          </a:avLst>
        </a:prstGeom>
        <a:gradFill rotWithShape="0">
          <a:gsLst>
            <a:gs pos="0">
              <a:schemeClr val="accent5">
                <a:hueOff val="-4085191"/>
                <a:satOff val="-5682"/>
                <a:lumOff val="-2179"/>
                <a:alphaOff val="0"/>
                <a:lumMod val="110000"/>
                <a:satMod val="105000"/>
                <a:tint val="67000"/>
              </a:schemeClr>
            </a:gs>
            <a:gs pos="50000">
              <a:schemeClr val="accent5">
                <a:hueOff val="-4085191"/>
                <a:satOff val="-5682"/>
                <a:lumOff val="-2179"/>
                <a:alphaOff val="0"/>
                <a:lumMod val="105000"/>
                <a:satMod val="103000"/>
                <a:tint val="73000"/>
              </a:schemeClr>
            </a:gs>
            <a:gs pos="100000">
              <a:schemeClr val="accent5">
                <a:hueOff val="-4085191"/>
                <a:satOff val="-5682"/>
                <a:lumOff val="-2179"/>
                <a:alphaOff val="0"/>
                <a:lumMod val="105000"/>
                <a:satMod val="109000"/>
                <a:tint val="81000"/>
              </a:schemeClr>
            </a:gs>
          </a:gsLst>
          <a:lin ang="5400000" scaled="0"/>
        </a:gradFill>
        <a:ln w="6350" cap="flat" cmpd="sng" algn="ctr">
          <a:solidFill>
            <a:schemeClr val="accent5">
              <a:hueOff val="-4085191"/>
              <a:satOff val="-5682"/>
              <a:lumOff val="-2179"/>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D33C062-678F-4C84-BF3C-A2A4D4A13208}">
      <dsp:nvSpPr>
        <dsp:cNvPr id="0" name=""/>
        <dsp:cNvSpPr/>
      </dsp:nvSpPr>
      <dsp:spPr>
        <a:xfrm>
          <a:off x="1889749" y="3393823"/>
          <a:ext cx="1484173" cy="1174559"/>
        </a:xfrm>
        <a:prstGeom prst="chevron">
          <a:avLst>
            <a:gd name="adj" fmla="val 70610"/>
          </a:avLst>
        </a:prstGeom>
        <a:gradFill rotWithShape="0">
          <a:gsLst>
            <a:gs pos="0">
              <a:schemeClr val="accent5">
                <a:hueOff val="-4357538"/>
                <a:satOff val="-6061"/>
                <a:lumOff val="-2324"/>
                <a:alphaOff val="0"/>
                <a:lumMod val="110000"/>
                <a:satMod val="105000"/>
                <a:tint val="67000"/>
              </a:schemeClr>
            </a:gs>
            <a:gs pos="50000">
              <a:schemeClr val="accent5">
                <a:hueOff val="-4357538"/>
                <a:satOff val="-6061"/>
                <a:lumOff val="-2324"/>
                <a:alphaOff val="0"/>
                <a:lumMod val="105000"/>
                <a:satMod val="103000"/>
                <a:tint val="73000"/>
              </a:schemeClr>
            </a:gs>
            <a:gs pos="100000">
              <a:schemeClr val="accent5">
                <a:hueOff val="-4357538"/>
                <a:satOff val="-6061"/>
                <a:lumOff val="-2324"/>
                <a:alphaOff val="0"/>
                <a:lumMod val="105000"/>
                <a:satMod val="109000"/>
                <a:tint val="81000"/>
              </a:schemeClr>
            </a:gs>
          </a:gsLst>
          <a:lin ang="5400000" scaled="0"/>
        </a:gradFill>
        <a:ln w="6350" cap="flat" cmpd="sng" algn="ctr">
          <a:solidFill>
            <a:schemeClr val="accent5">
              <a:hueOff val="-4357538"/>
              <a:satOff val="-6061"/>
              <a:lumOff val="-232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F2EA135-48CF-41A1-815B-E8A0D247EE2B}">
      <dsp:nvSpPr>
        <dsp:cNvPr id="0" name=""/>
        <dsp:cNvSpPr/>
      </dsp:nvSpPr>
      <dsp:spPr>
        <a:xfrm>
          <a:off x="2781239" y="3393823"/>
          <a:ext cx="1484173" cy="1174559"/>
        </a:xfrm>
        <a:prstGeom prst="chevron">
          <a:avLst>
            <a:gd name="adj" fmla="val 70610"/>
          </a:avLst>
        </a:prstGeom>
        <a:gradFill rotWithShape="0">
          <a:gsLst>
            <a:gs pos="0">
              <a:schemeClr val="accent5">
                <a:hueOff val="-4629884"/>
                <a:satOff val="-6440"/>
                <a:lumOff val="-2469"/>
                <a:alphaOff val="0"/>
                <a:lumMod val="110000"/>
                <a:satMod val="105000"/>
                <a:tint val="67000"/>
              </a:schemeClr>
            </a:gs>
            <a:gs pos="50000">
              <a:schemeClr val="accent5">
                <a:hueOff val="-4629884"/>
                <a:satOff val="-6440"/>
                <a:lumOff val="-2469"/>
                <a:alphaOff val="0"/>
                <a:lumMod val="105000"/>
                <a:satMod val="103000"/>
                <a:tint val="73000"/>
              </a:schemeClr>
            </a:gs>
            <a:gs pos="100000">
              <a:schemeClr val="accent5">
                <a:hueOff val="-4629884"/>
                <a:satOff val="-6440"/>
                <a:lumOff val="-2469"/>
                <a:alphaOff val="0"/>
                <a:lumMod val="105000"/>
                <a:satMod val="109000"/>
                <a:tint val="81000"/>
              </a:schemeClr>
            </a:gs>
          </a:gsLst>
          <a:lin ang="5400000" scaled="0"/>
        </a:gradFill>
        <a:ln w="6350" cap="flat" cmpd="sng" algn="ctr">
          <a:solidFill>
            <a:schemeClr val="accent5">
              <a:hueOff val="-4629884"/>
              <a:satOff val="-6440"/>
              <a:lumOff val="-2469"/>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CD43CB9-05B9-4125-B138-E3C348A77488}">
      <dsp:nvSpPr>
        <dsp:cNvPr id="0" name=""/>
        <dsp:cNvSpPr/>
      </dsp:nvSpPr>
      <dsp:spPr>
        <a:xfrm>
          <a:off x="3673435" y="3393823"/>
          <a:ext cx="1484173" cy="1174559"/>
        </a:xfrm>
        <a:prstGeom prst="chevron">
          <a:avLst>
            <a:gd name="adj" fmla="val 70610"/>
          </a:avLst>
        </a:prstGeom>
        <a:gradFill rotWithShape="0">
          <a:gsLst>
            <a:gs pos="0">
              <a:schemeClr val="accent5">
                <a:hueOff val="-4902230"/>
                <a:satOff val="-6819"/>
                <a:lumOff val="-2615"/>
                <a:alphaOff val="0"/>
                <a:lumMod val="110000"/>
                <a:satMod val="105000"/>
                <a:tint val="67000"/>
              </a:schemeClr>
            </a:gs>
            <a:gs pos="50000">
              <a:schemeClr val="accent5">
                <a:hueOff val="-4902230"/>
                <a:satOff val="-6819"/>
                <a:lumOff val="-2615"/>
                <a:alphaOff val="0"/>
                <a:lumMod val="105000"/>
                <a:satMod val="103000"/>
                <a:tint val="73000"/>
              </a:schemeClr>
            </a:gs>
            <a:gs pos="100000">
              <a:schemeClr val="accent5">
                <a:hueOff val="-4902230"/>
                <a:satOff val="-6819"/>
                <a:lumOff val="-2615"/>
                <a:alphaOff val="0"/>
                <a:lumMod val="105000"/>
                <a:satMod val="109000"/>
                <a:tint val="81000"/>
              </a:schemeClr>
            </a:gs>
          </a:gsLst>
          <a:lin ang="5400000" scaled="0"/>
        </a:gradFill>
        <a:ln w="6350" cap="flat" cmpd="sng" algn="ctr">
          <a:solidFill>
            <a:schemeClr val="accent5">
              <a:hueOff val="-4902230"/>
              <a:satOff val="-6819"/>
              <a:lumOff val="-261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2AB8895-83A2-44C7-A534-714DEE44F869}">
      <dsp:nvSpPr>
        <dsp:cNvPr id="0" name=""/>
        <dsp:cNvSpPr/>
      </dsp:nvSpPr>
      <dsp:spPr>
        <a:xfrm>
          <a:off x="4564926" y="3393823"/>
          <a:ext cx="1484173" cy="1174559"/>
        </a:xfrm>
        <a:prstGeom prst="chevron">
          <a:avLst>
            <a:gd name="adj" fmla="val 70610"/>
          </a:avLst>
        </a:prstGeom>
        <a:gradFill rotWithShape="0">
          <a:gsLst>
            <a:gs pos="0">
              <a:schemeClr val="accent5">
                <a:hueOff val="-5174576"/>
                <a:satOff val="-7197"/>
                <a:lumOff val="-2760"/>
                <a:alphaOff val="0"/>
                <a:lumMod val="110000"/>
                <a:satMod val="105000"/>
                <a:tint val="67000"/>
              </a:schemeClr>
            </a:gs>
            <a:gs pos="50000">
              <a:schemeClr val="accent5">
                <a:hueOff val="-5174576"/>
                <a:satOff val="-7197"/>
                <a:lumOff val="-2760"/>
                <a:alphaOff val="0"/>
                <a:lumMod val="105000"/>
                <a:satMod val="103000"/>
                <a:tint val="73000"/>
              </a:schemeClr>
            </a:gs>
            <a:gs pos="100000">
              <a:schemeClr val="accent5">
                <a:hueOff val="-5174576"/>
                <a:satOff val="-7197"/>
                <a:lumOff val="-2760"/>
                <a:alphaOff val="0"/>
                <a:lumMod val="105000"/>
                <a:satMod val="109000"/>
                <a:tint val="81000"/>
              </a:schemeClr>
            </a:gs>
          </a:gsLst>
          <a:lin ang="5400000" scaled="0"/>
        </a:gradFill>
        <a:ln w="6350" cap="flat" cmpd="sng" algn="ctr">
          <a:solidFill>
            <a:schemeClr val="accent5">
              <a:hueOff val="-5174576"/>
              <a:satOff val="-7197"/>
              <a:lumOff val="-276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4E7645E-CF20-4DBF-95C3-E500024C67D9}">
      <dsp:nvSpPr>
        <dsp:cNvPr id="0" name=""/>
        <dsp:cNvSpPr/>
      </dsp:nvSpPr>
      <dsp:spPr>
        <a:xfrm>
          <a:off x="5457121" y="3393823"/>
          <a:ext cx="1484173" cy="1174559"/>
        </a:xfrm>
        <a:prstGeom prst="chevron">
          <a:avLst>
            <a:gd name="adj" fmla="val 70610"/>
          </a:avLst>
        </a:prstGeom>
        <a:gradFill rotWithShape="0">
          <a:gsLst>
            <a:gs pos="0">
              <a:schemeClr val="accent5">
                <a:hueOff val="-5446922"/>
                <a:satOff val="-7576"/>
                <a:lumOff val="-2905"/>
                <a:alphaOff val="0"/>
                <a:lumMod val="110000"/>
                <a:satMod val="105000"/>
                <a:tint val="67000"/>
              </a:schemeClr>
            </a:gs>
            <a:gs pos="50000">
              <a:schemeClr val="accent5">
                <a:hueOff val="-5446922"/>
                <a:satOff val="-7576"/>
                <a:lumOff val="-2905"/>
                <a:alphaOff val="0"/>
                <a:lumMod val="105000"/>
                <a:satMod val="103000"/>
                <a:tint val="73000"/>
              </a:schemeClr>
            </a:gs>
            <a:gs pos="100000">
              <a:schemeClr val="accent5">
                <a:hueOff val="-5446922"/>
                <a:satOff val="-7576"/>
                <a:lumOff val="-2905"/>
                <a:alphaOff val="0"/>
                <a:lumMod val="105000"/>
                <a:satMod val="109000"/>
                <a:tint val="81000"/>
              </a:schemeClr>
            </a:gs>
          </a:gsLst>
          <a:lin ang="5400000" scaled="0"/>
        </a:gradFill>
        <a:ln w="6350" cap="flat" cmpd="sng" algn="ctr">
          <a:solidFill>
            <a:schemeClr val="accent5">
              <a:hueOff val="-5446922"/>
              <a:satOff val="-7576"/>
              <a:lumOff val="-290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1A97031-2EFC-48A7-8623-905FE6CA9C22}">
      <dsp:nvSpPr>
        <dsp:cNvPr id="0" name=""/>
        <dsp:cNvSpPr/>
      </dsp:nvSpPr>
      <dsp:spPr>
        <a:xfrm>
          <a:off x="106062" y="3511279"/>
          <a:ext cx="6425076" cy="939647"/>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US" sz="2000" kern="1200" dirty="0" smtClean="0"/>
            <a:t>¿Qué se debe diagnosticar?</a:t>
          </a:r>
          <a:endParaRPr lang="es-US" sz="2000" kern="1200" dirty="0"/>
        </a:p>
      </dsp:txBody>
      <dsp:txXfrm>
        <a:off x="106062" y="3511279"/>
        <a:ext cx="6425076" cy="939647"/>
      </dsp:txXfrm>
    </dsp:sp>
    <dsp:sp modelId="{6B605153-2A7F-4137-AA13-AE4B1B97AD83}">
      <dsp:nvSpPr>
        <dsp:cNvPr id="0" name=""/>
        <dsp:cNvSpPr/>
      </dsp:nvSpPr>
      <dsp:spPr>
        <a:xfrm>
          <a:off x="106062" y="4678862"/>
          <a:ext cx="6342622" cy="576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ctr" defTabSz="889000">
            <a:lnSpc>
              <a:spcPct val="90000"/>
            </a:lnSpc>
            <a:spcBef>
              <a:spcPct val="0"/>
            </a:spcBef>
            <a:spcAft>
              <a:spcPct val="35000"/>
            </a:spcAft>
          </a:pPr>
          <a:r>
            <a:rPr lang="es-US" sz="2000" b="1" kern="1200" dirty="0" smtClean="0"/>
            <a:t>No proporcionan soluciones o no las llegan a ofrecer</a:t>
          </a:r>
          <a:endParaRPr lang="es-US" sz="2000" b="1" kern="1200" dirty="0"/>
        </a:p>
      </dsp:txBody>
      <dsp:txXfrm>
        <a:off x="106062" y="4678862"/>
        <a:ext cx="6342622" cy="576602"/>
      </dsp:txXfrm>
    </dsp:sp>
    <dsp:sp modelId="{378C11FE-E410-4B97-919B-EA5A9C35A538}">
      <dsp:nvSpPr>
        <dsp:cNvPr id="0" name=""/>
        <dsp:cNvSpPr/>
      </dsp:nvSpPr>
      <dsp:spPr>
        <a:xfrm>
          <a:off x="106062" y="5255464"/>
          <a:ext cx="845682" cy="140947"/>
        </a:xfrm>
        <a:prstGeom prst="parallelogram">
          <a:avLst>
            <a:gd name="adj" fmla="val 140840"/>
          </a:avLst>
        </a:prstGeom>
        <a:gradFill rotWithShape="0">
          <a:gsLst>
            <a:gs pos="0">
              <a:schemeClr val="accent5">
                <a:hueOff val="-5719268"/>
                <a:satOff val="-7955"/>
                <a:lumOff val="-3050"/>
                <a:alphaOff val="0"/>
                <a:lumMod val="110000"/>
                <a:satMod val="105000"/>
                <a:tint val="67000"/>
              </a:schemeClr>
            </a:gs>
            <a:gs pos="50000">
              <a:schemeClr val="accent5">
                <a:hueOff val="-5719268"/>
                <a:satOff val="-7955"/>
                <a:lumOff val="-3050"/>
                <a:alphaOff val="0"/>
                <a:lumMod val="105000"/>
                <a:satMod val="103000"/>
                <a:tint val="73000"/>
              </a:schemeClr>
            </a:gs>
            <a:gs pos="100000">
              <a:schemeClr val="accent5">
                <a:hueOff val="-5719268"/>
                <a:satOff val="-7955"/>
                <a:lumOff val="-3050"/>
                <a:alphaOff val="0"/>
                <a:lumMod val="105000"/>
                <a:satMod val="109000"/>
                <a:tint val="81000"/>
              </a:schemeClr>
            </a:gs>
          </a:gsLst>
          <a:lin ang="5400000" scaled="0"/>
        </a:gradFill>
        <a:ln w="6350" cap="flat" cmpd="sng" algn="ctr">
          <a:solidFill>
            <a:schemeClr val="accent5">
              <a:hueOff val="-5719268"/>
              <a:satOff val="-7955"/>
              <a:lumOff val="-305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BC42362-1EFC-4A3E-96C5-B7FAFCB95FBD}">
      <dsp:nvSpPr>
        <dsp:cNvPr id="0" name=""/>
        <dsp:cNvSpPr/>
      </dsp:nvSpPr>
      <dsp:spPr>
        <a:xfrm>
          <a:off x="1001077" y="5255464"/>
          <a:ext cx="845682" cy="140947"/>
        </a:xfrm>
        <a:prstGeom prst="parallelogram">
          <a:avLst>
            <a:gd name="adj" fmla="val 140840"/>
          </a:avLst>
        </a:prstGeom>
        <a:gradFill rotWithShape="0">
          <a:gsLst>
            <a:gs pos="0">
              <a:schemeClr val="accent5">
                <a:hueOff val="-5991614"/>
                <a:satOff val="-8334"/>
                <a:lumOff val="-3196"/>
                <a:alphaOff val="0"/>
                <a:lumMod val="110000"/>
                <a:satMod val="105000"/>
                <a:tint val="67000"/>
              </a:schemeClr>
            </a:gs>
            <a:gs pos="50000">
              <a:schemeClr val="accent5">
                <a:hueOff val="-5991614"/>
                <a:satOff val="-8334"/>
                <a:lumOff val="-3196"/>
                <a:alphaOff val="0"/>
                <a:lumMod val="105000"/>
                <a:satMod val="103000"/>
                <a:tint val="73000"/>
              </a:schemeClr>
            </a:gs>
            <a:gs pos="100000">
              <a:schemeClr val="accent5">
                <a:hueOff val="-5991614"/>
                <a:satOff val="-8334"/>
                <a:lumOff val="-3196"/>
                <a:alphaOff val="0"/>
                <a:lumMod val="105000"/>
                <a:satMod val="109000"/>
                <a:tint val="81000"/>
              </a:schemeClr>
            </a:gs>
          </a:gsLst>
          <a:lin ang="5400000" scaled="0"/>
        </a:gradFill>
        <a:ln w="6350" cap="flat" cmpd="sng" algn="ctr">
          <a:solidFill>
            <a:schemeClr val="accent5">
              <a:hueOff val="-5991614"/>
              <a:satOff val="-8334"/>
              <a:lumOff val="-319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2FCE590-82BA-419E-9EA7-8CB2B1D62F5F}">
      <dsp:nvSpPr>
        <dsp:cNvPr id="0" name=""/>
        <dsp:cNvSpPr/>
      </dsp:nvSpPr>
      <dsp:spPr>
        <a:xfrm>
          <a:off x="1896091" y="5255464"/>
          <a:ext cx="845682" cy="140947"/>
        </a:xfrm>
        <a:prstGeom prst="parallelogram">
          <a:avLst>
            <a:gd name="adj" fmla="val 140840"/>
          </a:avLst>
        </a:prstGeom>
        <a:gradFill rotWithShape="0">
          <a:gsLst>
            <a:gs pos="0">
              <a:schemeClr val="accent5">
                <a:hueOff val="-6263960"/>
                <a:satOff val="-8713"/>
                <a:lumOff val="-3341"/>
                <a:alphaOff val="0"/>
                <a:lumMod val="110000"/>
                <a:satMod val="105000"/>
                <a:tint val="67000"/>
              </a:schemeClr>
            </a:gs>
            <a:gs pos="50000">
              <a:schemeClr val="accent5">
                <a:hueOff val="-6263960"/>
                <a:satOff val="-8713"/>
                <a:lumOff val="-3341"/>
                <a:alphaOff val="0"/>
                <a:lumMod val="105000"/>
                <a:satMod val="103000"/>
                <a:tint val="73000"/>
              </a:schemeClr>
            </a:gs>
            <a:gs pos="100000">
              <a:schemeClr val="accent5">
                <a:hueOff val="-6263960"/>
                <a:satOff val="-8713"/>
                <a:lumOff val="-3341"/>
                <a:alphaOff val="0"/>
                <a:lumMod val="105000"/>
                <a:satMod val="109000"/>
                <a:tint val="81000"/>
              </a:schemeClr>
            </a:gs>
          </a:gsLst>
          <a:lin ang="5400000" scaled="0"/>
        </a:gradFill>
        <a:ln w="6350" cap="flat" cmpd="sng" algn="ctr">
          <a:solidFill>
            <a:schemeClr val="accent5">
              <a:hueOff val="-6263960"/>
              <a:satOff val="-8713"/>
              <a:lumOff val="-334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C08ED2A-8925-4955-9E8F-4448DBD7CC5B}">
      <dsp:nvSpPr>
        <dsp:cNvPr id="0" name=""/>
        <dsp:cNvSpPr/>
      </dsp:nvSpPr>
      <dsp:spPr>
        <a:xfrm>
          <a:off x="2791106" y="5255464"/>
          <a:ext cx="845682" cy="140947"/>
        </a:xfrm>
        <a:prstGeom prst="parallelogram">
          <a:avLst>
            <a:gd name="adj" fmla="val 140840"/>
          </a:avLst>
        </a:prstGeom>
        <a:gradFill rotWithShape="0">
          <a:gsLst>
            <a:gs pos="0">
              <a:schemeClr val="accent5">
                <a:hueOff val="-6536306"/>
                <a:satOff val="-9092"/>
                <a:lumOff val="-3486"/>
                <a:alphaOff val="0"/>
                <a:lumMod val="110000"/>
                <a:satMod val="105000"/>
                <a:tint val="67000"/>
              </a:schemeClr>
            </a:gs>
            <a:gs pos="50000">
              <a:schemeClr val="accent5">
                <a:hueOff val="-6536306"/>
                <a:satOff val="-9092"/>
                <a:lumOff val="-3486"/>
                <a:alphaOff val="0"/>
                <a:lumMod val="105000"/>
                <a:satMod val="103000"/>
                <a:tint val="73000"/>
              </a:schemeClr>
            </a:gs>
            <a:gs pos="100000">
              <a:schemeClr val="accent5">
                <a:hueOff val="-6536306"/>
                <a:satOff val="-9092"/>
                <a:lumOff val="-3486"/>
                <a:alphaOff val="0"/>
                <a:lumMod val="105000"/>
                <a:satMod val="109000"/>
                <a:tint val="81000"/>
              </a:schemeClr>
            </a:gs>
          </a:gsLst>
          <a:lin ang="5400000" scaled="0"/>
        </a:gradFill>
        <a:ln w="6350" cap="flat" cmpd="sng" algn="ctr">
          <a:solidFill>
            <a:schemeClr val="accent5">
              <a:hueOff val="-6536306"/>
              <a:satOff val="-9092"/>
              <a:lumOff val="-348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36494DF-8233-46B4-8198-39DABDDC018C}">
      <dsp:nvSpPr>
        <dsp:cNvPr id="0" name=""/>
        <dsp:cNvSpPr/>
      </dsp:nvSpPr>
      <dsp:spPr>
        <a:xfrm>
          <a:off x="3686120" y="5255464"/>
          <a:ext cx="845682" cy="140947"/>
        </a:xfrm>
        <a:prstGeom prst="parallelogram">
          <a:avLst>
            <a:gd name="adj" fmla="val 140840"/>
          </a:avLst>
        </a:prstGeom>
        <a:gradFill rotWithShape="0">
          <a:gsLst>
            <a:gs pos="0">
              <a:schemeClr val="accent5">
                <a:hueOff val="-6808652"/>
                <a:satOff val="-9470"/>
                <a:lumOff val="-3631"/>
                <a:alphaOff val="0"/>
                <a:lumMod val="110000"/>
                <a:satMod val="105000"/>
                <a:tint val="67000"/>
              </a:schemeClr>
            </a:gs>
            <a:gs pos="50000">
              <a:schemeClr val="accent5">
                <a:hueOff val="-6808652"/>
                <a:satOff val="-9470"/>
                <a:lumOff val="-3631"/>
                <a:alphaOff val="0"/>
                <a:lumMod val="105000"/>
                <a:satMod val="103000"/>
                <a:tint val="73000"/>
              </a:schemeClr>
            </a:gs>
            <a:gs pos="100000">
              <a:schemeClr val="accent5">
                <a:hueOff val="-6808652"/>
                <a:satOff val="-9470"/>
                <a:lumOff val="-3631"/>
                <a:alphaOff val="0"/>
                <a:lumMod val="105000"/>
                <a:satMod val="109000"/>
                <a:tint val="81000"/>
              </a:schemeClr>
            </a:gs>
          </a:gsLst>
          <a:lin ang="5400000" scaled="0"/>
        </a:gradFill>
        <a:ln w="6350" cap="flat" cmpd="sng" algn="ctr">
          <a:solidFill>
            <a:schemeClr val="accent5">
              <a:hueOff val="-6808652"/>
              <a:satOff val="-9470"/>
              <a:lumOff val="-363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CC9CD96-D334-467C-8495-0A63D5D13BCD}">
      <dsp:nvSpPr>
        <dsp:cNvPr id="0" name=""/>
        <dsp:cNvSpPr/>
      </dsp:nvSpPr>
      <dsp:spPr>
        <a:xfrm>
          <a:off x="4581135" y="5255464"/>
          <a:ext cx="845682" cy="140947"/>
        </a:xfrm>
        <a:prstGeom prst="parallelogram">
          <a:avLst>
            <a:gd name="adj" fmla="val 140840"/>
          </a:avLst>
        </a:prstGeom>
        <a:gradFill rotWithShape="0">
          <a:gsLst>
            <a:gs pos="0">
              <a:schemeClr val="accent5">
                <a:hueOff val="-7080998"/>
                <a:satOff val="-9849"/>
                <a:lumOff val="-3777"/>
                <a:alphaOff val="0"/>
                <a:lumMod val="110000"/>
                <a:satMod val="105000"/>
                <a:tint val="67000"/>
              </a:schemeClr>
            </a:gs>
            <a:gs pos="50000">
              <a:schemeClr val="accent5">
                <a:hueOff val="-7080998"/>
                <a:satOff val="-9849"/>
                <a:lumOff val="-3777"/>
                <a:alphaOff val="0"/>
                <a:lumMod val="105000"/>
                <a:satMod val="103000"/>
                <a:tint val="73000"/>
              </a:schemeClr>
            </a:gs>
            <a:gs pos="100000">
              <a:schemeClr val="accent5">
                <a:hueOff val="-7080998"/>
                <a:satOff val="-9849"/>
                <a:lumOff val="-3777"/>
                <a:alphaOff val="0"/>
                <a:lumMod val="105000"/>
                <a:satMod val="109000"/>
                <a:tint val="81000"/>
              </a:schemeClr>
            </a:gs>
          </a:gsLst>
          <a:lin ang="5400000" scaled="0"/>
        </a:gradFill>
        <a:ln w="6350" cap="flat" cmpd="sng" algn="ctr">
          <a:solidFill>
            <a:schemeClr val="accent5">
              <a:hueOff val="-7080998"/>
              <a:satOff val="-9849"/>
              <a:lumOff val="-377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BBA925D-A4D1-4D18-884B-4245D0E24C2C}">
      <dsp:nvSpPr>
        <dsp:cNvPr id="0" name=""/>
        <dsp:cNvSpPr/>
      </dsp:nvSpPr>
      <dsp:spPr>
        <a:xfrm>
          <a:off x="5476149" y="5255464"/>
          <a:ext cx="845682" cy="140947"/>
        </a:xfrm>
        <a:prstGeom prst="parallelogram">
          <a:avLst>
            <a:gd name="adj" fmla="val 140840"/>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F632B-252C-4CB3-BF3A-EFB74B6FBCC2}">
      <dsp:nvSpPr>
        <dsp:cNvPr id="0" name=""/>
        <dsp:cNvSpPr/>
      </dsp:nvSpPr>
      <dsp:spPr>
        <a:xfrm>
          <a:off x="2976" y="0"/>
          <a:ext cx="2649140" cy="334851"/>
        </a:xfrm>
        <a:prstGeom prst="chevron">
          <a:avLst/>
        </a:prstGeom>
        <a:solidFill>
          <a:schemeClr val="bg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US" sz="1400" b="1" kern="1200" dirty="0" smtClean="0"/>
            <a:t>INTRODUCCIÓN</a:t>
          </a:r>
          <a:endParaRPr lang="es-US" sz="1400" b="1" kern="1200" dirty="0"/>
        </a:p>
      </dsp:txBody>
      <dsp:txXfrm>
        <a:off x="170402" y="0"/>
        <a:ext cx="2314289" cy="334851"/>
      </dsp:txXfrm>
    </dsp:sp>
    <dsp:sp modelId="{1E5117BC-88A5-4E80-AF64-A3534BEE4692}">
      <dsp:nvSpPr>
        <dsp:cNvPr id="0" name=""/>
        <dsp:cNvSpPr/>
      </dsp:nvSpPr>
      <dsp:spPr>
        <a:xfrm>
          <a:off x="2387203" y="0"/>
          <a:ext cx="2649140" cy="334851"/>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US" sz="1400" b="1" kern="1200" dirty="0" smtClean="0"/>
            <a:t>OBJETIVOS</a:t>
          </a:r>
          <a:endParaRPr lang="es-US" sz="1400" b="1" kern="1200" dirty="0"/>
        </a:p>
      </dsp:txBody>
      <dsp:txXfrm>
        <a:off x="2554629" y="0"/>
        <a:ext cx="2314289" cy="334851"/>
      </dsp:txXfrm>
    </dsp:sp>
    <dsp:sp modelId="{2BF3DE53-7C29-4827-8814-B216415C44FB}">
      <dsp:nvSpPr>
        <dsp:cNvPr id="0" name=""/>
        <dsp:cNvSpPr/>
      </dsp:nvSpPr>
      <dsp:spPr>
        <a:xfrm>
          <a:off x="4771429" y="0"/>
          <a:ext cx="2649140" cy="334851"/>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US" sz="1400" b="1" kern="1200" dirty="0" smtClean="0"/>
            <a:t>METODOLOGÍA</a:t>
          </a:r>
          <a:endParaRPr lang="es-US" sz="1400" b="1" kern="1200" dirty="0"/>
        </a:p>
      </dsp:txBody>
      <dsp:txXfrm>
        <a:off x="4938855" y="0"/>
        <a:ext cx="2314289" cy="334851"/>
      </dsp:txXfrm>
    </dsp:sp>
    <dsp:sp modelId="{25681604-AC99-4CF8-920B-43CBD61ED44B}">
      <dsp:nvSpPr>
        <dsp:cNvPr id="0" name=""/>
        <dsp:cNvSpPr/>
      </dsp:nvSpPr>
      <dsp:spPr>
        <a:xfrm>
          <a:off x="7155656" y="0"/>
          <a:ext cx="2649140" cy="334851"/>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US" sz="1400" b="1" kern="1200" dirty="0" smtClean="0"/>
            <a:t>RESULTADOS</a:t>
          </a:r>
          <a:endParaRPr lang="es-US" sz="1400" b="1" kern="1200" dirty="0"/>
        </a:p>
      </dsp:txBody>
      <dsp:txXfrm>
        <a:off x="7323082" y="0"/>
        <a:ext cx="2314289" cy="334851"/>
      </dsp:txXfrm>
    </dsp:sp>
    <dsp:sp modelId="{609C44D8-ABCF-410D-AD15-7E80B57D5541}">
      <dsp:nvSpPr>
        <dsp:cNvPr id="0" name=""/>
        <dsp:cNvSpPr/>
      </dsp:nvSpPr>
      <dsp:spPr>
        <a:xfrm>
          <a:off x="9539882" y="0"/>
          <a:ext cx="2649140" cy="334851"/>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US" sz="1400" b="1" kern="1200" dirty="0" smtClean="0"/>
            <a:t>CONCLUSIONES</a:t>
          </a:r>
          <a:endParaRPr lang="es-US" sz="1400" b="1" kern="1200" dirty="0"/>
        </a:p>
      </dsp:txBody>
      <dsp:txXfrm>
        <a:off x="9707308" y="0"/>
        <a:ext cx="2314289" cy="3348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03EEF-0CE8-4F43-9944-B44C2788DA18}">
      <dsp:nvSpPr>
        <dsp:cNvPr id="0" name=""/>
        <dsp:cNvSpPr/>
      </dsp:nvSpPr>
      <dsp:spPr>
        <a:xfrm>
          <a:off x="0" y="0"/>
          <a:ext cx="4725053" cy="5391150"/>
        </a:xfrm>
        <a:prstGeom prst="triangl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237EA20-F143-456D-82F9-712C1872E8BC}">
      <dsp:nvSpPr>
        <dsp:cNvPr id="0" name=""/>
        <dsp:cNvSpPr/>
      </dsp:nvSpPr>
      <dsp:spPr>
        <a:xfrm>
          <a:off x="2362526" y="542010"/>
          <a:ext cx="3071284" cy="1276186"/>
        </a:xfrm>
        <a:prstGeom prst="round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US" sz="1800" b="1" kern="1200" dirty="0" smtClean="0"/>
            <a:t>Definición del problema</a:t>
          </a:r>
        </a:p>
        <a:p>
          <a:pPr lvl="0" algn="just" defTabSz="800100">
            <a:lnSpc>
              <a:spcPct val="90000"/>
            </a:lnSpc>
            <a:spcBef>
              <a:spcPct val="0"/>
            </a:spcBef>
            <a:spcAft>
              <a:spcPct val="35000"/>
            </a:spcAft>
          </a:pPr>
          <a:r>
            <a:rPr lang="es-EC" sz="1800" kern="1200" dirty="0" smtClean="0"/>
            <a:t>Localizar las zonas que necesitan mayor atención en el cantón Pedro Moncayo.</a:t>
          </a:r>
          <a:r>
            <a:rPr lang="es-US" sz="1800" kern="1200" dirty="0" smtClean="0"/>
            <a:t> </a:t>
          </a:r>
          <a:endParaRPr lang="es-US" sz="1800" kern="1200" dirty="0"/>
        </a:p>
      </dsp:txBody>
      <dsp:txXfrm>
        <a:off x="2424824" y="604308"/>
        <a:ext cx="2946688" cy="1151590"/>
      </dsp:txXfrm>
    </dsp:sp>
    <dsp:sp modelId="{F9BEAB59-4BA9-4FA3-95B0-7A82C8E15F84}">
      <dsp:nvSpPr>
        <dsp:cNvPr id="0" name=""/>
        <dsp:cNvSpPr/>
      </dsp:nvSpPr>
      <dsp:spPr>
        <a:xfrm>
          <a:off x="2362526" y="1977720"/>
          <a:ext cx="3071284" cy="1276186"/>
        </a:xfrm>
        <a:prstGeom prst="roundRect">
          <a:avLst/>
        </a:prstGeom>
        <a:solidFill>
          <a:schemeClr val="lt1">
            <a:alpha val="90000"/>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US" sz="1800" b="1" kern="1200" dirty="0" smtClean="0"/>
            <a:t>Escala de factores</a:t>
          </a:r>
        </a:p>
        <a:p>
          <a:pPr lvl="0" algn="ctr" defTabSz="800100">
            <a:lnSpc>
              <a:spcPct val="90000"/>
            </a:lnSpc>
            <a:spcBef>
              <a:spcPct val="0"/>
            </a:spcBef>
            <a:spcAft>
              <a:spcPct val="35000"/>
            </a:spcAft>
          </a:pPr>
          <a:r>
            <a:rPr lang="es-EC" sz="1800" b="0" kern="1200" dirty="0" smtClean="0"/>
            <a:t>Co</a:t>
          </a:r>
          <a:r>
            <a:rPr lang="es-EC" sz="1800" kern="1200" dirty="0" smtClean="0"/>
            <a:t>njunto </a:t>
          </a:r>
          <a14:m xmlns:a14="http://schemas.microsoft.com/office/drawing/2010/main">
            <m:oMath xmlns:m="http://schemas.openxmlformats.org/officeDocument/2006/math">
              <m:r>
                <a:rPr lang="es-EC" sz="1800" i="1" kern="1200">
                  <a:latin typeface="Cambria Math"/>
                </a:rPr>
                <m:t>𝐴</m:t>
              </m:r>
              <m:r>
                <a:rPr lang="es-EC" sz="1800" i="1" kern="1200">
                  <a:latin typeface="Cambria Math"/>
                </a:rPr>
                <m:t>∈</m:t>
              </m:r>
              <m:sSup>
                <m:sSupPr>
                  <m:ctrlPr>
                    <a:rPr lang="es-US" sz="1800" i="1" kern="1200">
                      <a:latin typeface="Cambria Math" panose="02040503050406030204" pitchFamily="18" charset="0"/>
                    </a:rPr>
                  </m:ctrlPr>
                </m:sSupPr>
                <m:e>
                  <m:r>
                    <a:rPr lang="es-EC" sz="1800" i="1" kern="1200">
                      <a:latin typeface="Cambria Math"/>
                    </a:rPr>
                    <m:t>𝑍</m:t>
                  </m:r>
                </m:e>
                <m:sup>
                  <m:r>
                    <a:rPr lang="es-EC" sz="1800" i="1" kern="1200">
                      <a:latin typeface="Cambria Math"/>
                    </a:rPr>
                    <m:t>+</m:t>
                  </m:r>
                </m:sup>
              </m:sSup>
              <m:r>
                <a:rPr lang="es-EC" sz="1800" i="1" kern="1200">
                  <a:latin typeface="Cambria Math"/>
                </a:rPr>
                <m:t> </m:t>
              </m:r>
              <m:d>
                <m:dPr>
                  <m:begChr m:val="{"/>
                  <m:endChr m:val="}"/>
                  <m:ctrlPr>
                    <a:rPr lang="es-US" sz="1800" i="1" kern="1200">
                      <a:latin typeface="Cambria Math" panose="02040503050406030204" pitchFamily="18" charset="0"/>
                    </a:rPr>
                  </m:ctrlPr>
                </m:dPr>
                <m:e>
                  <m:r>
                    <a:rPr lang="es-EC" sz="1800" i="1" kern="1200">
                      <a:latin typeface="Cambria Math"/>
                    </a:rPr>
                    <m:t>5, …, </m:t>
                  </m:r>
                  <m:r>
                    <a:rPr lang="es-US" sz="1800" b="0" i="1" kern="1200" smtClean="0">
                      <a:latin typeface="Cambria Math" panose="02040503050406030204" pitchFamily="18" charset="0"/>
                    </a:rPr>
                    <m:t>1</m:t>
                  </m:r>
                  <m:r>
                    <a:rPr lang="es-EC" sz="1800" i="1" kern="1200">
                      <a:latin typeface="Cambria Math"/>
                    </a:rPr>
                    <m:t>5</m:t>
                  </m:r>
                </m:e>
              </m:d>
            </m:oMath>
          </a14:m>
          <a:endParaRPr lang="es-US" sz="1800" b="1" kern="1200" dirty="0" smtClean="0"/>
        </a:p>
        <a:p>
          <a:pPr lvl="0" algn="ctr" defTabSz="800100">
            <a:lnSpc>
              <a:spcPct val="90000"/>
            </a:lnSpc>
            <a:spcBef>
              <a:spcPct val="0"/>
            </a:spcBef>
            <a:spcAft>
              <a:spcPct val="35000"/>
            </a:spcAft>
          </a:pPr>
          <a:r>
            <a:rPr lang="es-US" sz="1800" b="0" kern="1200" dirty="0" smtClean="0"/>
            <a:t>15 lo más favorable</a:t>
          </a:r>
          <a:endParaRPr lang="es-US" sz="1800" b="0" kern="1200" dirty="0"/>
        </a:p>
      </dsp:txBody>
      <dsp:txXfrm>
        <a:off x="2424824" y="2040018"/>
        <a:ext cx="2946688" cy="1151590"/>
      </dsp:txXfrm>
    </dsp:sp>
    <dsp:sp modelId="{5974D83C-3C16-4B99-8380-8C926A7F2021}">
      <dsp:nvSpPr>
        <dsp:cNvPr id="0" name=""/>
        <dsp:cNvSpPr/>
      </dsp:nvSpPr>
      <dsp:spPr>
        <a:xfrm>
          <a:off x="2362526" y="3413429"/>
          <a:ext cx="3071284" cy="1276186"/>
        </a:xfrm>
        <a:prstGeom prst="round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US" sz="1800" b="1" kern="1200" dirty="0" smtClean="0"/>
            <a:t>Estandarización</a:t>
          </a:r>
        </a:p>
        <a:p>
          <a:pPr lvl="0" algn="ctr" defTabSz="800100">
            <a:lnSpc>
              <a:spcPct val="90000"/>
            </a:lnSpc>
            <a:spcBef>
              <a:spcPct val="0"/>
            </a:spcBef>
            <a:spcAft>
              <a:spcPct val="35000"/>
            </a:spcAft>
          </a:pPr>
          <a:r>
            <a:rPr lang="es-US" sz="1800" b="0" kern="1200" dirty="0" smtClean="0"/>
            <a:t>0 = zonas de mayor atención</a:t>
          </a:r>
        </a:p>
        <a:p>
          <a:pPr lvl="0" algn="ctr" defTabSz="800100">
            <a:lnSpc>
              <a:spcPct val="90000"/>
            </a:lnSpc>
            <a:spcBef>
              <a:spcPct val="0"/>
            </a:spcBef>
            <a:spcAft>
              <a:spcPct val="35000"/>
            </a:spcAft>
          </a:pPr>
          <a:r>
            <a:rPr lang="es-US" sz="1800" b="0" kern="1200" dirty="0" smtClean="0"/>
            <a:t>1 = zonas de menor atención </a:t>
          </a:r>
          <a:endParaRPr lang="es-US" sz="1800" b="0" kern="1200" dirty="0"/>
        </a:p>
      </dsp:txBody>
      <dsp:txXfrm>
        <a:off x="2424824" y="3475727"/>
        <a:ext cx="2946688" cy="11515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9672E2C-75FF-434D-8EF4-B6E196F54B01}" type="datetimeFigureOut">
              <a:rPr lang="es-US" smtClean="0"/>
              <a:t>1/6/2020</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441995DB-2D69-4028-93CF-C1E872953B89}" type="slidenum">
              <a:rPr lang="es-US" smtClean="0"/>
              <a:t>‹Nº›</a:t>
            </a:fld>
            <a:endParaRPr lang="es-US"/>
          </a:p>
        </p:txBody>
      </p:sp>
    </p:spTree>
    <p:extLst>
      <p:ext uri="{BB962C8B-B14F-4D97-AF65-F5344CB8AC3E}">
        <p14:creationId xmlns:p14="http://schemas.microsoft.com/office/powerpoint/2010/main" val="2582892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9672E2C-75FF-434D-8EF4-B6E196F54B01}" type="datetimeFigureOut">
              <a:rPr lang="es-US" smtClean="0"/>
              <a:t>1/6/2020</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441995DB-2D69-4028-93CF-C1E872953B89}" type="slidenum">
              <a:rPr lang="es-US" smtClean="0"/>
              <a:t>‹Nº›</a:t>
            </a:fld>
            <a:endParaRPr lang="es-US"/>
          </a:p>
        </p:txBody>
      </p:sp>
    </p:spTree>
    <p:extLst>
      <p:ext uri="{BB962C8B-B14F-4D97-AF65-F5344CB8AC3E}">
        <p14:creationId xmlns:p14="http://schemas.microsoft.com/office/powerpoint/2010/main" val="647374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9672E2C-75FF-434D-8EF4-B6E196F54B01}" type="datetimeFigureOut">
              <a:rPr lang="es-US" smtClean="0"/>
              <a:t>1/6/2020</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441995DB-2D69-4028-93CF-C1E872953B89}" type="slidenum">
              <a:rPr lang="es-US" smtClean="0"/>
              <a:t>‹Nº›</a:t>
            </a:fld>
            <a:endParaRPr lang="es-US"/>
          </a:p>
        </p:txBody>
      </p:sp>
    </p:spTree>
    <p:extLst>
      <p:ext uri="{BB962C8B-B14F-4D97-AF65-F5344CB8AC3E}">
        <p14:creationId xmlns:p14="http://schemas.microsoft.com/office/powerpoint/2010/main" val="945635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9672E2C-75FF-434D-8EF4-B6E196F54B01}" type="datetimeFigureOut">
              <a:rPr lang="es-US" smtClean="0"/>
              <a:t>1/6/2020</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441995DB-2D69-4028-93CF-C1E872953B89}" type="slidenum">
              <a:rPr lang="es-US" smtClean="0"/>
              <a:t>‹Nº›</a:t>
            </a:fld>
            <a:endParaRPr lang="es-US"/>
          </a:p>
        </p:txBody>
      </p:sp>
    </p:spTree>
    <p:extLst>
      <p:ext uri="{BB962C8B-B14F-4D97-AF65-F5344CB8AC3E}">
        <p14:creationId xmlns:p14="http://schemas.microsoft.com/office/powerpoint/2010/main" val="221677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9672E2C-75FF-434D-8EF4-B6E196F54B01}" type="datetimeFigureOut">
              <a:rPr lang="es-US" smtClean="0"/>
              <a:t>1/6/2020</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441995DB-2D69-4028-93CF-C1E872953B89}" type="slidenum">
              <a:rPr lang="es-US" smtClean="0"/>
              <a:t>‹Nº›</a:t>
            </a:fld>
            <a:endParaRPr lang="es-US"/>
          </a:p>
        </p:txBody>
      </p:sp>
    </p:spTree>
    <p:extLst>
      <p:ext uri="{BB962C8B-B14F-4D97-AF65-F5344CB8AC3E}">
        <p14:creationId xmlns:p14="http://schemas.microsoft.com/office/powerpoint/2010/main" val="3720367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9672E2C-75FF-434D-8EF4-B6E196F54B01}" type="datetimeFigureOut">
              <a:rPr lang="es-US" smtClean="0"/>
              <a:t>1/6/2020</a:t>
            </a:fld>
            <a:endParaRPr lang="es-US"/>
          </a:p>
        </p:txBody>
      </p:sp>
      <p:sp>
        <p:nvSpPr>
          <p:cNvPr id="6" name="Footer Placeholder 5"/>
          <p:cNvSpPr>
            <a:spLocks noGrp="1"/>
          </p:cNvSpPr>
          <p:nvPr>
            <p:ph type="ftr" sz="quarter" idx="11"/>
          </p:nvPr>
        </p:nvSpPr>
        <p:spPr/>
        <p:txBody>
          <a:bodyPr/>
          <a:lstStyle/>
          <a:p>
            <a:endParaRPr lang="es-US"/>
          </a:p>
        </p:txBody>
      </p:sp>
      <p:sp>
        <p:nvSpPr>
          <p:cNvPr id="7" name="Slide Number Placeholder 6"/>
          <p:cNvSpPr>
            <a:spLocks noGrp="1"/>
          </p:cNvSpPr>
          <p:nvPr>
            <p:ph type="sldNum" sz="quarter" idx="12"/>
          </p:nvPr>
        </p:nvSpPr>
        <p:spPr/>
        <p:txBody>
          <a:bodyPr/>
          <a:lstStyle/>
          <a:p>
            <a:fld id="{441995DB-2D69-4028-93CF-C1E872953B89}" type="slidenum">
              <a:rPr lang="es-US" smtClean="0"/>
              <a:t>‹Nº›</a:t>
            </a:fld>
            <a:endParaRPr lang="es-US"/>
          </a:p>
        </p:txBody>
      </p:sp>
    </p:spTree>
    <p:extLst>
      <p:ext uri="{BB962C8B-B14F-4D97-AF65-F5344CB8AC3E}">
        <p14:creationId xmlns:p14="http://schemas.microsoft.com/office/powerpoint/2010/main" val="183056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9672E2C-75FF-434D-8EF4-B6E196F54B01}" type="datetimeFigureOut">
              <a:rPr lang="es-US" smtClean="0"/>
              <a:t>1/6/2020</a:t>
            </a:fld>
            <a:endParaRPr lang="es-US"/>
          </a:p>
        </p:txBody>
      </p:sp>
      <p:sp>
        <p:nvSpPr>
          <p:cNvPr id="8" name="Footer Placeholder 7"/>
          <p:cNvSpPr>
            <a:spLocks noGrp="1"/>
          </p:cNvSpPr>
          <p:nvPr>
            <p:ph type="ftr" sz="quarter" idx="11"/>
          </p:nvPr>
        </p:nvSpPr>
        <p:spPr/>
        <p:txBody>
          <a:bodyPr/>
          <a:lstStyle/>
          <a:p>
            <a:endParaRPr lang="es-US"/>
          </a:p>
        </p:txBody>
      </p:sp>
      <p:sp>
        <p:nvSpPr>
          <p:cNvPr id="9" name="Slide Number Placeholder 8"/>
          <p:cNvSpPr>
            <a:spLocks noGrp="1"/>
          </p:cNvSpPr>
          <p:nvPr>
            <p:ph type="sldNum" sz="quarter" idx="12"/>
          </p:nvPr>
        </p:nvSpPr>
        <p:spPr/>
        <p:txBody>
          <a:bodyPr/>
          <a:lstStyle/>
          <a:p>
            <a:fld id="{441995DB-2D69-4028-93CF-C1E872953B89}" type="slidenum">
              <a:rPr lang="es-US" smtClean="0"/>
              <a:t>‹Nº›</a:t>
            </a:fld>
            <a:endParaRPr lang="es-US"/>
          </a:p>
        </p:txBody>
      </p:sp>
    </p:spTree>
    <p:extLst>
      <p:ext uri="{BB962C8B-B14F-4D97-AF65-F5344CB8AC3E}">
        <p14:creationId xmlns:p14="http://schemas.microsoft.com/office/powerpoint/2010/main" val="407341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9672E2C-75FF-434D-8EF4-B6E196F54B01}" type="datetimeFigureOut">
              <a:rPr lang="es-US" smtClean="0"/>
              <a:t>1/6/2020</a:t>
            </a:fld>
            <a:endParaRPr lang="es-US"/>
          </a:p>
        </p:txBody>
      </p:sp>
      <p:sp>
        <p:nvSpPr>
          <p:cNvPr id="4" name="Footer Placeholder 3"/>
          <p:cNvSpPr>
            <a:spLocks noGrp="1"/>
          </p:cNvSpPr>
          <p:nvPr>
            <p:ph type="ftr" sz="quarter" idx="11"/>
          </p:nvPr>
        </p:nvSpPr>
        <p:spPr/>
        <p:txBody>
          <a:bodyPr/>
          <a:lstStyle/>
          <a:p>
            <a:endParaRPr lang="es-US"/>
          </a:p>
        </p:txBody>
      </p:sp>
      <p:sp>
        <p:nvSpPr>
          <p:cNvPr id="5" name="Slide Number Placeholder 4"/>
          <p:cNvSpPr>
            <a:spLocks noGrp="1"/>
          </p:cNvSpPr>
          <p:nvPr>
            <p:ph type="sldNum" sz="quarter" idx="12"/>
          </p:nvPr>
        </p:nvSpPr>
        <p:spPr/>
        <p:txBody>
          <a:bodyPr/>
          <a:lstStyle/>
          <a:p>
            <a:fld id="{441995DB-2D69-4028-93CF-C1E872953B89}" type="slidenum">
              <a:rPr lang="es-US" smtClean="0"/>
              <a:t>‹Nº›</a:t>
            </a:fld>
            <a:endParaRPr lang="es-US"/>
          </a:p>
        </p:txBody>
      </p:sp>
    </p:spTree>
    <p:extLst>
      <p:ext uri="{BB962C8B-B14F-4D97-AF65-F5344CB8AC3E}">
        <p14:creationId xmlns:p14="http://schemas.microsoft.com/office/powerpoint/2010/main" val="2861523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72E2C-75FF-434D-8EF4-B6E196F54B01}" type="datetimeFigureOut">
              <a:rPr lang="es-US" smtClean="0"/>
              <a:t>1/6/2020</a:t>
            </a:fld>
            <a:endParaRPr lang="es-US"/>
          </a:p>
        </p:txBody>
      </p:sp>
      <p:sp>
        <p:nvSpPr>
          <p:cNvPr id="3" name="Footer Placeholder 2"/>
          <p:cNvSpPr>
            <a:spLocks noGrp="1"/>
          </p:cNvSpPr>
          <p:nvPr>
            <p:ph type="ftr" sz="quarter" idx="11"/>
          </p:nvPr>
        </p:nvSpPr>
        <p:spPr/>
        <p:txBody>
          <a:bodyPr/>
          <a:lstStyle/>
          <a:p>
            <a:endParaRPr lang="es-US"/>
          </a:p>
        </p:txBody>
      </p:sp>
      <p:sp>
        <p:nvSpPr>
          <p:cNvPr id="4" name="Slide Number Placeholder 3"/>
          <p:cNvSpPr>
            <a:spLocks noGrp="1"/>
          </p:cNvSpPr>
          <p:nvPr>
            <p:ph type="sldNum" sz="quarter" idx="12"/>
          </p:nvPr>
        </p:nvSpPr>
        <p:spPr/>
        <p:txBody>
          <a:bodyPr/>
          <a:lstStyle/>
          <a:p>
            <a:fld id="{441995DB-2D69-4028-93CF-C1E872953B89}" type="slidenum">
              <a:rPr lang="es-US" smtClean="0"/>
              <a:t>‹Nº›</a:t>
            </a:fld>
            <a:endParaRPr lang="es-US"/>
          </a:p>
        </p:txBody>
      </p:sp>
    </p:spTree>
    <p:extLst>
      <p:ext uri="{BB962C8B-B14F-4D97-AF65-F5344CB8AC3E}">
        <p14:creationId xmlns:p14="http://schemas.microsoft.com/office/powerpoint/2010/main" val="21949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9672E2C-75FF-434D-8EF4-B6E196F54B01}" type="datetimeFigureOut">
              <a:rPr lang="es-US" smtClean="0"/>
              <a:t>1/6/2020</a:t>
            </a:fld>
            <a:endParaRPr lang="es-US"/>
          </a:p>
        </p:txBody>
      </p:sp>
      <p:sp>
        <p:nvSpPr>
          <p:cNvPr id="6" name="Footer Placeholder 5"/>
          <p:cNvSpPr>
            <a:spLocks noGrp="1"/>
          </p:cNvSpPr>
          <p:nvPr>
            <p:ph type="ftr" sz="quarter" idx="11"/>
          </p:nvPr>
        </p:nvSpPr>
        <p:spPr/>
        <p:txBody>
          <a:bodyPr/>
          <a:lstStyle/>
          <a:p>
            <a:endParaRPr lang="es-US"/>
          </a:p>
        </p:txBody>
      </p:sp>
      <p:sp>
        <p:nvSpPr>
          <p:cNvPr id="7" name="Slide Number Placeholder 6"/>
          <p:cNvSpPr>
            <a:spLocks noGrp="1"/>
          </p:cNvSpPr>
          <p:nvPr>
            <p:ph type="sldNum" sz="quarter" idx="12"/>
          </p:nvPr>
        </p:nvSpPr>
        <p:spPr/>
        <p:txBody>
          <a:bodyPr/>
          <a:lstStyle/>
          <a:p>
            <a:fld id="{441995DB-2D69-4028-93CF-C1E872953B89}" type="slidenum">
              <a:rPr lang="es-US" smtClean="0"/>
              <a:t>‹Nº›</a:t>
            </a:fld>
            <a:endParaRPr lang="es-US"/>
          </a:p>
        </p:txBody>
      </p:sp>
    </p:spTree>
    <p:extLst>
      <p:ext uri="{BB962C8B-B14F-4D97-AF65-F5344CB8AC3E}">
        <p14:creationId xmlns:p14="http://schemas.microsoft.com/office/powerpoint/2010/main" val="278149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9672E2C-75FF-434D-8EF4-B6E196F54B01}" type="datetimeFigureOut">
              <a:rPr lang="es-US" smtClean="0"/>
              <a:t>1/6/2020</a:t>
            </a:fld>
            <a:endParaRPr lang="es-US"/>
          </a:p>
        </p:txBody>
      </p:sp>
      <p:sp>
        <p:nvSpPr>
          <p:cNvPr id="6" name="Footer Placeholder 5"/>
          <p:cNvSpPr>
            <a:spLocks noGrp="1"/>
          </p:cNvSpPr>
          <p:nvPr>
            <p:ph type="ftr" sz="quarter" idx="11"/>
          </p:nvPr>
        </p:nvSpPr>
        <p:spPr/>
        <p:txBody>
          <a:bodyPr/>
          <a:lstStyle/>
          <a:p>
            <a:endParaRPr lang="es-US"/>
          </a:p>
        </p:txBody>
      </p:sp>
      <p:sp>
        <p:nvSpPr>
          <p:cNvPr id="7" name="Slide Number Placeholder 6"/>
          <p:cNvSpPr>
            <a:spLocks noGrp="1"/>
          </p:cNvSpPr>
          <p:nvPr>
            <p:ph type="sldNum" sz="quarter" idx="12"/>
          </p:nvPr>
        </p:nvSpPr>
        <p:spPr/>
        <p:txBody>
          <a:bodyPr/>
          <a:lstStyle/>
          <a:p>
            <a:fld id="{441995DB-2D69-4028-93CF-C1E872953B89}" type="slidenum">
              <a:rPr lang="es-US" smtClean="0"/>
              <a:t>‹Nº›</a:t>
            </a:fld>
            <a:endParaRPr lang="es-US"/>
          </a:p>
        </p:txBody>
      </p:sp>
    </p:spTree>
    <p:extLst>
      <p:ext uri="{BB962C8B-B14F-4D97-AF65-F5344CB8AC3E}">
        <p14:creationId xmlns:p14="http://schemas.microsoft.com/office/powerpoint/2010/main" val="2680870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72E2C-75FF-434D-8EF4-B6E196F54B01}" type="datetimeFigureOut">
              <a:rPr lang="es-US" smtClean="0"/>
              <a:t>1/6/2020</a:t>
            </a:fld>
            <a:endParaRPr lang="es-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995DB-2D69-4028-93CF-C1E872953B89}" type="slidenum">
              <a:rPr lang="es-US" smtClean="0"/>
              <a:t>‹Nº›</a:t>
            </a:fld>
            <a:endParaRPr lang="es-US"/>
          </a:p>
        </p:txBody>
      </p:sp>
    </p:spTree>
    <p:extLst>
      <p:ext uri="{BB962C8B-B14F-4D97-AF65-F5344CB8AC3E}">
        <p14:creationId xmlns:p14="http://schemas.microsoft.com/office/powerpoint/2010/main" val="3791872033"/>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1.jpeg"/><Relationship Id="rId7" Type="http://schemas.openxmlformats.org/officeDocument/2006/relationships/diagramColors" Target="../diagrams/colors1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4.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14.xml"/><Relationship Id="rId7" Type="http://schemas.openxmlformats.org/officeDocument/2006/relationships/image" Target="../media/image12.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5.xml"/><Relationship Id="rId7" Type="http://schemas.openxmlformats.org/officeDocument/2006/relationships/image" Target="../media/image14.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6.xml"/><Relationship Id="rId7" Type="http://schemas.openxmlformats.org/officeDocument/2006/relationships/image" Target="../media/image16.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8.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18.xml"/><Relationship Id="rId7" Type="http://schemas.openxmlformats.org/officeDocument/2006/relationships/image" Target="../media/image19.jpe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19.xml"/><Relationship Id="rId7" Type="http://schemas.openxmlformats.org/officeDocument/2006/relationships/image" Target="../media/image21.jpe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3.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21.xml"/><Relationship Id="rId7" Type="http://schemas.openxmlformats.org/officeDocument/2006/relationships/image" Target="../media/image24.jpe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Layout" Target="../diagrams/layout22.xml"/><Relationship Id="rId7" Type="http://schemas.openxmlformats.org/officeDocument/2006/relationships/image" Target="../media/image27.jpe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23.xml"/><Relationship Id="rId7" Type="http://schemas.openxmlformats.org/officeDocument/2006/relationships/image" Target="../media/image29.jpe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Layout" Target="../diagrams/layout24.xml"/><Relationship Id="rId7" Type="http://schemas.openxmlformats.org/officeDocument/2006/relationships/image" Target="../media/image30.jpe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5.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Layout" Target="../diagrams/layout26.xml"/><Relationship Id="rId7" Type="http://schemas.openxmlformats.org/officeDocument/2006/relationships/image" Target="../media/image33.jpe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35.jpe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36.jpe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Layout" Target="../diagrams/layout29.xml"/><Relationship Id="rId7" Type="http://schemas.openxmlformats.org/officeDocument/2006/relationships/image" Target="../media/image37.jpe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 Id="rId9"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33.xml"/><Relationship Id="rId13" Type="http://schemas.openxmlformats.org/officeDocument/2006/relationships/diagramLayout" Target="../diagrams/layout34.xml"/><Relationship Id="rId3" Type="http://schemas.openxmlformats.org/officeDocument/2006/relationships/diagramLayout" Target="../diagrams/layout32.xml"/><Relationship Id="rId7" Type="http://schemas.openxmlformats.org/officeDocument/2006/relationships/diagramData" Target="../diagrams/data34.xml"/><Relationship Id="rId12" Type="http://schemas.openxmlformats.org/officeDocument/2006/relationships/diagramData" Target="../diagrams/data35.xml"/><Relationship Id="rId2" Type="http://schemas.openxmlformats.org/officeDocument/2006/relationships/diagramData" Target="../diagrams/data33.xml"/><Relationship Id="rId16" Type="http://schemas.microsoft.com/office/2007/relationships/diagramDrawing" Target="../diagrams/drawing34.xml"/><Relationship Id="rId1" Type="http://schemas.openxmlformats.org/officeDocument/2006/relationships/slideLayout" Target="../slideLayouts/slideLayout2.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5" Type="http://schemas.openxmlformats.org/officeDocument/2006/relationships/diagramColors" Target="../diagrams/colors34.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 Id="rId14" Type="http://schemas.openxmlformats.org/officeDocument/2006/relationships/diagramQuickStyle" Target="../diagrams/quickStyle3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Layout" Target="../diagrams/layout35.xml"/><Relationship Id="rId7" Type="http://schemas.openxmlformats.org/officeDocument/2006/relationships/image" Target="../media/image40.jpeg"/><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image" Target="../media/image42.jpeg"/><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9.xml"/><Relationship Id="rId7" Type="http://schemas.openxmlformats.org/officeDocument/2006/relationships/image" Target="../media/image43.png"/><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image" Target="../media/image44.png"/><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image" Target="../media/image45.png"/><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2.xml"/><Relationship Id="rId7" Type="http://schemas.openxmlformats.org/officeDocument/2006/relationships/image" Target="../media/image46.png"/><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3.xml"/><Relationship Id="rId7" Type="http://schemas.openxmlformats.org/officeDocument/2006/relationships/image" Target="../media/image47.png"/><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4.xml"/><Relationship Id="rId7" Type="http://schemas.openxmlformats.org/officeDocument/2006/relationships/image" Target="../media/image48.png"/><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QuickStyle" Target="../diagrams/quickStyle9.xml"/><Relationship Id="rId18" Type="http://schemas.openxmlformats.org/officeDocument/2006/relationships/diagramQuickStyle" Target="../diagrams/quickStyle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Layout" Target="../diagrams/layout9.xml"/><Relationship Id="rId17" Type="http://schemas.openxmlformats.org/officeDocument/2006/relationships/diagramLayout" Target="../diagrams/layout10.xml"/><Relationship Id="rId2" Type="http://schemas.openxmlformats.org/officeDocument/2006/relationships/diagramData" Target="../diagrams/data8.xml"/><Relationship Id="rId16" Type="http://schemas.openxmlformats.org/officeDocument/2006/relationships/diagramData" Target="../diagrams/data11.xml"/><Relationship Id="rId20" Type="http://schemas.microsoft.com/office/2007/relationships/diagramDrawing" Target="../diagrams/drawing10.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diagramData" Target="../diagrams/data10.xml"/><Relationship Id="rId5" Type="http://schemas.openxmlformats.org/officeDocument/2006/relationships/diagramColors" Target="../diagrams/colors8.xml"/><Relationship Id="rId15" Type="http://schemas.microsoft.com/office/2007/relationships/diagramDrawing" Target="../diagrams/drawing9.xml"/><Relationship Id="rId10" Type="http://schemas.openxmlformats.org/officeDocument/2006/relationships/diagramColors" Target="../diagrams/colors8.xml"/><Relationship Id="rId19" Type="http://schemas.openxmlformats.org/officeDocument/2006/relationships/diagramColors" Target="../diagrams/colors10.xml"/><Relationship Id="rId4" Type="http://schemas.openxmlformats.org/officeDocument/2006/relationships/diagramQuickStyle" Target="../diagrams/quickStyle8.xml"/><Relationship Id="rId9" Type="http://schemas.openxmlformats.org/officeDocument/2006/relationships/diagramQuickStyle" Target="../diagrams/quickStyle8.xml"/><Relationship Id="rId14" Type="http://schemas.openxmlformats.org/officeDocument/2006/relationships/diagramColors" Target="../diagrams/colors9.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2.xml"/><Relationship Id="rId7" Type="http://schemas.microsoft.com/office/2007/relationships/diagramDrawing" Target="../diagrams/drawing1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2.xml"/><Relationship Id="rId7" Type="http://schemas.openxmlformats.org/officeDocument/2006/relationships/image" Target="../media/image7.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86437" y="2471354"/>
            <a:ext cx="9144000" cy="616285"/>
          </a:xfrm>
        </p:spPr>
        <p:txBody>
          <a:bodyPr>
            <a:noAutofit/>
          </a:bodyPr>
          <a:lstStyle/>
          <a:p>
            <a:r>
              <a:rPr lang="es-US" sz="1600" b="1" dirty="0" smtClean="0">
                <a:solidFill>
                  <a:schemeClr val="tx1"/>
                </a:solidFill>
              </a:rPr>
              <a:t/>
            </a:r>
            <a:br>
              <a:rPr lang="es-US" sz="1600" b="1" dirty="0" smtClean="0">
                <a:solidFill>
                  <a:schemeClr val="tx1"/>
                </a:solidFill>
              </a:rPr>
            </a:br>
            <a:r>
              <a:rPr lang="es-US" sz="1600" b="1" dirty="0">
                <a:solidFill>
                  <a:schemeClr val="tx1"/>
                </a:solidFill>
              </a:rPr>
              <a:t/>
            </a:r>
            <a:br>
              <a:rPr lang="es-US" sz="1600" b="1" dirty="0">
                <a:solidFill>
                  <a:schemeClr val="tx1"/>
                </a:solidFill>
              </a:rPr>
            </a:br>
            <a:r>
              <a:rPr lang="es-US" sz="2000" b="1" dirty="0" smtClean="0">
                <a:solidFill>
                  <a:schemeClr val="tx1"/>
                </a:solidFill>
              </a:rPr>
              <a:t>DEPARTAMENTO DE CIENCIAS DE LA TIERRA Y LA CONSTRUCCIÓN</a:t>
            </a:r>
            <a:br>
              <a:rPr lang="es-US" sz="2000" b="1" dirty="0" smtClean="0">
                <a:solidFill>
                  <a:schemeClr val="tx1"/>
                </a:solidFill>
              </a:rPr>
            </a:br>
            <a:r>
              <a:rPr lang="es-US" sz="2000" b="1" dirty="0"/>
              <a:t/>
            </a:r>
            <a:br>
              <a:rPr lang="es-US" sz="2000" b="1" dirty="0"/>
            </a:br>
            <a:r>
              <a:rPr lang="es-US" sz="2000" b="1" dirty="0" smtClean="0"/>
              <a:t>CARRERA DE INGENIERÍA GEOGRÁFICA Y DEL MEDIO AMBIENTE</a:t>
            </a:r>
            <a:br>
              <a:rPr lang="es-US" sz="2000" b="1" dirty="0" smtClean="0"/>
            </a:br>
            <a:r>
              <a:rPr lang="es-US" sz="2000" b="1" dirty="0" smtClean="0"/>
              <a:t/>
            </a:r>
            <a:br>
              <a:rPr lang="es-US" sz="2000" b="1" dirty="0" smtClean="0"/>
            </a:br>
            <a:r>
              <a:rPr lang="es-US" sz="2000" b="1" dirty="0" smtClean="0"/>
              <a:t>TRABAJO DE TITULACIÓN, PREVIO A LA OBTENCIÓN DEL TÍTULO DE INGENIERO GEÓGRAFO Y DEL MEDIO AMBIENTE</a:t>
            </a:r>
            <a:endParaRPr lang="es-US" sz="2000" b="1" dirty="0">
              <a:solidFill>
                <a:schemeClr val="tx1"/>
              </a:solidFill>
            </a:endParaRPr>
          </a:p>
        </p:txBody>
      </p:sp>
      <p:sp>
        <p:nvSpPr>
          <p:cNvPr id="3" name="Subtítulo 2"/>
          <p:cNvSpPr>
            <a:spLocks noGrp="1"/>
          </p:cNvSpPr>
          <p:nvPr>
            <p:ph type="subTitle" idx="1"/>
          </p:nvPr>
        </p:nvSpPr>
        <p:spPr>
          <a:xfrm>
            <a:off x="1511121" y="4364868"/>
            <a:ext cx="9144000" cy="1710860"/>
          </a:xfrm>
        </p:spPr>
        <p:txBody>
          <a:bodyPr>
            <a:normAutofit fontScale="25000" lnSpcReduction="20000"/>
          </a:bodyPr>
          <a:lstStyle/>
          <a:p>
            <a:r>
              <a:rPr lang="es-US" sz="7200" dirty="0" smtClean="0"/>
              <a:t>Autor:</a:t>
            </a:r>
          </a:p>
          <a:p>
            <a:r>
              <a:rPr lang="es-US" sz="7200" b="1" dirty="0" smtClean="0"/>
              <a:t>Bone Mejía, Cristhian Rodolfo </a:t>
            </a:r>
          </a:p>
          <a:p>
            <a:endParaRPr lang="es-US" sz="7200" dirty="0" smtClean="0"/>
          </a:p>
          <a:p>
            <a:r>
              <a:rPr lang="es-US" sz="7200" dirty="0" smtClean="0"/>
              <a:t>Director </a:t>
            </a:r>
            <a:r>
              <a:rPr lang="es-US" sz="7200" dirty="0" smtClean="0"/>
              <a:t>del proyecto:</a:t>
            </a:r>
          </a:p>
          <a:p>
            <a:r>
              <a:rPr lang="es-US" sz="7200" b="1" dirty="0" smtClean="0"/>
              <a:t>PhD (c) Salazar Martínez, Rodolfo </a:t>
            </a:r>
            <a:r>
              <a:rPr lang="es-US" sz="7200" b="1" dirty="0" smtClean="0"/>
              <a:t>Jaime </a:t>
            </a:r>
            <a:r>
              <a:rPr lang="es-US" sz="7200" b="1" dirty="0" smtClean="0"/>
              <a:t>Fernando</a:t>
            </a:r>
            <a:endParaRPr lang="es-US" sz="7200" b="1" dirty="0" smtClean="0"/>
          </a:p>
          <a:p>
            <a:endParaRPr lang="es-US" dirty="0"/>
          </a:p>
          <a:p>
            <a:endParaRPr lang="es-US" dirty="0"/>
          </a:p>
          <a:p>
            <a:endParaRPr lang="es-US" dirty="0"/>
          </a:p>
        </p:txBody>
      </p:sp>
      <p:sp>
        <p:nvSpPr>
          <p:cNvPr id="4" name="Título 1"/>
          <p:cNvSpPr txBox="1">
            <a:spLocks/>
          </p:cNvSpPr>
          <p:nvPr/>
        </p:nvSpPr>
        <p:spPr>
          <a:xfrm>
            <a:off x="1511121" y="3582736"/>
            <a:ext cx="9144000" cy="6162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400" b="1" dirty="0"/>
              <a:t>“OPERACIONALIZACIÓN DE LOS COMPONENTES E INDICADORES DE LA GUÍA METODOLÓGICA SENPLADES PARA LA ELABORACIÓN DE PDYOT. CASO: PEDRO MONCAYO”</a:t>
            </a:r>
            <a:endParaRPr lang="es-US" sz="2400" dirty="0"/>
          </a:p>
        </p:txBody>
      </p:sp>
      <p:sp>
        <p:nvSpPr>
          <p:cNvPr id="5" name="Subtítulo 2"/>
          <p:cNvSpPr txBox="1">
            <a:spLocks/>
          </p:cNvSpPr>
          <p:nvPr/>
        </p:nvSpPr>
        <p:spPr>
          <a:xfrm>
            <a:off x="191037" y="5978906"/>
            <a:ext cx="11809926" cy="972355"/>
          </a:xfrm>
          <a:prstGeom prst="rect">
            <a:avLst/>
          </a:prstGeom>
        </p:spPr>
        <p:txBody>
          <a:bodyPr vert="horz" lIns="91440" tIns="45720" rIns="91440" bIns="45720" rtlCol="0" anchor="t">
            <a:normAutofit fontScale="92500"/>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r>
              <a:rPr lang="es-US" dirty="0" smtClean="0"/>
              <a:t>                         </a:t>
            </a:r>
            <a:r>
              <a:rPr lang="es-US" sz="1800" dirty="0" smtClean="0"/>
              <a:t>Director de carrera:											                       Oponente:</a:t>
            </a:r>
          </a:p>
          <a:p>
            <a:pPr algn="l"/>
            <a:r>
              <a:rPr lang="es-US" sz="1800" dirty="0" smtClean="0"/>
              <a:t>                 </a:t>
            </a:r>
            <a:r>
              <a:rPr lang="es-US" sz="1800" b="1" dirty="0" smtClean="0"/>
              <a:t>Ing. </a:t>
            </a:r>
            <a:r>
              <a:rPr lang="es-US" sz="1800" b="1" dirty="0" smtClean="0"/>
              <a:t>Robayo Nieto, </a:t>
            </a:r>
            <a:r>
              <a:rPr lang="es-US" sz="1800" b="1" dirty="0" smtClean="0"/>
              <a:t>Alexander </a:t>
            </a:r>
            <a:r>
              <a:rPr lang="es-US" sz="1800" b="1" dirty="0" smtClean="0"/>
              <a:t>Alfredo </a:t>
            </a:r>
            <a:r>
              <a:rPr lang="es-US" sz="1800" b="1" dirty="0" err="1" smtClean="0"/>
              <a:t>MSc</a:t>
            </a:r>
            <a:r>
              <a:rPr lang="es-US" sz="1800" b="1" dirty="0" smtClean="0"/>
              <a:t>.                                                              Ing. </a:t>
            </a:r>
            <a:r>
              <a:rPr lang="es-US" sz="1800" b="1" dirty="0" smtClean="0"/>
              <a:t>Padilla Almeida, Oswaldo Vinicio </a:t>
            </a:r>
            <a:r>
              <a:rPr lang="es-US" sz="1800" b="1" dirty="0" smtClean="0"/>
              <a:t>PhD</a:t>
            </a:r>
          </a:p>
          <a:p>
            <a:endParaRPr lang="es-US" dirty="0" smtClean="0"/>
          </a:p>
          <a:p>
            <a:endParaRPr lang="es-US" dirty="0"/>
          </a:p>
        </p:txBody>
      </p:sp>
      <p:pic>
        <p:nvPicPr>
          <p:cNvPr id="1028" name="Picture 4" descr="Resultado de imagen para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773" y="184349"/>
            <a:ext cx="4094453" cy="11323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pedro moncayo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037" y="195539"/>
            <a:ext cx="2590800" cy="11350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cig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77604" y="229209"/>
            <a:ext cx="1085293" cy="1087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840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012" y="3817150"/>
            <a:ext cx="3993368" cy="2825496"/>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2668352859"/>
              </p:ext>
            </p:extLst>
          </p:nvPr>
        </p:nvGraphicFramePr>
        <p:xfrm>
          <a:off x="283538" y="3826451"/>
          <a:ext cx="7466573" cy="2754733"/>
        </p:xfrm>
        <a:graphic>
          <a:graphicData uri="http://schemas.openxmlformats.org/drawingml/2006/table">
            <a:tbl>
              <a:tblPr firstRow="1" firstCol="1" bandRow="1">
                <a:tableStyleId>{68D230F3-CF80-4859-8CE7-A43EE81993B5}</a:tableStyleId>
              </a:tblPr>
              <a:tblGrid>
                <a:gridCol w="1038385"/>
                <a:gridCol w="959430"/>
                <a:gridCol w="945725"/>
                <a:gridCol w="932019"/>
                <a:gridCol w="1041668"/>
                <a:gridCol w="918312"/>
                <a:gridCol w="1631034"/>
              </a:tblGrid>
              <a:tr h="359823">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Indicadores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114653">
                <a:tc>
                  <a:txBody>
                    <a:bodyPr/>
                    <a:lstStyle/>
                    <a:p>
                      <a:pPr marL="0" marR="0" indent="0" algn="ctr">
                        <a:lnSpc>
                          <a:spcPct val="150000"/>
                        </a:lnSpc>
                        <a:spcBef>
                          <a:spcPts val="0"/>
                        </a:spcBef>
                        <a:spcAft>
                          <a:spcPts val="0"/>
                        </a:spcAft>
                      </a:pP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Ecosistemas </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para servicios ambientales</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Polígono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Polygon to Ráster</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Fragilidad</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Muy alta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Alta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Baja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No</a:t>
                      </a:r>
                      <a:r>
                        <a:rPr lang="es-EC" sz="14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aplica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rPr>
                        <a:t>Coste </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874791483"/>
              </p:ext>
            </p:extLst>
          </p:nvPr>
        </p:nvGraphicFramePr>
        <p:xfrm>
          <a:off x="4330571" y="586904"/>
          <a:ext cx="7626967" cy="2834640"/>
        </p:xfrm>
        <a:graphic>
          <a:graphicData uri="http://schemas.openxmlformats.org/drawingml/2006/table">
            <a:tbl>
              <a:tblPr firstRow="1" firstCol="1" bandRow="1">
                <a:tableStyleId>{68D230F3-CF80-4859-8CE7-A43EE81993B5}</a:tableStyleId>
              </a:tblPr>
              <a:tblGrid>
                <a:gridCol w="1043287"/>
                <a:gridCol w="984739"/>
                <a:gridCol w="1111348"/>
                <a:gridCol w="1026941"/>
                <a:gridCol w="1280160"/>
                <a:gridCol w="745588"/>
                <a:gridCol w="1434904"/>
              </a:tblGrid>
              <a:tr h="359823">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Indicadores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114653">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Relieve</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Polígono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err="1">
                          <a:effectLst/>
                          <a:latin typeface="Times New Roman" panose="02020603050405020304" pitchFamily="18" charset="0"/>
                          <a:ea typeface="Calibri" panose="020F0502020204030204" pitchFamily="34" charset="0"/>
                          <a:cs typeface="Times New Roman" panose="02020603050405020304" pitchFamily="18" charset="0"/>
                        </a:rPr>
                        <a:t>Polygon</a:t>
                      </a: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400" b="0" dirty="0" err="1">
                          <a:effectLst/>
                          <a:latin typeface="Times New Roman" panose="02020603050405020304" pitchFamily="18" charset="0"/>
                          <a:ea typeface="Calibri" panose="020F0502020204030204" pitchFamily="34" charset="0"/>
                          <a:cs typeface="Times New Roman" panose="02020603050405020304" pitchFamily="18" charset="0"/>
                        </a:rPr>
                        <a:t>to</a:t>
                      </a: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 Ráster</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Pendiente</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lnSpc>
                          <a:spcPct val="150000"/>
                        </a:lnSpc>
                        <a:spcBef>
                          <a:spcPts val="0"/>
                        </a:spcBef>
                        <a:spcAft>
                          <a:spcPts val="0"/>
                        </a:spcAft>
                      </a:pP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 Plana</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 Muy suave</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 Suave</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 Media</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 Media a fuerte </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 Fuerte </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 Muy fuerte </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 Escarpada </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rPr>
                        <a:t>Beneficio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206" y="562707"/>
            <a:ext cx="3992704" cy="2825496"/>
          </a:xfrm>
          <a:prstGeom prst="rect">
            <a:avLst/>
          </a:prstGeom>
        </p:spPr>
      </p:pic>
      <p:sp>
        <p:nvSpPr>
          <p:cNvPr id="8" name="Rectángulo 7"/>
          <p:cNvSpPr/>
          <p:nvPr/>
        </p:nvSpPr>
        <p:spPr>
          <a:xfrm>
            <a:off x="2982351" y="759655"/>
            <a:ext cx="956603" cy="2672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200" b="1" dirty="0" smtClean="0">
                <a:solidFill>
                  <a:schemeClr val="bg1"/>
                </a:solidFill>
              </a:rPr>
              <a:t>Pendiente</a:t>
            </a:r>
            <a:endParaRPr lang="es-US" sz="1200" b="1" dirty="0">
              <a:solidFill>
                <a:schemeClr val="bg1"/>
              </a:solidFill>
            </a:endParaRPr>
          </a:p>
        </p:txBody>
      </p:sp>
      <p:graphicFrame>
        <p:nvGraphicFramePr>
          <p:cNvPr id="9" name="Marcador de contenido 3"/>
          <p:cNvGraphicFramePr>
            <a:graphicFrameLocks/>
          </p:cNvGraphicFramePr>
          <p:nvPr>
            <p:extLst>
              <p:ext uri="{D42A27DB-BD31-4B8C-83A1-F6EECF244321}">
                <p14:modId xmlns:p14="http://schemas.microsoft.com/office/powerpoint/2010/main" val="4101440157"/>
              </p:ext>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96342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139" y="478301"/>
            <a:ext cx="3992704" cy="2825496"/>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4180408586"/>
              </p:ext>
            </p:extLst>
          </p:nvPr>
        </p:nvGraphicFramePr>
        <p:xfrm>
          <a:off x="4274300" y="546529"/>
          <a:ext cx="7777653" cy="2782819"/>
        </p:xfrm>
        <a:graphic>
          <a:graphicData uri="http://schemas.openxmlformats.org/drawingml/2006/table">
            <a:tbl>
              <a:tblPr firstRow="1" firstCol="1" bandRow="1">
                <a:tableStyleId>{68D230F3-CF80-4859-8CE7-A43EE81993B5}</a:tableStyleId>
              </a:tblPr>
              <a:tblGrid>
                <a:gridCol w="1071423"/>
                <a:gridCol w="956603"/>
                <a:gridCol w="1026942"/>
                <a:gridCol w="1055077"/>
                <a:gridCol w="1751328"/>
                <a:gridCol w="888642"/>
                <a:gridCol w="1027638"/>
              </a:tblGrid>
              <a:tr h="572326">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Indicadores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142739">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Uso y cobertura de suelo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Polígono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err="1">
                          <a:effectLst/>
                          <a:latin typeface="Times New Roman" panose="02020603050405020304" pitchFamily="18" charset="0"/>
                          <a:ea typeface="Calibri" panose="020F0502020204030204" pitchFamily="34" charset="0"/>
                          <a:cs typeface="Times New Roman" panose="02020603050405020304" pitchFamily="18" charset="0"/>
                        </a:rPr>
                        <a:t>Polygon</a:t>
                      </a: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400" b="0" dirty="0" err="1">
                          <a:effectLst/>
                          <a:latin typeface="Times New Roman" panose="02020603050405020304" pitchFamily="18" charset="0"/>
                          <a:ea typeface="Calibri" panose="020F0502020204030204" pitchFamily="34" charset="0"/>
                          <a:cs typeface="Times New Roman" panose="02020603050405020304" pitchFamily="18" charset="0"/>
                        </a:rPr>
                        <a:t>to</a:t>
                      </a: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400" b="0" dirty="0" err="1">
                          <a:effectLst/>
                          <a:latin typeface="Times New Roman" panose="02020603050405020304" pitchFamily="18" charset="0"/>
                          <a:ea typeface="Calibri" panose="020F0502020204030204" pitchFamily="34" charset="0"/>
                          <a:cs typeface="Times New Roman" panose="02020603050405020304" pitchFamily="18" charset="0"/>
                        </a:rPr>
                        <a:t>Ráster</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Uso y cobertura de suelo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lnSpc>
                          <a:spcPct val="150000"/>
                        </a:lnSpc>
                        <a:spcBef>
                          <a:spcPts val="0"/>
                        </a:spcBef>
                        <a:spcAft>
                          <a:spcPts val="0"/>
                        </a:spcAft>
                      </a:pP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 Bosque</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 Cuerpos de agua</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 Tierras agropecuarias</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V.</a:t>
                      </a:r>
                      <a:r>
                        <a:rPr lang="es-EC" sz="12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arbustiva </a:t>
                      </a: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y herbácea</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 Otras tierras</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 Zona antrópica</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200" b="0" dirty="0">
                          <a:effectLst/>
                          <a:latin typeface="Times New Roman" panose="02020603050405020304" pitchFamily="18" charset="0"/>
                          <a:ea typeface="Calibri" panose="020F0502020204030204" pitchFamily="34" charset="0"/>
                          <a:cs typeface="Times New Roman" panose="02020603050405020304" pitchFamily="18" charset="0"/>
                        </a:rPr>
                        <a:t>15</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200" b="0" dirty="0">
                          <a:effectLst/>
                          <a:latin typeface="Times New Roman" panose="02020603050405020304" pitchFamily="18" charset="0"/>
                          <a:ea typeface="Calibri" panose="020F0502020204030204" pitchFamily="34" charset="0"/>
                          <a:cs typeface="Times New Roman" panose="02020603050405020304" pitchFamily="18" charset="0"/>
                        </a:rPr>
                        <a:t>12</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200" b="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2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200" b="0" dirty="0" smtClean="0">
                          <a:effectLst/>
                          <a:latin typeface="Times New Roman" panose="02020603050405020304" pitchFamily="18" charset="0"/>
                          <a:ea typeface="Calibri" panose="020F0502020204030204" pitchFamily="34" charset="0"/>
                          <a:cs typeface="Times New Roman" panose="02020603050405020304" pitchFamily="18" charset="0"/>
                        </a:rPr>
                        <a:t>8</a:t>
                      </a:r>
                      <a:endParaRPr lang="es-US" sz="1200" b="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200" b="0" dirty="0" smtClean="0">
                          <a:effectLst/>
                          <a:latin typeface="Times New Roman" panose="02020603050405020304" pitchFamily="18" charset="0"/>
                          <a:ea typeface="Calibri" panose="020F0502020204030204" pitchFamily="34" charset="0"/>
                          <a:cs typeface="Times New Roman" panose="02020603050405020304" pitchFamily="18" charset="0"/>
                        </a:rPr>
                        <a:t>6</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200" b="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rPr>
                        <a:t>Beneficio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1980611827"/>
              </p:ext>
            </p:extLst>
          </p:nvPr>
        </p:nvGraphicFramePr>
        <p:xfrm>
          <a:off x="139135" y="3437273"/>
          <a:ext cx="7795042" cy="3383280"/>
        </p:xfrm>
        <a:graphic>
          <a:graphicData uri="http://schemas.openxmlformats.org/drawingml/2006/table">
            <a:tbl>
              <a:tblPr firstRow="1" firstCol="1" bandRow="1">
                <a:tableStyleId>{68D230F3-CF80-4859-8CE7-A43EE81993B5}</a:tableStyleId>
              </a:tblPr>
              <a:tblGrid>
                <a:gridCol w="1148112"/>
                <a:gridCol w="1073958"/>
                <a:gridCol w="1073958"/>
                <a:gridCol w="1164972"/>
                <a:gridCol w="1155502"/>
                <a:gridCol w="1089270"/>
                <a:gridCol w="1089270"/>
              </a:tblGrid>
              <a:tr h="572326">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Indicadores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142739">
                <a:tc>
                  <a:txBody>
                    <a:bodyPr/>
                    <a:lstStyle/>
                    <a:p>
                      <a:pPr marL="0" marR="0" indent="0" algn="ctr">
                        <a:lnSpc>
                          <a:spcPct val="150000"/>
                        </a:lnSpc>
                        <a:spcBef>
                          <a:spcPts val="0"/>
                        </a:spcBef>
                        <a:spcAft>
                          <a:spcPts val="0"/>
                        </a:spcAft>
                      </a:pPr>
                      <a:r>
                        <a:rPr lang="es-EC" sz="1400" b="0" dirty="0" smtClean="0">
                          <a:effectLst/>
                          <a:latin typeface="Times New Roman" panose="02020603050405020304" pitchFamily="18" charset="0"/>
                          <a:ea typeface="Calibri" panose="020F0502020204030204" pitchFamily="34" charset="0"/>
                          <a:cs typeface="Times New Roman" panose="02020603050405020304" pitchFamily="18" charset="0"/>
                        </a:rPr>
                        <a:t>Información</a:t>
                      </a:r>
                      <a:r>
                        <a:rPr lang="es-EC" sz="14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 climática</a:t>
                      </a:r>
                    </a:p>
                    <a:p>
                      <a:pPr marL="0" marR="0" indent="0" algn="ctr">
                        <a:lnSpc>
                          <a:spcPct val="150000"/>
                        </a:lnSpc>
                        <a:spcBef>
                          <a:spcPts val="0"/>
                        </a:spcBef>
                        <a:spcAft>
                          <a:spcPts val="0"/>
                        </a:spcAft>
                      </a:pPr>
                      <a:r>
                        <a:rPr lang="es-EC" sz="1400" b="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Isoyetas</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Línea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Topo </a:t>
                      </a:r>
                      <a:r>
                        <a:rPr lang="es-EC" sz="1400" b="0" dirty="0" err="1">
                          <a:effectLst/>
                          <a:latin typeface="Times New Roman" panose="02020603050405020304" pitchFamily="18" charset="0"/>
                          <a:ea typeface="Times New Roman" panose="02020603050405020304" pitchFamily="18" charset="0"/>
                          <a:cs typeface="Times New Roman" panose="02020603050405020304" pitchFamily="18" charset="0"/>
                        </a:rPr>
                        <a:t>to</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Ráster</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Precipitación media anual</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(Isoyetas, hidrología)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lnSpc>
                          <a:spcPct val="150000"/>
                        </a:lnSpc>
                        <a:spcBef>
                          <a:spcPts val="0"/>
                        </a:spcBef>
                        <a:spcAft>
                          <a:spcPts val="0"/>
                        </a:spcAft>
                      </a:pPr>
                      <a:r>
                        <a:rPr lang="es-EC"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400 </a:t>
                      </a: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mm</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500 </a:t>
                      </a: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mm</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600 </a:t>
                      </a: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mm</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700 mm</a:t>
                      </a:r>
                      <a:endParaRPr lang="es-US" sz="1200" b="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a:lnSpc>
                          <a:spcPct val="150000"/>
                        </a:lnSpc>
                        <a:spcBef>
                          <a:spcPts val="0"/>
                        </a:spcBef>
                        <a:spcAft>
                          <a:spcPts val="0"/>
                        </a:spcAft>
                      </a:pPr>
                      <a:r>
                        <a:rPr lang="es-EC"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800 </a:t>
                      </a: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mm</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900 </a:t>
                      </a: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mm</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1.000 </a:t>
                      </a: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mm</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1.100 </a:t>
                      </a: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mm</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1.200 </a:t>
                      </a: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mm</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1.300 </a:t>
                      </a:r>
                      <a:r>
                        <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rPr>
                        <a:t>mm</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200" b="0" dirty="0">
                          <a:effectLst/>
                          <a:latin typeface="Times New Roman" panose="02020603050405020304" pitchFamily="18" charset="0"/>
                          <a:ea typeface="Calibri" panose="020F0502020204030204" pitchFamily="34" charset="0"/>
                          <a:cs typeface="Times New Roman" panose="02020603050405020304" pitchFamily="18" charset="0"/>
                        </a:rPr>
                        <a:t>0,307692</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200" b="0" dirty="0">
                          <a:effectLst/>
                          <a:latin typeface="Times New Roman" panose="02020603050405020304" pitchFamily="18" charset="0"/>
                          <a:ea typeface="Calibri" panose="020F0502020204030204" pitchFamily="34" charset="0"/>
                          <a:cs typeface="Times New Roman" panose="02020603050405020304" pitchFamily="18" charset="0"/>
                        </a:rPr>
                        <a:t>0,384615</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200" b="0" dirty="0">
                          <a:effectLst/>
                          <a:latin typeface="Times New Roman" panose="02020603050405020304" pitchFamily="18" charset="0"/>
                          <a:ea typeface="Calibri" panose="020F0502020204030204" pitchFamily="34" charset="0"/>
                          <a:cs typeface="Times New Roman" panose="02020603050405020304" pitchFamily="18" charset="0"/>
                        </a:rPr>
                        <a:t>0,461538</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200" b="0" dirty="0">
                          <a:effectLst/>
                          <a:latin typeface="Times New Roman" panose="02020603050405020304" pitchFamily="18" charset="0"/>
                          <a:ea typeface="Calibri" panose="020F0502020204030204" pitchFamily="34" charset="0"/>
                          <a:cs typeface="Times New Roman" panose="02020603050405020304" pitchFamily="18" charset="0"/>
                        </a:rPr>
                        <a:t>0,548462</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200" b="0" dirty="0">
                          <a:effectLst/>
                          <a:latin typeface="Times New Roman" panose="02020603050405020304" pitchFamily="18" charset="0"/>
                          <a:ea typeface="Calibri" panose="020F0502020204030204" pitchFamily="34" charset="0"/>
                          <a:cs typeface="Times New Roman" panose="02020603050405020304" pitchFamily="18" charset="0"/>
                        </a:rPr>
                        <a:t>0,615385</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200" b="0" dirty="0">
                          <a:effectLst/>
                          <a:latin typeface="Times New Roman" panose="02020603050405020304" pitchFamily="18" charset="0"/>
                          <a:ea typeface="Calibri" panose="020F0502020204030204" pitchFamily="34" charset="0"/>
                          <a:cs typeface="Times New Roman" panose="02020603050405020304" pitchFamily="18" charset="0"/>
                        </a:rPr>
                        <a:t>0,692308</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200" b="0" dirty="0">
                          <a:effectLst/>
                          <a:latin typeface="Times New Roman" panose="02020603050405020304" pitchFamily="18" charset="0"/>
                          <a:ea typeface="Calibri" panose="020F0502020204030204" pitchFamily="34" charset="0"/>
                          <a:cs typeface="Times New Roman" panose="02020603050405020304" pitchFamily="18" charset="0"/>
                        </a:rPr>
                        <a:t>0,769231</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200" b="0" dirty="0">
                          <a:effectLst/>
                          <a:latin typeface="Times New Roman" panose="02020603050405020304" pitchFamily="18" charset="0"/>
                          <a:ea typeface="Calibri" panose="020F0502020204030204" pitchFamily="34" charset="0"/>
                          <a:cs typeface="Times New Roman" panose="02020603050405020304" pitchFamily="18" charset="0"/>
                        </a:rPr>
                        <a:t>0,846154</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200" b="0" dirty="0">
                          <a:effectLst/>
                          <a:latin typeface="Times New Roman" panose="02020603050405020304" pitchFamily="18" charset="0"/>
                          <a:ea typeface="Calibri" panose="020F0502020204030204" pitchFamily="34" charset="0"/>
                          <a:cs typeface="Times New Roman" panose="02020603050405020304" pitchFamily="18" charset="0"/>
                        </a:rPr>
                        <a:t>0,923077</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200" b="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rPr>
                        <a:t>Coste </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10" name="Imagen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59249" y="3840480"/>
            <a:ext cx="3992704" cy="2825496"/>
          </a:xfrm>
          <a:prstGeom prst="rect">
            <a:avLst/>
          </a:prstGeom>
        </p:spPr>
      </p:pic>
    </p:spTree>
    <p:extLst>
      <p:ext uri="{BB962C8B-B14F-4D97-AF65-F5344CB8AC3E}">
        <p14:creationId xmlns:p14="http://schemas.microsoft.com/office/powerpoint/2010/main" val="3024246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138" y="478302"/>
            <a:ext cx="3992704" cy="2825496"/>
          </a:xfrm>
          <a:prstGeom prst="rect">
            <a:avLst/>
          </a:prstGeom>
        </p:spPr>
      </p:pic>
      <p:pic>
        <p:nvPicPr>
          <p:cNvPr id="8" name="Imagen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17046" y="3896751"/>
            <a:ext cx="3992704" cy="2825496"/>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1421825115"/>
              </p:ext>
            </p:extLst>
          </p:nvPr>
        </p:nvGraphicFramePr>
        <p:xfrm>
          <a:off x="4274300" y="546529"/>
          <a:ext cx="7735449" cy="2782819"/>
        </p:xfrm>
        <a:graphic>
          <a:graphicData uri="http://schemas.openxmlformats.org/drawingml/2006/table">
            <a:tbl>
              <a:tblPr firstRow="1" firstCol="1" bandRow="1">
                <a:tableStyleId>{68D230F3-CF80-4859-8CE7-A43EE81993B5}</a:tableStyleId>
              </a:tblPr>
              <a:tblGrid>
                <a:gridCol w="1057355"/>
                <a:gridCol w="984739"/>
                <a:gridCol w="1026941"/>
                <a:gridCol w="1195754"/>
                <a:gridCol w="1111348"/>
                <a:gridCol w="886265"/>
                <a:gridCol w="1473047"/>
              </a:tblGrid>
              <a:tr h="572326">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Indicadores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p>
                  </a:txBody>
                  <a:tcPr marL="68580" marR="68580" marT="0" marB="0" anchor="ctr"/>
                </a:tc>
              </a:tr>
              <a:tr h="2142739">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Agua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Polígono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err="1">
                          <a:effectLst/>
                          <a:latin typeface="Times New Roman" panose="02020603050405020304" pitchFamily="18" charset="0"/>
                          <a:ea typeface="Times New Roman" panose="02020603050405020304" pitchFamily="18" charset="0"/>
                          <a:cs typeface="Times New Roman" panose="02020603050405020304" pitchFamily="18" charset="0"/>
                        </a:rPr>
                        <a:t>Polygon</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400" b="0" dirty="0" err="1">
                          <a:effectLst/>
                          <a:latin typeface="Times New Roman" panose="02020603050405020304" pitchFamily="18" charset="0"/>
                          <a:ea typeface="Times New Roman" panose="02020603050405020304" pitchFamily="18" charset="0"/>
                          <a:cs typeface="Times New Roman" panose="02020603050405020304" pitchFamily="18" charset="0"/>
                        </a:rPr>
                        <a:t>to</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400" b="0" dirty="0" err="1">
                          <a:effectLst/>
                          <a:latin typeface="Times New Roman" panose="02020603050405020304" pitchFamily="18" charset="0"/>
                          <a:ea typeface="Times New Roman" panose="02020603050405020304" pitchFamily="18" charset="0"/>
                          <a:cs typeface="Times New Roman" panose="02020603050405020304" pitchFamily="18" charset="0"/>
                        </a:rPr>
                        <a:t>Ráster</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Tendencia a inundaciones</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(hidrología)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Alta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Media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Baja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Nula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rPr>
                        <a:t>Beneficio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519101423"/>
              </p:ext>
            </p:extLst>
          </p:nvPr>
        </p:nvGraphicFramePr>
        <p:xfrm>
          <a:off x="139138" y="3896751"/>
          <a:ext cx="7668431" cy="2782819"/>
        </p:xfrm>
        <a:graphic>
          <a:graphicData uri="http://schemas.openxmlformats.org/drawingml/2006/table">
            <a:tbl>
              <a:tblPr firstRow="1" firstCol="1" bandRow="1">
                <a:tableStyleId>{68D230F3-CF80-4859-8CE7-A43EE81993B5}</a:tableStyleId>
              </a:tblPr>
              <a:tblGrid>
                <a:gridCol w="1056616"/>
                <a:gridCol w="970671"/>
                <a:gridCol w="1026941"/>
                <a:gridCol w="1153551"/>
                <a:gridCol w="1434905"/>
                <a:gridCol w="1069144"/>
                <a:gridCol w="956603"/>
              </a:tblGrid>
              <a:tr h="572326">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Indicadores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142739">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Geología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Polígono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err="1">
                          <a:effectLst/>
                          <a:latin typeface="Times New Roman" panose="02020603050405020304" pitchFamily="18" charset="0"/>
                          <a:ea typeface="Calibri" panose="020F0502020204030204" pitchFamily="34" charset="0"/>
                          <a:cs typeface="Times New Roman" panose="02020603050405020304" pitchFamily="18" charset="0"/>
                        </a:rPr>
                        <a:t>Polygon</a:t>
                      </a: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400" b="0" dirty="0" err="1">
                          <a:effectLst/>
                          <a:latin typeface="Times New Roman" panose="02020603050405020304" pitchFamily="18" charset="0"/>
                          <a:ea typeface="Calibri" panose="020F0502020204030204" pitchFamily="34" charset="0"/>
                          <a:cs typeface="Times New Roman" panose="02020603050405020304" pitchFamily="18" charset="0"/>
                        </a:rPr>
                        <a:t>to</a:t>
                      </a: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400" b="0" dirty="0" err="1">
                          <a:effectLst/>
                          <a:latin typeface="Times New Roman" panose="02020603050405020304" pitchFamily="18" charset="0"/>
                          <a:ea typeface="Calibri" panose="020F0502020204030204" pitchFamily="34" charset="0"/>
                          <a:cs typeface="Times New Roman" panose="02020603050405020304" pitchFamily="18" charset="0"/>
                        </a:rPr>
                        <a:t>Ráster</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Patrones de drenaje</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(hidrología)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Radial</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Paralelo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400" b="0" dirty="0" err="1">
                          <a:effectLst/>
                          <a:latin typeface="Times New Roman" panose="02020603050405020304" pitchFamily="18" charset="0"/>
                          <a:ea typeface="Times New Roman" panose="02020603050405020304" pitchFamily="18" charset="0"/>
                          <a:cs typeface="Times New Roman" panose="02020603050405020304" pitchFamily="18" charset="0"/>
                        </a:rPr>
                        <a:t>Subdendrítico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Dendrítico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No aplicable</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6</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9</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12</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15</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rPr>
                        <a:t>Beneficio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934280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576594360"/>
              </p:ext>
            </p:extLst>
          </p:nvPr>
        </p:nvGraphicFramePr>
        <p:xfrm>
          <a:off x="121419" y="488854"/>
          <a:ext cx="7703785" cy="4800600"/>
        </p:xfrm>
        <a:graphic>
          <a:graphicData uri="http://schemas.openxmlformats.org/drawingml/2006/table">
            <a:tbl>
              <a:tblPr firstRow="1" firstCol="1" bandRow="1">
                <a:tableStyleId>{68D230F3-CF80-4859-8CE7-A43EE81993B5}</a:tableStyleId>
              </a:tblPr>
              <a:tblGrid>
                <a:gridCol w="1162308"/>
                <a:gridCol w="1012874"/>
                <a:gridCol w="1083212"/>
                <a:gridCol w="1336431"/>
                <a:gridCol w="1195754"/>
                <a:gridCol w="875169"/>
                <a:gridCol w="1038037"/>
              </a:tblGrid>
              <a:tr h="359823">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Indicadores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err="1" smtClean="0">
                          <a:effectLst/>
                          <a:latin typeface="Times New Roman" panose="02020603050405020304" pitchFamily="18" charset="0"/>
                          <a:ea typeface="Calibri" panose="020F0502020204030204" pitchFamily="34" charset="0"/>
                          <a:cs typeface="Times New Roman" panose="02020603050405020304" pitchFamily="18" charset="0"/>
                        </a:rPr>
                        <a:t>Estandari</a:t>
                      </a:r>
                      <a:endParaRPr lang="es-US"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US" sz="1400" dirty="0" err="1" smtClean="0">
                          <a:effectLst/>
                          <a:latin typeface="Times New Roman" panose="02020603050405020304" pitchFamily="18" charset="0"/>
                          <a:ea typeface="Calibri" panose="020F0502020204030204" pitchFamily="34" charset="0"/>
                          <a:cs typeface="Times New Roman" panose="02020603050405020304" pitchFamily="18" charset="0"/>
                        </a:rPr>
                        <a:t>zación</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114653">
                <a:tc>
                  <a:txBody>
                    <a:bodyPr/>
                    <a:lstStyle/>
                    <a:p>
                      <a:pPr marL="0" marR="0" indent="0" algn="ctr">
                        <a:lnSpc>
                          <a:spcPct val="150000"/>
                        </a:lnSpc>
                        <a:spcBef>
                          <a:spcPts val="0"/>
                        </a:spcBef>
                        <a:spcAft>
                          <a:spcPts val="0"/>
                        </a:spcAft>
                      </a:pPr>
                      <a:r>
                        <a:rPr lang="es-EC" sz="1400" b="0" dirty="0" smtClean="0">
                          <a:effectLst/>
                          <a:latin typeface="Times New Roman" panose="02020603050405020304" pitchFamily="18" charset="0"/>
                          <a:ea typeface="Calibri" panose="020F0502020204030204" pitchFamily="34" charset="0"/>
                          <a:cs typeface="Times New Roman" panose="02020603050405020304" pitchFamily="18" charset="0"/>
                        </a:rPr>
                        <a:t>Información climática</a:t>
                      </a:r>
                    </a:p>
                    <a:p>
                      <a:pPr marL="0" marR="0" indent="0" algn="ctr">
                        <a:lnSpc>
                          <a:spcPct val="150000"/>
                        </a:lnSpc>
                        <a:spcBef>
                          <a:spcPts val="0"/>
                        </a:spcBef>
                        <a:spcAft>
                          <a:spcPts val="0"/>
                        </a:spcAft>
                      </a:pPr>
                      <a:r>
                        <a:rPr lang="es-EC" sz="1400" b="0" dirty="0" smtClean="0">
                          <a:effectLst/>
                          <a:latin typeface="Times New Roman" panose="02020603050405020304" pitchFamily="18" charset="0"/>
                          <a:ea typeface="Calibri" panose="020F0502020204030204" pitchFamily="34" charset="0"/>
                          <a:cs typeface="Times New Roman" panose="02020603050405020304" pitchFamily="18" charset="0"/>
                        </a:rPr>
                        <a:t>Isotermas</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Línea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smtClean="0">
                          <a:effectLst/>
                          <a:latin typeface="Times New Roman" panose="02020603050405020304" pitchFamily="18" charset="0"/>
                          <a:ea typeface="Calibri" panose="020F0502020204030204" pitchFamily="34" charset="0"/>
                          <a:cs typeface="Times New Roman" panose="02020603050405020304" pitchFamily="18" charset="0"/>
                        </a:rPr>
                        <a:t>Topo </a:t>
                      </a:r>
                      <a:r>
                        <a:rPr lang="es-EC" sz="1400" b="0" dirty="0" err="1" smtClean="0">
                          <a:effectLst/>
                          <a:latin typeface="Times New Roman" panose="02020603050405020304" pitchFamily="18" charset="0"/>
                          <a:ea typeface="Calibri" panose="020F0502020204030204" pitchFamily="34" charset="0"/>
                          <a:cs typeface="Times New Roman" panose="02020603050405020304" pitchFamily="18" charset="0"/>
                        </a:rPr>
                        <a:t>to</a:t>
                      </a:r>
                      <a:r>
                        <a:rPr lang="es-EC" sz="1400" b="0" dirty="0" smtClean="0">
                          <a:effectLst/>
                          <a:latin typeface="Times New Roman" panose="02020603050405020304" pitchFamily="18" charset="0"/>
                          <a:ea typeface="Calibri" panose="020F0502020204030204" pitchFamily="34" charset="0"/>
                          <a:cs typeface="Times New Roman" panose="02020603050405020304" pitchFamily="18" charset="0"/>
                        </a:rPr>
                        <a:t> Ráster</a:t>
                      </a: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Temperatura media anual</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(isotermas)</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6 </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7 </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8 </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9 </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10 </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11 </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12 </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13 </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14 </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15 </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16 </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17 </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18 </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0,3333</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0,3889</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0,4444</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0,5000</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0,5556</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0,6111</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0,6667</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0,7222</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0.7778</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0,8333</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0,8889</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0,9444</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rPr>
                        <a:t>Combinada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41188" y="481869"/>
            <a:ext cx="4154719" cy="2940148"/>
          </a:xfrm>
          <a:prstGeom prst="rect">
            <a:avLst/>
          </a:prstGeom>
        </p:spPr>
      </p:pic>
      <p:pic>
        <p:nvPicPr>
          <p:cNvPr id="7" name="Imagen 6"/>
          <p:cNvPicPr/>
          <p:nvPr/>
        </p:nvPicPr>
        <p:blipFill>
          <a:blip r:embed="rId8">
            <a:extLst>
              <a:ext uri="{28A0092B-C50C-407E-A947-70E740481C1C}">
                <a14:useLocalDpi xmlns:a14="http://schemas.microsoft.com/office/drawing/2010/main" val="0"/>
              </a:ext>
            </a:extLst>
          </a:blip>
          <a:stretch>
            <a:fillRect/>
          </a:stretch>
        </p:blipFill>
        <p:spPr>
          <a:xfrm>
            <a:off x="7204995" y="3622307"/>
            <a:ext cx="4800600" cy="2962656"/>
          </a:xfrm>
          <a:prstGeom prst="rect">
            <a:avLst/>
          </a:prstGeom>
          <a:ln w="19050">
            <a:solidFill>
              <a:schemeClr val="accent1"/>
            </a:solidFill>
          </a:ln>
        </p:spPr>
      </p:pic>
    </p:spTree>
    <p:extLst>
      <p:ext uri="{BB962C8B-B14F-4D97-AF65-F5344CB8AC3E}">
        <p14:creationId xmlns:p14="http://schemas.microsoft.com/office/powerpoint/2010/main" val="2800997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8054" y="329497"/>
            <a:ext cx="9234399" cy="6528503"/>
          </a:xfrm>
          <a:prstGeom prst="rect">
            <a:avLst/>
          </a:prstGeom>
        </p:spPr>
      </p:pic>
    </p:spTree>
    <p:extLst>
      <p:ext uri="{BB962C8B-B14F-4D97-AF65-F5344CB8AC3E}">
        <p14:creationId xmlns:p14="http://schemas.microsoft.com/office/powerpoint/2010/main" val="3841517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04020"/>
          </a:xfrm>
        </p:spPr>
        <p:txBody>
          <a:bodyPr>
            <a:normAutofit/>
          </a:bodyPr>
          <a:lstStyle/>
          <a:p>
            <a:r>
              <a:rPr lang="es-US" sz="2400" b="1" dirty="0" smtClean="0"/>
              <a:t>Sociocultural</a:t>
            </a:r>
            <a:endParaRPr lang="es-US" sz="2400" b="1" dirty="0"/>
          </a:p>
        </p:txBody>
      </p:sp>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p:cNvPicPr/>
          <p:nvPr/>
        </p:nvPicPr>
        <p:blipFill>
          <a:blip r:embed="rId7" cstate="print">
            <a:extLst>
              <a:ext uri="{28A0092B-C50C-407E-A947-70E740481C1C}">
                <a14:useLocalDpi xmlns:a14="http://schemas.microsoft.com/office/drawing/2010/main" val="0"/>
              </a:ext>
            </a:extLst>
          </a:blip>
          <a:stretch>
            <a:fillRect/>
          </a:stretch>
        </p:blipFill>
        <p:spPr>
          <a:xfrm>
            <a:off x="139442" y="844062"/>
            <a:ext cx="3992400" cy="2826000"/>
          </a:xfrm>
          <a:prstGeom prst="rect">
            <a:avLst/>
          </a:prstGeom>
        </p:spPr>
      </p:pic>
      <p:pic>
        <p:nvPicPr>
          <p:cNvPr id="7" name="6 Imagen"/>
          <p:cNvPicPr/>
          <p:nvPr/>
        </p:nvPicPr>
        <p:blipFill>
          <a:blip r:embed="rId8" cstate="print">
            <a:extLst>
              <a:ext uri="{28A0092B-C50C-407E-A947-70E740481C1C}">
                <a14:useLocalDpi xmlns:a14="http://schemas.microsoft.com/office/drawing/2010/main" val="0"/>
              </a:ext>
            </a:extLst>
          </a:blip>
          <a:stretch>
            <a:fillRect/>
          </a:stretch>
        </p:blipFill>
        <p:spPr>
          <a:xfrm>
            <a:off x="8056684" y="3915444"/>
            <a:ext cx="3992400" cy="2826000"/>
          </a:xfrm>
          <a:prstGeom prst="rect">
            <a:avLst/>
          </a:prstGeom>
        </p:spPr>
      </p:pic>
      <p:graphicFrame>
        <p:nvGraphicFramePr>
          <p:cNvPr id="8" name="Tabla 8"/>
          <p:cNvGraphicFramePr>
            <a:graphicFrameLocks noGrp="1"/>
          </p:cNvGraphicFramePr>
          <p:nvPr>
            <p:extLst>
              <p:ext uri="{D42A27DB-BD31-4B8C-83A1-F6EECF244321}">
                <p14:modId xmlns:p14="http://schemas.microsoft.com/office/powerpoint/2010/main" val="4053679679"/>
              </p:ext>
            </p:extLst>
          </p:nvPr>
        </p:nvGraphicFramePr>
        <p:xfrm>
          <a:off x="139442" y="3915444"/>
          <a:ext cx="7735449" cy="2782819"/>
        </p:xfrm>
        <a:graphic>
          <a:graphicData uri="http://schemas.openxmlformats.org/drawingml/2006/table">
            <a:tbl>
              <a:tblPr firstRow="1" firstCol="1" bandRow="1">
                <a:tableStyleId>{68D230F3-CF80-4859-8CE7-A43EE81993B5}</a:tableStyleId>
              </a:tblPr>
              <a:tblGrid>
                <a:gridCol w="1098515"/>
                <a:gridCol w="998806"/>
                <a:gridCol w="1055077"/>
                <a:gridCol w="1112391"/>
                <a:gridCol w="1417020"/>
                <a:gridCol w="927279"/>
                <a:gridCol w="1126361"/>
              </a:tblGrid>
              <a:tr h="572326">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Indicadores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p>
                  </a:txBody>
                  <a:tcPr marL="68580" marR="68580" marT="0" marB="0" anchor="ctr"/>
                </a:tc>
              </a:tr>
              <a:tr h="2142739">
                <a:tc>
                  <a:txBody>
                    <a:bodyPr/>
                    <a:lstStyle/>
                    <a:p>
                      <a:pPr marL="0" marR="0" indent="0" algn="ctr">
                        <a:lnSpc>
                          <a:spcPct val="150000"/>
                        </a:lnSpc>
                        <a:spcBef>
                          <a:spcPts val="0"/>
                        </a:spcBef>
                        <a:spcAft>
                          <a:spcPts val="0"/>
                        </a:spcAft>
                      </a:pPr>
                      <a:r>
                        <a:rPr lang="es-EC" sz="1400" b="0" kern="1200" dirty="0" smtClean="0">
                          <a:solidFill>
                            <a:schemeClr val="tx1"/>
                          </a:solidFill>
                          <a:effectLst/>
                          <a:latin typeface="+mn-lt"/>
                          <a:ea typeface="+mn-ea"/>
                          <a:cs typeface="+mn-cs"/>
                        </a:rPr>
                        <a:t>Análisis demográfico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400" b="0" dirty="0">
                          <a:effectLst/>
                          <a:latin typeface="Times New Roman"/>
                          <a:ea typeface="Calibri"/>
                          <a:cs typeface="Times New Roman"/>
                        </a:rPr>
                        <a:t>Polígono</a:t>
                      </a:r>
                      <a:endParaRPr lang="es-ES" sz="1400" b="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b="0" dirty="0" err="1">
                          <a:effectLst/>
                          <a:latin typeface="Times New Roman"/>
                          <a:ea typeface="Calibri"/>
                          <a:cs typeface="Times New Roman"/>
                        </a:rPr>
                        <a:t>Polygon</a:t>
                      </a:r>
                      <a:r>
                        <a:rPr lang="es-EC" sz="1400" b="0" dirty="0">
                          <a:effectLst/>
                          <a:latin typeface="Times New Roman"/>
                          <a:ea typeface="Calibri"/>
                          <a:cs typeface="Times New Roman"/>
                        </a:rPr>
                        <a:t> </a:t>
                      </a:r>
                      <a:r>
                        <a:rPr lang="es-EC" sz="1400" b="0" dirty="0" err="1">
                          <a:effectLst/>
                          <a:latin typeface="Times New Roman"/>
                          <a:ea typeface="Calibri"/>
                          <a:cs typeface="Times New Roman"/>
                        </a:rPr>
                        <a:t>to</a:t>
                      </a:r>
                      <a:r>
                        <a:rPr lang="es-EC" sz="1400" b="0" dirty="0">
                          <a:effectLst/>
                          <a:latin typeface="Times New Roman"/>
                          <a:ea typeface="Calibri"/>
                          <a:cs typeface="Times New Roman"/>
                        </a:rPr>
                        <a:t> </a:t>
                      </a:r>
                      <a:r>
                        <a:rPr lang="es-EC" sz="1400" b="0" dirty="0" err="1">
                          <a:effectLst/>
                          <a:latin typeface="Times New Roman"/>
                          <a:ea typeface="Calibri"/>
                          <a:cs typeface="Times New Roman"/>
                        </a:rPr>
                        <a:t>Ráster</a:t>
                      </a:r>
                      <a:endParaRPr lang="es-ES" sz="1400" b="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b="0" dirty="0">
                          <a:effectLst/>
                          <a:latin typeface="Times New Roman"/>
                          <a:ea typeface="Times New Roman"/>
                          <a:cs typeface="Times New Roman"/>
                        </a:rPr>
                        <a:t>Densidad</a:t>
                      </a:r>
                      <a:endParaRPr lang="es-ES" sz="1400" b="0" dirty="0">
                        <a:effectLst/>
                        <a:latin typeface="Times New Roman"/>
                        <a:ea typeface="Calibri"/>
                        <a:cs typeface="Times New Roman"/>
                      </a:endParaRPr>
                    </a:p>
                  </a:txBody>
                  <a:tcPr marL="68580" marR="68580" marT="0" marB="0" anchor="ctr"/>
                </a:tc>
                <a:tc>
                  <a:txBody>
                    <a:bodyPr/>
                    <a:lstStyle/>
                    <a:p>
                      <a:pPr indent="144145" algn="l">
                        <a:lnSpc>
                          <a:spcPct val="150000"/>
                        </a:lnSpc>
                        <a:spcAft>
                          <a:spcPts val="0"/>
                        </a:spcAft>
                      </a:pPr>
                      <a:r>
                        <a:rPr lang="es-EC" sz="1400" b="0" dirty="0">
                          <a:effectLst/>
                          <a:latin typeface="Times New Roman"/>
                          <a:ea typeface="Times New Roman"/>
                          <a:cs typeface="Times New Roman"/>
                        </a:rPr>
                        <a:t>- Muy alta</a:t>
                      </a:r>
                      <a:endParaRPr lang="es-ES" sz="1400" b="0" dirty="0">
                        <a:effectLst/>
                        <a:latin typeface="Times New Roman"/>
                        <a:ea typeface="Calibri"/>
                        <a:cs typeface="Times New Roman"/>
                      </a:endParaRPr>
                    </a:p>
                    <a:p>
                      <a:pPr indent="144145" algn="l">
                        <a:lnSpc>
                          <a:spcPct val="150000"/>
                        </a:lnSpc>
                        <a:spcAft>
                          <a:spcPts val="0"/>
                        </a:spcAft>
                      </a:pPr>
                      <a:r>
                        <a:rPr lang="es-EC" sz="1400" b="0" dirty="0">
                          <a:effectLst/>
                          <a:latin typeface="Times New Roman"/>
                          <a:ea typeface="Times New Roman"/>
                          <a:cs typeface="Times New Roman"/>
                        </a:rPr>
                        <a:t>- Alta</a:t>
                      </a:r>
                      <a:endParaRPr lang="es-ES" sz="1400" b="0" dirty="0">
                        <a:effectLst/>
                        <a:latin typeface="Times New Roman"/>
                        <a:ea typeface="Calibri"/>
                        <a:cs typeface="Times New Roman"/>
                      </a:endParaRPr>
                    </a:p>
                    <a:p>
                      <a:pPr indent="144145" algn="l">
                        <a:lnSpc>
                          <a:spcPct val="150000"/>
                        </a:lnSpc>
                        <a:spcAft>
                          <a:spcPts val="0"/>
                        </a:spcAft>
                      </a:pPr>
                      <a:r>
                        <a:rPr lang="es-EC" sz="1400" b="0" dirty="0">
                          <a:effectLst/>
                          <a:latin typeface="Times New Roman"/>
                          <a:ea typeface="Times New Roman"/>
                          <a:cs typeface="Times New Roman"/>
                        </a:rPr>
                        <a:t>- Media</a:t>
                      </a:r>
                      <a:endParaRPr lang="es-ES" sz="1400" b="0" dirty="0">
                        <a:effectLst/>
                        <a:latin typeface="Times New Roman"/>
                        <a:ea typeface="Calibri"/>
                        <a:cs typeface="Times New Roman"/>
                      </a:endParaRPr>
                    </a:p>
                    <a:p>
                      <a:pPr indent="144145" algn="l">
                        <a:lnSpc>
                          <a:spcPct val="150000"/>
                        </a:lnSpc>
                        <a:spcAft>
                          <a:spcPts val="0"/>
                        </a:spcAft>
                      </a:pPr>
                      <a:r>
                        <a:rPr lang="es-EC" sz="1400" b="0" dirty="0">
                          <a:effectLst/>
                          <a:latin typeface="Times New Roman"/>
                          <a:ea typeface="Times New Roman"/>
                          <a:cs typeface="Times New Roman"/>
                        </a:rPr>
                        <a:t>- Baja</a:t>
                      </a:r>
                      <a:endParaRPr lang="es-ES" sz="1400" b="0" dirty="0">
                        <a:effectLst/>
                        <a:latin typeface="Times New Roman"/>
                        <a:ea typeface="Calibri"/>
                        <a:cs typeface="Times New Roman"/>
                      </a:endParaRPr>
                    </a:p>
                    <a:p>
                      <a:pPr indent="144145" algn="l">
                        <a:lnSpc>
                          <a:spcPct val="150000"/>
                        </a:lnSpc>
                        <a:spcAft>
                          <a:spcPts val="0"/>
                        </a:spcAft>
                      </a:pPr>
                      <a:r>
                        <a:rPr lang="es-EC" sz="1400" b="0" dirty="0">
                          <a:effectLst/>
                          <a:latin typeface="Times New Roman"/>
                          <a:ea typeface="Times New Roman"/>
                          <a:cs typeface="Times New Roman"/>
                        </a:rPr>
                        <a:t>- No aplicable</a:t>
                      </a:r>
                      <a:endParaRPr lang="es-ES" sz="1400" b="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b="0" dirty="0">
                          <a:effectLst/>
                          <a:latin typeface="Times New Roman"/>
                          <a:ea typeface="Calibri"/>
                          <a:cs typeface="Times New Roman"/>
                        </a:rPr>
                        <a:t>15</a:t>
                      </a:r>
                      <a:endParaRPr lang="es-ES" sz="1400" b="0" dirty="0">
                        <a:effectLst/>
                        <a:latin typeface="Times New Roman"/>
                        <a:ea typeface="Calibri"/>
                        <a:cs typeface="Times New Roman"/>
                      </a:endParaRPr>
                    </a:p>
                    <a:p>
                      <a:pPr indent="144145" algn="ctr">
                        <a:lnSpc>
                          <a:spcPct val="150000"/>
                        </a:lnSpc>
                        <a:spcAft>
                          <a:spcPts val="0"/>
                        </a:spcAft>
                      </a:pPr>
                      <a:r>
                        <a:rPr lang="es-EC" sz="1400" b="0" dirty="0">
                          <a:effectLst/>
                          <a:latin typeface="Times New Roman"/>
                          <a:ea typeface="Calibri"/>
                          <a:cs typeface="Times New Roman"/>
                        </a:rPr>
                        <a:t>12</a:t>
                      </a:r>
                      <a:endParaRPr lang="es-ES" sz="1400" b="0" dirty="0">
                        <a:effectLst/>
                        <a:latin typeface="Times New Roman"/>
                        <a:ea typeface="Calibri"/>
                        <a:cs typeface="Times New Roman"/>
                      </a:endParaRPr>
                    </a:p>
                    <a:p>
                      <a:pPr indent="144145" algn="ctr">
                        <a:lnSpc>
                          <a:spcPct val="150000"/>
                        </a:lnSpc>
                        <a:spcAft>
                          <a:spcPts val="0"/>
                        </a:spcAft>
                      </a:pPr>
                      <a:r>
                        <a:rPr lang="es-EC" sz="1400" b="0" dirty="0">
                          <a:effectLst/>
                          <a:latin typeface="Times New Roman"/>
                          <a:ea typeface="Calibri"/>
                          <a:cs typeface="Times New Roman"/>
                        </a:rPr>
                        <a:t>9</a:t>
                      </a:r>
                      <a:endParaRPr lang="es-ES" sz="1400" b="0" dirty="0">
                        <a:effectLst/>
                        <a:latin typeface="Times New Roman"/>
                        <a:ea typeface="Calibri"/>
                        <a:cs typeface="Times New Roman"/>
                      </a:endParaRPr>
                    </a:p>
                    <a:p>
                      <a:pPr indent="144145" algn="ctr">
                        <a:lnSpc>
                          <a:spcPct val="150000"/>
                        </a:lnSpc>
                        <a:spcAft>
                          <a:spcPts val="0"/>
                        </a:spcAft>
                      </a:pPr>
                      <a:r>
                        <a:rPr lang="es-EC" sz="1400" b="0" dirty="0">
                          <a:effectLst/>
                          <a:latin typeface="Times New Roman"/>
                          <a:ea typeface="Calibri"/>
                          <a:cs typeface="Times New Roman"/>
                        </a:rPr>
                        <a:t>7</a:t>
                      </a:r>
                      <a:endParaRPr lang="es-ES" sz="1400" b="0" dirty="0">
                        <a:effectLst/>
                        <a:latin typeface="Times New Roman"/>
                        <a:ea typeface="Calibri"/>
                        <a:cs typeface="Times New Roman"/>
                      </a:endParaRPr>
                    </a:p>
                    <a:p>
                      <a:pPr indent="144145" algn="ctr">
                        <a:lnSpc>
                          <a:spcPct val="150000"/>
                        </a:lnSpc>
                        <a:spcAft>
                          <a:spcPts val="0"/>
                        </a:spcAft>
                      </a:pPr>
                      <a:r>
                        <a:rPr lang="es-EC" sz="1400" b="0" dirty="0">
                          <a:effectLst/>
                          <a:latin typeface="Times New Roman"/>
                          <a:ea typeface="Calibri"/>
                          <a:cs typeface="Times New Roman"/>
                        </a:rPr>
                        <a:t>5</a:t>
                      </a:r>
                      <a:endParaRPr lang="es-ES" sz="1400" b="0" dirty="0">
                        <a:effectLst/>
                        <a:latin typeface="Times New Roman"/>
                        <a:ea typeface="Calibri"/>
                        <a:cs typeface="Times New Roman"/>
                      </a:endParaRPr>
                    </a:p>
                  </a:txBody>
                  <a:tcPr marL="68580" marR="68580" marT="0" marB="0" anchor="ctr"/>
                </a:tc>
                <a:tc>
                  <a:txBody>
                    <a:bodyPr/>
                    <a:lstStyle/>
                    <a:p>
                      <a:pPr marL="0" marR="0" indent="0" algn="ctr">
                        <a:lnSpc>
                          <a:spcPct val="150000"/>
                        </a:lnSpc>
                        <a:spcBef>
                          <a:spcPts val="0"/>
                        </a:spcBef>
                        <a:spcAft>
                          <a:spcPts val="0"/>
                        </a:spcAft>
                      </a:pPr>
                      <a:r>
                        <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rPr>
                        <a:t>Beneficio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964449731"/>
              </p:ext>
            </p:extLst>
          </p:nvPr>
        </p:nvGraphicFramePr>
        <p:xfrm>
          <a:off x="4269833" y="730213"/>
          <a:ext cx="7779250" cy="3005315"/>
        </p:xfrm>
        <a:graphic>
          <a:graphicData uri="http://schemas.openxmlformats.org/drawingml/2006/table">
            <a:tbl>
              <a:tblPr firstRow="1" firstCol="1" bandRow="1">
                <a:tableStyleId>{68D230F3-CF80-4859-8CE7-A43EE81993B5}</a:tableStyleId>
              </a:tblPr>
              <a:tblGrid>
                <a:gridCol w="808604"/>
                <a:gridCol w="1266092"/>
                <a:gridCol w="703385"/>
                <a:gridCol w="1012874"/>
                <a:gridCol w="1252024"/>
                <a:gridCol w="1041010"/>
                <a:gridCol w="787790"/>
                <a:gridCol w="907471"/>
              </a:tblGrid>
              <a:tr h="765035">
                <a:tc>
                  <a:txBody>
                    <a:bodyPr/>
                    <a:lstStyle/>
                    <a:p>
                      <a:pPr marL="0" marR="0" indent="144145" algn="ctr" defTabSz="914400" rtl="0" eaLnBrk="1" fontAlgn="auto" latinLnBrk="0" hangingPunct="1">
                        <a:lnSpc>
                          <a:spcPct val="150000"/>
                        </a:lnSpc>
                        <a:spcBef>
                          <a:spcPts val="0"/>
                        </a:spcBef>
                        <a:spcAft>
                          <a:spcPts val="0"/>
                        </a:spcAft>
                        <a:buClrTx/>
                        <a:buSzTx/>
                        <a:buFontTx/>
                        <a:buNone/>
                        <a:tabLst/>
                        <a:defRPr/>
                      </a:pPr>
                      <a:r>
                        <a:rPr lang="es-EC" sz="1400" b="1" dirty="0" smtClean="0">
                          <a:effectLst/>
                          <a:latin typeface="Times New Roman" panose="02020603050405020304" pitchFamily="18" charset="0"/>
                          <a:ea typeface="Calibri" panose="020F0502020204030204" pitchFamily="34" charset="0"/>
                          <a:cs typeface="Times New Roman" panose="02020603050405020304" pitchFamily="18" charset="0"/>
                        </a:rPr>
                        <a:t>Indicadores</a:t>
                      </a:r>
                      <a:endParaRPr lang="es-US"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S" sz="1400" dirty="0" smtClean="0">
                          <a:effectLst/>
                          <a:latin typeface="Times New Roman"/>
                          <a:ea typeface="Calibri"/>
                          <a:cs typeface="Times New Roman"/>
                        </a:rPr>
                        <a:t>Nombre de la capa</a:t>
                      </a:r>
                      <a:endParaRPr lang="es-ES" sz="1400" dirty="0">
                        <a:effectLst/>
                        <a:latin typeface="Times New Roman"/>
                        <a:ea typeface="Calibri"/>
                        <a:cs typeface="Times New Roman"/>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02804">
                <a:tc rowSpan="5">
                  <a:txBody>
                    <a:bodyPr/>
                    <a:lstStyle/>
                    <a:p>
                      <a:pPr indent="144145" algn="ctr">
                        <a:lnSpc>
                          <a:spcPct val="150000"/>
                        </a:lnSpc>
                        <a:spcAft>
                          <a:spcPts val="0"/>
                        </a:spcAft>
                      </a:pPr>
                      <a:r>
                        <a:rPr lang="es-EC" sz="1400" dirty="0" smtClean="0">
                          <a:effectLst/>
                        </a:rPr>
                        <a:t>Educa</a:t>
                      </a:r>
                    </a:p>
                    <a:p>
                      <a:pPr indent="144145" algn="ctr">
                        <a:lnSpc>
                          <a:spcPct val="150000"/>
                        </a:lnSpc>
                        <a:spcAft>
                          <a:spcPts val="0"/>
                        </a:spcAft>
                      </a:pPr>
                      <a:r>
                        <a:rPr lang="es-EC" sz="1400" dirty="0" err="1" smtClean="0">
                          <a:effectLst/>
                        </a:rPr>
                        <a:t>ción</a:t>
                      </a:r>
                      <a:endParaRPr lang="es-ES" sz="140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dirty="0" err="1">
                          <a:effectLst/>
                        </a:rPr>
                        <a:t>Tabacundo</a:t>
                      </a:r>
                      <a:endParaRPr lang="es-ES" sz="1400" dirty="0">
                        <a:effectLst/>
                        <a:latin typeface="Times New Roman"/>
                        <a:ea typeface="Calibri"/>
                        <a:cs typeface="Times New Roman"/>
                      </a:endParaRPr>
                    </a:p>
                  </a:txBody>
                  <a:tcPr marL="68580" marR="68580" marT="0" marB="0" anchor="ctr"/>
                </a:tc>
                <a:tc rowSpan="5">
                  <a:txBody>
                    <a:bodyPr/>
                    <a:lstStyle/>
                    <a:p>
                      <a:pPr indent="144145" algn="ctr">
                        <a:lnSpc>
                          <a:spcPct val="150000"/>
                        </a:lnSpc>
                        <a:spcAft>
                          <a:spcPts val="0"/>
                        </a:spcAft>
                      </a:pPr>
                      <a:r>
                        <a:rPr lang="es-EC" sz="1400" dirty="0" err="1" smtClean="0">
                          <a:effectLst/>
                        </a:rPr>
                        <a:t>Polí</a:t>
                      </a:r>
                      <a:endParaRPr lang="es-EC" sz="1400" dirty="0" smtClean="0">
                        <a:effectLst/>
                      </a:endParaRPr>
                    </a:p>
                    <a:p>
                      <a:pPr indent="144145" algn="ctr">
                        <a:lnSpc>
                          <a:spcPct val="150000"/>
                        </a:lnSpc>
                        <a:spcAft>
                          <a:spcPts val="0"/>
                        </a:spcAft>
                      </a:pPr>
                      <a:r>
                        <a:rPr lang="es-EC" sz="1400" dirty="0" err="1" smtClean="0">
                          <a:effectLst/>
                        </a:rPr>
                        <a:t>gono</a:t>
                      </a:r>
                      <a:endParaRPr lang="es-ES" sz="1400" dirty="0">
                        <a:effectLst/>
                        <a:latin typeface="Times New Roman"/>
                        <a:ea typeface="Calibri"/>
                        <a:cs typeface="Times New Roman"/>
                      </a:endParaRPr>
                    </a:p>
                  </a:txBody>
                  <a:tcPr marL="68580" marR="68580" marT="0" marB="0" anchor="ctr"/>
                </a:tc>
                <a:tc rowSpan="5">
                  <a:txBody>
                    <a:bodyPr/>
                    <a:lstStyle/>
                    <a:p>
                      <a:pPr indent="144145" algn="ctr">
                        <a:lnSpc>
                          <a:spcPct val="150000"/>
                        </a:lnSpc>
                        <a:spcAft>
                          <a:spcPts val="0"/>
                        </a:spcAft>
                      </a:pPr>
                      <a:r>
                        <a:rPr lang="es-EC" sz="1400" dirty="0" err="1">
                          <a:effectLst/>
                        </a:rPr>
                        <a:t>Polygon</a:t>
                      </a:r>
                      <a:r>
                        <a:rPr lang="es-EC" sz="1400" dirty="0">
                          <a:effectLst/>
                        </a:rPr>
                        <a:t> </a:t>
                      </a:r>
                      <a:r>
                        <a:rPr lang="es-EC" sz="1400" dirty="0" err="1">
                          <a:effectLst/>
                        </a:rPr>
                        <a:t>to</a:t>
                      </a:r>
                      <a:r>
                        <a:rPr lang="es-EC" sz="1400" dirty="0">
                          <a:effectLst/>
                        </a:rPr>
                        <a:t> </a:t>
                      </a:r>
                      <a:r>
                        <a:rPr lang="es-EC" sz="1400" dirty="0" err="1">
                          <a:effectLst/>
                        </a:rPr>
                        <a:t>Ráster</a:t>
                      </a:r>
                      <a:endParaRPr lang="es-ES" sz="1400" dirty="0">
                        <a:effectLst/>
                        <a:latin typeface="Times New Roman"/>
                        <a:ea typeface="Calibri"/>
                        <a:cs typeface="Times New Roman"/>
                      </a:endParaRPr>
                    </a:p>
                  </a:txBody>
                  <a:tcPr marL="68580" marR="68580" marT="0" marB="0" anchor="ctr"/>
                </a:tc>
                <a:tc rowSpan="5">
                  <a:txBody>
                    <a:bodyPr/>
                    <a:lstStyle/>
                    <a:p>
                      <a:pPr indent="144145" algn="ctr">
                        <a:lnSpc>
                          <a:spcPct val="150000"/>
                        </a:lnSpc>
                        <a:spcAft>
                          <a:spcPts val="0"/>
                        </a:spcAft>
                      </a:pPr>
                      <a:r>
                        <a:rPr lang="es-EC" sz="1400" dirty="0">
                          <a:effectLst/>
                        </a:rPr>
                        <a:t>Centros educativos para el área de la parroquia y número de habitantes</a:t>
                      </a:r>
                      <a:r>
                        <a:rPr lang="es-EC" sz="1400" dirty="0" smtClean="0">
                          <a:effectLst/>
                        </a:rPr>
                        <a:t>*</a:t>
                      </a:r>
                    </a:p>
                    <a:p>
                      <a:pPr indent="144145" algn="ctr">
                        <a:lnSpc>
                          <a:spcPct val="150000"/>
                        </a:lnSpc>
                        <a:spcAft>
                          <a:spcPts val="0"/>
                        </a:spcAft>
                      </a:pPr>
                      <a:r>
                        <a:rPr lang="es-EC" sz="1400" dirty="0" smtClean="0">
                          <a:effectLst/>
                        </a:rPr>
                        <a:t>1000</a:t>
                      </a:r>
                      <a:endParaRPr lang="es-ES" sz="140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dirty="0">
                          <a:effectLst/>
                        </a:rPr>
                        <a:t>0,103299</a:t>
                      </a:r>
                      <a:endParaRPr lang="es-ES" sz="140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a:effectLst/>
                        </a:rPr>
                        <a:t>0,2526</a:t>
                      </a:r>
                      <a:endParaRPr lang="es-ES" sz="1400">
                        <a:effectLst/>
                        <a:latin typeface="Times New Roman"/>
                        <a:ea typeface="Calibri"/>
                        <a:cs typeface="Times New Roman"/>
                      </a:endParaRPr>
                    </a:p>
                  </a:txBody>
                  <a:tcPr marL="68580" marR="68580" marT="0" marB="0" anchor="ctr"/>
                </a:tc>
                <a:tc rowSpan="5">
                  <a:txBody>
                    <a:bodyPr/>
                    <a:lstStyle/>
                    <a:p>
                      <a:pPr indent="144145" algn="ctr">
                        <a:lnSpc>
                          <a:spcPct val="150000"/>
                        </a:lnSpc>
                        <a:spcAft>
                          <a:spcPts val="0"/>
                        </a:spcAft>
                      </a:pPr>
                      <a:r>
                        <a:rPr lang="es-ES" sz="1400" dirty="0" err="1" smtClean="0">
                          <a:effectLst/>
                          <a:latin typeface="Times New Roman"/>
                          <a:ea typeface="Calibri"/>
                          <a:cs typeface="Times New Roman"/>
                        </a:rPr>
                        <a:t>Benefi</a:t>
                      </a:r>
                      <a:endParaRPr lang="es-ES" sz="1400" dirty="0" smtClean="0">
                        <a:effectLst/>
                        <a:latin typeface="Times New Roman"/>
                        <a:ea typeface="Calibri"/>
                        <a:cs typeface="Times New Roman"/>
                      </a:endParaRPr>
                    </a:p>
                    <a:p>
                      <a:pPr indent="144145" algn="ctr">
                        <a:lnSpc>
                          <a:spcPct val="150000"/>
                        </a:lnSpc>
                        <a:spcAft>
                          <a:spcPts val="0"/>
                        </a:spcAft>
                      </a:pPr>
                      <a:r>
                        <a:rPr lang="es-ES" sz="1400" dirty="0" smtClean="0">
                          <a:effectLst/>
                          <a:latin typeface="Times New Roman"/>
                          <a:ea typeface="Calibri"/>
                          <a:cs typeface="Times New Roman"/>
                        </a:rPr>
                        <a:t>cio</a:t>
                      </a:r>
                      <a:endParaRPr lang="es-ES" sz="1400" dirty="0">
                        <a:effectLst/>
                        <a:latin typeface="Times New Roman"/>
                        <a:ea typeface="Calibri"/>
                        <a:cs typeface="Times New Roman"/>
                      </a:endParaRPr>
                    </a:p>
                  </a:txBody>
                  <a:tcPr marL="68580" marR="68580" marT="0" marB="0" anchor="ctr"/>
                </a:tc>
              </a:tr>
              <a:tr h="502804">
                <a:tc vMerge="1">
                  <a:txBody>
                    <a:bodyPr/>
                    <a:lstStyle/>
                    <a:p>
                      <a:endParaRPr lang="es-EC"/>
                    </a:p>
                  </a:txBody>
                  <a:tcPr/>
                </a:tc>
                <a:tc>
                  <a:txBody>
                    <a:bodyPr/>
                    <a:lstStyle/>
                    <a:p>
                      <a:pPr indent="144145" algn="ctr">
                        <a:lnSpc>
                          <a:spcPct val="150000"/>
                        </a:lnSpc>
                        <a:spcAft>
                          <a:spcPts val="0"/>
                        </a:spcAft>
                      </a:pPr>
                      <a:r>
                        <a:rPr lang="es-EC" sz="1400" dirty="0">
                          <a:effectLst/>
                        </a:rPr>
                        <a:t>Malchingui</a:t>
                      </a:r>
                      <a:endParaRPr lang="es-ES" sz="1400" dirty="0">
                        <a:effectLst/>
                        <a:latin typeface="Times New Roman"/>
                        <a:ea typeface="Calibri"/>
                        <a:cs typeface="Times New Roman"/>
                      </a:endParaRPr>
                    </a:p>
                  </a:txBody>
                  <a:tcPr marL="68580" marR="6858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144145" algn="ctr">
                        <a:lnSpc>
                          <a:spcPct val="150000"/>
                        </a:lnSpc>
                        <a:spcAft>
                          <a:spcPts val="0"/>
                        </a:spcAft>
                      </a:pPr>
                      <a:r>
                        <a:rPr lang="es-EC" sz="1400" dirty="0">
                          <a:effectLst/>
                        </a:rPr>
                        <a:t>0,165635</a:t>
                      </a:r>
                      <a:endParaRPr lang="es-ES" sz="140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dirty="0">
                          <a:effectLst/>
                        </a:rPr>
                        <a:t>0,4050</a:t>
                      </a:r>
                      <a:endParaRPr lang="es-ES" sz="1400" dirty="0">
                        <a:effectLst/>
                        <a:latin typeface="Times New Roman"/>
                        <a:ea typeface="Calibri"/>
                        <a:cs typeface="Times New Roman"/>
                      </a:endParaRPr>
                    </a:p>
                  </a:txBody>
                  <a:tcPr marL="68580" marR="68580" marT="0" marB="0" anchor="ctr"/>
                </a:tc>
                <a:tc vMerge="1">
                  <a:txBody>
                    <a:bodyPr/>
                    <a:lstStyle/>
                    <a:p>
                      <a:pPr indent="144145" algn="ctr">
                        <a:lnSpc>
                          <a:spcPct val="150000"/>
                        </a:lnSpc>
                        <a:spcAft>
                          <a:spcPts val="0"/>
                        </a:spcAft>
                      </a:pPr>
                      <a:endParaRPr lang="es-ES" sz="1400">
                        <a:effectLst/>
                        <a:latin typeface="Times New Roman"/>
                        <a:ea typeface="Calibri"/>
                        <a:cs typeface="Times New Roman"/>
                      </a:endParaRPr>
                    </a:p>
                  </a:txBody>
                  <a:tcPr marL="68580" marR="68580" marT="0" marB="0" anchor="ctr"/>
                </a:tc>
              </a:tr>
              <a:tr h="502804">
                <a:tc vMerge="1">
                  <a:txBody>
                    <a:bodyPr/>
                    <a:lstStyle/>
                    <a:p>
                      <a:endParaRPr lang="es-EC"/>
                    </a:p>
                  </a:txBody>
                  <a:tcPr/>
                </a:tc>
                <a:tc>
                  <a:txBody>
                    <a:bodyPr/>
                    <a:lstStyle/>
                    <a:p>
                      <a:pPr indent="144145" algn="ctr">
                        <a:lnSpc>
                          <a:spcPct val="150000"/>
                        </a:lnSpc>
                        <a:spcAft>
                          <a:spcPts val="0"/>
                        </a:spcAft>
                      </a:pPr>
                      <a:r>
                        <a:rPr lang="es-EC" sz="1400" dirty="0">
                          <a:effectLst/>
                        </a:rPr>
                        <a:t>La Esperanza</a:t>
                      </a:r>
                      <a:endParaRPr lang="es-ES" sz="1400" dirty="0">
                        <a:effectLst/>
                        <a:latin typeface="Times New Roman"/>
                        <a:ea typeface="Calibri"/>
                        <a:cs typeface="Times New Roman"/>
                      </a:endParaRPr>
                    </a:p>
                  </a:txBody>
                  <a:tcPr marL="68580" marR="6858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144145" algn="ctr">
                        <a:lnSpc>
                          <a:spcPct val="150000"/>
                        </a:lnSpc>
                        <a:spcAft>
                          <a:spcPts val="0"/>
                        </a:spcAft>
                      </a:pPr>
                      <a:r>
                        <a:rPr lang="es-EC" sz="1400" dirty="0">
                          <a:effectLst/>
                        </a:rPr>
                        <a:t>0,176448</a:t>
                      </a:r>
                      <a:endParaRPr lang="es-ES" sz="140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dirty="0">
                          <a:effectLst/>
                        </a:rPr>
                        <a:t>0,4314</a:t>
                      </a:r>
                      <a:endParaRPr lang="es-ES" sz="1400" dirty="0">
                        <a:effectLst/>
                        <a:latin typeface="Times New Roman"/>
                        <a:ea typeface="Calibri"/>
                        <a:cs typeface="Times New Roman"/>
                      </a:endParaRPr>
                    </a:p>
                  </a:txBody>
                  <a:tcPr marL="68580" marR="68580" marT="0" marB="0" anchor="ctr"/>
                </a:tc>
                <a:tc vMerge="1">
                  <a:txBody>
                    <a:bodyPr/>
                    <a:lstStyle/>
                    <a:p>
                      <a:pPr indent="144145" algn="ctr">
                        <a:lnSpc>
                          <a:spcPct val="150000"/>
                        </a:lnSpc>
                        <a:spcAft>
                          <a:spcPts val="0"/>
                        </a:spcAft>
                      </a:pPr>
                      <a:endParaRPr lang="es-ES" sz="1400">
                        <a:effectLst/>
                        <a:latin typeface="Times New Roman"/>
                        <a:ea typeface="Calibri"/>
                        <a:cs typeface="Times New Roman"/>
                      </a:endParaRPr>
                    </a:p>
                  </a:txBody>
                  <a:tcPr marL="68580" marR="68580" marT="0" marB="0" anchor="ctr"/>
                </a:tc>
              </a:tr>
              <a:tr h="265604">
                <a:tc vMerge="1">
                  <a:txBody>
                    <a:bodyPr/>
                    <a:lstStyle/>
                    <a:p>
                      <a:endParaRPr lang="es-EC"/>
                    </a:p>
                  </a:txBody>
                  <a:tcPr/>
                </a:tc>
                <a:tc>
                  <a:txBody>
                    <a:bodyPr/>
                    <a:lstStyle/>
                    <a:p>
                      <a:pPr indent="144145" algn="ctr">
                        <a:lnSpc>
                          <a:spcPct val="150000"/>
                        </a:lnSpc>
                        <a:spcAft>
                          <a:spcPts val="0"/>
                        </a:spcAft>
                      </a:pPr>
                      <a:r>
                        <a:rPr lang="es-EC" sz="1400" dirty="0" err="1">
                          <a:effectLst/>
                        </a:rPr>
                        <a:t>Tocachi</a:t>
                      </a:r>
                      <a:endParaRPr lang="es-ES" sz="1400" dirty="0">
                        <a:effectLst/>
                        <a:latin typeface="Times New Roman"/>
                        <a:ea typeface="Calibri"/>
                        <a:cs typeface="Times New Roman"/>
                      </a:endParaRPr>
                    </a:p>
                  </a:txBody>
                  <a:tcPr marL="68580" marR="6858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144145" algn="ctr">
                        <a:lnSpc>
                          <a:spcPct val="150000"/>
                        </a:lnSpc>
                        <a:spcAft>
                          <a:spcPts val="0"/>
                        </a:spcAft>
                      </a:pPr>
                      <a:r>
                        <a:rPr lang="es-EC" sz="1400" dirty="0">
                          <a:effectLst/>
                        </a:rPr>
                        <a:t>0,303808</a:t>
                      </a:r>
                      <a:endParaRPr lang="es-ES" sz="140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dirty="0">
                          <a:effectLst/>
                        </a:rPr>
                        <a:t>0,7428</a:t>
                      </a:r>
                      <a:endParaRPr lang="es-ES" sz="1400" dirty="0">
                        <a:effectLst/>
                        <a:latin typeface="Times New Roman"/>
                        <a:ea typeface="Calibri"/>
                        <a:cs typeface="Times New Roman"/>
                      </a:endParaRPr>
                    </a:p>
                  </a:txBody>
                  <a:tcPr marL="68580" marR="68580" marT="0" marB="0" anchor="ctr"/>
                </a:tc>
                <a:tc vMerge="1">
                  <a:txBody>
                    <a:bodyPr/>
                    <a:lstStyle/>
                    <a:p>
                      <a:pPr indent="144145" algn="ctr">
                        <a:lnSpc>
                          <a:spcPct val="150000"/>
                        </a:lnSpc>
                        <a:spcAft>
                          <a:spcPts val="0"/>
                        </a:spcAft>
                      </a:pPr>
                      <a:endParaRPr lang="es-ES" sz="1400">
                        <a:effectLst/>
                        <a:latin typeface="Times New Roman"/>
                        <a:ea typeface="Calibri"/>
                        <a:cs typeface="Times New Roman"/>
                      </a:endParaRPr>
                    </a:p>
                  </a:txBody>
                  <a:tcPr marL="68580" marR="68580" marT="0" marB="0" anchor="ctr"/>
                </a:tc>
              </a:tr>
              <a:tr h="374273">
                <a:tc vMerge="1">
                  <a:txBody>
                    <a:bodyPr/>
                    <a:lstStyle/>
                    <a:p>
                      <a:endParaRPr lang="es-EC"/>
                    </a:p>
                  </a:txBody>
                  <a:tcPr/>
                </a:tc>
                <a:tc>
                  <a:txBody>
                    <a:bodyPr/>
                    <a:lstStyle/>
                    <a:p>
                      <a:pPr indent="144145" algn="ctr">
                        <a:lnSpc>
                          <a:spcPct val="150000"/>
                        </a:lnSpc>
                        <a:spcAft>
                          <a:spcPts val="0"/>
                        </a:spcAft>
                      </a:pPr>
                      <a:r>
                        <a:rPr lang="es-EC" sz="1400" dirty="0" err="1">
                          <a:effectLst/>
                        </a:rPr>
                        <a:t>Tupigachi</a:t>
                      </a:r>
                      <a:r>
                        <a:rPr lang="es-EC" sz="1400" dirty="0">
                          <a:effectLst/>
                        </a:rPr>
                        <a:t> </a:t>
                      </a:r>
                      <a:endParaRPr lang="es-ES" sz="1400" dirty="0">
                        <a:effectLst/>
                        <a:latin typeface="Times New Roman"/>
                        <a:ea typeface="Calibri"/>
                        <a:cs typeface="Times New Roman"/>
                      </a:endParaRPr>
                    </a:p>
                  </a:txBody>
                  <a:tcPr marL="68580" marR="6858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144145" algn="ctr">
                        <a:lnSpc>
                          <a:spcPct val="150000"/>
                        </a:lnSpc>
                        <a:spcAft>
                          <a:spcPts val="0"/>
                        </a:spcAft>
                      </a:pPr>
                      <a:r>
                        <a:rPr lang="es-EC" sz="1400" dirty="0">
                          <a:effectLst/>
                        </a:rPr>
                        <a:t>0,409710</a:t>
                      </a:r>
                      <a:endParaRPr lang="es-ES" sz="140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dirty="0">
                          <a:effectLst/>
                        </a:rPr>
                        <a:t>1</a:t>
                      </a:r>
                      <a:endParaRPr lang="es-ES" sz="1400" dirty="0">
                        <a:effectLst/>
                        <a:latin typeface="Times New Roman"/>
                        <a:ea typeface="Calibri"/>
                        <a:cs typeface="Times New Roman"/>
                      </a:endParaRPr>
                    </a:p>
                  </a:txBody>
                  <a:tcPr marL="68580" marR="68580" marT="0" marB="0" anchor="ctr"/>
                </a:tc>
                <a:tc vMerge="1">
                  <a:txBody>
                    <a:bodyPr/>
                    <a:lstStyle/>
                    <a:p>
                      <a:pPr indent="144145" algn="ctr">
                        <a:lnSpc>
                          <a:spcPct val="150000"/>
                        </a:lnSpc>
                        <a:spcAft>
                          <a:spcPts val="0"/>
                        </a:spcAft>
                      </a:pPr>
                      <a:endParaRPr lang="es-ES" sz="1400" dirty="0">
                        <a:effectLst/>
                        <a:latin typeface="Times New Roman"/>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488520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a:blip r:embed="rId7" cstate="print">
            <a:extLst>
              <a:ext uri="{28A0092B-C50C-407E-A947-70E740481C1C}">
                <a14:useLocalDpi xmlns:a14="http://schemas.microsoft.com/office/drawing/2010/main" val="0"/>
              </a:ext>
            </a:extLst>
          </a:blip>
          <a:stretch>
            <a:fillRect/>
          </a:stretch>
        </p:blipFill>
        <p:spPr>
          <a:xfrm>
            <a:off x="69060" y="413238"/>
            <a:ext cx="3992400" cy="2826000"/>
          </a:xfrm>
          <a:prstGeom prst="rect">
            <a:avLst/>
          </a:prstGeom>
        </p:spPr>
      </p:pic>
      <p:graphicFrame>
        <p:nvGraphicFramePr>
          <p:cNvPr id="6" name="Tabla 8"/>
          <p:cNvGraphicFramePr>
            <a:graphicFrameLocks noGrp="1"/>
          </p:cNvGraphicFramePr>
          <p:nvPr>
            <p:extLst>
              <p:ext uri="{D42A27DB-BD31-4B8C-83A1-F6EECF244321}">
                <p14:modId xmlns:p14="http://schemas.microsoft.com/office/powerpoint/2010/main" val="4264165438"/>
              </p:ext>
            </p:extLst>
          </p:nvPr>
        </p:nvGraphicFramePr>
        <p:xfrm>
          <a:off x="4233140" y="434828"/>
          <a:ext cx="7735449" cy="2782819"/>
        </p:xfrm>
        <a:graphic>
          <a:graphicData uri="http://schemas.openxmlformats.org/drawingml/2006/table">
            <a:tbl>
              <a:tblPr firstRow="1" firstCol="1" bandRow="1">
                <a:tableStyleId>{68D230F3-CF80-4859-8CE7-A43EE81993B5}</a:tableStyleId>
              </a:tblPr>
              <a:tblGrid>
                <a:gridCol w="1098515"/>
                <a:gridCol w="998806"/>
                <a:gridCol w="1055077"/>
                <a:gridCol w="1041010"/>
                <a:gridCol w="1308295"/>
                <a:gridCol w="773723"/>
                <a:gridCol w="1460023"/>
              </a:tblGrid>
              <a:tr h="572326">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Indicadores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p>
                  </a:txBody>
                  <a:tcPr marL="68580" marR="68580" marT="0" marB="0" anchor="ctr"/>
                </a:tc>
              </a:tr>
              <a:tr h="2142739">
                <a:tc>
                  <a:txBody>
                    <a:bodyPr/>
                    <a:lstStyle/>
                    <a:p>
                      <a:pPr marL="0" marR="0" indent="0" algn="ctr">
                        <a:lnSpc>
                          <a:spcPct val="150000"/>
                        </a:lnSpc>
                        <a:spcBef>
                          <a:spcPts val="0"/>
                        </a:spcBef>
                        <a:spcAft>
                          <a:spcPts val="0"/>
                        </a:spcAft>
                      </a:pPr>
                      <a:r>
                        <a:rPr lang="es-EC" sz="1400" b="1" kern="1200" dirty="0" smtClean="0">
                          <a:solidFill>
                            <a:schemeClr val="tx1"/>
                          </a:solidFill>
                          <a:effectLst/>
                          <a:latin typeface="+mn-lt"/>
                          <a:ea typeface="+mn-ea"/>
                          <a:cs typeface="+mn-cs"/>
                        </a:rPr>
                        <a:t>Grupos étnicos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400" b="0" dirty="0">
                          <a:effectLst/>
                          <a:latin typeface="Times New Roman"/>
                          <a:ea typeface="Times New Roman"/>
                          <a:cs typeface="Times New Roman"/>
                        </a:rPr>
                        <a:t>Polígono</a:t>
                      </a:r>
                      <a:endParaRPr lang="es-ES" sz="1400" b="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b="0" dirty="0" err="1">
                          <a:effectLst/>
                          <a:latin typeface="Times New Roman"/>
                          <a:ea typeface="Times New Roman"/>
                          <a:cs typeface="Times New Roman"/>
                        </a:rPr>
                        <a:t>Polygon</a:t>
                      </a:r>
                      <a:r>
                        <a:rPr lang="es-EC" sz="1400" b="0" dirty="0">
                          <a:effectLst/>
                          <a:latin typeface="Times New Roman"/>
                          <a:ea typeface="Times New Roman"/>
                          <a:cs typeface="Times New Roman"/>
                        </a:rPr>
                        <a:t> </a:t>
                      </a:r>
                      <a:r>
                        <a:rPr lang="es-EC" sz="1400" b="0" dirty="0" err="1">
                          <a:effectLst/>
                          <a:latin typeface="Times New Roman"/>
                          <a:ea typeface="Times New Roman"/>
                          <a:cs typeface="Times New Roman"/>
                        </a:rPr>
                        <a:t>to</a:t>
                      </a:r>
                      <a:r>
                        <a:rPr lang="es-EC" sz="1400" b="0" dirty="0">
                          <a:effectLst/>
                          <a:latin typeface="Times New Roman"/>
                          <a:ea typeface="Times New Roman"/>
                          <a:cs typeface="Times New Roman"/>
                        </a:rPr>
                        <a:t> </a:t>
                      </a:r>
                      <a:r>
                        <a:rPr lang="es-EC" sz="1400" b="0" dirty="0" err="1">
                          <a:effectLst/>
                          <a:latin typeface="Times New Roman"/>
                          <a:ea typeface="Times New Roman"/>
                          <a:cs typeface="Times New Roman"/>
                        </a:rPr>
                        <a:t>Ráster</a:t>
                      </a:r>
                      <a:endParaRPr lang="es-ES" sz="1400" b="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b="0" dirty="0">
                          <a:effectLst/>
                          <a:latin typeface="Times New Roman"/>
                          <a:ea typeface="Calibri"/>
                          <a:cs typeface="Times New Roman"/>
                        </a:rPr>
                        <a:t>Identificación</a:t>
                      </a:r>
                      <a:endParaRPr lang="es-ES" sz="1400" b="0" dirty="0">
                        <a:effectLst/>
                        <a:latin typeface="Times New Roman"/>
                        <a:ea typeface="Calibri"/>
                        <a:cs typeface="Times New Roman"/>
                      </a:endParaRPr>
                    </a:p>
                  </a:txBody>
                  <a:tcPr marL="68580" marR="68580" marT="0" marB="0" anchor="ctr"/>
                </a:tc>
                <a:tc>
                  <a:txBody>
                    <a:bodyPr/>
                    <a:lstStyle/>
                    <a:p>
                      <a:pPr indent="144145" algn="l">
                        <a:lnSpc>
                          <a:spcPct val="150000"/>
                        </a:lnSpc>
                        <a:spcAft>
                          <a:spcPts val="0"/>
                        </a:spcAft>
                      </a:pPr>
                      <a:r>
                        <a:rPr lang="es-EC" sz="1400" b="0" dirty="0">
                          <a:effectLst/>
                          <a:latin typeface="Times New Roman"/>
                          <a:ea typeface="Calibri"/>
                          <a:cs typeface="Times New Roman"/>
                        </a:rPr>
                        <a:t>- Indígena</a:t>
                      </a:r>
                      <a:endParaRPr lang="es-ES" sz="1400" b="0" dirty="0">
                        <a:effectLst/>
                        <a:latin typeface="Times New Roman"/>
                        <a:ea typeface="Calibri"/>
                        <a:cs typeface="Times New Roman"/>
                      </a:endParaRPr>
                    </a:p>
                    <a:p>
                      <a:pPr indent="144145" algn="l">
                        <a:lnSpc>
                          <a:spcPct val="150000"/>
                        </a:lnSpc>
                        <a:spcAft>
                          <a:spcPts val="0"/>
                        </a:spcAft>
                      </a:pPr>
                      <a:r>
                        <a:rPr lang="es-EC" sz="1400" b="0" dirty="0">
                          <a:effectLst/>
                          <a:latin typeface="Times New Roman"/>
                          <a:ea typeface="Calibri"/>
                          <a:cs typeface="Times New Roman"/>
                        </a:rPr>
                        <a:t>- Mestizo</a:t>
                      </a:r>
                      <a:endParaRPr lang="es-ES" sz="1400" b="0" dirty="0">
                        <a:effectLst/>
                        <a:latin typeface="Times New Roman"/>
                        <a:ea typeface="Calibri"/>
                        <a:cs typeface="Times New Roman"/>
                      </a:endParaRPr>
                    </a:p>
                    <a:p>
                      <a:pPr indent="144145" algn="l">
                        <a:lnSpc>
                          <a:spcPct val="150000"/>
                        </a:lnSpc>
                        <a:spcAft>
                          <a:spcPts val="0"/>
                        </a:spcAft>
                      </a:pPr>
                      <a:r>
                        <a:rPr lang="es-EC" sz="1400" b="0" dirty="0">
                          <a:effectLst/>
                          <a:latin typeface="Times New Roman"/>
                          <a:ea typeface="Calibri"/>
                          <a:cs typeface="Times New Roman"/>
                        </a:rPr>
                        <a:t>- No aplicable</a:t>
                      </a:r>
                      <a:endParaRPr lang="es-ES" sz="1400" b="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b="0" dirty="0">
                          <a:effectLst/>
                          <a:latin typeface="Times New Roman"/>
                          <a:ea typeface="Calibri"/>
                          <a:cs typeface="Times New Roman"/>
                        </a:rPr>
                        <a:t>15</a:t>
                      </a:r>
                      <a:endParaRPr lang="es-ES" sz="1400" b="0" dirty="0">
                        <a:effectLst/>
                        <a:latin typeface="Times New Roman"/>
                        <a:ea typeface="Calibri"/>
                        <a:cs typeface="Times New Roman"/>
                      </a:endParaRPr>
                    </a:p>
                    <a:p>
                      <a:pPr indent="144145" algn="ctr">
                        <a:lnSpc>
                          <a:spcPct val="150000"/>
                        </a:lnSpc>
                        <a:spcAft>
                          <a:spcPts val="0"/>
                        </a:spcAft>
                      </a:pPr>
                      <a:r>
                        <a:rPr lang="es-EC" sz="1400" b="0" dirty="0">
                          <a:effectLst/>
                          <a:latin typeface="Times New Roman"/>
                          <a:ea typeface="Calibri"/>
                          <a:cs typeface="Times New Roman"/>
                        </a:rPr>
                        <a:t>10</a:t>
                      </a:r>
                      <a:endParaRPr lang="es-ES" sz="1400" b="0" dirty="0">
                        <a:effectLst/>
                        <a:latin typeface="Times New Roman"/>
                        <a:ea typeface="Calibri"/>
                        <a:cs typeface="Times New Roman"/>
                      </a:endParaRPr>
                    </a:p>
                    <a:p>
                      <a:pPr indent="144145" algn="ctr">
                        <a:lnSpc>
                          <a:spcPct val="150000"/>
                        </a:lnSpc>
                        <a:spcAft>
                          <a:spcPts val="0"/>
                        </a:spcAft>
                      </a:pPr>
                      <a:r>
                        <a:rPr lang="es-EC" sz="1400" b="0" dirty="0">
                          <a:effectLst/>
                          <a:latin typeface="Times New Roman"/>
                          <a:ea typeface="Calibri"/>
                          <a:cs typeface="Times New Roman"/>
                        </a:rPr>
                        <a:t>5</a:t>
                      </a:r>
                      <a:endParaRPr lang="es-ES" sz="1400" b="0" dirty="0">
                        <a:effectLst/>
                        <a:latin typeface="Times New Roman"/>
                        <a:ea typeface="Calibri"/>
                        <a:cs typeface="Times New Roman"/>
                      </a:endParaRPr>
                    </a:p>
                  </a:txBody>
                  <a:tcPr marL="68580" marR="68580" marT="0" marB="0" anchor="ctr"/>
                </a:tc>
                <a:tc>
                  <a:txBody>
                    <a:bodyPr/>
                    <a:lstStyle/>
                    <a:p>
                      <a:pPr marL="0" marR="0" indent="0" algn="ctr">
                        <a:lnSpc>
                          <a:spcPct val="150000"/>
                        </a:lnSpc>
                        <a:spcBef>
                          <a:spcPts val="0"/>
                        </a:spcBef>
                        <a:spcAft>
                          <a:spcPts val="0"/>
                        </a:spcAft>
                      </a:pPr>
                      <a:r>
                        <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rPr>
                        <a:t>Beneficio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7" name="6 Imagen"/>
          <p:cNvPicPr/>
          <p:nvPr/>
        </p:nvPicPr>
        <p:blipFill>
          <a:blip r:embed="rId8" cstate="print">
            <a:extLst>
              <a:ext uri="{28A0092B-C50C-407E-A947-70E740481C1C}">
                <a14:useLocalDpi xmlns:a14="http://schemas.microsoft.com/office/drawing/2010/main" val="0"/>
              </a:ext>
            </a:extLst>
          </a:blip>
          <a:stretch>
            <a:fillRect/>
          </a:stretch>
        </p:blipFill>
        <p:spPr>
          <a:xfrm>
            <a:off x="8056685" y="3662875"/>
            <a:ext cx="3992400" cy="2826000"/>
          </a:xfrm>
          <a:prstGeom prst="rect">
            <a:avLst/>
          </a:prstGeom>
        </p:spPr>
      </p:pic>
      <p:graphicFrame>
        <p:nvGraphicFramePr>
          <p:cNvPr id="9" name="8 Tabla"/>
          <p:cNvGraphicFramePr>
            <a:graphicFrameLocks noGrp="1"/>
          </p:cNvGraphicFramePr>
          <p:nvPr>
            <p:extLst>
              <p:ext uri="{D42A27DB-BD31-4B8C-83A1-F6EECF244321}">
                <p14:modId xmlns:p14="http://schemas.microsoft.com/office/powerpoint/2010/main" val="1864553287"/>
              </p:ext>
            </p:extLst>
          </p:nvPr>
        </p:nvGraphicFramePr>
        <p:xfrm>
          <a:off x="171835" y="3427290"/>
          <a:ext cx="7779250" cy="3290463"/>
        </p:xfrm>
        <a:graphic>
          <a:graphicData uri="http://schemas.openxmlformats.org/drawingml/2006/table">
            <a:tbl>
              <a:tblPr firstRow="1" firstCol="1" bandRow="1">
                <a:tableStyleId>{68D230F3-CF80-4859-8CE7-A43EE81993B5}</a:tableStyleId>
              </a:tblPr>
              <a:tblGrid>
                <a:gridCol w="808604"/>
                <a:gridCol w="1266092"/>
                <a:gridCol w="703385"/>
                <a:gridCol w="1012874"/>
                <a:gridCol w="1252024"/>
                <a:gridCol w="1041010"/>
                <a:gridCol w="787790"/>
                <a:gridCol w="907471"/>
              </a:tblGrid>
              <a:tr h="676485">
                <a:tc>
                  <a:txBody>
                    <a:bodyPr/>
                    <a:lstStyle/>
                    <a:p>
                      <a:pPr marL="0" marR="0" indent="144145" algn="ctr" defTabSz="914400" rtl="0" eaLnBrk="1" fontAlgn="auto" latinLnBrk="0" hangingPunct="1">
                        <a:lnSpc>
                          <a:spcPct val="150000"/>
                        </a:lnSpc>
                        <a:spcBef>
                          <a:spcPts val="0"/>
                        </a:spcBef>
                        <a:spcAft>
                          <a:spcPts val="0"/>
                        </a:spcAft>
                        <a:buClrTx/>
                        <a:buSzTx/>
                        <a:buFontTx/>
                        <a:buNone/>
                        <a:tabLst/>
                        <a:defRPr/>
                      </a:pPr>
                      <a:r>
                        <a:rPr lang="es-EC" sz="1400" b="1" dirty="0" smtClean="0">
                          <a:effectLst/>
                          <a:latin typeface="Times New Roman" panose="02020603050405020304" pitchFamily="18" charset="0"/>
                          <a:ea typeface="Calibri" panose="020F0502020204030204" pitchFamily="34" charset="0"/>
                          <a:cs typeface="Times New Roman" panose="02020603050405020304" pitchFamily="18" charset="0"/>
                        </a:rPr>
                        <a:t>Indicadores</a:t>
                      </a:r>
                      <a:endParaRPr lang="es-US"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S" sz="1400" dirty="0" smtClean="0">
                          <a:effectLst/>
                          <a:latin typeface="Times New Roman"/>
                          <a:ea typeface="Calibri"/>
                          <a:cs typeface="Times New Roman"/>
                        </a:rPr>
                        <a:t>Nombre de la capa</a:t>
                      </a:r>
                      <a:endParaRPr lang="es-ES" sz="1400" dirty="0">
                        <a:effectLst/>
                        <a:latin typeface="Times New Roman"/>
                        <a:ea typeface="Calibri"/>
                        <a:cs typeface="Times New Roman"/>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44606">
                <a:tc rowSpan="5">
                  <a:txBody>
                    <a:bodyPr/>
                    <a:lstStyle/>
                    <a:p>
                      <a:pPr indent="144145" algn="ctr">
                        <a:lnSpc>
                          <a:spcPct val="150000"/>
                        </a:lnSpc>
                        <a:spcAft>
                          <a:spcPts val="0"/>
                        </a:spcAft>
                      </a:pPr>
                      <a:r>
                        <a:rPr lang="es-EC" sz="1400" b="0" dirty="0" smtClean="0">
                          <a:effectLst/>
                          <a:latin typeface="Times New Roman"/>
                          <a:ea typeface="Calibri"/>
                          <a:cs typeface="Times New Roman"/>
                        </a:rPr>
                        <a:t>Salud</a:t>
                      </a:r>
                      <a:endParaRPr lang="es-ES" sz="1400" b="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b="0" dirty="0" smtClean="0">
                          <a:effectLst/>
                          <a:latin typeface="Times New Roman"/>
                          <a:ea typeface="Calibri"/>
                          <a:cs typeface="Times New Roman"/>
                        </a:rPr>
                        <a:t>Malchinguí</a:t>
                      </a:r>
                      <a:endParaRPr lang="es-ES" sz="1400" b="0" dirty="0">
                        <a:effectLst/>
                        <a:latin typeface="Times New Roman"/>
                        <a:ea typeface="Calibri"/>
                        <a:cs typeface="Times New Roman"/>
                      </a:endParaRPr>
                    </a:p>
                  </a:txBody>
                  <a:tcPr marL="68580" marR="68580" marT="0" marB="0" anchor="ctr"/>
                </a:tc>
                <a:tc rowSpan="5">
                  <a:txBody>
                    <a:bodyPr/>
                    <a:lstStyle/>
                    <a:p>
                      <a:pPr indent="144145" algn="ctr">
                        <a:lnSpc>
                          <a:spcPct val="150000"/>
                        </a:lnSpc>
                        <a:spcAft>
                          <a:spcPts val="0"/>
                        </a:spcAft>
                      </a:pPr>
                      <a:r>
                        <a:rPr lang="es-EC" sz="1400" b="0" dirty="0">
                          <a:effectLst/>
                          <a:latin typeface="Times New Roman"/>
                          <a:ea typeface="Calibri"/>
                          <a:cs typeface="Times New Roman"/>
                        </a:rPr>
                        <a:t>Polígono</a:t>
                      </a:r>
                      <a:endParaRPr lang="es-ES" sz="1400" b="0" dirty="0">
                        <a:effectLst/>
                        <a:latin typeface="Times New Roman"/>
                        <a:ea typeface="Calibri"/>
                        <a:cs typeface="Times New Roman"/>
                      </a:endParaRPr>
                    </a:p>
                  </a:txBody>
                  <a:tcPr marL="68580" marR="68580" marT="0" marB="0" anchor="ctr"/>
                </a:tc>
                <a:tc rowSpan="5">
                  <a:txBody>
                    <a:bodyPr/>
                    <a:lstStyle/>
                    <a:p>
                      <a:pPr indent="144145" algn="ctr">
                        <a:lnSpc>
                          <a:spcPct val="150000"/>
                        </a:lnSpc>
                        <a:spcAft>
                          <a:spcPts val="0"/>
                        </a:spcAft>
                      </a:pPr>
                      <a:r>
                        <a:rPr lang="es-EC" sz="1400" b="0">
                          <a:effectLst/>
                          <a:latin typeface="Times New Roman"/>
                          <a:ea typeface="Calibri"/>
                          <a:cs typeface="Times New Roman"/>
                        </a:rPr>
                        <a:t>Polygon to Ráster</a:t>
                      </a:r>
                      <a:endParaRPr lang="es-ES" sz="1400" b="0">
                        <a:effectLst/>
                        <a:latin typeface="Times New Roman"/>
                        <a:ea typeface="Calibri"/>
                        <a:cs typeface="Times New Roman"/>
                      </a:endParaRPr>
                    </a:p>
                  </a:txBody>
                  <a:tcPr marL="68580" marR="68580" marT="0" marB="0" anchor="ctr"/>
                </a:tc>
                <a:tc rowSpan="5">
                  <a:txBody>
                    <a:bodyPr/>
                    <a:lstStyle/>
                    <a:p>
                      <a:pPr indent="144145" algn="ctr">
                        <a:lnSpc>
                          <a:spcPct val="150000"/>
                        </a:lnSpc>
                        <a:spcAft>
                          <a:spcPts val="0"/>
                        </a:spcAft>
                      </a:pPr>
                      <a:r>
                        <a:rPr lang="es-EC" sz="1400" b="0" dirty="0">
                          <a:effectLst/>
                          <a:latin typeface="Times New Roman"/>
                          <a:ea typeface="Calibri"/>
                          <a:cs typeface="Times New Roman"/>
                        </a:rPr>
                        <a:t>Centros de salud para el área de la parroquia y número de habitantes</a:t>
                      </a:r>
                      <a:r>
                        <a:rPr lang="es-EC" sz="1400" b="0" dirty="0" smtClean="0">
                          <a:effectLst/>
                          <a:latin typeface="Times New Roman"/>
                          <a:ea typeface="Calibri"/>
                          <a:cs typeface="Times New Roman"/>
                        </a:rPr>
                        <a:t>*</a:t>
                      </a:r>
                    </a:p>
                    <a:p>
                      <a:pPr indent="144145" algn="ctr">
                        <a:lnSpc>
                          <a:spcPct val="150000"/>
                        </a:lnSpc>
                        <a:spcAft>
                          <a:spcPts val="0"/>
                        </a:spcAft>
                      </a:pPr>
                      <a:r>
                        <a:rPr lang="es-EC" sz="1400" b="0" dirty="0" smtClean="0">
                          <a:effectLst/>
                          <a:latin typeface="Times New Roman"/>
                          <a:ea typeface="Calibri"/>
                          <a:cs typeface="Times New Roman"/>
                        </a:rPr>
                        <a:t>10000</a:t>
                      </a:r>
                      <a:endParaRPr lang="es-ES" sz="1400" b="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b="0">
                          <a:effectLst/>
                          <a:latin typeface="Times New Roman"/>
                          <a:ea typeface="Calibri"/>
                          <a:cs typeface="Times New Roman"/>
                        </a:rPr>
                        <a:t>0,276059</a:t>
                      </a:r>
                      <a:endParaRPr lang="es-ES" sz="1400" b="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b="0">
                          <a:effectLst/>
                          <a:latin typeface="Times New Roman"/>
                          <a:ea typeface="Calibri"/>
                          <a:cs typeface="Times New Roman"/>
                        </a:rPr>
                        <a:t>0,3129</a:t>
                      </a:r>
                      <a:endParaRPr lang="es-ES" sz="1400" b="0">
                        <a:effectLst/>
                        <a:latin typeface="Times New Roman"/>
                        <a:ea typeface="Calibri"/>
                        <a:cs typeface="Times New Roman"/>
                      </a:endParaRPr>
                    </a:p>
                  </a:txBody>
                  <a:tcPr marL="68580" marR="68580" marT="0" marB="0" anchor="ctr"/>
                </a:tc>
                <a:tc rowSpan="5">
                  <a:txBody>
                    <a:bodyPr/>
                    <a:lstStyle/>
                    <a:p>
                      <a:pPr indent="144145" algn="ctr">
                        <a:lnSpc>
                          <a:spcPct val="150000"/>
                        </a:lnSpc>
                        <a:spcAft>
                          <a:spcPts val="0"/>
                        </a:spcAft>
                      </a:pPr>
                      <a:r>
                        <a:rPr lang="es-ES" sz="1400" b="0" dirty="0" err="1" smtClean="0">
                          <a:effectLst/>
                          <a:latin typeface="Times New Roman"/>
                          <a:ea typeface="Calibri"/>
                          <a:cs typeface="Times New Roman"/>
                        </a:rPr>
                        <a:t>Benefi</a:t>
                      </a:r>
                      <a:endParaRPr lang="es-ES" sz="1400" b="0" dirty="0" smtClean="0">
                        <a:effectLst/>
                        <a:latin typeface="Times New Roman"/>
                        <a:ea typeface="Calibri"/>
                        <a:cs typeface="Times New Roman"/>
                      </a:endParaRPr>
                    </a:p>
                    <a:p>
                      <a:pPr indent="144145" algn="ctr">
                        <a:lnSpc>
                          <a:spcPct val="150000"/>
                        </a:lnSpc>
                        <a:spcAft>
                          <a:spcPts val="0"/>
                        </a:spcAft>
                      </a:pPr>
                      <a:r>
                        <a:rPr lang="es-ES" sz="1400" b="0" dirty="0" smtClean="0">
                          <a:effectLst/>
                          <a:latin typeface="Times New Roman"/>
                          <a:ea typeface="Calibri"/>
                          <a:cs typeface="Times New Roman"/>
                        </a:rPr>
                        <a:t>cio</a:t>
                      </a:r>
                      <a:endParaRPr lang="es-ES" sz="1400" b="0" dirty="0">
                        <a:effectLst/>
                        <a:latin typeface="Times New Roman"/>
                        <a:ea typeface="Calibri"/>
                        <a:cs typeface="Times New Roman"/>
                      </a:endParaRPr>
                    </a:p>
                  </a:txBody>
                  <a:tcPr marL="68580" marR="68580" marT="0" marB="0" anchor="ctr"/>
                </a:tc>
              </a:tr>
              <a:tr h="444606">
                <a:tc vMerge="1">
                  <a:txBody>
                    <a:bodyPr/>
                    <a:lstStyle/>
                    <a:p>
                      <a:endParaRPr lang="es-EC"/>
                    </a:p>
                  </a:txBody>
                  <a:tcPr/>
                </a:tc>
                <a:tc>
                  <a:txBody>
                    <a:bodyPr/>
                    <a:lstStyle/>
                    <a:p>
                      <a:pPr indent="144145" algn="ctr">
                        <a:lnSpc>
                          <a:spcPct val="150000"/>
                        </a:lnSpc>
                        <a:spcAft>
                          <a:spcPts val="0"/>
                        </a:spcAft>
                      </a:pPr>
                      <a:r>
                        <a:rPr lang="es-EC" sz="1400" b="0" dirty="0">
                          <a:effectLst/>
                          <a:latin typeface="Times New Roman"/>
                          <a:ea typeface="Calibri"/>
                          <a:cs typeface="Times New Roman"/>
                        </a:rPr>
                        <a:t>La Esperanza</a:t>
                      </a:r>
                      <a:endParaRPr lang="es-ES" sz="1400" b="0" dirty="0">
                        <a:effectLst/>
                        <a:latin typeface="Times New Roman"/>
                        <a:ea typeface="Calibri"/>
                        <a:cs typeface="Times New Roman"/>
                      </a:endParaRPr>
                    </a:p>
                  </a:txBody>
                  <a:tcPr marL="68580" marR="6858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144145" algn="ctr">
                        <a:lnSpc>
                          <a:spcPct val="150000"/>
                        </a:lnSpc>
                        <a:spcAft>
                          <a:spcPts val="0"/>
                        </a:spcAft>
                      </a:pPr>
                      <a:r>
                        <a:rPr lang="es-EC" sz="1400" b="0">
                          <a:effectLst/>
                          <a:latin typeface="Times New Roman"/>
                          <a:ea typeface="Calibri"/>
                          <a:cs typeface="Times New Roman"/>
                        </a:rPr>
                        <a:t>0,281724</a:t>
                      </a:r>
                      <a:endParaRPr lang="es-ES" sz="1400" b="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b="0">
                          <a:effectLst/>
                          <a:latin typeface="Times New Roman"/>
                          <a:ea typeface="Calibri"/>
                          <a:cs typeface="Times New Roman"/>
                        </a:rPr>
                        <a:t>0,3193</a:t>
                      </a:r>
                      <a:endParaRPr lang="es-ES" sz="1400" b="0">
                        <a:effectLst/>
                        <a:latin typeface="Times New Roman"/>
                        <a:ea typeface="Calibri"/>
                        <a:cs typeface="Times New Roman"/>
                      </a:endParaRPr>
                    </a:p>
                  </a:txBody>
                  <a:tcPr marL="68580" marR="68580" marT="0" marB="0" anchor="ctr"/>
                </a:tc>
                <a:tc vMerge="1">
                  <a:txBody>
                    <a:bodyPr/>
                    <a:lstStyle/>
                    <a:p>
                      <a:pPr indent="144145" algn="ctr">
                        <a:lnSpc>
                          <a:spcPct val="150000"/>
                        </a:lnSpc>
                        <a:spcAft>
                          <a:spcPts val="0"/>
                        </a:spcAft>
                      </a:pPr>
                      <a:endParaRPr lang="es-ES" sz="1400">
                        <a:effectLst/>
                        <a:latin typeface="Times New Roman"/>
                        <a:ea typeface="Calibri"/>
                        <a:cs typeface="Times New Roman"/>
                      </a:endParaRPr>
                    </a:p>
                  </a:txBody>
                  <a:tcPr marL="68580" marR="68580" marT="0" marB="0" anchor="ctr"/>
                </a:tc>
              </a:tr>
              <a:tr h="444606">
                <a:tc vMerge="1">
                  <a:txBody>
                    <a:bodyPr/>
                    <a:lstStyle/>
                    <a:p>
                      <a:endParaRPr lang="es-EC"/>
                    </a:p>
                  </a:txBody>
                  <a:tcPr/>
                </a:tc>
                <a:tc>
                  <a:txBody>
                    <a:bodyPr/>
                    <a:lstStyle/>
                    <a:p>
                      <a:pPr indent="144145" algn="ctr">
                        <a:lnSpc>
                          <a:spcPct val="150000"/>
                        </a:lnSpc>
                        <a:spcAft>
                          <a:spcPts val="0"/>
                        </a:spcAft>
                      </a:pPr>
                      <a:r>
                        <a:rPr lang="es-EC" sz="1400" b="0" dirty="0">
                          <a:effectLst/>
                          <a:latin typeface="Times New Roman"/>
                          <a:ea typeface="Calibri"/>
                          <a:cs typeface="Times New Roman"/>
                        </a:rPr>
                        <a:t>Tupigachi</a:t>
                      </a:r>
                      <a:endParaRPr lang="es-ES" sz="1400" b="0" dirty="0">
                        <a:effectLst/>
                        <a:latin typeface="Times New Roman"/>
                        <a:ea typeface="Calibri"/>
                        <a:cs typeface="Times New Roman"/>
                      </a:endParaRPr>
                    </a:p>
                  </a:txBody>
                  <a:tcPr marL="68580" marR="6858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144145" algn="ctr">
                        <a:lnSpc>
                          <a:spcPct val="150000"/>
                        </a:lnSpc>
                        <a:spcAft>
                          <a:spcPts val="0"/>
                        </a:spcAft>
                      </a:pPr>
                      <a:r>
                        <a:rPr lang="es-EC" sz="1400" b="0">
                          <a:effectLst/>
                          <a:latin typeface="Times New Roman"/>
                          <a:ea typeface="Calibri"/>
                          <a:cs typeface="Times New Roman"/>
                        </a:rPr>
                        <a:t>0,455233</a:t>
                      </a:r>
                      <a:endParaRPr lang="es-ES" sz="1400" b="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b="0" dirty="0">
                          <a:effectLst/>
                          <a:latin typeface="Times New Roman"/>
                          <a:ea typeface="Calibri"/>
                          <a:cs typeface="Times New Roman"/>
                        </a:rPr>
                        <a:t>0,5160</a:t>
                      </a:r>
                      <a:endParaRPr lang="es-ES" sz="1400" b="0" dirty="0">
                        <a:effectLst/>
                        <a:latin typeface="Times New Roman"/>
                        <a:ea typeface="Calibri"/>
                        <a:cs typeface="Times New Roman"/>
                      </a:endParaRPr>
                    </a:p>
                  </a:txBody>
                  <a:tcPr marL="68580" marR="68580" marT="0" marB="0" anchor="ctr"/>
                </a:tc>
                <a:tc vMerge="1">
                  <a:txBody>
                    <a:bodyPr/>
                    <a:lstStyle/>
                    <a:p>
                      <a:pPr indent="144145" algn="ctr">
                        <a:lnSpc>
                          <a:spcPct val="150000"/>
                        </a:lnSpc>
                        <a:spcAft>
                          <a:spcPts val="0"/>
                        </a:spcAft>
                      </a:pPr>
                      <a:endParaRPr lang="es-ES" sz="1400">
                        <a:effectLst/>
                        <a:latin typeface="Times New Roman"/>
                        <a:ea typeface="Calibri"/>
                        <a:cs typeface="Times New Roman"/>
                      </a:endParaRPr>
                    </a:p>
                  </a:txBody>
                  <a:tcPr marL="68580" marR="68580" marT="0" marB="0" anchor="ctr"/>
                </a:tc>
              </a:tr>
              <a:tr h="264998">
                <a:tc vMerge="1">
                  <a:txBody>
                    <a:bodyPr/>
                    <a:lstStyle/>
                    <a:p>
                      <a:endParaRPr lang="es-EC"/>
                    </a:p>
                  </a:txBody>
                  <a:tcPr/>
                </a:tc>
                <a:tc>
                  <a:txBody>
                    <a:bodyPr/>
                    <a:lstStyle/>
                    <a:p>
                      <a:pPr indent="144145" algn="ctr">
                        <a:lnSpc>
                          <a:spcPct val="150000"/>
                        </a:lnSpc>
                        <a:spcAft>
                          <a:spcPts val="0"/>
                        </a:spcAft>
                      </a:pPr>
                      <a:r>
                        <a:rPr lang="es-EC" sz="1400" b="0" dirty="0">
                          <a:effectLst/>
                          <a:latin typeface="Times New Roman"/>
                          <a:ea typeface="Calibri"/>
                          <a:cs typeface="Times New Roman"/>
                        </a:rPr>
                        <a:t>Tocachi</a:t>
                      </a:r>
                      <a:endParaRPr lang="es-ES" sz="1400" b="0" dirty="0">
                        <a:effectLst/>
                        <a:latin typeface="Times New Roman"/>
                        <a:ea typeface="Calibri"/>
                        <a:cs typeface="Times New Roman"/>
                      </a:endParaRPr>
                    </a:p>
                  </a:txBody>
                  <a:tcPr marL="68580" marR="6858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144145" algn="ctr">
                        <a:lnSpc>
                          <a:spcPct val="150000"/>
                        </a:lnSpc>
                        <a:spcAft>
                          <a:spcPts val="0"/>
                        </a:spcAft>
                      </a:pPr>
                      <a:r>
                        <a:rPr lang="es-EC" sz="1400" b="0" dirty="0">
                          <a:effectLst/>
                          <a:latin typeface="Times New Roman"/>
                          <a:ea typeface="Calibri"/>
                          <a:cs typeface="Times New Roman"/>
                        </a:rPr>
                        <a:t>0,759520</a:t>
                      </a:r>
                      <a:endParaRPr lang="es-ES" sz="1400" b="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b="0" dirty="0">
                          <a:effectLst/>
                          <a:latin typeface="Times New Roman"/>
                          <a:ea typeface="Calibri"/>
                          <a:cs typeface="Times New Roman"/>
                        </a:rPr>
                        <a:t>0,8609</a:t>
                      </a:r>
                      <a:endParaRPr lang="es-ES" sz="1400" b="0" dirty="0">
                        <a:effectLst/>
                        <a:latin typeface="Times New Roman"/>
                        <a:ea typeface="Calibri"/>
                        <a:cs typeface="Times New Roman"/>
                      </a:endParaRPr>
                    </a:p>
                  </a:txBody>
                  <a:tcPr marL="68580" marR="68580" marT="0" marB="0" anchor="ctr"/>
                </a:tc>
                <a:tc vMerge="1">
                  <a:txBody>
                    <a:bodyPr/>
                    <a:lstStyle/>
                    <a:p>
                      <a:pPr indent="144145" algn="ctr">
                        <a:lnSpc>
                          <a:spcPct val="150000"/>
                        </a:lnSpc>
                        <a:spcAft>
                          <a:spcPts val="0"/>
                        </a:spcAft>
                      </a:pPr>
                      <a:endParaRPr lang="es-ES" sz="1400">
                        <a:effectLst/>
                        <a:latin typeface="Times New Roman"/>
                        <a:ea typeface="Calibri"/>
                        <a:cs typeface="Times New Roman"/>
                      </a:endParaRPr>
                    </a:p>
                  </a:txBody>
                  <a:tcPr marL="68580" marR="68580" marT="0" marB="0" anchor="ctr"/>
                </a:tc>
              </a:tr>
              <a:tr h="867021">
                <a:tc vMerge="1">
                  <a:txBody>
                    <a:bodyPr/>
                    <a:lstStyle/>
                    <a:p>
                      <a:endParaRPr lang="es-EC"/>
                    </a:p>
                  </a:txBody>
                  <a:tcPr/>
                </a:tc>
                <a:tc>
                  <a:txBody>
                    <a:bodyPr/>
                    <a:lstStyle/>
                    <a:p>
                      <a:pPr indent="144145" algn="ctr">
                        <a:lnSpc>
                          <a:spcPct val="150000"/>
                        </a:lnSpc>
                        <a:spcAft>
                          <a:spcPts val="0"/>
                        </a:spcAft>
                      </a:pPr>
                      <a:r>
                        <a:rPr lang="es-EC" sz="1400" b="0" dirty="0">
                          <a:effectLst/>
                          <a:latin typeface="Times New Roman"/>
                          <a:ea typeface="Calibri"/>
                          <a:cs typeface="Times New Roman"/>
                        </a:rPr>
                        <a:t>Tabacundo</a:t>
                      </a:r>
                      <a:endParaRPr lang="es-ES" sz="1400" b="0" dirty="0">
                        <a:effectLst/>
                        <a:latin typeface="Times New Roman"/>
                        <a:ea typeface="Calibri"/>
                        <a:cs typeface="Times New Roman"/>
                      </a:endParaRPr>
                    </a:p>
                  </a:txBody>
                  <a:tcPr marL="68580" marR="6858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144145" algn="ctr">
                        <a:lnSpc>
                          <a:spcPct val="150000"/>
                        </a:lnSpc>
                        <a:spcAft>
                          <a:spcPts val="0"/>
                        </a:spcAft>
                      </a:pPr>
                      <a:r>
                        <a:rPr lang="es-EC" sz="1400" b="0" dirty="0">
                          <a:effectLst/>
                          <a:latin typeface="Times New Roman"/>
                          <a:ea typeface="Calibri"/>
                          <a:cs typeface="Times New Roman"/>
                        </a:rPr>
                        <a:t> </a:t>
                      </a:r>
                      <a:endParaRPr lang="es-ES" sz="1400" b="0" dirty="0">
                        <a:effectLst/>
                        <a:latin typeface="Times New Roman"/>
                        <a:ea typeface="Calibri"/>
                        <a:cs typeface="Times New Roman"/>
                      </a:endParaRPr>
                    </a:p>
                    <a:p>
                      <a:pPr indent="144145" algn="ctr">
                        <a:lnSpc>
                          <a:spcPct val="150000"/>
                        </a:lnSpc>
                        <a:spcAft>
                          <a:spcPts val="0"/>
                        </a:spcAft>
                      </a:pPr>
                      <a:r>
                        <a:rPr lang="es-EC" sz="1400" b="0" dirty="0">
                          <a:effectLst/>
                          <a:latin typeface="Times New Roman"/>
                          <a:ea typeface="Calibri"/>
                          <a:cs typeface="Times New Roman"/>
                        </a:rPr>
                        <a:t>0,882242</a:t>
                      </a:r>
                      <a:endParaRPr lang="es-ES" sz="1400" b="0" dirty="0">
                        <a:effectLst/>
                        <a:latin typeface="Times New Roman"/>
                        <a:ea typeface="Calibri"/>
                        <a:cs typeface="Times New Roman"/>
                      </a:endParaRPr>
                    </a:p>
                    <a:p>
                      <a:pPr indent="144145" algn="ctr">
                        <a:lnSpc>
                          <a:spcPct val="150000"/>
                        </a:lnSpc>
                        <a:spcAft>
                          <a:spcPts val="0"/>
                        </a:spcAft>
                      </a:pPr>
                      <a:r>
                        <a:rPr lang="es-EC" sz="1400" b="0" dirty="0">
                          <a:effectLst/>
                          <a:latin typeface="Times New Roman"/>
                          <a:ea typeface="Calibri"/>
                          <a:cs typeface="Times New Roman"/>
                        </a:rPr>
                        <a:t> </a:t>
                      </a:r>
                      <a:endParaRPr lang="es-ES" sz="1400" b="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b="0" dirty="0">
                          <a:effectLst/>
                          <a:latin typeface="Times New Roman"/>
                          <a:ea typeface="Calibri"/>
                          <a:cs typeface="Times New Roman"/>
                        </a:rPr>
                        <a:t>1</a:t>
                      </a:r>
                      <a:endParaRPr lang="es-ES" sz="1400" b="0" dirty="0">
                        <a:effectLst/>
                        <a:latin typeface="Times New Roman"/>
                        <a:ea typeface="Calibri"/>
                        <a:cs typeface="Times New Roman"/>
                      </a:endParaRPr>
                    </a:p>
                  </a:txBody>
                  <a:tcPr marL="68580" marR="68580" marT="0" marB="0" anchor="ctr"/>
                </a:tc>
                <a:tc vMerge="1">
                  <a:txBody>
                    <a:bodyPr/>
                    <a:lstStyle/>
                    <a:p>
                      <a:pPr indent="144145" algn="ctr">
                        <a:lnSpc>
                          <a:spcPct val="150000"/>
                        </a:lnSpc>
                        <a:spcAft>
                          <a:spcPts val="0"/>
                        </a:spcAft>
                      </a:pPr>
                      <a:endParaRPr lang="es-ES" sz="1400" dirty="0">
                        <a:effectLst/>
                        <a:latin typeface="Times New Roman"/>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930621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p:cNvPicPr/>
          <p:nvPr/>
        </p:nvPicPr>
        <p:blipFill>
          <a:blip r:embed="rId7" cstate="print">
            <a:extLst>
              <a:ext uri="{28A0092B-C50C-407E-A947-70E740481C1C}">
                <a14:useLocalDpi xmlns:a14="http://schemas.microsoft.com/office/drawing/2010/main" val="0"/>
              </a:ext>
            </a:extLst>
          </a:blip>
          <a:stretch>
            <a:fillRect/>
          </a:stretch>
        </p:blipFill>
        <p:spPr>
          <a:xfrm>
            <a:off x="192844" y="2361514"/>
            <a:ext cx="3992400" cy="2826000"/>
          </a:xfrm>
          <a:prstGeom prst="rect">
            <a:avLst/>
          </a:prstGeom>
        </p:spPr>
      </p:pic>
      <p:graphicFrame>
        <p:nvGraphicFramePr>
          <p:cNvPr id="8" name="Tabla 8"/>
          <p:cNvGraphicFramePr>
            <a:graphicFrameLocks noGrp="1"/>
          </p:cNvGraphicFramePr>
          <p:nvPr>
            <p:extLst>
              <p:ext uri="{D42A27DB-BD31-4B8C-83A1-F6EECF244321}">
                <p14:modId xmlns:p14="http://schemas.microsoft.com/office/powerpoint/2010/main" val="415110373"/>
              </p:ext>
            </p:extLst>
          </p:nvPr>
        </p:nvGraphicFramePr>
        <p:xfrm>
          <a:off x="4313639" y="2404695"/>
          <a:ext cx="7735449" cy="2782819"/>
        </p:xfrm>
        <a:graphic>
          <a:graphicData uri="http://schemas.openxmlformats.org/drawingml/2006/table">
            <a:tbl>
              <a:tblPr firstRow="1" firstCol="1" bandRow="1">
                <a:tableStyleId>{68D230F3-CF80-4859-8CE7-A43EE81993B5}</a:tableStyleId>
              </a:tblPr>
              <a:tblGrid>
                <a:gridCol w="1144626"/>
                <a:gridCol w="952695"/>
                <a:gridCol w="1055077"/>
                <a:gridCol w="1112391"/>
                <a:gridCol w="1338304"/>
                <a:gridCol w="1030310"/>
                <a:gridCol w="1102046"/>
              </a:tblGrid>
              <a:tr h="572326">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Indicadores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p>
                  </a:txBody>
                  <a:tcPr marL="68580" marR="68580" marT="0" marB="0" anchor="ctr"/>
                </a:tc>
              </a:tr>
              <a:tr h="2142739">
                <a:tc>
                  <a:txBody>
                    <a:bodyPr/>
                    <a:lstStyle/>
                    <a:p>
                      <a:pPr marL="0" marR="0" indent="0" algn="ctr">
                        <a:lnSpc>
                          <a:spcPct val="150000"/>
                        </a:lnSpc>
                        <a:spcBef>
                          <a:spcPts val="0"/>
                        </a:spcBef>
                        <a:spcAft>
                          <a:spcPts val="0"/>
                        </a:spcAft>
                      </a:pPr>
                      <a:r>
                        <a:rPr lang="es-EC" sz="1400" b="0" kern="1200" dirty="0" smtClean="0">
                          <a:solidFill>
                            <a:schemeClr val="tx1"/>
                          </a:solidFill>
                          <a:effectLst/>
                          <a:latin typeface="+mn-lt"/>
                          <a:ea typeface="+mn-ea"/>
                          <a:cs typeface="+mn-cs"/>
                        </a:rPr>
                        <a:t>Movimientos migratorios y vectores de movilidad humana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400" b="0" dirty="0">
                          <a:effectLst/>
                          <a:latin typeface="Times New Roman"/>
                          <a:ea typeface="Times New Roman"/>
                          <a:cs typeface="Times New Roman"/>
                        </a:rPr>
                        <a:t>Polígono</a:t>
                      </a:r>
                      <a:endParaRPr lang="es-ES" sz="1400" b="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b="0" dirty="0" err="1">
                          <a:effectLst/>
                          <a:latin typeface="Times New Roman"/>
                          <a:ea typeface="Times New Roman"/>
                          <a:cs typeface="Times New Roman"/>
                        </a:rPr>
                        <a:t>Polygon</a:t>
                      </a:r>
                      <a:r>
                        <a:rPr lang="es-EC" sz="1400" b="0" dirty="0">
                          <a:effectLst/>
                          <a:latin typeface="Times New Roman"/>
                          <a:ea typeface="Times New Roman"/>
                          <a:cs typeface="Times New Roman"/>
                        </a:rPr>
                        <a:t> </a:t>
                      </a:r>
                      <a:r>
                        <a:rPr lang="es-EC" sz="1400" b="0" dirty="0" err="1">
                          <a:effectLst/>
                          <a:latin typeface="Times New Roman"/>
                          <a:ea typeface="Times New Roman"/>
                          <a:cs typeface="Times New Roman"/>
                        </a:rPr>
                        <a:t>to</a:t>
                      </a:r>
                      <a:r>
                        <a:rPr lang="es-EC" sz="1400" b="0" dirty="0">
                          <a:effectLst/>
                          <a:latin typeface="Times New Roman"/>
                          <a:ea typeface="Times New Roman"/>
                          <a:cs typeface="Times New Roman"/>
                        </a:rPr>
                        <a:t> </a:t>
                      </a:r>
                      <a:r>
                        <a:rPr lang="es-EC" sz="1400" b="0" dirty="0" err="1">
                          <a:effectLst/>
                          <a:latin typeface="Times New Roman"/>
                          <a:ea typeface="Times New Roman"/>
                          <a:cs typeface="Times New Roman"/>
                        </a:rPr>
                        <a:t>Ráster</a:t>
                      </a:r>
                      <a:endParaRPr lang="es-ES" sz="1400" b="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b="0" dirty="0">
                          <a:effectLst/>
                          <a:latin typeface="Times New Roman"/>
                          <a:ea typeface="Times New Roman"/>
                          <a:cs typeface="Times New Roman"/>
                        </a:rPr>
                        <a:t>Valores de población no nativa</a:t>
                      </a:r>
                      <a:endParaRPr lang="es-ES" sz="1400" b="0" dirty="0">
                        <a:effectLst/>
                        <a:latin typeface="Times New Roman"/>
                        <a:ea typeface="Calibri"/>
                        <a:cs typeface="Times New Roman"/>
                      </a:endParaRPr>
                    </a:p>
                  </a:txBody>
                  <a:tcPr marL="68580" marR="68580" marT="0" marB="0" anchor="ctr"/>
                </a:tc>
                <a:tc>
                  <a:txBody>
                    <a:bodyPr/>
                    <a:lstStyle/>
                    <a:p>
                      <a:pPr indent="144145" algn="l">
                        <a:lnSpc>
                          <a:spcPct val="150000"/>
                        </a:lnSpc>
                        <a:spcAft>
                          <a:spcPts val="0"/>
                        </a:spcAft>
                      </a:pPr>
                      <a:r>
                        <a:rPr lang="es-EC" sz="1400" b="0" dirty="0">
                          <a:effectLst/>
                          <a:latin typeface="Times New Roman"/>
                          <a:ea typeface="Times New Roman"/>
                          <a:cs typeface="Times New Roman"/>
                        </a:rPr>
                        <a:t>- Altos</a:t>
                      </a:r>
                      <a:endParaRPr lang="es-ES" sz="1400" b="0" dirty="0">
                        <a:effectLst/>
                        <a:latin typeface="Times New Roman"/>
                        <a:ea typeface="Calibri"/>
                        <a:cs typeface="Times New Roman"/>
                      </a:endParaRPr>
                    </a:p>
                    <a:p>
                      <a:pPr indent="144145" algn="l">
                        <a:lnSpc>
                          <a:spcPct val="150000"/>
                        </a:lnSpc>
                        <a:spcAft>
                          <a:spcPts val="0"/>
                        </a:spcAft>
                      </a:pPr>
                      <a:r>
                        <a:rPr lang="es-EC" sz="1400" b="0" dirty="0">
                          <a:effectLst/>
                          <a:latin typeface="Times New Roman"/>
                          <a:ea typeface="Times New Roman"/>
                          <a:cs typeface="Times New Roman"/>
                        </a:rPr>
                        <a:t>- Medios</a:t>
                      </a:r>
                      <a:endParaRPr lang="es-ES" sz="1400" b="0" dirty="0">
                        <a:effectLst/>
                        <a:latin typeface="Times New Roman"/>
                        <a:ea typeface="Calibri"/>
                        <a:cs typeface="Times New Roman"/>
                      </a:endParaRPr>
                    </a:p>
                    <a:p>
                      <a:pPr indent="144145" algn="l">
                        <a:lnSpc>
                          <a:spcPct val="150000"/>
                        </a:lnSpc>
                        <a:spcAft>
                          <a:spcPts val="0"/>
                        </a:spcAft>
                      </a:pPr>
                      <a:r>
                        <a:rPr lang="es-EC" sz="1400" b="0" dirty="0">
                          <a:effectLst/>
                          <a:latin typeface="Times New Roman"/>
                          <a:ea typeface="Times New Roman"/>
                          <a:cs typeface="Times New Roman"/>
                        </a:rPr>
                        <a:t>- Bajos</a:t>
                      </a:r>
                      <a:endParaRPr lang="es-ES" sz="1400" b="0" dirty="0">
                        <a:effectLst/>
                        <a:latin typeface="Times New Roman"/>
                        <a:ea typeface="Calibri"/>
                        <a:cs typeface="Times New Roman"/>
                      </a:endParaRPr>
                    </a:p>
                    <a:p>
                      <a:pPr indent="144145" algn="l">
                        <a:lnSpc>
                          <a:spcPct val="150000"/>
                        </a:lnSpc>
                        <a:spcAft>
                          <a:spcPts val="0"/>
                        </a:spcAft>
                      </a:pPr>
                      <a:r>
                        <a:rPr lang="es-EC" sz="1400" b="0" dirty="0">
                          <a:effectLst/>
                          <a:latin typeface="Times New Roman"/>
                          <a:ea typeface="Times New Roman"/>
                          <a:cs typeface="Times New Roman"/>
                        </a:rPr>
                        <a:t>- Muy bajos</a:t>
                      </a:r>
                      <a:endParaRPr lang="es-ES" sz="1400" b="0" dirty="0">
                        <a:effectLst/>
                        <a:latin typeface="Times New Roman"/>
                        <a:ea typeface="Calibri"/>
                        <a:cs typeface="Times New Roman"/>
                      </a:endParaRPr>
                    </a:p>
                    <a:p>
                      <a:pPr indent="144145" algn="l">
                        <a:lnSpc>
                          <a:spcPct val="150000"/>
                        </a:lnSpc>
                        <a:spcAft>
                          <a:spcPts val="0"/>
                        </a:spcAft>
                      </a:pPr>
                      <a:r>
                        <a:rPr lang="es-EC" sz="1400" b="0" dirty="0">
                          <a:effectLst/>
                          <a:latin typeface="Times New Roman"/>
                          <a:ea typeface="Times New Roman"/>
                          <a:cs typeface="Times New Roman"/>
                        </a:rPr>
                        <a:t>- Sin PN</a:t>
                      </a:r>
                      <a:endParaRPr lang="es-ES" sz="1400" b="0" dirty="0">
                        <a:effectLst/>
                        <a:latin typeface="Times New Roman"/>
                        <a:ea typeface="Calibri"/>
                        <a:cs typeface="Times New Roman"/>
                      </a:endParaRPr>
                    </a:p>
                    <a:p>
                      <a:pPr indent="144145" algn="l">
                        <a:lnSpc>
                          <a:spcPct val="150000"/>
                        </a:lnSpc>
                        <a:spcAft>
                          <a:spcPts val="0"/>
                        </a:spcAft>
                      </a:pPr>
                      <a:r>
                        <a:rPr lang="es-EC" sz="1400" b="0" dirty="0">
                          <a:effectLst/>
                          <a:latin typeface="Times New Roman"/>
                          <a:ea typeface="Times New Roman"/>
                          <a:cs typeface="Times New Roman"/>
                        </a:rPr>
                        <a:t>- No aplica</a:t>
                      </a:r>
                      <a:endParaRPr lang="es-ES" sz="1400" b="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b="0" dirty="0" smtClean="0">
                          <a:effectLst/>
                          <a:latin typeface="Times New Roman"/>
                          <a:ea typeface="Times New Roman"/>
                          <a:cs typeface="Times New Roman"/>
                        </a:rPr>
                        <a:t>15</a:t>
                      </a:r>
                      <a:endParaRPr lang="es-ES" sz="1400" b="0" dirty="0">
                        <a:effectLst/>
                        <a:latin typeface="Times New Roman"/>
                        <a:ea typeface="Calibri"/>
                        <a:cs typeface="Times New Roman"/>
                      </a:endParaRPr>
                    </a:p>
                    <a:p>
                      <a:pPr indent="144145" algn="ctr">
                        <a:lnSpc>
                          <a:spcPct val="150000"/>
                        </a:lnSpc>
                        <a:spcAft>
                          <a:spcPts val="0"/>
                        </a:spcAft>
                      </a:pPr>
                      <a:r>
                        <a:rPr lang="es-EC" sz="1400" b="0" dirty="0" smtClean="0">
                          <a:effectLst/>
                          <a:latin typeface="Times New Roman"/>
                          <a:ea typeface="Times New Roman"/>
                          <a:cs typeface="Times New Roman"/>
                        </a:rPr>
                        <a:t>12</a:t>
                      </a:r>
                      <a:endParaRPr lang="es-ES" sz="1400" b="0" dirty="0">
                        <a:effectLst/>
                        <a:latin typeface="Times New Roman"/>
                        <a:ea typeface="Calibri"/>
                        <a:cs typeface="Times New Roman"/>
                      </a:endParaRPr>
                    </a:p>
                    <a:p>
                      <a:pPr indent="144145" algn="ctr">
                        <a:lnSpc>
                          <a:spcPct val="150000"/>
                        </a:lnSpc>
                        <a:spcAft>
                          <a:spcPts val="0"/>
                        </a:spcAft>
                      </a:pPr>
                      <a:r>
                        <a:rPr lang="es-EC" sz="1400" b="0" dirty="0" smtClean="0">
                          <a:effectLst/>
                          <a:latin typeface="Times New Roman"/>
                          <a:ea typeface="Times New Roman"/>
                          <a:cs typeface="Times New Roman"/>
                        </a:rPr>
                        <a:t>10</a:t>
                      </a:r>
                      <a:endParaRPr lang="es-ES" sz="1400" b="0" dirty="0">
                        <a:effectLst/>
                        <a:latin typeface="Times New Roman"/>
                        <a:ea typeface="Calibri"/>
                        <a:cs typeface="Times New Roman"/>
                      </a:endParaRPr>
                    </a:p>
                    <a:p>
                      <a:pPr indent="144145" algn="ctr">
                        <a:lnSpc>
                          <a:spcPct val="150000"/>
                        </a:lnSpc>
                        <a:spcAft>
                          <a:spcPts val="0"/>
                        </a:spcAft>
                      </a:pPr>
                      <a:r>
                        <a:rPr lang="es-EC" sz="1400" b="0" dirty="0" smtClean="0">
                          <a:effectLst/>
                          <a:latin typeface="Times New Roman"/>
                          <a:ea typeface="Times New Roman"/>
                          <a:cs typeface="Times New Roman"/>
                        </a:rPr>
                        <a:t>8</a:t>
                      </a:r>
                      <a:endParaRPr lang="es-ES" sz="1400" b="0" dirty="0">
                        <a:effectLst/>
                        <a:latin typeface="Times New Roman"/>
                        <a:ea typeface="Calibri"/>
                        <a:cs typeface="Times New Roman"/>
                      </a:endParaRPr>
                    </a:p>
                    <a:p>
                      <a:pPr indent="144145" algn="ctr">
                        <a:lnSpc>
                          <a:spcPct val="150000"/>
                        </a:lnSpc>
                        <a:spcAft>
                          <a:spcPts val="0"/>
                        </a:spcAft>
                      </a:pPr>
                      <a:r>
                        <a:rPr lang="es-EC" sz="1400" b="0" dirty="0" smtClean="0">
                          <a:effectLst/>
                          <a:latin typeface="Times New Roman"/>
                          <a:ea typeface="Times New Roman"/>
                          <a:cs typeface="Times New Roman"/>
                        </a:rPr>
                        <a:t>6</a:t>
                      </a:r>
                      <a:endParaRPr lang="es-ES" sz="1400" b="0" dirty="0">
                        <a:effectLst/>
                        <a:latin typeface="Times New Roman"/>
                        <a:ea typeface="Calibri"/>
                        <a:cs typeface="Times New Roman"/>
                      </a:endParaRPr>
                    </a:p>
                    <a:p>
                      <a:pPr indent="144145" algn="ctr">
                        <a:lnSpc>
                          <a:spcPct val="150000"/>
                        </a:lnSpc>
                        <a:spcAft>
                          <a:spcPts val="0"/>
                        </a:spcAft>
                      </a:pPr>
                      <a:r>
                        <a:rPr lang="es-EC" sz="1400" b="0" smtClean="0">
                          <a:effectLst/>
                          <a:latin typeface="Times New Roman"/>
                          <a:ea typeface="Times New Roman"/>
                          <a:cs typeface="Times New Roman"/>
                        </a:rPr>
                        <a:t>5</a:t>
                      </a:r>
                      <a:endParaRPr lang="es-ES" sz="1400" b="0" dirty="0">
                        <a:effectLst/>
                        <a:latin typeface="Times New Roman"/>
                        <a:ea typeface="Calibri"/>
                        <a:cs typeface="Times New Roman"/>
                      </a:endParaRPr>
                    </a:p>
                  </a:txBody>
                  <a:tcPr marL="68580" marR="68580" marT="0" marB="0" anchor="ctr"/>
                </a:tc>
                <a:tc>
                  <a:txBody>
                    <a:bodyPr/>
                    <a:lstStyle/>
                    <a:p>
                      <a:pPr marL="0" marR="0" indent="0" algn="ctr">
                        <a:lnSpc>
                          <a:spcPct val="150000"/>
                        </a:lnSpc>
                        <a:spcBef>
                          <a:spcPts val="0"/>
                        </a:spcBef>
                        <a:spcAft>
                          <a:spcPts val="0"/>
                        </a:spcAft>
                      </a:pPr>
                      <a:r>
                        <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rPr>
                        <a:t>Coste</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833391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p:cNvPicPr/>
          <p:nvPr/>
        </p:nvPicPr>
        <p:blipFill>
          <a:blip r:embed="rId7" cstate="print">
            <a:extLst>
              <a:ext uri="{28A0092B-C50C-407E-A947-70E740481C1C}">
                <a14:useLocalDpi xmlns:a14="http://schemas.microsoft.com/office/drawing/2010/main" val="0"/>
              </a:ext>
            </a:extLst>
          </a:blip>
          <a:stretch>
            <a:fillRect/>
          </a:stretch>
        </p:blipFill>
        <p:spPr>
          <a:xfrm>
            <a:off x="192252" y="672428"/>
            <a:ext cx="3992400" cy="2826000"/>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816429499"/>
              </p:ext>
            </p:extLst>
          </p:nvPr>
        </p:nvGraphicFramePr>
        <p:xfrm>
          <a:off x="4311056" y="694019"/>
          <a:ext cx="7735449" cy="2782819"/>
        </p:xfrm>
        <a:graphic>
          <a:graphicData uri="http://schemas.openxmlformats.org/drawingml/2006/table">
            <a:tbl>
              <a:tblPr firstRow="1" firstCol="1" bandRow="1">
                <a:tableStyleId>{68D230F3-CF80-4859-8CE7-A43EE81993B5}</a:tableStyleId>
              </a:tblPr>
              <a:tblGrid>
                <a:gridCol w="1098515"/>
                <a:gridCol w="998806"/>
                <a:gridCol w="1055077"/>
                <a:gridCol w="1208584"/>
                <a:gridCol w="1125416"/>
                <a:gridCol w="844061"/>
                <a:gridCol w="1404990"/>
              </a:tblGrid>
              <a:tr h="572326">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Indicadores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p>
                  </a:txBody>
                  <a:tcPr marL="68580" marR="68580" marT="0" marB="0" anchor="ctr"/>
                </a:tc>
              </a:tr>
              <a:tr h="2142739">
                <a:tc>
                  <a:txBody>
                    <a:bodyPr/>
                    <a:lstStyle/>
                    <a:p>
                      <a:pPr marL="0" marR="0" indent="0" algn="ctr">
                        <a:lnSpc>
                          <a:spcPct val="150000"/>
                        </a:lnSpc>
                        <a:spcBef>
                          <a:spcPts val="0"/>
                        </a:spcBef>
                        <a:spcAft>
                          <a:spcPts val="0"/>
                        </a:spcAft>
                      </a:pPr>
                      <a:r>
                        <a:rPr lang="es-EC" sz="1400" b="0" kern="1200" dirty="0" smtClean="0">
                          <a:solidFill>
                            <a:schemeClr val="tx1"/>
                          </a:solidFill>
                          <a:effectLst/>
                          <a:latin typeface="+mn-lt"/>
                          <a:ea typeface="+mn-ea"/>
                          <a:cs typeface="+mn-cs"/>
                        </a:rPr>
                        <a:t>Acceso y uso de espacio público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400" b="0" dirty="0">
                          <a:effectLst/>
                          <a:latin typeface="Times New Roman"/>
                          <a:ea typeface="Times New Roman"/>
                          <a:cs typeface="Times New Roman"/>
                        </a:rPr>
                        <a:t>Puntos</a:t>
                      </a:r>
                      <a:endParaRPr lang="es-ES" sz="1400" b="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b="0" dirty="0">
                          <a:effectLst/>
                          <a:latin typeface="Times New Roman"/>
                          <a:ea typeface="Times New Roman"/>
                          <a:cs typeface="Times New Roman"/>
                        </a:rPr>
                        <a:t>Matriz </a:t>
                      </a:r>
                      <a:r>
                        <a:rPr lang="es-EC" sz="1400" b="0" dirty="0" smtClean="0">
                          <a:effectLst/>
                          <a:latin typeface="Times New Roman"/>
                          <a:ea typeface="Times New Roman"/>
                          <a:cs typeface="Times New Roman"/>
                        </a:rPr>
                        <a:t>Origen-Destino</a:t>
                      </a:r>
                    </a:p>
                    <a:p>
                      <a:pPr indent="144145" algn="ctr">
                        <a:lnSpc>
                          <a:spcPct val="150000"/>
                        </a:lnSpc>
                        <a:spcAft>
                          <a:spcPts val="0"/>
                        </a:spcAft>
                      </a:pPr>
                      <a:r>
                        <a:rPr lang="es-EC" sz="1400" b="0" dirty="0" smtClean="0">
                          <a:effectLst/>
                          <a:latin typeface="Times New Roman"/>
                          <a:ea typeface="Calibri"/>
                          <a:cs typeface="Times New Roman"/>
                        </a:rPr>
                        <a:t>IDW</a:t>
                      </a:r>
                      <a:endParaRPr lang="es-ES" sz="1400" b="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b="0" dirty="0" err="1" smtClean="0">
                          <a:effectLst/>
                          <a:latin typeface="Times New Roman"/>
                          <a:ea typeface="Times New Roman"/>
                          <a:cs typeface="Times New Roman"/>
                        </a:rPr>
                        <a:t>Accesibili</a:t>
                      </a:r>
                      <a:endParaRPr lang="es-EC" sz="1400" b="0" dirty="0" smtClean="0">
                        <a:effectLst/>
                        <a:latin typeface="Times New Roman"/>
                        <a:ea typeface="Times New Roman"/>
                        <a:cs typeface="Times New Roman"/>
                      </a:endParaRPr>
                    </a:p>
                    <a:p>
                      <a:pPr indent="144145" algn="ctr">
                        <a:lnSpc>
                          <a:spcPct val="150000"/>
                        </a:lnSpc>
                        <a:spcAft>
                          <a:spcPts val="0"/>
                        </a:spcAft>
                      </a:pPr>
                      <a:r>
                        <a:rPr lang="es-EC" sz="1400" b="0" dirty="0" smtClean="0">
                          <a:effectLst/>
                          <a:latin typeface="Times New Roman"/>
                          <a:ea typeface="Times New Roman"/>
                          <a:cs typeface="Times New Roman"/>
                        </a:rPr>
                        <a:t>dad</a:t>
                      </a:r>
                      <a:endParaRPr lang="es-ES" sz="1400" b="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b="0" dirty="0">
                          <a:effectLst/>
                          <a:latin typeface="Times New Roman"/>
                          <a:ea typeface="Times New Roman"/>
                          <a:cs typeface="Times New Roman"/>
                        </a:rPr>
                        <a:t>     1,15187</a:t>
                      </a:r>
                      <a:endParaRPr lang="es-ES" sz="1400" b="0" dirty="0">
                        <a:effectLst/>
                        <a:latin typeface="Times New Roman"/>
                        <a:ea typeface="Calibri"/>
                        <a:cs typeface="Times New Roman"/>
                      </a:endParaRPr>
                    </a:p>
                    <a:p>
                      <a:pPr indent="144145" algn="ctr">
                        <a:lnSpc>
                          <a:spcPct val="150000"/>
                        </a:lnSpc>
                        <a:spcAft>
                          <a:spcPts val="0"/>
                        </a:spcAft>
                      </a:pPr>
                      <a:r>
                        <a:rPr lang="es-EC" sz="1400" b="0" dirty="0">
                          <a:effectLst/>
                          <a:latin typeface="Times New Roman"/>
                          <a:ea typeface="Times New Roman"/>
                          <a:cs typeface="Times New Roman"/>
                        </a:rPr>
                        <a:t>.</a:t>
                      </a:r>
                      <a:endParaRPr lang="es-ES" sz="1400" b="0" dirty="0">
                        <a:effectLst/>
                        <a:latin typeface="Times New Roman"/>
                        <a:ea typeface="Calibri"/>
                        <a:cs typeface="Times New Roman"/>
                      </a:endParaRPr>
                    </a:p>
                    <a:p>
                      <a:pPr indent="144145" algn="ctr">
                        <a:lnSpc>
                          <a:spcPct val="150000"/>
                        </a:lnSpc>
                        <a:spcAft>
                          <a:spcPts val="0"/>
                        </a:spcAft>
                      </a:pPr>
                      <a:r>
                        <a:rPr lang="es-EC" sz="1400" b="0" dirty="0">
                          <a:effectLst/>
                          <a:latin typeface="Times New Roman"/>
                          <a:ea typeface="Times New Roman"/>
                          <a:cs typeface="Times New Roman"/>
                        </a:rPr>
                        <a:t>.</a:t>
                      </a:r>
                      <a:endParaRPr lang="es-ES" sz="1400" b="0" dirty="0">
                        <a:effectLst/>
                        <a:latin typeface="Times New Roman"/>
                        <a:ea typeface="Calibri"/>
                        <a:cs typeface="Times New Roman"/>
                      </a:endParaRPr>
                    </a:p>
                    <a:p>
                      <a:pPr indent="144145" algn="ctr">
                        <a:lnSpc>
                          <a:spcPct val="150000"/>
                        </a:lnSpc>
                        <a:spcAft>
                          <a:spcPts val="0"/>
                        </a:spcAft>
                      </a:pPr>
                      <a:r>
                        <a:rPr lang="es-EC" sz="1400" b="0" dirty="0">
                          <a:effectLst/>
                          <a:latin typeface="Times New Roman"/>
                          <a:ea typeface="Times New Roman"/>
                          <a:cs typeface="Times New Roman"/>
                        </a:rPr>
                        <a:t>.</a:t>
                      </a:r>
                      <a:endParaRPr lang="es-ES" sz="1400" b="0" dirty="0">
                        <a:effectLst/>
                        <a:latin typeface="Times New Roman"/>
                        <a:ea typeface="Calibri"/>
                        <a:cs typeface="Times New Roman"/>
                      </a:endParaRPr>
                    </a:p>
                    <a:p>
                      <a:pPr indent="144145" algn="ctr">
                        <a:lnSpc>
                          <a:spcPct val="150000"/>
                        </a:lnSpc>
                        <a:spcAft>
                          <a:spcPts val="0"/>
                        </a:spcAft>
                      </a:pPr>
                      <a:r>
                        <a:rPr lang="es-EC" sz="1400" b="0" dirty="0">
                          <a:effectLst/>
                          <a:latin typeface="Times New Roman"/>
                          <a:ea typeface="Times New Roman"/>
                          <a:cs typeface="Times New Roman"/>
                        </a:rPr>
                        <a:t>2,54990</a:t>
                      </a:r>
                      <a:endParaRPr lang="es-ES" sz="1400" b="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b="0" dirty="0">
                          <a:effectLst/>
                          <a:latin typeface="Times New Roman"/>
                          <a:ea typeface="Times New Roman"/>
                          <a:cs typeface="Times New Roman"/>
                        </a:rPr>
                        <a:t>0,452</a:t>
                      </a:r>
                      <a:endParaRPr lang="es-ES" sz="1400" b="0" dirty="0">
                        <a:effectLst/>
                        <a:latin typeface="Times New Roman"/>
                        <a:ea typeface="Calibri"/>
                        <a:cs typeface="Times New Roman"/>
                      </a:endParaRPr>
                    </a:p>
                    <a:p>
                      <a:pPr indent="144145" algn="ctr">
                        <a:lnSpc>
                          <a:spcPct val="150000"/>
                        </a:lnSpc>
                        <a:spcAft>
                          <a:spcPts val="0"/>
                        </a:spcAft>
                      </a:pPr>
                      <a:r>
                        <a:rPr lang="es-EC" sz="1400" b="0" dirty="0">
                          <a:effectLst/>
                          <a:latin typeface="Times New Roman"/>
                          <a:ea typeface="Times New Roman"/>
                          <a:cs typeface="Times New Roman"/>
                        </a:rPr>
                        <a:t>.</a:t>
                      </a:r>
                      <a:endParaRPr lang="es-ES" sz="1400" b="0" dirty="0">
                        <a:effectLst/>
                        <a:latin typeface="Times New Roman"/>
                        <a:ea typeface="Calibri"/>
                        <a:cs typeface="Times New Roman"/>
                      </a:endParaRPr>
                    </a:p>
                    <a:p>
                      <a:pPr indent="144145" algn="ctr">
                        <a:lnSpc>
                          <a:spcPct val="150000"/>
                        </a:lnSpc>
                        <a:spcAft>
                          <a:spcPts val="0"/>
                        </a:spcAft>
                      </a:pPr>
                      <a:r>
                        <a:rPr lang="es-EC" sz="1400" b="0" dirty="0">
                          <a:effectLst/>
                          <a:latin typeface="Times New Roman"/>
                          <a:ea typeface="Times New Roman"/>
                          <a:cs typeface="Times New Roman"/>
                        </a:rPr>
                        <a:t>.</a:t>
                      </a:r>
                      <a:endParaRPr lang="es-ES" sz="1400" b="0" dirty="0">
                        <a:effectLst/>
                        <a:latin typeface="Times New Roman"/>
                        <a:ea typeface="Calibri"/>
                        <a:cs typeface="Times New Roman"/>
                      </a:endParaRPr>
                    </a:p>
                    <a:p>
                      <a:pPr indent="144145" algn="ctr">
                        <a:lnSpc>
                          <a:spcPct val="150000"/>
                        </a:lnSpc>
                        <a:spcAft>
                          <a:spcPts val="0"/>
                        </a:spcAft>
                      </a:pPr>
                      <a:r>
                        <a:rPr lang="es-EC" sz="1400" b="0" dirty="0">
                          <a:effectLst/>
                          <a:latin typeface="Times New Roman"/>
                          <a:ea typeface="Times New Roman"/>
                          <a:cs typeface="Times New Roman"/>
                        </a:rPr>
                        <a:t>.</a:t>
                      </a:r>
                      <a:endParaRPr lang="es-ES" sz="1400" b="0" dirty="0">
                        <a:effectLst/>
                        <a:latin typeface="Times New Roman"/>
                        <a:ea typeface="Calibri"/>
                        <a:cs typeface="Times New Roman"/>
                      </a:endParaRPr>
                    </a:p>
                    <a:p>
                      <a:pPr indent="144145" algn="ctr">
                        <a:lnSpc>
                          <a:spcPct val="150000"/>
                        </a:lnSpc>
                        <a:spcAft>
                          <a:spcPts val="0"/>
                        </a:spcAft>
                      </a:pPr>
                      <a:r>
                        <a:rPr lang="es-EC" sz="1400" b="0" dirty="0">
                          <a:effectLst/>
                          <a:latin typeface="Times New Roman"/>
                          <a:ea typeface="Times New Roman"/>
                          <a:cs typeface="Times New Roman"/>
                        </a:rPr>
                        <a:t>1</a:t>
                      </a:r>
                      <a:endParaRPr lang="es-ES" sz="1400" b="0" dirty="0">
                        <a:effectLst/>
                        <a:latin typeface="Times New Roman"/>
                        <a:ea typeface="Calibri"/>
                        <a:cs typeface="Times New Roman"/>
                      </a:endParaRPr>
                    </a:p>
                  </a:txBody>
                  <a:tcPr marL="68580" marR="68580" marT="0" marB="0" anchor="ctr"/>
                </a:tc>
                <a:tc>
                  <a:txBody>
                    <a:bodyPr/>
                    <a:lstStyle/>
                    <a:p>
                      <a:pPr marL="0" marR="0" indent="0" algn="ctr">
                        <a:lnSpc>
                          <a:spcPct val="150000"/>
                        </a:lnSpc>
                        <a:spcBef>
                          <a:spcPts val="0"/>
                        </a:spcBef>
                        <a:spcAft>
                          <a:spcPts val="0"/>
                        </a:spcAft>
                      </a:pPr>
                      <a:r>
                        <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rPr>
                        <a:t>Coste</a:t>
                      </a:r>
                      <a:r>
                        <a:rPr lang="es-US" sz="14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9" name="Imagen 8"/>
          <p:cNvPicPr/>
          <p:nvPr/>
        </p:nvPicPr>
        <p:blipFill>
          <a:blip r:embed="rId8">
            <a:extLst>
              <a:ext uri="{28A0092B-C50C-407E-A947-70E740481C1C}">
                <a14:useLocalDpi xmlns:a14="http://schemas.microsoft.com/office/drawing/2010/main" val="0"/>
              </a:ext>
            </a:extLst>
          </a:blip>
          <a:stretch>
            <a:fillRect/>
          </a:stretch>
        </p:blipFill>
        <p:spPr>
          <a:xfrm>
            <a:off x="821520" y="3721350"/>
            <a:ext cx="4800600" cy="2962656"/>
          </a:xfrm>
          <a:prstGeom prst="rect">
            <a:avLst/>
          </a:prstGeom>
          <a:ln w="19050">
            <a:solidFill>
              <a:schemeClr val="accent1"/>
            </a:solidFill>
          </a:ln>
        </p:spPr>
      </p:pic>
      <p:pic>
        <p:nvPicPr>
          <p:cNvPr id="10" name="Imagen 9"/>
          <p:cNvPicPr/>
          <p:nvPr/>
        </p:nvPicPr>
        <p:blipFill>
          <a:blip r:embed="rId9">
            <a:extLst>
              <a:ext uri="{28A0092B-C50C-407E-A947-70E740481C1C}">
                <a14:useLocalDpi xmlns:a14="http://schemas.microsoft.com/office/drawing/2010/main" val="0"/>
              </a:ext>
            </a:extLst>
          </a:blip>
          <a:stretch>
            <a:fillRect/>
          </a:stretch>
        </p:blipFill>
        <p:spPr>
          <a:xfrm>
            <a:off x="6706390" y="3721350"/>
            <a:ext cx="4800600" cy="2962656"/>
          </a:xfrm>
          <a:prstGeom prst="rect">
            <a:avLst/>
          </a:prstGeom>
          <a:ln w="19050">
            <a:solidFill>
              <a:schemeClr val="accent1"/>
            </a:solidFill>
          </a:ln>
        </p:spPr>
      </p:pic>
    </p:spTree>
    <p:extLst>
      <p:ext uri="{BB962C8B-B14F-4D97-AF65-F5344CB8AC3E}">
        <p14:creationId xmlns:p14="http://schemas.microsoft.com/office/powerpoint/2010/main" val="4290221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61817"/>
          </a:xfrm>
        </p:spPr>
        <p:txBody>
          <a:bodyPr>
            <a:normAutofit/>
          </a:bodyPr>
          <a:lstStyle/>
          <a:p>
            <a:r>
              <a:rPr lang="es-US" sz="2400" b="1" dirty="0" smtClean="0"/>
              <a:t>Económico</a:t>
            </a:r>
            <a:endParaRPr lang="es-US" sz="2400" b="1" dirty="0"/>
          </a:p>
        </p:txBody>
      </p:sp>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a:blip r:embed="rId7" cstate="print">
            <a:extLst>
              <a:ext uri="{28A0092B-C50C-407E-A947-70E740481C1C}">
                <a14:useLocalDpi xmlns:a14="http://schemas.microsoft.com/office/drawing/2010/main" val="0"/>
              </a:ext>
            </a:extLst>
          </a:blip>
          <a:stretch>
            <a:fillRect/>
          </a:stretch>
        </p:blipFill>
        <p:spPr>
          <a:xfrm>
            <a:off x="69060" y="863404"/>
            <a:ext cx="3992400" cy="2826000"/>
          </a:xfrm>
          <a:prstGeom prst="rect">
            <a:avLst/>
          </a:prstGeom>
        </p:spPr>
      </p:pic>
      <p:pic>
        <p:nvPicPr>
          <p:cNvPr id="6" name="5 Imagen"/>
          <p:cNvPicPr/>
          <p:nvPr/>
        </p:nvPicPr>
        <p:blipFill>
          <a:blip r:embed="rId8" cstate="print">
            <a:extLst>
              <a:ext uri="{28A0092B-C50C-407E-A947-70E740481C1C}">
                <a14:useLocalDpi xmlns:a14="http://schemas.microsoft.com/office/drawing/2010/main" val="0"/>
              </a:ext>
            </a:extLst>
          </a:blip>
          <a:stretch>
            <a:fillRect/>
          </a:stretch>
        </p:blipFill>
        <p:spPr>
          <a:xfrm>
            <a:off x="7958211" y="3845755"/>
            <a:ext cx="4069080" cy="2880360"/>
          </a:xfrm>
          <a:prstGeom prst="rect">
            <a:avLst/>
          </a:prstGeom>
        </p:spPr>
      </p:pic>
      <p:graphicFrame>
        <p:nvGraphicFramePr>
          <p:cNvPr id="7" name="Tabla 8"/>
          <p:cNvGraphicFramePr>
            <a:graphicFrameLocks noGrp="1"/>
          </p:cNvGraphicFramePr>
          <p:nvPr>
            <p:extLst>
              <p:ext uri="{D42A27DB-BD31-4B8C-83A1-F6EECF244321}">
                <p14:modId xmlns:p14="http://schemas.microsoft.com/office/powerpoint/2010/main" val="3044703725"/>
              </p:ext>
            </p:extLst>
          </p:nvPr>
        </p:nvGraphicFramePr>
        <p:xfrm>
          <a:off x="4249638" y="609717"/>
          <a:ext cx="7735449" cy="3108960"/>
        </p:xfrm>
        <a:graphic>
          <a:graphicData uri="http://schemas.openxmlformats.org/drawingml/2006/table">
            <a:tbl>
              <a:tblPr firstRow="1" firstCol="1" bandRow="1">
                <a:tableStyleId>{68D230F3-CF80-4859-8CE7-A43EE81993B5}</a:tableStyleId>
              </a:tblPr>
              <a:tblGrid>
                <a:gridCol w="1144626"/>
                <a:gridCol w="952695"/>
                <a:gridCol w="1055077"/>
                <a:gridCol w="1112391"/>
                <a:gridCol w="1312153"/>
                <a:gridCol w="1081826"/>
                <a:gridCol w="1076681"/>
              </a:tblGrid>
              <a:tr h="572326">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Indicadores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p>
                  </a:txBody>
                  <a:tcPr marL="68580" marR="68580" marT="0" marB="0" anchor="ctr"/>
                </a:tc>
              </a:tr>
              <a:tr h="2142739">
                <a:tc>
                  <a:txBody>
                    <a:bodyPr/>
                    <a:lstStyle/>
                    <a:p>
                      <a:pPr marL="0" marR="0" indent="0" algn="ctr">
                        <a:lnSpc>
                          <a:spcPct val="150000"/>
                        </a:lnSpc>
                        <a:spcBef>
                          <a:spcPts val="0"/>
                        </a:spcBef>
                        <a:spcAft>
                          <a:spcPts val="0"/>
                        </a:spcAft>
                      </a:pPr>
                      <a:r>
                        <a:rPr lang="es-EC" sz="1200" b="0" kern="1200" dirty="0" smtClean="0">
                          <a:solidFill>
                            <a:schemeClr val="tx1"/>
                          </a:solidFill>
                          <a:effectLst/>
                          <a:latin typeface="+mn-lt"/>
                          <a:ea typeface="+mn-ea"/>
                          <a:cs typeface="+mn-cs"/>
                        </a:rPr>
                        <a:t>Relaciones entre sectores económicos: primario, secundario, terciario vs PEA vinculada a cada uno de ellos</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C" sz="1400" b="0" dirty="0">
                          <a:effectLst/>
                          <a:latin typeface="Times New Roman"/>
                          <a:ea typeface="Times New Roman"/>
                          <a:cs typeface="Times New Roman"/>
                        </a:rPr>
                        <a:t>Polígono</a:t>
                      </a:r>
                      <a:endParaRPr lang="es-ES" sz="1400" b="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b="0" dirty="0" err="1">
                          <a:effectLst/>
                          <a:latin typeface="Times New Roman"/>
                          <a:ea typeface="Times New Roman"/>
                          <a:cs typeface="Times New Roman"/>
                        </a:rPr>
                        <a:t>Polygon</a:t>
                      </a:r>
                      <a:r>
                        <a:rPr lang="es-EC" sz="1400" b="0" dirty="0">
                          <a:effectLst/>
                          <a:latin typeface="Times New Roman"/>
                          <a:ea typeface="Times New Roman"/>
                          <a:cs typeface="Times New Roman"/>
                        </a:rPr>
                        <a:t> </a:t>
                      </a:r>
                      <a:r>
                        <a:rPr lang="es-EC" sz="1400" b="0" dirty="0" err="1">
                          <a:effectLst/>
                          <a:latin typeface="Times New Roman"/>
                          <a:ea typeface="Times New Roman"/>
                          <a:cs typeface="Times New Roman"/>
                        </a:rPr>
                        <a:t>to</a:t>
                      </a:r>
                      <a:r>
                        <a:rPr lang="es-EC" sz="1400" b="0" dirty="0">
                          <a:effectLst/>
                          <a:latin typeface="Times New Roman"/>
                          <a:ea typeface="Times New Roman"/>
                          <a:cs typeface="Times New Roman"/>
                        </a:rPr>
                        <a:t> </a:t>
                      </a:r>
                      <a:r>
                        <a:rPr lang="es-EC" sz="1400" b="0" dirty="0" err="1">
                          <a:effectLst/>
                          <a:latin typeface="Times New Roman"/>
                          <a:ea typeface="Times New Roman"/>
                          <a:cs typeface="Times New Roman"/>
                        </a:rPr>
                        <a:t>Ráster</a:t>
                      </a:r>
                      <a:endParaRPr lang="es-ES" sz="1400" b="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b="0" dirty="0">
                          <a:effectLst/>
                          <a:latin typeface="Times New Roman"/>
                          <a:ea typeface="Times New Roman"/>
                          <a:cs typeface="Times New Roman"/>
                        </a:rPr>
                        <a:t>Valores de ocupación por rama de sector</a:t>
                      </a:r>
                      <a:endParaRPr lang="es-ES" sz="1400" b="0" dirty="0">
                        <a:effectLst/>
                        <a:latin typeface="Times New Roman"/>
                        <a:ea typeface="Calibri"/>
                        <a:cs typeface="Times New Roman"/>
                      </a:endParaRPr>
                    </a:p>
                  </a:txBody>
                  <a:tcPr marL="68580" marR="68580" marT="0" marB="0" anchor="ctr"/>
                </a:tc>
                <a:tc>
                  <a:txBody>
                    <a:bodyPr/>
                    <a:lstStyle/>
                    <a:p>
                      <a:pPr indent="144145" algn="l">
                        <a:lnSpc>
                          <a:spcPct val="150000"/>
                        </a:lnSpc>
                        <a:spcAft>
                          <a:spcPts val="0"/>
                        </a:spcAft>
                      </a:pPr>
                      <a:r>
                        <a:rPr lang="es-EC" sz="1400" b="0" dirty="0">
                          <a:effectLst/>
                          <a:latin typeface="Times New Roman"/>
                          <a:ea typeface="Times New Roman"/>
                          <a:cs typeface="Times New Roman"/>
                        </a:rPr>
                        <a:t>- Bajo</a:t>
                      </a:r>
                      <a:endParaRPr lang="es-ES" sz="1400" b="0" dirty="0">
                        <a:effectLst/>
                        <a:latin typeface="Times New Roman"/>
                        <a:ea typeface="Calibri"/>
                        <a:cs typeface="Times New Roman"/>
                      </a:endParaRPr>
                    </a:p>
                    <a:p>
                      <a:pPr indent="144145" algn="l">
                        <a:lnSpc>
                          <a:spcPct val="150000"/>
                        </a:lnSpc>
                        <a:spcAft>
                          <a:spcPts val="0"/>
                        </a:spcAft>
                      </a:pPr>
                      <a:r>
                        <a:rPr lang="es-EC" sz="1400" b="0" dirty="0">
                          <a:effectLst/>
                          <a:latin typeface="Times New Roman"/>
                          <a:ea typeface="Times New Roman"/>
                          <a:cs typeface="Times New Roman"/>
                        </a:rPr>
                        <a:t>- Medios</a:t>
                      </a:r>
                      <a:endParaRPr lang="es-ES" sz="1400" b="0" dirty="0">
                        <a:effectLst/>
                        <a:latin typeface="Times New Roman"/>
                        <a:ea typeface="Calibri"/>
                        <a:cs typeface="Times New Roman"/>
                      </a:endParaRPr>
                    </a:p>
                    <a:p>
                      <a:pPr indent="144145" algn="l">
                        <a:lnSpc>
                          <a:spcPct val="150000"/>
                        </a:lnSpc>
                        <a:spcAft>
                          <a:spcPts val="0"/>
                        </a:spcAft>
                      </a:pPr>
                      <a:r>
                        <a:rPr lang="es-EC" sz="1400" b="0" dirty="0">
                          <a:effectLst/>
                          <a:latin typeface="Times New Roman"/>
                          <a:ea typeface="Times New Roman"/>
                          <a:cs typeface="Times New Roman"/>
                        </a:rPr>
                        <a:t>- Altos</a:t>
                      </a:r>
                      <a:endParaRPr lang="es-ES" sz="1400" b="0" dirty="0">
                        <a:effectLst/>
                        <a:latin typeface="Times New Roman"/>
                        <a:ea typeface="Calibri"/>
                        <a:cs typeface="Times New Roman"/>
                      </a:endParaRPr>
                    </a:p>
                    <a:p>
                      <a:pPr indent="144145" algn="l">
                        <a:lnSpc>
                          <a:spcPct val="150000"/>
                        </a:lnSpc>
                        <a:spcAft>
                          <a:spcPts val="0"/>
                        </a:spcAft>
                      </a:pPr>
                      <a:r>
                        <a:rPr lang="es-EC" sz="1400" b="0" dirty="0">
                          <a:effectLst/>
                          <a:latin typeface="Times New Roman"/>
                          <a:ea typeface="Times New Roman"/>
                          <a:cs typeface="Times New Roman"/>
                        </a:rPr>
                        <a:t>- Muy Altos</a:t>
                      </a:r>
                      <a:endParaRPr lang="es-ES" sz="1400" b="0" dirty="0">
                        <a:effectLst/>
                        <a:latin typeface="Times New Roman"/>
                        <a:ea typeface="Calibri"/>
                        <a:cs typeface="Times New Roman"/>
                      </a:endParaRPr>
                    </a:p>
                    <a:p>
                      <a:pPr indent="144145" algn="l">
                        <a:lnSpc>
                          <a:spcPct val="150000"/>
                        </a:lnSpc>
                        <a:spcAft>
                          <a:spcPts val="0"/>
                        </a:spcAft>
                      </a:pPr>
                      <a:r>
                        <a:rPr lang="es-EC" sz="1400" b="0" dirty="0">
                          <a:effectLst/>
                          <a:latin typeface="Times New Roman"/>
                          <a:ea typeface="Times New Roman"/>
                          <a:cs typeface="Times New Roman"/>
                        </a:rPr>
                        <a:t>- No aplicable</a:t>
                      </a:r>
                      <a:endParaRPr lang="es-ES" sz="1400" b="0" dirty="0">
                        <a:effectLst/>
                        <a:latin typeface="Times New Roman"/>
                        <a:ea typeface="Calibri"/>
                        <a:cs typeface="Times New Roman"/>
                      </a:endParaRPr>
                    </a:p>
                  </a:txBody>
                  <a:tcPr marL="68580" marR="68580" marT="0" marB="0" anchor="ctr"/>
                </a:tc>
                <a:tc>
                  <a:txBody>
                    <a:bodyPr/>
                    <a:lstStyle/>
                    <a:p>
                      <a:pPr indent="144145" algn="ctr">
                        <a:lnSpc>
                          <a:spcPct val="150000"/>
                        </a:lnSpc>
                        <a:spcAft>
                          <a:spcPts val="0"/>
                        </a:spcAft>
                      </a:pPr>
                      <a:r>
                        <a:rPr lang="es-EC" sz="1400" b="0" dirty="0">
                          <a:effectLst/>
                          <a:latin typeface="Times New Roman"/>
                          <a:ea typeface="Calibri"/>
                          <a:cs typeface="Times New Roman"/>
                        </a:rPr>
                        <a:t>15</a:t>
                      </a:r>
                      <a:endParaRPr lang="es-ES" sz="1400" b="0" dirty="0">
                        <a:effectLst/>
                        <a:latin typeface="Times New Roman"/>
                        <a:ea typeface="Calibri"/>
                        <a:cs typeface="Times New Roman"/>
                      </a:endParaRPr>
                    </a:p>
                    <a:p>
                      <a:pPr indent="144145" algn="ctr">
                        <a:lnSpc>
                          <a:spcPct val="150000"/>
                        </a:lnSpc>
                        <a:spcAft>
                          <a:spcPts val="0"/>
                        </a:spcAft>
                      </a:pPr>
                      <a:r>
                        <a:rPr lang="es-EC" sz="1400" b="0" dirty="0">
                          <a:effectLst/>
                          <a:latin typeface="Times New Roman"/>
                          <a:ea typeface="Calibri"/>
                          <a:cs typeface="Times New Roman"/>
                        </a:rPr>
                        <a:t>12</a:t>
                      </a:r>
                      <a:endParaRPr lang="es-ES" sz="1400" b="0" dirty="0">
                        <a:effectLst/>
                        <a:latin typeface="Times New Roman"/>
                        <a:ea typeface="Calibri"/>
                        <a:cs typeface="Times New Roman"/>
                      </a:endParaRPr>
                    </a:p>
                    <a:p>
                      <a:pPr indent="144145" algn="ctr">
                        <a:lnSpc>
                          <a:spcPct val="150000"/>
                        </a:lnSpc>
                        <a:spcAft>
                          <a:spcPts val="0"/>
                        </a:spcAft>
                      </a:pPr>
                      <a:r>
                        <a:rPr lang="es-EC" sz="1400" b="0" dirty="0">
                          <a:effectLst/>
                          <a:latin typeface="Times New Roman"/>
                          <a:ea typeface="Calibri"/>
                          <a:cs typeface="Times New Roman"/>
                        </a:rPr>
                        <a:t>9</a:t>
                      </a:r>
                      <a:endParaRPr lang="es-ES" sz="1400" b="0" dirty="0">
                        <a:effectLst/>
                        <a:latin typeface="Times New Roman"/>
                        <a:ea typeface="Calibri"/>
                        <a:cs typeface="Times New Roman"/>
                      </a:endParaRPr>
                    </a:p>
                    <a:p>
                      <a:pPr indent="144145" algn="ctr">
                        <a:lnSpc>
                          <a:spcPct val="150000"/>
                        </a:lnSpc>
                        <a:spcAft>
                          <a:spcPts val="0"/>
                        </a:spcAft>
                      </a:pPr>
                      <a:r>
                        <a:rPr lang="es-EC" sz="1400" b="0" dirty="0">
                          <a:effectLst/>
                          <a:latin typeface="Times New Roman"/>
                          <a:ea typeface="Calibri"/>
                          <a:cs typeface="Times New Roman"/>
                        </a:rPr>
                        <a:t>7</a:t>
                      </a:r>
                      <a:endParaRPr lang="es-ES" sz="1400" b="0" dirty="0">
                        <a:effectLst/>
                        <a:latin typeface="Times New Roman"/>
                        <a:ea typeface="Calibri"/>
                        <a:cs typeface="Times New Roman"/>
                      </a:endParaRPr>
                    </a:p>
                    <a:p>
                      <a:pPr indent="144145" algn="ctr">
                        <a:lnSpc>
                          <a:spcPct val="150000"/>
                        </a:lnSpc>
                        <a:spcAft>
                          <a:spcPts val="0"/>
                        </a:spcAft>
                      </a:pPr>
                      <a:r>
                        <a:rPr lang="es-EC" sz="1400" b="0" dirty="0">
                          <a:effectLst/>
                          <a:latin typeface="Times New Roman"/>
                          <a:ea typeface="Calibri"/>
                          <a:cs typeface="Times New Roman"/>
                        </a:rPr>
                        <a:t>5</a:t>
                      </a:r>
                      <a:endParaRPr lang="es-ES" sz="1400" b="0" dirty="0">
                        <a:effectLst/>
                        <a:latin typeface="Times New Roman"/>
                        <a:ea typeface="Calibri"/>
                        <a:cs typeface="Times New Roman"/>
                      </a:endParaRPr>
                    </a:p>
                  </a:txBody>
                  <a:tcPr marL="68580" marR="68580" marT="0" marB="0" anchor="ctr"/>
                </a:tc>
                <a:tc>
                  <a:txBody>
                    <a:bodyPr/>
                    <a:lstStyle/>
                    <a:p>
                      <a:pPr marL="0" marR="0" indent="0" algn="ctr">
                        <a:lnSpc>
                          <a:spcPct val="150000"/>
                        </a:lnSpc>
                        <a:spcBef>
                          <a:spcPts val="0"/>
                        </a:spcBef>
                        <a:spcAft>
                          <a:spcPts val="0"/>
                        </a:spcAft>
                      </a:pPr>
                      <a:r>
                        <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rPr>
                        <a:t>Coste</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8" name="8 Tabla"/>
          <p:cNvGraphicFramePr>
            <a:graphicFrameLocks noGrp="1"/>
          </p:cNvGraphicFramePr>
          <p:nvPr>
            <p:extLst>
              <p:ext uri="{D42A27DB-BD31-4B8C-83A1-F6EECF244321}">
                <p14:modId xmlns:p14="http://schemas.microsoft.com/office/powerpoint/2010/main" val="822303848"/>
              </p:ext>
            </p:extLst>
          </p:nvPr>
        </p:nvGraphicFramePr>
        <p:xfrm>
          <a:off x="107440" y="3876594"/>
          <a:ext cx="7779250" cy="2827474"/>
        </p:xfrm>
        <a:graphic>
          <a:graphicData uri="http://schemas.openxmlformats.org/drawingml/2006/table">
            <a:tbl>
              <a:tblPr firstRow="1" firstCol="1" bandRow="1">
                <a:tableStyleId>{68D230F3-CF80-4859-8CE7-A43EE81993B5}</a:tableStyleId>
              </a:tblPr>
              <a:tblGrid>
                <a:gridCol w="845597"/>
                <a:gridCol w="1229099"/>
                <a:gridCol w="703385"/>
                <a:gridCol w="1012874"/>
                <a:gridCol w="1252024"/>
                <a:gridCol w="1041010"/>
                <a:gridCol w="787790"/>
                <a:gridCol w="907471"/>
              </a:tblGrid>
              <a:tr h="592448">
                <a:tc>
                  <a:txBody>
                    <a:bodyPr/>
                    <a:lstStyle/>
                    <a:p>
                      <a:pPr marL="0" marR="0" indent="144145" algn="ctr" defTabSz="914400" rtl="0" eaLnBrk="1" fontAlgn="auto" latinLnBrk="0" hangingPunct="1">
                        <a:lnSpc>
                          <a:spcPct val="150000"/>
                        </a:lnSpc>
                        <a:spcBef>
                          <a:spcPts val="0"/>
                        </a:spcBef>
                        <a:spcAft>
                          <a:spcPts val="0"/>
                        </a:spcAft>
                        <a:buClrTx/>
                        <a:buSzTx/>
                        <a:buFontTx/>
                        <a:buNone/>
                        <a:tabLst/>
                        <a:defRPr/>
                      </a:pPr>
                      <a:r>
                        <a:rPr lang="es-EC" sz="1400" b="1" dirty="0" smtClean="0">
                          <a:effectLst/>
                          <a:latin typeface="Times New Roman" panose="02020603050405020304" pitchFamily="18" charset="0"/>
                          <a:ea typeface="Calibri" panose="020F0502020204030204" pitchFamily="34" charset="0"/>
                          <a:cs typeface="Times New Roman" panose="02020603050405020304" pitchFamily="18" charset="0"/>
                        </a:rPr>
                        <a:t>Indicadores</a:t>
                      </a:r>
                      <a:endParaRPr lang="es-US"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S" sz="1400" dirty="0" smtClean="0">
                          <a:effectLst/>
                          <a:latin typeface="Times New Roman"/>
                          <a:ea typeface="Calibri"/>
                          <a:cs typeface="Times New Roman"/>
                        </a:rPr>
                        <a:t>Nombre de la capa</a:t>
                      </a:r>
                      <a:endParaRPr lang="es-ES" sz="1400" dirty="0">
                        <a:effectLst/>
                        <a:latin typeface="Times New Roman"/>
                        <a:ea typeface="Calibri"/>
                        <a:cs typeface="Times New Roman"/>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47385">
                <a:tc rowSpan="5">
                  <a:txBody>
                    <a:bodyPr/>
                    <a:lstStyle/>
                    <a:p>
                      <a:pPr indent="144145" algn="ctr">
                        <a:lnSpc>
                          <a:spcPct val="150000"/>
                        </a:lnSpc>
                        <a:spcAft>
                          <a:spcPts val="0"/>
                        </a:spcAft>
                      </a:pPr>
                      <a:r>
                        <a:rPr lang="es-EC" sz="1400" b="0" kern="1200" dirty="0" smtClean="0">
                          <a:solidFill>
                            <a:schemeClr val="tx1"/>
                          </a:solidFill>
                          <a:effectLst/>
                          <a:latin typeface="+mn-lt"/>
                          <a:ea typeface="+mn-ea"/>
                          <a:cs typeface="+mn-cs"/>
                        </a:rPr>
                        <a:t>Trabajo y empleo</a:t>
                      </a:r>
                      <a:endParaRPr lang="es-ES" sz="1400" b="0" dirty="0">
                        <a:effectLst/>
                        <a:latin typeface="Times New Roman"/>
                        <a:ea typeface="Calibri"/>
                        <a:cs typeface="Times New Roman"/>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Tocachi</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5">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Polígono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5">
                  <a:txBody>
                    <a:bodyPr/>
                    <a:lstStyle/>
                    <a:p>
                      <a:pPr marL="0" marR="0" indent="0" algn="ctr">
                        <a:lnSpc>
                          <a:spcPct val="150000"/>
                        </a:lnSpc>
                        <a:spcBef>
                          <a:spcPts val="0"/>
                        </a:spcBef>
                        <a:spcAft>
                          <a:spcPts val="0"/>
                        </a:spcAft>
                      </a:pPr>
                      <a:r>
                        <a:rPr lang="es-EC" sz="1400" b="0" dirty="0" err="1">
                          <a:effectLst/>
                          <a:latin typeface="Times New Roman" panose="02020603050405020304" pitchFamily="18" charset="0"/>
                          <a:ea typeface="Times New Roman" panose="02020603050405020304" pitchFamily="18" charset="0"/>
                          <a:cs typeface="Times New Roman" panose="02020603050405020304" pitchFamily="18" charset="0"/>
                        </a:rPr>
                        <a:t>Polygon</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400" b="0" dirty="0" err="1">
                          <a:effectLst/>
                          <a:latin typeface="Times New Roman" panose="02020603050405020304" pitchFamily="18" charset="0"/>
                          <a:ea typeface="Times New Roman" panose="02020603050405020304" pitchFamily="18" charset="0"/>
                          <a:cs typeface="Times New Roman" panose="02020603050405020304" pitchFamily="18" charset="0"/>
                        </a:rPr>
                        <a:t>to</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Ráster</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5">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Porcentaje de PEA</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6,16%</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Calibri" panose="020F0502020204030204" pitchFamily="34" charset="0"/>
                          <a:cs typeface="Times New Roman" panose="02020603050405020304" pitchFamily="18" charset="0"/>
                        </a:rPr>
                        <a:t>15</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5">
                  <a:txBody>
                    <a:bodyPr/>
                    <a:lstStyle/>
                    <a:p>
                      <a:pPr indent="144145" algn="ctr">
                        <a:lnSpc>
                          <a:spcPct val="150000"/>
                        </a:lnSpc>
                        <a:spcAft>
                          <a:spcPts val="0"/>
                        </a:spcAft>
                      </a:pPr>
                      <a:r>
                        <a:rPr lang="es-ES" sz="1400" b="0" dirty="0" smtClean="0">
                          <a:effectLst/>
                          <a:latin typeface="Times New Roman"/>
                          <a:ea typeface="Calibri"/>
                          <a:cs typeface="Times New Roman"/>
                        </a:rPr>
                        <a:t>Coste</a:t>
                      </a:r>
                      <a:endParaRPr lang="es-ES" sz="1400" b="0" dirty="0">
                        <a:effectLst/>
                        <a:latin typeface="Times New Roman"/>
                        <a:ea typeface="Calibri"/>
                        <a:cs typeface="Times New Roman"/>
                      </a:endParaRPr>
                    </a:p>
                  </a:txBody>
                  <a:tcPr marL="68580" marR="68580" marT="0" marB="0" anchor="ctr"/>
                </a:tc>
              </a:tr>
              <a:tr h="347385">
                <a:tc vMerge="1">
                  <a:txBody>
                    <a:bodyPr/>
                    <a:lstStyle/>
                    <a:p>
                      <a:endParaRPr lang="es-EC"/>
                    </a:p>
                  </a:txBody>
                  <a:tcP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La Esperanza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US"/>
                    </a:p>
                  </a:txBody>
                  <a:tcPr/>
                </a:tc>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12, 20%</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Calibri" panose="020F0502020204030204" pitchFamily="34" charset="0"/>
                          <a:cs typeface="Times New Roman" panose="02020603050405020304" pitchFamily="18" charset="0"/>
                        </a:rPr>
                        <a:t>12</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pPr indent="144145" algn="ctr">
                        <a:lnSpc>
                          <a:spcPct val="150000"/>
                        </a:lnSpc>
                        <a:spcAft>
                          <a:spcPts val="0"/>
                        </a:spcAft>
                      </a:pPr>
                      <a:endParaRPr lang="es-ES" sz="1400">
                        <a:effectLst/>
                        <a:latin typeface="Times New Roman"/>
                        <a:ea typeface="Calibri"/>
                        <a:cs typeface="Times New Roman"/>
                      </a:endParaRPr>
                    </a:p>
                  </a:txBody>
                  <a:tcPr marL="68580" marR="68580" marT="0" marB="0" anchor="ctr"/>
                </a:tc>
              </a:tr>
              <a:tr h="347385">
                <a:tc vMerge="1">
                  <a:txBody>
                    <a:bodyPr/>
                    <a:lstStyle/>
                    <a:p>
                      <a:endParaRPr lang="es-EC"/>
                    </a:p>
                  </a:txBody>
                  <a:tcPr/>
                </a:tc>
                <a:tc>
                  <a:txBody>
                    <a:bodyPr/>
                    <a:lstStyle/>
                    <a:p>
                      <a:pPr marL="0" marR="0" indent="0" algn="ctr">
                        <a:lnSpc>
                          <a:spcPct val="150000"/>
                        </a:lnSpc>
                        <a:spcBef>
                          <a:spcPts val="0"/>
                        </a:spcBef>
                        <a:spcAft>
                          <a:spcPts val="0"/>
                        </a:spcAft>
                      </a:pP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Malchinguí</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US"/>
                    </a:p>
                  </a:txBody>
                  <a:tcPr/>
                </a:tc>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13,25%</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9</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pPr indent="144145" algn="ctr">
                        <a:lnSpc>
                          <a:spcPct val="150000"/>
                        </a:lnSpc>
                        <a:spcAft>
                          <a:spcPts val="0"/>
                        </a:spcAft>
                      </a:pPr>
                      <a:endParaRPr lang="es-ES" sz="1400">
                        <a:effectLst/>
                        <a:latin typeface="Times New Roman"/>
                        <a:ea typeface="Calibri"/>
                        <a:cs typeface="Times New Roman"/>
                      </a:endParaRPr>
                    </a:p>
                  </a:txBody>
                  <a:tcPr marL="68580" marR="68580" marT="0" marB="0" anchor="ctr"/>
                </a:tc>
              </a:tr>
              <a:tr h="296224">
                <a:tc vMerge="1">
                  <a:txBody>
                    <a:bodyPr/>
                    <a:lstStyle/>
                    <a:p>
                      <a:endParaRPr lang="es-EC"/>
                    </a:p>
                  </a:txBody>
                  <a:tcP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Tupigachi</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US"/>
                    </a:p>
                  </a:txBody>
                  <a:tcPr/>
                </a:tc>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16,64%</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7</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pPr indent="144145" algn="ctr">
                        <a:lnSpc>
                          <a:spcPct val="150000"/>
                        </a:lnSpc>
                        <a:spcAft>
                          <a:spcPts val="0"/>
                        </a:spcAft>
                      </a:pPr>
                      <a:endParaRPr lang="es-ES" sz="1400">
                        <a:effectLst/>
                        <a:latin typeface="Times New Roman"/>
                        <a:ea typeface="Calibri"/>
                        <a:cs typeface="Times New Roman"/>
                      </a:endParaRPr>
                    </a:p>
                  </a:txBody>
                  <a:tcPr marL="68580" marR="68580" marT="0" marB="0" anchor="ctr"/>
                </a:tc>
              </a:tr>
              <a:tr h="825199">
                <a:tc vMerge="1">
                  <a:txBody>
                    <a:bodyPr/>
                    <a:lstStyle/>
                    <a:p>
                      <a:endParaRPr lang="es-EC"/>
                    </a:p>
                  </a:txBody>
                  <a:tcP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Tabacundo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US"/>
                    </a:p>
                  </a:txBody>
                  <a:tcPr/>
                </a:tc>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51,75%</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pPr indent="144145" algn="ctr">
                        <a:lnSpc>
                          <a:spcPct val="150000"/>
                        </a:lnSpc>
                        <a:spcAft>
                          <a:spcPts val="0"/>
                        </a:spcAft>
                      </a:pPr>
                      <a:endParaRPr lang="es-ES" sz="1400" dirty="0">
                        <a:effectLst/>
                        <a:latin typeface="Times New Roman"/>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290221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S" dirty="0"/>
          </a:p>
        </p:txBody>
      </p:sp>
      <p:sp>
        <p:nvSpPr>
          <p:cNvPr id="3" name="Marcador de contenido 2"/>
          <p:cNvSpPr>
            <a:spLocks noGrp="1"/>
          </p:cNvSpPr>
          <p:nvPr>
            <p:ph idx="1"/>
          </p:nvPr>
        </p:nvSpPr>
        <p:spPr/>
        <p:txBody>
          <a:bodyPr/>
          <a:lstStyle/>
          <a:p>
            <a:pPr marL="0" indent="0" algn="just">
              <a:buNone/>
            </a:pPr>
            <a:endParaRPr lang="es-US" sz="2400" b="1" i="1" dirty="0" smtClean="0"/>
          </a:p>
          <a:p>
            <a:pPr marL="0" indent="0" algn="just">
              <a:buNone/>
            </a:pPr>
            <a:endParaRPr lang="es-US" sz="2400" b="1" i="1" dirty="0" smtClean="0"/>
          </a:p>
          <a:p>
            <a:pPr marL="0" indent="0" algn="just">
              <a:buNone/>
            </a:pPr>
            <a:r>
              <a:rPr lang="es-US" sz="2400" b="1" i="1" dirty="0" smtClean="0"/>
              <a:t>“Si pudiéramos saber primero dónde estamos (diagnóstico) y hacía dónde vamos (visión), podríamos juzgar mejor qué hacer y cómo (plan de proyecto)”.</a:t>
            </a:r>
          </a:p>
          <a:p>
            <a:pPr marL="0" indent="0">
              <a:buNone/>
            </a:pPr>
            <a:endParaRPr lang="es-US" b="1" i="1" dirty="0" smtClean="0"/>
          </a:p>
          <a:p>
            <a:pPr marL="0" indent="0" algn="r">
              <a:buNone/>
            </a:pPr>
            <a:endParaRPr lang="es-US" b="1" i="1" dirty="0" smtClean="0"/>
          </a:p>
          <a:p>
            <a:pPr marL="0" indent="0" algn="r">
              <a:buNone/>
            </a:pPr>
            <a:endParaRPr lang="es-US" b="1" i="1" dirty="0"/>
          </a:p>
          <a:p>
            <a:pPr marL="0" indent="0" algn="r">
              <a:buNone/>
            </a:pPr>
            <a:endParaRPr lang="es-US" b="1" i="1" dirty="0" smtClean="0"/>
          </a:p>
          <a:p>
            <a:pPr marL="0" indent="0" algn="r">
              <a:buNone/>
            </a:pPr>
            <a:r>
              <a:rPr lang="es-US" sz="2400" b="1" dirty="0" smtClean="0"/>
              <a:t>Abraham </a:t>
            </a:r>
            <a:r>
              <a:rPr lang="es-US" sz="2400" b="1" dirty="0" err="1" smtClean="0"/>
              <a:t>Lincon</a:t>
            </a:r>
            <a:r>
              <a:rPr lang="es-US" sz="2400" b="1" dirty="0" smtClean="0"/>
              <a:t>  </a:t>
            </a:r>
            <a:endParaRPr lang="es-US" sz="2400" b="1" dirty="0"/>
          </a:p>
        </p:txBody>
      </p:sp>
    </p:spTree>
    <p:extLst>
      <p:ext uri="{BB962C8B-B14F-4D97-AF65-F5344CB8AC3E}">
        <p14:creationId xmlns:p14="http://schemas.microsoft.com/office/powerpoint/2010/main" val="318604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902" y="618187"/>
            <a:ext cx="3992704" cy="2825496"/>
          </a:xfrm>
          <a:prstGeom prst="rect">
            <a:avLst/>
          </a:prstGeom>
        </p:spPr>
      </p:pic>
      <p:graphicFrame>
        <p:nvGraphicFramePr>
          <p:cNvPr id="6" name="Tabla 8"/>
          <p:cNvGraphicFramePr>
            <a:graphicFrameLocks noGrp="1"/>
          </p:cNvGraphicFramePr>
          <p:nvPr>
            <p:extLst>
              <p:ext uri="{D42A27DB-BD31-4B8C-83A1-F6EECF244321}">
                <p14:modId xmlns:p14="http://schemas.microsoft.com/office/powerpoint/2010/main" val="680299489"/>
              </p:ext>
            </p:extLst>
          </p:nvPr>
        </p:nvGraphicFramePr>
        <p:xfrm>
          <a:off x="4211001" y="618189"/>
          <a:ext cx="7735449" cy="2782819"/>
        </p:xfrm>
        <a:graphic>
          <a:graphicData uri="http://schemas.openxmlformats.org/drawingml/2006/table">
            <a:tbl>
              <a:tblPr firstRow="1" firstCol="1" bandRow="1">
                <a:tableStyleId>{68D230F3-CF80-4859-8CE7-A43EE81993B5}</a:tableStyleId>
              </a:tblPr>
              <a:tblGrid>
                <a:gridCol w="1144626"/>
                <a:gridCol w="952695"/>
                <a:gridCol w="1055077"/>
                <a:gridCol w="1112391"/>
                <a:gridCol w="1111348"/>
                <a:gridCol w="886265"/>
                <a:gridCol w="1473047"/>
              </a:tblGrid>
              <a:tr h="572326">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Indicadores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p>
                  </a:txBody>
                  <a:tcPr marL="68580" marR="68580" marT="0" marB="0" anchor="ctr"/>
                </a:tc>
              </a:tr>
              <a:tr h="2142739">
                <a:tc>
                  <a:txBody>
                    <a:bodyPr/>
                    <a:lstStyle/>
                    <a:p>
                      <a:pPr marL="0" marR="0" indent="0" algn="ctr">
                        <a:lnSpc>
                          <a:spcPct val="150000"/>
                        </a:lnSpc>
                        <a:spcBef>
                          <a:spcPts val="0"/>
                        </a:spcBef>
                        <a:spcAft>
                          <a:spcPts val="0"/>
                        </a:spcAft>
                      </a:pPr>
                      <a:r>
                        <a:rPr lang="es-EC" sz="1400" b="0" kern="1200" dirty="0" smtClean="0">
                          <a:solidFill>
                            <a:schemeClr val="tx1"/>
                          </a:solidFill>
                          <a:effectLst/>
                          <a:latin typeface="+mn-lt"/>
                          <a:ea typeface="+mn-ea"/>
                          <a:cs typeface="+mn-cs"/>
                        </a:rPr>
                        <a:t>Formas de organización de los modos de producción</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Polígono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err="1">
                          <a:effectLst/>
                          <a:latin typeface="Times New Roman" panose="02020603050405020304" pitchFamily="18" charset="0"/>
                          <a:ea typeface="Times New Roman" panose="02020603050405020304" pitchFamily="18" charset="0"/>
                          <a:cs typeface="Times New Roman" panose="02020603050405020304" pitchFamily="18" charset="0"/>
                        </a:rPr>
                        <a:t>Polygon</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400" b="0" dirty="0" err="1">
                          <a:effectLst/>
                          <a:latin typeface="Times New Roman" panose="02020603050405020304" pitchFamily="18" charset="0"/>
                          <a:ea typeface="Times New Roman" panose="02020603050405020304" pitchFamily="18" charset="0"/>
                          <a:cs typeface="Times New Roman" panose="02020603050405020304" pitchFamily="18" charset="0"/>
                        </a:rPr>
                        <a:t>to</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Ráster</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Modo de producción</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Marginal</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Mercantil</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Combinado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Empresarial</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No aplica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15</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12</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8</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rPr>
                        <a:t>Coste</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7" name="Imagen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11895" y="3760631"/>
            <a:ext cx="3992704" cy="2825496"/>
          </a:xfrm>
          <a:prstGeom prst="rect">
            <a:avLst/>
          </a:prstGeom>
        </p:spPr>
      </p:pic>
      <p:graphicFrame>
        <p:nvGraphicFramePr>
          <p:cNvPr id="8" name="Tabla 8"/>
          <p:cNvGraphicFramePr>
            <a:graphicFrameLocks noGrp="1"/>
          </p:cNvGraphicFramePr>
          <p:nvPr>
            <p:extLst>
              <p:ext uri="{D42A27DB-BD31-4B8C-83A1-F6EECF244321}">
                <p14:modId xmlns:p14="http://schemas.microsoft.com/office/powerpoint/2010/main" val="485302849"/>
              </p:ext>
            </p:extLst>
          </p:nvPr>
        </p:nvGraphicFramePr>
        <p:xfrm>
          <a:off x="142902" y="3865336"/>
          <a:ext cx="7735449" cy="2665641"/>
        </p:xfrm>
        <a:graphic>
          <a:graphicData uri="http://schemas.openxmlformats.org/drawingml/2006/table">
            <a:tbl>
              <a:tblPr firstRow="1" firstCol="1" bandRow="1">
                <a:tableStyleId>{68D230F3-CF80-4859-8CE7-A43EE81993B5}</a:tableStyleId>
              </a:tblPr>
              <a:tblGrid>
                <a:gridCol w="1144626"/>
                <a:gridCol w="952695"/>
                <a:gridCol w="1055077"/>
                <a:gridCol w="813061"/>
                <a:gridCol w="2009104"/>
                <a:gridCol w="669701"/>
                <a:gridCol w="1091185"/>
              </a:tblGrid>
              <a:tr h="605077">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Indicadores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p>
                  </a:txBody>
                  <a:tcPr marL="68580" marR="68580" marT="0" marB="0" anchor="ctr"/>
                </a:tc>
              </a:tr>
              <a:tr h="2025561">
                <a:tc>
                  <a:txBody>
                    <a:bodyPr/>
                    <a:lstStyle/>
                    <a:p>
                      <a:pPr marL="0" marR="0" indent="0" algn="ctr">
                        <a:lnSpc>
                          <a:spcPct val="150000"/>
                        </a:lnSpc>
                        <a:spcBef>
                          <a:spcPts val="0"/>
                        </a:spcBef>
                        <a:spcAft>
                          <a:spcPts val="0"/>
                        </a:spcAft>
                      </a:pPr>
                      <a:r>
                        <a:rPr lang="es-EC" sz="1400" b="0" kern="1200" dirty="0" smtClean="0">
                          <a:solidFill>
                            <a:schemeClr val="tx1"/>
                          </a:solidFill>
                          <a:effectLst/>
                          <a:latin typeface="+mn-lt"/>
                          <a:ea typeface="+mn-ea"/>
                          <a:cs typeface="+mn-cs"/>
                        </a:rPr>
                        <a:t>Factores productivos</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Polígono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err="1">
                          <a:effectLst/>
                          <a:latin typeface="Times New Roman" panose="02020603050405020304" pitchFamily="18" charset="0"/>
                          <a:ea typeface="Times New Roman" panose="02020603050405020304" pitchFamily="18" charset="0"/>
                          <a:cs typeface="Times New Roman" panose="02020603050405020304" pitchFamily="18" charset="0"/>
                        </a:rPr>
                        <a:t>Polygon</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400" b="0" dirty="0" err="1">
                          <a:effectLst/>
                          <a:latin typeface="Times New Roman" panose="02020603050405020304" pitchFamily="18" charset="0"/>
                          <a:ea typeface="Times New Roman" panose="02020603050405020304" pitchFamily="18" charset="0"/>
                          <a:cs typeface="Times New Roman" panose="02020603050405020304" pitchFamily="18" charset="0"/>
                        </a:rPr>
                        <a:t>to</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Ráster</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Uso de suelo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-Tierra agropecuaria</a:t>
                      </a:r>
                    </a:p>
                    <a:p>
                      <a:pPr marL="0" marR="0" indent="0" algn="l" defTabSz="914400" rtl="0" eaLnBrk="1" fontAlgn="auto" latinLnBrk="0" hangingPunct="1">
                        <a:lnSpc>
                          <a:spcPct val="150000"/>
                        </a:lnSpc>
                        <a:spcBef>
                          <a:spcPts val="0"/>
                        </a:spcBef>
                        <a:spcAft>
                          <a:spcPts val="0"/>
                        </a:spcAft>
                        <a:buClrTx/>
                        <a:buSzTx/>
                        <a:buFontTx/>
                        <a:buNone/>
                        <a:tabLst/>
                        <a:defRPr/>
                      </a:pP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 V.</a:t>
                      </a:r>
                      <a:r>
                        <a:rPr lang="es-EC" sz="14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a:t>
                      </a: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rbustiva y herbácea</a:t>
                      </a:r>
                    </a:p>
                    <a:p>
                      <a:pPr marL="0" marR="0" indent="0" algn="l" defTabSz="914400" rtl="0" eaLnBrk="1" fontAlgn="auto" latinLnBrk="0" hangingPunct="1">
                        <a:lnSpc>
                          <a:spcPct val="150000"/>
                        </a:lnSpc>
                        <a:spcBef>
                          <a:spcPts val="0"/>
                        </a:spcBef>
                        <a:spcAft>
                          <a:spcPts val="0"/>
                        </a:spcAft>
                        <a:buClrTx/>
                        <a:buSzTx/>
                        <a:buFontTx/>
                        <a:buNone/>
                        <a:tabLst/>
                        <a:defRPr/>
                      </a:pP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 Otras tierras</a:t>
                      </a:r>
                    </a:p>
                    <a:p>
                      <a:pPr marL="0" marR="0" indent="0" algn="l">
                        <a:lnSpc>
                          <a:spcPct val="150000"/>
                        </a:lnSpc>
                        <a:spcBef>
                          <a:spcPts val="0"/>
                        </a:spcBef>
                        <a:spcAft>
                          <a:spcPts val="0"/>
                        </a:spcAft>
                      </a:pP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Bosque</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Cuerpo de agua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Zona antrópica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400" b="0" dirty="0" smtClean="0">
                          <a:effectLst/>
                          <a:latin typeface="Times New Roman" panose="02020603050405020304" pitchFamily="18" charset="0"/>
                          <a:ea typeface="Calibri" panose="020F0502020204030204" pitchFamily="34" charset="0"/>
                          <a:cs typeface="Times New Roman" panose="02020603050405020304" pitchFamily="18" charset="0"/>
                        </a:rPr>
                        <a:t>15</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smtClean="0">
                          <a:effectLst/>
                          <a:latin typeface="Times New Roman" panose="02020603050405020304" pitchFamily="18" charset="0"/>
                          <a:ea typeface="Calibri" panose="020F0502020204030204" pitchFamily="34" charset="0"/>
                          <a:cs typeface="Times New Roman" panose="02020603050405020304" pitchFamily="18" charset="0"/>
                        </a:rPr>
                        <a:t>12</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400" b="0" dirty="0" smtClean="0">
                          <a:effectLst/>
                          <a:latin typeface="Times New Roman" panose="02020603050405020304" pitchFamily="18" charset="0"/>
                          <a:ea typeface="Calibri" panose="020F0502020204030204" pitchFamily="34" charset="0"/>
                          <a:cs typeface="Times New Roman" panose="02020603050405020304" pitchFamily="18" charset="0"/>
                        </a:rPr>
                        <a:t>10</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400" b="0" dirty="0" smtClean="0">
                          <a:effectLst/>
                          <a:latin typeface="Times New Roman" panose="02020603050405020304" pitchFamily="18" charset="0"/>
                          <a:ea typeface="Calibri" panose="020F0502020204030204" pitchFamily="34" charset="0"/>
                          <a:cs typeface="Times New Roman" panose="02020603050405020304" pitchFamily="18" charset="0"/>
                        </a:rPr>
                        <a:t>9</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400" b="0" dirty="0" smtClean="0">
                          <a:effectLst/>
                          <a:latin typeface="Times New Roman" panose="02020603050405020304" pitchFamily="18" charset="0"/>
                          <a:ea typeface="Calibri" panose="020F0502020204030204" pitchFamily="34" charset="0"/>
                          <a:cs typeface="Times New Roman" panose="02020603050405020304" pitchFamily="18" charset="0"/>
                        </a:rPr>
                        <a:t>7</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400" b="0" dirty="0" smtClean="0">
                          <a:effectLst/>
                          <a:latin typeface="Times New Roman" panose="02020603050405020304" pitchFamily="18" charset="0"/>
                          <a:ea typeface="Calibri" panose="020F0502020204030204" pitchFamily="34" charset="0"/>
                          <a:cs typeface="Times New Roman" panose="02020603050405020304" pitchFamily="18" charset="0"/>
                        </a:rPr>
                        <a:t>5</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rPr>
                        <a:t>Beneficio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4290221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266" y="463640"/>
            <a:ext cx="3992704" cy="2825496"/>
          </a:xfrm>
          <a:prstGeom prst="rect">
            <a:avLst/>
          </a:prstGeom>
        </p:spPr>
      </p:pic>
      <p:graphicFrame>
        <p:nvGraphicFramePr>
          <p:cNvPr id="6" name="8 Tabla"/>
          <p:cNvGraphicFramePr>
            <a:graphicFrameLocks noGrp="1"/>
          </p:cNvGraphicFramePr>
          <p:nvPr>
            <p:extLst>
              <p:ext uri="{D42A27DB-BD31-4B8C-83A1-F6EECF244321}">
                <p14:modId xmlns:p14="http://schemas.microsoft.com/office/powerpoint/2010/main" val="3130095340"/>
              </p:ext>
            </p:extLst>
          </p:nvPr>
        </p:nvGraphicFramePr>
        <p:xfrm>
          <a:off x="4267316" y="463640"/>
          <a:ext cx="7779250" cy="2827474"/>
        </p:xfrm>
        <a:graphic>
          <a:graphicData uri="http://schemas.openxmlformats.org/drawingml/2006/table">
            <a:tbl>
              <a:tblPr firstRow="1" firstCol="1" bandRow="1">
                <a:tableStyleId>{68D230F3-CF80-4859-8CE7-A43EE81993B5}</a:tableStyleId>
              </a:tblPr>
              <a:tblGrid>
                <a:gridCol w="987264"/>
                <a:gridCol w="1087432"/>
                <a:gridCol w="703385"/>
                <a:gridCol w="1012874"/>
                <a:gridCol w="1252024"/>
                <a:gridCol w="1041010"/>
                <a:gridCol w="787790"/>
                <a:gridCol w="907471"/>
              </a:tblGrid>
              <a:tr h="592448">
                <a:tc>
                  <a:txBody>
                    <a:bodyPr/>
                    <a:lstStyle/>
                    <a:p>
                      <a:pPr marL="0" marR="0" indent="144145" algn="ctr" defTabSz="914400" rtl="0" eaLnBrk="1" fontAlgn="auto" latinLnBrk="0" hangingPunct="1">
                        <a:lnSpc>
                          <a:spcPct val="150000"/>
                        </a:lnSpc>
                        <a:spcBef>
                          <a:spcPts val="0"/>
                        </a:spcBef>
                        <a:spcAft>
                          <a:spcPts val="0"/>
                        </a:spcAft>
                        <a:buClrTx/>
                        <a:buSzTx/>
                        <a:buFontTx/>
                        <a:buNone/>
                        <a:tabLst/>
                        <a:defRPr/>
                      </a:pPr>
                      <a:r>
                        <a:rPr lang="es-EC" sz="1400" b="1" dirty="0" smtClean="0">
                          <a:effectLst/>
                          <a:latin typeface="Times New Roman" panose="02020603050405020304" pitchFamily="18" charset="0"/>
                          <a:ea typeface="Calibri" panose="020F0502020204030204" pitchFamily="34" charset="0"/>
                          <a:cs typeface="Times New Roman" panose="02020603050405020304" pitchFamily="18" charset="0"/>
                        </a:rPr>
                        <a:t>Indica</a:t>
                      </a:r>
                    </a:p>
                    <a:p>
                      <a:pPr marL="0" marR="0" indent="144145" algn="ctr" defTabSz="914400" rtl="0" eaLnBrk="1" fontAlgn="auto" latinLnBrk="0" hangingPunct="1">
                        <a:lnSpc>
                          <a:spcPct val="150000"/>
                        </a:lnSpc>
                        <a:spcBef>
                          <a:spcPts val="0"/>
                        </a:spcBef>
                        <a:spcAft>
                          <a:spcPts val="0"/>
                        </a:spcAft>
                        <a:buClrTx/>
                        <a:buSzTx/>
                        <a:buFontTx/>
                        <a:buNone/>
                        <a:tabLst/>
                        <a:defRPr/>
                      </a:pPr>
                      <a:r>
                        <a:rPr lang="es-EC" sz="1400" b="1" dirty="0" smtClean="0">
                          <a:effectLst/>
                          <a:latin typeface="Times New Roman" panose="02020603050405020304" pitchFamily="18" charset="0"/>
                          <a:ea typeface="Calibri" panose="020F0502020204030204" pitchFamily="34" charset="0"/>
                          <a:cs typeface="Times New Roman" panose="02020603050405020304" pitchFamily="18" charset="0"/>
                        </a:rPr>
                        <a:t>dores</a:t>
                      </a:r>
                      <a:endParaRPr lang="es-US"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S" sz="1400" dirty="0" smtClean="0">
                          <a:effectLst/>
                          <a:latin typeface="Times New Roman"/>
                          <a:ea typeface="Calibri"/>
                          <a:cs typeface="Times New Roman"/>
                        </a:rPr>
                        <a:t>Nombre de la capa</a:t>
                      </a:r>
                      <a:endParaRPr lang="es-ES" sz="1400" dirty="0">
                        <a:effectLst/>
                        <a:latin typeface="Times New Roman"/>
                        <a:ea typeface="Calibri"/>
                        <a:cs typeface="Times New Roman"/>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47385">
                <a:tc rowSpan="5">
                  <a:txBody>
                    <a:bodyPr/>
                    <a:lstStyle/>
                    <a:p>
                      <a:pPr indent="144145" algn="ctr">
                        <a:lnSpc>
                          <a:spcPct val="150000"/>
                        </a:lnSpc>
                        <a:spcAft>
                          <a:spcPts val="0"/>
                        </a:spcAft>
                      </a:pPr>
                      <a:r>
                        <a:rPr lang="es-EC" sz="1200" b="1" kern="1200" dirty="0" smtClean="0">
                          <a:solidFill>
                            <a:schemeClr val="tx1"/>
                          </a:solidFill>
                          <a:effectLst/>
                          <a:latin typeface="+mn-lt"/>
                          <a:ea typeface="+mn-ea"/>
                          <a:cs typeface="+mn-cs"/>
                        </a:rPr>
                        <a:t>Infraestructura de apoyo a la producción existente en el territorio</a:t>
                      </a:r>
                      <a:endParaRPr lang="es-ES" sz="1200" b="0" dirty="0">
                        <a:effectLst/>
                        <a:latin typeface="Times New Roman"/>
                        <a:ea typeface="Calibri"/>
                        <a:cs typeface="Times New Roman"/>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Malchinguí</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5">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Vías</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5">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Sumarize</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5">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Total Vías primer orden para el área del cantón</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1.018,5</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5">
                  <a:txBody>
                    <a:bodyPr/>
                    <a:lstStyle/>
                    <a:p>
                      <a:pPr indent="144145" algn="ctr">
                        <a:lnSpc>
                          <a:spcPct val="150000"/>
                        </a:lnSpc>
                        <a:spcAft>
                          <a:spcPts val="0"/>
                        </a:spcAft>
                      </a:pPr>
                      <a:r>
                        <a:rPr lang="es-ES" sz="1400" b="0" dirty="0" err="1" smtClean="0">
                          <a:effectLst/>
                          <a:latin typeface="Times New Roman"/>
                          <a:ea typeface="Calibri"/>
                          <a:cs typeface="Times New Roman"/>
                        </a:rPr>
                        <a:t>Benefi</a:t>
                      </a:r>
                      <a:endParaRPr lang="es-ES" sz="1400" b="0" dirty="0" smtClean="0">
                        <a:effectLst/>
                        <a:latin typeface="Times New Roman"/>
                        <a:ea typeface="Calibri"/>
                        <a:cs typeface="Times New Roman"/>
                      </a:endParaRPr>
                    </a:p>
                    <a:p>
                      <a:pPr indent="144145" algn="ctr">
                        <a:lnSpc>
                          <a:spcPct val="150000"/>
                        </a:lnSpc>
                        <a:spcAft>
                          <a:spcPts val="0"/>
                        </a:spcAft>
                      </a:pPr>
                      <a:r>
                        <a:rPr lang="es-ES" sz="1400" b="0" dirty="0" err="1" smtClean="0">
                          <a:effectLst/>
                          <a:latin typeface="Times New Roman"/>
                          <a:ea typeface="Calibri"/>
                          <a:cs typeface="Times New Roman"/>
                        </a:rPr>
                        <a:t>cio</a:t>
                      </a:r>
                      <a:endParaRPr lang="es-ES" sz="1400" b="0" dirty="0">
                        <a:effectLst/>
                        <a:latin typeface="Times New Roman"/>
                        <a:ea typeface="Calibri"/>
                        <a:cs typeface="Times New Roman"/>
                      </a:endParaRPr>
                    </a:p>
                  </a:txBody>
                  <a:tcPr marL="68580" marR="68580" marT="0" marB="0" anchor="ctr"/>
                </a:tc>
              </a:tr>
              <a:tr h="347385">
                <a:tc vMerge="1">
                  <a:txBody>
                    <a:bodyPr/>
                    <a:lstStyle/>
                    <a:p>
                      <a:endParaRPr lang="es-EC"/>
                    </a:p>
                  </a:txBody>
                  <a:tcP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Tocachi</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US"/>
                    </a:p>
                  </a:txBody>
                  <a:tcPr/>
                </a:tc>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914</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0,8974</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pPr indent="144145" algn="ctr">
                        <a:lnSpc>
                          <a:spcPct val="150000"/>
                        </a:lnSpc>
                        <a:spcAft>
                          <a:spcPts val="0"/>
                        </a:spcAft>
                      </a:pPr>
                      <a:endParaRPr lang="es-ES" sz="1400">
                        <a:effectLst/>
                        <a:latin typeface="Times New Roman"/>
                        <a:ea typeface="Calibri"/>
                        <a:cs typeface="Times New Roman"/>
                      </a:endParaRPr>
                    </a:p>
                  </a:txBody>
                  <a:tcPr marL="68580" marR="68580" marT="0" marB="0" anchor="ctr"/>
                </a:tc>
              </a:tr>
              <a:tr h="347385">
                <a:tc vMerge="1">
                  <a:txBody>
                    <a:bodyPr/>
                    <a:lstStyle/>
                    <a:p>
                      <a:endParaRPr lang="es-EC"/>
                    </a:p>
                  </a:txBody>
                  <a:tcP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Tabacundo</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US"/>
                    </a:p>
                  </a:txBody>
                  <a:tcPr/>
                </a:tc>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737,5</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0,7241</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pPr indent="144145" algn="ctr">
                        <a:lnSpc>
                          <a:spcPct val="150000"/>
                        </a:lnSpc>
                        <a:spcAft>
                          <a:spcPts val="0"/>
                        </a:spcAft>
                      </a:pPr>
                      <a:endParaRPr lang="es-ES" sz="1400">
                        <a:effectLst/>
                        <a:latin typeface="Times New Roman"/>
                        <a:ea typeface="Calibri"/>
                        <a:cs typeface="Times New Roman"/>
                      </a:endParaRPr>
                    </a:p>
                  </a:txBody>
                  <a:tcPr marL="68580" marR="68580" marT="0" marB="0" anchor="ctr"/>
                </a:tc>
              </a:tr>
              <a:tr h="296224">
                <a:tc vMerge="1">
                  <a:txBody>
                    <a:bodyPr/>
                    <a:lstStyle/>
                    <a:p>
                      <a:endParaRPr lang="es-EC"/>
                    </a:p>
                  </a:txBody>
                  <a:tcP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Tupigachi</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US"/>
                    </a:p>
                  </a:txBody>
                  <a:tcPr/>
                </a:tc>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384,5</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0,3775</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pPr indent="144145" algn="ctr">
                        <a:lnSpc>
                          <a:spcPct val="150000"/>
                        </a:lnSpc>
                        <a:spcAft>
                          <a:spcPts val="0"/>
                        </a:spcAft>
                      </a:pPr>
                      <a:endParaRPr lang="es-ES" sz="1400">
                        <a:effectLst/>
                        <a:latin typeface="Times New Roman"/>
                        <a:ea typeface="Calibri"/>
                        <a:cs typeface="Times New Roman"/>
                      </a:endParaRPr>
                    </a:p>
                  </a:txBody>
                  <a:tcPr marL="68580" marR="68580" marT="0" marB="0" anchor="ctr"/>
                </a:tc>
              </a:tr>
              <a:tr h="825199">
                <a:tc vMerge="1">
                  <a:txBody>
                    <a:bodyPr/>
                    <a:lstStyle/>
                    <a:p>
                      <a:endParaRPr lang="es-EC"/>
                    </a:p>
                  </a:txBody>
                  <a:tcP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La Esperanza</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US"/>
                    </a:p>
                  </a:txBody>
                  <a:tcPr/>
                </a:tc>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209,5</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0,2057</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pPr indent="144145" algn="ctr">
                        <a:lnSpc>
                          <a:spcPct val="150000"/>
                        </a:lnSpc>
                        <a:spcAft>
                          <a:spcPts val="0"/>
                        </a:spcAft>
                      </a:pPr>
                      <a:endParaRPr lang="es-ES" sz="1400" dirty="0">
                        <a:effectLst/>
                        <a:latin typeface="Times New Roman"/>
                        <a:ea typeface="Calibri"/>
                        <a:cs typeface="Times New Roman"/>
                      </a:endParaRPr>
                    </a:p>
                  </a:txBody>
                  <a:tcPr marL="68580" marR="68580" marT="0" marB="0" anchor="ctr"/>
                </a:tc>
              </a:tr>
            </a:tbl>
          </a:graphicData>
        </a:graphic>
      </p:graphicFrame>
      <p:pic>
        <p:nvPicPr>
          <p:cNvPr id="7" name="Imagen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50532" y="3734873"/>
            <a:ext cx="3992704" cy="2825496"/>
          </a:xfrm>
          <a:prstGeom prst="rect">
            <a:avLst/>
          </a:prstGeom>
        </p:spPr>
      </p:pic>
      <p:graphicFrame>
        <p:nvGraphicFramePr>
          <p:cNvPr id="9" name="8 Tabla"/>
          <p:cNvGraphicFramePr>
            <a:graphicFrameLocks noGrp="1"/>
          </p:cNvGraphicFramePr>
          <p:nvPr>
            <p:extLst>
              <p:ext uri="{D42A27DB-BD31-4B8C-83A1-F6EECF244321}">
                <p14:modId xmlns:p14="http://schemas.microsoft.com/office/powerpoint/2010/main" val="566057458"/>
              </p:ext>
            </p:extLst>
          </p:nvPr>
        </p:nvGraphicFramePr>
        <p:xfrm>
          <a:off x="104266" y="3734873"/>
          <a:ext cx="7779250" cy="2827474"/>
        </p:xfrm>
        <a:graphic>
          <a:graphicData uri="http://schemas.openxmlformats.org/drawingml/2006/table">
            <a:tbl>
              <a:tblPr firstRow="1" firstCol="1" bandRow="1">
                <a:tableStyleId>{68D230F3-CF80-4859-8CE7-A43EE81993B5}</a:tableStyleId>
              </a:tblPr>
              <a:tblGrid>
                <a:gridCol w="987264"/>
                <a:gridCol w="1087432"/>
                <a:gridCol w="703385"/>
                <a:gridCol w="1012874"/>
                <a:gridCol w="1252024"/>
                <a:gridCol w="1041010"/>
                <a:gridCol w="787790"/>
                <a:gridCol w="907471"/>
              </a:tblGrid>
              <a:tr h="592448">
                <a:tc>
                  <a:txBody>
                    <a:bodyPr/>
                    <a:lstStyle/>
                    <a:p>
                      <a:pPr marL="0" marR="0" indent="144145" algn="ctr" defTabSz="914400" rtl="0" eaLnBrk="1" fontAlgn="auto" latinLnBrk="0" hangingPunct="1">
                        <a:lnSpc>
                          <a:spcPct val="150000"/>
                        </a:lnSpc>
                        <a:spcBef>
                          <a:spcPts val="0"/>
                        </a:spcBef>
                        <a:spcAft>
                          <a:spcPts val="0"/>
                        </a:spcAft>
                        <a:buClrTx/>
                        <a:buSzTx/>
                        <a:buFontTx/>
                        <a:buNone/>
                        <a:tabLst/>
                        <a:defRPr/>
                      </a:pPr>
                      <a:r>
                        <a:rPr lang="es-EC" sz="1400" b="1" dirty="0" smtClean="0">
                          <a:effectLst/>
                          <a:latin typeface="Times New Roman" panose="02020603050405020304" pitchFamily="18" charset="0"/>
                          <a:ea typeface="Calibri" panose="020F0502020204030204" pitchFamily="34" charset="0"/>
                          <a:cs typeface="Times New Roman" panose="02020603050405020304" pitchFamily="18" charset="0"/>
                        </a:rPr>
                        <a:t>Indica</a:t>
                      </a:r>
                    </a:p>
                    <a:p>
                      <a:pPr marL="0" marR="0" indent="144145" algn="ctr" defTabSz="914400" rtl="0" eaLnBrk="1" fontAlgn="auto" latinLnBrk="0" hangingPunct="1">
                        <a:lnSpc>
                          <a:spcPct val="150000"/>
                        </a:lnSpc>
                        <a:spcBef>
                          <a:spcPts val="0"/>
                        </a:spcBef>
                        <a:spcAft>
                          <a:spcPts val="0"/>
                        </a:spcAft>
                        <a:buClrTx/>
                        <a:buSzTx/>
                        <a:buFontTx/>
                        <a:buNone/>
                        <a:tabLst/>
                        <a:defRPr/>
                      </a:pPr>
                      <a:r>
                        <a:rPr lang="es-EC" sz="1400" b="1" dirty="0" smtClean="0">
                          <a:effectLst/>
                          <a:latin typeface="Times New Roman" panose="02020603050405020304" pitchFamily="18" charset="0"/>
                          <a:ea typeface="Calibri" panose="020F0502020204030204" pitchFamily="34" charset="0"/>
                          <a:cs typeface="Times New Roman" panose="02020603050405020304" pitchFamily="18" charset="0"/>
                        </a:rPr>
                        <a:t>dores</a:t>
                      </a:r>
                      <a:endParaRPr lang="es-US"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S" sz="1400" dirty="0" smtClean="0">
                          <a:effectLst/>
                          <a:latin typeface="Times New Roman"/>
                          <a:ea typeface="Calibri"/>
                          <a:cs typeface="Times New Roman"/>
                        </a:rPr>
                        <a:t>Nombre de la capa</a:t>
                      </a:r>
                      <a:endParaRPr lang="es-ES" sz="1400" dirty="0">
                        <a:effectLst/>
                        <a:latin typeface="Times New Roman"/>
                        <a:ea typeface="Calibri"/>
                        <a:cs typeface="Times New Roman"/>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47385">
                <a:tc rowSpan="5">
                  <a:txBody>
                    <a:bodyPr/>
                    <a:lstStyle/>
                    <a:p>
                      <a:pPr indent="144145" algn="ctr">
                        <a:lnSpc>
                          <a:spcPct val="150000"/>
                        </a:lnSpc>
                        <a:spcAft>
                          <a:spcPts val="0"/>
                        </a:spcAft>
                      </a:pPr>
                      <a:r>
                        <a:rPr lang="es-EC" sz="1200" b="1" kern="1200" dirty="0" smtClean="0">
                          <a:solidFill>
                            <a:schemeClr val="tx1"/>
                          </a:solidFill>
                          <a:effectLst/>
                          <a:latin typeface="+mn-lt"/>
                          <a:ea typeface="+mn-ea"/>
                          <a:cs typeface="+mn-cs"/>
                        </a:rPr>
                        <a:t>Infraestructura de apoyo a la producción existente en el territorio</a:t>
                      </a:r>
                      <a:endParaRPr lang="es-ES" sz="1200" b="0" dirty="0">
                        <a:effectLst/>
                        <a:latin typeface="Times New Roman"/>
                        <a:ea typeface="Calibri"/>
                        <a:cs typeface="Times New Roman"/>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Malchinguí</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5">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Vías</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5">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Sumarize</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5">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Total Vías de segundo orden para el área del cantón</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3.756,5</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5">
                  <a:txBody>
                    <a:bodyPr/>
                    <a:lstStyle/>
                    <a:p>
                      <a:pPr indent="144145" algn="ctr">
                        <a:lnSpc>
                          <a:spcPct val="150000"/>
                        </a:lnSpc>
                        <a:spcAft>
                          <a:spcPts val="0"/>
                        </a:spcAft>
                      </a:pPr>
                      <a:r>
                        <a:rPr lang="es-ES" sz="1400" b="0" dirty="0" err="1" smtClean="0">
                          <a:effectLst/>
                          <a:latin typeface="Times New Roman"/>
                          <a:ea typeface="Calibri"/>
                          <a:cs typeface="Times New Roman"/>
                        </a:rPr>
                        <a:t>Benefi</a:t>
                      </a:r>
                      <a:endParaRPr lang="es-ES" sz="1400" b="0" dirty="0" smtClean="0">
                        <a:effectLst/>
                        <a:latin typeface="Times New Roman"/>
                        <a:ea typeface="Calibri"/>
                        <a:cs typeface="Times New Roman"/>
                      </a:endParaRPr>
                    </a:p>
                    <a:p>
                      <a:pPr indent="144145" algn="ctr">
                        <a:lnSpc>
                          <a:spcPct val="150000"/>
                        </a:lnSpc>
                        <a:spcAft>
                          <a:spcPts val="0"/>
                        </a:spcAft>
                      </a:pPr>
                      <a:r>
                        <a:rPr lang="es-ES" sz="1400" b="0" dirty="0" err="1" smtClean="0">
                          <a:effectLst/>
                          <a:latin typeface="Times New Roman"/>
                          <a:ea typeface="Calibri"/>
                          <a:cs typeface="Times New Roman"/>
                        </a:rPr>
                        <a:t>cio</a:t>
                      </a:r>
                      <a:endParaRPr lang="es-ES" sz="1400" b="0" dirty="0">
                        <a:effectLst/>
                        <a:latin typeface="Times New Roman"/>
                        <a:ea typeface="Calibri"/>
                        <a:cs typeface="Times New Roman"/>
                      </a:endParaRPr>
                    </a:p>
                  </a:txBody>
                  <a:tcPr marL="68580" marR="68580" marT="0" marB="0" anchor="ctr"/>
                </a:tc>
              </a:tr>
              <a:tr h="347385">
                <a:tc vMerge="1">
                  <a:txBody>
                    <a:bodyPr/>
                    <a:lstStyle/>
                    <a:p>
                      <a:endParaRPr lang="es-EC"/>
                    </a:p>
                  </a:txBody>
                  <a:tcP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Tocachi</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US"/>
                    </a:p>
                  </a:txBody>
                  <a:tcPr/>
                </a:tc>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1.939</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0,5162</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pPr indent="144145" algn="ctr">
                        <a:lnSpc>
                          <a:spcPct val="150000"/>
                        </a:lnSpc>
                        <a:spcAft>
                          <a:spcPts val="0"/>
                        </a:spcAft>
                      </a:pPr>
                      <a:endParaRPr lang="es-ES" sz="1400">
                        <a:effectLst/>
                        <a:latin typeface="Times New Roman"/>
                        <a:ea typeface="Calibri"/>
                        <a:cs typeface="Times New Roman"/>
                      </a:endParaRPr>
                    </a:p>
                  </a:txBody>
                  <a:tcPr marL="68580" marR="68580" marT="0" marB="0" anchor="ctr"/>
                </a:tc>
              </a:tr>
              <a:tr h="347385">
                <a:tc vMerge="1">
                  <a:txBody>
                    <a:bodyPr/>
                    <a:lstStyle/>
                    <a:p>
                      <a:endParaRPr lang="es-EC"/>
                    </a:p>
                  </a:txBody>
                  <a:tcP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Tabacundo</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US"/>
                    </a:p>
                  </a:txBody>
                  <a:tcPr/>
                </a:tc>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1.104,5</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0,2940</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pPr indent="144145" algn="ctr">
                        <a:lnSpc>
                          <a:spcPct val="150000"/>
                        </a:lnSpc>
                        <a:spcAft>
                          <a:spcPts val="0"/>
                        </a:spcAft>
                      </a:pPr>
                      <a:endParaRPr lang="es-ES" sz="1400">
                        <a:effectLst/>
                        <a:latin typeface="Times New Roman"/>
                        <a:ea typeface="Calibri"/>
                        <a:cs typeface="Times New Roman"/>
                      </a:endParaRPr>
                    </a:p>
                  </a:txBody>
                  <a:tcPr marL="68580" marR="68580" marT="0" marB="0" anchor="ctr"/>
                </a:tc>
              </a:tr>
              <a:tr h="296224">
                <a:tc vMerge="1">
                  <a:txBody>
                    <a:bodyPr/>
                    <a:lstStyle/>
                    <a:p>
                      <a:endParaRPr lang="es-EC"/>
                    </a:p>
                  </a:txBody>
                  <a:tcP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Tupigachi</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US"/>
                    </a:p>
                  </a:txBody>
                  <a:tcPr/>
                </a:tc>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938</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0,2497</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pPr indent="144145" algn="ctr">
                        <a:lnSpc>
                          <a:spcPct val="150000"/>
                        </a:lnSpc>
                        <a:spcAft>
                          <a:spcPts val="0"/>
                        </a:spcAft>
                      </a:pPr>
                      <a:endParaRPr lang="es-ES" sz="1400">
                        <a:effectLst/>
                        <a:latin typeface="Times New Roman"/>
                        <a:ea typeface="Calibri"/>
                        <a:cs typeface="Times New Roman"/>
                      </a:endParaRPr>
                    </a:p>
                  </a:txBody>
                  <a:tcPr marL="68580" marR="68580" marT="0" marB="0" anchor="ctr"/>
                </a:tc>
              </a:tr>
              <a:tr h="825199">
                <a:tc vMerge="1">
                  <a:txBody>
                    <a:bodyPr/>
                    <a:lstStyle/>
                    <a:p>
                      <a:endParaRPr lang="es-EC"/>
                    </a:p>
                  </a:txBody>
                  <a:tcP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La Esperanza</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US"/>
                    </a:p>
                  </a:txBody>
                  <a:tcPr/>
                </a:tc>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218</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0,0580</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pPr indent="144145" algn="ctr">
                        <a:lnSpc>
                          <a:spcPct val="150000"/>
                        </a:lnSpc>
                        <a:spcAft>
                          <a:spcPts val="0"/>
                        </a:spcAft>
                      </a:pPr>
                      <a:endParaRPr lang="es-ES" sz="1400" dirty="0">
                        <a:effectLst/>
                        <a:latin typeface="Times New Roman"/>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290221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7594" y="2125018"/>
            <a:ext cx="3992704" cy="2825496"/>
          </a:xfrm>
          <a:prstGeom prst="rect">
            <a:avLst/>
          </a:prstGeom>
        </p:spPr>
      </p:pic>
      <p:graphicFrame>
        <p:nvGraphicFramePr>
          <p:cNvPr id="5" name="8 Tabla"/>
          <p:cNvGraphicFramePr>
            <a:graphicFrameLocks noGrp="1"/>
          </p:cNvGraphicFramePr>
          <p:nvPr>
            <p:extLst>
              <p:ext uri="{D42A27DB-BD31-4B8C-83A1-F6EECF244321}">
                <p14:modId xmlns:p14="http://schemas.microsoft.com/office/powerpoint/2010/main" val="866820123"/>
              </p:ext>
            </p:extLst>
          </p:nvPr>
        </p:nvGraphicFramePr>
        <p:xfrm>
          <a:off x="192844" y="2125018"/>
          <a:ext cx="7779250" cy="2827474"/>
        </p:xfrm>
        <a:graphic>
          <a:graphicData uri="http://schemas.openxmlformats.org/drawingml/2006/table">
            <a:tbl>
              <a:tblPr firstRow="1" firstCol="1" bandRow="1">
                <a:tableStyleId>{68D230F3-CF80-4859-8CE7-A43EE81993B5}</a:tableStyleId>
              </a:tblPr>
              <a:tblGrid>
                <a:gridCol w="987264"/>
                <a:gridCol w="1087432"/>
                <a:gridCol w="703385"/>
                <a:gridCol w="1012874"/>
                <a:gridCol w="1252024"/>
                <a:gridCol w="1041010"/>
                <a:gridCol w="787790"/>
                <a:gridCol w="907471"/>
              </a:tblGrid>
              <a:tr h="592448">
                <a:tc>
                  <a:txBody>
                    <a:bodyPr/>
                    <a:lstStyle/>
                    <a:p>
                      <a:pPr marL="0" marR="0" indent="144145" algn="ctr" defTabSz="914400" rtl="0" eaLnBrk="1" fontAlgn="auto" latinLnBrk="0" hangingPunct="1">
                        <a:lnSpc>
                          <a:spcPct val="150000"/>
                        </a:lnSpc>
                        <a:spcBef>
                          <a:spcPts val="0"/>
                        </a:spcBef>
                        <a:spcAft>
                          <a:spcPts val="0"/>
                        </a:spcAft>
                        <a:buClrTx/>
                        <a:buSzTx/>
                        <a:buFontTx/>
                        <a:buNone/>
                        <a:tabLst/>
                        <a:defRPr/>
                      </a:pPr>
                      <a:r>
                        <a:rPr lang="es-EC" sz="1400" b="1" dirty="0" smtClean="0">
                          <a:effectLst/>
                          <a:latin typeface="Times New Roman" panose="02020603050405020304" pitchFamily="18" charset="0"/>
                          <a:ea typeface="Calibri" panose="020F0502020204030204" pitchFamily="34" charset="0"/>
                          <a:cs typeface="Times New Roman" panose="02020603050405020304" pitchFamily="18" charset="0"/>
                        </a:rPr>
                        <a:t>Indica</a:t>
                      </a:r>
                    </a:p>
                    <a:p>
                      <a:pPr marL="0" marR="0" indent="144145" algn="ctr" defTabSz="914400" rtl="0" eaLnBrk="1" fontAlgn="auto" latinLnBrk="0" hangingPunct="1">
                        <a:lnSpc>
                          <a:spcPct val="150000"/>
                        </a:lnSpc>
                        <a:spcBef>
                          <a:spcPts val="0"/>
                        </a:spcBef>
                        <a:spcAft>
                          <a:spcPts val="0"/>
                        </a:spcAft>
                        <a:buClrTx/>
                        <a:buSzTx/>
                        <a:buFontTx/>
                        <a:buNone/>
                        <a:tabLst/>
                        <a:defRPr/>
                      </a:pPr>
                      <a:r>
                        <a:rPr lang="es-EC" sz="1400" b="1" dirty="0" smtClean="0">
                          <a:effectLst/>
                          <a:latin typeface="Times New Roman" panose="02020603050405020304" pitchFamily="18" charset="0"/>
                          <a:ea typeface="Calibri" panose="020F0502020204030204" pitchFamily="34" charset="0"/>
                          <a:cs typeface="Times New Roman" panose="02020603050405020304" pitchFamily="18" charset="0"/>
                        </a:rPr>
                        <a:t>dores</a:t>
                      </a:r>
                      <a:endParaRPr lang="es-US"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44145" algn="ctr">
                        <a:lnSpc>
                          <a:spcPct val="150000"/>
                        </a:lnSpc>
                        <a:spcAft>
                          <a:spcPts val="0"/>
                        </a:spcAft>
                      </a:pPr>
                      <a:r>
                        <a:rPr lang="es-ES" sz="1400" dirty="0" smtClean="0">
                          <a:effectLst/>
                          <a:latin typeface="Times New Roman"/>
                          <a:ea typeface="Calibri"/>
                          <a:cs typeface="Times New Roman"/>
                        </a:rPr>
                        <a:t>Nombre de la capa</a:t>
                      </a:r>
                      <a:endParaRPr lang="es-ES" sz="1400" dirty="0">
                        <a:effectLst/>
                        <a:latin typeface="Times New Roman"/>
                        <a:ea typeface="Calibri"/>
                        <a:cs typeface="Times New Roman"/>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47385">
                <a:tc rowSpan="5">
                  <a:txBody>
                    <a:bodyPr/>
                    <a:lstStyle/>
                    <a:p>
                      <a:pPr indent="144145" algn="ctr">
                        <a:lnSpc>
                          <a:spcPct val="150000"/>
                        </a:lnSpc>
                        <a:spcAft>
                          <a:spcPts val="0"/>
                        </a:spcAft>
                      </a:pPr>
                      <a:r>
                        <a:rPr lang="es-EC" sz="1200" b="0" kern="1200" dirty="0" smtClean="0">
                          <a:solidFill>
                            <a:schemeClr val="tx1"/>
                          </a:solidFill>
                          <a:effectLst/>
                          <a:latin typeface="+mn-lt"/>
                          <a:ea typeface="+mn-ea"/>
                          <a:cs typeface="+mn-cs"/>
                        </a:rPr>
                        <a:t>Infraestructura de apoyo a la producción existente en el territorio</a:t>
                      </a:r>
                      <a:endParaRPr lang="es-ES" sz="1200" b="0" dirty="0">
                        <a:effectLst/>
                        <a:latin typeface="Times New Roman"/>
                        <a:ea typeface="Calibri"/>
                        <a:cs typeface="Times New Roman"/>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Malchinguí</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5">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Vías</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5">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Sumarize</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5">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Total Vías de tercer orden para el área del cantón</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6.537,5</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5">
                  <a:txBody>
                    <a:bodyPr/>
                    <a:lstStyle/>
                    <a:p>
                      <a:pPr indent="144145" algn="ctr">
                        <a:lnSpc>
                          <a:spcPct val="150000"/>
                        </a:lnSpc>
                        <a:spcAft>
                          <a:spcPts val="0"/>
                        </a:spcAft>
                      </a:pPr>
                      <a:r>
                        <a:rPr lang="es-ES" sz="1400" b="0" dirty="0" err="1" smtClean="0">
                          <a:effectLst/>
                          <a:latin typeface="Times New Roman"/>
                          <a:ea typeface="Calibri"/>
                          <a:cs typeface="Times New Roman"/>
                        </a:rPr>
                        <a:t>Benefi</a:t>
                      </a:r>
                      <a:endParaRPr lang="es-ES" sz="1400" b="0" dirty="0" smtClean="0">
                        <a:effectLst/>
                        <a:latin typeface="Times New Roman"/>
                        <a:ea typeface="Calibri"/>
                        <a:cs typeface="Times New Roman"/>
                      </a:endParaRPr>
                    </a:p>
                    <a:p>
                      <a:pPr indent="144145" algn="ctr">
                        <a:lnSpc>
                          <a:spcPct val="150000"/>
                        </a:lnSpc>
                        <a:spcAft>
                          <a:spcPts val="0"/>
                        </a:spcAft>
                      </a:pPr>
                      <a:r>
                        <a:rPr lang="es-ES" sz="1400" b="0" dirty="0" err="1" smtClean="0">
                          <a:effectLst/>
                          <a:latin typeface="Times New Roman"/>
                          <a:ea typeface="Calibri"/>
                          <a:cs typeface="Times New Roman"/>
                        </a:rPr>
                        <a:t>cio</a:t>
                      </a:r>
                      <a:endParaRPr lang="es-ES" sz="1400" b="0" dirty="0">
                        <a:effectLst/>
                        <a:latin typeface="Times New Roman"/>
                        <a:ea typeface="Calibri"/>
                        <a:cs typeface="Times New Roman"/>
                      </a:endParaRPr>
                    </a:p>
                  </a:txBody>
                  <a:tcPr marL="68580" marR="68580" marT="0" marB="0" anchor="ctr"/>
                </a:tc>
              </a:tr>
              <a:tr h="347385">
                <a:tc vMerge="1">
                  <a:txBody>
                    <a:bodyPr/>
                    <a:lstStyle/>
                    <a:p>
                      <a:endParaRPr lang="es-EC"/>
                    </a:p>
                  </a:txBody>
                  <a:tcP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Tocachi</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US"/>
                    </a:p>
                  </a:txBody>
                  <a:tcPr/>
                </a:tc>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3.374,5</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0,5162</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pPr indent="144145" algn="ctr">
                        <a:lnSpc>
                          <a:spcPct val="150000"/>
                        </a:lnSpc>
                        <a:spcAft>
                          <a:spcPts val="0"/>
                        </a:spcAft>
                      </a:pPr>
                      <a:endParaRPr lang="es-ES" sz="1400">
                        <a:effectLst/>
                        <a:latin typeface="Times New Roman"/>
                        <a:ea typeface="Calibri"/>
                        <a:cs typeface="Times New Roman"/>
                      </a:endParaRPr>
                    </a:p>
                  </a:txBody>
                  <a:tcPr marL="68580" marR="68580" marT="0" marB="0" anchor="ctr"/>
                </a:tc>
              </a:tr>
              <a:tr h="347385">
                <a:tc vMerge="1">
                  <a:txBody>
                    <a:bodyPr/>
                    <a:lstStyle/>
                    <a:p>
                      <a:endParaRPr lang="es-EC"/>
                    </a:p>
                  </a:txBody>
                  <a:tcP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Tabacundo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US"/>
                    </a:p>
                  </a:txBody>
                  <a:tcPr/>
                </a:tc>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2.830</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0,4329</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pPr indent="144145" algn="ctr">
                        <a:lnSpc>
                          <a:spcPct val="150000"/>
                        </a:lnSpc>
                        <a:spcAft>
                          <a:spcPts val="0"/>
                        </a:spcAft>
                      </a:pPr>
                      <a:endParaRPr lang="es-ES" sz="1400">
                        <a:effectLst/>
                        <a:latin typeface="Times New Roman"/>
                        <a:ea typeface="Calibri"/>
                        <a:cs typeface="Times New Roman"/>
                      </a:endParaRPr>
                    </a:p>
                  </a:txBody>
                  <a:tcPr marL="68580" marR="68580" marT="0" marB="0" anchor="ctr"/>
                </a:tc>
              </a:tr>
              <a:tr h="296224">
                <a:tc vMerge="1">
                  <a:txBody>
                    <a:bodyPr/>
                    <a:lstStyle/>
                    <a:p>
                      <a:endParaRPr lang="es-EC"/>
                    </a:p>
                  </a:txBody>
                  <a:tcP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Tupigachi</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US"/>
                    </a:p>
                  </a:txBody>
                  <a:tcPr/>
                </a:tc>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2.638</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0,4035</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pPr indent="144145" algn="ctr">
                        <a:lnSpc>
                          <a:spcPct val="150000"/>
                        </a:lnSpc>
                        <a:spcAft>
                          <a:spcPts val="0"/>
                        </a:spcAft>
                      </a:pPr>
                      <a:endParaRPr lang="es-ES" sz="1400">
                        <a:effectLst/>
                        <a:latin typeface="Times New Roman"/>
                        <a:ea typeface="Calibri"/>
                        <a:cs typeface="Times New Roman"/>
                      </a:endParaRPr>
                    </a:p>
                  </a:txBody>
                  <a:tcPr marL="68580" marR="68580" marT="0" marB="0" anchor="ctr"/>
                </a:tc>
              </a:tr>
              <a:tr h="825199">
                <a:tc vMerge="1">
                  <a:txBody>
                    <a:bodyPr/>
                    <a:lstStyle/>
                    <a:p>
                      <a:endParaRPr lang="es-EC"/>
                    </a:p>
                  </a:txBody>
                  <a:tcP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La Esperanza</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US"/>
                    </a:p>
                  </a:txBody>
                  <a:tcPr/>
                </a:tc>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2.130,5</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0,3259</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pPr indent="144145" algn="ctr">
                        <a:lnSpc>
                          <a:spcPct val="150000"/>
                        </a:lnSpc>
                        <a:spcAft>
                          <a:spcPts val="0"/>
                        </a:spcAft>
                      </a:pPr>
                      <a:endParaRPr lang="es-ES" sz="1400" dirty="0">
                        <a:effectLst/>
                        <a:latin typeface="Times New Roman"/>
                        <a:ea typeface="Calibri"/>
                        <a:cs typeface="Times New Roman"/>
                      </a:endParaRPr>
                    </a:p>
                  </a:txBody>
                  <a:tcPr marL="68580" marR="68580" marT="0" marB="0" anchor="ctr"/>
                </a:tc>
              </a:tr>
            </a:tbl>
          </a:graphicData>
        </a:graphic>
      </p:graphicFrame>
      <p:graphicFrame>
        <p:nvGraphicFramePr>
          <p:cNvPr id="6"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3436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407607"/>
          </a:xfrm>
        </p:spPr>
        <p:txBody>
          <a:bodyPr>
            <a:noAutofit/>
          </a:bodyPr>
          <a:lstStyle/>
          <a:p>
            <a:r>
              <a:rPr lang="es-US" sz="2400" b="1" dirty="0" smtClean="0"/>
              <a:t>Asentamientos humanos</a:t>
            </a:r>
            <a:endParaRPr lang="es-US" sz="2400" b="1" dirty="0"/>
          </a:p>
        </p:txBody>
      </p:sp>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8661" y="772732"/>
            <a:ext cx="3992704" cy="2825496"/>
          </a:xfrm>
          <a:prstGeom prst="rect">
            <a:avLst/>
          </a:prstGeom>
        </p:spPr>
      </p:pic>
      <p:graphicFrame>
        <p:nvGraphicFramePr>
          <p:cNvPr id="8" name="Tabla 8"/>
          <p:cNvGraphicFramePr>
            <a:graphicFrameLocks noGrp="1"/>
          </p:cNvGraphicFramePr>
          <p:nvPr>
            <p:extLst>
              <p:ext uri="{D42A27DB-BD31-4B8C-83A1-F6EECF244321}">
                <p14:modId xmlns:p14="http://schemas.microsoft.com/office/powerpoint/2010/main" val="3683481553"/>
              </p:ext>
            </p:extLst>
          </p:nvPr>
        </p:nvGraphicFramePr>
        <p:xfrm>
          <a:off x="4314032" y="789651"/>
          <a:ext cx="7735449" cy="2782819"/>
        </p:xfrm>
        <a:graphic>
          <a:graphicData uri="http://schemas.openxmlformats.org/drawingml/2006/table">
            <a:tbl>
              <a:tblPr firstRow="1" firstCol="1" bandRow="1">
                <a:tableStyleId>{68D230F3-CF80-4859-8CE7-A43EE81993B5}</a:tableStyleId>
              </a:tblPr>
              <a:tblGrid>
                <a:gridCol w="1144626"/>
                <a:gridCol w="952695"/>
                <a:gridCol w="1055077"/>
                <a:gridCol w="1188173"/>
                <a:gridCol w="1159098"/>
                <a:gridCol w="772733"/>
                <a:gridCol w="1463047"/>
              </a:tblGrid>
              <a:tr h="572326">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Indicadores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p>
                  </a:txBody>
                  <a:tcPr marL="68580" marR="68580" marT="0" marB="0" anchor="ctr"/>
                </a:tc>
              </a:tr>
              <a:tr h="2142739">
                <a:tc>
                  <a:txBody>
                    <a:bodyPr/>
                    <a:lstStyle/>
                    <a:p>
                      <a:pPr marL="0" marR="0" indent="0" algn="ctr">
                        <a:lnSpc>
                          <a:spcPct val="150000"/>
                        </a:lnSpc>
                        <a:spcBef>
                          <a:spcPts val="0"/>
                        </a:spcBef>
                        <a:spcAft>
                          <a:spcPts val="0"/>
                        </a:spcAft>
                      </a:pPr>
                      <a:r>
                        <a:rPr lang="es-EC" sz="1400" b="0" kern="1200" dirty="0" smtClean="0">
                          <a:solidFill>
                            <a:schemeClr val="tx1"/>
                          </a:solidFill>
                          <a:effectLst/>
                          <a:latin typeface="+mn-lt"/>
                          <a:ea typeface="+mn-ea"/>
                          <a:cs typeface="+mn-cs"/>
                        </a:rPr>
                        <a:t>Acceso de la población a servicios de educación y salud</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Puntos</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Matriz </a:t>
                      </a: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Origen-Destino</a:t>
                      </a:r>
                    </a:p>
                    <a:p>
                      <a:pPr marL="0" marR="0" indent="0" algn="ctr">
                        <a:lnSpc>
                          <a:spcPct val="150000"/>
                        </a:lnSpc>
                        <a:spcBef>
                          <a:spcPts val="0"/>
                        </a:spcBef>
                        <a:spcAft>
                          <a:spcPts val="0"/>
                        </a:spcAft>
                      </a:pPr>
                      <a:r>
                        <a:rPr lang="es-EC" sz="1400" b="0" dirty="0" smtClean="0">
                          <a:effectLst/>
                          <a:latin typeface="Times New Roman" panose="02020603050405020304" pitchFamily="18" charset="0"/>
                          <a:ea typeface="Calibri" panose="020F0502020204030204" pitchFamily="34" charset="0"/>
                          <a:cs typeface="Times New Roman" panose="02020603050405020304" pitchFamily="18" charset="0"/>
                        </a:rPr>
                        <a:t>IDW</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Accesibilidad</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1,15187</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2,54990</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0,452</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rPr>
                        <a:t>Coste</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9" name="Imagen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11895" y="3825026"/>
            <a:ext cx="3992704" cy="2825496"/>
          </a:xfrm>
          <a:prstGeom prst="rect">
            <a:avLst/>
          </a:prstGeom>
        </p:spPr>
      </p:pic>
      <p:graphicFrame>
        <p:nvGraphicFramePr>
          <p:cNvPr id="10" name="Tabla 8"/>
          <p:cNvGraphicFramePr>
            <a:graphicFrameLocks noGrp="1"/>
          </p:cNvGraphicFramePr>
          <p:nvPr>
            <p:extLst>
              <p:ext uri="{D42A27DB-BD31-4B8C-83A1-F6EECF244321}">
                <p14:modId xmlns:p14="http://schemas.microsoft.com/office/powerpoint/2010/main" val="4251045186"/>
              </p:ext>
            </p:extLst>
          </p:nvPr>
        </p:nvGraphicFramePr>
        <p:xfrm>
          <a:off x="168661" y="3846364"/>
          <a:ext cx="7735449" cy="2782819"/>
        </p:xfrm>
        <a:graphic>
          <a:graphicData uri="http://schemas.openxmlformats.org/drawingml/2006/table">
            <a:tbl>
              <a:tblPr firstRow="1" firstCol="1" bandRow="1">
                <a:tableStyleId>{68D230F3-CF80-4859-8CE7-A43EE81993B5}</a:tableStyleId>
              </a:tblPr>
              <a:tblGrid>
                <a:gridCol w="1144626"/>
                <a:gridCol w="952695"/>
                <a:gridCol w="1055077"/>
                <a:gridCol w="1188173"/>
                <a:gridCol w="1159098"/>
                <a:gridCol w="772733"/>
                <a:gridCol w="1463047"/>
              </a:tblGrid>
              <a:tr h="572326">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Indicadores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p>
                  </a:txBody>
                  <a:tcPr marL="68580" marR="68580" marT="0" marB="0" anchor="ctr"/>
                </a:tc>
              </a:tr>
              <a:tr h="2142739">
                <a:tc>
                  <a:txBody>
                    <a:bodyPr/>
                    <a:lstStyle/>
                    <a:p>
                      <a:pPr marL="0" marR="0" indent="0" algn="ctr">
                        <a:lnSpc>
                          <a:spcPct val="150000"/>
                        </a:lnSpc>
                        <a:spcBef>
                          <a:spcPts val="0"/>
                        </a:spcBef>
                        <a:spcAft>
                          <a:spcPts val="0"/>
                        </a:spcAft>
                      </a:pPr>
                      <a:r>
                        <a:rPr lang="es-EC" sz="1400" b="0" kern="1200" dirty="0" smtClean="0">
                          <a:solidFill>
                            <a:schemeClr val="tx1"/>
                          </a:solidFill>
                          <a:effectLst/>
                          <a:latin typeface="+mn-lt"/>
                          <a:ea typeface="+mn-ea"/>
                          <a:cs typeface="+mn-cs"/>
                        </a:rPr>
                        <a:t>Acceso de la población a servicios de educación y salud</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Puntos</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Matriz </a:t>
                      </a: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Origen-Destino</a:t>
                      </a:r>
                    </a:p>
                    <a:p>
                      <a:pPr marL="0" marR="0" indent="0" algn="ctr">
                        <a:lnSpc>
                          <a:spcPct val="150000"/>
                        </a:lnSpc>
                        <a:spcBef>
                          <a:spcPts val="0"/>
                        </a:spcBef>
                        <a:spcAft>
                          <a:spcPts val="0"/>
                        </a:spcAft>
                      </a:pPr>
                      <a:r>
                        <a:rPr lang="es-EC" sz="1400" b="0" dirty="0" smtClean="0">
                          <a:effectLst/>
                          <a:latin typeface="Times New Roman" panose="02020603050405020304" pitchFamily="18" charset="0"/>
                          <a:ea typeface="Calibri" panose="020F0502020204030204" pitchFamily="34" charset="0"/>
                          <a:cs typeface="Times New Roman" panose="02020603050405020304" pitchFamily="18" charset="0"/>
                        </a:rPr>
                        <a:t>IDW</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Accesibilidad</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1,17004</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2,41524</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0,484</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rPr>
                        <a:t>Coste</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4290221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783" y="2369712"/>
            <a:ext cx="3992704" cy="2825496"/>
          </a:xfrm>
          <a:prstGeom prst="rect">
            <a:avLst/>
          </a:prstGeom>
        </p:spPr>
      </p:pic>
      <p:graphicFrame>
        <p:nvGraphicFramePr>
          <p:cNvPr id="6" name="Tabla 8"/>
          <p:cNvGraphicFramePr>
            <a:graphicFrameLocks noGrp="1"/>
          </p:cNvGraphicFramePr>
          <p:nvPr>
            <p:extLst>
              <p:ext uri="{D42A27DB-BD31-4B8C-83A1-F6EECF244321}">
                <p14:modId xmlns:p14="http://schemas.microsoft.com/office/powerpoint/2010/main" val="4284144275"/>
              </p:ext>
            </p:extLst>
          </p:nvPr>
        </p:nvGraphicFramePr>
        <p:xfrm>
          <a:off x="4264141" y="1876965"/>
          <a:ext cx="7735449" cy="3657600"/>
        </p:xfrm>
        <a:graphic>
          <a:graphicData uri="http://schemas.openxmlformats.org/drawingml/2006/table">
            <a:tbl>
              <a:tblPr firstRow="1" firstCol="1" bandRow="1">
                <a:tableStyleId>{68D230F3-CF80-4859-8CE7-A43EE81993B5}</a:tableStyleId>
              </a:tblPr>
              <a:tblGrid>
                <a:gridCol w="1144626"/>
                <a:gridCol w="952695"/>
                <a:gridCol w="1055077"/>
                <a:gridCol w="1225185"/>
                <a:gridCol w="1481070"/>
                <a:gridCol w="785611"/>
                <a:gridCol w="1091185"/>
              </a:tblGrid>
              <a:tr h="572326">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Indicadores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p>
                  </a:txBody>
                  <a:tcPr marL="68580" marR="68580" marT="0" marB="0" anchor="ctr"/>
                </a:tc>
              </a:tr>
              <a:tr h="2142739">
                <a:tc>
                  <a:txBody>
                    <a:bodyPr/>
                    <a:lstStyle/>
                    <a:p>
                      <a:pPr marL="0" marR="0" indent="0" algn="ctr">
                        <a:lnSpc>
                          <a:spcPct val="150000"/>
                        </a:lnSpc>
                        <a:spcBef>
                          <a:spcPts val="0"/>
                        </a:spcBef>
                        <a:spcAft>
                          <a:spcPts val="0"/>
                        </a:spcAft>
                      </a:pPr>
                      <a:r>
                        <a:rPr lang="es-EC" sz="1200" b="0" kern="1200" dirty="0" smtClean="0">
                          <a:solidFill>
                            <a:schemeClr val="tx1"/>
                          </a:solidFill>
                          <a:effectLst/>
                          <a:latin typeface="+mn-lt"/>
                          <a:ea typeface="+mn-ea"/>
                          <a:cs typeface="+mn-cs"/>
                        </a:rPr>
                        <a:t>Infraestructura y acceso a servicios básicos, déficit, cobertura, calidad: agua potable, electricidad, saneamiento, desechos sólidos</a:t>
                      </a:r>
                      <a:endParaRPr lang="es-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Polígono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Polygon to Ráster</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Disponibilidad de servicios: agua, luz eléctrica, eliminación de excretas y recolección de basura</a:t>
                      </a: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Muy baja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Baja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Media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Alta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No aplica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400" b="0" dirty="0" smtClean="0">
                          <a:effectLst/>
                          <a:latin typeface="Times New Roman" panose="02020603050405020304" pitchFamily="18" charset="0"/>
                          <a:ea typeface="Calibri" panose="020F0502020204030204" pitchFamily="34" charset="0"/>
                          <a:cs typeface="Times New Roman" panose="02020603050405020304" pitchFamily="18" charset="0"/>
                        </a:rPr>
                        <a:t>15</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12</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9</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6</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rPr>
                        <a:t>Coste</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42902214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051550"/>
          </a:xfrm>
        </p:spPr>
        <p:txBody>
          <a:bodyPr>
            <a:normAutofit/>
          </a:bodyPr>
          <a:lstStyle/>
          <a:p>
            <a:r>
              <a:rPr lang="es-US" sz="2400" b="1" dirty="0" smtClean="0"/>
              <a:t>Movilidad, energía y conectividad</a:t>
            </a:r>
            <a:endParaRPr lang="es-US" sz="2400" b="1" dirty="0"/>
          </a:p>
        </p:txBody>
      </p:sp>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8660" y="2395472"/>
            <a:ext cx="3992704" cy="2825496"/>
          </a:xfrm>
          <a:prstGeom prst="rect">
            <a:avLst/>
          </a:prstGeom>
        </p:spPr>
      </p:pic>
      <p:graphicFrame>
        <p:nvGraphicFramePr>
          <p:cNvPr id="6" name="Tabla 8"/>
          <p:cNvGraphicFramePr>
            <a:graphicFrameLocks noGrp="1"/>
          </p:cNvGraphicFramePr>
          <p:nvPr>
            <p:extLst>
              <p:ext uri="{D42A27DB-BD31-4B8C-83A1-F6EECF244321}">
                <p14:modId xmlns:p14="http://schemas.microsoft.com/office/powerpoint/2010/main" val="2132908402"/>
              </p:ext>
            </p:extLst>
          </p:nvPr>
        </p:nvGraphicFramePr>
        <p:xfrm>
          <a:off x="4302777" y="2412391"/>
          <a:ext cx="7735449" cy="2782819"/>
        </p:xfrm>
        <a:graphic>
          <a:graphicData uri="http://schemas.openxmlformats.org/drawingml/2006/table">
            <a:tbl>
              <a:tblPr firstRow="1" firstCol="1" bandRow="1">
                <a:tableStyleId>{68D230F3-CF80-4859-8CE7-A43EE81993B5}</a:tableStyleId>
              </a:tblPr>
              <a:tblGrid>
                <a:gridCol w="1144626"/>
                <a:gridCol w="952695"/>
                <a:gridCol w="1055077"/>
                <a:gridCol w="1122154"/>
                <a:gridCol w="1416676"/>
                <a:gridCol w="953036"/>
                <a:gridCol w="1091185"/>
              </a:tblGrid>
              <a:tr h="572326">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Indicadores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p>
                  </a:txBody>
                  <a:tcPr marL="68580" marR="68580" marT="0" marB="0" anchor="ctr"/>
                </a:tc>
              </a:tr>
              <a:tr h="2142739">
                <a:tc>
                  <a:txBody>
                    <a:bodyPr/>
                    <a:lstStyle/>
                    <a:p>
                      <a:pPr marL="0" marR="0" indent="0" algn="ctr">
                        <a:lnSpc>
                          <a:spcPct val="150000"/>
                        </a:lnSpc>
                        <a:spcBef>
                          <a:spcPts val="0"/>
                        </a:spcBef>
                        <a:spcAft>
                          <a:spcPts val="0"/>
                        </a:spcAft>
                      </a:pPr>
                      <a:r>
                        <a:rPr lang="es-EC" sz="1400" b="0" kern="1200" dirty="0" smtClean="0">
                          <a:solidFill>
                            <a:schemeClr val="tx1"/>
                          </a:solidFill>
                          <a:effectLst/>
                          <a:latin typeface="+mn-lt"/>
                          <a:ea typeface="+mn-ea"/>
                          <a:cs typeface="+mn-cs"/>
                        </a:rPr>
                        <a:t>Redes viales y de transporte</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Punto</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Matriz Origen – Destino</a:t>
                      </a:r>
                    </a:p>
                    <a:p>
                      <a:pPr marL="0" marR="0" indent="0" algn="ctr">
                        <a:lnSpc>
                          <a:spcPct val="150000"/>
                        </a:lnSpc>
                        <a:spcBef>
                          <a:spcPts val="0"/>
                        </a:spcBef>
                        <a:spcAft>
                          <a:spcPts val="0"/>
                        </a:spcAft>
                      </a:pPr>
                      <a:r>
                        <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rPr>
                        <a:t>IDW</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Accesibilidad</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1,34456</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a:effectLst/>
                          <a:latin typeface="Times New Roman" panose="02020603050405020304" pitchFamily="18" charset="0"/>
                          <a:ea typeface="Times New Roman" panose="02020603050405020304" pitchFamily="18" charset="0"/>
                          <a:cs typeface="Times New Roman" panose="02020603050405020304" pitchFamily="18" charset="0"/>
                        </a:rPr>
                        <a:t>2,39473</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0,561464</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rPr>
                        <a:t>Coste</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4290221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497760"/>
          </a:xfrm>
        </p:spPr>
        <p:txBody>
          <a:bodyPr>
            <a:normAutofit/>
          </a:bodyPr>
          <a:lstStyle/>
          <a:p>
            <a:r>
              <a:rPr lang="es-US" sz="2400" b="1" dirty="0" smtClean="0"/>
              <a:t>Indicadores externos</a:t>
            </a:r>
            <a:endParaRPr lang="es-US" sz="2400" b="1" dirty="0"/>
          </a:p>
        </p:txBody>
      </p:sp>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707455577"/>
              </p:ext>
            </p:extLst>
          </p:nvPr>
        </p:nvGraphicFramePr>
        <p:xfrm>
          <a:off x="206062" y="862886"/>
          <a:ext cx="7547021" cy="2332475"/>
        </p:xfrm>
        <a:graphic>
          <a:graphicData uri="http://schemas.openxmlformats.org/drawingml/2006/table">
            <a:tbl>
              <a:tblPr firstRow="1" firstCol="1" bandRow="1">
                <a:tableStyleId>{E8B1032C-EA38-4F05-BA0D-38AFFFC7BED3}</a:tableStyleId>
              </a:tblPr>
              <a:tblGrid>
                <a:gridCol w="1071381"/>
                <a:gridCol w="1059409"/>
                <a:gridCol w="1112380"/>
                <a:gridCol w="926983"/>
                <a:gridCol w="1205078"/>
                <a:gridCol w="754830"/>
                <a:gridCol w="1416960"/>
              </a:tblGrid>
              <a:tr h="732275">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Indicadores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p>
                  </a:txBody>
                  <a:tcPr marL="68580" marR="68580" marT="0" marB="0" anchor="ctr"/>
                </a:tc>
              </a:tr>
              <a:tr h="1498195">
                <a:tc>
                  <a:txBody>
                    <a:bodyPr/>
                    <a:lstStyle/>
                    <a:p>
                      <a:pPr marL="0" marR="0" indent="0" algn="ctr">
                        <a:lnSpc>
                          <a:spcPct val="150000"/>
                        </a:lnSpc>
                        <a:spcBef>
                          <a:spcPts val="0"/>
                        </a:spcBef>
                        <a:spcAft>
                          <a:spcPts val="0"/>
                        </a:spcAft>
                      </a:pPr>
                      <a:r>
                        <a:rPr lang="es-EC" sz="1400" b="0" dirty="0">
                          <a:effectLst/>
                        </a:rPr>
                        <a:t>Amenazas y peligros</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C" sz="1400" b="0" dirty="0" smtClean="0">
                          <a:effectLst/>
                        </a:rPr>
                        <a:t>Polígono</a:t>
                      </a:r>
                      <a:endPar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C" sz="1400" b="0" dirty="0" err="1" smtClean="0">
                          <a:effectLst/>
                        </a:rPr>
                        <a:t>Polygon</a:t>
                      </a:r>
                      <a:r>
                        <a:rPr lang="es-EC" sz="1400" b="0" dirty="0" smtClean="0">
                          <a:effectLst/>
                        </a:rPr>
                        <a:t> </a:t>
                      </a:r>
                      <a:r>
                        <a:rPr lang="es-EC" sz="1400" b="0" dirty="0" err="1" smtClean="0">
                          <a:effectLst/>
                        </a:rPr>
                        <a:t>to</a:t>
                      </a:r>
                      <a:r>
                        <a:rPr lang="es-EC" sz="1400" b="0" dirty="0" smtClean="0">
                          <a:effectLst/>
                        </a:rPr>
                        <a:t> Ráster</a:t>
                      </a:r>
                      <a:endPar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C" sz="1400" b="0" dirty="0" smtClean="0">
                          <a:effectLst/>
                        </a:rPr>
                        <a:t>Grado de amenaza</a:t>
                      </a:r>
                      <a:endPar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lnSpc>
                          <a:spcPct val="150000"/>
                        </a:lnSpc>
                        <a:spcBef>
                          <a:spcPts val="0"/>
                        </a:spcBef>
                        <a:spcAft>
                          <a:spcPts val="0"/>
                        </a:spcAft>
                      </a:pPr>
                      <a:r>
                        <a:rPr lang="es-EC" sz="1400" b="0" dirty="0" smtClean="0">
                          <a:effectLst/>
                        </a:rPr>
                        <a:t>- Alto</a:t>
                      </a:r>
                      <a:endParaRPr lang="es-US" sz="1400" b="0" dirty="0" smtClean="0">
                        <a:effectLst/>
                      </a:endParaRPr>
                    </a:p>
                    <a:p>
                      <a:pPr marL="0" marR="0" indent="0" algn="l">
                        <a:lnSpc>
                          <a:spcPct val="150000"/>
                        </a:lnSpc>
                        <a:spcBef>
                          <a:spcPts val="0"/>
                        </a:spcBef>
                        <a:spcAft>
                          <a:spcPts val="0"/>
                        </a:spcAft>
                      </a:pPr>
                      <a:r>
                        <a:rPr lang="es-EC" sz="1400" b="0" dirty="0" smtClean="0">
                          <a:effectLst/>
                        </a:rPr>
                        <a:t>- Medio</a:t>
                      </a:r>
                      <a:endParaRPr lang="es-US" sz="1400" b="0" dirty="0" smtClean="0">
                        <a:effectLst/>
                      </a:endParaRPr>
                    </a:p>
                    <a:p>
                      <a:pPr marL="0" marR="0" indent="0" algn="l">
                        <a:lnSpc>
                          <a:spcPct val="150000"/>
                        </a:lnSpc>
                        <a:spcBef>
                          <a:spcPts val="0"/>
                        </a:spcBef>
                        <a:spcAft>
                          <a:spcPts val="0"/>
                        </a:spcAft>
                      </a:pPr>
                      <a:r>
                        <a:rPr lang="es-EC" sz="1400" b="0" dirty="0" smtClean="0">
                          <a:effectLst/>
                        </a:rPr>
                        <a:t>- Bajo</a:t>
                      </a:r>
                      <a:endParaRPr lang="es-US" sz="1400" b="0" dirty="0" smtClean="0">
                        <a:effectLst/>
                      </a:endParaRPr>
                    </a:p>
                    <a:p>
                      <a:pPr marL="0" marR="0" indent="0" algn="l">
                        <a:lnSpc>
                          <a:spcPct val="150000"/>
                        </a:lnSpc>
                        <a:spcBef>
                          <a:spcPts val="0"/>
                        </a:spcBef>
                        <a:spcAft>
                          <a:spcPts val="0"/>
                        </a:spcAft>
                      </a:pPr>
                      <a:r>
                        <a:rPr lang="es-EC" sz="1400" b="0" dirty="0" smtClean="0">
                          <a:effectLst/>
                        </a:rPr>
                        <a:t>- Nulo</a:t>
                      </a:r>
                      <a:endParaRPr lang="es-US" sz="1400" b="0" dirty="0" smtClean="0">
                        <a:effectLst/>
                      </a:endParaRPr>
                    </a:p>
                    <a:p>
                      <a:pPr marL="0" marR="0" indent="0" algn="l">
                        <a:lnSpc>
                          <a:spcPct val="150000"/>
                        </a:lnSpc>
                        <a:spcBef>
                          <a:spcPts val="0"/>
                        </a:spcBef>
                        <a:spcAft>
                          <a:spcPts val="0"/>
                        </a:spcAft>
                      </a:pPr>
                      <a:r>
                        <a:rPr lang="es-EC" sz="1400" b="0" dirty="0" smtClean="0">
                          <a:effectLst/>
                        </a:rPr>
                        <a:t>- No aplicable</a:t>
                      </a:r>
                      <a:endPar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smtClean="0">
                          <a:effectLst/>
                        </a:rPr>
                        <a:t>15</a:t>
                      </a:r>
                      <a:endParaRPr lang="es-US" sz="1400" b="0" dirty="0" smtClean="0">
                        <a:effectLst/>
                      </a:endParaRPr>
                    </a:p>
                    <a:p>
                      <a:pPr marL="0" marR="0" indent="0" algn="ctr">
                        <a:lnSpc>
                          <a:spcPct val="150000"/>
                        </a:lnSpc>
                        <a:spcBef>
                          <a:spcPts val="0"/>
                        </a:spcBef>
                        <a:spcAft>
                          <a:spcPts val="0"/>
                        </a:spcAft>
                      </a:pPr>
                      <a:r>
                        <a:rPr lang="es-EC" sz="1400" b="0" dirty="0" smtClean="0">
                          <a:effectLst/>
                        </a:rPr>
                        <a:t>12</a:t>
                      </a:r>
                      <a:endParaRPr lang="es-US" sz="1400" b="0" dirty="0" smtClean="0">
                        <a:effectLst/>
                      </a:endParaRPr>
                    </a:p>
                    <a:p>
                      <a:pPr marL="0" marR="0" indent="0" algn="ctr">
                        <a:lnSpc>
                          <a:spcPct val="150000"/>
                        </a:lnSpc>
                        <a:spcBef>
                          <a:spcPts val="0"/>
                        </a:spcBef>
                        <a:spcAft>
                          <a:spcPts val="0"/>
                        </a:spcAft>
                      </a:pPr>
                      <a:r>
                        <a:rPr lang="es-EC" sz="1400" b="0" dirty="0" smtClean="0">
                          <a:effectLst/>
                        </a:rPr>
                        <a:t>9</a:t>
                      </a:r>
                      <a:endParaRPr lang="es-US" sz="1400" b="0" dirty="0" smtClean="0">
                        <a:effectLst/>
                      </a:endParaRPr>
                    </a:p>
                    <a:p>
                      <a:pPr marL="0" marR="0" indent="0" algn="ctr">
                        <a:lnSpc>
                          <a:spcPct val="150000"/>
                        </a:lnSpc>
                        <a:spcBef>
                          <a:spcPts val="0"/>
                        </a:spcBef>
                        <a:spcAft>
                          <a:spcPts val="0"/>
                        </a:spcAft>
                      </a:pPr>
                      <a:r>
                        <a:rPr lang="es-EC" sz="1400" b="0" dirty="0" smtClean="0">
                          <a:effectLst/>
                        </a:rPr>
                        <a:t>6</a:t>
                      </a:r>
                      <a:endParaRPr lang="es-US" sz="1400" b="0" dirty="0" smtClean="0">
                        <a:effectLst/>
                      </a:endParaRPr>
                    </a:p>
                    <a:p>
                      <a:pPr marL="0" marR="0" indent="0" algn="ctr">
                        <a:lnSpc>
                          <a:spcPct val="150000"/>
                        </a:lnSpc>
                        <a:spcBef>
                          <a:spcPts val="0"/>
                        </a:spcBef>
                        <a:spcAft>
                          <a:spcPts val="0"/>
                        </a:spcAft>
                      </a:pPr>
                      <a:r>
                        <a:rPr lang="es-EC" sz="1400" b="0" dirty="0" smtClean="0">
                          <a:effectLst/>
                        </a:rPr>
                        <a:t>5</a:t>
                      </a:r>
                      <a:endPar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rPr>
                        <a:t>Coste</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241" y="3589278"/>
            <a:ext cx="3992704" cy="2825496"/>
          </a:xfrm>
          <a:prstGeom prst="rect">
            <a:avLst/>
          </a:prstGeom>
        </p:spPr>
      </p:pic>
      <p:pic>
        <p:nvPicPr>
          <p:cNvPr id="7" name="Imagen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8837" y="622113"/>
            <a:ext cx="3992704" cy="2825496"/>
          </a:xfrm>
          <a:prstGeom prst="rect">
            <a:avLst/>
          </a:prstGeom>
        </p:spPr>
      </p:pic>
      <p:pic>
        <p:nvPicPr>
          <p:cNvPr id="8" name="Imagen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8808" y="3589278"/>
            <a:ext cx="3992704" cy="2825496"/>
          </a:xfrm>
          <a:prstGeom prst="rect">
            <a:avLst/>
          </a:prstGeom>
        </p:spPr>
      </p:pic>
      <p:sp>
        <p:nvSpPr>
          <p:cNvPr id="9" name="Flecha izquierda 8"/>
          <p:cNvSpPr/>
          <p:nvPr/>
        </p:nvSpPr>
        <p:spPr>
          <a:xfrm>
            <a:off x="9375819" y="4770206"/>
            <a:ext cx="2150772" cy="87074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US" dirty="0" smtClean="0"/>
              <a:t>Área bajo conservación</a:t>
            </a:r>
            <a:endParaRPr lang="es-US" dirty="0"/>
          </a:p>
        </p:txBody>
      </p:sp>
    </p:spTree>
    <p:extLst>
      <p:ext uri="{BB962C8B-B14F-4D97-AF65-F5344CB8AC3E}">
        <p14:creationId xmlns:p14="http://schemas.microsoft.com/office/powerpoint/2010/main" val="3864586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Marcador de contenido 4"/>
          <p:cNvGraphicFramePr>
            <a:graphicFrameLocks/>
          </p:cNvGraphicFramePr>
          <p:nvPr>
            <p:extLst>
              <p:ext uri="{D42A27DB-BD31-4B8C-83A1-F6EECF244321}">
                <p14:modId xmlns:p14="http://schemas.microsoft.com/office/powerpoint/2010/main" val="913818805"/>
              </p:ext>
            </p:extLst>
          </p:nvPr>
        </p:nvGraphicFramePr>
        <p:xfrm>
          <a:off x="475445" y="1652360"/>
          <a:ext cx="5257800" cy="3977640"/>
        </p:xfrm>
        <a:graphic>
          <a:graphicData uri="http://schemas.openxmlformats.org/drawingml/2006/table">
            <a:tbl>
              <a:tblPr firstRow="1" bandRow="1">
                <a:tableStyleId>{912C8C85-51F0-491E-9774-3900AFEF0FD7}</a:tableStyleId>
              </a:tblPr>
              <a:tblGrid>
                <a:gridCol w="5257800"/>
              </a:tblGrid>
              <a:tr h="418017">
                <a:tc>
                  <a:txBody>
                    <a:bodyPr/>
                    <a:lstStyle/>
                    <a:p>
                      <a:pPr algn="ctr"/>
                      <a:r>
                        <a:rPr lang="es-US" dirty="0" smtClean="0"/>
                        <a:t>Indicadores</a:t>
                      </a:r>
                      <a:r>
                        <a:rPr lang="es-US" baseline="0" dirty="0" smtClean="0"/>
                        <a:t> no se representaron por falta de información</a:t>
                      </a:r>
                      <a:endParaRPr lang="es-US" dirty="0"/>
                    </a:p>
                  </a:txBody>
                  <a:tcPr/>
                </a:tc>
              </a:tr>
              <a:tr h="268725">
                <a:tc>
                  <a:txBody>
                    <a:bodyPr/>
                    <a:lstStyle/>
                    <a:p>
                      <a:pPr marL="0" marR="0" indent="0" algn="ctr">
                        <a:lnSpc>
                          <a:spcPct val="150000"/>
                        </a:lnSpc>
                        <a:spcBef>
                          <a:spcPts val="0"/>
                        </a:spcBef>
                        <a:spcAft>
                          <a:spcPts val="0"/>
                        </a:spcAft>
                      </a:pPr>
                      <a:r>
                        <a:rPr lang="es-US" sz="1800" b="1" dirty="0" smtClean="0">
                          <a:effectLst/>
                        </a:rPr>
                        <a:t>SOCIOCULTURAL</a:t>
                      </a:r>
                      <a:endParaRPr lang="es-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77733">
                <a:tc>
                  <a:txBody>
                    <a:bodyPr/>
                    <a:lstStyle/>
                    <a:p>
                      <a:pPr marL="0" marR="0" indent="0" algn="just">
                        <a:lnSpc>
                          <a:spcPct val="150000"/>
                        </a:lnSpc>
                        <a:spcBef>
                          <a:spcPts val="0"/>
                        </a:spcBef>
                        <a:spcAft>
                          <a:spcPts val="0"/>
                        </a:spcAft>
                      </a:pPr>
                      <a:r>
                        <a:rPr lang="es-US" sz="1600" dirty="0" smtClean="0">
                          <a:effectLst/>
                        </a:rPr>
                        <a:t>Cohesión social y pertenencia de la población con un territorio</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77733">
                <a:tc>
                  <a:txBody>
                    <a:bodyPr/>
                    <a:lstStyle/>
                    <a:p>
                      <a:pPr marL="0" marR="0" indent="0" algn="just">
                        <a:lnSpc>
                          <a:spcPct val="150000"/>
                        </a:lnSpc>
                        <a:spcBef>
                          <a:spcPts val="0"/>
                        </a:spcBef>
                        <a:spcAft>
                          <a:spcPts val="0"/>
                        </a:spcAft>
                      </a:pPr>
                      <a:r>
                        <a:rPr lang="es-US" sz="1600" dirty="0" smtClean="0">
                          <a:effectLst/>
                        </a:rPr>
                        <a:t>Patrimonio cultural tangible e intangible y conocimiento ancestral</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42184">
                <a:tc>
                  <a:txBody>
                    <a:bodyPr/>
                    <a:lstStyle/>
                    <a:p>
                      <a:pPr algn="ctr"/>
                      <a:r>
                        <a:rPr lang="es-US" b="1" dirty="0" smtClean="0"/>
                        <a:t>ECONÓMICO</a:t>
                      </a:r>
                      <a:endParaRPr lang="es-US" b="1" dirty="0"/>
                    </a:p>
                  </a:txBody>
                  <a:tcPr/>
                </a:tc>
              </a:tr>
              <a:tr h="477733">
                <a:tc>
                  <a:txBody>
                    <a:bodyPr/>
                    <a:lstStyle/>
                    <a:p>
                      <a:pPr marL="0" marR="0" indent="0" algn="just">
                        <a:lnSpc>
                          <a:spcPct val="150000"/>
                        </a:lnSpc>
                        <a:spcBef>
                          <a:spcPts val="0"/>
                        </a:spcBef>
                        <a:spcAft>
                          <a:spcPts val="0"/>
                        </a:spcAft>
                      </a:pPr>
                      <a:r>
                        <a:rPr lang="es-US" sz="1600" dirty="0" smtClean="0">
                          <a:effectLst/>
                        </a:rPr>
                        <a:t>Análisis del número de establecimientos: manufactura y artesanías, comercios, servicios </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42184">
                <a:tc>
                  <a:txBody>
                    <a:bodyPr/>
                    <a:lstStyle/>
                    <a:p>
                      <a:pPr marL="0" marR="0" indent="0" algn="just">
                        <a:lnSpc>
                          <a:spcPct val="150000"/>
                        </a:lnSpc>
                        <a:spcBef>
                          <a:spcPts val="0"/>
                        </a:spcBef>
                        <a:spcAft>
                          <a:spcPts val="0"/>
                        </a:spcAft>
                      </a:pPr>
                      <a:r>
                        <a:rPr lang="es-EC" sz="1600" dirty="0" smtClean="0">
                          <a:effectLst/>
                        </a:rPr>
                        <a:t>Análisis de presencia de nacionales</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6" name="Marcador de contenido 4"/>
          <p:cNvGraphicFramePr>
            <a:graphicFrameLocks/>
          </p:cNvGraphicFramePr>
          <p:nvPr>
            <p:extLst>
              <p:ext uri="{D42A27DB-BD31-4B8C-83A1-F6EECF244321}">
                <p14:modId xmlns:p14="http://schemas.microsoft.com/office/powerpoint/2010/main" val="2339249035"/>
              </p:ext>
            </p:extLst>
          </p:nvPr>
        </p:nvGraphicFramePr>
        <p:xfrm>
          <a:off x="6255912" y="838843"/>
          <a:ext cx="5257800" cy="5217693"/>
        </p:xfrm>
        <a:graphic>
          <a:graphicData uri="http://schemas.openxmlformats.org/drawingml/2006/table">
            <a:tbl>
              <a:tblPr firstRow="1" bandRow="1">
                <a:tableStyleId>{912C8C85-51F0-491E-9774-3900AFEF0FD7}</a:tableStyleId>
              </a:tblPr>
              <a:tblGrid>
                <a:gridCol w="5257800"/>
              </a:tblGrid>
              <a:tr h="418017">
                <a:tc>
                  <a:txBody>
                    <a:bodyPr/>
                    <a:lstStyle/>
                    <a:p>
                      <a:pPr algn="ctr"/>
                      <a:r>
                        <a:rPr lang="es-US" dirty="0" smtClean="0"/>
                        <a:t>Indicadores</a:t>
                      </a:r>
                      <a:r>
                        <a:rPr lang="es-US" baseline="0" dirty="0" smtClean="0"/>
                        <a:t> no se representaron por falta de información</a:t>
                      </a:r>
                      <a:endParaRPr lang="es-US" dirty="0"/>
                    </a:p>
                  </a:txBody>
                  <a:tcPr/>
                </a:tc>
              </a:tr>
              <a:tr h="268725">
                <a:tc>
                  <a:txBody>
                    <a:bodyPr/>
                    <a:lstStyle/>
                    <a:p>
                      <a:pPr marL="0" marR="0" indent="0" algn="ctr">
                        <a:lnSpc>
                          <a:spcPct val="150000"/>
                        </a:lnSpc>
                        <a:spcBef>
                          <a:spcPts val="0"/>
                        </a:spcBef>
                        <a:spcAft>
                          <a:spcPts val="0"/>
                        </a:spcAft>
                      </a:pPr>
                      <a:r>
                        <a:rPr lang="es-EC" sz="1800" b="1" dirty="0" smtClean="0">
                          <a:effectLst/>
                        </a:rPr>
                        <a:t>ASENTAMIENTOS</a:t>
                      </a:r>
                      <a:r>
                        <a:rPr lang="es-EC" sz="1800" b="1" baseline="0" dirty="0" smtClean="0">
                          <a:effectLst/>
                        </a:rPr>
                        <a:t> HUMANOS</a:t>
                      </a:r>
                      <a:endParaRPr lang="es-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77733">
                <a:tc>
                  <a:txBody>
                    <a:bodyPr/>
                    <a:lstStyle/>
                    <a:p>
                      <a:pPr marL="0" marR="0" indent="0" algn="just">
                        <a:lnSpc>
                          <a:spcPct val="150000"/>
                        </a:lnSpc>
                        <a:spcBef>
                          <a:spcPts val="0"/>
                        </a:spcBef>
                        <a:spcAft>
                          <a:spcPts val="0"/>
                        </a:spcAft>
                      </a:pPr>
                      <a:r>
                        <a:rPr lang="es-US" sz="1600" b="0" dirty="0" smtClean="0">
                          <a:effectLst/>
                          <a:latin typeface="+mn-lt"/>
                        </a:rPr>
                        <a:t>Análisis de la red nacional de asentamientos humanos y lineamientos establecidos en la Estrategia Territorial Nacional 2013-2017</a:t>
                      </a:r>
                      <a:endParaRPr lang="es-US" sz="1600" b="0" dirty="0">
                        <a:effectLst/>
                        <a:latin typeface="+mn-lt"/>
                        <a:ea typeface="Calibri" panose="020F0502020204030204" pitchFamily="34" charset="0"/>
                        <a:cs typeface="Times New Roman" panose="02020603050405020304" pitchFamily="18" charset="0"/>
                      </a:endParaRPr>
                    </a:p>
                  </a:txBody>
                  <a:tcPr marL="68580" marR="68580" marT="0" marB="0" anchor="ctr"/>
                </a:tc>
              </a:tr>
              <a:tr h="477733">
                <a:tc>
                  <a:txBody>
                    <a:bodyPr/>
                    <a:lstStyle/>
                    <a:p>
                      <a:pPr marL="0" marR="0" indent="0" algn="just">
                        <a:lnSpc>
                          <a:spcPct val="150000"/>
                        </a:lnSpc>
                        <a:spcBef>
                          <a:spcPts val="0"/>
                        </a:spcBef>
                        <a:spcAft>
                          <a:spcPts val="0"/>
                        </a:spcAft>
                      </a:pPr>
                      <a:r>
                        <a:rPr lang="es-US" sz="1600" b="0" dirty="0" smtClean="0">
                          <a:effectLst/>
                          <a:latin typeface="+mn-lt"/>
                        </a:rPr>
                        <a:t>Análisis del acceso de la población a vivienda</a:t>
                      </a:r>
                      <a:endParaRPr lang="es-US" sz="1600" b="0" dirty="0">
                        <a:effectLst/>
                        <a:latin typeface="+mn-lt"/>
                        <a:ea typeface="Calibri" panose="020F0502020204030204" pitchFamily="34" charset="0"/>
                        <a:cs typeface="Times New Roman" panose="02020603050405020304" pitchFamily="18" charset="0"/>
                      </a:endParaRPr>
                    </a:p>
                  </a:txBody>
                  <a:tcPr marL="68580" marR="68580" marT="0" marB="0" anchor="ctr"/>
                </a:tc>
              </a:tr>
              <a:tr h="242184">
                <a:tc>
                  <a:txBody>
                    <a:bodyPr/>
                    <a:lstStyle/>
                    <a:p>
                      <a:pPr marL="0" marR="0" indent="0" algn="just">
                        <a:lnSpc>
                          <a:spcPct val="150000"/>
                        </a:lnSpc>
                        <a:spcBef>
                          <a:spcPts val="0"/>
                        </a:spcBef>
                        <a:spcAft>
                          <a:spcPts val="0"/>
                        </a:spcAft>
                      </a:pPr>
                      <a:r>
                        <a:rPr lang="es-US" sz="1600" b="0" dirty="0" smtClean="0">
                          <a:effectLst/>
                          <a:latin typeface="+mn-lt"/>
                          <a:ea typeface="Calibri" panose="020F0502020204030204" pitchFamily="34" charset="0"/>
                          <a:cs typeface="Times New Roman" panose="02020603050405020304" pitchFamily="18" charset="0"/>
                        </a:rPr>
                        <a:t>Análisis de la dispersión, concentración poblacional y de servicios sociales y públicos por asentamientos humanos</a:t>
                      </a:r>
                      <a:endParaRPr lang="es-US" sz="1600" b="0" dirty="0">
                        <a:effectLst/>
                        <a:latin typeface="+mn-lt"/>
                        <a:ea typeface="Calibri" panose="020F0502020204030204" pitchFamily="34" charset="0"/>
                        <a:cs typeface="Times New Roman" panose="02020603050405020304" pitchFamily="18" charset="0"/>
                      </a:endParaRPr>
                    </a:p>
                  </a:txBody>
                  <a:tcPr marL="68580" marR="68580" marT="0" marB="0" anchor="ctr"/>
                </a:tc>
              </a:tr>
              <a:tr h="242184">
                <a:tc>
                  <a:txBody>
                    <a:bodyPr/>
                    <a:lstStyle/>
                    <a:p>
                      <a:pPr marL="0" marR="0" indent="0" algn="just">
                        <a:lnSpc>
                          <a:spcPct val="150000"/>
                        </a:lnSpc>
                        <a:spcBef>
                          <a:spcPts val="0"/>
                        </a:spcBef>
                        <a:spcAft>
                          <a:spcPts val="0"/>
                        </a:spcAft>
                      </a:pPr>
                      <a:r>
                        <a:rPr lang="es-US" sz="1600" b="0" dirty="0" smtClean="0">
                          <a:effectLst/>
                          <a:latin typeface="+mn-lt"/>
                          <a:ea typeface="Calibri" panose="020F0502020204030204" pitchFamily="34" charset="0"/>
                          <a:cs typeface="Times New Roman" panose="02020603050405020304" pitchFamily="18" charset="0"/>
                        </a:rPr>
                        <a:t>Localización y descripción de los asentamientos humanos.</a:t>
                      </a:r>
                    </a:p>
                  </a:txBody>
                  <a:tcPr marL="68580" marR="68580" marT="0" marB="0" anchor="ctr"/>
                </a:tc>
              </a:tr>
              <a:tr h="242184">
                <a:tc>
                  <a:txBody>
                    <a:bodyPr/>
                    <a:lstStyle/>
                    <a:p>
                      <a:pPr marL="0" marR="0" indent="0" algn="ctr">
                        <a:lnSpc>
                          <a:spcPct val="150000"/>
                        </a:lnSpc>
                        <a:spcBef>
                          <a:spcPts val="0"/>
                        </a:spcBef>
                        <a:spcAft>
                          <a:spcPts val="0"/>
                        </a:spcAft>
                      </a:pPr>
                      <a:r>
                        <a:rPr lang="es-EC" sz="1800" b="1" dirty="0" smtClean="0">
                          <a:effectLst/>
                          <a:latin typeface="+mn-lt"/>
                          <a:ea typeface="+mn-ea"/>
                          <a:cs typeface="+mn-cs"/>
                        </a:rPr>
                        <a:t>MOVILIDAD</a:t>
                      </a:r>
                      <a:r>
                        <a:rPr lang="es-EC" sz="1800" b="1" baseline="0" dirty="0" smtClean="0">
                          <a:effectLst/>
                          <a:latin typeface="+mn-lt"/>
                          <a:ea typeface="+mn-ea"/>
                          <a:cs typeface="+mn-cs"/>
                        </a:rPr>
                        <a:t>, ENERGÍA Y CONECTIVIDAD</a:t>
                      </a:r>
                      <a:endParaRPr lang="es-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68725">
                <a:tc>
                  <a:txBody>
                    <a:bodyPr/>
                    <a:lstStyle/>
                    <a:p>
                      <a:pPr marL="0" marR="0" indent="0" algn="just">
                        <a:lnSpc>
                          <a:spcPct val="150000"/>
                        </a:lnSpc>
                        <a:spcBef>
                          <a:spcPts val="0"/>
                        </a:spcBef>
                        <a:spcAft>
                          <a:spcPts val="0"/>
                        </a:spcAft>
                      </a:pPr>
                      <a:r>
                        <a:rPr lang="es-US" sz="1600" dirty="0" smtClean="0">
                          <a:effectLst/>
                        </a:rPr>
                        <a:t>Acceso a servicios de telecomunicaciones</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16600">
                <a:tc>
                  <a:txBody>
                    <a:bodyPr/>
                    <a:lstStyle/>
                    <a:p>
                      <a:pPr marL="0" marR="0" indent="0" algn="just">
                        <a:lnSpc>
                          <a:spcPct val="150000"/>
                        </a:lnSpc>
                        <a:spcBef>
                          <a:spcPts val="0"/>
                        </a:spcBef>
                        <a:spcAft>
                          <a:spcPts val="0"/>
                        </a:spcAft>
                      </a:pPr>
                      <a:r>
                        <a:rPr lang="es-US" sz="1600" dirty="0" smtClean="0">
                          <a:effectLst/>
                        </a:rPr>
                        <a:t>Potencia instalada y tipo de generación de energía eléctrica</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4290221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741765326"/>
              </p:ext>
            </p:extLst>
          </p:nvPr>
        </p:nvGraphicFramePr>
        <p:xfrm>
          <a:off x="541986" y="679406"/>
          <a:ext cx="5257800" cy="5948680"/>
        </p:xfrm>
        <a:graphic>
          <a:graphicData uri="http://schemas.openxmlformats.org/drawingml/2006/table">
            <a:tbl>
              <a:tblPr firstRow="1" bandRow="1">
                <a:tableStyleId>{912C8C85-51F0-491E-9774-3900AFEF0FD7}</a:tableStyleId>
              </a:tblPr>
              <a:tblGrid>
                <a:gridCol w="5257800"/>
              </a:tblGrid>
              <a:tr h="370840">
                <a:tc>
                  <a:txBody>
                    <a:bodyPr/>
                    <a:lstStyle/>
                    <a:p>
                      <a:pPr algn="ctr"/>
                      <a:r>
                        <a:rPr lang="es-US" dirty="0" smtClean="0"/>
                        <a:t>Indicadores representadas</a:t>
                      </a:r>
                      <a:r>
                        <a:rPr lang="es-US" baseline="0" dirty="0" smtClean="0"/>
                        <a:t> en tablas</a:t>
                      </a:r>
                      <a:endParaRPr lang="es-US" dirty="0"/>
                    </a:p>
                  </a:txBody>
                  <a:tcPr/>
                </a:tc>
              </a:tr>
              <a:tr h="370840">
                <a:tc>
                  <a:txBody>
                    <a:bodyPr/>
                    <a:lstStyle/>
                    <a:p>
                      <a:pPr marL="0" marR="0" indent="0" algn="ctr">
                        <a:lnSpc>
                          <a:spcPct val="150000"/>
                        </a:lnSpc>
                        <a:spcBef>
                          <a:spcPts val="0"/>
                        </a:spcBef>
                        <a:spcAft>
                          <a:spcPts val="0"/>
                        </a:spcAft>
                      </a:pPr>
                      <a:r>
                        <a:rPr lang="es-US" sz="1800" b="1" dirty="0" smtClean="0">
                          <a:effectLst/>
                        </a:rPr>
                        <a:t>BIOFÍSICO</a:t>
                      </a:r>
                      <a:endParaRPr lang="es-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indent="0" algn="just">
                        <a:lnSpc>
                          <a:spcPct val="150000"/>
                        </a:lnSpc>
                        <a:spcBef>
                          <a:spcPts val="0"/>
                        </a:spcBef>
                        <a:spcAft>
                          <a:spcPts val="0"/>
                        </a:spcAft>
                      </a:pPr>
                      <a:r>
                        <a:rPr lang="es-EC" sz="1600" dirty="0" smtClean="0">
                          <a:effectLst/>
                        </a:rPr>
                        <a:t>Recursos </a:t>
                      </a:r>
                      <a:r>
                        <a:rPr lang="es-EC" sz="1600" dirty="0">
                          <a:effectLst/>
                        </a:rPr>
                        <a:t>naturales degradados y sus causas</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indent="0" algn="just">
                        <a:lnSpc>
                          <a:spcPct val="150000"/>
                        </a:lnSpc>
                        <a:spcBef>
                          <a:spcPts val="0"/>
                        </a:spcBef>
                        <a:spcAft>
                          <a:spcPts val="0"/>
                        </a:spcAft>
                      </a:pPr>
                      <a:r>
                        <a:rPr lang="es-EC" sz="1600" dirty="0" smtClean="0">
                          <a:effectLst/>
                        </a:rPr>
                        <a:t>Impacto </a:t>
                      </a:r>
                      <a:r>
                        <a:rPr lang="es-EC" sz="1600" dirty="0">
                          <a:effectLst/>
                        </a:rPr>
                        <a:t>y niveles de contaminación en el entorno ambiental</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70840">
                <a:tc>
                  <a:txBody>
                    <a:bodyPr/>
                    <a:lstStyle/>
                    <a:p>
                      <a:pPr marL="0" marR="0" indent="0" algn="just">
                        <a:lnSpc>
                          <a:spcPct val="150000"/>
                        </a:lnSpc>
                        <a:spcBef>
                          <a:spcPts val="0"/>
                        </a:spcBef>
                        <a:spcAft>
                          <a:spcPts val="0"/>
                        </a:spcAft>
                      </a:pPr>
                      <a:r>
                        <a:rPr lang="es-EC" sz="1600" dirty="0">
                          <a:effectLst/>
                        </a:rPr>
                        <a:t>Aire</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70840">
                <a:tc>
                  <a:txBody>
                    <a:bodyPr/>
                    <a:lstStyle/>
                    <a:p>
                      <a:pPr algn="ctr"/>
                      <a:r>
                        <a:rPr lang="es-US" b="1" dirty="0" smtClean="0"/>
                        <a:t>SOCIOCULTURAL</a:t>
                      </a:r>
                      <a:endParaRPr lang="es-US" b="1" dirty="0"/>
                    </a:p>
                  </a:txBody>
                  <a:tcPr/>
                </a:tc>
              </a:tr>
              <a:tr h="370840">
                <a:tc>
                  <a:txBody>
                    <a:bodyPr/>
                    <a:lstStyle/>
                    <a:p>
                      <a:pPr algn="just"/>
                      <a:r>
                        <a:rPr lang="es-EC" sz="1600" kern="1200" dirty="0" smtClean="0">
                          <a:effectLst/>
                        </a:rPr>
                        <a:t>Organización y tejido social</a:t>
                      </a:r>
                      <a:endParaRPr lang="es-US" sz="1600" b="0" i="0" dirty="0"/>
                    </a:p>
                  </a:txBody>
                  <a:tcPr/>
                </a:tc>
              </a:tr>
              <a:tr h="370840">
                <a:tc>
                  <a:txBody>
                    <a:bodyPr/>
                    <a:lstStyle/>
                    <a:p>
                      <a:pPr algn="ctr"/>
                      <a:r>
                        <a:rPr lang="es-US" b="1" dirty="0" smtClean="0"/>
                        <a:t>ECONÓMICO</a:t>
                      </a:r>
                      <a:endParaRPr lang="es-US" b="1" dirty="0"/>
                    </a:p>
                  </a:txBody>
                  <a:tcPr/>
                </a:tc>
              </a:tr>
              <a:tr h="370840">
                <a:tc>
                  <a:txBody>
                    <a:bodyPr/>
                    <a:lstStyle/>
                    <a:p>
                      <a:pPr marL="0" marR="0" indent="0" algn="just">
                        <a:lnSpc>
                          <a:spcPct val="150000"/>
                        </a:lnSpc>
                        <a:spcBef>
                          <a:spcPts val="0"/>
                        </a:spcBef>
                        <a:spcAft>
                          <a:spcPts val="0"/>
                        </a:spcAft>
                      </a:pPr>
                      <a:r>
                        <a:rPr lang="es-EC" sz="1600" dirty="0" smtClean="0">
                          <a:effectLst/>
                        </a:rPr>
                        <a:t>Principales </a:t>
                      </a:r>
                      <a:r>
                        <a:rPr lang="es-EC" sz="1600" dirty="0">
                          <a:effectLst/>
                        </a:rPr>
                        <a:t>actividades económico productivas del territorio (manufactura, comercio, agropecuario, piscícola, etc.) según ocupación de PEA</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70840">
                <a:tc>
                  <a:txBody>
                    <a:bodyPr/>
                    <a:lstStyle/>
                    <a:p>
                      <a:pPr marL="0" marR="0" indent="0" algn="just">
                        <a:lnSpc>
                          <a:spcPct val="150000"/>
                        </a:lnSpc>
                        <a:spcBef>
                          <a:spcPts val="0"/>
                        </a:spcBef>
                        <a:spcAft>
                          <a:spcPts val="0"/>
                        </a:spcAft>
                      </a:pPr>
                      <a:r>
                        <a:rPr lang="es-EC" sz="1600" dirty="0">
                          <a:effectLst/>
                        </a:rPr>
                        <a:t>Principales productos: Volumen de producción y productividad</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70840">
                <a:tc>
                  <a:txBody>
                    <a:bodyPr/>
                    <a:lstStyle/>
                    <a:p>
                      <a:pPr marL="0" marR="0" indent="0" algn="just">
                        <a:lnSpc>
                          <a:spcPct val="150000"/>
                        </a:lnSpc>
                        <a:spcBef>
                          <a:spcPts val="0"/>
                        </a:spcBef>
                        <a:spcAft>
                          <a:spcPts val="0"/>
                        </a:spcAft>
                      </a:pPr>
                      <a:r>
                        <a:rPr lang="es-EC" sz="1600" dirty="0">
                          <a:effectLst/>
                        </a:rPr>
                        <a:t>Seguridad y soberanía alimentaria</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70840">
                <a:tc>
                  <a:txBody>
                    <a:bodyPr/>
                    <a:lstStyle/>
                    <a:p>
                      <a:pPr marL="0" marR="0" indent="0" algn="just">
                        <a:lnSpc>
                          <a:spcPct val="150000"/>
                        </a:lnSpc>
                        <a:spcBef>
                          <a:spcPts val="0"/>
                        </a:spcBef>
                        <a:spcAft>
                          <a:spcPts val="0"/>
                        </a:spcAft>
                      </a:pPr>
                      <a:r>
                        <a:rPr lang="es-EC" sz="1600" dirty="0">
                          <a:effectLst/>
                        </a:rPr>
                        <a:t>Mercado de capitales y financiamiento de las inversiones</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70840">
                <a:tc>
                  <a:txBody>
                    <a:bodyPr/>
                    <a:lstStyle/>
                    <a:p>
                      <a:pPr marL="0" marR="0" indent="0" algn="just">
                        <a:lnSpc>
                          <a:spcPct val="150000"/>
                        </a:lnSpc>
                        <a:spcBef>
                          <a:spcPts val="0"/>
                        </a:spcBef>
                        <a:spcAft>
                          <a:spcPts val="0"/>
                        </a:spcAft>
                      </a:pPr>
                      <a:r>
                        <a:rPr lang="es-EC" sz="1600" dirty="0">
                          <a:effectLst/>
                        </a:rPr>
                        <a:t>Flujos fiscales</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Marcador de contenido 4"/>
          <p:cNvGraphicFramePr>
            <a:graphicFrameLocks/>
          </p:cNvGraphicFramePr>
          <p:nvPr>
            <p:extLst>
              <p:ext uri="{D42A27DB-BD31-4B8C-83A1-F6EECF244321}">
                <p14:modId xmlns:p14="http://schemas.microsoft.com/office/powerpoint/2010/main" val="29475376"/>
              </p:ext>
            </p:extLst>
          </p:nvPr>
        </p:nvGraphicFramePr>
        <p:xfrm>
          <a:off x="6296695" y="1733327"/>
          <a:ext cx="5257800" cy="4079240"/>
        </p:xfrm>
        <a:graphic>
          <a:graphicData uri="http://schemas.openxmlformats.org/drawingml/2006/table">
            <a:tbl>
              <a:tblPr firstRow="1" bandRow="1">
                <a:tableStyleId>{912C8C85-51F0-491E-9774-3900AFEF0FD7}</a:tableStyleId>
              </a:tblPr>
              <a:tblGrid>
                <a:gridCol w="5257800"/>
              </a:tblGrid>
              <a:tr h="370840">
                <a:tc>
                  <a:txBody>
                    <a:bodyPr/>
                    <a:lstStyle/>
                    <a:p>
                      <a:pPr algn="ctr"/>
                      <a:r>
                        <a:rPr lang="es-US" dirty="0" smtClean="0"/>
                        <a:t>Indicadores representadas</a:t>
                      </a:r>
                      <a:r>
                        <a:rPr lang="es-US" baseline="0" dirty="0" smtClean="0"/>
                        <a:t> en tablas</a:t>
                      </a:r>
                      <a:endParaRPr lang="es-US" dirty="0"/>
                    </a:p>
                  </a:txBody>
                  <a:tcPr/>
                </a:tc>
              </a:tr>
              <a:tr h="370840">
                <a:tc>
                  <a:txBody>
                    <a:bodyPr/>
                    <a:lstStyle/>
                    <a:p>
                      <a:pPr marL="0" marR="0" indent="0" algn="ctr">
                        <a:lnSpc>
                          <a:spcPct val="150000"/>
                        </a:lnSpc>
                        <a:spcBef>
                          <a:spcPts val="0"/>
                        </a:spcBef>
                        <a:spcAft>
                          <a:spcPts val="0"/>
                        </a:spcAft>
                      </a:pPr>
                      <a:r>
                        <a:rPr lang="es-US" sz="1800" b="1" dirty="0" smtClean="0">
                          <a:effectLst/>
                        </a:rPr>
                        <a:t>POLÍTICO INSTITUCIONAL</a:t>
                      </a:r>
                      <a:endParaRPr lang="es-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indent="0" algn="just">
                        <a:lnSpc>
                          <a:spcPct val="150000"/>
                        </a:lnSpc>
                        <a:spcBef>
                          <a:spcPts val="0"/>
                        </a:spcBef>
                        <a:spcAft>
                          <a:spcPts val="0"/>
                        </a:spcAft>
                      </a:pPr>
                      <a:r>
                        <a:rPr lang="es-EC" sz="1600" dirty="0">
                          <a:effectLst/>
                          <a:latin typeface="+mn-lt"/>
                          <a:ea typeface="Times New Roman" panose="02020603050405020304" pitchFamily="18" charset="0"/>
                          <a:cs typeface="Times New Roman" panose="02020603050405020304" pitchFamily="18" charset="0"/>
                        </a:rPr>
                        <a:t>Instrumentos de planificación y ordenamiento territorial vigentes o existentes en el GAD, así como el marco legal vigente</a:t>
                      </a:r>
                      <a:endParaRPr lang="es-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370840">
                <a:tc>
                  <a:txBody>
                    <a:bodyPr/>
                    <a:lstStyle/>
                    <a:p>
                      <a:pPr marL="0" marR="0" indent="0" algn="just">
                        <a:lnSpc>
                          <a:spcPct val="150000"/>
                        </a:lnSpc>
                        <a:spcBef>
                          <a:spcPts val="0"/>
                        </a:spcBef>
                        <a:spcAft>
                          <a:spcPts val="0"/>
                        </a:spcAft>
                      </a:pPr>
                      <a:r>
                        <a:rPr lang="es-EC" sz="1600" dirty="0">
                          <a:effectLst/>
                          <a:latin typeface="+mn-lt"/>
                          <a:ea typeface="Times New Roman" panose="02020603050405020304" pitchFamily="18" charset="0"/>
                          <a:cs typeface="Times New Roman" panose="02020603050405020304" pitchFamily="18" charset="0"/>
                        </a:rPr>
                        <a:t>Mapeo de actores públicos, privados, sociedad civil</a:t>
                      </a:r>
                      <a:endParaRPr lang="es-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370840">
                <a:tc>
                  <a:txBody>
                    <a:bodyPr/>
                    <a:lstStyle/>
                    <a:p>
                      <a:pPr marL="0" marR="0" indent="0" algn="just">
                        <a:lnSpc>
                          <a:spcPct val="150000"/>
                        </a:lnSpc>
                        <a:spcBef>
                          <a:spcPts val="0"/>
                        </a:spcBef>
                        <a:spcAft>
                          <a:spcPts val="0"/>
                        </a:spcAft>
                      </a:pPr>
                      <a:r>
                        <a:rPr lang="es-EC" sz="1600" dirty="0">
                          <a:effectLst/>
                          <a:latin typeface="+mn-lt"/>
                          <a:ea typeface="Calibri" panose="020F0502020204030204" pitchFamily="34" charset="0"/>
                          <a:cs typeface="Times New Roman" panose="02020603050405020304" pitchFamily="18" charset="0"/>
                        </a:rPr>
                        <a:t>Estructura y capacidades del gobierno autónomo descentralizado para la gestión del territorio, incluye análisis del talento humano</a:t>
                      </a:r>
                      <a:endParaRPr lang="es-US" sz="1600" dirty="0">
                        <a:effectLst/>
                        <a:latin typeface="+mn-lt"/>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indent="0" algn="just">
                        <a:lnSpc>
                          <a:spcPct val="150000"/>
                        </a:lnSpc>
                        <a:spcBef>
                          <a:spcPts val="0"/>
                        </a:spcBef>
                        <a:spcAft>
                          <a:spcPts val="0"/>
                        </a:spcAft>
                      </a:pPr>
                      <a:r>
                        <a:rPr lang="es-EC" sz="1600" dirty="0">
                          <a:effectLst/>
                          <a:latin typeface="+mn-lt"/>
                          <a:ea typeface="Calibri" panose="020F0502020204030204" pitchFamily="34" charset="0"/>
                          <a:cs typeface="Times New Roman" panose="02020603050405020304" pitchFamily="18" charset="0"/>
                        </a:rPr>
                        <a:t>Análisis y sistematización de experiencias sobre la planificación y ordenamiento territorial en el GAD</a:t>
                      </a:r>
                      <a:endParaRPr lang="es-US" sz="16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290221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US" sz="2400" b="1" dirty="0" smtClean="0"/>
              <a:t>Selección de ponderaciones</a:t>
            </a:r>
            <a:endParaRPr lang="es-US" sz="2400"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882576874"/>
              </p:ext>
            </p:extLst>
          </p:nvPr>
        </p:nvGraphicFramePr>
        <p:xfrm>
          <a:off x="0" y="3010481"/>
          <a:ext cx="3811073" cy="1754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a 5"/>
          <p:cNvGraphicFramePr/>
          <p:nvPr>
            <p:extLst>
              <p:ext uri="{D42A27DB-BD31-4B8C-83A1-F6EECF244321}">
                <p14:modId xmlns:p14="http://schemas.microsoft.com/office/powerpoint/2010/main" val="3726487224"/>
              </p:ext>
            </p:extLst>
          </p:nvPr>
        </p:nvGraphicFramePr>
        <p:xfrm>
          <a:off x="3934138" y="1271908"/>
          <a:ext cx="8128000" cy="541866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290221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755818701"/>
              </p:ext>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contenido 2"/>
          <p:cNvSpPr txBox="1">
            <a:spLocks/>
          </p:cNvSpPr>
          <p:nvPr/>
        </p:nvSpPr>
        <p:spPr>
          <a:xfrm>
            <a:off x="999746" y="1365161"/>
            <a:ext cx="9905998" cy="440028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just">
              <a:buFont typeface="Arial"/>
              <a:buNone/>
            </a:pPr>
            <a:endParaRPr lang="es-US" b="1" dirty="0"/>
          </a:p>
        </p:txBody>
      </p:sp>
      <p:graphicFrame>
        <p:nvGraphicFramePr>
          <p:cNvPr id="9" name="Diagrama 8"/>
          <p:cNvGraphicFramePr/>
          <p:nvPr>
            <p:extLst>
              <p:ext uri="{D42A27DB-BD31-4B8C-83A1-F6EECF244321}">
                <p14:modId xmlns:p14="http://schemas.microsoft.com/office/powerpoint/2010/main" val="3889656949"/>
              </p:ext>
            </p:extLst>
          </p:nvPr>
        </p:nvGraphicFramePr>
        <p:xfrm>
          <a:off x="1954727" y="603756"/>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97082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36648" y="432594"/>
            <a:ext cx="2316838" cy="1325563"/>
          </a:xfrm>
        </p:spPr>
        <p:txBody>
          <a:bodyPr>
            <a:normAutofit/>
          </a:bodyPr>
          <a:lstStyle/>
          <a:p>
            <a:pPr algn="ctr"/>
            <a:r>
              <a:rPr lang="es-US" sz="2400" b="1" dirty="0" smtClean="0"/>
              <a:t>Modelo Conceptual</a:t>
            </a:r>
            <a:endParaRPr lang="es-US" sz="2400" b="1" dirty="0"/>
          </a:p>
        </p:txBody>
      </p:sp>
      <p:graphicFrame>
        <p:nvGraphicFramePr>
          <p:cNvPr id="4" name="Marcador de contenido 3"/>
          <p:cNvGraphicFramePr>
            <a:graphicFrameLocks/>
          </p:cNvGraphicFramePr>
          <p:nvPr>
            <p:extLst>
              <p:ext uri="{D42A27DB-BD31-4B8C-83A1-F6EECF244321}">
                <p14:modId xmlns:p14="http://schemas.microsoft.com/office/powerpoint/2010/main" val="2118079858"/>
              </p:ext>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p:nvPr/>
        </p:nvPicPr>
        <p:blipFill>
          <a:blip r:embed="rId7" cstate="print">
            <a:extLst>
              <a:ext uri="{28A0092B-C50C-407E-A947-70E740481C1C}">
                <a14:useLocalDpi xmlns:a14="http://schemas.microsoft.com/office/drawing/2010/main" val="0"/>
              </a:ext>
            </a:extLst>
          </a:blip>
          <a:stretch>
            <a:fillRect/>
          </a:stretch>
        </p:blipFill>
        <p:spPr>
          <a:xfrm>
            <a:off x="138514" y="365125"/>
            <a:ext cx="9456246" cy="6492875"/>
          </a:xfrm>
          <a:prstGeom prst="rect">
            <a:avLst/>
          </a:prstGeom>
        </p:spPr>
      </p:pic>
      <p:pic>
        <p:nvPicPr>
          <p:cNvPr id="6" name="Imagen 5"/>
          <p:cNvPicPr/>
          <p:nvPr/>
        </p:nvPicPr>
        <p:blipFill>
          <a:blip r:embed="rId8">
            <a:extLst>
              <a:ext uri="{28A0092B-C50C-407E-A947-70E740481C1C}">
                <a14:useLocalDpi xmlns:a14="http://schemas.microsoft.com/office/drawing/2010/main" val="0"/>
              </a:ext>
            </a:extLst>
          </a:blip>
          <a:stretch>
            <a:fillRect/>
          </a:stretch>
        </p:blipFill>
        <p:spPr>
          <a:xfrm>
            <a:off x="9736648" y="2460726"/>
            <a:ext cx="2316838" cy="3081136"/>
          </a:xfrm>
          <a:prstGeom prst="rect">
            <a:avLst/>
          </a:prstGeom>
        </p:spPr>
      </p:pic>
    </p:spTree>
    <p:extLst>
      <p:ext uri="{BB962C8B-B14F-4D97-AF65-F5344CB8AC3E}">
        <p14:creationId xmlns:p14="http://schemas.microsoft.com/office/powerpoint/2010/main" val="42902214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Marcador de contenido 8"/>
          <p:cNvGraphicFramePr>
            <a:graphicFrameLocks noGrp="1"/>
          </p:cNvGraphicFramePr>
          <p:nvPr>
            <p:ph idx="1"/>
            <p:extLst>
              <p:ext uri="{D42A27DB-BD31-4B8C-83A1-F6EECF244321}">
                <p14:modId xmlns:p14="http://schemas.microsoft.com/office/powerpoint/2010/main" val="1795943569"/>
              </p:ext>
            </p:extLst>
          </p:nvPr>
        </p:nvGraphicFramePr>
        <p:xfrm>
          <a:off x="2305315" y="339366"/>
          <a:ext cx="9478853" cy="3484824"/>
        </p:xfrm>
        <a:graphic>
          <a:graphicData uri="http://schemas.openxmlformats.org/drawingml/2006/table">
            <a:tbl>
              <a:tblPr firstRow="1" firstCol="1" bandRow="1">
                <a:tableStyleId>{68D230F3-CF80-4859-8CE7-A43EE81993B5}</a:tableStyleId>
              </a:tblPr>
              <a:tblGrid>
                <a:gridCol w="2453532"/>
                <a:gridCol w="644132"/>
                <a:gridCol w="2607680"/>
                <a:gridCol w="1269867"/>
                <a:gridCol w="1424015"/>
                <a:gridCol w="1079627"/>
              </a:tblGrid>
              <a:tr h="322566">
                <a:tc>
                  <a:txBody>
                    <a:bodyPr/>
                    <a:lstStyle/>
                    <a:p>
                      <a:pPr marL="0" marR="0" indent="0" algn="ctr">
                        <a:lnSpc>
                          <a:spcPct val="150000"/>
                        </a:lnSpc>
                        <a:spcBef>
                          <a:spcPts val="0"/>
                        </a:spcBef>
                        <a:spcAft>
                          <a:spcPts val="0"/>
                        </a:spcAft>
                      </a:pPr>
                      <a:r>
                        <a:rPr lang="es-EC" sz="1200" b="1" dirty="0">
                          <a:effectLst/>
                        </a:rPr>
                        <a:t>Componente</a:t>
                      </a:r>
                      <a:endParaRPr lang="es-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200" b="1" dirty="0">
                          <a:effectLst/>
                        </a:rPr>
                        <a:t>Peso</a:t>
                      </a:r>
                      <a:endParaRPr lang="es-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200" b="1" dirty="0">
                          <a:effectLst/>
                        </a:rPr>
                        <a:t>Indicador</a:t>
                      </a:r>
                      <a:endParaRPr lang="es-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200" b="1" dirty="0">
                          <a:effectLst/>
                        </a:rPr>
                        <a:t>Peso</a:t>
                      </a:r>
                      <a:endParaRPr lang="es-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200" b="1" dirty="0">
                          <a:effectLst/>
                        </a:rPr>
                        <a:t>Indicador</a:t>
                      </a:r>
                      <a:endParaRPr lang="es-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200" b="1" dirty="0">
                          <a:effectLst/>
                        </a:rPr>
                        <a:t>Peso</a:t>
                      </a:r>
                      <a:endParaRPr lang="es-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64765">
                <a:tc rowSpan="11">
                  <a:txBody>
                    <a:bodyPr/>
                    <a:lstStyle/>
                    <a:p>
                      <a:pPr marL="0" marR="0" indent="0" algn="ctr">
                        <a:lnSpc>
                          <a:spcPct val="150000"/>
                        </a:lnSpc>
                        <a:spcBef>
                          <a:spcPts val="0"/>
                        </a:spcBef>
                        <a:spcAft>
                          <a:spcPts val="0"/>
                        </a:spcAft>
                      </a:pPr>
                      <a:r>
                        <a:rPr lang="es-EC" sz="1200" dirty="0">
                          <a:effectLst/>
                        </a:rPr>
                        <a:t>Biofísico</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11">
                  <a:txBody>
                    <a:bodyPr/>
                    <a:lstStyle/>
                    <a:p>
                      <a:pPr marL="0" marR="0" indent="0" algn="ctr">
                        <a:lnSpc>
                          <a:spcPct val="150000"/>
                        </a:lnSpc>
                        <a:spcBef>
                          <a:spcPts val="0"/>
                        </a:spcBef>
                        <a:spcAft>
                          <a:spcPts val="0"/>
                        </a:spcAft>
                      </a:pPr>
                      <a:r>
                        <a:rPr lang="es-EC" sz="1200" dirty="0">
                          <a:effectLst/>
                        </a:rPr>
                        <a:t>0,48</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200" dirty="0">
                          <a:effectLst/>
                        </a:rPr>
                        <a:t>Ecosistemas de servicio</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200">
                          <a:effectLst/>
                        </a:rPr>
                        <a:t>0,27</a:t>
                      </a:r>
                      <a:endParaRPr lang="es-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6" gridSpan="2">
                  <a:txBody>
                    <a:bodyPr/>
                    <a:lstStyle/>
                    <a:p>
                      <a:pPr marL="0" marR="0" indent="0" algn="ctr">
                        <a:lnSpc>
                          <a:spcPct val="150000"/>
                        </a:lnSpc>
                        <a:spcBef>
                          <a:spcPts val="0"/>
                        </a:spcBef>
                        <a:spcAft>
                          <a:spcPts val="0"/>
                        </a:spcAft>
                      </a:pPr>
                      <a:r>
                        <a:rPr lang="es-EC" sz="1200">
                          <a:effectLst/>
                        </a:rPr>
                        <a:t> </a:t>
                      </a:r>
                      <a:endParaRPr lang="es-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6" hMerge="1">
                  <a:txBody>
                    <a:bodyPr/>
                    <a:lstStyle/>
                    <a:p>
                      <a:endParaRPr lang="es-US"/>
                    </a:p>
                  </a:txBody>
                  <a:tcPr/>
                </a:tc>
              </a:tr>
              <a:tr h="264765">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200" dirty="0">
                          <a:effectLst/>
                        </a:rPr>
                        <a:t>Ecosistemas frágiles</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200">
                          <a:effectLst/>
                        </a:rPr>
                        <a:t>0,23</a:t>
                      </a:r>
                      <a:endParaRPr lang="es-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vMerge="1">
                  <a:txBody>
                    <a:bodyPr/>
                    <a:lstStyle/>
                    <a:p>
                      <a:endParaRPr lang="es-US"/>
                    </a:p>
                  </a:txBody>
                  <a:tcPr/>
                </a:tc>
                <a:tc hMerge="1" vMerge="1">
                  <a:txBody>
                    <a:bodyPr/>
                    <a:lstStyle/>
                    <a:p>
                      <a:endParaRPr lang="es-US"/>
                    </a:p>
                  </a:txBody>
                  <a:tcPr/>
                </a:tc>
              </a:tr>
              <a:tr h="264765">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200" dirty="0">
                          <a:effectLst/>
                        </a:rPr>
                        <a:t>Suelo</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200">
                          <a:effectLst/>
                        </a:rPr>
                        <a:t>0,19</a:t>
                      </a:r>
                      <a:endParaRPr lang="es-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vMerge="1">
                  <a:txBody>
                    <a:bodyPr/>
                    <a:lstStyle/>
                    <a:p>
                      <a:endParaRPr lang="es-US"/>
                    </a:p>
                  </a:txBody>
                  <a:tcPr/>
                </a:tc>
                <a:tc hMerge="1" vMerge="1">
                  <a:txBody>
                    <a:bodyPr/>
                    <a:lstStyle/>
                    <a:p>
                      <a:endParaRPr lang="es-US"/>
                    </a:p>
                  </a:txBody>
                  <a:tcPr/>
                </a:tc>
              </a:tr>
              <a:tr h="264765">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200" dirty="0">
                          <a:effectLst/>
                        </a:rPr>
                        <a:t>Uso y cobertura</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200" dirty="0">
                          <a:effectLst/>
                        </a:rPr>
                        <a:t>0,09</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vMerge="1">
                  <a:txBody>
                    <a:bodyPr/>
                    <a:lstStyle/>
                    <a:p>
                      <a:endParaRPr lang="es-US"/>
                    </a:p>
                  </a:txBody>
                  <a:tcPr/>
                </a:tc>
                <a:tc hMerge="1" vMerge="1">
                  <a:txBody>
                    <a:bodyPr/>
                    <a:lstStyle/>
                    <a:p>
                      <a:endParaRPr lang="es-US"/>
                    </a:p>
                  </a:txBody>
                  <a:tcPr/>
                </a:tc>
              </a:tr>
              <a:tr h="264765">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200" dirty="0">
                          <a:effectLst/>
                        </a:rPr>
                        <a:t>Pendiente</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200" dirty="0">
                          <a:effectLst/>
                        </a:rPr>
                        <a:t>0,06</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vMerge="1">
                  <a:txBody>
                    <a:bodyPr/>
                    <a:lstStyle/>
                    <a:p>
                      <a:endParaRPr lang="es-US"/>
                    </a:p>
                  </a:txBody>
                  <a:tcPr/>
                </a:tc>
                <a:tc hMerge="1" vMerge="1">
                  <a:txBody>
                    <a:bodyPr/>
                    <a:lstStyle/>
                    <a:p>
                      <a:endParaRPr lang="es-US"/>
                    </a:p>
                  </a:txBody>
                  <a:tcPr/>
                </a:tc>
              </a:tr>
              <a:tr h="264765">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200">
                          <a:effectLst/>
                        </a:rPr>
                        <a:t>Isotermas</a:t>
                      </a:r>
                      <a:endParaRPr lang="es-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200" dirty="0">
                          <a:effectLst/>
                        </a:rPr>
                        <a:t>0,07</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vMerge="1">
                  <a:txBody>
                    <a:bodyPr/>
                    <a:lstStyle/>
                    <a:p>
                      <a:endParaRPr lang="es-US"/>
                    </a:p>
                  </a:txBody>
                  <a:tcPr/>
                </a:tc>
                <a:tc hMerge="1" vMerge="1">
                  <a:txBody>
                    <a:bodyPr/>
                    <a:lstStyle/>
                    <a:p>
                      <a:endParaRPr lang="es-US"/>
                    </a:p>
                  </a:txBody>
                  <a:tcPr/>
                </a:tc>
              </a:tr>
              <a:tr h="322566">
                <a:tc vMerge="1">
                  <a:txBody>
                    <a:bodyPr/>
                    <a:lstStyle/>
                    <a:p>
                      <a:endParaRPr lang="es-US"/>
                    </a:p>
                  </a:txBody>
                  <a:tcPr/>
                </a:tc>
                <a:tc vMerge="1">
                  <a:txBody>
                    <a:bodyPr/>
                    <a:lstStyle/>
                    <a:p>
                      <a:endParaRPr lang="es-US"/>
                    </a:p>
                  </a:txBody>
                  <a:tcPr/>
                </a:tc>
                <a:tc rowSpan="3">
                  <a:txBody>
                    <a:bodyPr/>
                    <a:lstStyle/>
                    <a:p>
                      <a:pPr marL="0" marR="0" indent="0" algn="ctr">
                        <a:lnSpc>
                          <a:spcPct val="150000"/>
                        </a:lnSpc>
                        <a:spcBef>
                          <a:spcPts val="0"/>
                        </a:spcBef>
                        <a:spcAft>
                          <a:spcPts val="0"/>
                        </a:spcAft>
                      </a:pPr>
                      <a:r>
                        <a:rPr lang="es-EC" sz="1200" dirty="0">
                          <a:effectLst/>
                        </a:rPr>
                        <a:t>Hidrología</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indent="0" algn="ctr">
                        <a:lnSpc>
                          <a:spcPct val="150000"/>
                        </a:lnSpc>
                        <a:spcBef>
                          <a:spcPts val="0"/>
                        </a:spcBef>
                        <a:spcAft>
                          <a:spcPts val="0"/>
                        </a:spcAft>
                      </a:pPr>
                      <a:r>
                        <a:rPr lang="es-EC" sz="1200" dirty="0">
                          <a:effectLst/>
                        </a:rPr>
                        <a:t>0,05</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200" dirty="0">
                          <a:effectLst/>
                        </a:rPr>
                        <a:t>Microcuencas</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200">
                          <a:effectLst/>
                        </a:rPr>
                        <a:t>0,14</a:t>
                      </a:r>
                      <a:endParaRPr lang="es-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64765">
                <a:tc vMerge="1">
                  <a:txBody>
                    <a:bodyPr/>
                    <a:lstStyle/>
                    <a:p>
                      <a:endParaRPr lang="es-US"/>
                    </a:p>
                  </a:txBody>
                  <a:tcPr/>
                </a:tc>
                <a:tc vMerge="1">
                  <a:txBody>
                    <a:bodyPr/>
                    <a:lstStyle/>
                    <a:p>
                      <a:endParaRPr lang="es-US"/>
                    </a:p>
                  </a:txBody>
                  <a:tcPr/>
                </a:tc>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200" dirty="0" err="1">
                          <a:effectLst/>
                        </a:rPr>
                        <a:t>Isoyetas</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200" dirty="0">
                          <a:effectLst/>
                        </a:rPr>
                        <a:t>0,14</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64765">
                <a:tc vMerge="1">
                  <a:txBody>
                    <a:bodyPr/>
                    <a:lstStyle/>
                    <a:p>
                      <a:endParaRPr lang="es-US"/>
                    </a:p>
                  </a:txBody>
                  <a:tcPr/>
                </a:tc>
                <a:tc vMerge="1">
                  <a:txBody>
                    <a:bodyPr/>
                    <a:lstStyle/>
                    <a:p>
                      <a:endParaRPr lang="es-US"/>
                    </a:p>
                  </a:txBody>
                  <a:tcPr/>
                </a:tc>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200" dirty="0">
                          <a:effectLst/>
                        </a:rPr>
                        <a:t>Geología</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200" dirty="0">
                          <a:effectLst/>
                        </a:rPr>
                        <a:t>0,71</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22566">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200" dirty="0">
                          <a:effectLst/>
                        </a:rPr>
                        <a:t>Amenaza de caída de ceniza</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200" dirty="0">
                          <a:effectLst/>
                        </a:rPr>
                        <a:t>0,01</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gridSpan="2">
                  <a:txBody>
                    <a:bodyPr/>
                    <a:lstStyle/>
                    <a:p>
                      <a:pPr marL="0" marR="0" indent="0" algn="ctr">
                        <a:lnSpc>
                          <a:spcPct val="150000"/>
                        </a:lnSpc>
                        <a:spcBef>
                          <a:spcPts val="0"/>
                        </a:spcBef>
                        <a:spcAft>
                          <a:spcPts val="0"/>
                        </a:spcAft>
                      </a:pPr>
                      <a:r>
                        <a:rPr lang="es-EC" sz="1200" dirty="0">
                          <a:effectLst/>
                        </a:rPr>
                        <a:t> </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hMerge="1">
                  <a:txBody>
                    <a:bodyPr/>
                    <a:lstStyle/>
                    <a:p>
                      <a:endParaRPr lang="es-US"/>
                    </a:p>
                  </a:txBody>
                  <a:tcPr/>
                </a:tc>
              </a:tr>
              <a:tr h="322566">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200">
                          <a:effectLst/>
                        </a:rPr>
                        <a:t>Amenaza de deslizamiento</a:t>
                      </a:r>
                      <a:endParaRPr lang="es-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200" dirty="0">
                          <a:effectLst/>
                        </a:rPr>
                        <a:t>0,01</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vMerge="1">
                  <a:txBody>
                    <a:bodyPr/>
                    <a:lstStyle/>
                    <a:p>
                      <a:endParaRPr lang="es-US"/>
                    </a:p>
                  </a:txBody>
                  <a:tcPr/>
                </a:tc>
                <a:tc hMerge="1" vMerge="1">
                  <a:txBody>
                    <a:bodyPr/>
                    <a:lstStyle/>
                    <a:p>
                      <a:endParaRPr lang="es-US"/>
                    </a:p>
                  </a:txBody>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490327692"/>
              </p:ext>
            </p:extLst>
          </p:nvPr>
        </p:nvGraphicFramePr>
        <p:xfrm>
          <a:off x="2300075" y="3895723"/>
          <a:ext cx="9496975" cy="2909212"/>
        </p:xfrm>
        <a:graphic>
          <a:graphicData uri="http://schemas.openxmlformats.org/drawingml/2006/table">
            <a:tbl>
              <a:tblPr firstRow="1" firstCol="1" bandRow="1">
                <a:tableStyleId>{68D230F3-CF80-4859-8CE7-A43EE81993B5}</a:tableStyleId>
              </a:tblPr>
              <a:tblGrid>
                <a:gridCol w="2439351"/>
                <a:gridCol w="669702"/>
                <a:gridCol w="2614411"/>
                <a:gridCol w="1262130"/>
                <a:gridCol w="1390918"/>
                <a:gridCol w="1120463"/>
              </a:tblGrid>
              <a:tr h="263039">
                <a:tc rowSpan="9">
                  <a:txBody>
                    <a:bodyPr/>
                    <a:lstStyle/>
                    <a:p>
                      <a:pPr marL="0" marR="0" indent="0" algn="ctr">
                        <a:lnSpc>
                          <a:spcPct val="150000"/>
                        </a:lnSpc>
                        <a:spcBef>
                          <a:spcPts val="0"/>
                        </a:spcBef>
                        <a:spcAft>
                          <a:spcPts val="0"/>
                        </a:spcAft>
                      </a:pPr>
                      <a:r>
                        <a:rPr lang="es-EC" sz="1200" dirty="0">
                          <a:effectLst/>
                        </a:rPr>
                        <a:t>Económico</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70" marR="65270" marT="0" marB="0" anchor="ctr"/>
                </a:tc>
                <a:tc rowSpan="9">
                  <a:txBody>
                    <a:bodyPr/>
                    <a:lstStyle/>
                    <a:p>
                      <a:pPr marL="0" marR="0" indent="0" algn="ctr">
                        <a:lnSpc>
                          <a:spcPct val="150000"/>
                        </a:lnSpc>
                        <a:spcBef>
                          <a:spcPts val="0"/>
                        </a:spcBef>
                        <a:spcAft>
                          <a:spcPts val="0"/>
                        </a:spcAft>
                      </a:pPr>
                      <a:r>
                        <a:rPr lang="es-EC" sz="1200" dirty="0">
                          <a:effectLst/>
                        </a:rPr>
                        <a:t>0,05</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70" marR="65270" marT="0" marB="0" anchor="ctr"/>
                </a:tc>
                <a:tc>
                  <a:txBody>
                    <a:bodyPr/>
                    <a:lstStyle/>
                    <a:p>
                      <a:pPr marL="0" marR="0" indent="0" algn="ctr">
                        <a:lnSpc>
                          <a:spcPct val="150000"/>
                        </a:lnSpc>
                        <a:spcBef>
                          <a:spcPts val="0"/>
                        </a:spcBef>
                        <a:spcAft>
                          <a:spcPts val="0"/>
                        </a:spcAft>
                      </a:pPr>
                      <a:r>
                        <a:rPr lang="es-EC" sz="1200" dirty="0">
                          <a:effectLst/>
                        </a:rPr>
                        <a:t>Trabajo y empleo</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70" marR="65270" marT="0" marB="0" anchor="ctr"/>
                </a:tc>
                <a:tc>
                  <a:txBody>
                    <a:bodyPr/>
                    <a:lstStyle/>
                    <a:p>
                      <a:pPr marL="0" marR="0" indent="0" algn="ctr">
                        <a:lnSpc>
                          <a:spcPct val="150000"/>
                        </a:lnSpc>
                        <a:spcBef>
                          <a:spcPts val="0"/>
                        </a:spcBef>
                        <a:spcAft>
                          <a:spcPts val="0"/>
                        </a:spcAft>
                      </a:pPr>
                      <a:r>
                        <a:rPr lang="es-EC" sz="1200">
                          <a:effectLst/>
                        </a:rPr>
                        <a:t>0,17</a:t>
                      </a:r>
                      <a:endParaRPr lang="es-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270" marR="65270" marT="0" marB="0" anchor="ctr"/>
                </a:tc>
                <a:tc gridSpan="2">
                  <a:txBody>
                    <a:bodyPr/>
                    <a:lstStyle/>
                    <a:p>
                      <a:pPr marL="0" marR="0" indent="144145" algn="just">
                        <a:lnSpc>
                          <a:spcPct val="150000"/>
                        </a:lnSpc>
                        <a:spcBef>
                          <a:spcPts val="0"/>
                        </a:spcBef>
                        <a:spcAft>
                          <a:spcPts val="0"/>
                        </a:spcAft>
                      </a:pPr>
                      <a:r>
                        <a:rPr lang="es-US" sz="1200">
                          <a:effectLst/>
                        </a:rPr>
                        <a:t> </a:t>
                      </a:r>
                      <a:endParaRPr lang="es-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US"/>
                    </a:p>
                  </a:txBody>
                  <a:tcPr/>
                </a:tc>
              </a:tr>
              <a:tr h="263039">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200" dirty="0">
                          <a:effectLst/>
                        </a:rPr>
                        <a:t>Uso de suelo</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70" marR="65270" marT="0" marB="0" anchor="ctr"/>
                </a:tc>
                <a:tc>
                  <a:txBody>
                    <a:bodyPr/>
                    <a:lstStyle/>
                    <a:p>
                      <a:pPr marL="0" marR="0" indent="0" algn="ctr">
                        <a:lnSpc>
                          <a:spcPct val="150000"/>
                        </a:lnSpc>
                        <a:spcBef>
                          <a:spcPts val="0"/>
                        </a:spcBef>
                        <a:spcAft>
                          <a:spcPts val="0"/>
                        </a:spcAft>
                      </a:pPr>
                      <a:r>
                        <a:rPr lang="es-EC" sz="1200" dirty="0">
                          <a:effectLst/>
                        </a:rPr>
                        <a:t>0,13</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70" marR="65270" marT="0" marB="0" anchor="ctr"/>
                </a:tc>
                <a:tc gridSpan="2">
                  <a:txBody>
                    <a:bodyPr/>
                    <a:lstStyle/>
                    <a:p>
                      <a:pPr marL="0" marR="0" indent="144145" algn="just">
                        <a:lnSpc>
                          <a:spcPct val="150000"/>
                        </a:lnSpc>
                        <a:spcBef>
                          <a:spcPts val="0"/>
                        </a:spcBef>
                        <a:spcAft>
                          <a:spcPts val="0"/>
                        </a:spcAft>
                      </a:pPr>
                      <a:r>
                        <a:rPr lang="es-US" sz="1200" dirty="0">
                          <a:effectLst/>
                        </a:rPr>
                        <a:t> </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US"/>
                    </a:p>
                  </a:txBody>
                  <a:tcPr/>
                </a:tc>
              </a:tr>
              <a:tr h="384403">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200" dirty="0">
                          <a:effectLst/>
                        </a:rPr>
                        <a:t>Relación PEA con sectores económicos</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70" marR="65270" marT="0" marB="0" anchor="ctr"/>
                </a:tc>
                <a:tc>
                  <a:txBody>
                    <a:bodyPr/>
                    <a:lstStyle/>
                    <a:p>
                      <a:pPr marL="0" marR="0" indent="0" algn="ctr">
                        <a:lnSpc>
                          <a:spcPct val="150000"/>
                        </a:lnSpc>
                        <a:spcBef>
                          <a:spcPts val="0"/>
                        </a:spcBef>
                        <a:spcAft>
                          <a:spcPts val="0"/>
                        </a:spcAft>
                      </a:pPr>
                      <a:r>
                        <a:rPr lang="es-EC" sz="1200" dirty="0">
                          <a:effectLst/>
                        </a:rPr>
                        <a:t>0,09</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70" marR="65270" marT="0" marB="0" anchor="ctr"/>
                </a:tc>
                <a:tc gridSpan="2">
                  <a:txBody>
                    <a:bodyPr/>
                    <a:lstStyle/>
                    <a:p>
                      <a:pPr marL="0" marR="0" indent="144145" algn="just">
                        <a:lnSpc>
                          <a:spcPct val="150000"/>
                        </a:lnSpc>
                        <a:spcBef>
                          <a:spcPts val="0"/>
                        </a:spcBef>
                        <a:spcAft>
                          <a:spcPts val="0"/>
                        </a:spcAft>
                      </a:pPr>
                      <a:r>
                        <a:rPr lang="es-US" sz="1200">
                          <a:effectLst/>
                        </a:rPr>
                        <a:t> </a:t>
                      </a:r>
                      <a:endParaRPr lang="es-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US"/>
                    </a:p>
                  </a:txBody>
                  <a:tcPr/>
                </a:tc>
              </a:tr>
              <a:tr h="263039">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200" dirty="0">
                          <a:effectLst/>
                        </a:rPr>
                        <a:t>Amenaza de caída de ceniza</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70" marR="65270" marT="0" marB="0" anchor="ctr"/>
                </a:tc>
                <a:tc>
                  <a:txBody>
                    <a:bodyPr/>
                    <a:lstStyle/>
                    <a:p>
                      <a:pPr marL="0" marR="0" indent="0" algn="ctr">
                        <a:lnSpc>
                          <a:spcPct val="150000"/>
                        </a:lnSpc>
                        <a:spcBef>
                          <a:spcPts val="0"/>
                        </a:spcBef>
                        <a:spcAft>
                          <a:spcPts val="0"/>
                        </a:spcAft>
                      </a:pPr>
                      <a:r>
                        <a:rPr lang="es-EC" sz="1200" dirty="0">
                          <a:effectLst/>
                        </a:rPr>
                        <a:t>0,02</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70" marR="65270" marT="0" marB="0" anchor="ctr"/>
                </a:tc>
                <a:tc gridSpan="2">
                  <a:txBody>
                    <a:bodyPr/>
                    <a:lstStyle/>
                    <a:p>
                      <a:pPr marL="0" marR="0" indent="144145" algn="just">
                        <a:lnSpc>
                          <a:spcPct val="150000"/>
                        </a:lnSpc>
                        <a:spcBef>
                          <a:spcPts val="0"/>
                        </a:spcBef>
                        <a:spcAft>
                          <a:spcPts val="0"/>
                        </a:spcAft>
                      </a:pPr>
                      <a:r>
                        <a:rPr lang="es-US" sz="1200" dirty="0">
                          <a:effectLst/>
                        </a:rPr>
                        <a:t> </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US"/>
                    </a:p>
                  </a:txBody>
                  <a:tcPr/>
                </a:tc>
              </a:tr>
              <a:tr h="263039">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200" dirty="0">
                          <a:effectLst/>
                        </a:rPr>
                        <a:t>Amenaza de deslizamiento</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70" marR="65270" marT="0" marB="0" anchor="ctr"/>
                </a:tc>
                <a:tc>
                  <a:txBody>
                    <a:bodyPr/>
                    <a:lstStyle/>
                    <a:p>
                      <a:pPr marL="0" marR="0" indent="0" algn="ctr">
                        <a:lnSpc>
                          <a:spcPct val="150000"/>
                        </a:lnSpc>
                        <a:spcBef>
                          <a:spcPts val="0"/>
                        </a:spcBef>
                        <a:spcAft>
                          <a:spcPts val="0"/>
                        </a:spcAft>
                      </a:pPr>
                      <a:r>
                        <a:rPr lang="es-EC" sz="1200" dirty="0">
                          <a:effectLst/>
                        </a:rPr>
                        <a:t>0,02</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70" marR="65270" marT="0" marB="0" anchor="ctr"/>
                </a:tc>
                <a:tc gridSpan="2">
                  <a:txBody>
                    <a:bodyPr/>
                    <a:lstStyle/>
                    <a:p>
                      <a:pPr marL="0" marR="0" indent="144145" algn="just">
                        <a:lnSpc>
                          <a:spcPct val="150000"/>
                        </a:lnSpc>
                        <a:spcBef>
                          <a:spcPts val="0"/>
                        </a:spcBef>
                        <a:spcAft>
                          <a:spcPts val="0"/>
                        </a:spcAft>
                      </a:pPr>
                      <a:r>
                        <a:rPr lang="es-US" sz="1200" dirty="0">
                          <a:effectLst/>
                        </a:rPr>
                        <a:t> </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US"/>
                    </a:p>
                  </a:txBody>
                  <a:tcPr/>
                </a:tc>
              </a:tr>
              <a:tr h="263039">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200" dirty="0">
                          <a:effectLst/>
                        </a:rPr>
                        <a:t>Modos de producción</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70" marR="65270" marT="0" marB="0" anchor="ctr"/>
                </a:tc>
                <a:tc>
                  <a:txBody>
                    <a:bodyPr/>
                    <a:lstStyle/>
                    <a:p>
                      <a:pPr marL="0" marR="0" indent="0" algn="ctr">
                        <a:lnSpc>
                          <a:spcPct val="150000"/>
                        </a:lnSpc>
                        <a:spcBef>
                          <a:spcPts val="0"/>
                        </a:spcBef>
                        <a:spcAft>
                          <a:spcPts val="0"/>
                        </a:spcAft>
                      </a:pPr>
                      <a:r>
                        <a:rPr lang="es-EC" sz="1200" dirty="0">
                          <a:effectLst/>
                        </a:rPr>
                        <a:t>0,24</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70" marR="65270" marT="0" marB="0" anchor="ctr"/>
                </a:tc>
                <a:tc gridSpan="2">
                  <a:txBody>
                    <a:bodyPr/>
                    <a:lstStyle/>
                    <a:p>
                      <a:pPr marL="0" marR="0" indent="144145" algn="just">
                        <a:lnSpc>
                          <a:spcPct val="150000"/>
                        </a:lnSpc>
                        <a:spcBef>
                          <a:spcPts val="0"/>
                        </a:spcBef>
                        <a:spcAft>
                          <a:spcPts val="0"/>
                        </a:spcAft>
                      </a:pPr>
                      <a:r>
                        <a:rPr lang="es-US" sz="1200" dirty="0">
                          <a:effectLst/>
                        </a:rPr>
                        <a:t> </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US"/>
                    </a:p>
                  </a:txBody>
                  <a:tcPr/>
                </a:tc>
              </a:tr>
              <a:tr h="384403">
                <a:tc vMerge="1">
                  <a:txBody>
                    <a:bodyPr/>
                    <a:lstStyle/>
                    <a:p>
                      <a:endParaRPr lang="es-US"/>
                    </a:p>
                  </a:txBody>
                  <a:tcPr/>
                </a:tc>
                <a:tc vMerge="1">
                  <a:txBody>
                    <a:bodyPr/>
                    <a:lstStyle/>
                    <a:p>
                      <a:endParaRPr lang="es-US"/>
                    </a:p>
                  </a:txBody>
                  <a:tcPr/>
                </a:tc>
                <a:tc rowSpan="3">
                  <a:txBody>
                    <a:bodyPr/>
                    <a:lstStyle/>
                    <a:p>
                      <a:pPr marL="0" marR="0" indent="0" algn="ctr">
                        <a:lnSpc>
                          <a:spcPct val="150000"/>
                        </a:lnSpc>
                        <a:spcBef>
                          <a:spcPts val="0"/>
                        </a:spcBef>
                        <a:spcAft>
                          <a:spcPts val="0"/>
                        </a:spcAft>
                      </a:pPr>
                      <a:r>
                        <a:rPr lang="es-EC" sz="1200" dirty="0">
                          <a:effectLst/>
                        </a:rPr>
                        <a:t>Infraestructura de apoyo</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70" marR="65270" marT="0" marB="0" anchor="ctr"/>
                </a:tc>
                <a:tc rowSpan="3">
                  <a:txBody>
                    <a:bodyPr/>
                    <a:lstStyle/>
                    <a:p>
                      <a:pPr marL="0" marR="0" indent="0" algn="ctr">
                        <a:lnSpc>
                          <a:spcPct val="150000"/>
                        </a:lnSpc>
                        <a:spcBef>
                          <a:spcPts val="0"/>
                        </a:spcBef>
                        <a:spcAft>
                          <a:spcPts val="0"/>
                        </a:spcAft>
                      </a:pPr>
                      <a:r>
                        <a:rPr lang="es-EC" sz="1200" dirty="0">
                          <a:effectLst/>
                        </a:rPr>
                        <a:t>0,33</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70" marR="65270" marT="0" marB="0" anchor="ctr"/>
                </a:tc>
                <a:tc>
                  <a:txBody>
                    <a:bodyPr/>
                    <a:lstStyle/>
                    <a:p>
                      <a:pPr marL="0" marR="0" indent="144145" algn="ctr">
                        <a:lnSpc>
                          <a:spcPct val="150000"/>
                        </a:lnSpc>
                        <a:spcBef>
                          <a:spcPts val="0"/>
                        </a:spcBef>
                        <a:spcAft>
                          <a:spcPts val="0"/>
                        </a:spcAft>
                      </a:pPr>
                      <a:r>
                        <a:rPr lang="es-EC" sz="1200" dirty="0">
                          <a:effectLst/>
                        </a:rPr>
                        <a:t>Vías 1° orden</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70" marR="65270" marT="0" marB="0" anchor="ctr"/>
                </a:tc>
                <a:tc>
                  <a:txBody>
                    <a:bodyPr/>
                    <a:lstStyle/>
                    <a:p>
                      <a:pPr marL="0" marR="0" indent="144145" algn="ctr">
                        <a:lnSpc>
                          <a:spcPct val="150000"/>
                        </a:lnSpc>
                        <a:spcBef>
                          <a:spcPts val="0"/>
                        </a:spcBef>
                        <a:spcAft>
                          <a:spcPts val="0"/>
                        </a:spcAft>
                      </a:pPr>
                      <a:r>
                        <a:rPr lang="es-EC" sz="1200" dirty="0">
                          <a:effectLst/>
                        </a:rPr>
                        <a:t>0,64</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70" marR="65270" marT="0" marB="0" anchor="ctr"/>
                </a:tc>
              </a:tr>
              <a:tr h="384403">
                <a:tc vMerge="1">
                  <a:txBody>
                    <a:bodyPr/>
                    <a:lstStyle/>
                    <a:p>
                      <a:endParaRPr lang="es-US"/>
                    </a:p>
                  </a:txBody>
                  <a:tcPr/>
                </a:tc>
                <a:tc vMerge="1">
                  <a:txBody>
                    <a:bodyPr/>
                    <a:lstStyle/>
                    <a:p>
                      <a:endParaRPr lang="es-US"/>
                    </a:p>
                  </a:txBody>
                  <a:tcPr/>
                </a:tc>
                <a:tc vMerge="1">
                  <a:txBody>
                    <a:bodyPr/>
                    <a:lstStyle/>
                    <a:p>
                      <a:endParaRPr lang="es-US"/>
                    </a:p>
                  </a:txBody>
                  <a:tcPr/>
                </a:tc>
                <a:tc vMerge="1">
                  <a:txBody>
                    <a:bodyPr/>
                    <a:lstStyle/>
                    <a:p>
                      <a:endParaRPr lang="es-US"/>
                    </a:p>
                  </a:txBody>
                  <a:tcPr/>
                </a:tc>
                <a:tc>
                  <a:txBody>
                    <a:bodyPr/>
                    <a:lstStyle/>
                    <a:p>
                      <a:pPr marL="0" marR="0" indent="144145" algn="ctr">
                        <a:lnSpc>
                          <a:spcPct val="150000"/>
                        </a:lnSpc>
                        <a:spcBef>
                          <a:spcPts val="0"/>
                        </a:spcBef>
                        <a:spcAft>
                          <a:spcPts val="0"/>
                        </a:spcAft>
                      </a:pPr>
                      <a:r>
                        <a:rPr lang="es-EC" sz="1200" dirty="0">
                          <a:effectLst/>
                        </a:rPr>
                        <a:t>Vías 2° orden</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70" marR="65270" marT="0" marB="0" anchor="ctr"/>
                </a:tc>
                <a:tc>
                  <a:txBody>
                    <a:bodyPr/>
                    <a:lstStyle/>
                    <a:p>
                      <a:pPr marL="0" marR="0" indent="144145" algn="ctr">
                        <a:lnSpc>
                          <a:spcPct val="150000"/>
                        </a:lnSpc>
                        <a:spcBef>
                          <a:spcPts val="0"/>
                        </a:spcBef>
                        <a:spcAft>
                          <a:spcPts val="0"/>
                        </a:spcAft>
                      </a:pPr>
                      <a:r>
                        <a:rPr lang="es-EC" sz="1200" dirty="0">
                          <a:effectLst/>
                        </a:rPr>
                        <a:t>0,26</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70" marR="65270" marT="0" marB="0" anchor="ctr"/>
                </a:tc>
              </a:tr>
              <a:tr h="384403">
                <a:tc vMerge="1">
                  <a:txBody>
                    <a:bodyPr/>
                    <a:lstStyle/>
                    <a:p>
                      <a:endParaRPr lang="es-US"/>
                    </a:p>
                  </a:txBody>
                  <a:tcPr/>
                </a:tc>
                <a:tc vMerge="1">
                  <a:txBody>
                    <a:bodyPr/>
                    <a:lstStyle/>
                    <a:p>
                      <a:endParaRPr lang="es-US"/>
                    </a:p>
                  </a:txBody>
                  <a:tcPr/>
                </a:tc>
                <a:tc vMerge="1">
                  <a:txBody>
                    <a:bodyPr/>
                    <a:lstStyle/>
                    <a:p>
                      <a:endParaRPr lang="es-US"/>
                    </a:p>
                  </a:txBody>
                  <a:tcPr/>
                </a:tc>
                <a:tc vMerge="1">
                  <a:txBody>
                    <a:bodyPr/>
                    <a:lstStyle/>
                    <a:p>
                      <a:endParaRPr lang="es-US"/>
                    </a:p>
                  </a:txBody>
                  <a:tcPr/>
                </a:tc>
                <a:tc>
                  <a:txBody>
                    <a:bodyPr/>
                    <a:lstStyle/>
                    <a:p>
                      <a:pPr marL="0" marR="0" indent="144145" algn="ctr">
                        <a:lnSpc>
                          <a:spcPct val="150000"/>
                        </a:lnSpc>
                        <a:spcBef>
                          <a:spcPts val="0"/>
                        </a:spcBef>
                        <a:spcAft>
                          <a:spcPts val="0"/>
                        </a:spcAft>
                      </a:pPr>
                      <a:r>
                        <a:rPr lang="es-EC" sz="1200" dirty="0">
                          <a:effectLst/>
                        </a:rPr>
                        <a:t>Vías 3° orden</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70" marR="65270" marT="0" marB="0" anchor="ctr"/>
                </a:tc>
                <a:tc>
                  <a:txBody>
                    <a:bodyPr/>
                    <a:lstStyle/>
                    <a:p>
                      <a:pPr marL="0" marR="0" indent="144145" algn="ctr">
                        <a:lnSpc>
                          <a:spcPct val="150000"/>
                        </a:lnSpc>
                        <a:spcBef>
                          <a:spcPts val="0"/>
                        </a:spcBef>
                        <a:spcAft>
                          <a:spcPts val="0"/>
                        </a:spcAft>
                      </a:pPr>
                      <a:r>
                        <a:rPr lang="es-EC" sz="1200" dirty="0">
                          <a:effectLst/>
                        </a:rPr>
                        <a:t>0,10</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70" marR="65270" marT="0" marB="0" anchor="ctr"/>
                </a:tc>
              </a:tr>
            </a:tbl>
          </a:graphicData>
        </a:graphic>
      </p:graphicFrame>
      <p:sp>
        <p:nvSpPr>
          <p:cNvPr id="11" name="Título 1"/>
          <p:cNvSpPr txBox="1">
            <a:spLocks/>
          </p:cNvSpPr>
          <p:nvPr/>
        </p:nvSpPr>
        <p:spPr>
          <a:xfrm>
            <a:off x="0" y="3238042"/>
            <a:ext cx="23168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2400" b="1" dirty="0" smtClean="0"/>
              <a:t>Matriz de ponderaciones</a:t>
            </a:r>
            <a:endParaRPr lang="es-US" sz="2400" b="1" dirty="0"/>
          </a:p>
        </p:txBody>
      </p:sp>
    </p:spTree>
    <p:extLst>
      <p:ext uri="{BB962C8B-B14F-4D97-AF65-F5344CB8AC3E}">
        <p14:creationId xmlns:p14="http://schemas.microsoft.com/office/powerpoint/2010/main" val="158669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4210107751"/>
              </p:ext>
            </p:extLst>
          </p:nvPr>
        </p:nvGraphicFramePr>
        <p:xfrm>
          <a:off x="2843496" y="549756"/>
          <a:ext cx="6622475" cy="2880360"/>
        </p:xfrm>
        <a:graphic>
          <a:graphicData uri="http://schemas.openxmlformats.org/drawingml/2006/table">
            <a:tbl>
              <a:tblPr firstRow="1" firstCol="1" bandRow="1">
                <a:tableStyleId>{68D230F3-CF80-4859-8CE7-A43EE81993B5}</a:tableStyleId>
              </a:tblPr>
              <a:tblGrid>
                <a:gridCol w="2631984"/>
                <a:gridCol w="690982"/>
                <a:gridCol w="2631984"/>
                <a:gridCol w="667525"/>
              </a:tblGrid>
              <a:tr h="0">
                <a:tc>
                  <a:txBody>
                    <a:bodyPr/>
                    <a:lstStyle/>
                    <a:p>
                      <a:pPr marL="0" marR="0" indent="0" algn="ctr">
                        <a:lnSpc>
                          <a:spcPct val="150000"/>
                        </a:lnSpc>
                        <a:spcBef>
                          <a:spcPts val="0"/>
                        </a:spcBef>
                        <a:spcAft>
                          <a:spcPts val="0"/>
                        </a:spcAft>
                      </a:pPr>
                      <a:r>
                        <a:rPr lang="es-EC" sz="1400" dirty="0">
                          <a:effectLst/>
                        </a:rPr>
                        <a:t>Componente</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400" dirty="0">
                          <a:effectLst/>
                        </a:rPr>
                        <a:t>Peso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400" dirty="0">
                          <a:effectLst/>
                        </a:rPr>
                        <a:t>Indicador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400" dirty="0">
                          <a:effectLst/>
                        </a:rPr>
                        <a:t>Peso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rowSpan="8">
                  <a:txBody>
                    <a:bodyPr/>
                    <a:lstStyle/>
                    <a:p>
                      <a:pPr marL="0" marR="0" indent="0" algn="ctr">
                        <a:lnSpc>
                          <a:spcPct val="150000"/>
                        </a:lnSpc>
                        <a:spcBef>
                          <a:spcPts val="0"/>
                        </a:spcBef>
                        <a:spcAft>
                          <a:spcPts val="0"/>
                        </a:spcAft>
                      </a:pPr>
                      <a:r>
                        <a:rPr lang="es-EC" sz="1400" b="0" dirty="0">
                          <a:effectLst/>
                        </a:rPr>
                        <a:t>Sociocultural</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8">
                  <a:txBody>
                    <a:bodyPr/>
                    <a:lstStyle/>
                    <a:p>
                      <a:pPr marL="0" marR="0" indent="0" algn="ctr">
                        <a:lnSpc>
                          <a:spcPct val="150000"/>
                        </a:lnSpc>
                        <a:spcBef>
                          <a:spcPts val="0"/>
                        </a:spcBef>
                        <a:spcAft>
                          <a:spcPts val="0"/>
                        </a:spcAft>
                      </a:pPr>
                      <a:r>
                        <a:rPr lang="es-EC" sz="1400" b="0" dirty="0">
                          <a:effectLst/>
                        </a:rPr>
                        <a:t>0,18</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rPr>
                        <a:t>Salud</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400" b="0">
                          <a:effectLst/>
                        </a:rPr>
                        <a:t>0,30</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dirty="0">
                          <a:effectLst/>
                        </a:rPr>
                        <a:t>Grupos étnicos</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400" b="0">
                          <a:effectLst/>
                        </a:rPr>
                        <a:t>0,24</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dirty="0">
                          <a:effectLst/>
                        </a:rPr>
                        <a:t>Educación</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400" b="0">
                          <a:effectLst/>
                        </a:rPr>
                        <a:t>0,21</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dirty="0" err="1">
                          <a:effectLst/>
                        </a:rPr>
                        <a:t>Acc</a:t>
                      </a:r>
                      <a:r>
                        <a:rPr lang="es-EC" sz="1400" b="0" dirty="0">
                          <a:effectLst/>
                        </a:rPr>
                        <a:t>. espacios públicos</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400" b="0">
                          <a:effectLst/>
                        </a:rPr>
                        <a:t>0,09</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dirty="0">
                          <a:effectLst/>
                        </a:rPr>
                        <a:t>Migración</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400" b="0">
                          <a:effectLst/>
                        </a:rPr>
                        <a:t>0,07</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dirty="0">
                          <a:effectLst/>
                        </a:rPr>
                        <a:t>Análisis demográfico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400" b="0" dirty="0">
                          <a:effectLst/>
                        </a:rPr>
                        <a:t>0,06</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dirty="0">
                          <a:effectLst/>
                        </a:rPr>
                        <a:t>Amenaza de caída de ceniza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400" b="0" dirty="0">
                          <a:effectLst/>
                        </a:rPr>
                        <a:t>0,02</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dirty="0">
                          <a:effectLst/>
                        </a:rPr>
                        <a:t>Amenaza de deslizamiento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400" b="0" dirty="0">
                          <a:effectLst/>
                        </a:rPr>
                        <a:t>0,02</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208712800"/>
              </p:ext>
            </p:extLst>
          </p:nvPr>
        </p:nvGraphicFramePr>
        <p:xfrm>
          <a:off x="2843496" y="3524777"/>
          <a:ext cx="6609595" cy="2976295"/>
        </p:xfrm>
        <a:graphic>
          <a:graphicData uri="http://schemas.openxmlformats.org/drawingml/2006/table">
            <a:tbl>
              <a:tblPr firstRow="1" firstCol="1" bandRow="1">
                <a:tableStyleId>{68D230F3-CF80-4859-8CE7-A43EE81993B5}</a:tableStyleId>
              </a:tblPr>
              <a:tblGrid>
                <a:gridCol w="2626865"/>
                <a:gridCol w="689638"/>
                <a:gridCol w="2626865"/>
                <a:gridCol w="666227"/>
              </a:tblGrid>
              <a:tr h="333745">
                <a:tc rowSpan="5">
                  <a:txBody>
                    <a:bodyPr/>
                    <a:lstStyle/>
                    <a:p>
                      <a:pPr marL="0" marR="0" indent="0" algn="ctr">
                        <a:lnSpc>
                          <a:spcPct val="150000"/>
                        </a:lnSpc>
                        <a:spcBef>
                          <a:spcPts val="0"/>
                        </a:spcBef>
                        <a:spcAft>
                          <a:spcPts val="0"/>
                        </a:spcAft>
                      </a:pPr>
                      <a:r>
                        <a:rPr lang="es-EC" sz="1400" b="0" dirty="0">
                          <a:effectLst/>
                        </a:rPr>
                        <a:t>Asentamientos humanos</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5">
                  <a:txBody>
                    <a:bodyPr/>
                    <a:lstStyle/>
                    <a:p>
                      <a:pPr marL="0" marR="0" indent="0" algn="ctr">
                        <a:lnSpc>
                          <a:spcPct val="150000"/>
                        </a:lnSpc>
                        <a:spcBef>
                          <a:spcPts val="0"/>
                        </a:spcBef>
                        <a:spcAft>
                          <a:spcPts val="0"/>
                        </a:spcAft>
                      </a:pPr>
                      <a:r>
                        <a:rPr lang="es-EC" sz="1400" b="0" dirty="0">
                          <a:effectLst/>
                        </a:rPr>
                        <a:t>0,21</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rPr>
                        <a:t>Acceso a servicios de salud</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400" b="0">
                          <a:effectLst/>
                        </a:rPr>
                        <a:t>0,46</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3745">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dirty="0">
                          <a:effectLst/>
                        </a:rPr>
                        <a:t>Acceso a servicios básicos</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400" b="0">
                          <a:effectLst/>
                        </a:rPr>
                        <a:t>0,29</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3745">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dirty="0">
                          <a:effectLst/>
                        </a:rPr>
                        <a:t>Acceso a servicios de educación</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400" b="0">
                          <a:effectLst/>
                        </a:rPr>
                        <a:t>0,19</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3745">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dirty="0">
                          <a:effectLst/>
                        </a:rPr>
                        <a:t>Amenaza de caída de ceniza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400" b="0" dirty="0">
                          <a:effectLst/>
                        </a:rPr>
                        <a:t>0,03</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3745">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dirty="0">
                          <a:effectLst/>
                        </a:rPr>
                        <a:t>Amenaza de caída de deslizamiento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400" b="0" dirty="0">
                          <a:effectLst/>
                        </a:rPr>
                        <a:t>0,03</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3745">
                <a:tc rowSpan="3">
                  <a:txBody>
                    <a:bodyPr/>
                    <a:lstStyle/>
                    <a:p>
                      <a:pPr marL="0" marR="0" indent="0" algn="ctr">
                        <a:lnSpc>
                          <a:spcPct val="150000"/>
                        </a:lnSpc>
                        <a:spcBef>
                          <a:spcPts val="0"/>
                        </a:spcBef>
                        <a:spcAft>
                          <a:spcPts val="0"/>
                        </a:spcAft>
                      </a:pPr>
                      <a:r>
                        <a:rPr lang="es-EC" sz="1400" b="0" dirty="0">
                          <a:effectLst/>
                        </a:rPr>
                        <a:t>Movilidad, energía y conectividad</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indent="0" algn="ctr">
                        <a:lnSpc>
                          <a:spcPct val="150000"/>
                        </a:lnSpc>
                        <a:spcBef>
                          <a:spcPts val="0"/>
                        </a:spcBef>
                        <a:spcAft>
                          <a:spcPts val="0"/>
                        </a:spcAft>
                      </a:pPr>
                      <a:r>
                        <a:rPr lang="es-EC" sz="1400" b="0" dirty="0">
                          <a:effectLst/>
                        </a:rPr>
                        <a:t>0,07</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rPr>
                        <a:t>Accesibilidad</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400" b="0" dirty="0">
                          <a:effectLst/>
                        </a:rPr>
                        <a:t>0,82</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3745">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dirty="0">
                          <a:effectLst/>
                        </a:rPr>
                        <a:t>Amenaza de caída de ceniza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400" b="0" dirty="0">
                          <a:effectLst/>
                        </a:rPr>
                        <a:t>0,09</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33745">
                <a:tc vMerge="1">
                  <a:txBody>
                    <a:bodyPr/>
                    <a:lstStyle/>
                    <a:p>
                      <a:endParaRPr lang="es-US"/>
                    </a:p>
                  </a:txBody>
                  <a:tcPr/>
                </a:tc>
                <a:tc vMerge="1">
                  <a:txBody>
                    <a:bodyPr/>
                    <a:lstStyle/>
                    <a:p>
                      <a:endParaRPr lang="es-US"/>
                    </a:p>
                  </a:txBody>
                  <a:tcPr/>
                </a:tc>
                <a:tc>
                  <a:txBody>
                    <a:bodyPr/>
                    <a:lstStyle/>
                    <a:p>
                      <a:pPr marL="0" marR="0" indent="0" algn="ctr">
                        <a:lnSpc>
                          <a:spcPct val="150000"/>
                        </a:lnSpc>
                        <a:spcBef>
                          <a:spcPts val="0"/>
                        </a:spcBef>
                        <a:spcAft>
                          <a:spcPts val="0"/>
                        </a:spcAft>
                      </a:pPr>
                      <a:r>
                        <a:rPr lang="es-EC" sz="1400" b="0" dirty="0">
                          <a:effectLst/>
                        </a:rPr>
                        <a:t>Amenaza de deslizamiento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50000"/>
                        </a:lnSpc>
                        <a:spcBef>
                          <a:spcPts val="0"/>
                        </a:spcBef>
                        <a:spcAft>
                          <a:spcPts val="0"/>
                        </a:spcAft>
                      </a:pPr>
                      <a:r>
                        <a:rPr lang="es-EC" sz="1400" b="0" dirty="0">
                          <a:effectLst/>
                        </a:rPr>
                        <a:t>0,09</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806605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407607"/>
          </a:xfrm>
        </p:spPr>
        <p:txBody>
          <a:bodyPr>
            <a:normAutofit fontScale="90000"/>
          </a:bodyPr>
          <a:lstStyle/>
          <a:p>
            <a:r>
              <a:rPr lang="es-US" sz="2400" b="1" dirty="0" smtClean="0"/>
              <a:t>Comparación de modelos territoriales</a:t>
            </a:r>
            <a:endParaRPr lang="es-US" sz="2400" b="1" dirty="0"/>
          </a:p>
        </p:txBody>
      </p:sp>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0780" y="727540"/>
            <a:ext cx="8670440" cy="6130460"/>
          </a:xfrm>
          <a:prstGeom prst="rect">
            <a:avLst/>
          </a:prstGeom>
        </p:spPr>
      </p:pic>
    </p:spTree>
    <p:extLst>
      <p:ext uri="{BB962C8B-B14F-4D97-AF65-F5344CB8AC3E}">
        <p14:creationId xmlns:p14="http://schemas.microsoft.com/office/powerpoint/2010/main" val="767009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US" sz="2400" b="1" dirty="0" smtClean="0"/>
              <a:t>Escenarios</a:t>
            </a:r>
            <a:endParaRPr lang="es-US" sz="2400" b="1" dirty="0"/>
          </a:p>
        </p:txBody>
      </p:sp>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896276706"/>
              </p:ext>
            </p:extLst>
          </p:nvPr>
        </p:nvGraphicFramePr>
        <p:xfrm>
          <a:off x="271839" y="2195343"/>
          <a:ext cx="4506222" cy="2506430"/>
        </p:xfrm>
        <a:graphic>
          <a:graphicData uri="http://schemas.openxmlformats.org/drawingml/2006/table">
            <a:tbl>
              <a:tblPr firstRow="1" firstCol="1" bandRow="1">
                <a:tableStyleId>{68D230F3-CF80-4859-8CE7-A43EE81993B5}</a:tableStyleId>
              </a:tblPr>
              <a:tblGrid>
                <a:gridCol w="2253111"/>
                <a:gridCol w="2253111"/>
              </a:tblGrid>
              <a:tr h="319675">
                <a:tc>
                  <a:txBody>
                    <a:bodyPr/>
                    <a:lstStyle/>
                    <a:p>
                      <a:pPr marL="0" marR="0" indent="0" algn="ctr">
                        <a:lnSpc>
                          <a:spcPct val="150000"/>
                        </a:lnSpc>
                        <a:spcBef>
                          <a:spcPts val="0"/>
                        </a:spcBef>
                        <a:spcAft>
                          <a:spcPts val="0"/>
                        </a:spcAft>
                      </a:pPr>
                      <a:r>
                        <a:rPr lang="es-EC" sz="1600" b="1" dirty="0">
                          <a:effectLst/>
                        </a:rPr>
                        <a:t>Componente</a:t>
                      </a:r>
                      <a:endParaRPr lang="es-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1" dirty="0">
                          <a:effectLst/>
                        </a:rPr>
                        <a:t>Peso</a:t>
                      </a:r>
                      <a:endParaRPr lang="es-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19675">
                <a:tc>
                  <a:txBody>
                    <a:bodyPr/>
                    <a:lstStyle/>
                    <a:p>
                      <a:pPr marL="0" marR="0" indent="0" algn="ctr">
                        <a:lnSpc>
                          <a:spcPct val="150000"/>
                        </a:lnSpc>
                        <a:spcBef>
                          <a:spcPts val="0"/>
                        </a:spcBef>
                        <a:spcAft>
                          <a:spcPts val="0"/>
                        </a:spcAft>
                      </a:pPr>
                      <a:r>
                        <a:rPr lang="es-EC" sz="1600" b="0" dirty="0">
                          <a:effectLst/>
                        </a:rPr>
                        <a:t>Biofísico</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a:effectLst/>
                        </a:rPr>
                        <a:t>0,48</a:t>
                      </a:r>
                      <a:endParaRPr lang="es-US"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677630">
                <a:tc>
                  <a:txBody>
                    <a:bodyPr/>
                    <a:lstStyle/>
                    <a:p>
                      <a:pPr marL="0" marR="0" indent="0" algn="ctr">
                        <a:lnSpc>
                          <a:spcPct val="150000"/>
                        </a:lnSpc>
                        <a:spcBef>
                          <a:spcPts val="0"/>
                        </a:spcBef>
                        <a:spcAft>
                          <a:spcPts val="0"/>
                        </a:spcAft>
                      </a:pPr>
                      <a:r>
                        <a:rPr lang="es-EC" sz="1600" b="0" dirty="0">
                          <a:effectLst/>
                        </a:rPr>
                        <a:t>Asentamientos humanos</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a:effectLst/>
                        </a:rPr>
                        <a:t>0,21</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19675">
                <a:tc>
                  <a:txBody>
                    <a:bodyPr/>
                    <a:lstStyle/>
                    <a:p>
                      <a:pPr marL="0" marR="0" indent="0" algn="ctr">
                        <a:lnSpc>
                          <a:spcPct val="150000"/>
                        </a:lnSpc>
                        <a:spcBef>
                          <a:spcPts val="0"/>
                        </a:spcBef>
                        <a:spcAft>
                          <a:spcPts val="0"/>
                        </a:spcAft>
                      </a:pPr>
                      <a:r>
                        <a:rPr lang="es-EC" sz="1600" b="0">
                          <a:effectLst/>
                        </a:rPr>
                        <a:t>Sociocultural</a:t>
                      </a:r>
                      <a:endParaRPr lang="es-US"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a:effectLst/>
                        </a:rPr>
                        <a:t>0,18</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19675">
                <a:tc>
                  <a:txBody>
                    <a:bodyPr/>
                    <a:lstStyle/>
                    <a:p>
                      <a:pPr marL="0" marR="0" indent="0" algn="ctr">
                        <a:lnSpc>
                          <a:spcPct val="150000"/>
                        </a:lnSpc>
                        <a:spcBef>
                          <a:spcPts val="0"/>
                        </a:spcBef>
                        <a:spcAft>
                          <a:spcPts val="0"/>
                        </a:spcAft>
                      </a:pPr>
                      <a:r>
                        <a:rPr lang="es-EC" sz="1600" b="0">
                          <a:effectLst/>
                        </a:rPr>
                        <a:t>Movilidad</a:t>
                      </a:r>
                      <a:endParaRPr lang="es-US"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a:effectLst/>
                        </a:rPr>
                        <a:t>0,07</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19675">
                <a:tc>
                  <a:txBody>
                    <a:bodyPr/>
                    <a:lstStyle/>
                    <a:p>
                      <a:pPr marL="0" marR="0" indent="0" algn="ctr">
                        <a:lnSpc>
                          <a:spcPct val="150000"/>
                        </a:lnSpc>
                        <a:spcBef>
                          <a:spcPts val="0"/>
                        </a:spcBef>
                        <a:spcAft>
                          <a:spcPts val="0"/>
                        </a:spcAft>
                      </a:pPr>
                      <a:r>
                        <a:rPr lang="es-EC" sz="1600" b="0" dirty="0">
                          <a:effectLst/>
                        </a:rPr>
                        <a:t>Económico</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a:effectLst/>
                        </a:rPr>
                        <a:t>0,05</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 name="Recortar rectángulo de esquina sencilla 6"/>
          <p:cNvSpPr/>
          <p:nvPr/>
        </p:nvSpPr>
        <p:spPr>
          <a:xfrm>
            <a:off x="1313645" y="5293217"/>
            <a:ext cx="2215166" cy="888642"/>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US" dirty="0" smtClean="0"/>
              <a:t>Primer escenario</a:t>
            </a:r>
            <a:endParaRPr lang="es-US" dirty="0"/>
          </a:p>
        </p:txBody>
      </p:sp>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19802" y="949561"/>
            <a:ext cx="7013448" cy="4958878"/>
          </a:xfrm>
          <a:prstGeom prst="rect">
            <a:avLst/>
          </a:prstGeom>
        </p:spPr>
      </p:pic>
    </p:spTree>
    <p:extLst>
      <p:ext uri="{BB962C8B-B14F-4D97-AF65-F5344CB8AC3E}">
        <p14:creationId xmlns:p14="http://schemas.microsoft.com/office/powerpoint/2010/main" val="20917836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86713834"/>
              </p:ext>
            </p:extLst>
          </p:nvPr>
        </p:nvGraphicFramePr>
        <p:xfrm>
          <a:off x="7431862" y="2194560"/>
          <a:ext cx="4507992" cy="2563855"/>
        </p:xfrm>
        <a:graphic>
          <a:graphicData uri="http://schemas.openxmlformats.org/drawingml/2006/table">
            <a:tbl>
              <a:tblPr firstRow="1" firstCol="1" bandRow="1">
                <a:tableStyleId>{68D230F3-CF80-4859-8CE7-A43EE81993B5}</a:tableStyleId>
              </a:tblPr>
              <a:tblGrid>
                <a:gridCol w="2253996"/>
                <a:gridCol w="2253996"/>
              </a:tblGrid>
              <a:tr h="346765">
                <a:tc>
                  <a:txBody>
                    <a:bodyPr/>
                    <a:lstStyle/>
                    <a:p>
                      <a:pPr marL="0" marR="0" indent="0" algn="ctr">
                        <a:lnSpc>
                          <a:spcPct val="150000"/>
                        </a:lnSpc>
                        <a:spcBef>
                          <a:spcPts val="0"/>
                        </a:spcBef>
                        <a:spcAft>
                          <a:spcPts val="0"/>
                        </a:spcAft>
                      </a:pPr>
                      <a:r>
                        <a:rPr lang="es-EC" sz="1600" dirty="0">
                          <a:effectLst/>
                        </a:rPr>
                        <a:t>Componente</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a:effectLst/>
                        </a:rPr>
                        <a:t>Peso</a:t>
                      </a:r>
                      <a:endParaRPr lang="es-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35055">
                <a:tc>
                  <a:txBody>
                    <a:bodyPr/>
                    <a:lstStyle/>
                    <a:p>
                      <a:pPr marL="0" marR="0" indent="0" algn="ctr">
                        <a:lnSpc>
                          <a:spcPct val="150000"/>
                        </a:lnSpc>
                        <a:spcBef>
                          <a:spcPts val="0"/>
                        </a:spcBef>
                        <a:spcAft>
                          <a:spcPts val="0"/>
                        </a:spcAft>
                      </a:pPr>
                      <a:r>
                        <a:rPr lang="es-EC" sz="1600" b="0" dirty="0">
                          <a:effectLst/>
                        </a:rPr>
                        <a:t>Asentamientos humanos</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a:effectLst/>
                        </a:rPr>
                        <a:t>0,39</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46765">
                <a:tc>
                  <a:txBody>
                    <a:bodyPr/>
                    <a:lstStyle/>
                    <a:p>
                      <a:pPr marL="0" marR="0" indent="0" algn="ctr">
                        <a:lnSpc>
                          <a:spcPct val="150000"/>
                        </a:lnSpc>
                        <a:spcBef>
                          <a:spcPts val="0"/>
                        </a:spcBef>
                        <a:spcAft>
                          <a:spcPts val="0"/>
                        </a:spcAft>
                      </a:pPr>
                      <a:r>
                        <a:rPr lang="es-EC" sz="1600" b="0" dirty="0">
                          <a:effectLst/>
                        </a:rPr>
                        <a:t>Sociocultural</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a:effectLst/>
                        </a:rPr>
                        <a:t>0,34</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46765">
                <a:tc>
                  <a:txBody>
                    <a:bodyPr/>
                    <a:lstStyle/>
                    <a:p>
                      <a:pPr marL="0" marR="0" indent="0" algn="ctr">
                        <a:lnSpc>
                          <a:spcPct val="150000"/>
                        </a:lnSpc>
                        <a:spcBef>
                          <a:spcPts val="0"/>
                        </a:spcBef>
                        <a:spcAft>
                          <a:spcPts val="0"/>
                        </a:spcAft>
                      </a:pPr>
                      <a:r>
                        <a:rPr lang="es-EC" sz="1600" b="0">
                          <a:effectLst/>
                        </a:rPr>
                        <a:t>Económico</a:t>
                      </a:r>
                      <a:endParaRPr lang="es-US"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a:effectLst/>
                        </a:rPr>
                        <a:t>0,15</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46765">
                <a:tc>
                  <a:txBody>
                    <a:bodyPr/>
                    <a:lstStyle/>
                    <a:p>
                      <a:pPr marL="0" marR="0" indent="0" algn="ctr">
                        <a:lnSpc>
                          <a:spcPct val="150000"/>
                        </a:lnSpc>
                        <a:spcBef>
                          <a:spcPts val="0"/>
                        </a:spcBef>
                        <a:spcAft>
                          <a:spcPts val="0"/>
                        </a:spcAft>
                      </a:pPr>
                      <a:r>
                        <a:rPr lang="es-EC" sz="1600" b="0">
                          <a:effectLst/>
                        </a:rPr>
                        <a:t>Movilidad</a:t>
                      </a:r>
                      <a:endParaRPr lang="es-US"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a:effectLst/>
                        </a:rPr>
                        <a:t>0,08</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46765">
                <a:tc>
                  <a:txBody>
                    <a:bodyPr/>
                    <a:lstStyle/>
                    <a:p>
                      <a:pPr marL="0" marR="0" indent="0" algn="ctr">
                        <a:lnSpc>
                          <a:spcPct val="150000"/>
                        </a:lnSpc>
                        <a:spcBef>
                          <a:spcPts val="0"/>
                        </a:spcBef>
                        <a:spcAft>
                          <a:spcPts val="0"/>
                        </a:spcAft>
                      </a:pPr>
                      <a:r>
                        <a:rPr lang="es-EC" sz="1600" b="0">
                          <a:effectLst/>
                        </a:rPr>
                        <a:t>Biofísico</a:t>
                      </a:r>
                      <a:endParaRPr lang="es-US"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a:effectLst/>
                        </a:rPr>
                        <a:t>0,05</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 name="Recortar rectángulo de esquina sencilla 6"/>
          <p:cNvSpPr/>
          <p:nvPr/>
        </p:nvSpPr>
        <p:spPr>
          <a:xfrm>
            <a:off x="8500056" y="506655"/>
            <a:ext cx="2215166" cy="888642"/>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US" dirty="0" smtClean="0"/>
              <a:t>Segundo escenario</a:t>
            </a:r>
            <a:endParaRPr lang="es-US" dirty="0"/>
          </a:p>
        </p:txBody>
      </p:sp>
      <p:pic>
        <p:nvPicPr>
          <p:cNvPr id="2" name="Imagen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3103" y="949561"/>
            <a:ext cx="7013448" cy="4958878"/>
          </a:xfrm>
          <a:prstGeom prst="rect">
            <a:avLst/>
          </a:prstGeom>
        </p:spPr>
      </p:pic>
    </p:spTree>
    <p:extLst>
      <p:ext uri="{BB962C8B-B14F-4D97-AF65-F5344CB8AC3E}">
        <p14:creationId xmlns:p14="http://schemas.microsoft.com/office/powerpoint/2010/main" val="592445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725179389"/>
              </p:ext>
            </p:extLst>
          </p:nvPr>
        </p:nvGraphicFramePr>
        <p:xfrm>
          <a:off x="386465" y="2194560"/>
          <a:ext cx="4507992" cy="2468880"/>
        </p:xfrm>
        <a:graphic>
          <a:graphicData uri="http://schemas.openxmlformats.org/drawingml/2006/table">
            <a:tbl>
              <a:tblPr firstRow="1" firstCol="1" bandRow="1">
                <a:tableStyleId>{68D230F3-CF80-4859-8CE7-A43EE81993B5}</a:tableStyleId>
              </a:tblPr>
              <a:tblGrid>
                <a:gridCol w="2253996"/>
                <a:gridCol w="2253996"/>
              </a:tblGrid>
              <a:tr h="411480">
                <a:tc>
                  <a:txBody>
                    <a:bodyPr/>
                    <a:lstStyle/>
                    <a:p>
                      <a:pPr marL="0" marR="0" indent="0" algn="ctr">
                        <a:lnSpc>
                          <a:spcPct val="150000"/>
                        </a:lnSpc>
                        <a:spcBef>
                          <a:spcPts val="0"/>
                        </a:spcBef>
                        <a:spcAft>
                          <a:spcPts val="0"/>
                        </a:spcAft>
                      </a:pPr>
                      <a:r>
                        <a:rPr lang="es-EC" sz="1600" dirty="0">
                          <a:effectLst/>
                        </a:rPr>
                        <a:t>Componente</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dirty="0">
                          <a:effectLst/>
                        </a:rPr>
                        <a:t>Peso</a:t>
                      </a:r>
                      <a:endParaRPr lang="es-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indent="0" algn="ctr">
                        <a:lnSpc>
                          <a:spcPct val="150000"/>
                        </a:lnSpc>
                        <a:spcBef>
                          <a:spcPts val="0"/>
                        </a:spcBef>
                        <a:spcAft>
                          <a:spcPts val="0"/>
                        </a:spcAft>
                      </a:pPr>
                      <a:r>
                        <a:rPr lang="es-EC" sz="1600" b="0" dirty="0">
                          <a:effectLst/>
                        </a:rPr>
                        <a:t>Sociocultural</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a:effectLst/>
                        </a:rPr>
                        <a:t>0,39</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indent="0" algn="ctr">
                        <a:lnSpc>
                          <a:spcPct val="150000"/>
                        </a:lnSpc>
                        <a:spcBef>
                          <a:spcPts val="0"/>
                        </a:spcBef>
                        <a:spcAft>
                          <a:spcPts val="0"/>
                        </a:spcAft>
                      </a:pPr>
                      <a:r>
                        <a:rPr lang="es-EC" sz="1600" b="0" dirty="0">
                          <a:effectLst/>
                        </a:rPr>
                        <a:t>Asentamientos humanos</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a:effectLst/>
                        </a:rPr>
                        <a:t>0,34</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indent="0" algn="ctr">
                        <a:lnSpc>
                          <a:spcPct val="150000"/>
                        </a:lnSpc>
                        <a:spcBef>
                          <a:spcPts val="0"/>
                        </a:spcBef>
                        <a:spcAft>
                          <a:spcPts val="0"/>
                        </a:spcAft>
                      </a:pPr>
                      <a:r>
                        <a:rPr lang="es-EC" sz="1600" b="0">
                          <a:effectLst/>
                        </a:rPr>
                        <a:t>Económico</a:t>
                      </a:r>
                      <a:endParaRPr lang="es-US"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a:effectLst/>
                        </a:rPr>
                        <a:t>0,15</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indent="0" algn="ctr">
                        <a:lnSpc>
                          <a:spcPct val="150000"/>
                        </a:lnSpc>
                        <a:spcBef>
                          <a:spcPts val="0"/>
                        </a:spcBef>
                        <a:spcAft>
                          <a:spcPts val="0"/>
                        </a:spcAft>
                      </a:pPr>
                      <a:r>
                        <a:rPr lang="es-EC" sz="1600" b="0">
                          <a:effectLst/>
                        </a:rPr>
                        <a:t>Movilidad</a:t>
                      </a:r>
                      <a:endParaRPr lang="es-US"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a:effectLst/>
                        </a:rPr>
                        <a:t>0,08</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indent="0" algn="ctr">
                        <a:lnSpc>
                          <a:spcPct val="150000"/>
                        </a:lnSpc>
                        <a:spcBef>
                          <a:spcPts val="0"/>
                        </a:spcBef>
                        <a:spcAft>
                          <a:spcPts val="0"/>
                        </a:spcAft>
                      </a:pPr>
                      <a:r>
                        <a:rPr lang="es-EC" sz="1600" b="0">
                          <a:effectLst/>
                        </a:rPr>
                        <a:t>Biofísico</a:t>
                      </a:r>
                      <a:endParaRPr lang="es-US"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a:effectLst/>
                        </a:rPr>
                        <a:t>0,05</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 name="Recortar rectángulo de esquina sencilla 6"/>
          <p:cNvSpPr/>
          <p:nvPr/>
        </p:nvSpPr>
        <p:spPr>
          <a:xfrm>
            <a:off x="1468191" y="674080"/>
            <a:ext cx="2215166" cy="888642"/>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US" dirty="0" smtClean="0"/>
              <a:t>Tercer escenario</a:t>
            </a:r>
            <a:endParaRPr lang="es-US" dirty="0"/>
          </a:p>
        </p:txBody>
      </p:sp>
      <p:pic>
        <p:nvPicPr>
          <p:cNvPr id="2" name="Imagen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1318" y="949561"/>
            <a:ext cx="7013448" cy="4958878"/>
          </a:xfrm>
          <a:prstGeom prst="rect">
            <a:avLst/>
          </a:prstGeom>
        </p:spPr>
      </p:pic>
    </p:spTree>
    <p:extLst>
      <p:ext uri="{BB962C8B-B14F-4D97-AF65-F5344CB8AC3E}">
        <p14:creationId xmlns:p14="http://schemas.microsoft.com/office/powerpoint/2010/main" val="5947909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919081544"/>
              </p:ext>
            </p:extLst>
          </p:nvPr>
        </p:nvGraphicFramePr>
        <p:xfrm>
          <a:off x="7465598" y="2194560"/>
          <a:ext cx="4507992" cy="2563855"/>
        </p:xfrm>
        <a:graphic>
          <a:graphicData uri="http://schemas.openxmlformats.org/drawingml/2006/table">
            <a:tbl>
              <a:tblPr firstRow="1" firstCol="1" bandRow="1">
                <a:tableStyleId>{68D230F3-CF80-4859-8CE7-A43EE81993B5}</a:tableStyleId>
              </a:tblPr>
              <a:tblGrid>
                <a:gridCol w="2253996"/>
                <a:gridCol w="2253996"/>
              </a:tblGrid>
              <a:tr h="346765">
                <a:tc>
                  <a:txBody>
                    <a:bodyPr/>
                    <a:lstStyle/>
                    <a:p>
                      <a:pPr marL="0" marR="0" indent="0" algn="ctr">
                        <a:lnSpc>
                          <a:spcPct val="150000"/>
                        </a:lnSpc>
                        <a:spcBef>
                          <a:spcPts val="0"/>
                        </a:spcBef>
                        <a:spcAft>
                          <a:spcPts val="0"/>
                        </a:spcAft>
                      </a:pPr>
                      <a:r>
                        <a:rPr lang="es-EC" sz="1600" b="1" dirty="0">
                          <a:effectLst/>
                        </a:rPr>
                        <a:t>Componente</a:t>
                      </a:r>
                      <a:endParaRPr lang="es-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1" dirty="0">
                          <a:effectLst/>
                        </a:rPr>
                        <a:t>Peso</a:t>
                      </a:r>
                      <a:endParaRPr lang="es-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46765">
                <a:tc>
                  <a:txBody>
                    <a:bodyPr/>
                    <a:lstStyle/>
                    <a:p>
                      <a:pPr marL="0" marR="0" indent="0" algn="ctr">
                        <a:lnSpc>
                          <a:spcPct val="150000"/>
                        </a:lnSpc>
                        <a:spcBef>
                          <a:spcPts val="0"/>
                        </a:spcBef>
                        <a:spcAft>
                          <a:spcPts val="0"/>
                        </a:spcAft>
                      </a:pPr>
                      <a:r>
                        <a:rPr lang="es-EC" sz="1600" b="0" dirty="0">
                          <a:effectLst/>
                        </a:rPr>
                        <a:t>Económico</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a:effectLst/>
                        </a:rPr>
                        <a:t>0,44</a:t>
                      </a:r>
                      <a:endParaRPr lang="es-US"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46765">
                <a:tc>
                  <a:txBody>
                    <a:bodyPr/>
                    <a:lstStyle/>
                    <a:p>
                      <a:pPr marL="0" marR="0" indent="0" algn="ctr">
                        <a:lnSpc>
                          <a:spcPct val="150000"/>
                        </a:lnSpc>
                        <a:spcBef>
                          <a:spcPts val="0"/>
                        </a:spcBef>
                        <a:spcAft>
                          <a:spcPts val="0"/>
                        </a:spcAft>
                      </a:pPr>
                      <a:r>
                        <a:rPr lang="es-EC" sz="1600" b="0" dirty="0">
                          <a:effectLst/>
                        </a:rPr>
                        <a:t>Movilidad</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a:effectLst/>
                        </a:rPr>
                        <a:t>0,31</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35055">
                <a:tc>
                  <a:txBody>
                    <a:bodyPr/>
                    <a:lstStyle/>
                    <a:p>
                      <a:pPr marL="0" marR="0" indent="0" algn="ctr">
                        <a:lnSpc>
                          <a:spcPct val="150000"/>
                        </a:lnSpc>
                        <a:spcBef>
                          <a:spcPts val="0"/>
                        </a:spcBef>
                        <a:spcAft>
                          <a:spcPts val="0"/>
                        </a:spcAft>
                      </a:pPr>
                      <a:r>
                        <a:rPr lang="es-EC" sz="1600" b="0">
                          <a:effectLst/>
                        </a:rPr>
                        <a:t>Asentamientos humanos</a:t>
                      </a:r>
                      <a:endParaRPr lang="es-US"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a:effectLst/>
                        </a:rPr>
                        <a:t>0,10</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46765">
                <a:tc>
                  <a:txBody>
                    <a:bodyPr/>
                    <a:lstStyle/>
                    <a:p>
                      <a:pPr marL="0" marR="0" indent="0" algn="ctr">
                        <a:lnSpc>
                          <a:spcPct val="150000"/>
                        </a:lnSpc>
                        <a:spcBef>
                          <a:spcPts val="0"/>
                        </a:spcBef>
                        <a:spcAft>
                          <a:spcPts val="0"/>
                        </a:spcAft>
                      </a:pPr>
                      <a:r>
                        <a:rPr lang="es-EC" sz="1600" b="0">
                          <a:effectLst/>
                        </a:rPr>
                        <a:t>Sociocultural</a:t>
                      </a:r>
                      <a:endParaRPr lang="es-US"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a:effectLst/>
                        </a:rPr>
                        <a:t>0,09</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46765">
                <a:tc>
                  <a:txBody>
                    <a:bodyPr/>
                    <a:lstStyle/>
                    <a:p>
                      <a:pPr marL="0" marR="0" indent="0" algn="ctr">
                        <a:lnSpc>
                          <a:spcPct val="150000"/>
                        </a:lnSpc>
                        <a:spcBef>
                          <a:spcPts val="0"/>
                        </a:spcBef>
                        <a:spcAft>
                          <a:spcPts val="0"/>
                        </a:spcAft>
                      </a:pPr>
                      <a:r>
                        <a:rPr lang="es-EC" sz="1600" b="0">
                          <a:effectLst/>
                        </a:rPr>
                        <a:t>Biofísico</a:t>
                      </a:r>
                      <a:endParaRPr lang="es-US"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a:effectLst/>
                        </a:rPr>
                        <a:t>0,05</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 name="Recortar rectángulo de esquina sencilla 6"/>
          <p:cNvSpPr/>
          <p:nvPr/>
        </p:nvSpPr>
        <p:spPr>
          <a:xfrm>
            <a:off x="8577329" y="506655"/>
            <a:ext cx="2215166" cy="888642"/>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US" dirty="0" smtClean="0"/>
              <a:t>Cuarto escenario</a:t>
            </a:r>
            <a:endParaRPr lang="es-US" dirty="0"/>
          </a:p>
        </p:txBody>
      </p:sp>
      <p:pic>
        <p:nvPicPr>
          <p:cNvPr id="2" name="Imagen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983" y="949561"/>
            <a:ext cx="7013448" cy="4958878"/>
          </a:xfrm>
          <a:prstGeom prst="rect">
            <a:avLst/>
          </a:prstGeom>
        </p:spPr>
      </p:pic>
    </p:spTree>
    <p:extLst>
      <p:ext uri="{BB962C8B-B14F-4D97-AF65-F5344CB8AC3E}">
        <p14:creationId xmlns:p14="http://schemas.microsoft.com/office/powerpoint/2010/main" val="2493730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768179302"/>
              </p:ext>
            </p:extLst>
          </p:nvPr>
        </p:nvGraphicFramePr>
        <p:xfrm>
          <a:off x="235919" y="2194560"/>
          <a:ext cx="4507992" cy="2563855"/>
        </p:xfrm>
        <a:graphic>
          <a:graphicData uri="http://schemas.openxmlformats.org/drawingml/2006/table">
            <a:tbl>
              <a:tblPr firstRow="1" firstCol="1" bandRow="1">
                <a:tableStyleId>{68D230F3-CF80-4859-8CE7-A43EE81993B5}</a:tableStyleId>
              </a:tblPr>
              <a:tblGrid>
                <a:gridCol w="2253996"/>
                <a:gridCol w="2253996"/>
              </a:tblGrid>
              <a:tr h="346765">
                <a:tc>
                  <a:txBody>
                    <a:bodyPr/>
                    <a:lstStyle/>
                    <a:p>
                      <a:pPr marL="0" marR="0" indent="0" algn="ctr">
                        <a:lnSpc>
                          <a:spcPct val="150000"/>
                        </a:lnSpc>
                        <a:spcBef>
                          <a:spcPts val="0"/>
                        </a:spcBef>
                        <a:spcAft>
                          <a:spcPts val="0"/>
                        </a:spcAft>
                      </a:pPr>
                      <a:r>
                        <a:rPr lang="es-EC" sz="1600" b="1" dirty="0">
                          <a:effectLst/>
                        </a:rPr>
                        <a:t>Componente</a:t>
                      </a:r>
                      <a:endParaRPr lang="es-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1" dirty="0">
                          <a:effectLst/>
                        </a:rPr>
                        <a:t>Peso</a:t>
                      </a:r>
                      <a:endParaRPr lang="es-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46765">
                <a:tc>
                  <a:txBody>
                    <a:bodyPr/>
                    <a:lstStyle/>
                    <a:p>
                      <a:pPr marL="0" marR="0" indent="0" algn="ctr">
                        <a:lnSpc>
                          <a:spcPct val="150000"/>
                        </a:lnSpc>
                        <a:spcBef>
                          <a:spcPts val="0"/>
                        </a:spcBef>
                        <a:spcAft>
                          <a:spcPts val="0"/>
                        </a:spcAft>
                      </a:pPr>
                      <a:r>
                        <a:rPr lang="es-EC" sz="1600" b="0" dirty="0">
                          <a:effectLst/>
                        </a:rPr>
                        <a:t>Movilidad</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a:effectLst/>
                        </a:rPr>
                        <a:t>0,48</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46765">
                <a:tc>
                  <a:txBody>
                    <a:bodyPr/>
                    <a:lstStyle/>
                    <a:p>
                      <a:pPr marL="0" marR="0" indent="0" algn="ctr">
                        <a:lnSpc>
                          <a:spcPct val="150000"/>
                        </a:lnSpc>
                        <a:spcBef>
                          <a:spcPts val="0"/>
                        </a:spcBef>
                        <a:spcAft>
                          <a:spcPts val="0"/>
                        </a:spcAft>
                      </a:pPr>
                      <a:r>
                        <a:rPr lang="es-EC" sz="1600" b="0">
                          <a:effectLst/>
                        </a:rPr>
                        <a:t>Económico</a:t>
                      </a:r>
                      <a:endParaRPr lang="es-US"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a:effectLst/>
                        </a:rPr>
                        <a:t>0,25</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46765">
                <a:tc>
                  <a:txBody>
                    <a:bodyPr/>
                    <a:lstStyle/>
                    <a:p>
                      <a:pPr marL="0" marR="0" indent="0" algn="ctr">
                        <a:lnSpc>
                          <a:spcPct val="150000"/>
                        </a:lnSpc>
                        <a:spcBef>
                          <a:spcPts val="0"/>
                        </a:spcBef>
                        <a:spcAft>
                          <a:spcPts val="0"/>
                        </a:spcAft>
                      </a:pPr>
                      <a:r>
                        <a:rPr lang="es-EC" sz="1600" b="0">
                          <a:effectLst/>
                        </a:rPr>
                        <a:t>Biofísico</a:t>
                      </a:r>
                      <a:endParaRPr lang="es-US"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a:effectLst/>
                        </a:rPr>
                        <a:t>0,15</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35055">
                <a:tc>
                  <a:txBody>
                    <a:bodyPr/>
                    <a:lstStyle/>
                    <a:p>
                      <a:pPr marL="0" marR="0" indent="0" algn="ctr">
                        <a:lnSpc>
                          <a:spcPct val="150000"/>
                        </a:lnSpc>
                        <a:spcBef>
                          <a:spcPts val="0"/>
                        </a:spcBef>
                        <a:spcAft>
                          <a:spcPts val="0"/>
                        </a:spcAft>
                      </a:pPr>
                      <a:r>
                        <a:rPr lang="es-EC" sz="1600" b="0" dirty="0">
                          <a:effectLst/>
                        </a:rPr>
                        <a:t>Asentamientos humanos</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a:effectLst/>
                        </a:rPr>
                        <a:t>0,07</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46765">
                <a:tc>
                  <a:txBody>
                    <a:bodyPr/>
                    <a:lstStyle/>
                    <a:p>
                      <a:pPr marL="0" marR="0" indent="0" algn="ctr">
                        <a:lnSpc>
                          <a:spcPct val="150000"/>
                        </a:lnSpc>
                        <a:spcBef>
                          <a:spcPts val="0"/>
                        </a:spcBef>
                        <a:spcAft>
                          <a:spcPts val="0"/>
                        </a:spcAft>
                      </a:pPr>
                      <a:r>
                        <a:rPr lang="es-EC" sz="1600" b="0">
                          <a:effectLst/>
                        </a:rPr>
                        <a:t>Sociocultural</a:t>
                      </a:r>
                      <a:endParaRPr lang="es-US"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a:effectLst/>
                        </a:rPr>
                        <a:t>0,06</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 name="Recortar rectángulo de esquina sencilla 6"/>
          <p:cNvSpPr/>
          <p:nvPr/>
        </p:nvSpPr>
        <p:spPr>
          <a:xfrm>
            <a:off x="1365160" y="712717"/>
            <a:ext cx="2215166" cy="888642"/>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US" dirty="0" smtClean="0"/>
              <a:t>Quinto escenario</a:t>
            </a:r>
            <a:endParaRPr lang="es-US" dirty="0"/>
          </a:p>
        </p:txBody>
      </p:sp>
      <p:pic>
        <p:nvPicPr>
          <p:cNvPr id="2" name="Imagen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68288" y="950976"/>
            <a:ext cx="7009445" cy="4956048"/>
          </a:xfrm>
          <a:prstGeom prst="rect">
            <a:avLst/>
          </a:prstGeom>
        </p:spPr>
      </p:pic>
    </p:spTree>
    <p:extLst>
      <p:ext uri="{BB962C8B-B14F-4D97-AF65-F5344CB8AC3E}">
        <p14:creationId xmlns:p14="http://schemas.microsoft.com/office/powerpoint/2010/main" val="34358523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785600199"/>
              </p:ext>
            </p:extLst>
          </p:nvPr>
        </p:nvGraphicFramePr>
        <p:xfrm>
          <a:off x="7435209" y="2932685"/>
          <a:ext cx="4507992" cy="2194560"/>
        </p:xfrm>
        <a:graphic>
          <a:graphicData uri="http://schemas.openxmlformats.org/drawingml/2006/table">
            <a:tbl>
              <a:tblPr firstRow="1" firstCol="1" bandRow="1">
                <a:tableStyleId>{68D230F3-CF80-4859-8CE7-A43EE81993B5}</a:tableStyleId>
              </a:tblPr>
              <a:tblGrid>
                <a:gridCol w="2253996"/>
                <a:gridCol w="2253996"/>
              </a:tblGrid>
              <a:tr h="274320">
                <a:tc>
                  <a:txBody>
                    <a:bodyPr/>
                    <a:lstStyle/>
                    <a:p>
                      <a:pPr marL="0" marR="0" indent="0" algn="ctr">
                        <a:lnSpc>
                          <a:spcPct val="150000"/>
                        </a:lnSpc>
                        <a:spcBef>
                          <a:spcPts val="0"/>
                        </a:spcBef>
                        <a:spcAft>
                          <a:spcPts val="0"/>
                        </a:spcAft>
                      </a:pPr>
                      <a:r>
                        <a:rPr lang="es-EC" sz="1600" b="1" dirty="0" smtClean="0">
                          <a:effectLst/>
                        </a:rPr>
                        <a:t>Escenarios</a:t>
                      </a:r>
                      <a:endParaRPr lang="es-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1" dirty="0">
                          <a:effectLst/>
                        </a:rPr>
                        <a:t>Peso</a:t>
                      </a:r>
                      <a:endParaRPr lang="es-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74320">
                <a:tc>
                  <a:txBody>
                    <a:bodyPr/>
                    <a:lstStyle/>
                    <a:p>
                      <a:pPr marL="0" marR="0" indent="0" algn="ctr">
                        <a:lnSpc>
                          <a:spcPct val="150000"/>
                        </a:lnSpc>
                        <a:spcBef>
                          <a:spcPts val="0"/>
                        </a:spcBef>
                        <a:spcAft>
                          <a:spcPts val="0"/>
                        </a:spcAft>
                      </a:pPr>
                      <a:r>
                        <a:rPr lang="es-EC" sz="1600" b="0" dirty="0" smtClean="0">
                          <a:effectLst/>
                          <a:latin typeface="+mn-lt"/>
                          <a:ea typeface="+mn-ea"/>
                          <a:cs typeface="+mn-cs"/>
                        </a:rPr>
                        <a:t>Primero</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smtClean="0">
                          <a:effectLst/>
                        </a:rPr>
                        <a:t>0,20</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74320">
                <a:tc>
                  <a:txBody>
                    <a:bodyPr/>
                    <a:lstStyle/>
                    <a:p>
                      <a:pPr marL="0" marR="0" indent="0" algn="ctr">
                        <a:lnSpc>
                          <a:spcPct val="150000"/>
                        </a:lnSpc>
                        <a:spcBef>
                          <a:spcPts val="0"/>
                        </a:spcBef>
                        <a:spcAft>
                          <a:spcPts val="0"/>
                        </a:spcAft>
                      </a:pPr>
                      <a:r>
                        <a:rPr lang="es-EC" sz="1600" b="0" dirty="0" smtClean="0">
                          <a:effectLst/>
                          <a:latin typeface="+mn-lt"/>
                          <a:ea typeface="+mn-ea"/>
                          <a:cs typeface="+mn-cs"/>
                        </a:rPr>
                        <a:t>Segundo</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smtClean="0">
                          <a:effectLst/>
                        </a:rPr>
                        <a:t>0,20</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74320">
                <a:tc>
                  <a:txBody>
                    <a:bodyPr/>
                    <a:lstStyle/>
                    <a:p>
                      <a:pPr marL="0" marR="0" indent="0" algn="ctr">
                        <a:lnSpc>
                          <a:spcPct val="150000"/>
                        </a:lnSpc>
                        <a:spcBef>
                          <a:spcPts val="0"/>
                        </a:spcBef>
                        <a:spcAft>
                          <a:spcPts val="0"/>
                        </a:spcAft>
                      </a:pPr>
                      <a:r>
                        <a:rPr lang="es-EC" sz="1600" b="0" dirty="0" smtClean="0">
                          <a:effectLst/>
                          <a:latin typeface="+mn-lt"/>
                          <a:ea typeface="+mn-ea"/>
                          <a:cs typeface="+mn-cs"/>
                        </a:rPr>
                        <a:t>Tercero</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smtClean="0">
                          <a:effectLst/>
                        </a:rPr>
                        <a:t>0,20</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74320">
                <a:tc>
                  <a:txBody>
                    <a:bodyPr/>
                    <a:lstStyle/>
                    <a:p>
                      <a:pPr marL="0" marR="0" indent="0" algn="ctr">
                        <a:lnSpc>
                          <a:spcPct val="150000"/>
                        </a:lnSpc>
                        <a:spcBef>
                          <a:spcPts val="0"/>
                        </a:spcBef>
                        <a:spcAft>
                          <a:spcPts val="0"/>
                        </a:spcAft>
                      </a:pPr>
                      <a:r>
                        <a:rPr lang="es-EC" sz="1600" b="0" dirty="0" smtClean="0">
                          <a:effectLst/>
                          <a:latin typeface="+mn-lt"/>
                          <a:ea typeface="+mn-ea"/>
                          <a:cs typeface="+mn-cs"/>
                        </a:rPr>
                        <a:t>Cuarto</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smtClean="0">
                          <a:effectLst/>
                        </a:rPr>
                        <a:t>0,20</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74320">
                <a:tc>
                  <a:txBody>
                    <a:bodyPr/>
                    <a:lstStyle/>
                    <a:p>
                      <a:pPr marL="0" marR="0" indent="0" algn="ctr">
                        <a:lnSpc>
                          <a:spcPct val="150000"/>
                        </a:lnSpc>
                        <a:spcBef>
                          <a:spcPts val="0"/>
                        </a:spcBef>
                        <a:spcAft>
                          <a:spcPts val="0"/>
                        </a:spcAft>
                      </a:pPr>
                      <a:r>
                        <a:rPr lang="es-EC" sz="1600" b="0" dirty="0" smtClean="0">
                          <a:effectLst/>
                          <a:latin typeface="+mn-lt"/>
                          <a:ea typeface="+mn-ea"/>
                          <a:cs typeface="+mn-cs"/>
                        </a:rPr>
                        <a:t>Quinto</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600" b="0" dirty="0" smtClean="0">
                          <a:effectLst/>
                        </a:rPr>
                        <a:t>0,20</a:t>
                      </a:r>
                      <a:endParaRPr lang="es-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 name="Recortar rectángulo de esquina sencilla 6"/>
          <p:cNvSpPr/>
          <p:nvPr/>
        </p:nvSpPr>
        <p:spPr>
          <a:xfrm>
            <a:off x="8564450" y="1202115"/>
            <a:ext cx="2215166" cy="888642"/>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US" dirty="0" smtClean="0"/>
              <a:t>Escenario final</a:t>
            </a:r>
            <a:endParaRPr lang="es-US" dirty="0"/>
          </a:p>
        </p:txBody>
      </p:sp>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225" y="949561"/>
            <a:ext cx="7013448" cy="4958878"/>
          </a:xfrm>
          <a:prstGeom prst="rect">
            <a:avLst/>
          </a:prstGeom>
        </p:spPr>
      </p:pic>
    </p:spTree>
    <p:extLst>
      <p:ext uri="{BB962C8B-B14F-4D97-AF65-F5344CB8AC3E}">
        <p14:creationId xmlns:p14="http://schemas.microsoft.com/office/powerpoint/2010/main" val="584070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1752249484"/>
              </p:ext>
            </p:extLst>
          </p:nvPr>
        </p:nvGraphicFramePr>
        <p:xfrm>
          <a:off x="7469143" y="1585488"/>
          <a:ext cx="4491037" cy="3978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Marcador de contenido 4"/>
          <p:cNvGraphicFramePr>
            <a:graphicFrameLocks/>
          </p:cNvGraphicFramePr>
          <p:nvPr>
            <p:extLst>
              <p:ext uri="{D42A27DB-BD31-4B8C-83A1-F6EECF244321}">
                <p14:modId xmlns:p14="http://schemas.microsoft.com/office/powerpoint/2010/main" val="3772409478"/>
              </p:ext>
            </p:extLst>
          </p:nvPr>
        </p:nvGraphicFramePr>
        <p:xfrm>
          <a:off x="306480" y="645017"/>
          <a:ext cx="7047358" cy="55239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Marcador de contenido 3"/>
          <p:cNvGraphicFramePr>
            <a:graphicFrameLocks/>
          </p:cNvGraphicFramePr>
          <p:nvPr>
            <p:extLst>
              <p:ext uri="{D42A27DB-BD31-4B8C-83A1-F6EECF244321}">
                <p14:modId xmlns:p14="http://schemas.microsoft.com/office/powerpoint/2010/main" val="1751956984"/>
              </p:ext>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 name="Rectángulo 2"/>
          <p:cNvSpPr/>
          <p:nvPr/>
        </p:nvSpPr>
        <p:spPr>
          <a:xfrm>
            <a:off x="9540779" y="5588288"/>
            <a:ext cx="2553904" cy="338554"/>
          </a:xfrm>
          <a:prstGeom prst="rect">
            <a:avLst/>
          </a:prstGeom>
        </p:spPr>
        <p:txBody>
          <a:bodyPr wrap="none">
            <a:spAutoFit/>
          </a:bodyPr>
          <a:lstStyle/>
          <a:p>
            <a:r>
              <a:rPr lang="es-EC" sz="1600" dirty="0">
                <a:latin typeface="Times New Roman" panose="02020603050405020304" pitchFamily="18" charset="0"/>
                <a:ea typeface="Calibri" panose="020F0502020204030204" pitchFamily="34" charset="0"/>
                <a:cs typeface="Arial" panose="020B0604020202020204" pitchFamily="34" charset="0"/>
              </a:rPr>
              <a:t>(</a:t>
            </a:r>
            <a:r>
              <a:rPr lang="es-EC" sz="1600" dirty="0" err="1">
                <a:latin typeface="Times New Roman" panose="02020603050405020304" pitchFamily="18" charset="0"/>
                <a:ea typeface="Calibri" panose="020F0502020204030204" pitchFamily="34" charset="0"/>
                <a:cs typeface="Arial" panose="020B0604020202020204" pitchFamily="34" charset="0"/>
              </a:rPr>
              <a:t>Benabent</a:t>
            </a:r>
            <a:r>
              <a:rPr lang="es-EC" sz="1600" dirty="0">
                <a:latin typeface="Times New Roman" panose="02020603050405020304" pitchFamily="18" charset="0"/>
                <a:ea typeface="Calibri" panose="020F0502020204030204" pitchFamily="34" charset="0"/>
                <a:cs typeface="Arial" panose="020B0604020202020204" pitchFamily="34" charset="0"/>
              </a:rPr>
              <a:t> &amp; Vivanco, 2019)</a:t>
            </a:r>
            <a:endParaRPr lang="es-US" sz="1600" dirty="0"/>
          </a:p>
        </p:txBody>
      </p:sp>
    </p:spTree>
    <p:extLst>
      <p:ext uri="{BB962C8B-B14F-4D97-AF65-F5344CB8AC3E}">
        <p14:creationId xmlns:p14="http://schemas.microsoft.com/office/powerpoint/2010/main" val="1723605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ext uri="{D42A27DB-BD31-4B8C-83A1-F6EECF244321}">
                <p14:modId xmlns:p14="http://schemas.microsoft.com/office/powerpoint/2010/main" val="2198029531"/>
              </p:ext>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dondear rectángulo de esquina diagonal 5"/>
          <p:cNvSpPr/>
          <p:nvPr/>
        </p:nvSpPr>
        <p:spPr>
          <a:xfrm>
            <a:off x="167426" y="528034"/>
            <a:ext cx="10753859" cy="1171978"/>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C" dirty="0"/>
              <a:t>Al aplicar pesos a cada componente e indicador de la Guía, se puede evitar la subjetividad de los análisis en el territorio, permitiendo tener una idea inicial de las zonas que poseen problemas en algunos de los aspectos </a:t>
            </a:r>
            <a:r>
              <a:rPr lang="es-EC" dirty="0" smtClean="0"/>
              <a:t>solicitados.</a:t>
            </a:r>
            <a:endParaRPr lang="es-US" dirty="0"/>
          </a:p>
        </p:txBody>
      </p:sp>
      <p:sp>
        <p:nvSpPr>
          <p:cNvPr id="7" name="Redondear rectángulo de esquina diagonal 6"/>
          <p:cNvSpPr/>
          <p:nvPr/>
        </p:nvSpPr>
        <p:spPr>
          <a:xfrm>
            <a:off x="1311499" y="2112136"/>
            <a:ext cx="10753859" cy="1171978"/>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EC" dirty="0"/>
              <a:t>Los métodos de estandarización utilizados dieron los mismos </a:t>
            </a:r>
            <a:r>
              <a:rPr lang="es-EC" dirty="0" smtClean="0"/>
              <a:t>resultados </a:t>
            </a:r>
            <a:r>
              <a:rPr lang="es-EC" dirty="0"/>
              <a:t>con la diferencia que, los métodos exponenciales acentúan más las zonas que requieren de una mayor </a:t>
            </a:r>
            <a:r>
              <a:rPr lang="es-EC" dirty="0" smtClean="0"/>
              <a:t>atención.</a:t>
            </a:r>
            <a:endParaRPr lang="es-US" dirty="0"/>
          </a:p>
        </p:txBody>
      </p:sp>
      <p:sp>
        <p:nvSpPr>
          <p:cNvPr id="8" name="Redondear rectángulo de esquina diagonal 7"/>
          <p:cNvSpPr/>
          <p:nvPr/>
        </p:nvSpPr>
        <p:spPr>
          <a:xfrm>
            <a:off x="167425" y="3719846"/>
            <a:ext cx="10753859" cy="1171978"/>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C" dirty="0"/>
              <a:t>Los escenarios obtenidos a partir del cambio de ponderaciones para cada componente, </a:t>
            </a:r>
            <a:r>
              <a:rPr lang="es-EC" dirty="0" smtClean="0"/>
              <a:t>muestran las </a:t>
            </a:r>
            <a:r>
              <a:rPr lang="es-EC" dirty="0"/>
              <a:t>zonas que requieren una mayor atención. Denotando las zonas fronterizas y las zonas cercanas al área de </a:t>
            </a:r>
            <a:r>
              <a:rPr lang="es-EC" dirty="0" smtClean="0"/>
              <a:t>conservación.</a:t>
            </a:r>
            <a:endParaRPr lang="es-US" dirty="0"/>
          </a:p>
        </p:txBody>
      </p:sp>
      <p:sp>
        <p:nvSpPr>
          <p:cNvPr id="9" name="Redondear rectángulo de esquina diagonal 8"/>
          <p:cNvSpPr/>
          <p:nvPr/>
        </p:nvSpPr>
        <p:spPr>
          <a:xfrm>
            <a:off x="1311499" y="5327556"/>
            <a:ext cx="10753859" cy="1171978"/>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C" dirty="0" smtClean="0"/>
              <a:t>En el escenario final se </a:t>
            </a:r>
            <a:r>
              <a:rPr lang="es-EC" dirty="0"/>
              <a:t>pudo observar que se acentúan zonas que antes no se lograban observar en los escenarios anteriores. Si se realiza una comprobación de campo, se puede asumir que los componentes llevan un doble análisis: el primero es dando un peso a cada componente y con esos resultados, obtener el mapa final con todos los escenarios en una misma </a:t>
            </a:r>
            <a:r>
              <a:rPr lang="es-EC" dirty="0" smtClean="0"/>
              <a:t>ponderación.</a:t>
            </a:r>
            <a:endParaRPr lang="es-US" dirty="0"/>
          </a:p>
        </p:txBody>
      </p:sp>
    </p:spTree>
    <p:extLst>
      <p:ext uri="{BB962C8B-B14F-4D97-AF65-F5344CB8AC3E}">
        <p14:creationId xmlns:p14="http://schemas.microsoft.com/office/powerpoint/2010/main" val="5048470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US" sz="2400" b="1" dirty="0" smtClean="0"/>
              <a:t>Recomendaciones</a:t>
            </a:r>
            <a:endParaRPr lang="es-US" sz="2400" b="1" dirty="0"/>
          </a:p>
        </p:txBody>
      </p:sp>
      <p:sp>
        <p:nvSpPr>
          <p:cNvPr id="3" name="Marcador de contenido 2"/>
          <p:cNvSpPr>
            <a:spLocks noGrp="1"/>
          </p:cNvSpPr>
          <p:nvPr>
            <p:ph idx="1"/>
          </p:nvPr>
        </p:nvSpPr>
        <p:spPr/>
        <p:txBody>
          <a:bodyPr>
            <a:normAutofit/>
          </a:bodyPr>
          <a:lstStyle/>
          <a:p>
            <a:pPr algn="just"/>
            <a:r>
              <a:rPr lang="es-EC" sz="1900" dirty="0"/>
              <a:t>Se recomienda </a:t>
            </a:r>
            <a:r>
              <a:rPr lang="es-EC" sz="1900" dirty="0" smtClean="0"/>
              <a:t>tomar </a:t>
            </a:r>
            <a:r>
              <a:rPr lang="es-EC" sz="1900" dirty="0"/>
              <a:t>en cuenta lo obtenido en esta investigación para el mejoramiento de las Guías futuras o para que los GAD tengan una mejor idea de cómo plasmar sus PDYOT desde el diagnóstico y obtener con  mayor facilidad los planes de gestión.</a:t>
            </a:r>
            <a:endParaRPr lang="es-US" sz="1900" dirty="0"/>
          </a:p>
          <a:p>
            <a:pPr algn="just"/>
            <a:r>
              <a:rPr lang="es-EC" sz="1900" dirty="0"/>
              <a:t>Se recomienda tener una persona encargada de la recopilación y actualización de la información espacial, con el objetivo de conocer a la perfección qué información es la que falta para tener mejores resultados en la creación del </a:t>
            </a:r>
            <a:r>
              <a:rPr lang="es-EC" sz="1900" dirty="0" smtClean="0"/>
              <a:t>PDYOT.</a:t>
            </a:r>
          </a:p>
          <a:p>
            <a:pPr algn="just"/>
            <a:r>
              <a:rPr lang="es-EC" sz="1900" dirty="0" smtClean="0"/>
              <a:t>Se recomienda la utilización de otras fuentes de información geoespacial como la cartografía participativa para la realización de alguno de los componentes. Ya que, en este proyecto se utilizó únicamente información oficial proporcionada por GAD y de fuentes como IEE, INEC, entre otros.</a:t>
            </a:r>
            <a:endParaRPr lang="es-US" sz="1900" dirty="0"/>
          </a:p>
          <a:p>
            <a:pPr algn="just"/>
            <a:r>
              <a:rPr lang="es-EC" sz="1900" dirty="0"/>
              <a:t>Se recomienda aplicar esta investigación en otros programas como IDRISI que permite la creación manual de la matriz de comparaciones y observar las diferencias con la metodología automática que ofrece ILWIS.</a:t>
            </a:r>
            <a:endParaRPr lang="es-US" sz="1900" dirty="0"/>
          </a:p>
          <a:p>
            <a:endParaRPr lang="es-US" dirty="0"/>
          </a:p>
        </p:txBody>
      </p:sp>
    </p:spTree>
    <p:extLst>
      <p:ext uri="{BB962C8B-B14F-4D97-AF65-F5344CB8AC3E}">
        <p14:creationId xmlns:p14="http://schemas.microsoft.com/office/powerpoint/2010/main" val="7012150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S"/>
          </a:p>
        </p:txBody>
      </p:sp>
      <p:sp>
        <p:nvSpPr>
          <p:cNvPr id="3" name="Marcador de contenido 2"/>
          <p:cNvSpPr>
            <a:spLocks noGrp="1"/>
          </p:cNvSpPr>
          <p:nvPr>
            <p:ph idx="1"/>
          </p:nvPr>
        </p:nvSpPr>
        <p:spPr/>
        <p:txBody>
          <a:bodyPr/>
          <a:lstStyle/>
          <a:p>
            <a:endParaRPr lang="es-US"/>
          </a:p>
        </p:txBody>
      </p:sp>
      <p:pic>
        <p:nvPicPr>
          <p:cNvPr id="9218" name="Picture 2" descr="Resultado de imagen para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0"/>
            <a:ext cx="10287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785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31066"/>
            <a:ext cx="9905998" cy="1661374"/>
          </a:xfrm>
        </p:spPr>
        <p:txBody>
          <a:bodyPr>
            <a:normAutofit/>
          </a:bodyPr>
          <a:lstStyle/>
          <a:p>
            <a:r>
              <a:rPr lang="es-US" sz="2400" b="1" dirty="0" smtClean="0">
                <a:solidFill>
                  <a:schemeClr val="tx1"/>
                </a:solidFill>
              </a:rPr>
              <a:t>Objetivo general</a:t>
            </a:r>
            <a:endParaRPr lang="es-US" sz="2400" b="1" dirty="0">
              <a:solidFill>
                <a:schemeClr val="tx1"/>
              </a:solidFill>
            </a:endParaRPr>
          </a:p>
        </p:txBody>
      </p:sp>
      <p:sp>
        <p:nvSpPr>
          <p:cNvPr id="3" name="Marcador de contenido 2"/>
          <p:cNvSpPr>
            <a:spLocks noGrp="1"/>
          </p:cNvSpPr>
          <p:nvPr>
            <p:ph idx="1"/>
          </p:nvPr>
        </p:nvSpPr>
        <p:spPr/>
        <p:txBody>
          <a:bodyPr/>
          <a:lstStyle/>
          <a:p>
            <a:pPr marL="0" indent="0" algn="just">
              <a:buNone/>
            </a:pPr>
            <a:endParaRPr lang="es-EC" dirty="0" smtClean="0">
              <a:effectLst/>
            </a:endParaRPr>
          </a:p>
          <a:p>
            <a:pPr marL="0" indent="0" algn="just">
              <a:buNone/>
            </a:pPr>
            <a:endParaRPr lang="es-EC" dirty="0" smtClean="0"/>
          </a:p>
          <a:p>
            <a:pPr marL="0" indent="0" algn="just">
              <a:buNone/>
            </a:pPr>
            <a:endParaRPr lang="es-EC" dirty="0" smtClean="0"/>
          </a:p>
          <a:p>
            <a:pPr marL="0" indent="0" algn="just">
              <a:buNone/>
            </a:pPr>
            <a:r>
              <a:rPr lang="es-EC" sz="2000" dirty="0" smtClean="0">
                <a:effectLst/>
              </a:rPr>
              <a:t>Operacionalizar </a:t>
            </a:r>
            <a:r>
              <a:rPr lang="es-EC" sz="2000" dirty="0">
                <a:effectLst/>
              </a:rPr>
              <a:t>los c</a:t>
            </a:r>
            <a:r>
              <a:rPr lang="es-EC" sz="2000" dirty="0" smtClean="0">
                <a:effectLst/>
              </a:rPr>
              <a:t>omponentes </a:t>
            </a:r>
            <a:r>
              <a:rPr lang="es-EC" sz="2000" dirty="0">
                <a:effectLst/>
              </a:rPr>
              <a:t>e indicadores para la evaluación de los parámetros espaciales a fin de mejorar y facilitar el diagnóstico, mediante una evaluación espacial multicriterio de los componentes e indicadores establecidos en la Guía Metodológica SENPLADES para la elaboración de los PDYOT. Caso: Pedro Moncayo. </a:t>
            </a:r>
            <a:endParaRPr lang="es-US" sz="2000" dirty="0"/>
          </a:p>
        </p:txBody>
      </p:sp>
      <p:graphicFrame>
        <p:nvGraphicFramePr>
          <p:cNvPr id="4" name="Marcador de contenido 3"/>
          <p:cNvGraphicFramePr>
            <a:graphicFrameLocks/>
          </p:cNvGraphicFramePr>
          <p:nvPr>
            <p:extLst>
              <p:ext uri="{D42A27DB-BD31-4B8C-83A1-F6EECF244321}">
                <p14:modId xmlns:p14="http://schemas.microsoft.com/office/powerpoint/2010/main" val="412770949"/>
              </p:ext>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8064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0"/>
            <a:ext cx="9905998" cy="974501"/>
          </a:xfrm>
        </p:spPr>
        <p:txBody>
          <a:bodyPr>
            <a:normAutofit/>
          </a:bodyPr>
          <a:lstStyle/>
          <a:p>
            <a:r>
              <a:rPr lang="es-US" sz="2400" b="1" dirty="0" smtClean="0">
                <a:solidFill>
                  <a:schemeClr val="tx1"/>
                </a:solidFill>
              </a:rPr>
              <a:t>Objetivos específicos</a:t>
            </a:r>
            <a:endParaRPr lang="es-US" sz="2400" b="1" dirty="0">
              <a:solidFill>
                <a:schemeClr val="tx1"/>
              </a:solidFill>
            </a:endParaRPr>
          </a:p>
        </p:txBody>
      </p:sp>
      <p:sp>
        <p:nvSpPr>
          <p:cNvPr id="3" name="Marcador de contenido 2"/>
          <p:cNvSpPr>
            <a:spLocks noGrp="1"/>
          </p:cNvSpPr>
          <p:nvPr>
            <p:ph idx="1"/>
          </p:nvPr>
        </p:nvSpPr>
        <p:spPr>
          <a:xfrm>
            <a:off x="1141413" y="2125013"/>
            <a:ext cx="9905998" cy="3850784"/>
          </a:xfrm>
        </p:spPr>
        <p:txBody>
          <a:bodyPr>
            <a:normAutofit/>
          </a:bodyPr>
          <a:lstStyle/>
          <a:p>
            <a:pPr marL="0" indent="0" algn="just">
              <a:buNone/>
            </a:pPr>
            <a:r>
              <a:rPr lang="es-EC" sz="2000" dirty="0">
                <a:effectLst/>
              </a:rPr>
              <a:t>O</a:t>
            </a:r>
            <a:r>
              <a:rPr lang="es-EC" sz="2000" baseline="-25000" dirty="0">
                <a:effectLst/>
              </a:rPr>
              <a:t>1</a:t>
            </a:r>
            <a:r>
              <a:rPr lang="es-EC" sz="2000" dirty="0">
                <a:effectLst/>
              </a:rPr>
              <a:t>. Determinar los criterios que se van a utilizar dentro de la evaluación espacial multicriterio.</a:t>
            </a:r>
            <a:endParaRPr lang="es-US" sz="2000" dirty="0">
              <a:effectLst/>
            </a:endParaRPr>
          </a:p>
          <a:p>
            <a:pPr marL="0" indent="0" algn="just">
              <a:buNone/>
            </a:pPr>
            <a:r>
              <a:rPr lang="es-EC" sz="2000" dirty="0">
                <a:effectLst/>
              </a:rPr>
              <a:t>O</a:t>
            </a:r>
            <a:r>
              <a:rPr lang="es-EC" sz="2000" baseline="-25000" dirty="0">
                <a:effectLst/>
              </a:rPr>
              <a:t>2</a:t>
            </a:r>
            <a:r>
              <a:rPr lang="es-EC" sz="2000" dirty="0">
                <a:effectLst/>
              </a:rPr>
              <a:t>. Modelar los criterios espaciales para transformarlos de variables cualitativas a cuantitativas.</a:t>
            </a:r>
            <a:endParaRPr lang="es-US" sz="2000" dirty="0">
              <a:effectLst/>
            </a:endParaRPr>
          </a:p>
          <a:p>
            <a:pPr marL="0" indent="0" algn="just">
              <a:buNone/>
            </a:pPr>
            <a:r>
              <a:rPr lang="es-EC" sz="2000" dirty="0">
                <a:effectLst/>
              </a:rPr>
              <a:t>O</a:t>
            </a:r>
            <a:r>
              <a:rPr lang="es-EC" sz="2000" baseline="-25000" dirty="0">
                <a:effectLst/>
              </a:rPr>
              <a:t>3</a:t>
            </a:r>
            <a:r>
              <a:rPr lang="es-EC" sz="2000" dirty="0">
                <a:effectLst/>
              </a:rPr>
              <a:t>. Formular el modelo conceptual de la relación de las variables espaciales.</a:t>
            </a:r>
            <a:endParaRPr lang="es-US" sz="2000" dirty="0">
              <a:effectLst/>
            </a:endParaRPr>
          </a:p>
          <a:p>
            <a:pPr marL="0" indent="0" algn="just">
              <a:buNone/>
            </a:pPr>
            <a:r>
              <a:rPr lang="es-EC" sz="2000" dirty="0" smtClean="0">
                <a:effectLst/>
              </a:rPr>
              <a:t>O</a:t>
            </a:r>
            <a:r>
              <a:rPr lang="es-EC" sz="2000" baseline="-25000" dirty="0" smtClean="0">
                <a:effectLst/>
              </a:rPr>
              <a:t>4</a:t>
            </a:r>
            <a:r>
              <a:rPr lang="es-EC" sz="2000" dirty="0">
                <a:effectLst/>
              </a:rPr>
              <a:t>. Obtener los pesos de los componentes e indicadores de la Guía de la SENPLADES para su aplicación en el estudio de análisis espacial multicriterio, mediante varias técnicas.</a:t>
            </a:r>
            <a:endParaRPr lang="es-US" sz="2000" dirty="0">
              <a:effectLst/>
            </a:endParaRPr>
          </a:p>
          <a:p>
            <a:pPr marL="0" indent="0" algn="just">
              <a:buNone/>
            </a:pPr>
            <a:r>
              <a:rPr lang="es-EC" sz="2000" dirty="0">
                <a:effectLst/>
              </a:rPr>
              <a:t>O</a:t>
            </a:r>
            <a:r>
              <a:rPr lang="es-EC" sz="2000" baseline="-25000" dirty="0">
                <a:effectLst/>
              </a:rPr>
              <a:t>5</a:t>
            </a:r>
            <a:r>
              <a:rPr lang="es-EC" sz="2000" dirty="0">
                <a:effectLst/>
              </a:rPr>
              <a:t>. Determinar las diferencias espaciales de los modelos territoriales creados por los métodos del máximo valor y los exponenciales (cóncavo y convexo) mediante una comprobación visual, para determinar sus diferencias.</a:t>
            </a:r>
            <a:endParaRPr lang="es-US" sz="2000" dirty="0">
              <a:effectLst/>
            </a:endParaRPr>
          </a:p>
          <a:p>
            <a:pPr marL="0" indent="0" algn="just">
              <a:buNone/>
            </a:pPr>
            <a:r>
              <a:rPr lang="es-EC" sz="2000" dirty="0">
                <a:effectLst/>
              </a:rPr>
              <a:t>O</a:t>
            </a:r>
            <a:r>
              <a:rPr lang="es-EC" sz="2000" baseline="-25000" dirty="0">
                <a:effectLst/>
              </a:rPr>
              <a:t>6</a:t>
            </a:r>
            <a:r>
              <a:rPr lang="es-EC" sz="2000" dirty="0">
                <a:effectLst/>
              </a:rPr>
              <a:t>. Crear escenarios prospectivos territoriales al 2025 a partir de la valoración y los pesos determinados para cada componente analizado</a:t>
            </a:r>
            <a:r>
              <a:rPr lang="es-EC" sz="2000" dirty="0" smtClean="0">
                <a:effectLst/>
              </a:rPr>
              <a:t>.</a:t>
            </a:r>
            <a:endParaRPr lang="es-US" sz="2000" dirty="0">
              <a:effectLst/>
            </a:endParaRPr>
          </a:p>
        </p:txBody>
      </p:sp>
      <p:graphicFrame>
        <p:nvGraphicFramePr>
          <p:cNvPr id="4" name="Marcador de contenido 3"/>
          <p:cNvGraphicFramePr>
            <a:graphicFrameLocks/>
          </p:cNvGraphicFramePr>
          <p:nvPr>
            <p:extLst>
              <p:ext uri="{D42A27DB-BD31-4B8C-83A1-F6EECF244321}">
                <p14:modId xmlns:p14="http://schemas.microsoft.com/office/powerpoint/2010/main" val="3254314698"/>
              </p:ext>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1680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Marcador de contenido 5"/>
              <p:cNvGraphicFramePr>
                <a:graphicFrameLocks noGrp="1"/>
              </p:cNvGraphicFramePr>
              <p:nvPr>
                <p:ph idx="1"/>
                <p:extLst>
                  <p:ext uri="{D42A27DB-BD31-4B8C-83A1-F6EECF244321}">
                    <p14:modId xmlns:p14="http://schemas.microsoft.com/office/powerpoint/2010/main" val="2335639227"/>
                  </p:ext>
                </p:extLst>
              </p:nvPr>
            </p:nvGraphicFramePr>
            <p:xfrm>
              <a:off x="284408" y="785813"/>
              <a:ext cx="5433811" cy="5391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6" name="Marcador de contenido 5"/>
              <p:cNvGraphicFramePr>
                <a:graphicFrameLocks noGrp="1"/>
              </p:cNvGraphicFramePr>
              <p:nvPr>
                <p:ph idx="1"/>
                <p:extLst>
                  <p:ext uri="{D42A27DB-BD31-4B8C-83A1-F6EECF244321}">
                    <p14:modId xmlns:p14="http://schemas.microsoft.com/office/powerpoint/2010/main" val="2335639227"/>
                  </p:ext>
                </p:extLst>
              </p:nvPr>
            </p:nvGraphicFramePr>
            <p:xfrm>
              <a:off x="284408" y="785813"/>
              <a:ext cx="5433811" cy="53911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graphicFrame>
        <p:nvGraphicFramePr>
          <p:cNvPr id="4" name="Marcador de contenido 3"/>
          <p:cNvGraphicFramePr>
            <a:graphicFrameLocks/>
          </p:cNvGraphicFramePr>
          <p:nvPr>
            <p:extLst>
              <p:ext uri="{D42A27DB-BD31-4B8C-83A1-F6EECF244321}">
                <p14:modId xmlns:p14="http://schemas.microsoft.com/office/powerpoint/2010/main" val="645196953"/>
              </p:ext>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8" name="Diagrama 7"/>
          <p:cNvGraphicFramePr/>
          <p:nvPr>
            <p:extLst>
              <p:ext uri="{D42A27DB-BD31-4B8C-83A1-F6EECF244321}">
                <p14:modId xmlns:p14="http://schemas.microsoft.com/office/powerpoint/2010/main" val="3743542624"/>
              </p:ext>
            </p:extLst>
          </p:nvPr>
        </p:nvGraphicFramePr>
        <p:xfrm>
          <a:off x="6591122" y="835576"/>
          <a:ext cx="5102896" cy="5418667"/>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2687724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165212"/>
            <a:ext cx="10515600" cy="736310"/>
          </a:xfrm>
        </p:spPr>
        <p:txBody>
          <a:bodyPr>
            <a:normAutofit/>
          </a:bodyPr>
          <a:lstStyle/>
          <a:p>
            <a:r>
              <a:rPr lang="es-US" sz="2400" b="1" dirty="0" smtClean="0"/>
              <a:t>Biofísico</a:t>
            </a:r>
            <a:endParaRPr lang="es-US" sz="2400" b="1" dirty="0"/>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2891" y="721011"/>
            <a:ext cx="3995720" cy="2828613"/>
          </a:xfrm>
        </p:spPr>
      </p:pic>
      <p:graphicFrame>
        <p:nvGraphicFramePr>
          <p:cNvPr id="4" name="Marcador de contenido 3"/>
          <p:cNvGraphicFramePr>
            <a:graphicFrameLocks/>
          </p:cNvGraphicFramePr>
          <p:nvPr>
            <p:extLst>
              <p:ext uri="{D42A27DB-BD31-4B8C-83A1-F6EECF244321}">
                <p14:modId xmlns:p14="http://schemas.microsoft.com/office/powerpoint/2010/main" val="2380268768"/>
              </p:ext>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a 6"/>
          <p:cNvGraphicFramePr>
            <a:graphicFrameLocks noGrp="1"/>
          </p:cNvGraphicFramePr>
          <p:nvPr>
            <p:extLst>
              <p:ext uri="{D42A27DB-BD31-4B8C-83A1-F6EECF244321}">
                <p14:modId xmlns:p14="http://schemas.microsoft.com/office/powerpoint/2010/main" val="535156126"/>
              </p:ext>
            </p:extLst>
          </p:nvPr>
        </p:nvGraphicFramePr>
        <p:xfrm>
          <a:off x="4377531" y="773717"/>
          <a:ext cx="7645970" cy="2754733"/>
        </p:xfrm>
        <a:graphic>
          <a:graphicData uri="http://schemas.openxmlformats.org/drawingml/2006/table">
            <a:tbl>
              <a:tblPr firstRow="1" firstCol="1" bandRow="1">
                <a:tableStyleId>{68D230F3-CF80-4859-8CE7-A43EE81993B5}</a:tableStyleId>
              </a:tblPr>
              <a:tblGrid>
                <a:gridCol w="1353643"/>
                <a:gridCol w="965048"/>
                <a:gridCol w="1069144"/>
                <a:gridCol w="942536"/>
                <a:gridCol w="1026941"/>
                <a:gridCol w="801859"/>
                <a:gridCol w="1486799"/>
              </a:tblGrid>
              <a:tr h="359823">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Indicadores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114653">
                <a:tc>
                  <a:txBody>
                    <a:bodyPr/>
                    <a:lstStyle/>
                    <a:p>
                      <a:pPr marL="0" marR="0" indent="0" algn="ctr">
                        <a:lnSpc>
                          <a:spcPct val="150000"/>
                        </a:lnSpc>
                        <a:spcBef>
                          <a:spcPts val="0"/>
                        </a:spcBef>
                        <a:spcAft>
                          <a:spcPts val="0"/>
                        </a:spcAft>
                      </a:pPr>
                      <a:r>
                        <a:rPr lang="es-EC" sz="1400" b="0" dirty="0" smtClean="0">
                          <a:effectLst/>
                        </a:rPr>
                        <a:t>Ecosistemas </a:t>
                      </a:r>
                      <a:r>
                        <a:rPr lang="es-EC" sz="1400" b="0" dirty="0">
                          <a:effectLst/>
                        </a:rPr>
                        <a:t>frágiles y prioridades de conservación</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dirty="0">
                          <a:effectLst/>
                        </a:rPr>
                        <a:t>Polígono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dirty="0" err="1">
                          <a:effectLst/>
                        </a:rPr>
                        <a:t>Polygon</a:t>
                      </a:r>
                      <a:r>
                        <a:rPr lang="es-EC" sz="1400" dirty="0">
                          <a:effectLst/>
                        </a:rPr>
                        <a:t> </a:t>
                      </a:r>
                      <a:r>
                        <a:rPr lang="es-EC" sz="1400" dirty="0" err="1">
                          <a:effectLst/>
                        </a:rPr>
                        <a:t>to</a:t>
                      </a:r>
                      <a:r>
                        <a:rPr lang="es-EC" sz="1400" dirty="0">
                          <a:effectLst/>
                        </a:rPr>
                        <a:t> Ráster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dirty="0">
                          <a:effectLst/>
                        </a:rPr>
                        <a:t>Fragmentación</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lnSpc>
                          <a:spcPct val="150000"/>
                        </a:lnSpc>
                        <a:spcBef>
                          <a:spcPts val="0"/>
                        </a:spcBef>
                        <a:spcAft>
                          <a:spcPts val="0"/>
                        </a:spcAft>
                      </a:pPr>
                      <a:r>
                        <a:rPr lang="es-EC" sz="1400" dirty="0">
                          <a:effectLst/>
                        </a:rPr>
                        <a:t>- Muy alta</a:t>
                      </a:r>
                      <a:endParaRPr lang="es-US" sz="1400" dirty="0">
                        <a:effectLst/>
                      </a:endParaRPr>
                    </a:p>
                    <a:p>
                      <a:pPr marL="0" marR="0" indent="0" algn="l">
                        <a:lnSpc>
                          <a:spcPct val="150000"/>
                        </a:lnSpc>
                        <a:spcBef>
                          <a:spcPts val="0"/>
                        </a:spcBef>
                        <a:spcAft>
                          <a:spcPts val="0"/>
                        </a:spcAft>
                      </a:pPr>
                      <a:r>
                        <a:rPr lang="es-EC" sz="1400" dirty="0">
                          <a:effectLst/>
                        </a:rPr>
                        <a:t>- Alta</a:t>
                      </a:r>
                      <a:endParaRPr lang="es-US" sz="1400" dirty="0">
                        <a:effectLst/>
                      </a:endParaRPr>
                    </a:p>
                    <a:p>
                      <a:pPr marL="0" marR="0" indent="0" algn="l">
                        <a:lnSpc>
                          <a:spcPct val="150000"/>
                        </a:lnSpc>
                        <a:spcBef>
                          <a:spcPts val="0"/>
                        </a:spcBef>
                        <a:spcAft>
                          <a:spcPts val="0"/>
                        </a:spcAft>
                      </a:pPr>
                      <a:r>
                        <a:rPr lang="es-EC" sz="1400" dirty="0">
                          <a:effectLst/>
                        </a:rPr>
                        <a:t>- Media</a:t>
                      </a:r>
                      <a:endParaRPr lang="es-US" sz="1400" dirty="0">
                        <a:effectLst/>
                      </a:endParaRPr>
                    </a:p>
                    <a:p>
                      <a:pPr marL="0" marR="0" indent="0" algn="l">
                        <a:lnSpc>
                          <a:spcPct val="150000"/>
                        </a:lnSpc>
                        <a:spcBef>
                          <a:spcPts val="0"/>
                        </a:spcBef>
                        <a:spcAft>
                          <a:spcPts val="0"/>
                        </a:spcAft>
                      </a:pPr>
                      <a:r>
                        <a:rPr lang="es-EC" sz="1400" dirty="0">
                          <a:effectLst/>
                        </a:rPr>
                        <a:t>- NA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dirty="0">
                          <a:effectLst/>
                        </a:rPr>
                        <a:t>15</a:t>
                      </a:r>
                      <a:endParaRPr lang="es-US" sz="1400" dirty="0">
                        <a:effectLst/>
                      </a:endParaRPr>
                    </a:p>
                    <a:p>
                      <a:pPr marL="0" marR="0" indent="0" algn="ctr">
                        <a:lnSpc>
                          <a:spcPct val="150000"/>
                        </a:lnSpc>
                        <a:spcBef>
                          <a:spcPts val="0"/>
                        </a:spcBef>
                        <a:spcAft>
                          <a:spcPts val="0"/>
                        </a:spcAft>
                      </a:pPr>
                      <a:r>
                        <a:rPr lang="es-EC" sz="1400" dirty="0">
                          <a:effectLst/>
                        </a:rPr>
                        <a:t>12</a:t>
                      </a:r>
                      <a:endParaRPr lang="es-US" sz="1400" dirty="0">
                        <a:effectLst/>
                      </a:endParaRPr>
                    </a:p>
                    <a:p>
                      <a:pPr marL="0" marR="0" indent="0" algn="ctr">
                        <a:lnSpc>
                          <a:spcPct val="150000"/>
                        </a:lnSpc>
                        <a:spcBef>
                          <a:spcPts val="0"/>
                        </a:spcBef>
                        <a:spcAft>
                          <a:spcPts val="0"/>
                        </a:spcAft>
                      </a:pPr>
                      <a:r>
                        <a:rPr lang="es-EC" sz="1400" dirty="0">
                          <a:effectLst/>
                        </a:rPr>
                        <a:t>8</a:t>
                      </a:r>
                      <a:endParaRPr lang="es-US" sz="1400" dirty="0">
                        <a:effectLst/>
                      </a:endParaRPr>
                    </a:p>
                    <a:p>
                      <a:pPr marL="0" marR="0" indent="0" algn="ctr">
                        <a:lnSpc>
                          <a:spcPct val="150000"/>
                        </a:lnSpc>
                        <a:spcBef>
                          <a:spcPts val="0"/>
                        </a:spcBef>
                        <a:spcAft>
                          <a:spcPts val="0"/>
                        </a:spcAft>
                      </a:pPr>
                      <a:r>
                        <a:rPr lang="es-EC" sz="1400" dirty="0">
                          <a:effectLst/>
                        </a:rPr>
                        <a:t>5</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Coste</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9" name="Imagen 8"/>
          <p:cNvPicPr/>
          <p:nvPr/>
        </p:nvPicPr>
        <p:blipFill>
          <a:blip r:embed="rId8">
            <a:extLst>
              <a:ext uri="{28A0092B-C50C-407E-A947-70E740481C1C}">
                <a14:useLocalDpi xmlns:a14="http://schemas.microsoft.com/office/drawing/2010/main" val="0"/>
              </a:ext>
            </a:extLst>
          </a:blip>
          <a:stretch>
            <a:fillRect/>
          </a:stretch>
        </p:blipFill>
        <p:spPr>
          <a:xfrm>
            <a:off x="838199" y="3704173"/>
            <a:ext cx="4802747" cy="2965586"/>
          </a:xfrm>
          <a:prstGeom prst="rect">
            <a:avLst/>
          </a:prstGeom>
          <a:ln w="19050">
            <a:solidFill>
              <a:schemeClr val="accent1"/>
            </a:solidFill>
          </a:ln>
        </p:spPr>
      </p:pic>
      <p:pic>
        <p:nvPicPr>
          <p:cNvPr id="10" name="Imagen 9"/>
          <p:cNvPicPr/>
          <p:nvPr/>
        </p:nvPicPr>
        <p:blipFill>
          <a:blip r:embed="rId9">
            <a:extLst>
              <a:ext uri="{28A0092B-C50C-407E-A947-70E740481C1C}">
                <a14:useLocalDpi xmlns:a14="http://schemas.microsoft.com/office/drawing/2010/main" val="0"/>
              </a:ext>
            </a:extLst>
          </a:blip>
          <a:stretch>
            <a:fillRect/>
          </a:stretch>
        </p:blipFill>
        <p:spPr>
          <a:xfrm>
            <a:off x="6553199" y="3704173"/>
            <a:ext cx="4800600" cy="2962656"/>
          </a:xfrm>
          <a:prstGeom prst="rect">
            <a:avLst/>
          </a:prstGeom>
          <a:ln w="19050">
            <a:solidFill>
              <a:srgbClr val="0070C0"/>
            </a:solidFill>
          </a:ln>
        </p:spPr>
      </p:pic>
    </p:spTree>
    <p:extLst>
      <p:ext uri="{BB962C8B-B14F-4D97-AF65-F5344CB8AC3E}">
        <p14:creationId xmlns:p14="http://schemas.microsoft.com/office/powerpoint/2010/main" val="1869865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nvPr>
        </p:nvGraphicFramePr>
        <p:xfrm>
          <a:off x="0" y="0"/>
          <a:ext cx="12192000" cy="33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7607" y="655829"/>
            <a:ext cx="3992704" cy="2825496"/>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3754326553"/>
              </p:ext>
            </p:extLst>
          </p:nvPr>
        </p:nvGraphicFramePr>
        <p:xfrm>
          <a:off x="129912" y="700835"/>
          <a:ext cx="7744430" cy="2754733"/>
        </p:xfrm>
        <a:graphic>
          <a:graphicData uri="http://schemas.openxmlformats.org/drawingml/2006/table">
            <a:tbl>
              <a:tblPr firstRow="1" firstCol="1" bandRow="1">
                <a:tableStyleId>{68D230F3-CF80-4859-8CE7-A43EE81993B5}</a:tableStyleId>
              </a:tblPr>
              <a:tblGrid>
                <a:gridCol w="1048208"/>
                <a:gridCol w="998806"/>
                <a:gridCol w="1069145"/>
                <a:gridCol w="942535"/>
                <a:gridCol w="1223889"/>
                <a:gridCol w="998807"/>
                <a:gridCol w="1463040"/>
              </a:tblGrid>
              <a:tr h="359823">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Indicadores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Geometría</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Función de análisis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Atributo</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Parámetros</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Factor</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dirty="0" smtClean="0">
                          <a:effectLst/>
                          <a:latin typeface="Times New Roman" panose="02020603050405020304" pitchFamily="18" charset="0"/>
                          <a:ea typeface="Calibri" panose="020F0502020204030204" pitchFamily="34" charset="0"/>
                          <a:cs typeface="Times New Roman" panose="02020603050405020304" pitchFamily="18" charset="0"/>
                        </a:rPr>
                        <a:t>Estandarización</a:t>
                      </a:r>
                      <a:endParaRPr lang="es-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114653">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Suelos</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a:effectLst/>
                          <a:latin typeface="Times New Roman" panose="02020603050405020304" pitchFamily="18" charset="0"/>
                          <a:ea typeface="Calibri" panose="020F0502020204030204" pitchFamily="34" charset="0"/>
                          <a:cs typeface="Times New Roman" panose="02020603050405020304" pitchFamily="18" charset="0"/>
                        </a:rPr>
                        <a:t>Polígono</a:t>
                      </a:r>
                      <a:endParaRPr lang="es-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err="1">
                          <a:effectLst/>
                          <a:latin typeface="Times New Roman" panose="02020603050405020304" pitchFamily="18" charset="0"/>
                          <a:ea typeface="Calibri" panose="020F0502020204030204" pitchFamily="34" charset="0"/>
                          <a:cs typeface="Times New Roman" panose="02020603050405020304" pitchFamily="18" charset="0"/>
                        </a:rPr>
                        <a:t>Polygon</a:t>
                      </a: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400" b="0" dirty="0" err="1">
                          <a:effectLst/>
                          <a:latin typeface="Times New Roman" panose="02020603050405020304" pitchFamily="18" charset="0"/>
                          <a:ea typeface="Calibri" panose="020F0502020204030204" pitchFamily="34" charset="0"/>
                          <a:cs typeface="Times New Roman" panose="02020603050405020304" pitchFamily="18" charset="0"/>
                        </a:rPr>
                        <a:t>to</a:t>
                      </a: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400" b="0" dirty="0" err="1">
                          <a:effectLst/>
                          <a:latin typeface="Times New Roman" panose="02020603050405020304" pitchFamily="18" charset="0"/>
                          <a:ea typeface="Calibri" panose="020F0502020204030204" pitchFamily="34" charset="0"/>
                          <a:cs typeface="Times New Roman" panose="02020603050405020304" pitchFamily="18" charset="0"/>
                        </a:rPr>
                        <a:t>Ráster</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Fertilidad</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Alta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Mediana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Baja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Muy </a:t>
                      </a: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baja</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a:lnSpc>
                          <a:spcPct val="150000"/>
                        </a:lnSpc>
                        <a:spcBef>
                          <a:spcPts val="0"/>
                        </a:spcBef>
                        <a:spcAft>
                          <a:spcPts val="0"/>
                        </a:spcAft>
                      </a:pPr>
                      <a:r>
                        <a:rPr lang="es-EC" sz="1400" b="0" dirty="0">
                          <a:effectLst/>
                          <a:latin typeface="Times New Roman" panose="02020603050405020304" pitchFamily="18" charset="0"/>
                          <a:ea typeface="Times New Roman" panose="02020603050405020304" pitchFamily="18" charset="0"/>
                          <a:cs typeface="Times New Roman" panose="02020603050405020304" pitchFamily="18" charset="0"/>
                        </a:rPr>
                        <a:t>- No aplicable</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15</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12</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9</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6</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pPr>
                      <a:r>
                        <a:rPr lang="es-EC" sz="1400" b="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150000"/>
                        </a:lnSpc>
                        <a:spcBef>
                          <a:spcPts val="0"/>
                        </a:spcBef>
                        <a:spcAft>
                          <a:spcPts val="0"/>
                        </a:spcAft>
                      </a:pPr>
                      <a:r>
                        <a:rPr lang="es-US" sz="1400" b="0" dirty="0" smtClean="0">
                          <a:effectLst/>
                          <a:latin typeface="Times New Roman" panose="02020603050405020304" pitchFamily="18" charset="0"/>
                          <a:ea typeface="Calibri" panose="020F0502020204030204" pitchFamily="34" charset="0"/>
                          <a:cs typeface="Times New Roman" panose="02020603050405020304" pitchFamily="18" charset="0"/>
                        </a:rPr>
                        <a:t>Beneficio</a:t>
                      </a:r>
                      <a:endParaRPr lang="es-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5" name="Imagen 4"/>
          <p:cNvPicPr/>
          <p:nvPr/>
        </p:nvPicPr>
        <p:blipFill>
          <a:blip r:embed="rId8">
            <a:extLst>
              <a:ext uri="{28A0092B-C50C-407E-A947-70E740481C1C}">
                <a14:useLocalDpi xmlns:a14="http://schemas.microsoft.com/office/drawing/2010/main" val="0"/>
              </a:ext>
            </a:extLst>
          </a:blip>
          <a:stretch>
            <a:fillRect/>
          </a:stretch>
        </p:blipFill>
        <p:spPr>
          <a:xfrm>
            <a:off x="807095" y="3613099"/>
            <a:ext cx="4800600" cy="2962656"/>
          </a:xfrm>
          <a:prstGeom prst="rect">
            <a:avLst/>
          </a:prstGeom>
          <a:ln w="19050">
            <a:solidFill>
              <a:schemeClr val="accent1"/>
            </a:solidFill>
          </a:ln>
        </p:spPr>
      </p:pic>
      <p:pic>
        <p:nvPicPr>
          <p:cNvPr id="7" name="Imagen 6"/>
          <p:cNvPicPr/>
          <p:nvPr/>
        </p:nvPicPr>
        <p:blipFill>
          <a:blip r:embed="rId9">
            <a:extLst>
              <a:ext uri="{28A0092B-C50C-407E-A947-70E740481C1C}">
                <a14:useLocalDpi xmlns:a14="http://schemas.microsoft.com/office/drawing/2010/main" val="0"/>
              </a:ext>
            </a:extLst>
          </a:blip>
          <a:stretch>
            <a:fillRect/>
          </a:stretch>
        </p:blipFill>
        <p:spPr>
          <a:xfrm>
            <a:off x="6576828" y="3613099"/>
            <a:ext cx="4800600" cy="2962656"/>
          </a:xfrm>
          <a:prstGeom prst="rect">
            <a:avLst/>
          </a:prstGeom>
          <a:ln w="19050">
            <a:solidFill>
              <a:srgbClr val="0070C0"/>
            </a:solidFill>
          </a:ln>
        </p:spPr>
      </p:pic>
    </p:spTree>
    <p:extLst>
      <p:ext uri="{BB962C8B-B14F-4D97-AF65-F5344CB8AC3E}">
        <p14:creationId xmlns:p14="http://schemas.microsoft.com/office/powerpoint/2010/main" val="276612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9411</TotalTime>
  <Words>2705</Words>
  <Application>Microsoft Office PowerPoint</Application>
  <PresentationFormat>Panorámica</PresentationFormat>
  <Paragraphs>1183</Paragraphs>
  <Slides>42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42</vt:i4>
      </vt:variant>
    </vt:vector>
  </HeadingPairs>
  <TitlesOfParts>
    <vt:vector size="48" baseType="lpstr">
      <vt:lpstr>Arial</vt:lpstr>
      <vt:lpstr>Calibri</vt:lpstr>
      <vt:lpstr>Calibri Light</vt:lpstr>
      <vt:lpstr>Cambria Math</vt:lpstr>
      <vt:lpstr>Times New Roman</vt:lpstr>
      <vt:lpstr>Office Theme</vt:lpstr>
      <vt:lpstr>  DEPARTAMENTO DE CIENCIAS DE LA TIERRA Y LA CONSTRUCCIÓN  CARRERA DE INGENIERÍA GEOGRÁFICA Y DEL MEDIO AMBIENTE  TRABAJO DE TITULACIÓN, PREVIO A LA OBTENCIÓN DEL TÍTULO DE INGENIERO GEÓGRAFO Y DEL MEDIO AMBIENTE</vt:lpstr>
      <vt:lpstr>Presentación de PowerPoint</vt:lpstr>
      <vt:lpstr>Presentación de PowerPoint</vt:lpstr>
      <vt:lpstr>Presentación de PowerPoint</vt:lpstr>
      <vt:lpstr>Objetivo general</vt:lpstr>
      <vt:lpstr>Objetivos específicos</vt:lpstr>
      <vt:lpstr>Presentación de PowerPoint</vt:lpstr>
      <vt:lpstr>Biofísico</vt:lpstr>
      <vt:lpstr>Presentación de PowerPoint</vt:lpstr>
      <vt:lpstr>Presentación de PowerPoint</vt:lpstr>
      <vt:lpstr>Presentación de PowerPoint</vt:lpstr>
      <vt:lpstr>Presentación de PowerPoint</vt:lpstr>
      <vt:lpstr>Presentación de PowerPoint</vt:lpstr>
      <vt:lpstr>Presentación de PowerPoint</vt:lpstr>
      <vt:lpstr>Sociocultural</vt:lpstr>
      <vt:lpstr>Presentación de PowerPoint</vt:lpstr>
      <vt:lpstr>Presentación de PowerPoint</vt:lpstr>
      <vt:lpstr>Presentación de PowerPoint</vt:lpstr>
      <vt:lpstr>Económico</vt:lpstr>
      <vt:lpstr>Presentación de PowerPoint</vt:lpstr>
      <vt:lpstr>Presentación de PowerPoint</vt:lpstr>
      <vt:lpstr>Presentación de PowerPoint</vt:lpstr>
      <vt:lpstr>Asentamientos humanos</vt:lpstr>
      <vt:lpstr>Presentación de PowerPoint</vt:lpstr>
      <vt:lpstr>Movilidad, energía y conectividad</vt:lpstr>
      <vt:lpstr>Indicadores externos</vt:lpstr>
      <vt:lpstr>Presentación de PowerPoint</vt:lpstr>
      <vt:lpstr>Presentación de PowerPoint</vt:lpstr>
      <vt:lpstr>Selección de ponderaciones</vt:lpstr>
      <vt:lpstr>Modelo Conceptual</vt:lpstr>
      <vt:lpstr>Presentación de PowerPoint</vt:lpstr>
      <vt:lpstr>Presentación de PowerPoint</vt:lpstr>
      <vt:lpstr>Comparación de modelos territoriales</vt:lpstr>
      <vt:lpstr>Escenarios</vt:lpstr>
      <vt:lpstr>Presentación de PowerPoint</vt:lpstr>
      <vt:lpstr>Presentación de PowerPoint</vt:lpstr>
      <vt:lpstr>Presentación de PowerPoint</vt:lpstr>
      <vt:lpstr>Presentación de PowerPoint</vt:lpstr>
      <vt:lpstr>Presentación de PowerPoint</vt:lpstr>
      <vt:lpstr>Presentación de PowerPoint</vt:lpstr>
      <vt:lpstr>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Titulación en: Ingeniería Geográfica y del Medio Ambiente Eje temático: Administración del territorio y Sistemas de Información geográfica</dc:title>
  <dc:creator>cristhian bone mejia</dc:creator>
  <cp:lastModifiedBy>cristhian bone mejia</cp:lastModifiedBy>
  <cp:revision>120</cp:revision>
  <dcterms:created xsi:type="dcterms:W3CDTF">2019-12-04T20:13:47Z</dcterms:created>
  <dcterms:modified xsi:type="dcterms:W3CDTF">2020-01-06T16:28:16Z</dcterms:modified>
</cp:coreProperties>
</file>