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66" r:id="rId4"/>
    <p:sldId id="267" r:id="rId5"/>
    <p:sldId id="268" r:id="rId6"/>
    <p:sldId id="270" r:id="rId7"/>
    <p:sldId id="272" r:id="rId8"/>
    <p:sldId id="271" r:id="rId9"/>
    <p:sldId id="273" r:id="rId10"/>
    <p:sldId id="274" r:id="rId11"/>
    <p:sldId id="276" r:id="rId12"/>
    <p:sldId id="275" r:id="rId13"/>
    <p:sldId id="278" r:id="rId14"/>
    <p:sldId id="279" r:id="rId15"/>
    <p:sldId id="284" r:id="rId16"/>
    <p:sldId id="285" r:id="rId17"/>
    <p:sldId id="286" r:id="rId18"/>
    <p:sldId id="287" r:id="rId19"/>
    <p:sldId id="282" r:id="rId20"/>
    <p:sldId id="283" r:id="rId21"/>
    <p:sldId id="289" r:id="rId22"/>
    <p:sldId id="291" r:id="rId23"/>
    <p:sldId id="292" r:id="rId24"/>
    <p:sldId id="293" r:id="rId25"/>
    <p:sldId id="301" r:id="rId26"/>
    <p:sldId id="302" r:id="rId27"/>
    <p:sldId id="295" r:id="rId28"/>
    <p:sldId id="303" r:id="rId29"/>
    <p:sldId id="300" r:id="rId30"/>
    <p:sldId id="296" r:id="rId31"/>
    <p:sldId id="297" r:id="rId32"/>
    <p:sldId id="294"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12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I-MICHI\Downloads\Encuesta%20para%20graduados%20de%20la%20carrera%20en%20Administraci&#243;n%20Hotelera%20y%20Tur&#237;stica%20%20(respuest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CHI-MICHI\Downloads\Encuesta%20para%20graduados%20de%20la%20carrera%20en%20Administraci&#243;n%20Hotelera%20y%20Tur&#237;stica%20%20(respuestas)%20(Autoguardad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CHI-MICHI\Downloads\Encuesta%20para%20graduados%20de%20la%20carrera%20en%20Administraci&#243;n%20Hotelera%20y%20Tur&#237;stica%20%20(respuest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CHI-MICHI\Downloads\Encuesta%20para%20graduados%20de%20la%20carrera%20en%20Administraci&#243;n%20Hotelera%20y%20Tur&#237;stica%20%20(respuest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ICHI-MICHI\Downloads\Encuesta%20para%20graduados%20de%20la%20carrera%20en%20Administraci&#243;n%20Hotelera%20y%20Tur&#237;stica%20%20(respuest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ICHI-MICHI\Downloads\Encuesta%20para%20graduados%20de%20la%20carrera%20en%20Administraci&#243;n%20Hotelera%20y%20Tur&#237;stica%20%20(respuest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ICHI-MICHI\Downloads\Encuesta%20para%20graduados%20de%20la%20carrera%20en%20Administraci&#243;n%20Hotelera%20y%20Tur&#237;stica%20%20(respuestas)%20(Autoguard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Times New Roman" panose="02020603050405020304" pitchFamily="18" charset="0"/>
                <a:ea typeface="Tahoma" panose="020B0604030504040204" pitchFamily="34" charset="0"/>
                <a:cs typeface="Times New Roman" panose="02020603050405020304" pitchFamily="18" charset="0"/>
              </a:defRPr>
            </a:pPr>
            <a:r>
              <a:rPr lang="es-EC" sz="1600">
                <a:latin typeface="Times New Roman" panose="02020603050405020304" pitchFamily="18" charset="0"/>
                <a:ea typeface="Tahoma" panose="020B0604030504040204" pitchFamily="34" charset="0"/>
                <a:cs typeface="Times New Roman" panose="02020603050405020304" pitchFamily="18" charset="0"/>
              </a:rPr>
              <a:t>Tipo</a:t>
            </a:r>
            <a:r>
              <a:rPr lang="es-EC" sz="1600" baseline="0">
                <a:latin typeface="Times New Roman" panose="02020603050405020304" pitchFamily="18" charset="0"/>
                <a:ea typeface="Tahoma" panose="020B0604030504040204" pitchFamily="34" charset="0"/>
                <a:cs typeface="Times New Roman" panose="02020603050405020304" pitchFamily="18" charset="0"/>
              </a:rPr>
              <a:t> de empresa en que se desempeña</a:t>
            </a:r>
          </a:p>
        </c:rich>
      </c:tx>
      <c:layout/>
      <c:overlay val="0"/>
    </c:title>
    <c:autoTitleDeleted val="0"/>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'Respuestas de formulario 1'!$A$63:$A$70</c:f>
              <c:strCache>
                <c:ptCount val="8"/>
                <c:pt idx="0">
                  <c:v>a) Hotel </c:v>
                </c:pt>
                <c:pt idx="1">
                  <c:v>b) Aerolínea</c:v>
                </c:pt>
                <c:pt idx="2">
                  <c:v>c) Aeropuerto</c:v>
                </c:pt>
                <c:pt idx="3">
                  <c:v>d) Agencia de viajes</c:v>
                </c:pt>
                <c:pt idx="4">
                  <c:v>e) Restaurante</c:v>
                </c:pt>
                <c:pt idx="5">
                  <c:v>f) Guía Turístico</c:v>
                </c:pt>
                <c:pt idx="6">
                  <c:v>g) Sector Público</c:v>
                </c:pt>
                <c:pt idx="7">
                  <c:v>g) Otra </c:v>
                </c:pt>
              </c:strCache>
            </c:strRef>
          </c:cat>
          <c:val>
            <c:numRef>
              <c:f>'Respuestas de formulario 1'!$B$63:$B$70</c:f>
              <c:numCache>
                <c:formatCode>General</c:formatCode>
                <c:ptCount val="8"/>
                <c:pt idx="0">
                  <c:v>20</c:v>
                </c:pt>
                <c:pt idx="1">
                  <c:v>6</c:v>
                </c:pt>
                <c:pt idx="2">
                  <c:v>1</c:v>
                </c:pt>
                <c:pt idx="3">
                  <c:v>16</c:v>
                </c:pt>
                <c:pt idx="4">
                  <c:v>2</c:v>
                </c:pt>
                <c:pt idx="5">
                  <c:v>0</c:v>
                </c:pt>
                <c:pt idx="6">
                  <c:v>2</c:v>
                </c:pt>
                <c:pt idx="7">
                  <c:v>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Relación</a:t>
            </a:r>
            <a:r>
              <a:rPr lang="es-EC" baseline="0"/>
              <a:t> entre lo que estudió y su actual empleo</a:t>
            </a:r>
            <a:endParaRPr lang="es-EC"/>
          </a:p>
        </c:rich>
      </c:tx>
      <c:layout/>
      <c:overlay val="0"/>
    </c:title>
    <c:autoTitleDeleted val="0"/>
    <c:plotArea>
      <c:layout/>
      <c:doughnutChart>
        <c:varyColors val="1"/>
        <c:ser>
          <c:idx val="0"/>
          <c:order val="0"/>
          <c:explosion val="25"/>
          <c:dLbls>
            <c:dLbl>
              <c:idx val="0"/>
              <c:layout>
                <c:manualLayout>
                  <c:x val="-0.12777777777777777"/>
                  <c:y val="-5.5555555555555552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7777777777777778"/>
                  <c:y val="-2.7777777777777821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4166666666666666"/>
                  <c:y val="3.7037037037037035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'Respuestas de formulario 1'!$F$63:$F$65</c:f>
              <c:strCache>
                <c:ptCount val="3"/>
                <c:pt idx="0">
                  <c:v>a) No se relaciona</c:v>
                </c:pt>
                <c:pt idx="1">
                  <c:v>b) Es poco relacionado</c:v>
                </c:pt>
                <c:pt idx="2">
                  <c:v>c) Totalmente relacionado</c:v>
                </c:pt>
              </c:strCache>
            </c:strRef>
          </c:cat>
          <c:val>
            <c:numRef>
              <c:f>'Respuestas de formulario 1'!$G$63:$G$65</c:f>
              <c:numCache>
                <c:formatCode>General</c:formatCode>
                <c:ptCount val="3"/>
                <c:pt idx="0">
                  <c:v>2</c:v>
                </c:pt>
                <c:pt idx="1">
                  <c:v>12</c:v>
                </c:pt>
                <c:pt idx="2">
                  <c:v>41</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EC" sz="1600">
                <a:latin typeface="Times New Roman" panose="02020603050405020304" pitchFamily="18" charset="0"/>
                <a:cs typeface="Times New Roman" panose="02020603050405020304" pitchFamily="18" charset="0"/>
              </a:rPr>
              <a:t>Competenci</a:t>
            </a:r>
            <a:r>
              <a:rPr lang="es-EC" sz="1600" baseline="0">
                <a:latin typeface="Times New Roman" panose="02020603050405020304" pitchFamily="18" charset="0"/>
                <a:cs typeface="Times New Roman" panose="02020603050405020304" pitchFamily="18" charset="0"/>
              </a:rPr>
              <a:t>as que influyen en la inserción laboral</a:t>
            </a:r>
            <a:endParaRPr lang="es-EC" sz="1600">
              <a:latin typeface="Times New Roman" panose="02020603050405020304" pitchFamily="18" charset="0"/>
              <a:cs typeface="Times New Roman" panose="02020603050405020304" pitchFamily="18"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'Respuestas de formulario 1'!$P$60:$P$63</c:f>
              <c:strCache>
                <c:ptCount val="4"/>
                <c:pt idx="0">
                  <c:v>a) Idioma extranjero</c:v>
                </c:pt>
                <c:pt idx="1">
                  <c:v>b) Comunicación oral y escrita</c:v>
                </c:pt>
                <c:pt idx="2">
                  <c:v>c) Atención al cliente</c:v>
                </c:pt>
                <c:pt idx="3">
                  <c:v>d) Manejo de conflictos</c:v>
                </c:pt>
              </c:strCache>
            </c:strRef>
          </c:cat>
          <c:val>
            <c:numRef>
              <c:f>'Respuestas de formulario 1'!$Q$60:$Q$63</c:f>
              <c:numCache>
                <c:formatCode>General</c:formatCode>
                <c:ptCount val="4"/>
                <c:pt idx="0">
                  <c:v>44</c:v>
                </c:pt>
                <c:pt idx="1">
                  <c:v>13</c:v>
                </c:pt>
                <c:pt idx="2">
                  <c:v>26</c:v>
                </c:pt>
                <c:pt idx="3">
                  <c:v>28</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EC" sz="1600">
                <a:latin typeface="Times New Roman" panose="02020603050405020304" pitchFamily="18" charset="0"/>
                <a:cs typeface="Times New Roman" panose="02020603050405020304" pitchFamily="18" charset="0"/>
              </a:rPr>
              <a:t>Competencias</a:t>
            </a:r>
            <a:r>
              <a:rPr lang="es-EC" sz="1600" baseline="0">
                <a:latin typeface="Times New Roman" panose="02020603050405020304" pitchFamily="18" charset="0"/>
                <a:cs typeface="Times New Roman" panose="02020603050405020304" pitchFamily="18" charset="0"/>
              </a:rPr>
              <a:t> del idioma inglés</a:t>
            </a:r>
            <a:endParaRPr lang="es-EC" sz="1600">
              <a:latin typeface="Times New Roman" panose="02020603050405020304" pitchFamily="18" charset="0"/>
              <a:cs typeface="Times New Roman" panose="02020603050405020304" pitchFamily="18" charset="0"/>
            </a:endParaRPr>
          </a:p>
        </c:rich>
      </c:tx>
      <c:layout/>
      <c:overlay val="0"/>
    </c:title>
    <c:autoTitleDeleted val="0"/>
    <c:plotArea>
      <c:layout/>
      <c:doughnut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'Respuestas de formulario 1'!$L$60:$L$63</c:f>
              <c:strCache>
                <c:ptCount val="4"/>
                <c:pt idx="0">
                  <c:v>a) Lectura</c:v>
                </c:pt>
                <c:pt idx="1">
                  <c:v>b) Escritura</c:v>
                </c:pt>
                <c:pt idx="2">
                  <c:v>c) Comprensión</c:v>
                </c:pt>
                <c:pt idx="3">
                  <c:v>d) Diálogo</c:v>
                </c:pt>
              </c:strCache>
            </c:strRef>
          </c:cat>
          <c:val>
            <c:numRef>
              <c:f>'Respuestas de formulario 1'!$M$60:$M$63</c:f>
              <c:numCache>
                <c:formatCode>General</c:formatCode>
                <c:ptCount val="4"/>
                <c:pt idx="0">
                  <c:v>25</c:v>
                </c:pt>
                <c:pt idx="1">
                  <c:v>15</c:v>
                </c:pt>
                <c:pt idx="2">
                  <c:v>36</c:v>
                </c:pt>
                <c:pt idx="3">
                  <c:v>14</c:v>
                </c:pt>
              </c:numCache>
            </c:numRef>
          </c:val>
        </c:ser>
        <c:dLbls>
          <c:showLegendKey val="0"/>
          <c:showVal val="0"/>
          <c:showCatName val="0"/>
          <c:showSerName val="0"/>
          <c:showPercent val="1"/>
          <c:showBubbleSize val="0"/>
          <c:showLeaderLines val="1"/>
        </c:dLbls>
        <c:firstSliceAng val="0"/>
        <c:holeSize val="50"/>
      </c:doughnutChart>
    </c:plotArea>
    <c:legend>
      <c:legendPos val="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EC" sz="1600" dirty="0">
                <a:latin typeface="Times New Roman" panose="02020603050405020304" pitchFamily="18" charset="0"/>
                <a:cs typeface="Times New Roman" panose="02020603050405020304" pitchFamily="18" charset="0"/>
              </a:rPr>
              <a:t>Falencias</a:t>
            </a:r>
            <a:r>
              <a:rPr lang="es-EC" sz="1600" baseline="0" dirty="0">
                <a:latin typeface="Times New Roman" panose="02020603050405020304" pitchFamily="18" charset="0"/>
                <a:cs typeface="Times New Roman" panose="02020603050405020304" pitchFamily="18" charset="0"/>
              </a:rPr>
              <a:t> cognitivas que han incidido en su desempeño laboral</a:t>
            </a:r>
            <a:endParaRPr lang="es-EC" sz="1600" dirty="0">
              <a:latin typeface="Times New Roman" panose="02020603050405020304" pitchFamily="18" charset="0"/>
              <a:cs typeface="Times New Roman" panose="02020603050405020304" pitchFamily="18" charset="0"/>
            </a:endParaRPr>
          </a:p>
        </c:rich>
      </c:tx>
      <c:layout/>
      <c:overlay val="0"/>
    </c:title>
    <c:autoTitleDeleted val="0"/>
    <c:plotArea>
      <c:layout/>
      <c:doughnut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'Respuestas de formulario 1'!$Z$60:$Z$64</c:f>
              <c:strCache>
                <c:ptCount val="5"/>
                <c:pt idx="0">
                  <c:v>a) Software especializado</c:v>
                </c:pt>
                <c:pt idx="1">
                  <c:v>b) Inglés técnico</c:v>
                </c:pt>
                <c:pt idx="2">
                  <c:v>c) Vocabulario especializado</c:v>
                </c:pt>
                <c:pt idx="3">
                  <c:v>d) Normativa legal</c:v>
                </c:pt>
                <c:pt idx="4">
                  <c:v>e) Bases administrativas y contables</c:v>
                </c:pt>
              </c:strCache>
            </c:strRef>
          </c:cat>
          <c:val>
            <c:numRef>
              <c:f>'Respuestas de formulario 1'!$AA$60:$AA$64</c:f>
              <c:numCache>
                <c:formatCode>General</c:formatCode>
                <c:ptCount val="5"/>
                <c:pt idx="0">
                  <c:v>35</c:v>
                </c:pt>
                <c:pt idx="1">
                  <c:v>42</c:v>
                </c:pt>
                <c:pt idx="2">
                  <c:v>15</c:v>
                </c:pt>
                <c:pt idx="3">
                  <c:v>10</c:v>
                </c:pt>
                <c:pt idx="4">
                  <c:v>20</c:v>
                </c:pt>
              </c:numCache>
            </c:numRef>
          </c:val>
        </c:ser>
        <c:dLbls>
          <c:showLegendKey val="0"/>
          <c:showVal val="0"/>
          <c:showCatName val="0"/>
          <c:showSerName val="0"/>
          <c:showPercent val="1"/>
          <c:showBubbleSize val="0"/>
          <c:showLeaderLines val="1"/>
        </c:dLbls>
        <c:firstSliceAng val="0"/>
        <c:holeSize val="50"/>
      </c:doughnutChart>
    </c:plotArea>
    <c:legend>
      <c:legendPos val="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a:pPr>
            <a:r>
              <a:rPr lang="es-EC" sz="1600">
                <a:latin typeface="Times New Roman" panose="02020603050405020304" pitchFamily="18" charset="0"/>
                <a:cs typeface="Times New Roman" panose="02020603050405020304" pitchFamily="18" charset="0"/>
              </a:rPr>
              <a:t>Factores que inciden en la obtención de empleo</a:t>
            </a:r>
          </a:p>
        </c:rich>
      </c:tx>
      <c:layout/>
      <c:overlay val="0"/>
    </c:title>
    <c:autoTitleDeleted val="0"/>
    <c:plotArea>
      <c:layout/>
      <c:pieChart>
        <c:varyColors val="1"/>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'Respuestas de formulario 1'!$AB$60:$AB$64</c:f>
              <c:strCache>
                <c:ptCount val="5"/>
                <c:pt idx="0">
                  <c:v>a) Experiencia previa</c:v>
                </c:pt>
                <c:pt idx="1">
                  <c:v>b) Manejo de software de reservas</c:v>
                </c:pt>
                <c:pt idx="2">
                  <c:v>c) Edad</c:v>
                </c:pt>
                <c:pt idx="3">
                  <c:v>d) Formación profesional</c:v>
                </c:pt>
                <c:pt idx="4">
                  <c:v>e) Disponibilidad de tiempo</c:v>
                </c:pt>
              </c:strCache>
            </c:strRef>
          </c:cat>
          <c:val>
            <c:numRef>
              <c:f>'Respuestas de formulario 1'!$AC$60:$AC$64</c:f>
              <c:numCache>
                <c:formatCode>General</c:formatCode>
                <c:ptCount val="5"/>
                <c:pt idx="0">
                  <c:v>43</c:v>
                </c:pt>
                <c:pt idx="1">
                  <c:v>25</c:v>
                </c:pt>
                <c:pt idx="2">
                  <c:v>8</c:v>
                </c:pt>
                <c:pt idx="3">
                  <c:v>30</c:v>
                </c:pt>
                <c:pt idx="4">
                  <c:v>13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Times New Roman" panose="02020603050405020304" pitchFamily="18" charset="0"/>
                <a:cs typeface="Times New Roman" panose="02020603050405020304" pitchFamily="18" charset="0"/>
              </a:defRPr>
            </a:pPr>
            <a:r>
              <a:rPr lang="es-EC" sz="1800" dirty="0">
                <a:latin typeface="Times New Roman" panose="02020603050405020304" pitchFamily="18" charset="0"/>
                <a:cs typeface="Times New Roman" panose="02020603050405020304" pitchFamily="18" charset="0"/>
              </a:rPr>
              <a:t>Ámbitos</a:t>
            </a:r>
            <a:r>
              <a:rPr lang="es-EC" sz="1800" baseline="0" dirty="0">
                <a:latin typeface="Times New Roman" panose="02020603050405020304" pitchFamily="18" charset="0"/>
                <a:cs typeface="Times New Roman" panose="02020603050405020304" pitchFamily="18" charset="0"/>
              </a:rPr>
              <a:t> del turismo en los que los conocimientos a</a:t>
            </a:r>
            <a:r>
              <a:rPr lang="es-EC" sz="1800" baseline="0" dirty="0" smtClean="0">
                <a:latin typeface="Times New Roman" panose="02020603050405020304" pitchFamily="18" charset="0"/>
                <a:cs typeface="Times New Roman" panose="02020603050405020304" pitchFamily="18" charset="0"/>
              </a:rPr>
              <a:t>dquiridos </a:t>
            </a:r>
            <a:r>
              <a:rPr lang="es-EC" sz="1800" baseline="0" dirty="0">
                <a:latin typeface="Times New Roman" panose="02020603050405020304" pitchFamily="18" charset="0"/>
                <a:cs typeface="Times New Roman" panose="02020603050405020304" pitchFamily="18" charset="0"/>
              </a:rPr>
              <a:t>pueden ser aplicados</a:t>
            </a:r>
            <a:endParaRPr lang="es-EC" sz="1800" dirty="0">
              <a:latin typeface="Times New Roman" panose="02020603050405020304" pitchFamily="18" charset="0"/>
              <a:cs typeface="Times New Roman" panose="02020603050405020304" pitchFamily="18" charset="0"/>
            </a:endParaRPr>
          </a:p>
        </c:rich>
      </c:tx>
      <c:layout/>
      <c:overlay val="0"/>
    </c:title>
    <c:autoTitleDeleted val="0"/>
    <c:plotArea>
      <c:layout/>
      <c:pieChart>
        <c:varyColors val="1"/>
        <c:ser>
          <c:idx val="0"/>
          <c:order val="0"/>
          <c:dLbls>
            <c:dLbl>
              <c:idx val="0"/>
              <c:layout>
                <c:manualLayout>
                  <c:x val="-9.6965627221360848E-4"/>
                  <c:y val="-1.7771173573306671E-2"/>
                </c:manualLayout>
              </c:layout>
              <c:showLegendKey val="0"/>
              <c:showVal val="0"/>
              <c:showCatName val="0"/>
              <c:showSerName val="0"/>
              <c:showPercent val="1"/>
              <c:showBubbleSize val="0"/>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'Respuestas de formulario 1'!$V$60:$V$68</c:f>
              <c:strCache>
                <c:ptCount val="9"/>
                <c:pt idx="0">
                  <c:v>a) Hotelería</c:v>
                </c:pt>
                <c:pt idx="1">
                  <c:v>b) Gastronomía</c:v>
                </c:pt>
                <c:pt idx="2">
                  <c:v>c) Turismo cultural</c:v>
                </c:pt>
                <c:pt idx="3">
                  <c:v>d) Ecoturismo</c:v>
                </c:pt>
                <c:pt idx="4">
                  <c:v>e) Aerolíneas</c:v>
                </c:pt>
                <c:pt idx="5">
                  <c:v>f) Agencias de viajes</c:v>
                </c:pt>
                <c:pt idx="6">
                  <c:v>g) Turismo de aventura</c:v>
                </c:pt>
                <c:pt idx="7">
                  <c:v>Idiomas</c:v>
                </c:pt>
                <c:pt idx="8">
                  <c:v>Todas</c:v>
                </c:pt>
              </c:strCache>
            </c:strRef>
          </c:cat>
          <c:val>
            <c:numRef>
              <c:f>'Respuestas de formulario 1'!$W$60:$W$68</c:f>
              <c:numCache>
                <c:formatCode>General</c:formatCode>
                <c:ptCount val="9"/>
                <c:pt idx="0">
                  <c:v>26</c:v>
                </c:pt>
                <c:pt idx="1">
                  <c:v>1</c:v>
                </c:pt>
                <c:pt idx="2">
                  <c:v>3</c:v>
                </c:pt>
                <c:pt idx="3">
                  <c:v>2</c:v>
                </c:pt>
                <c:pt idx="4">
                  <c:v>5</c:v>
                </c:pt>
                <c:pt idx="5">
                  <c:v>17</c:v>
                </c:pt>
                <c:pt idx="6">
                  <c:v>0</c:v>
                </c:pt>
                <c:pt idx="7">
                  <c:v>1</c:v>
                </c:pt>
                <c:pt idx="8">
                  <c:v>1</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8BE16-BC6E-438A-8463-6F7D1E5ED78E}"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s-EC"/>
        </a:p>
      </dgm:t>
    </dgm:pt>
    <dgm:pt modelId="{D95504E2-D509-4ACE-83DC-428BE610C6CD}">
      <dgm:prSet phldrT="[Texto]" phldr="1"/>
      <dgm:spPr/>
      <dgm:t>
        <a:bodyPr/>
        <a:lstStyle/>
        <a:p>
          <a:endParaRPr lang="es-EC"/>
        </a:p>
      </dgm:t>
    </dgm:pt>
    <dgm:pt modelId="{DA8B4B71-2D94-41A5-88EA-6AB6C3081D7D}" type="parTrans" cxnId="{E6A40ED7-B808-43ED-96F0-1369F66171A5}">
      <dgm:prSet/>
      <dgm:spPr/>
      <dgm:t>
        <a:bodyPr/>
        <a:lstStyle/>
        <a:p>
          <a:endParaRPr lang="es-EC"/>
        </a:p>
      </dgm:t>
    </dgm:pt>
    <dgm:pt modelId="{E59EA28B-5EA3-4FB0-842E-650A5220B6DD}" type="sibTrans" cxnId="{E6A40ED7-B808-43ED-96F0-1369F66171A5}">
      <dgm:prSet/>
      <dgm:spPr/>
      <dgm:t>
        <a:bodyPr/>
        <a:lstStyle/>
        <a:p>
          <a:endParaRPr lang="es-EC"/>
        </a:p>
      </dgm:t>
    </dgm:pt>
    <dgm:pt modelId="{8E0CB52A-FD32-4F7E-8053-0FC6CBF0BD71}">
      <dgm:prSet phldrT="[Texto]"/>
      <dgm:spPr/>
      <dgm:t>
        <a:bodyPr/>
        <a:lstStyle/>
        <a:p>
          <a:r>
            <a:rPr lang="es-EC" dirty="0" smtClean="0"/>
            <a:t>Análisis y síntesis</a:t>
          </a:r>
          <a:endParaRPr lang="es-EC" dirty="0"/>
        </a:p>
      </dgm:t>
    </dgm:pt>
    <dgm:pt modelId="{5B3D4E74-5327-4D41-8E3C-A4540B0AB8F9}" type="parTrans" cxnId="{156D8C78-5BAE-4D3A-B8E8-1B58AAD69E1F}">
      <dgm:prSet/>
      <dgm:spPr/>
      <dgm:t>
        <a:bodyPr/>
        <a:lstStyle/>
        <a:p>
          <a:endParaRPr lang="es-EC"/>
        </a:p>
      </dgm:t>
    </dgm:pt>
    <dgm:pt modelId="{B56F7CC9-657A-41C3-AC45-5D69C4A67433}" type="sibTrans" cxnId="{156D8C78-5BAE-4D3A-B8E8-1B58AAD69E1F}">
      <dgm:prSet/>
      <dgm:spPr/>
      <dgm:t>
        <a:bodyPr/>
        <a:lstStyle/>
        <a:p>
          <a:endParaRPr lang="es-EC"/>
        </a:p>
      </dgm:t>
    </dgm:pt>
    <dgm:pt modelId="{3D6F65CD-6423-41F7-86E0-14DC9E9A8CA7}">
      <dgm:prSet phldrT="[Texto]" phldr="1"/>
      <dgm:spPr/>
      <dgm:t>
        <a:bodyPr/>
        <a:lstStyle/>
        <a:p>
          <a:endParaRPr lang="es-EC"/>
        </a:p>
      </dgm:t>
    </dgm:pt>
    <dgm:pt modelId="{10C9BAF5-C392-405D-AE20-3CE2416F7895}" type="parTrans" cxnId="{71608353-0E10-464E-9925-9A3C2135E598}">
      <dgm:prSet/>
      <dgm:spPr/>
      <dgm:t>
        <a:bodyPr/>
        <a:lstStyle/>
        <a:p>
          <a:endParaRPr lang="es-EC"/>
        </a:p>
      </dgm:t>
    </dgm:pt>
    <dgm:pt modelId="{B5580A0D-7A92-452F-9B93-B55457657ACF}" type="sibTrans" cxnId="{71608353-0E10-464E-9925-9A3C2135E598}">
      <dgm:prSet/>
      <dgm:spPr/>
      <dgm:t>
        <a:bodyPr/>
        <a:lstStyle/>
        <a:p>
          <a:endParaRPr lang="es-EC"/>
        </a:p>
      </dgm:t>
    </dgm:pt>
    <dgm:pt modelId="{185C0958-A28B-42BE-88A4-EC16C526F472}">
      <dgm:prSet phldrT="[Texto]"/>
      <dgm:spPr/>
      <dgm:t>
        <a:bodyPr/>
        <a:lstStyle/>
        <a:p>
          <a:r>
            <a:rPr lang="es-EC" dirty="0" smtClean="0"/>
            <a:t>Comunicación oral y escrita</a:t>
          </a:r>
          <a:endParaRPr lang="es-EC" dirty="0"/>
        </a:p>
      </dgm:t>
    </dgm:pt>
    <dgm:pt modelId="{6FEE4580-6D0E-4753-B574-573BFF22217A}" type="parTrans" cxnId="{2DD1EA60-909D-4A17-B3DE-BECD2C0B1C9E}">
      <dgm:prSet/>
      <dgm:spPr/>
      <dgm:t>
        <a:bodyPr/>
        <a:lstStyle/>
        <a:p>
          <a:endParaRPr lang="es-EC"/>
        </a:p>
      </dgm:t>
    </dgm:pt>
    <dgm:pt modelId="{45FC331D-0726-48E5-A632-C2369CF47EEA}" type="sibTrans" cxnId="{2DD1EA60-909D-4A17-B3DE-BECD2C0B1C9E}">
      <dgm:prSet/>
      <dgm:spPr/>
      <dgm:t>
        <a:bodyPr/>
        <a:lstStyle/>
        <a:p>
          <a:endParaRPr lang="es-EC"/>
        </a:p>
      </dgm:t>
    </dgm:pt>
    <dgm:pt modelId="{116D106D-D4B9-4294-B8A2-DB1216AC05FB}">
      <dgm:prSet phldrT="[Texto]" phldr="1"/>
      <dgm:spPr/>
      <dgm:t>
        <a:bodyPr/>
        <a:lstStyle/>
        <a:p>
          <a:endParaRPr lang="es-EC"/>
        </a:p>
      </dgm:t>
    </dgm:pt>
    <dgm:pt modelId="{19FE7FAC-ED61-4283-91DE-BDF390614AB0}" type="parTrans" cxnId="{6EC90662-EF47-4951-A04C-AC5903068748}">
      <dgm:prSet/>
      <dgm:spPr/>
      <dgm:t>
        <a:bodyPr/>
        <a:lstStyle/>
        <a:p>
          <a:endParaRPr lang="es-EC"/>
        </a:p>
      </dgm:t>
    </dgm:pt>
    <dgm:pt modelId="{BEFE527D-F559-4771-B86C-7E28022CFBE2}" type="sibTrans" cxnId="{6EC90662-EF47-4951-A04C-AC5903068748}">
      <dgm:prSet/>
      <dgm:spPr/>
      <dgm:t>
        <a:bodyPr/>
        <a:lstStyle/>
        <a:p>
          <a:endParaRPr lang="es-EC"/>
        </a:p>
      </dgm:t>
    </dgm:pt>
    <dgm:pt modelId="{958671A8-F19F-40E8-998B-8E3FC05168C1}">
      <dgm:prSet phldrT="[Texto]"/>
      <dgm:spPr/>
      <dgm:t>
        <a:bodyPr/>
        <a:lstStyle/>
        <a:p>
          <a:r>
            <a:rPr lang="es-EC" dirty="0" smtClean="0"/>
            <a:t>Lengua extranjera</a:t>
          </a:r>
          <a:endParaRPr lang="es-EC" dirty="0"/>
        </a:p>
      </dgm:t>
    </dgm:pt>
    <dgm:pt modelId="{6D1C78E4-6469-46C7-944F-DEF8289825AB}" type="parTrans" cxnId="{D5B6D864-80A3-4BCE-AA6C-D22C519EE0CC}">
      <dgm:prSet/>
      <dgm:spPr/>
      <dgm:t>
        <a:bodyPr/>
        <a:lstStyle/>
        <a:p>
          <a:endParaRPr lang="es-EC"/>
        </a:p>
      </dgm:t>
    </dgm:pt>
    <dgm:pt modelId="{6A83C498-C865-4D97-A692-7313BCF98F14}" type="sibTrans" cxnId="{D5B6D864-80A3-4BCE-AA6C-D22C519EE0CC}">
      <dgm:prSet/>
      <dgm:spPr/>
      <dgm:t>
        <a:bodyPr/>
        <a:lstStyle/>
        <a:p>
          <a:endParaRPr lang="es-EC"/>
        </a:p>
      </dgm:t>
    </dgm:pt>
    <dgm:pt modelId="{29DB1CB2-E356-4828-B07C-F64E4588FDE6}">
      <dgm:prSet phldrT="[Texto]" phldr="1"/>
      <dgm:spPr/>
      <dgm:t>
        <a:bodyPr/>
        <a:lstStyle/>
        <a:p>
          <a:endParaRPr lang="es-EC"/>
        </a:p>
      </dgm:t>
    </dgm:pt>
    <dgm:pt modelId="{C22B16A9-122D-493A-9696-E4478B5C5F76}" type="parTrans" cxnId="{6CEA5690-6A87-45E0-9417-2C8F4D4148ED}">
      <dgm:prSet/>
      <dgm:spPr/>
      <dgm:t>
        <a:bodyPr/>
        <a:lstStyle/>
        <a:p>
          <a:endParaRPr lang="es-EC"/>
        </a:p>
      </dgm:t>
    </dgm:pt>
    <dgm:pt modelId="{AD225A02-DF82-4284-8397-F124995AD893}" type="sibTrans" cxnId="{6CEA5690-6A87-45E0-9417-2C8F4D4148ED}">
      <dgm:prSet/>
      <dgm:spPr/>
      <dgm:t>
        <a:bodyPr/>
        <a:lstStyle/>
        <a:p>
          <a:endParaRPr lang="es-EC"/>
        </a:p>
      </dgm:t>
    </dgm:pt>
    <dgm:pt modelId="{EC63C6EF-B2B0-4EC0-B451-62CADDD951ED}">
      <dgm:prSet phldrT="[Texto]"/>
      <dgm:spPr/>
      <dgm:t>
        <a:bodyPr/>
        <a:lstStyle/>
        <a:p>
          <a:r>
            <a:rPr lang="es-EC" dirty="0" smtClean="0"/>
            <a:t>Gestión de información</a:t>
          </a:r>
          <a:endParaRPr lang="es-EC" dirty="0"/>
        </a:p>
      </dgm:t>
    </dgm:pt>
    <dgm:pt modelId="{680CFB38-742C-4A5B-989F-78AA02128005}" type="parTrans" cxnId="{8E95DED2-E65E-4FC2-B6B2-D8E85B4AE226}">
      <dgm:prSet/>
      <dgm:spPr/>
      <dgm:t>
        <a:bodyPr/>
        <a:lstStyle/>
        <a:p>
          <a:endParaRPr lang="es-EC"/>
        </a:p>
      </dgm:t>
    </dgm:pt>
    <dgm:pt modelId="{87C58511-1356-4E3E-B704-3F2124588E20}" type="sibTrans" cxnId="{8E95DED2-E65E-4FC2-B6B2-D8E85B4AE226}">
      <dgm:prSet/>
      <dgm:spPr/>
      <dgm:t>
        <a:bodyPr/>
        <a:lstStyle/>
        <a:p>
          <a:endParaRPr lang="es-EC"/>
        </a:p>
      </dgm:t>
    </dgm:pt>
    <dgm:pt modelId="{F6A71637-2F90-471D-B2C4-4A3805AD73EE}">
      <dgm:prSet phldrT="[Texto]" phldr="1"/>
      <dgm:spPr/>
      <dgm:t>
        <a:bodyPr/>
        <a:lstStyle/>
        <a:p>
          <a:endParaRPr lang="es-EC"/>
        </a:p>
      </dgm:t>
    </dgm:pt>
    <dgm:pt modelId="{318858F7-9774-4E1E-86DC-094F0F96FB23}" type="parTrans" cxnId="{0265D5D4-08BC-47B0-8A86-DE188514CA2C}">
      <dgm:prSet/>
      <dgm:spPr/>
      <dgm:t>
        <a:bodyPr/>
        <a:lstStyle/>
        <a:p>
          <a:endParaRPr lang="es-EC"/>
        </a:p>
      </dgm:t>
    </dgm:pt>
    <dgm:pt modelId="{DF617060-321C-43C0-A438-510A1DC7FDE1}" type="sibTrans" cxnId="{0265D5D4-08BC-47B0-8A86-DE188514CA2C}">
      <dgm:prSet/>
      <dgm:spPr/>
      <dgm:t>
        <a:bodyPr/>
        <a:lstStyle/>
        <a:p>
          <a:endParaRPr lang="es-EC"/>
        </a:p>
      </dgm:t>
    </dgm:pt>
    <dgm:pt modelId="{D02B0054-16C5-4B2C-8769-03FEDFAFF57E}">
      <dgm:prSet phldrT="[Texto]"/>
      <dgm:spPr/>
      <dgm:t>
        <a:bodyPr/>
        <a:lstStyle/>
        <a:p>
          <a:r>
            <a:rPr lang="es-EC" dirty="0" smtClean="0"/>
            <a:t>Resolución de problemas</a:t>
          </a:r>
          <a:endParaRPr lang="es-EC" dirty="0"/>
        </a:p>
      </dgm:t>
    </dgm:pt>
    <dgm:pt modelId="{71B9051A-54C8-4B47-823F-265202CA3CF4}" type="parTrans" cxnId="{026DABB5-FBC6-402E-8FDD-18CBB6D0119A}">
      <dgm:prSet/>
      <dgm:spPr/>
      <dgm:t>
        <a:bodyPr/>
        <a:lstStyle/>
        <a:p>
          <a:endParaRPr lang="es-EC"/>
        </a:p>
      </dgm:t>
    </dgm:pt>
    <dgm:pt modelId="{38D76FF2-0FB5-405C-B788-CBBC28725543}" type="sibTrans" cxnId="{026DABB5-FBC6-402E-8FDD-18CBB6D0119A}">
      <dgm:prSet/>
      <dgm:spPr/>
      <dgm:t>
        <a:bodyPr/>
        <a:lstStyle/>
        <a:p>
          <a:endParaRPr lang="es-EC"/>
        </a:p>
      </dgm:t>
    </dgm:pt>
    <dgm:pt modelId="{F6962581-1ADA-4EA2-87B7-DD45B0AB0FA7}" type="pres">
      <dgm:prSet presAssocID="{9BD8BE16-BC6E-438A-8463-6F7D1E5ED78E}" presName="linearFlow" presStyleCnt="0">
        <dgm:presLayoutVars>
          <dgm:dir/>
          <dgm:animLvl val="lvl"/>
          <dgm:resizeHandles val="exact"/>
        </dgm:presLayoutVars>
      </dgm:prSet>
      <dgm:spPr/>
      <dgm:t>
        <a:bodyPr/>
        <a:lstStyle/>
        <a:p>
          <a:endParaRPr lang="es-ES"/>
        </a:p>
      </dgm:t>
    </dgm:pt>
    <dgm:pt modelId="{76B76BF6-EC17-438A-9E6A-29B7B76BEF10}" type="pres">
      <dgm:prSet presAssocID="{D95504E2-D509-4ACE-83DC-428BE610C6CD}" presName="composite" presStyleCnt="0"/>
      <dgm:spPr/>
    </dgm:pt>
    <dgm:pt modelId="{A932500B-C21A-4D3B-A13E-4FEAAB8581F3}" type="pres">
      <dgm:prSet presAssocID="{D95504E2-D509-4ACE-83DC-428BE610C6CD}" presName="parentText" presStyleLbl="alignNode1" presStyleIdx="0" presStyleCnt="5">
        <dgm:presLayoutVars>
          <dgm:chMax val="1"/>
          <dgm:bulletEnabled val="1"/>
        </dgm:presLayoutVars>
      </dgm:prSet>
      <dgm:spPr/>
      <dgm:t>
        <a:bodyPr/>
        <a:lstStyle/>
        <a:p>
          <a:endParaRPr lang="es-ES"/>
        </a:p>
      </dgm:t>
    </dgm:pt>
    <dgm:pt modelId="{47A43D5E-F34C-4375-8912-383961616B05}" type="pres">
      <dgm:prSet presAssocID="{D95504E2-D509-4ACE-83DC-428BE610C6CD}" presName="descendantText" presStyleLbl="alignAcc1" presStyleIdx="0" presStyleCnt="5">
        <dgm:presLayoutVars>
          <dgm:bulletEnabled val="1"/>
        </dgm:presLayoutVars>
      </dgm:prSet>
      <dgm:spPr/>
      <dgm:t>
        <a:bodyPr/>
        <a:lstStyle/>
        <a:p>
          <a:endParaRPr lang="es-EC"/>
        </a:p>
      </dgm:t>
    </dgm:pt>
    <dgm:pt modelId="{47F78CAA-58DD-469D-AF28-59BFAD64ACB2}" type="pres">
      <dgm:prSet presAssocID="{E59EA28B-5EA3-4FB0-842E-650A5220B6DD}" presName="sp" presStyleCnt="0"/>
      <dgm:spPr/>
    </dgm:pt>
    <dgm:pt modelId="{F6055204-C1DD-4C04-BF3F-EDB84FC15DF1}" type="pres">
      <dgm:prSet presAssocID="{3D6F65CD-6423-41F7-86E0-14DC9E9A8CA7}" presName="composite" presStyleCnt="0"/>
      <dgm:spPr/>
    </dgm:pt>
    <dgm:pt modelId="{D5BC36E1-6332-4C04-A954-0B032DFD96BF}" type="pres">
      <dgm:prSet presAssocID="{3D6F65CD-6423-41F7-86E0-14DC9E9A8CA7}" presName="parentText" presStyleLbl="alignNode1" presStyleIdx="1" presStyleCnt="5">
        <dgm:presLayoutVars>
          <dgm:chMax val="1"/>
          <dgm:bulletEnabled val="1"/>
        </dgm:presLayoutVars>
      </dgm:prSet>
      <dgm:spPr/>
      <dgm:t>
        <a:bodyPr/>
        <a:lstStyle/>
        <a:p>
          <a:endParaRPr lang="es-ES"/>
        </a:p>
      </dgm:t>
    </dgm:pt>
    <dgm:pt modelId="{ED7AFCD5-3135-4884-B512-04E00638510D}" type="pres">
      <dgm:prSet presAssocID="{3D6F65CD-6423-41F7-86E0-14DC9E9A8CA7}" presName="descendantText" presStyleLbl="alignAcc1" presStyleIdx="1" presStyleCnt="5">
        <dgm:presLayoutVars>
          <dgm:bulletEnabled val="1"/>
        </dgm:presLayoutVars>
      </dgm:prSet>
      <dgm:spPr/>
      <dgm:t>
        <a:bodyPr/>
        <a:lstStyle/>
        <a:p>
          <a:endParaRPr lang="es-EC"/>
        </a:p>
      </dgm:t>
    </dgm:pt>
    <dgm:pt modelId="{2091BD6A-09F9-49B7-850E-F4122325DE6E}" type="pres">
      <dgm:prSet presAssocID="{B5580A0D-7A92-452F-9B93-B55457657ACF}" presName="sp" presStyleCnt="0"/>
      <dgm:spPr/>
    </dgm:pt>
    <dgm:pt modelId="{7CA42571-E958-4F79-AC27-1EA6C0E0E740}" type="pres">
      <dgm:prSet presAssocID="{116D106D-D4B9-4294-B8A2-DB1216AC05FB}" presName="composite" presStyleCnt="0"/>
      <dgm:spPr/>
    </dgm:pt>
    <dgm:pt modelId="{49943CB3-584A-445D-AEBB-68727820A6FB}" type="pres">
      <dgm:prSet presAssocID="{116D106D-D4B9-4294-B8A2-DB1216AC05FB}" presName="parentText" presStyleLbl="alignNode1" presStyleIdx="2" presStyleCnt="5">
        <dgm:presLayoutVars>
          <dgm:chMax val="1"/>
          <dgm:bulletEnabled val="1"/>
        </dgm:presLayoutVars>
      </dgm:prSet>
      <dgm:spPr/>
      <dgm:t>
        <a:bodyPr/>
        <a:lstStyle/>
        <a:p>
          <a:endParaRPr lang="es-ES"/>
        </a:p>
      </dgm:t>
    </dgm:pt>
    <dgm:pt modelId="{17A79E16-5D10-4B55-977C-0DBCB8364CED}" type="pres">
      <dgm:prSet presAssocID="{116D106D-D4B9-4294-B8A2-DB1216AC05FB}" presName="descendantText" presStyleLbl="alignAcc1" presStyleIdx="2" presStyleCnt="5">
        <dgm:presLayoutVars>
          <dgm:bulletEnabled val="1"/>
        </dgm:presLayoutVars>
      </dgm:prSet>
      <dgm:spPr/>
      <dgm:t>
        <a:bodyPr/>
        <a:lstStyle/>
        <a:p>
          <a:endParaRPr lang="es-EC"/>
        </a:p>
      </dgm:t>
    </dgm:pt>
    <dgm:pt modelId="{D9B60B39-AE26-44C7-BC5F-5072B56CA622}" type="pres">
      <dgm:prSet presAssocID="{BEFE527D-F559-4771-B86C-7E28022CFBE2}" presName="sp" presStyleCnt="0"/>
      <dgm:spPr/>
    </dgm:pt>
    <dgm:pt modelId="{6D29080B-A374-4EED-993B-299EFDF25E57}" type="pres">
      <dgm:prSet presAssocID="{29DB1CB2-E356-4828-B07C-F64E4588FDE6}" presName="composite" presStyleCnt="0"/>
      <dgm:spPr/>
    </dgm:pt>
    <dgm:pt modelId="{00340364-2933-440C-BF95-1B2E87CDF78E}" type="pres">
      <dgm:prSet presAssocID="{29DB1CB2-E356-4828-B07C-F64E4588FDE6}" presName="parentText" presStyleLbl="alignNode1" presStyleIdx="3" presStyleCnt="5">
        <dgm:presLayoutVars>
          <dgm:chMax val="1"/>
          <dgm:bulletEnabled val="1"/>
        </dgm:presLayoutVars>
      </dgm:prSet>
      <dgm:spPr/>
      <dgm:t>
        <a:bodyPr/>
        <a:lstStyle/>
        <a:p>
          <a:endParaRPr lang="es-ES"/>
        </a:p>
      </dgm:t>
    </dgm:pt>
    <dgm:pt modelId="{D4A0E42E-E2CA-4066-81B6-F0A4D4ED45AE}" type="pres">
      <dgm:prSet presAssocID="{29DB1CB2-E356-4828-B07C-F64E4588FDE6}" presName="descendantText" presStyleLbl="alignAcc1" presStyleIdx="3" presStyleCnt="5">
        <dgm:presLayoutVars>
          <dgm:bulletEnabled val="1"/>
        </dgm:presLayoutVars>
      </dgm:prSet>
      <dgm:spPr/>
      <dgm:t>
        <a:bodyPr/>
        <a:lstStyle/>
        <a:p>
          <a:endParaRPr lang="es-EC"/>
        </a:p>
      </dgm:t>
    </dgm:pt>
    <dgm:pt modelId="{99FFB745-537E-439B-AF7A-CDC1C8C2EB67}" type="pres">
      <dgm:prSet presAssocID="{AD225A02-DF82-4284-8397-F124995AD893}" presName="sp" presStyleCnt="0"/>
      <dgm:spPr/>
    </dgm:pt>
    <dgm:pt modelId="{D0D0E13F-E22E-46F7-9E2E-CFD717B7DF9B}" type="pres">
      <dgm:prSet presAssocID="{F6A71637-2F90-471D-B2C4-4A3805AD73EE}" presName="composite" presStyleCnt="0"/>
      <dgm:spPr/>
    </dgm:pt>
    <dgm:pt modelId="{823D5D12-4FBF-4B31-8FC7-1EE4ADEFA2C9}" type="pres">
      <dgm:prSet presAssocID="{F6A71637-2F90-471D-B2C4-4A3805AD73EE}" presName="parentText" presStyleLbl="alignNode1" presStyleIdx="4" presStyleCnt="5">
        <dgm:presLayoutVars>
          <dgm:chMax val="1"/>
          <dgm:bulletEnabled val="1"/>
        </dgm:presLayoutVars>
      </dgm:prSet>
      <dgm:spPr/>
      <dgm:t>
        <a:bodyPr/>
        <a:lstStyle/>
        <a:p>
          <a:endParaRPr lang="es-ES"/>
        </a:p>
      </dgm:t>
    </dgm:pt>
    <dgm:pt modelId="{4CACB1B9-4600-4F83-BA75-52990FDDEF59}" type="pres">
      <dgm:prSet presAssocID="{F6A71637-2F90-471D-B2C4-4A3805AD73EE}" presName="descendantText" presStyleLbl="alignAcc1" presStyleIdx="4" presStyleCnt="5">
        <dgm:presLayoutVars>
          <dgm:bulletEnabled val="1"/>
        </dgm:presLayoutVars>
      </dgm:prSet>
      <dgm:spPr/>
      <dgm:t>
        <a:bodyPr/>
        <a:lstStyle/>
        <a:p>
          <a:endParaRPr lang="es-EC"/>
        </a:p>
      </dgm:t>
    </dgm:pt>
  </dgm:ptLst>
  <dgm:cxnLst>
    <dgm:cxn modelId="{0265D5D4-08BC-47B0-8A86-DE188514CA2C}" srcId="{9BD8BE16-BC6E-438A-8463-6F7D1E5ED78E}" destId="{F6A71637-2F90-471D-B2C4-4A3805AD73EE}" srcOrd="4" destOrd="0" parTransId="{318858F7-9774-4E1E-86DC-094F0F96FB23}" sibTransId="{DF617060-321C-43C0-A438-510A1DC7FDE1}"/>
    <dgm:cxn modelId="{A6195D96-9738-4205-9D08-3E109EF53197}" type="presOf" srcId="{F6A71637-2F90-471D-B2C4-4A3805AD73EE}" destId="{823D5D12-4FBF-4B31-8FC7-1EE4ADEFA2C9}" srcOrd="0" destOrd="0" presId="urn:microsoft.com/office/officeart/2005/8/layout/chevron2"/>
    <dgm:cxn modelId="{D5B6D864-80A3-4BCE-AA6C-D22C519EE0CC}" srcId="{116D106D-D4B9-4294-B8A2-DB1216AC05FB}" destId="{958671A8-F19F-40E8-998B-8E3FC05168C1}" srcOrd="0" destOrd="0" parTransId="{6D1C78E4-6469-46C7-944F-DEF8289825AB}" sibTransId="{6A83C498-C865-4D97-A692-7313BCF98F14}"/>
    <dgm:cxn modelId="{026DABB5-FBC6-402E-8FDD-18CBB6D0119A}" srcId="{F6A71637-2F90-471D-B2C4-4A3805AD73EE}" destId="{D02B0054-16C5-4B2C-8769-03FEDFAFF57E}" srcOrd="0" destOrd="0" parTransId="{71B9051A-54C8-4B47-823F-265202CA3CF4}" sibTransId="{38D76FF2-0FB5-405C-B788-CBBC28725543}"/>
    <dgm:cxn modelId="{C82D7ED5-0353-46EE-A177-4161CF3A704D}" type="presOf" srcId="{116D106D-D4B9-4294-B8A2-DB1216AC05FB}" destId="{49943CB3-584A-445D-AEBB-68727820A6FB}" srcOrd="0" destOrd="0" presId="urn:microsoft.com/office/officeart/2005/8/layout/chevron2"/>
    <dgm:cxn modelId="{71608353-0E10-464E-9925-9A3C2135E598}" srcId="{9BD8BE16-BC6E-438A-8463-6F7D1E5ED78E}" destId="{3D6F65CD-6423-41F7-86E0-14DC9E9A8CA7}" srcOrd="1" destOrd="0" parTransId="{10C9BAF5-C392-405D-AE20-3CE2416F7895}" sibTransId="{B5580A0D-7A92-452F-9B93-B55457657ACF}"/>
    <dgm:cxn modelId="{00187D2E-B1ED-4C45-96C0-7EA5787727C3}" type="presOf" srcId="{185C0958-A28B-42BE-88A4-EC16C526F472}" destId="{ED7AFCD5-3135-4884-B512-04E00638510D}" srcOrd="0" destOrd="0" presId="urn:microsoft.com/office/officeart/2005/8/layout/chevron2"/>
    <dgm:cxn modelId="{42797A41-1D7C-4EC5-BAD8-27F0698980CF}" type="presOf" srcId="{3D6F65CD-6423-41F7-86E0-14DC9E9A8CA7}" destId="{D5BC36E1-6332-4C04-A954-0B032DFD96BF}" srcOrd="0" destOrd="0" presId="urn:microsoft.com/office/officeart/2005/8/layout/chevron2"/>
    <dgm:cxn modelId="{7E2A928D-2775-41C2-A497-79E92DE0AD7C}" type="presOf" srcId="{8E0CB52A-FD32-4F7E-8053-0FC6CBF0BD71}" destId="{47A43D5E-F34C-4375-8912-383961616B05}" srcOrd="0" destOrd="0" presId="urn:microsoft.com/office/officeart/2005/8/layout/chevron2"/>
    <dgm:cxn modelId="{1772D6FD-87B3-4E5E-BD1B-4B15713ED1C1}" type="presOf" srcId="{9BD8BE16-BC6E-438A-8463-6F7D1E5ED78E}" destId="{F6962581-1ADA-4EA2-87B7-DD45B0AB0FA7}" srcOrd="0" destOrd="0" presId="urn:microsoft.com/office/officeart/2005/8/layout/chevron2"/>
    <dgm:cxn modelId="{156D8C78-5BAE-4D3A-B8E8-1B58AAD69E1F}" srcId="{D95504E2-D509-4ACE-83DC-428BE610C6CD}" destId="{8E0CB52A-FD32-4F7E-8053-0FC6CBF0BD71}" srcOrd="0" destOrd="0" parTransId="{5B3D4E74-5327-4D41-8E3C-A4540B0AB8F9}" sibTransId="{B56F7CC9-657A-41C3-AC45-5D69C4A67433}"/>
    <dgm:cxn modelId="{2DD1EA60-909D-4A17-B3DE-BECD2C0B1C9E}" srcId="{3D6F65CD-6423-41F7-86E0-14DC9E9A8CA7}" destId="{185C0958-A28B-42BE-88A4-EC16C526F472}" srcOrd="0" destOrd="0" parTransId="{6FEE4580-6D0E-4753-B574-573BFF22217A}" sibTransId="{45FC331D-0726-48E5-A632-C2369CF47EEA}"/>
    <dgm:cxn modelId="{0D701958-C236-4954-872E-DB47A381FCAF}" type="presOf" srcId="{D95504E2-D509-4ACE-83DC-428BE610C6CD}" destId="{A932500B-C21A-4D3B-A13E-4FEAAB8581F3}" srcOrd="0" destOrd="0" presId="urn:microsoft.com/office/officeart/2005/8/layout/chevron2"/>
    <dgm:cxn modelId="{59F5A735-7F90-4C3E-AF12-14FC3BA13850}" type="presOf" srcId="{29DB1CB2-E356-4828-B07C-F64E4588FDE6}" destId="{00340364-2933-440C-BF95-1B2E87CDF78E}" srcOrd="0" destOrd="0" presId="urn:microsoft.com/office/officeart/2005/8/layout/chevron2"/>
    <dgm:cxn modelId="{3097890E-3114-4BE3-A5FF-C650F667984C}" type="presOf" srcId="{958671A8-F19F-40E8-998B-8E3FC05168C1}" destId="{17A79E16-5D10-4B55-977C-0DBCB8364CED}" srcOrd="0" destOrd="0" presId="urn:microsoft.com/office/officeart/2005/8/layout/chevron2"/>
    <dgm:cxn modelId="{6CEA5690-6A87-45E0-9417-2C8F4D4148ED}" srcId="{9BD8BE16-BC6E-438A-8463-6F7D1E5ED78E}" destId="{29DB1CB2-E356-4828-B07C-F64E4588FDE6}" srcOrd="3" destOrd="0" parTransId="{C22B16A9-122D-493A-9696-E4478B5C5F76}" sibTransId="{AD225A02-DF82-4284-8397-F124995AD893}"/>
    <dgm:cxn modelId="{6EC90662-EF47-4951-A04C-AC5903068748}" srcId="{9BD8BE16-BC6E-438A-8463-6F7D1E5ED78E}" destId="{116D106D-D4B9-4294-B8A2-DB1216AC05FB}" srcOrd="2" destOrd="0" parTransId="{19FE7FAC-ED61-4283-91DE-BDF390614AB0}" sibTransId="{BEFE527D-F559-4771-B86C-7E28022CFBE2}"/>
    <dgm:cxn modelId="{5AC0B678-069D-4565-8FEE-454D825E3031}" type="presOf" srcId="{D02B0054-16C5-4B2C-8769-03FEDFAFF57E}" destId="{4CACB1B9-4600-4F83-BA75-52990FDDEF59}" srcOrd="0" destOrd="0" presId="urn:microsoft.com/office/officeart/2005/8/layout/chevron2"/>
    <dgm:cxn modelId="{E6A40ED7-B808-43ED-96F0-1369F66171A5}" srcId="{9BD8BE16-BC6E-438A-8463-6F7D1E5ED78E}" destId="{D95504E2-D509-4ACE-83DC-428BE610C6CD}" srcOrd="0" destOrd="0" parTransId="{DA8B4B71-2D94-41A5-88EA-6AB6C3081D7D}" sibTransId="{E59EA28B-5EA3-4FB0-842E-650A5220B6DD}"/>
    <dgm:cxn modelId="{8E95DED2-E65E-4FC2-B6B2-D8E85B4AE226}" srcId="{29DB1CB2-E356-4828-B07C-F64E4588FDE6}" destId="{EC63C6EF-B2B0-4EC0-B451-62CADDD951ED}" srcOrd="0" destOrd="0" parTransId="{680CFB38-742C-4A5B-989F-78AA02128005}" sibTransId="{87C58511-1356-4E3E-B704-3F2124588E20}"/>
    <dgm:cxn modelId="{0F8DA5CC-A7DD-43D1-99EF-746ECA634A51}" type="presOf" srcId="{EC63C6EF-B2B0-4EC0-B451-62CADDD951ED}" destId="{D4A0E42E-E2CA-4066-81B6-F0A4D4ED45AE}" srcOrd="0" destOrd="0" presId="urn:microsoft.com/office/officeart/2005/8/layout/chevron2"/>
    <dgm:cxn modelId="{7166BC02-47B0-40BD-A885-7AC6E800A86F}" type="presParOf" srcId="{F6962581-1ADA-4EA2-87B7-DD45B0AB0FA7}" destId="{76B76BF6-EC17-438A-9E6A-29B7B76BEF10}" srcOrd="0" destOrd="0" presId="urn:microsoft.com/office/officeart/2005/8/layout/chevron2"/>
    <dgm:cxn modelId="{DB00F6E0-CF01-41D0-A335-C2B377218779}" type="presParOf" srcId="{76B76BF6-EC17-438A-9E6A-29B7B76BEF10}" destId="{A932500B-C21A-4D3B-A13E-4FEAAB8581F3}" srcOrd="0" destOrd="0" presId="urn:microsoft.com/office/officeart/2005/8/layout/chevron2"/>
    <dgm:cxn modelId="{BE55D33A-52EE-424E-BFA2-1266FD9F611E}" type="presParOf" srcId="{76B76BF6-EC17-438A-9E6A-29B7B76BEF10}" destId="{47A43D5E-F34C-4375-8912-383961616B05}" srcOrd="1" destOrd="0" presId="urn:microsoft.com/office/officeart/2005/8/layout/chevron2"/>
    <dgm:cxn modelId="{196C3C2F-F6E5-46CC-A5B2-9A4589B1AE51}" type="presParOf" srcId="{F6962581-1ADA-4EA2-87B7-DD45B0AB0FA7}" destId="{47F78CAA-58DD-469D-AF28-59BFAD64ACB2}" srcOrd="1" destOrd="0" presId="urn:microsoft.com/office/officeart/2005/8/layout/chevron2"/>
    <dgm:cxn modelId="{251EE933-6417-4E4D-ADB9-061C52ADD174}" type="presParOf" srcId="{F6962581-1ADA-4EA2-87B7-DD45B0AB0FA7}" destId="{F6055204-C1DD-4C04-BF3F-EDB84FC15DF1}" srcOrd="2" destOrd="0" presId="urn:microsoft.com/office/officeart/2005/8/layout/chevron2"/>
    <dgm:cxn modelId="{B0BED851-2D00-4D5C-BFC6-562B6DA6E2F8}" type="presParOf" srcId="{F6055204-C1DD-4C04-BF3F-EDB84FC15DF1}" destId="{D5BC36E1-6332-4C04-A954-0B032DFD96BF}" srcOrd="0" destOrd="0" presId="urn:microsoft.com/office/officeart/2005/8/layout/chevron2"/>
    <dgm:cxn modelId="{C8A83966-3E6D-43BF-887E-6A89D4131796}" type="presParOf" srcId="{F6055204-C1DD-4C04-BF3F-EDB84FC15DF1}" destId="{ED7AFCD5-3135-4884-B512-04E00638510D}" srcOrd="1" destOrd="0" presId="urn:microsoft.com/office/officeart/2005/8/layout/chevron2"/>
    <dgm:cxn modelId="{9B975D14-CFA9-45FD-892A-F8BE7AD42423}" type="presParOf" srcId="{F6962581-1ADA-4EA2-87B7-DD45B0AB0FA7}" destId="{2091BD6A-09F9-49B7-850E-F4122325DE6E}" srcOrd="3" destOrd="0" presId="urn:microsoft.com/office/officeart/2005/8/layout/chevron2"/>
    <dgm:cxn modelId="{2FACD976-9A73-4E35-86CA-F346ADC974EF}" type="presParOf" srcId="{F6962581-1ADA-4EA2-87B7-DD45B0AB0FA7}" destId="{7CA42571-E958-4F79-AC27-1EA6C0E0E740}" srcOrd="4" destOrd="0" presId="urn:microsoft.com/office/officeart/2005/8/layout/chevron2"/>
    <dgm:cxn modelId="{78A6A36B-3AE3-408E-A4C0-C7753551D300}" type="presParOf" srcId="{7CA42571-E958-4F79-AC27-1EA6C0E0E740}" destId="{49943CB3-584A-445D-AEBB-68727820A6FB}" srcOrd="0" destOrd="0" presId="urn:microsoft.com/office/officeart/2005/8/layout/chevron2"/>
    <dgm:cxn modelId="{230437CC-564D-4EC1-8FA1-330ECA6AAC5E}" type="presParOf" srcId="{7CA42571-E958-4F79-AC27-1EA6C0E0E740}" destId="{17A79E16-5D10-4B55-977C-0DBCB8364CED}" srcOrd="1" destOrd="0" presId="urn:microsoft.com/office/officeart/2005/8/layout/chevron2"/>
    <dgm:cxn modelId="{D5E94A0A-3924-4BD2-9C04-63893AB4F467}" type="presParOf" srcId="{F6962581-1ADA-4EA2-87B7-DD45B0AB0FA7}" destId="{D9B60B39-AE26-44C7-BC5F-5072B56CA622}" srcOrd="5" destOrd="0" presId="urn:microsoft.com/office/officeart/2005/8/layout/chevron2"/>
    <dgm:cxn modelId="{72FBEE7B-2BB0-4CC8-9C36-7316A5EF0A14}" type="presParOf" srcId="{F6962581-1ADA-4EA2-87B7-DD45B0AB0FA7}" destId="{6D29080B-A374-4EED-993B-299EFDF25E57}" srcOrd="6" destOrd="0" presId="urn:microsoft.com/office/officeart/2005/8/layout/chevron2"/>
    <dgm:cxn modelId="{9B7DC882-893E-401F-90BC-A71E8652C505}" type="presParOf" srcId="{6D29080B-A374-4EED-993B-299EFDF25E57}" destId="{00340364-2933-440C-BF95-1B2E87CDF78E}" srcOrd="0" destOrd="0" presId="urn:microsoft.com/office/officeart/2005/8/layout/chevron2"/>
    <dgm:cxn modelId="{59377F61-B045-4CE4-B8EC-524A31BD02F0}" type="presParOf" srcId="{6D29080B-A374-4EED-993B-299EFDF25E57}" destId="{D4A0E42E-E2CA-4066-81B6-F0A4D4ED45AE}" srcOrd="1" destOrd="0" presId="urn:microsoft.com/office/officeart/2005/8/layout/chevron2"/>
    <dgm:cxn modelId="{C5CCF394-8639-4C1B-94F2-6D04AA7E5D62}" type="presParOf" srcId="{F6962581-1ADA-4EA2-87B7-DD45B0AB0FA7}" destId="{99FFB745-537E-439B-AF7A-CDC1C8C2EB67}" srcOrd="7" destOrd="0" presId="urn:microsoft.com/office/officeart/2005/8/layout/chevron2"/>
    <dgm:cxn modelId="{664F9645-2962-4FA6-80E4-53185CAD4905}" type="presParOf" srcId="{F6962581-1ADA-4EA2-87B7-DD45B0AB0FA7}" destId="{D0D0E13F-E22E-46F7-9E2E-CFD717B7DF9B}" srcOrd="8" destOrd="0" presId="urn:microsoft.com/office/officeart/2005/8/layout/chevron2"/>
    <dgm:cxn modelId="{BD015A0D-3581-4D3F-A106-6D0882F73FF1}" type="presParOf" srcId="{D0D0E13F-E22E-46F7-9E2E-CFD717B7DF9B}" destId="{823D5D12-4FBF-4B31-8FC7-1EE4ADEFA2C9}" srcOrd="0" destOrd="0" presId="urn:microsoft.com/office/officeart/2005/8/layout/chevron2"/>
    <dgm:cxn modelId="{95F83C48-FE75-4A5C-A1DF-88B4525CC75D}" type="presParOf" srcId="{D0D0E13F-E22E-46F7-9E2E-CFD717B7DF9B}" destId="{4CACB1B9-4600-4F83-BA75-52990FDDEF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65925F-C28B-4E54-A570-418E2157F469}"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s-EC"/>
        </a:p>
      </dgm:t>
    </dgm:pt>
    <dgm:pt modelId="{05F4B3CA-895F-45AC-ACE2-4E9892F66923}">
      <dgm:prSet phldrT="[Texto]" phldr="1"/>
      <dgm:spPr/>
      <dgm:t>
        <a:bodyPr/>
        <a:lstStyle/>
        <a:p>
          <a:endParaRPr lang="es-EC"/>
        </a:p>
      </dgm:t>
    </dgm:pt>
    <dgm:pt modelId="{B4207910-4CDC-4737-B7CB-A56EDD268C59}" type="parTrans" cxnId="{0CBD1505-6CF5-47D7-9003-ABD55FFEBB8F}">
      <dgm:prSet/>
      <dgm:spPr/>
      <dgm:t>
        <a:bodyPr/>
        <a:lstStyle/>
        <a:p>
          <a:endParaRPr lang="es-EC"/>
        </a:p>
      </dgm:t>
    </dgm:pt>
    <dgm:pt modelId="{CA8A6B4D-1478-4214-A99B-9441823C139B}" type="sibTrans" cxnId="{0CBD1505-6CF5-47D7-9003-ABD55FFEBB8F}">
      <dgm:prSet/>
      <dgm:spPr/>
      <dgm:t>
        <a:bodyPr/>
        <a:lstStyle/>
        <a:p>
          <a:endParaRPr lang="es-EC"/>
        </a:p>
      </dgm:t>
    </dgm:pt>
    <dgm:pt modelId="{A1CF3DBB-C078-4560-B8B0-0849A4AD4B81}">
      <dgm:prSet phldrT="[Texto]"/>
      <dgm:spPr/>
      <dgm:t>
        <a:bodyPr/>
        <a:lstStyle/>
        <a:p>
          <a:r>
            <a:rPr lang="es-ES" dirty="0" smtClean="0"/>
            <a:t>Manejo de sistemas de reservas hoteleros en línea</a:t>
          </a:r>
          <a:endParaRPr lang="es-EC" dirty="0"/>
        </a:p>
      </dgm:t>
    </dgm:pt>
    <dgm:pt modelId="{0B6210D6-E17F-4AA2-9E97-3FD3F544C247}" type="parTrans" cxnId="{FFA0A15E-7818-4066-A2C6-34335C98B784}">
      <dgm:prSet/>
      <dgm:spPr/>
      <dgm:t>
        <a:bodyPr/>
        <a:lstStyle/>
        <a:p>
          <a:endParaRPr lang="es-EC"/>
        </a:p>
      </dgm:t>
    </dgm:pt>
    <dgm:pt modelId="{3FF31B6C-7194-47EB-A7B7-D19B853B056C}" type="sibTrans" cxnId="{FFA0A15E-7818-4066-A2C6-34335C98B784}">
      <dgm:prSet/>
      <dgm:spPr/>
      <dgm:t>
        <a:bodyPr/>
        <a:lstStyle/>
        <a:p>
          <a:endParaRPr lang="es-EC"/>
        </a:p>
      </dgm:t>
    </dgm:pt>
    <dgm:pt modelId="{6C6BE12A-9CC0-49B6-B9A5-A0318556BEE1}">
      <dgm:prSet phldrT="[Texto]"/>
      <dgm:spPr/>
      <dgm:t>
        <a:bodyPr/>
        <a:lstStyle/>
        <a:p>
          <a:r>
            <a:rPr lang="es-ES" dirty="0" smtClean="0"/>
            <a:t>Idioma inglés como segunda lengua</a:t>
          </a:r>
          <a:endParaRPr lang="es-EC" dirty="0"/>
        </a:p>
      </dgm:t>
    </dgm:pt>
    <dgm:pt modelId="{2DED2E2C-D08A-4D39-BA48-08AE5F3D8DD9}" type="parTrans" cxnId="{420CC681-DFCF-445C-B52F-3E1C06763590}">
      <dgm:prSet/>
      <dgm:spPr/>
      <dgm:t>
        <a:bodyPr/>
        <a:lstStyle/>
        <a:p>
          <a:endParaRPr lang="es-EC"/>
        </a:p>
      </dgm:t>
    </dgm:pt>
    <dgm:pt modelId="{C90FE533-1B54-411E-AF0C-5A0BAB1AC151}" type="sibTrans" cxnId="{420CC681-DFCF-445C-B52F-3E1C06763590}">
      <dgm:prSet/>
      <dgm:spPr/>
      <dgm:t>
        <a:bodyPr/>
        <a:lstStyle/>
        <a:p>
          <a:endParaRPr lang="es-EC"/>
        </a:p>
      </dgm:t>
    </dgm:pt>
    <dgm:pt modelId="{50AEB9BA-4949-4E14-AD0E-CF6DF29D471A}">
      <dgm:prSet phldrT="[Texto]"/>
      <dgm:spPr/>
      <dgm:t>
        <a:bodyPr/>
        <a:lstStyle/>
        <a:p>
          <a:r>
            <a:rPr lang="es-ES" dirty="0" smtClean="0"/>
            <a:t>Atención al cliente dirigida a la satisfacción </a:t>
          </a:r>
          <a:endParaRPr lang="es-EC" dirty="0"/>
        </a:p>
      </dgm:t>
    </dgm:pt>
    <dgm:pt modelId="{7A0866FE-4800-45E1-B969-DF241BC291EE}" type="parTrans" cxnId="{61227B97-70BC-4F65-8BA6-D2D88C240149}">
      <dgm:prSet/>
      <dgm:spPr/>
      <dgm:t>
        <a:bodyPr/>
        <a:lstStyle/>
        <a:p>
          <a:endParaRPr lang="es-EC"/>
        </a:p>
      </dgm:t>
    </dgm:pt>
    <dgm:pt modelId="{E88634BD-27AE-4807-B521-FC77DCFEBF99}" type="sibTrans" cxnId="{61227B97-70BC-4F65-8BA6-D2D88C240149}">
      <dgm:prSet/>
      <dgm:spPr/>
      <dgm:t>
        <a:bodyPr/>
        <a:lstStyle/>
        <a:p>
          <a:endParaRPr lang="es-EC"/>
        </a:p>
      </dgm:t>
    </dgm:pt>
    <dgm:pt modelId="{97340906-956C-4BBC-A8B6-73AE968CECF9}">
      <dgm:prSet phldrT="[Texto]"/>
      <dgm:spPr/>
      <dgm:t>
        <a:bodyPr/>
        <a:lstStyle/>
        <a:p>
          <a:r>
            <a:rPr lang="es-ES" dirty="0" smtClean="0"/>
            <a:t>Técnicas de promoción y publicidad</a:t>
          </a:r>
          <a:endParaRPr lang="es-EC" dirty="0"/>
        </a:p>
      </dgm:t>
    </dgm:pt>
    <dgm:pt modelId="{B21B1A23-CD93-4B13-81DB-44E5A0D63A0C}" type="parTrans" cxnId="{C9FB0459-6A87-4187-A803-C8FCDC0C0E5C}">
      <dgm:prSet/>
      <dgm:spPr/>
      <dgm:t>
        <a:bodyPr/>
        <a:lstStyle/>
        <a:p>
          <a:endParaRPr lang="es-EC"/>
        </a:p>
      </dgm:t>
    </dgm:pt>
    <dgm:pt modelId="{40AE7D2D-509E-4FBC-A352-76046D3134AB}" type="sibTrans" cxnId="{C9FB0459-6A87-4187-A803-C8FCDC0C0E5C}">
      <dgm:prSet/>
      <dgm:spPr/>
      <dgm:t>
        <a:bodyPr/>
        <a:lstStyle/>
        <a:p>
          <a:endParaRPr lang="es-EC"/>
        </a:p>
      </dgm:t>
    </dgm:pt>
    <dgm:pt modelId="{1BCFF9BA-E84A-4365-A036-9E1273870767}">
      <dgm:prSet phldrT="[Texto]"/>
      <dgm:spPr/>
      <dgm:t>
        <a:bodyPr/>
        <a:lstStyle/>
        <a:p>
          <a:r>
            <a:rPr lang="es-ES" dirty="0" smtClean="0"/>
            <a:t>Aplicación de técnicas en hospitalidad y alimentos y bebidas</a:t>
          </a:r>
          <a:endParaRPr lang="es-EC" dirty="0"/>
        </a:p>
      </dgm:t>
    </dgm:pt>
    <dgm:pt modelId="{26655B60-B1B0-4B5C-80FC-B24BE6E19CDC}" type="parTrans" cxnId="{F9745DCE-C09F-498C-A2B9-1D36726C6CB0}">
      <dgm:prSet/>
      <dgm:spPr/>
      <dgm:t>
        <a:bodyPr/>
        <a:lstStyle/>
        <a:p>
          <a:endParaRPr lang="es-EC"/>
        </a:p>
      </dgm:t>
    </dgm:pt>
    <dgm:pt modelId="{11B9B3EE-55A4-4E2F-B8F8-867C03FECEE7}" type="sibTrans" cxnId="{F9745DCE-C09F-498C-A2B9-1D36726C6CB0}">
      <dgm:prSet/>
      <dgm:spPr/>
      <dgm:t>
        <a:bodyPr/>
        <a:lstStyle/>
        <a:p>
          <a:endParaRPr lang="es-EC"/>
        </a:p>
      </dgm:t>
    </dgm:pt>
    <dgm:pt modelId="{7D4FD5EF-1FAF-446B-93F2-A248106EF8A4}">
      <dgm:prSet phldrT="[Texto]"/>
      <dgm:spPr/>
      <dgm:t>
        <a:bodyPr/>
        <a:lstStyle/>
        <a:p>
          <a:r>
            <a:rPr lang="es-ES" dirty="0" smtClean="0"/>
            <a:t>Manejo de vocabulario técnico</a:t>
          </a:r>
          <a:endParaRPr lang="es-EC" dirty="0"/>
        </a:p>
      </dgm:t>
    </dgm:pt>
    <dgm:pt modelId="{8C34C5CD-EABD-4F53-9345-EAF057F0892C}" type="parTrans" cxnId="{5B458674-C05A-4B34-9A10-B481EF219172}">
      <dgm:prSet/>
      <dgm:spPr/>
      <dgm:t>
        <a:bodyPr/>
        <a:lstStyle/>
        <a:p>
          <a:endParaRPr lang="es-EC"/>
        </a:p>
      </dgm:t>
    </dgm:pt>
    <dgm:pt modelId="{96BD70F7-99F5-427D-8356-FF284174E764}" type="sibTrans" cxnId="{5B458674-C05A-4B34-9A10-B481EF219172}">
      <dgm:prSet/>
      <dgm:spPr/>
      <dgm:t>
        <a:bodyPr/>
        <a:lstStyle/>
        <a:p>
          <a:endParaRPr lang="es-EC"/>
        </a:p>
      </dgm:t>
    </dgm:pt>
    <dgm:pt modelId="{865B9444-17B6-491F-B625-524A57AC5031}">
      <dgm:prSet phldrT="[Texto]"/>
      <dgm:spPr/>
      <dgm:t>
        <a:bodyPr/>
        <a:lstStyle/>
        <a:p>
          <a:endParaRPr lang="es-ES"/>
        </a:p>
      </dgm:t>
    </dgm:pt>
    <dgm:pt modelId="{5661F440-C31C-4824-9745-1778ED463FE9}" type="parTrans" cxnId="{CE2DB2CA-0C26-4E48-8459-BB507772FF00}">
      <dgm:prSet/>
      <dgm:spPr/>
      <dgm:t>
        <a:bodyPr/>
        <a:lstStyle/>
        <a:p>
          <a:endParaRPr lang="es-EC"/>
        </a:p>
      </dgm:t>
    </dgm:pt>
    <dgm:pt modelId="{C3CD62B6-FF8D-4D72-902C-9A7AC6FCF6F4}" type="sibTrans" cxnId="{CE2DB2CA-0C26-4E48-8459-BB507772FF00}">
      <dgm:prSet/>
      <dgm:spPr/>
      <dgm:t>
        <a:bodyPr/>
        <a:lstStyle/>
        <a:p>
          <a:endParaRPr lang="es-EC"/>
        </a:p>
      </dgm:t>
    </dgm:pt>
    <dgm:pt modelId="{C14831C9-025E-4ED8-8E16-32499993F8C3}">
      <dgm:prSet/>
      <dgm:spPr/>
      <dgm:t>
        <a:bodyPr/>
        <a:lstStyle/>
        <a:p>
          <a:endParaRPr lang="es-EC"/>
        </a:p>
      </dgm:t>
    </dgm:pt>
    <dgm:pt modelId="{0B89F3B5-B534-4E1E-8815-C65246E899DD}" type="parTrans" cxnId="{DAE56704-8E57-4746-90E3-5226DDBFD985}">
      <dgm:prSet/>
      <dgm:spPr/>
      <dgm:t>
        <a:bodyPr/>
        <a:lstStyle/>
        <a:p>
          <a:endParaRPr lang="es-EC"/>
        </a:p>
      </dgm:t>
    </dgm:pt>
    <dgm:pt modelId="{324376F6-8A79-4D64-8A86-1DADFD5FD02D}" type="sibTrans" cxnId="{DAE56704-8E57-4746-90E3-5226DDBFD985}">
      <dgm:prSet/>
      <dgm:spPr/>
      <dgm:t>
        <a:bodyPr/>
        <a:lstStyle/>
        <a:p>
          <a:endParaRPr lang="es-EC"/>
        </a:p>
      </dgm:t>
    </dgm:pt>
    <dgm:pt modelId="{EE5D7154-2669-4CC7-9102-6CAEDE9D32F8}">
      <dgm:prSet/>
      <dgm:spPr/>
      <dgm:t>
        <a:bodyPr/>
        <a:lstStyle/>
        <a:p>
          <a:endParaRPr lang="es-EC"/>
        </a:p>
      </dgm:t>
    </dgm:pt>
    <dgm:pt modelId="{F25AC894-849F-46F4-8174-B467433EE41C}" type="parTrans" cxnId="{DDA65C73-0520-4F51-ABBE-B65E8111E84E}">
      <dgm:prSet/>
      <dgm:spPr/>
      <dgm:t>
        <a:bodyPr/>
        <a:lstStyle/>
        <a:p>
          <a:endParaRPr lang="es-EC"/>
        </a:p>
      </dgm:t>
    </dgm:pt>
    <dgm:pt modelId="{49AFF778-9C1F-45C4-A2F8-D235C724FD96}" type="sibTrans" cxnId="{DDA65C73-0520-4F51-ABBE-B65E8111E84E}">
      <dgm:prSet/>
      <dgm:spPr/>
      <dgm:t>
        <a:bodyPr/>
        <a:lstStyle/>
        <a:p>
          <a:endParaRPr lang="es-EC"/>
        </a:p>
      </dgm:t>
    </dgm:pt>
    <dgm:pt modelId="{281303BB-C73C-4422-8345-45282796B9C9}" type="pres">
      <dgm:prSet presAssocID="{F365925F-C28B-4E54-A570-418E2157F469}" presName="Name0" presStyleCnt="0">
        <dgm:presLayoutVars>
          <dgm:chMax val="1"/>
          <dgm:chPref val="1"/>
          <dgm:dir/>
          <dgm:animOne val="branch"/>
          <dgm:animLvl val="lvl"/>
        </dgm:presLayoutVars>
      </dgm:prSet>
      <dgm:spPr/>
      <dgm:t>
        <a:bodyPr/>
        <a:lstStyle/>
        <a:p>
          <a:endParaRPr lang="es-ES"/>
        </a:p>
      </dgm:t>
    </dgm:pt>
    <dgm:pt modelId="{96C45D01-9538-4668-BEBE-479789C63120}" type="pres">
      <dgm:prSet presAssocID="{05F4B3CA-895F-45AC-ACE2-4E9892F66923}" presName="Parent" presStyleLbl="node0" presStyleIdx="0" presStyleCnt="1">
        <dgm:presLayoutVars>
          <dgm:chMax val="6"/>
          <dgm:chPref val="6"/>
        </dgm:presLayoutVars>
      </dgm:prSet>
      <dgm:spPr/>
      <dgm:t>
        <a:bodyPr/>
        <a:lstStyle/>
        <a:p>
          <a:endParaRPr lang="es-ES"/>
        </a:p>
      </dgm:t>
    </dgm:pt>
    <dgm:pt modelId="{E3CF4EF7-DD10-4FAC-9EC6-7E433B23F7F8}" type="pres">
      <dgm:prSet presAssocID="{A1CF3DBB-C078-4560-B8B0-0849A4AD4B81}" presName="Accent1" presStyleCnt="0"/>
      <dgm:spPr/>
    </dgm:pt>
    <dgm:pt modelId="{5BD36684-774D-4131-B2A4-6C75906A406D}" type="pres">
      <dgm:prSet presAssocID="{A1CF3DBB-C078-4560-B8B0-0849A4AD4B81}" presName="Accent" presStyleLbl="bgShp" presStyleIdx="0" presStyleCnt="6"/>
      <dgm:spPr/>
    </dgm:pt>
    <dgm:pt modelId="{9C518D0D-1BA0-430E-95A6-B0CAB747795B}" type="pres">
      <dgm:prSet presAssocID="{A1CF3DBB-C078-4560-B8B0-0849A4AD4B81}" presName="Child1" presStyleLbl="node1" presStyleIdx="0" presStyleCnt="6">
        <dgm:presLayoutVars>
          <dgm:chMax val="0"/>
          <dgm:chPref val="0"/>
          <dgm:bulletEnabled val="1"/>
        </dgm:presLayoutVars>
      </dgm:prSet>
      <dgm:spPr/>
      <dgm:t>
        <a:bodyPr/>
        <a:lstStyle/>
        <a:p>
          <a:endParaRPr lang="es-EC"/>
        </a:p>
      </dgm:t>
    </dgm:pt>
    <dgm:pt modelId="{464FC66F-874C-4A78-AC48-E29F501B7A71}" type="pres">
      <dgm:prSet presAssocID="{6C6BE12A-9CC0-49B6-B9A5-A0318556BEE1}" presName="Accent2" presStyleCnt="0"/>
      <dgm:spPr/>
    </dgm:pt>
    <dgm:pt modelId="{2A7BEC07-5466-4AD6-B537-597AF91FBFD3}" type="pres">
      <dgm:prSet presAssocID="{6C6BE12A-9CC0-49B6-B9A5-A0318556BEE1}" presName="Accent" presStyleLbl="bgShp" presStyleIdx="1" presStyleCnt="6"/>
      <dgm:spPr/>
    </dgm:pt>
    <dgm:pt modelId="{6D3406BB-0BA2-40E5-A75C-D83C30027F49}" type="pres">
      <dgm:prSet presAssocID="{6C6BE12A-9CC0-49B6-B9A5-A0318556BEE1}" presName="Child2" presStyleLbl="node1" presStyleIdx="1" presStyleCnt="6">
        <dgm:presLayoutVars>
          <dgm:chMax val="0"/>
          <dgm:chPref val="0"/>
          <dgm:bulletEnabled val="1"/>
        </dgm:presLayoutVars>
      </dgm:prSet>
      <dgm:spPr/>
      <dgm:t>
        <a:bodyPr/>
        <a:lstStyle/>
        <a:p>
          <a:endParaRPr lang="es-EC"/>
        </a:p>
      </dgm:t>
    </dgm:pt>
    <dgm:pt modelId="{A8ADE938-79FF-4244-AB9D-74D64E1AA360}" type="pres">
      <dgm:prSet presAssocID="{50AEB9BA-4949-4E14-AD0E-CF6DF29D471A}" presName="Accent3" presStyleCnt="0"/>
      <dgm:spPr/>
    </dgm:pt>
    <dgm:pt modelId="{6CD35DD0-A861-4EC6-A17A-CC34A13E1167}" type="pres">
      <dgm:prSet presAssocID="{50AEB9BA-4949-4E14-AD0E-CF6DF29D471A}" presName="Accent" presStyleLbl="bgShp" presStyleIdx="2" presStyleCnt="6"/>
      <dgm:spPr/>
    </dgm:pt>
    <dgm:pt modelId="{D507F483-BBEB-4B96-A1DF-1E3ECB7F4277}" type="pres">
      <dgm:prSet presAssocID="{50AEB9BA-4949-4E14-AD0E-CF6DF29D471A}" presName="Child3" presStyleLbl="node1" presStyleIdx="2" presStyleCnt="6">
        <dgm:presLayoutVars>
          <dgm:chMax val="0"/>
          <dgm:chPref val="0"/>
          <dgm:bulletEnabled val="1"/>
        </dgm:presLayoutVars>
      </dgm:prSet>
      <dgm:spPr/>
      <dgm:t>
        <a:bodyPr/>
        <a:lstStyle/>
        <a:p>
          <a:endParaRPr lang="es-EC"/>
        </a:p>
      </dgm:t>
    </dgm:pt>
    <dgm:pt modelId="{282D1F96-F6E4-4AEE-9822-4ABC190D4455}" type="pres">
      <dgm:prSet presAssocID="{97340906-956C-4BBC-A8B6-73AE968CECF9}" presName="Accent4" presStyleCnt="0"/>
      <dgm:spPr/>
    </dgm:pt>
    <dgm:pt modelId="{9358BF93-8A50-477B-9CC2-545A72E0CDD6}" type="pres">
      <dgm:prSet presAssocID="{97340906-956C-4BBC-A8B6-73AE968CECF9}" presName="Accent" presStyleLbl="bgShp" presStyleIdx="3" presStyleCnt="6"/>
      <dgm:spPr/>
    </dgm:pt>
    <dgm:pt modelId="{D2DFF557-788E-42FA-B8BF-DB416452938D}" type="pres">
      <dgm:prSet presAssocID="{97340906-956C-4BBC-A8B6-73AE968CECF9}" presName="Child4" presStyleLbl="node1" presStyleIdx="3" presStyleCnt="6">
        <dgm:presLayoutVars>
          <dgm:chMax val="0"/>
          <dgm:chPref val="0"/>
          <dgm:bulletEnabled val="1"/>
        </dgm:presLayoutVars>
      </dgm:prSet>
      <dgm:spPr/>
      <dgm:t>
        <a:bodyPr/>
        <a:lstStyle/>
        <a:p>
          <a:endParaRPr lang="es-EC"/>
        </a:p>
      </dgm:t>
    </dgm:pt>
    <dgm:pt modelId="{71B4CB60-3112-4A8E-A7C9-BE6927B7FF9B}" type="pres">
      <dgm:prSet presAssocID="{1BCFF9BA-E84A-4365-A036-9E1273870767}" presName="Accent5" presStyleCnt="0"/>
      <dgm:spPr/>
    </dgm:pt>
    <dgm:pt modelId="{4ED2127B-4CAE-4AC4-9F7A-125F29EB99EC}" type="pres">
      <dgm:prSet presAssocID="{1BCFF9BA-E84A-4365-A036-9E1273870767}" presName="Accent" presStyleLbl="bgShp" presStyleIdx="4" presStyleCnt="6"/>
      <dgm:spPr/>
    </dgm:pt>
    <dgm:pt modelId="{A6C01F7F-87A6-41B5-8C83-FBE667D157EA}" type="pres">
      <dgm:prSet presAssocID="{1BCFF9BA-E84A-4365-A036-9E1273870767}" presName="Child5" presStyleLbl="node1" presStyleIdx="4" presStyleCnt="6">
        <dgm:presLayoutVars>
          <dgm:chMax val="0"/>
          <dgm:chPref val="0"/>
          <dgm:bulletEnabled val="1"/>
        </dgm:presLayoutVars>
      </dgm:prSet>
      <dgm:spPr/>
      <dgm:t>
        <a:bodyPr/>
        <a:lstStyle/>
        <a:p>
          <a:endParaRPr lang="es-EC"/>
        </a:p>
      </dgm:t>
    </dgm:pt>
    <dgm:pt modelId="{CE9C5CFD-3487-45DA-81B1-FE2A2B724D4F}" type="pres">
      <dgm:prSet presAssocID="{7D4FD5EF-1FAF-446B-93F2-A248106EF8A4}" presName="Accent6" presStyleCnt="0"/>
      <dgm:spPr/>
    </dgm:pt>
    <dgm:pt modelId="{1B34CBB0-6689-4830-972B-D25BFB97E86C}" type="pres">
      <dgm:prSet presAssocID="{7D4FD5EF-1FAF-446B-93F2-A248106EF8A4}" presName="Accent" presStyleLbl="bgShp" presStyleIdx="5" presStyleCnt="6"/>
      <dgm:spPr/>
    </dgm:pt>
    <dgm:pt modelId="{F9A45472-7DD6-40EF-8CBB-7DA9386D795A}" type="pres">
      <dgm:prSet presAssocID="{7D4FD5EF-1FAF-446B-93F2-A248106EF8A4}" presName="Child6" presStyleLbl="node1" presStyleIdx="5" presStyleCnt="6">
        <dgm:presLayoutVars>
          <dgm:chMax val="0"/>
          <dgm:chPref val="0"/>
          <dgm:bulletEnabled val="1"/>
        </dgm:presLayoutVars>
      </dgm:prSet>
      <dgm:spPr/>
      <dgm:t>
        <a:bodyPr/>
        <a:lstStyle/>
        <a:p>
          <a:endParaRPr lang="es-EC"/>
        </a:p>
      </dgm:t>
    </dgm:pt>
  </dgm:ptLst>
  <dgm:cxnLst>
    <dgm:cxn modelId="{DAE56704-8E57-4746-90E3-5226DDBFD985}" srcId="{F365925F-C28B-4E54-A570-418E2157F469}" destId="{C14831C9-025E-4ED8-8E16-32499993F8C3}" srcOrd="1" destOrd="0" parTransId="{0B89F3B5-B534-4E1E-8815-C65246E899DD}" sibTransId="{324376F6-8A79-4D64-8A86-1DADFD5FD02D}"/>
    <dgm:cxn modelId="{E2D23312-8235-43BA-9267-19D672DA18C3}" type="presOf" srcId="{05F4B3CA-895F-45AC-ACE2-4E9892F66923}" destId="{96C45D01-9538-4668-BEBE-479789C63120}" srcOrd="0" destOrd="0" presId="urn:microsoft.com/office/officeart/2011/layout/HexagonRadial"/>
    <dgm:cxn modelId="{43C74724-C845-439A-AD11-D3EE7ABF8EC9}" type="presOf" srcId="{97340906-956C-4BBC-A8B6-73AE968CECF9}" destId="{D2DFF557-788E-42FA-B8BF-DB416452938D}" srcOrd="0" destOrd="0" presId="urn:microsoft.com/office/officeart/2011/layout/HexagonRadial"/>
    <dgm:cxn modelId="{5B458674-C05A-4B34-9A10-B481EF219172}" srcId="{05F4B3CA-895F-45AC-ACE2-4E9892F66923}" destId="{7D4FD5EF-1FAF-446B-93F2-A248106EF8A4}" srcOrd="5" destOrd="0" parTransId="{8C34C5CD-EABD-4F53-9345-EAF057F0892C}" sibTransId="{96BD70F7-99F5-427D-8356-FF284174E764}"/>
    <dgm:cxn modelId="{1E46F585-5A5C-4D4F-8FB9-7802F88BCE4E}" type="presOf" srcId="{7D4FD5EF-1FAF-446B-93F2-A248106EF8A4}" destId="{F9A45472-7DD6-40EF-8CBB-7DA9386D795A}" srcOrd="0" destOrd="0" presId="urn:microsoft.com/office/officeart/2011/layout/HexagonRadial"/>
    <dgm:cxn modelId="{7B9EA271-5C7B-4848-9616-82FCD1C76AC0}" type="presOf" srcId="{50AEB9BA-4949-4E14-AD0E-CF6DF29D471A}" destId="{D507F483-BBEB-4B96-A1DF-1E3ECB7F4277}" srcOrd="0" destOrd="0" presId="urn:microsoft.com/office/officeart/2011/layout/HexagonRadial"/>
    <dgm:cxn modelId="{F8E99D37-4F66-45F1-969E-6A3D155235ED}" type="presOf" srcId="{F365925F-C28B-4E54-A570-418E2157F469}" destId="{281303BB-C73C-4422-8345-45282796B9C9}" srcOrd="0" destOrd="0" presId="urn:microsoft.com/office/officeart/2011/layout/HexagonRadial"/>
    <dgm:cxn modelId="{228C63CB-FA72-4C6B-A930-0627A629BDE0}" type="presOf" srcId="{1BCFF9BA-E84A-4365-A036-9E1273870767}" destId="{A6C01F7F-87A6-41B5-8C83-FBE667D157EA}" srcOrd="0" destOrd="0" presId="urn:microsoft.com/office/officeart/2011/layout/HexagonRadial"/>
    <dgm:cxn modelId="{0CBD1505-6CF5-47D7-9003-ABD55FFEBB8F}" srcId="{F365925F-C28B-4E54-A570-418E2157F469}" destId="{05F4B3CA-895F-45AC-ACE2-4E9892F66923}" srcOrd="0" destOrd="0" parTransId="{B4207910-4CDC-4737-B7CB-A56EDD268C59}" sibTransId="{CA8A6B4D-1478-4214-A99B-9441823C139B}"/>
    <dgm:cxn modelId="{420CC681-DFCF-445C-B52F-3E1C06763590}" srcId="{05F4B3CA-895F-45AC-ACE2-4E9892F66923}" destId="{6C6BE12A-9CC0-49B6-B9A5-A0318556BEE1}" srcOrd="1" destOrd="0" parTransId="{2DED2E2C-D08A-4D39-BA48-08AE5F3D8DD9}" sibTransId="{C90FE533-1B54-411E-AF0C-5A0BAB1AC151}"/>
    <dgm:cxn modelId="{DDA65C73-0520-4F51-ABBE-B65E8111E84E}" srcId="{F365925F-C28B-4E54-A570-418E2157F469}" destId="{EE5D7154-2669-4CC7-9102-6CAEDE9D32F8}" srcOrd="2" destOrd="0" parTransId="{F25AC894-849F-46F4-8174-B467433EE41C}" sibTransId="{49AFF778-9C1F-45C4-A2F8-D235C724FD96}"/>
    <dgm:cxn modelId="{F9745DCE-C09F-498C-A2B9-1D36726C6CB0}" srcId="{05F4B3CA-895F-45AC-ACE2-4E9892F66923}" destId="{1BCFF9BA-E84A-4365-A036-9E1273870767}" srcOrd="4" destOrd="0" parTransId="{26655B60-B1B0-4B5C-80FC-B24BE6E19CDC}" sibTransId="{11B9B3EE-55A4-4E2F-B8F8-867C03FECEE7}"/>
    <dgm:cxn modelId="{FFA0A15E-7818-4066-A2C6-34335C98B784}" srcId="{05F4B3CA-895F-45AC-ACE2-4E9892F66923}" destId="{A1CF3DBB-C078-4560-B8B0-0849A4AD4B81}" srcOrd="0" destOrd="0" parTransId="{0B6210D6-E17F-4AA2-9E97-3FD3F544C247}" sibTransId="{3FF31B6C-7194-47EB-A7B7-D19B853B056C}"/>
    <dgm:cxn modelId="{19619194-C5EE-45DD-9143-B9F662ED0139}" type="presOf" srcId="{A1CF3DBB-C078-4560-B8B0-0849A4AD4B81}" destId="{9C518D0D-1BA0-430E-95A6-B0CAB747795B}" srcOrd="0" destOrd="0" presId="urn:microsoft.com/office/officeart/2011/layout/HexagonRadial"/>
    <dgm:cxn modelId="{61227B97-70BC-4F65-8BA6-D2D88C240149}" srcId="{05F4B3CA-895F-45AC-ACE2-4E9892F66923}" destId="{50AEB9BA-4949-4E14-AD0E-CF6DF29D471A}" srcOrd="2" destOrd="0" parTransId="{7A0866FE-4800-45E1-B969-DF241BC291EE}" sibTransId="{E88634BD-27AE-4807-B521-FC77DCFEBF99}"/>
    <dgm:cxn modelId="{BA13724F-A65C-4CB8-9B69-787B5F52FBA8}" type="presOf" srcId="{6C6BE12A-9CC0-49B6-B9A5-A0318556BEE1}" destId="{6D3406BB-0BA2-40E5-A75C-D83C30027F49}" srcOrd="0" destOrd="0" presId="urn:microsoft.com/office/officeart/2011/layout/HexagonRadial"/>
    <dgm:cxn modelId="{CE2DB2CA-0C26-4E48-8459-BB507772FF00}" srcId="{05F4B3CA-895F-45AC-ACE2-4E9892F66923}" destId="{865B9444-17B6-491F-B625-524A57AC5031}" srcOrd="6" destOrd="0" parTransId="{5661F440-C31C-4824-9745-1778ED463FE9}" sibTransId="{C3CD62B6-FF8D-4D72-902C-9A7AC6FCF6F4}"/>
    <dgm:cxn modelId="{C9FB0459-6A87-4187-A803-C8FCDC0C0E5C}" srcId="{05F4B3CA-895F-45AC-ACE2-4E9892F66923}" destId="{97340906-956C-4BBC-A8B6-73AE968CECF9}" srcOrd="3" destOrd="0" parTransId="{B21B1A23-CD93-4B13-81DB-44E5A0D63A0C}" sibTransId="{40AE7D2D-509E-4FBC-A352-76046D3134AB}"/>
    <dgm:cxn modelId="{CFEF9025-F42E-4FE1-B6E9-6D2629A17B49}" type="presParOf" srcId="{281303BB-C73C-4422-8345-45282796B9C9}" destId="{96C45D01-9538-4668-BEBE-479789C63120}" srcOrd="0" destOrd="0" presId="urn:microsoft.com/office/officeart/2011/layout/HexagonRadial"/>
    <dgm:cxn modelId="{A1E5FF79-DB4A-4075-90A5-15D945FBE28B}" type="presParOf" srcId="{281303BB-C73C-4422-8345-45282796B9C9}" destId="{E3CF4EF7-DD10-4FAC-9EC6-7E433B23F7F8}" srcOrd="1" destOrd="0" presId="urn:microsoft.com/office/officeart/2011/layout/HexagonRadial"/>
    <dgm:cxn modelId="{C263645A-278C-4552-96BC-7D79CF84B682}" type="presParOf" srcId="{E3CF4EF7-DD10-4FAC-9EC6-7E433B23F7F8}" destId="{5BD36684-774D-4131-B2A4-6C75906A406D}" srcOrd="0" destOrd="0" presId="urn:microsoft.com/office/officeart/2011/layout/HexagonRadial"/>
    <dgm:cxn modelId="{8F7A1504-80B8-4E67-BCEC-E70D3D2307F8}" type="presParOf" srcId="{281303BB-C73C-4422-8345-45282796B9C9}" destId="{9C518D0D-1BA0-430E-95A6-B0CAB747795B}" srcOrd="2" destOrd="0" presId="urn:microsoft.com/office/officeart/2011/layout/HexagonRadial"/>
    <dgm:cxn modelId="{A288C749-DC75-4DF1-A066-AD367B23D9BD}" type="presParOf" srcId="{281303BB-C73C-4422-8345-45282796B9C9}" destId="{464FC66F-874C-4A78-AC48-E29F501B7A71}" srcOrd="3" destOrd="0" presId="urn:microsoft.com/office/officeart/2011/layout/HexagonRadial"/>
    <dgm:cxn modelId="{9666CC40-6998-40F7-B65E-6CD1515B64A4}" type="presParOf" srcId="{464FC66F-874C-4A78-AC48-E29F501B7A71}" destId="{2A7BEC07-5466-4AD6-B537-597AF91FBFD3}" srcOrd="0" destOrd="0" presId="urn:microsoft.com/office/officeart/2011/layout/HexagonRadial"/>
    <dgm:cxn modelId="{750AEF6E-2386-4D54-B415-C2CE5C613D0B}" type="presParOf" srcId="{281303BB-C73C-4422-8345-45282796B9C9}" destId="{6D3406BB-0BA2-40E5-A75C-D83C30027F49}" srcOrd="4" destOrd="0" presId="urn:microsoft.com/office/officeart/2011/layout/HexagonRadial"/>
    <dgm:cxn modelId="{E0D5EEC2-5CE4-4032-8DA8-DC1A33E3EBB3}" type="presParOf" srcId="{281303BB-C73C-4422-8345-45282796B9C9}" destId="{A8ADE938-79FF-4244-AB9D-74D64E1AA360}" srcOrd="5" destOrd="0" presId="urn:microsoft.com/office/officeart/2011/layout/HexagonRadial"/>
    <dgm:cxn modelId="{480E39F2-900C-4EB7-91A1-83A0D3E40FDD}" type="presParOf" srcId="{A8ADE938-79FF-4244-AB9D-74D64E1AA360}" destId="{6CD35DD0-A861-4EC6-A17A-CC34A13E1167}" srcOrd="0" destOrd="0" presId="urn:microsoft.com/office/officeart/2011/layout/HexagonRadial"/>
    <dgm:cxn modelId="{E6636158-8681-411C-8A6D-27C28D8AA70E}" type="presParOf" srcId="{281303BB-C73C-4422-8345-45282796B9C9}" destId="{D507F483-BBEB-4B96-A1DF-1E3ECB7F4277}" srcOrd="6" destOrd="0" presId="urn:microsoft.com/office/officeart/2011/layout/HexagonRadial"/>
    <dgm:cxn modelId="{7D1EC278-6EE0-470A-8ECD-92BB72540F83}" type="presParOf" srcId="{281303BB-C73C-4422-8345-45282796B9C9}" destId="{282D1F96-F6E4-4AEE-9822-4ABC190D4455}" srcOrd="7" destOrd="0" presId="urn:microsoft.com/office/officeart/2011/layout/HexagonRadial"/>
    <dgm:cxn modelId="{EDE850DD-A065-49B0-A9B8-60DBB955FB5F}" type="presParOf" srcId="{282D1F96-F6E4-4AEE-9822-4ABC190D4455}" destId="{9358BF93-8A50-477B-9CC2-545A72E0CDD6}" srcOrd="0" destOrd="0" presId="urn:microsoft.com/office/officeart/2011/layout/HexagonRadial"/>
    <dgm:cxn modelId="{5038DD39-E81E-42C5-BE2B-23869CA314F0}" type="presParOf" srcId="{281303BB-C73C-4422-8345-45282796B9C9}" destId="{D2DFF557-788E-42FA-B8BF-DB416452938D}" srcOrd="8" destOrd="0" presId="urn:microsoft.com/office/officeart/2011/layout/HexagonRadial"/>
    <dgm:cxn modelId="{FC499EDD-67C5-44FF-BC2A-9139ED196A10}" type="presParOf" srcId="{281303BB-C73C-4422-8345-45282796B9C9}" destId="{71B4CB60-3112-4A8E-A7C9-BE6927B7FF9B}" srcOrd="9" destOrd="0" presId="urn:microsoft.com/office/officeart/2011/layout/HexagonRadial"/>
    <dgm:cxn modelId="{778F1D33-8F4B-4871-9ADF-8AB5E16055AC}" type="presParOf" srcId="{71B4CB60-3112-4A8E-A7C9-BE6927B7FF9B}" destId="{4ED2127B-4CAE-4AC4-9F7A-125F29EB99EC}" srcOrd="0" destOrd="0" presId="urn:microsoft.com/office/officeart/2011/layout/HexagonRadial"/>
    <dgm:cxn modelId="{F30D75C6-8BB8-4226-BCE8-EEAEA48C4F5C}" type="presParOf" srcId="{281303BB-C73C-4422-8345-45282796B9C9}" destId="{A6C01F7F-87A6-41B5-8C83-FBE667D157EA}" srcOrd="10" destOrd="0" presId="urn:microsoft.com/office/officeart/2011/layout/HexagonRadial"/>
    <dgm:cxn modelId="{677A4CDD-9118-4CDC-96C2-B3BE01A1E4EB}" type="presParOf" srcId="{281303BB-C73C-4422-8345-45282796B9C9}" destId="{CE9C5CFD-3487-45DA-81B1-FE2A2B724D4F}" srcOrd="11" destOrd="0" presId="urn:microsoft.com/office/officeart/2011/layout/HexagonRadial"/>
    <dgm:cxn modelId="{B3266598-5C39-41EF-B677-68FF2ECD0417}" type="presParOf" srcId="{CE9C5CFD-3487-45DA-81B1-FE2A2B724D4F}" destId="{1B34CBB0-6689-4830-972B-D25BFB97E86C}" srcOrd="0" destOrd="0" presId="urn:microsoft.com/office/officeart/2011/layout/HexagonRadial"/>
    <dgm:cxn modelId="{B59B97C2-86C3-4296-8EC2-A83FB7B8D5FB}" type="presParOf" srcId="{281303BB-C73C-4422-8345-45282796B9C9}" destId="{F9A45472-7DD6-40EF-8CBB-7DA9386D795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5AA03-1F0F-437F-99D7-32EA7761490B}" type="doc">
      <dgm:prSet loTypeId="urn:microsoft.com/office/officeart/2005/8/layout/arrow2" loCatId="process" qsTypeId="urn:microsoft.com/office/officeart/2005/8/quickstyle/3d1" qsCatId="3D" csTypeId="urn:microsoft.com/office/officeart/2005/8/colors/accent2_1" csCatId="accent2" phldr="1"/>
      <dgm:spPr/>
    </dgm:pt>
    <dgm:pt modelId="{DA0E79FE-37C7-4525-A859-F446F47FD05D}">
      <dgm:prSet phldrT="[Texto]"/>
      <dgm:spPr/>
      <dgm:t>
        <a:bodyPr/>
        <a:lstStyle/>
        <a:p>
          <a:pPr algn="just"/>
          <a:r>
            <a:rPr lang="es-EC" dirty="0" smtClean="0"/>
            <a:t>Graduados en la carrera de Ingeniería en Administración Turística y Hotelera de la Universidad de las Fuerzas Armadas - ESPE</a:t>
          </a:r>
          <a:endParaRPr lang="es-EC" dirty="0"/>
        </a:p>
      </dgm:t>
    </dgm:pt>
    <dgm:pt modelId="{0A372345-7D8A-44E1-869B-ACD13F8EFB7F}" type="parTrans" cxnId="{DF0AEDB9-BFA5-40AA-BD38-DA11A3064A27}">
      <dgm:prSet/>
      <dgm:spPr/>
      <dgm:t>
        <a:bodyPr/>
        <a:lstStyle/>
        <a:p>
          <a:endParaRPr lang="es-EC"/>
        </a:p>
      </dgm:t>
    </dgm:pt>
    <dgm:pt modelId="{C0F8C83D-673B-4C33-9023-883D9FA485EA}" type="sibTrans" cxnId="{DF0AEDB9-BFA5-40AA-BD38-DA11A3064A27}">
      <dgm:prSet/>
      <dgm:spPr/>
      <dgm:t>
        <a:bodyPr/>
        <a:lstStyle/>
        <a:p>
          <a:endParaRPr lang="es-EC"/>
        </a:p>
      </dgm:t>
    </dgm:pt>
    <dgm:pt modelId="{261B29D1-D46E-4344-A5C8-76D459EDB898}">
      <dgm:prSet phldrT="[Texto]"/>
      <dgm:spPr/>
      <dgm:t>
        <a:bodyPr/>
        <a:lstStyle/>
        <a:p>
          <a:pPr algn="just"/>
          <a:r>
            <a:rPr lang="es-EC" dirty="0" smtClean="0"/>
            <a:t>Tener al menos 1 año de graduado y un máximo de cinco años atrás</a:t>
          </a:r>
          <a:endParaRPr lang="es-EC" dirty="0"/>
        </a:p>
      </dgm:t>
    </dgm:pt>
    <dgm:pt modelId="{2DBDC301-1E79-4FDC-8E53-7E9746B0CEAF}" type="parTrans" cxnId="{90E33563-2996-4268-AE56-E28CAB32402E}">
      <dgm:prSet/>
      <dgm:spPr/>
      <dgm:t>
        <a:bodyPr/>
        <a:lstStyle/>
        <a:p>
          <a:endParaRPr lang="es-EC"/>
        </a:p>
      </dgm:t>
    </dgm:pt>
    <dgm:pt modelId="{3E8C4162-1743-4B12-9C63-EA8CC68DA06C}" type="sibTrans" cxnId="{90E33563-2996-4268-AE56-E28CAB32402E}">
      <dgm:prSet/>
      <dgm:spPr/>
      <dgm:t>
        <a:bodyPr/>
        <a:lstStyle/>
        <a:p>
          <a:endParaRPr lang="es-EC"/>
        </a:p>
      </dgm:t>
    </dgm:pt>
    <dgm:pt modelId="{B7423D06-6885-43FA-AF2C-182660916207}">
      <dgm:prSet phldrT="[Texto]"/>
      <dgm:spPr/>
      <dgm:t>
        <a:bodyPr/>
        <a:lstStyle/>
        <a:p>
          <a:pPr algn="just"/>
          <a:r>
            <a:rPr lang="es-EC" dirty="0" smtClean="0"/>
            <a:t>Empleados en el área turística o en el área hotelera</a:t>
          </a:r>
          <a:endParaRPr lang="es-EC" dirty="0"/>
        </a:p>
      </dgm:t>
    </dgm:pt>
    <dgm:pt modelId="{C888F519-86CB-4EE4-B4A0-44F969B3C8C6}" type="parTrans" cxnId="{FC100E48-A58E-4AB7-9342-96DABD693412}">
      <dgm:prSet/>
      <dgm:spPr/>
      <dgm:t>
        <a:bodyPr/>
        <a:lstStyle/>
        <a:p>
          <a:endParaRPr lang="es-EC"/>
        </a:p>
      </dgm:t>
    </dgm:pt>
    <dgm:pt modelId="{48F06669-9BAF-4BF1-9D67-D3C857A0E767}" type="sibTrans" cxnId="{FC100E48-A58E-4AB7-9342-96DABD693412}">
      <dgm:prSet/>
      <dgm:spPr/>
      <dgm:t>
        <a:bodyPr/>
        <a:lstStyle/>
        <a:p>
          <a:endParaRPr lang="es-EC"/>
        </a:p>
      </dgm:t>
    </dgm:pt>
    <dgm:pt modelId="{CFCE7624-72C2-4E08-AFBF-B64FC1080F10}" type="pres">
      <dgm:prSet presAssocID="{0CF5AA03-1F0F-437F-99D7-32EA7761490B}" presName="arrowDiagram" presStyleCnt="0">
        <dgm:presLayoutVars>
          <dgm:chMax val="5"/>
          <dgm:dir/>
          <dgm:resizeHandles val="exact"/>
        </dgm:presLayoutVars>
      </dgm:prSet>
      <dgm:spPr/>
    </dgm:pt>
    <dgm:pt modelId="{A4D1F732-CEF0-497A-8CB4-9E69EFC48C94}" type="pres">
      <dgm:prSet presAssocID="{0CF5AA03-1F0F-437F-99D7-32EA7761490B}" presName="arrow" presStyleLbl="bgShp" presStyleIdx="0" presStyleCnt="1"/>
      <dgm:spPr/>
    </dgm:pt>
    <dgm:pt modelId="{70F79F75-1AA2-4BE7-8513-DAF07E00CA06}" type="pres">
      <dgm:prSet presAssocID="{0CF5AA03-1F0F-437F-99D7-32EA7761490B}" presName="arrowDiagram3" presStyleCnt="0"/>
      <dgm:spPr/>
    </dgm:pt>
    <dgm:pt modelId="{C93D70C9-C24F-4B61-951B-5205FB782D01}" type="pres">
      <dgm:prSet presAssocID="{DA0E79FE-37C7-4525-A859-F446F47FD05D}" presName="bullet3a" presStyleLbl="node1" presStyleIdx="0" presStyleCnt="3"/>
      <dgm:spPr/>
    </dgm:pt>
    <dgm:pt modelId="{5C0F9D2A-AEF4-4F6D-8958-34898CB73F97}" type="pres">
      <dgm:prSet presAssocID="{DA0E79FE-37C7-4525-A859-F446F47FD05D}" presName="textBox3a" presStyleLbl="revTx" presStyleIdx="0" presStyleCnt="3">
        <dgm:presLayoutVars>
          <dgm:bulletEnabled val="1"/>
        </dgm:presLayoutVars>
      </dgm:prSet>
      <dgm:spPr/>
      <dgm:t>
        <a:bodyPr/>
        <a:lstStyle/>
        <a:p>
          <a:endParaRPr lang="es-EC"/>
        </a:p>
      </dgm:t>
    </dgm:pt>
    <dgm:pt modelId="{4F1E9A32-643B-4A4C-86B3-60273B0FB13B}" type="pres">
      <dgm:prSet presAssocID="{261B29D1-D46E-4344-A5C8-76D459EDB898}" presName="bullet3b" presStyleLbl="node1" presStyleIdx="1" presStyleCnt="3"/>
      <dgm:spPr/>
    </dgm:pt>
    <dgm:pt modelId="{8C88566C-4EB8-4036-B74C-6F42E8A2F2FE}" type="pres">
      <dgm:prSet presAssocID="{261B29D1-D46E-4344-A5C8-76D459EDB898}" presName="textBox3b" presStyleLbl="revTx" presStyleIdx="1" presStyleCnt="3">
        <dgm:presLayoutVars>
          <dgm:bulletEnabled val="1"/>
        </dgm:presLayoutVars>
      </dgm:prSet>
      <dgm:spPr/>
      <dgm:t>
        <a:bodyPr/>
        <a:lstStyle/>
        <a:p>
          <a:endParaRPr lang="es-EC"/>
        </a:p>
      </dgm:t>
    </dgm:pt>
    <dgm:pt modelId="{9D091A50-42F6-4942-BB29-DC7ACCB0351F}" type="pres">
      <dgm:prSet presAssocID="{B7423D06-6885-43FA-AF2C-182660916207}" presName="bullet3c" presStyleLbl="node1" presStyleIdx="2" presStyleCnt="3"/>
      <dgm:spPr/>
    </dgm:pt>
    <dgm:pt modelId="{B70998FE-695D-4228-B885-DC63B94EED78}" type="pres">
      <dgm:prSet presAssocID="{B7423D06-6885-43FA-AF2C-182660916207}" presName="textBox3c" presStyleLbl="revTx" presStyleIdx="2" presStyleCnt="3">
        <dgm:presLayoutVars>
          <dgm:bulletEnabled val="1"/>
        </dgm:presLayoutVars>
      </dgm:prSet>
      <dgm:spPr/>
      <dgm:t>
        <a:bodyPr/>
        <a:lstStyle/>
        <a:p>
          <a:endParaRPr lang="es-EC"/>
        </a:p>
      </dgm:t>
    </dgm:pt>
  </dgm:ptLst>
  <dgm:cxnLst>
    <dgm:cxn modelId="{D130D3CB-F669-4E56-99F6-9143EC40F36C}" type="presOf" srcId="{DA0E79FE-37C7-4525-A859-F446F47FD05D}" destId="{5C0F9D2A-AEF4-4F6D-8958-34898CB73F97}" srcOrd="0" destOrd="0" presId="urn:microsoft.com/office/officeart/2005/8/layout/arrow2"/>
    <dgm:cxn modelId="{90E33563-2996-4268-AE56-E28CAB32402E}" srcId="{0CF5AA03-1F0F-437F-99D7-32EA7761490B}" destId="{261B29D1-D46E-4344-A5C8-76D459EDB898}" srcOrd="1" destOrd="0" parTransId="{2DBDC301-1E79-4FDC-8E53-7E9746B0CEAF}" sibTransId="{3E8C4162-1743-4B12-9C63-EA8CC68DA06C}"/>
    <dgm:cxn modelId="{FC100E48-A58E-4AB7-9342-96DABD693412}" srcId="{0CF5AA03-1F0F-437F-99D7-32EA7761490B}" destId="{B7423D06-6885-43FA-AF2C-182660916207}" srcOrd="2" destOrd="0" parTransId="{C888F519-86CB-4EE4-B4A0-44F969B3C8C6}" sibTransId="{48F06669-9BAF-4BF1-9D67-D3C857A0E767}"/>
    <dgm:cxn modelId="{47BC4E95-4543-4769-A95B-20C5456CC295}" type="presOf" srcId="{B7423D06-6885-43FA-AF2C-182660916207}" destId="{B70998FE-695D-4228-B885-DC63B94EED78}" srcOrd="0" destOrd="0" presId="urn:microsoft.com/office/officeart/2005/8/layout/arrow2"/>
    <dgm:cxn modelId="{6167B786-7E3C-4BDE-828C-4F0A0959031C}" type="presOf" srcId="{261B29D1-D46E-4344-A5C8-76D459EDB898}" destId="{8C88566C-4EB8-4036-B74C-6F42E8A2F2FE}" srcOrd="0" destOrd="0" presId="urn:microsoft.com/office/officeart/2005/8/layout/arrow2"/>
    <dgm:cxn modelId="{DF0AEDB9-BFA5-40AA-BD38-DA11A3064A27}" srcId="{0CF5AA03-1F0F-437F-99D7-32EA7761490B}" destId="{DA0E79FE-37C7-4525-A859-F446F47FD05D}" srcOrd="0" destOrd="0" parTransId="{0A372345-7D8A-44E1-869B-ACD13F8EFB7F}" sibTransId="{C0F8C83D-673B-4C33-9023-883D9FA485EA}"/>
    <dgm:cxn modelId="{6680FBDA-7DA4-4639-863F-26BF30F48903}" type="presOf" srcId="{0CF5AA03-1F0F-437F-99D7-32EA7761490B}" destId="{CFCE7624-72C2-4E08-AFBF-B64FC1080F10}" srcOrd="0" destOrd="0" presId="urn:microsoft.com/office/officeart/2005/8/layout/arrow2"/>
    <dgm:cxn modelId="{BC525F11-3F96-46CB-BA3C-38132683DBC4}" type="presParOf" srcId="{CFCE7624-72C2-4E08-AFBF-B64FC1080F10}" destId="{A4D1F732-CEF0-497A-8CB4-9E69EFC48C94}" srcOrd="0" destOrd="0" presId="urn:microsoft.com/office/officeart/2005/8/layout/arrow2"/>
    <dgm:cxn modelId="{7FF9C0D7-FEF0-405F-A493-90E25B987437}" type="presParOf" srcId="{CFCE7624-72C2-4E08-AFBF-B64FC1080F10}" destId="{70F79F75-1AA2-4BE7-8513-DAF07E00CA06}" srcOrd="1" destOrd="0" presId="urn:microsoft.com/office/officeart/2005/8/layout/arrow2"/>
    <dgm:cxn modelId="{F488FB50-9A0E-4673-B12B-BD446F23ECE4}" type="presParOf" srcId="{70F79F75-1AA2-4BE7-8513-DAF07E00CA06}" destId="{C93D70C9-C24F-4B61-951B-5205FB782D01}" srcOrd="0" destOrd="0" presId="urn:microsoft.com/office/officeart/2005/8/layout/arrow2"/>
    <dgm:cxn modelId="{4462C5D1-0CCA-4F68-925A-B051E0F56424}" type="presParOf" srcId="{70F79F75-1AA2-4BE7-8513-DAF07E00CA06}" destId="{5C0F9D2A-AEF4-4F6D-8958-34898CB73F97}" srcOrd="1" destOrd="0" presId="urn:microsoft.com/office/officeart/2005/8/layout/arrow2"/>
    <dgm:cxn modelId="{618E9698-D0E3-45E4-AD50-B265DD0509F7}" type="presParOf" srcId="{70F79F75-1AA2-4BE7-8513-DAF07E00CA06}" destId="{4F1E9A32-643B-4A4C-86B3-60273B0FB13B}" srcOrd="2" destOrd="0" presId="urn:microsoft.com/office/officeart/2005/8/layout/arrow2"/>
    <dgm:cxn modelId="{BD10F9B1-8313-4C7B-A240-93C6D35A5A79}" type="presParOf" srcId="{70F79F75-1AA2-4BE7-8513-DAF07E00CA06}" destId="{8C88566C-4EB8-4036-B74C-6F42E8A2F2FE}" srcOrd="3" destOrd="0" presId="urn:microsoft.com/office/officeart/2005/8/layout/arrow2"/>
    <dgm:cxn modelId="{AE4B5EE9-BF74-4186-BC49-045E57B5EFD1}" type="presParOf" srcId="{70F79F75-1AA2-4BE7-8513-DAF07E00CA06}" destId="{9D091A50-42F6-4942-BB29-DC7ACCB0351F}" srcOrd="4" destOrd="0" presId="urn:microsoft.com/office/officeart/2005/8/layout/arrow2"/>
    <dgm:cxn modelId="{471CA79C-CA5B-45F9-9B91-EFD515AE014B}" type="presParOf" srcId="{70F79F75-1AA2-4BE7-8513-DAF07E00CA06}" destId="{B70998FE-695D-4228-B885-DC63B94EED7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BD62BB-B1AA-4441-A040-6D623A472E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686F4B9D-6408-4987-B5A4-2B1D67474597}">
      <dgm:prSet phldrT="[Texto]"/>
      <dgm:spPr/>
      <dgm:t>
        <a:bodyPr/>
        <a:lstStyle/>
        <a:p>
          <a:r>
            <a:rPr lang="es-EC" dirty="0" smtClean="0"/>
            <a:t>Cognitivas</a:t>
          </a:r>
          <a:endParaRPr lang="es-EC" dirty="0"/>
        </a:p>
      </dgm:t>
    </dgm:pt>
    <dgm:pt modelId="{7FC98E93-7D1D-44D8-8954-438E72E94B69}" type="parTrans" cxnId="{2D7DBF08-9E7F-4052-8D60-99268B36E878}">
      <dgm:prSet/>
      <dgm:spPr/>
      <dgm:t>
        <a:bodyPr/>
        <a:lstStyle/>
        <a:p>
          <a:endParaRPr lang="es-EC"/>
        </a:p>
      </dgm:t>
    </dgm:pt>
    <dgm:pt modelId="{CA61A40F-7E93-4933-9583-5B5297C9FB25}" type="sibTrans" cxnId="{2D7DBF08-9E7F-4052-8D60-99268B36E878}">
      <dgm:prSet/>
      <dgm:spPr/>
      <dgm:t>
        <a:bodyPr/>
        <a:lstStyle/>
        <a:p>
          <a:endParaRPr lang="es-EC"/>
        </a:p>
      </dgm:t>
    </dgm:pt>
    <dgm:pt modelId="{2C5EDE2A-C8B5-4B27-A2BE-E37DCCFAAC5A}">
      <dgm:prSet phldrT="[Texto]" custT="1"/>
      <dgm:spPr/>
      <dgm:t>
        <a:bodyPr/>
        <a:lstStyle/>
        <a:p>
          <a:r>
            <a:rPr lang="es-EC" sz="1200" dirty="0" smtClean="0"/>
            <a:t>Manejo de GDS, OTA’s </a:t>
          </a:r>
          <a:endParaRPr lang="es-EC" sz="1200" dirty="0"/>
        </a:p>
      </dgm:t>
    </dgm:pt>
    <dgm:pt modelId="{4197BEBE-CB63-4737-AD5E-8C2555004611}" type="parTrans" cxnId="{8B36D435-E1B9-48FD-919C-132B17AF1F7C}">
      <dgm:prSet/>
      <dgm:spPr/>
      <dgm:t>
        <a:bodyPr/>
        <a:lstStyle/>
        <a:p>
          <a:endParaRPr lang="es-EC"/>
        </a:p>
      </dgm:t>
    </dgm:pt>
    <dgm:pt modelId="{D10EB754-8A9B-4412-AA16-541EC87470B0}" type="sibTrans" cxnId="{8B36D435-E1B9-48FD-919C-132B17AF1F7C}">
      <dgm:prSet/>
      <dgm:spPr/>
      <dgm:t>
        <a:bodyPr/>
        <a:lstStyle/>
        <a:p>
          <a:endParaRPr lang="es-EC"/>
        </a:p>
      </dgm:t>
    </dgm:pt>
    <dgm:pt modelId="{F5806959-2270-4281-8AB0-CD8CFFA8C7C0}">
      <dgm:prSet phldrT="[Texto]"/>
      <dgm:spPr/>
      <dgm:t>
        <a:bodyPr/>
        <a:lstStyle/>
        <a:p>
          <a:r>
            <a:rPr lang="es-EC" dirty="0" smtClean="0"/>
            <a:t>Actitudinal</a:t>
          </a:r>
          <a:endParaRPr lang="es-EC" dirty="0"/>
        </a:p>
      </dgm:t>
    </dgm:pt>
    <dgm:pt modelId="{F0F8BDAE-5D85-45E8-A8DF-71A3CED91202}" type="parTrans" cxnId="{33641B1F-47DE-4987-9806-36CBCC4A25F0}">
      <dgm:prSet/>
      <dgm:spPr/>
      <dgm:t>
        <a:bodyPr/>
        <a:lstStyle/>
        <a:p>
          <a:endParaRPr lang="es-EC"/>
        </a:p>
      </dgm:t>
    </dgm:pt>
    <dgm:pt modelId="{36506DA5-B7F4-4888-A94A-0555471B2957}" type="sibTrans" cxnId="{33641B1F-47DE-4987-9806-36CBCC4A25F0}">
      <dgm:prSet/>
      <dgm:spPr/>
      <dgm:t>
        <a:bodyPr/>
        <a:lstStyle/>
        <a:p>
          <a:endParaRPr lang="es-EC"/>
        </a:p>
      </dgm:t>
    </dgm:pt>
    <dgm:pt modelId="{8A239BB4-F76C-4E4C-A71B-FB160BB52BAA}">
      <dgm:prSet phldrT="[Texto]"/>
      <dgm:spPr/>
      <dgm:t>
        <a:bodyPr/>
        <a:lstStyle/>
        <a:p>
          <a:r>
            <a:rPr lang="es-EC" dirty="0" smtClean="0"/>
            <a:t>Proactividad</a:t>
          </a:r>
          <a:endParaRPr lang="es-EC" dirty="0"/>
        </a:p>
      </dgm:t>
    </dgm:pt>
    <dgm:pt modelId="{26D39595-C7D8-4DBF-80B2-B0859DB06D94}" type="parTrans" cxnId="{7FBFB4BB-84B2-4B53-BA08-7F35353EFB97}">
      <dgm:prSet/>
      <dgm:spPr/>
      <dgm:t>
        <a:bodyPr/>
        <a:lstStyle/>
        <a:p>
          <a:endParaRPr lang="es-EC"/>
        </a:p>
      </dgm:t>
    </dgm:pt>
    <dgm:pt modelId="{E22012B6-E667-4BCC-8F84-2EF2B01C442A}" type="sibTrans" cxnId="{7FBFB4BB-84B2-4B53-BA08-7F35353EFB97}">
      <dgm:prSet/>
      <dgm:spPr/>
      <dgm:t>
        <a:bodyPr/>
        <a:lstStyle/>
        <a:p>
          <a:endParaRPr lang="es-EC"/>
        </a:p>
      </dgm:t>
    </dgm:pt>
    <dgm:pt modelId="{F898CC0D-86BE-48FF-9E1F-B0457D04B187}">
      <dgm:prSet phldrT="[Texto]"/>
      <dgm:spPr/>
      <dgm:t>
        <a:bodyPr/>
        <a:lstStyle/>
        <a:p>
          <a:r>
            <a:rPr lang="es-EC" dirty="0" smtClean="0"/>
            <a:t>Apertura al cambio</a:t>
          </a:r>
          <a:endParaRPr lang="es-EC" dirty="0"/>
        </a:p>
      </dgm:t>
    </dgm:pt>
    <dgm:pt modelId="{8AD2C1F8-C73B-4D4D-B505-49CDB4A61F6A}" type="parTrans" cxnId="{D172C67A-B076-4BEA-94A2-3AC75190AB9C}">
      <dgm:prSet/>
      <dgm:spPr/>
      <dgm:t>
        <a:bodyPr/>
        <a:lstStyle/>
        <a:p>
          <a:endParaRPr lang="es-EC"/>
        </a:p>
      </dgm:t>
    </dgm:pt>
    <dgm:pt modelId="{B1A815AD-E565-4DB1-AC0B-3EA5CD0133BD}" type="sibTrans" cxnId="{D172C67A-B076-4BEA-94A2-3AC75190AB9C}">
      <dgm:prSet/>
      <dgm:spPr/>
      <dgm:t>
        <a:bodyPr/>
        <a:lstStyle/>
        <a:p>
          <a:endParaRPr lang="es-EC"/>
        </a:p>
      </dgm:t>
    </dgm:pt>
    <dgm:pt modelId="{86EA4F08-EB6A-425D-BD0F-337F038C985C}">
      <dgm:prSet phldrT="[Texto]"/>
      <dgm:spPr/>
      <dgm:t>
        <a:bodyPr/>
        <a:lstStyle/>
        <a:p>
          <a:r>
            <a:rPr lang="es-EC" dirty="0" smtClean="0"/>
            <a:t>Habilidades</a:t>
          </a:r>
          <a:endParaRPr lang="es-EC" dirty="0"/>
        </a:p>
      </dgm:t>
    </dgm:pt>
    <dgm:pt modelId="{0ED309C3-38BB-4929-9B62-1EAC90E2F92E}" type="parTrans" cxnId="{27CCC69C-D83F-4A3A-AC68-A8EA1C59E627}">
      <dgm:prSet/>
      <dgm:spPr/>
      <dgm:t>
        <a:bodyPr/>
        <a:lstStyle/>
        <a:p>
          <a:endParaRPr lang="es-EC"/>
        </a:p>
      </dgm:t>
    </dgm:pt>
    <dgm:pt modelId="{3BA1240C-A904-4704-B4FC-81739C51D876}" type="sibTrans" cxnId="{27CCC69C-D83F-4A3A-AC68-A8EA1C59E627}">
      <dgm:prSet/>
      <dgm:spPr/>
      <dgm:t>
        <a:bodyPr/>
        <a:lstStyle/>
        <a:p>
          <a:endParaRPr lang="es-EC"/>
        </a:p>
      </dgm:t>
    </dgm:pt>
    <dgm:pt modelId="{3C0F2E43-8F0D-40C7-95ED-3B483CFACF8A}">
      <dgm:prSet phldrT="[Texto]"/>
      <dgm:spPr/>
      <dgm:t>
        <a:bodyPr/>
        <a:lstStyle/>
        <a:p>
          <a:r>
            <a:rPr lang="es-EC" dirty="0" smtClean="0"/>
            <a:t>Redacción </a:t>
          </a:r>
          <a:endParaRPr lang="es-EC" dirty="0"/>
        </a:p>
      </dgm:t>
    </dgm:pt>
    <dgm:pt modelId="{2DA7C0D4-A2A9-4C07-A2ED-135DC9B42675}" type="parTrans" cxnId="{9A81C6E8-C6EC-449F-BFDB-43F66AE8CB04}">
      <dgm:prSet/>
      <dgm:spPr/>
      <dgm:t>
        <a:bodyPr/>
        <a:lstStyle/>
        <a:p>
          <a:endParaRPr lang="es-EC"/>
        </a:p>
      </dgm:t>
    </dgm:pt>
    <dgm:pt modelId="{7A258D64-94E7-4AFE-8B02-D6E257EDFF6E}" type="sibTrans" cxnId="{9A81C6E8-C6EC-449F-BFDB-43F66AE8CB04}">
      <dgm:prSet/>
      <dgm:spPr/>
      <dgm:t>
        <a:bodyPr/>
        <a:lstStyle/>
        <a:p>
          <a:endParaRPr lang="es-EC"/>
        </a:p>
      </dgm:t>
    </dgm:pt>
    <dgm:pt modelId="{ADE0CB26-0405-4727-9780-5FE2DB05BAB2}">
      <dgm:prSet phldrT="[Texto]"/>
      <dgm:spPr/>
      <dgm:t>
        <a:bodyPr/>
        <a:lstStyle/>
        <a:p>
          <a:r>
            <a:rPr lang="es-EC" dirty="0" smtClean="0"/>
            <a:t>Fluidez en el idioma extranjero</a:t>
          </a:r>
          <a:endParaRPr lang="es-EC" dirty="0"/>
        </a:p>
      </dgm:t>
    </dgm:pt>
    <dgm:pt modelId="{553C036A-7AA3-4BA1-8D0B-CCA6DE18A21B}" type="parTrans" cxnId="{4607F0F5-0248-40D8-A34B-2323BF0F9FE8}">
      <dgm:prSet/>
      <dgm:spPr/>
      <dgm:t>
        <a:bodyPr/>
        <a:lstStyle/>
        <a:p>
          <a:endParaRPr lang="es-EC"/>
        </a:p>
      </dgm:t>
    </dgm:pt>
    <dgm:pt modelId="{CB81C964-38C9-45AC-84DD-20EA0BB13B34}" type="sibTrans" cxnId="{4607F0F5-0248-40D8-A34B-2323BF0F9FE8}">
      <dgm:prSet/>
      <dgm:spPr/>
      <dgm:t>
        <a:bodyPr/>
        <a:lstStyle/>
        <a:p>
          <a:endParaRPr lang="es-EC"/>
        </a:p>
      </dgm:t>
    </dgm:pt>
    <dgm:pt modelId="{838435BE-47EE-44B9-88AF-D601F94CD8D6}">
      <dgm:prSet phldrT="[Texto]" custT="1"/>
      <dgm:spPr/>
      <dgm:t>
        <a:bodyPr/>
        <a:lstStyle/>
        <a:p>
          <a:r>
            <a:rPr lang="es-EC" sz="1200" dirty="0" smtClean="0"/>
            <a:t>Redes sociales</a:t>
          </a:r>
          <a:endParaRPr lang="es-EC" sz="1200" dirty="0"/>
        </a:p>
      </dgm:t>
    </dgm:pt>
    <dgm:pt modelId="{84BC685E-630E-4D29-9349-CDB0F90B8373}" type="parTrans" cxnId="{F3EDD157-A13F-44D6-89F7-E37580794F58}">
      <dgm:prSet/>
      <dgm:spPr/>
      <dgm:t>
        <a:bodyPr/>
        <a:lstStyle/>
        <a:p>
          <a:endParaRPr lang="es-EC"/>
        </a:p>
      </dgm:t>
    </dgm:pt>
    <dgm:pt modelId="{9C7BC8AE-85B3-4F22-9088-E3CF214727FA}" type="sibTrans" cxnId="{F3EDD157-A13F-44D6-89F7-E37580794F58}">
      <dgm:prSet/>
      <dgm:spPr/>
      <dgm:t>
        <a:bodyPr/>
        <a:lstStyle/>
        <a:p>
          <a:endParaRPr lang="es-EC"/>
        </a:p>
      </dgm:t>
    </dgm:pt>
    <dgm:pt modelId="{448C6983-4021-4001-9E52-CD2F76FCBC9D}">
      <dgm:prSet phldrT="[Texto]" custT="1"/>
      <dgm:spPr/>
      <dgm:t>
        <a:bodyPr/>
        <a:lstStyle/>
        <a:p>
          <a:r>
            <a:rPr lang="es-EC" sz="1200" dirty="0" smtClean="0"/>
            <a:t>Publicidad</a:t>
          </a:r>
          <a:endParaRPr lang="es-EC" sz="1200" dirty="0"/>
        </a:p>
      </dgm:t>
    </dgm:pt>
    <dgm:pt modelId="{236106FF-08C1-4FB3-BE9F-9AC8C3680A34}" type="parTrans" cxnId="{589F8D08-48B8-41AB-88B7-547E0074B026}">
      <dgm:prSet/>
      <dgm:spPr/>
      <dgm:t>
        <a:bodyPr/>
        <a:lstStyle/>
        <a:p>
          <a:endParaRPr lang="es-EC"/>
        </a:p>
      </dgm:t>
    </dgm:pt>
    <dgm:pt modelId="{BEF44D4F-D445-4534-992B-E16491E78852}" type="sibTrans" cxnId="{589F8D08-48B8-41AB-88B7-547E0074B026}">
      <dgm:prSet/>
      <dgm:spPr/>
      <dgm:t>
        <a:bodyPr/>
        <a:lstStyle/>
        <a:p>
          <a:endParaRPr lang="es-EC"/>
        </a:p>
      </dgm:t>
    </dgm:pt>
    <dgm:pt modelId="{1E61428A-6F9F-4439-AAA2-F92FEEC51F61}">
      <dgm:prSet phldrT="[Texto]" custT="1"/>
      <dgm:spPr/>
      <dgm:t>
        <a:bodyPr/>
        <a:lstStyle/>
        <a:p>
          <a:r>
            <a:rPr lang="es-EC" sz="1200" dirty="0" smtClean="0"/>
            <a:t>Inglés</a:t>
          </a:r>
          <a:endParaRPr lang="es-EC" sz="1200" dirty="0"/>
        </a:p>
      </dgm:t>
    </dgm:pt>
    <dgm:pt modelId="{A54129DC-48D6-4F1F-91E7-4E3B9ACC3C54}" type="parTrans" cxnId="{84DF3C5B-C0D9-4D0F-8A41-54C67F4F655F}">
      <dgm:prSet/>
      <dgm:spPr/>
      <dgm:t>
        <a:bodyPr/>
        <a:lstStyle/>
        <a:p>
          <a:endParaRPr lang="es-EC"/>
        </a:p>
      </dgm:t>
    </dgm:pt>
    <dgm:pt modelId="{068F1ECF-C1F0-4C67-9E47-0FE1EECD9E81}" type="sibTrans" cxnId="{84DF3C5B-C0D9-4D0F-8A41-54C67F4F655F}">
      <dgm:prSet/>
      <dgm:spPr/>
      <dgm:t>
        <a:bodyPr/>
        <a:lstStyle/>
        <a:p>
          <a:endParaRPr lang="es-EC"/>
        </a:p>
      </dgm:t>
    </dgm:pt>
    <dgm:pt modelId="{04F9F208-CC2C-43AE-B535-BB109979C818}">
      <dgm:prSet phldrT="[Texto]" custT="1"/>
      <dgm:spPr/>
      <dgm:t>
        <a:bodyPr/>
        <a:lstStyle/>
        <a:p>
          <a:r>
            <a:rPr lang="es-EC" sz="1200" dirty="0" smtClean="0"/>
            <a:t>Vocabulario técnico</a:t>
          </a:r>
          <a:endParaRPr lang="es-EC" sz="1200" dirty="0"/>
        </a:p>
      </dgm:t>
    </dgm:pt>
    <dgm:pt modelId="{1D8308EF-6B3A-4149-8C84-F94CA29174B7}" type="parTrans" cxnId="{E5FB5850-32D6-4FC3-BE48-A132BE63D759}">
      <dgm:prSet/>
      <dgm:spPr/>
      <dgm:t>
        <a:bodyPr/>
        <a:lstStyle/>
        <a:p>
          <a:endParaRPr lang="es-EC"/>
        </a:p>
      </dgm:t>
    </dgm:pt>
    <dgm:pt modelId="{669DBDF1-56DF-44C2-976E-FCDCC4F8F67C}" type="sibTrans" cxnId="{E5FB5850-32D6-4FC3-BE48-A132BE63D759}">
      <dgm:prSet/>
      <dgm:spPr/>
      <dgm:t>
        <a:bodyPr/>
        <a:lstStyle/>
        <a:p>
          <a:endParaRPr lang="es-EC"/>
        </a:p>
      </dgm:t>
    </dgm:pt>
    <dgm:pt modelId="{B4407CD3-53CD-47A5-8D34-5AB2155AAB61}">
      <dgm:prSet phldrT="[Texto]"/>
      <dgm:spPr/>
      <dgm:t>
        <a:bodyPr/>
        <a:lstStyle/>
        <a:p>
          <a:r>
            <a:rPr lang="es-EC" dirty="0" smtClean="0"/>
            <a:t>Repuesta</a:t>
          </a:r>
          <a:endParaRPr lang="es-EC" dirty="0"/>
        </a:p>
      </dgm:t>
    </dgm:pt>
    <dgm:pt modelId="{C58DAA92-595F-4215-9197-FB0B2A59F706}" type="parTrans" cxnId="{357400D6-050E-449D-87B0-7D271A52FA86}">
      <dgm:prSet/>
      <dgm:spPr/>
      <dgm:t>
        <a:bodyPr/>
        <a:lstStyle/>
        <a:p>
          <a:endParaRPr lang="es-EC"/>
        </a:p>
      </dgm:t>
    </dgm:pt>
    <dgm:pt modelId="{3C3676D0-49DC-4362-841E-2B79A3822B97}" type="sibTrans" cxnId="{357400D6-050E-449D-87B0-7D271A52FA86}">
      <dgm:prSet/>
      <dgm:spPr/>
      <dgm:t>
        <a:bodyPr/>
        <a:lstStyle/>
        <a:p>
          <a:endParaRPr lang="es-EC"/>
        </a:p>
      </dgm:t>
    </dgm:pt>
    <dgm:pt modelId="{21600720-6C65-4671-B1DD-884499A407FF}">
      <dgm:prSet phldrT="[Texto]"/>
      <dgm:spPr/>
      <dgm:t>
        <a:bodyPr/>
        <a:lstStyle/>
        <a:p>
          <a:r>
            <a:rPr lang="es-EC" dirty="0" smtClean="0"/>
            <a:t>Manejo de quejas</a:t>
          </a:r>
          <a:endParaRPr lang="es-EC" dirty="0"/>
        </a:p>
      </dgm:t>
    </dgm:pt>
    <dgm:pt modelId="{6D487755-C47F-4786-8A90-BA2A1E8F4207}" type="parTrans" cxnId="{06800C0A-2741-4FD2-ABBF-B683AE99343F}">
      <dgm:prSet/>
      <dgm:spPr/>
      <dgm:t>
        <a:bodyPr/>
        <a:lstStyle/>
        <a:p>
          <a:endParaRPr lang="es-EC"/>
        </a:p>
      </dgm:t>
    </dgm:pt>
    <dgm:pt modelId="{7E0DAFBE-3158-4B59-9DD7-82E73BCDB0F8}" type="sibTrans" cxnId="{06800C0A-2741-4FD2-ABBF-B683AE99343F}">
      <dgm:prSet/>
      <dgm:spPr/>
      <dgm:t>
        <a:bodyPr/>
        <a:lstStyle/>
        <a:p>
          <a:endParaRPr lang="es-EC"/>
        </a:p>
      </dgm:t>
    </dgm:pt>
    <dgm:pt modelId="{4CE9C15E-BDA9-4C06-B4B2-F5BFEEA4C689}">
      <dgm:prSet phldrT="[Texto]"/>
      <dgm:spPr/>
      <dgm:t>
        <a:bodyPr/>
        <a:lstStyle/>
        <a:p>
          <a:r>
            <a:rPr lang="es-EC" dirty="0" smtClean="0"/>
            <a:t>Toma de decisiones</a:t>
          </a:r>
          <a:endParaRPr lang="es-EC" dirty="0"/>
        </a:p>
      </dgm:t>
    </dgm:pt>
    <dgm:pt modelId="{6AC99FB0-86D8-43D3-BF24-601D4713AE1B}" type="parTrans" cxnId="{30AF62F4-1861-4420-9816-253FE55FC6E9}">
      <dgm:prSet/>
      <dgm:spPr/>
      <dgm:t>
        <a:bodyPr/>
        <a:lstStyle/>
        <a:p>
          <a:endParaRPr lang="es-EC"/>
        </a:p>
      </dgm:t>
    </dgm:pt>
    <dgm:pt modelId="{F6E053DD-9E2E-43B0-B158-5CCDC6945394}" type="sibTrans" cxnId="{30AF62F4-1861-4420-9816-253FE55FC6E9}">
      <dgm:prSet/>
      <dgm:spPr/>
      <dgm:t>
        <a:bodyPr/>
        <a:lstStyle/>
        <a:p>
          <a:endParaRPr lang="es-EC"/>
        </a:p>
      </dgm:t>
    </dgm:pt>
    <dgm:pt modelId="{6587FF9A-7C3D-4779-ABA7-1BF51D8DADC7}">
      <dgm:prSet phldrT="[Texto]" custT="1"/>
      <dgm:spPr/>
      <dgm:t>
        <a:bodyPr/>
        <a:lstStyle/>
        <a:p>
          <a:r>
            <a:rPr lang="es-EC" sz="1200" dirty="0" smtClean="0"/>
            <a:t>Atención al cliente</a:t>
          </a:r>
          <a:endParaRPr lang="es-EC" sz="1200" dirty="0"/>
        </a:p>
      </dgm:t>
    </dgm:pt>
    <dgm:pt modelId="{B177DADE-0679-4A01-93B8-FC58092DD92F}" type="parTrans" cxnId="{D82C9D89-1AF7-480E-90C6-CEF19AB21BD8}">
      <dgm:prSet/>
      <dgm:spPr/>
      <dgm:t>
        <a:bodyPr/>
        <a:lstStyle/>
        <a:p>
          <a:endParaRPr lang="es-EC"/>
        </a:p>
      </dgm:t>
    </dgm:pt>
    <dgm:pt modelId="{51711228-8BD4-4FD1-A5C7-F0FBFD3CDDD4}" type="sibTrans" cxnId="{D82C9D89-1AF7-480E-90C6-CEF19AB21BD8}">
      <dgm:prSet/>
      <dgm:spPr/>
      <dgm:t>
        <a:bodyPr/>
        <a:lstStyle/>
        <a:p>
          <a:endParaRPr lang="es-EC"/>
        </a:p>
      </dgm:t>
    </dgm:pt>
    <dgm:pt modelId="{CB719CBD-CB59-465F-B6AF-4501E463CBDD}">
      <dgm:prSet phldrT="[Texto]"/>
      <dgm:spPr/>
      <dgm:t>
        <a:bodyPr/>
        <a:lstStyle/>
        <a:p>
          <a:r>
            <a:rPr lang="es-EC" dirty="0" smtClean="0"/>
            <a:t>Adaptabilidad</a:t>
          </a:r>
          <a:endParaRPr lang="es-EC" dirty="0"/>
        </a:p>
      </dgm:t>
    </dgm:pt>
    <dgm:pt modelId="{9B6DABA0-8B05-48B1-A2D1-FB592622AD52}" type="parTrans" cxnId="{99A0A3D4-F267-48C3-AC7F-F3E0B96D2994}">
      <dgm:prSet/>
      <dgm:spPr/>
      <dgm:t>
        <a:bodyPr/>
        <a:lstStyle/>
        <a:p>
          <a:endParaRPr lang="es-EC"/>
        </a:p>
      </dgm:t>
    </dgm:pt>
    <dgm:pt modelId="{B0E90AD8-B371-448D-B391-807CA95A19CA}" type="sibTrans" cxnId="{99A0A3D4-F267-48C3-AC7F-F3E0B96D2994}">
      <dgm:prSet/>
      <dgm:spPr/>
      <dgm:t>
        <a:bodyPr/>
        <a:lstStyle/>
        <a:p>
          <a:endParaRPr lang="es-EC"/>
        </a:p>
      </dgm:t>
    </dgm:pt>
    <dgm:pt modelId="{C25C6B17-26E5-4F42-B092-CAB37FB2B3DD}">
      <dgm:prSet phldrT="[Texto]"/>
      <dgm:spPr/>
      <dgm:t>
        <a:bodyPr/>
        <a:lstStyle/>
        <a:p>
          <a:r>
            <a:rPr lang="es-EC" dirty="0" smtClean="0"/>
            <a:t>Aprendizaje</a:t>
          </a:r>
          <a:endParaRPr lang="es-EC" dirty="0"/>
        </a:p>
      </dgm:t>
    </dgm:pt>
    <dgm:pt modelId="{9803934E-5A6A-48C8-A58D-32BCD0286A3D}" type="parTrans" cxnId="{ED8C0C0D-9A69-47A1-9734-9C3E5738315E}">
      <dgm:prSet/>
      <dgm:spPr/>
      <dgm:t>
        <a:bodyPr/>
        <a:lstStyle/>
        <a:p>
          <a:endParaRPr lang="es-EC"/>
        </a:p>
      </dgm:t>
    </dgm:pt>
    <dgm:pt modelId="{57A13352-255E-4EB6-93D8-BC6785A2850A}" type="sibTrans" cxnId="{ED8C0C0D-9A69-47A1-9734-9C3E5738315E}">
      <dgm:prSet/>
      <dgm:spPr/>
      <dgm:t>
        <a:bodyPr/>
        <a:lstStyle/>
        <a:p>
          <a:endParaRPr lang="es-EC"/>
        </a:p>
      </dgm:t>
    </dgm:pt>
    <dgm:pt modelId="{A9D5EF3E-B912-4FA6-9A6B-E2AE17AAE1B1}" type="pres">
      <dgm:prSet presAssocID="{66BD62BB-B1AA-4441-A040-6D623A472E3F}" presName="Name0" presStyleCnt="0">
        <dgm:presLayoutVars>
          <dgm:dir/>
          <dgm:animLvl val="lvl"/>
          <dgm:resizeHandles val="exact"/>
        </dgm:presLayoutVars>
      </dgm:prSet>
      <dgm:spPr/>
      <dgm:t>
        <a:bodyPr/>
        <a:lstStyle/>
        <a:p>
          <a:endParaRPr lang="es-ES"/>
        </a:p>
      </dgm:t>
    </dgm:pt>
    <dgm:pt modelId="{30E55BE0-9419-43ED-B92D-999BDA08C1CF}" type="pres">
      <dgm:prSet presAssocID="{686F4B9D-6408-4987-B5A4-2B1D67474597}" presName="linNode" presStyleCnt="0"/>
      <dgm:spPr/>
    </dgm:pt>
    <dgm:pt modelId="{168B5795-7FC0-4160-8136-8E3FCF5424EC}" type="pres">
      <dgm:prSet presAssocID="{686F4B9D-6408-4987-B5A4-2B1D67474597}" presName="parentText" presStyleLbl="node1" presStyleIdx="0" presStyleCnt="3">
        <dgm:presLayoutVars>
          <dgm:chMax val="1"/>
          <dgm:bulletEnabled val="1"/>
        </dgm:presLayoutVars>
      </dgm:prSet>
      <dgm:spPr/>
      <dgm:t>
        <a:bodyPr/>
        <a:lstStyle/>
        <a:p>
          <a:endParaRPr lang="es-EC"/>
        </a:p>
      </dgm:t>
    </dgm:pt>
    <dgm:pt modelId="{7F3495CC-6918-4792-9E87-105E8E566D0B}" type="pres">
      <dgm:prSet presAssocID="{686F4B9D-6408-4987-B5A4-2B1D67474597}" presName="descendantText" presStyleLbl="alignAccFollowNode1" presStyleIdx="0" presStyleCnt="3">
        <dgm:presLayoutVars>
          <dgm:bulletEnabled val="1"/>
        </dgm:presLayoutVars>
      </dgm:prSet>
      <dgm:spPr/>
      <dgm:t>
        <a:bodyPr/>
        <a:lstStyle/>
        <a:p>
          <a:endParaRPr lang="es-EC"/>
        </a:p>
      </dgm:t>
    </dgm:pt>
    <dgm:pt modelId="{C349ECEF-60B4-4090-92C0-2A8F433FE832}" type="pres">
      <dgm:prSet presAssocID="{CA61A40F-7E93-4933-9583-5B5297C9FB25}" presName="sp" presStyleCnt="0"/>
      <dgm:spPr/>
    </dgm:pt>
    <dgm:pt modelId="{B03D9811-2830-4AB3-BE53-91D6FD0FE0B5}" type="pres">
      <dgm:prSet presAssocID="{F5806959-2270-4281-8AB0-CD8CFFA8C7C0}" presName="linNode" presStyleCnt="0"/>
      <dgm:spPr/>
    </dgm:pt>
    <dgm:pt modelId="{67446AFA-66D5-432C-82F7-025A40FC74B2}" type="pres">
      <dgm:prSet presAssocID="{F5806959-2270-4281-8AB0-CD8CFFA8C7C0}" presName="parentText" presStyleLbl="node1" presStyleIdx="1" presStyleCnt="3">
        <dgm:presLayoutVars>
          <dgm:chMax val="1"/>
          <dgm:bulletEnabled val="1"/>
        </dgm:presLayoutVars>
      </dgm:prSet>
      <dgm:spPr/>
      <dgm:t>
        <a:bodyPr/>
        <a:lstStyle/>
        <a:p>
          <a:endParaRPr lang="es-ES"/>
        </a:p>
      </dgm:t>
    </dgm:pt>
    <dgm:pt modelId="{8111E2ED-636B-436D-891A-B84698DF1492}" type="pres">
      <dgm:prSet presAssocID="{F5806959-2270-4281-8AB0-CD8CFFA8C7C0}" presName="descendantText" presStyleLbl="alignAccFollowNode1" presStyleIdx="1" presStyleCnt="3">
        <dgm:presLayoutVars>
          <dgm:bulletEnabled val="1"/>
        </dgm:presLayoutVars>
      </dgm:prSet>
      <dgm:spPr/>
      <dgm:t>
        <a:bodyPr/>
        <a:lstStyle/>
        <a:p>
          <a:endParaRPr lang="es-EC"/>
        </a:p>
      </dgm:t>
    </dgm:pt>
    <dgm:pt modelId="{F94C5852-CDF9-4F45-8187-7DECF98AC5A2}" type="pres">
      <dgm:prSet presAssocID="{36506DA5-B7F4-4888-A94A-0555471B2957}" presName="sp" presStyleCnt="0"/>
      <dgm:spPr/>
    </dgm:pt>
    <dgm:pt modelId="{A04568FF-810D-4D1D-8D74-CCCA72E46D02}" type="pres">
      <dgm:prSet presAssocID="{86EA4F08-EB6A-425D-BD0F-337F038C985C}" presName="linNode" presStyleCnt="0"/>
      <dgm:spPr/>
    </dgm:pt>
    <dgm:pt modelId="{726A428E-6D29-4E2A-B5D9-012CA643FB73}" type="pres">
      <dgm:prSet presAssocID="{86EA4F08-EB6A-425D-BD0F-337F038C985C}" presName="parentText" presStyleLbl="node1" presStyleIdx="2" presStyleCnt="3">
        <dgm:presLayoutVars>
          <dgm:chMax val="1"/>
          <dgm:bulletEnabled val="1"/>
        </dgm:presLayoutVars>
      </dgm:prSet>
      <dgm:spPr/>
      <dgm:t>
        <a:bodyPr/>
        <a:lstStyle/>
        <a:p>
          <a:endParaRPr lang="es-ES"/>
        </a:p>
      </dgm:t>
    </dgm:pt>
    <dgm:pt modelId="{4DFFDE39-9394-4A41-8218-B9DCAC9EF04D}" type="pres">
      <dgm:prSet presAssocID="{86EA4F08-EB6A-425D-BD0F-337F038C985C}" presName="descendantText" presStyleLbl="alignAccFollowNode1" presStyleIdx="2" presStyleCnt="3">
        <dgm:presLayoutVars>
          <dgm:bulletEnabled val="1"/>
        </dgm:presLayoutVars>
      </dgm:prSet>
      <dgm:spPr/>
      <dgm:t>
        <a:bodyPr/>
        <a:lstStyle/>
        <a:p>
          <a:endParaRPr lang="es-EC"/>
        </a:p>
      </dgm:t>
    </dgm:pt>
  </dgm:ptLst>
  <dgm:cxnLst>
    <dgm:cxn modelId="{C1FD82CF-E90C-4393-BD36-3557608A0BE0}" type="presOf" srcId="{686F4B9D-6408-4987-B5A4-2B1D67474597}" destId="{168B5795-7FC0-4160-8136-8E3FCF5424EC}" srcOrd="0" destOrd="0" presId="urn:microsoft.com/office/officeart/2005/8/layout/vList5"/>
    <dgm:cxn modelId="{43EC57BF-9038-42D2-B31B-BD05468BB488}" type="presOf" srcId="{838435BE-47EE-44B9-88AF-D601F94CD8D6}" destId="{7F3495CC-6918-4792-9E87-105E8E566D0B}" srcOrd="0" destOrd="1" presId="urn:microsoft.com/office/officeart/2005/8/layout/vList5"/>
    <dgm:cxn modelId="{E5FB5850-32D6-4FC3-BE48-A132BE63D759}" srcId="{686F4B9D-6408-4987-B5A4-2B1D67474597}" destId="{04F9F208-CC2C-43AE-B535-BB109979C818}" srcOrd="4" destOrd="0" parTransId="{1D8308EF-6B3A-4149-8C84-F94CA29174B7}" sibTransId="{669DBDF1-56DF-44C2-976E-FCDCC4F8F67C}"/>
    <dgm:cxn modelId="{589F8D08-48B8-41AB-88B7-547E0074B026}" srcId="{686F4B9D-6408-4987-B5A4-2B1D67474597}" destId="{448C6983-4021-4001-9E52-CD2F76FCBC9D}" srcOrd="2" destOrd="0" parTransId="{236106FF-08C1-4FB3-BE9F-9AC8C3680A34}" sibTransId="{BEF44D4F-D445-4534-992B-E16491E78852}"/>
    <dgm:cxn modelId="{07012B60-59B7-41EE-8CD7-721D9EEEE022}" type="presOf" srcId="{04F9F208-CC2C-43AE-B535-BB109979C818}" destId="{7F3495CC-6918-4792-9E87-105E8E566D0B}" srcOrd="0" destOrd="4" presId="urn:microsoft.com/office/officeart/2005/8/layout/vList5"/>
    <dgm:cxn modelId="{D012273D-A2A3-4127-BC2D-049BDA6D5B84}" type="presOf" srcId="{21600720-6C65-4671-B1DD-884499A407FF}" destId="{8111E2ED-636B-436D-891A-B84698DF1492}" srcOrd="0" destOrd="3" presId="urn:microsoft.com/office/officeart/2005/8/layout/vList5"/>
    <dgm:cxn modelId="{8E7DE1B9-D697-4B40-8965-B4C5D58E7588}" type="presOf" srcId="{4CE9C15E-BDA9-4C06-B4B2-F5BFEEA4C689}" destId="{8111E2ED-636B-436D-891A-B84698DF1492}" srcOrd="0" destOrd="4" presId="urn:microsoft.com/office/officeart/2005/8/layout/vList5"/>
    <dgm:cxn modelId="{B45767DA-3155-4350-AEFB-59AEBDF36209}" type="presOf" srcId="{F898CC0D-86BE-48FF-9E1F-B0457D04B187}" destId="{8111E2ED-636B-436D-891A-B84698DF1492}" srcOrd="0" destOrd="2" presId="urn:microsoft.com/office/officeart/2005/8/layout/vList5"/>
    <dgm:cxn modelId="{D172C67A-B076-4BEA-94A2-3AC75190AB9C}" srcId="{F5806959-2270-4281-8AB0-CD8CFFA8C7C0}" destId="{F898CC0D-86BE-48FF-9E1F-B0457D04B187}" srcOrd="2" destOrd="0" parTransId="{8AD2C1F8-C73B-4D4D-B505-49CDB4A61F6A}" sibTransId="{B1A815AD-E565-4DB1-AC0B-3EA5CD0133BD}"/>
    <dgm:cxn modelId="{9F01EFB4-98E6-4FFD-BB43-F945CE25A3B6}" type="presOf" srcId="{8A239BB4-F76C-4E4C-A71B-FB160BB52BAA}" destId="{8111E2ED-636B-436D-891A-B84698DF1492}" srcOrd="0" destOrd="0" presId="urn:microsoft.com/office/officeart/2005/8/layout/vList5"/>
    <dgm:cxn modelId="{357400D6-050E-449D-87B0-7D271A52FA86}" srcId="{F5806959-2270-4281-8AB0-CD8CFFA8C7C0}" destId="{B4407CD3-53CD-47A5-8D34-5AB2155AAB61}" srcOrd="1" destOrd="0" parTransId="{C58DAA92-595F-4215-9197-FB0B2A59F706}" sibTransId="{3C3676D0-49DC-4362-841E-2B79A3822B97}"/>
    <dgm:cxn modelId="{DDD33FBC-A8EA-4CB6-9C70-86B789A272E1}" type="presOf" srcId="{2C5EDE2A-C8B5-4B27-A2BE-E37DCCFAAC5A}" destId="{7F3495CC-6918-4792-9E87-105E8E566D0B}" srcOrd="0" destOrd="0" presId="urn:microsoft.com/office/officeart/2005/8/layout/vList5"/>
    <dgm:cxn modelId="{4607F0F5-0248-40D8-A34B-2323BF0F9FE8}" srcId="{86EA4F08-EB6A-425D-BD0F-337F038C985C}" destId="{ADE0CB26-0405-4727-9780-5FE2DB05BAB2}" srcOrd="1" destOrd="0" parTransId="{553C036A-7AA3-4BA1-8D0B-CCA6DE18A21B}" sibTransId="{CB81C964-38C9-45AC-84DD-20EA0BB13B34}"/>
    <dgm:cxn modelId="{F3EDD157-A13F-44D6-89F7-E37580794F58}" srcId="{686F4B9D-6408-4987-B5A4-2B1D67474597}" destId="{838435BE-47EE-44B9-88AF-D601F94CD8D6}" srcOrd="1" destOrd="0" parTransId="{84BC685E-630E-4D29-9349-CDB0F90B8373}" sibTransId="{9C7BC8AE-85B3-4F22-9088-E3CF214727FA}"/>
    <dgm:cxn modelId="{D82C9D89-1AF7-480E-90C6-CEF19AB21BD8}" srcId="{686F4B9D-6408-4987-B5A4-2B1D67474597}" destId="{6587FF9A-7C3D-4779-ABA7-1BF51D8DADC7}" srcOrd="5" destOrd="0" parTransId="{B177DADE-0679-4A01-93B8-FC58092DD92F}" sibTransId="{51711228-8BD4-4FD1-A5C7-F0FBFD3CDDD4}"/>
    <dgm:cxn modelId="{5411B5AC-BD66-41D5-AB0A-C725E62D4420}" type="presOf" srcId="{ADE0CB26-0405-4727-9780-5FE2DB05BAB2}" destId="{4DFFDE39-9394-4A41-8218-B9DCAC9EF04D}" srcOrd="0" destOrd="1" presId="urn:microsoft.com/office/officeart/2005/8/layout/vList5"/>
    <dgm:cxn modelId="{81686A65-F0E0-45F1-9A59-583F20CA624B}" type="presOf" srcId="{448C6983-4021-4001-9E52-CD2F76FCBC9D}" destId="{7F3495CC-6918-4792-9E87-105E8E566D0B}" srcOrd="0" destOrd="2" presId="urn:microsoft.com/office/officeart/2005/8/layout/vList5"/>
    <dgm:cxn modelId="{30AF62F4-1861-4420-9816-253FE55FC6E9}" srcId="{F5806959-2270-4281-8AB0-CD8CFFA8C7C0}" destId="{4CE9C15E-BDA9-4C06-B4B2-F5BFEEA4C689}" srcOrd="4" destOrd="0" parTransId="{6AC99FB0-86D8-43D3-BF24-601D4713AE1B}" sibTransId="{F6E053DD-9E2E-43B0-B158-5CCDC6945394}"/>
    <dgm:cxn modelId="{9A81C6E8-C6EC-449F-BFDB-43F66AE8CB04}" srcId="{86EA4F08-EB6A-425D-BD0F-337F038C985C}" destId="{3C0F2E43-8F0D-40C7-95ED-3B483CFACF8A}" srcOrd="0" destOrd="0" parTransId="{2DA7C0D4-A2A9-4C07-A2ED-135DC9B42675}" sibTransId="{7A258D64-94E7-4AFE-8B02-D6E257EDFF6E}"/>
    <dgm:cxn modelId="{30245558-8BD7-406E-BBE1-E8FFD3BAA28E}" type="presOf" srcId="{86EA4F08-EB6A-425D-BD0F-337F038C985C}" destId="{726A428E-6D29-4E2A-B5D9-012CA643FB73}" srcOrd="0" destOrd="0" presId="urn:microsoft.com/office/officeart/2005/8/layout/vList5"/>
    <dgm:cxn modelId="{99A0A3D4-F267-48C3-AC7F-F3E0B96D2994}" srcId="{86EA4F08-EB6A-425D-BD0F-337F038C985C}" destId="{CB719CBD-CB59-465F-B6AF-4501E463CBDD}" srcOrd="2" destOrd="0" parTransId="{9B6DABA0-8B05-48B1-A2D1-FB592622AD52}" sibTransId="{B0E90AD8-B371-448D-B391-807CA95A19CA}"/>
    <dgm:cxn modelId="{7FBFB4BB-84B2-4B53-BA08-7F35353EFB97}" srcId="{F5806959-2270-4281-8AB0-CD8CFFA8C7C0}" destId="{8A239BB4-F76C-4E4C-A71B-FB160BB52BAA}" srcOrd="0" destOrd="0" parTransId="{26D39595-C7D8-4DBF-80B2-B0859DB06D94}" sibTransId="{E22012B6-E667-4BCC-8F84-2EF2B01C442A}"/>
    <dgm:cxn modelId="{9358298A-56B2-4B55-B9CC-54564C8CDEDB}" type="presOf" srcId="{1E61428A-6F9F-4439-AAA2-F92FEEC51F61}" destId="{7F3495CC-6918-4792-9E87-105E8E566D0B}" srcOrd="0" destOrd="3" presId="urn:microsoft.com/office/officeart/2005/8/layout/vList5"/>
    <dgm:cxn modelId="{27CCC69C-D83F-4A3A-AC68-A8EA1C59E627}" srcId="{66BD62BB-B1AA-4441-A040-6D623A472E3F}" destId="{86EA4F08-EB6A-425D-BD0F-337F038C985C}" srcOrd="2" destOrd="0" parTransId="{0ED309C3-38BB-4929-9B62-1EAC90E2F92E}" sibTransId="{3BA1240C-A904-4704-B4FC-81739C51D876}"/>
    <dgm:cxn modelId="{43DC7228-13B4-4F98-9BF6-3521CF9F0BB1}" type="presOf" srcId="{66BD62BB-B1AA-4441-A040-6D623A472E3F}" destId="{A9D5EF3E-B912-4FA6-9A6B-E2AE17AAE1B1}" srcOrd="0" destOrd="0" presId="urn:microsoft.com/office/officeart/2005/8/layout/vList5"/>
    <dgm:cxn modelId="{7EEEB1F7-91B3-42B0-9B8D-AA1A352C4595}" type="presOf" srcId="{B4407CD3-53CD-47A5-8D34-5AB2155AAB61}" destId="{8111E2ED-636B-436D-891A-B84698DF1492}" srcOrd="0" destOrd="1" presId="urn:microsoft.com/office/officeart/2005/8/layout/vList5"/>
    <dgm:cxn modelId="{33641B1F-47DE-4987-9806-36CBCC4A25F0}" srcId="{66BD62BB-B1AA-4441-A040-6D623A472E3F}" destId="{F5806959-2270-4281-8AB0-CD8CFFA8C7C0}" srcOrd="1" destOrd="0" parTransId="{F0F8BDAE-5D85-45E8-A8DF-71A3CED91202}" sibTransId="{36506DA5-B7F4-4888-A94A-0555471B2957}"/>
    <dgm:cxn modelId="{050F5713-478F-4005-90C5-C16848B34083}" type="presOf" srcId="{CB719CBD-CB59-465F-B6AF-4501E463CBDD}" destId="{4DFFDE39-9394-4A41-8218-B9DCAC9EF04D}" srcOrd="0" destOrd="2" presId="urn:microsoft.com/office/officeart/2005/8/layout/vList5"/>
    <dgm:cxn modelId="{BA07B88E-1306-4390-A6D5-F446C9547226}" type="presOf" srcId="{3C0F2E43-8F0D-40C7-95ED-3B483CFACF8A}" destId="{4DFFDE39-9394-4A41-8218-B9DCAC9EF04D}" srcOrd="0" destOrd="0" presId="urn:microsoft.com/office/officeart/2005/8/layout/vList5"/>
    <dgm:cxn modelId="{06800C0A-2741-4FD2-ABBF-B683AE99343F}" srcId="{F5806959-2270-4281-8AB0-CD8CFFA8C7C0}" destId="{21600720-6C65-4671-B1DD-884499A407FF}" srcOrd="3" destOrd="0" parTransId="{6D487755-C47F-4786-8A90-BA2A1E8F4207}" sibTransId="{7E0DAFBE-3158-4B59-9DD7-82E73BCDB0F8}"/>
    <dgm:cxn modelId="{E12CCA3B-CEBD-4FDB-9709-FAF26A591D3B}" type="presOf" srcId="{F5806959-2270-4281-8AB0-CD8CFFA8C7C0}" destId="{67446AFA-66D5-432C-82F7-025A40FC74B2}" srcOrd="0" destOrd="0" presId="urn:microsoft.com/office/officeart/2005/8/layout/vList5"/>
    <dgm:cxn modelId="{2D7DBF08-9E7F-4052-8D60-99268B36E878}" srcId="{66BD62BB-B1AA-4441-A040-6D623A472E3F}" destId="{686F4B9D-6408-4987-B5A4-2B1D67474597}" srcOrd="0" destOrd="0" parTransId="{7FC98E93-7D1D-44D8-8954-438E72E94B69}" sibTransId="{CA61A40F-7E93-4933-9583-5B5297C9FB25}"/>
    <dgm:cxn modelId="{86765809-7C8B-4508-9AB3-0967310384E6}" type="presOf" srcId="{C25C6B17-26E5-4F42-B092-CAB37FB2B3DD}" destId="{4DFFDE39-9394-4A41-8218-B9DCAC9EF04D}" srcOrd="0" destOrd="3" presId="urn:microsoft.com/office/officeart/2005/8/layout/vList5"/>
    <dgm:cxn modelId="{84DF3C5B-C0D9-4D0F-8A41-54C67F4F655F}" srcId="{686F4B9D-6408-4987-B5A4-2B1D67474597}" destId="{1E61428A-6F9F-4439-AAA2-F92FEEC51F61}" srcOrd="3" destOrd="0" parTransId="{A54129DC-48D6-4F1F-91E7-4E3B9ACC3C54}" sibTransId="{068F1ECF-C1F0-4C67-9E47-0FE1EECD9E81}"/>
    <dgm:cxn modelId="{1B4DEC31-8517-4714-8D7D-D36A2098252D}" type="presOf" srcId="{6587FF9A-7C3D-4779-ABA7-1BF51D8DADC7}" destId="{7F3495CC-6918-4792-9E87-105E8E566D0B}" srcOrd="0" destOrd="5" presId="urn:microsoft.com/office/officeart/2005/8/layout/vList5"/>
    <dgm:cxn modelId="{8B36D435-E1B9-48FD-919C-132B17AF1F7C}" srcId="{686F4B9D-6408-4987-B5A4-2B1D67474597}" destId="{2C5EDE2A-C8B5-4B27-A2BE-E37DCCFAAC5A}" srcOrd="0" destOrd="0" parTransId="{4197BEBE-CB63-4737-AD5E-8C2555004611}" sibTransId="{D10EB754-8A9B-4412-AA16-541EC87470B0}"/>
    <dgm:cxn modelId="{ED8C0C0D-9A69-47A1-9734-9C3E5738315E}" srcId="{86EA4F08-EB6A-425D-BD0F-337F038C985C}" destId="{C25C6B17-26E5-4F42-B092-CAB37FB2B3DD}" srcOrd="3" destOrd="0" parTransId="{9803934E-5A6A-48C8-A58D-32BCD0286A3D}" sibTransId="{57A13352-255E-4EB6-93D8-BC6785A2850A}"/>
    <dgm:cxn modelId="{BF95EB61-10B2-4838-BC88-56BA53E0C5C6}" type="presParOf" srcId="{A9D5EF3E-B912-4FA6-9A6B-E2AE17AAE1B1}" destId="{30E55BE0-9419-43ED-B92D-999BDA08C1CF}" srcOrd="0" destOrd="0" presId="urn:microsoft.com/office/officeart/2005/8/layout/vList5"/>
    <dgm:cxn modelId="{6C51E962-7392-4DF8-843D-E5996BDDB8B5}" type="presParOf" srcId="{30E55BE0-9419-43ED-B92D-999BDA08C1CF}" destId="{168B5795-7FC0-4160-8136-8E3FCF5424EC}" srcOrd="0" destOrd="0" presId="urn:microsoft.com/office/officeart/2005/8/layout/vList5"/>
    <dgm:cxn modelId="{83873FC7-98C1-417A-962E-17E09B9A773B}" type="presParOf" srcId="{30E55BE0-9419-43ED-B92D-999BDA08C1CF}" destId="{7F3495CC-6918-4792-9E87-105E8E566D0B}" srcOrd="1" destOrd="0" presId="urn:microsoft.com/office/officeart/2005/8/layout/vList5"/>
    <dgm:cxn modelId="{5D4C00FE-093A-4236-BA36-6D0CBD2F2139}" type="presParOf" srcId="{A9D5EF3E-B912-4FA6-9A6B-E2AE17AAE1B1}" destId="{C349ECEF-60B4-4090-92C0-2A8F433FE832}" srcOrd="1" destOrd="0" presId="urn:microsoft.com/office/officeart/2005/8/layout/vList5"/>
    <dgm:cxn modelId="{5642362B-980A-431D-94A1-81630DB57FA1}" type="presParOf" srcId="{A9D5EF3E-B912-4FA6-9A6B-E2AE17AAE1B1}" destId="{B03D9811-2830-4AB3-BE53-91D6FD0FE0B5}" srcOrd="2" destOrd="0" presId="urn:microsoft.com/office/officeart/2005/8/layout/vList5"/>
    <dgm:cxn modelId="{8B23830D-1893-4A11-B7C4-4D2C358A8D37}" type="presParOf" srcId="{B03D9811-2830-4AB3-BE53-91D6FD0FE0B5}" destId="{67446AFA-66D5-432C-82F7-025A40FC74B2}" srcOrd="0" destOrd="0" presId="urn:microsoft.com/office/officeart/2005/8/layout/vList5"/>
    <dgm:cxn modelId="{B13A61D5-C36C-4AF8-A42F-6F9844833482}" type="presParOf" srcId="{B03D9811-2830-4AB3-BE53-91D6FD0FE0B5}" destId="{8111E2ED-636B-436D-891A-B84698DF1492}" srcOrd="1" destOrd="0" presId="urn:microsoft.com/office/officeart/2005/8/layout/vList5"/>
    <dgm:cxn modelId="{76451574-54FC-45E5-8473-B1F9CA7C6474}" type="presParOf" srcId="{A9D5EF3E-B912-4FA6-9A6B-E2AE17AAE1B1}" destId="{F94C5852-CDF9-4F45-8187-7DECF98AC5A2}" srcOrd="3" destOrd="0" presId="urn:microsoft.com/office/officeart/2005/8/layout/vList5"/>
    <dgm:cxn modelId="{46CF4655-7A19-4954-80B0-74A8EAF4E9EA}" type="presParOf" srcId="{A9D5EF3E-B912-4FA6-9A6B-E2AE17AAE1B1}" destId="{A04568FF-810D-4D1D-8D74-CCCA72E46D02}" srcOrd="4" destOrd="0" presId="urn:microsoft.com/office/officeart/2005/8/layout/vList5"/>
    <dgm:cxn modelId="{3A129703-3E23-4E5D-A845-12C40A507255}" type="presParOf" srcId="{A04568FF-810D-4D1D-8D74-CCCA72E46D02}" destId="{726A428E-6D29-4E2A-B5D9-012CA643FB73}" srcOrd="0" destOrd="0" presId="urn:microsoft.com/office/officeart/2005/8/layout/vList5"/>
    <dgm:cxn modelId="{37DC6621-E50C-47DB-B245-8BFCDF89C602}" type="presParOf" srcId="{A04568FF-810D-4D1D-8D74-CCCA72E46D02}" destId="{4DFFDE39-9394-4A41-8218-B9DCAC9EF0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1DDFA9-8359-44BD-8201-5C683006FA63}" type="doc">
      <dgm:prSet loTypeId="urn:microsoft.com/office/officeart/2005/8/layout/chevron2" loCatId="process" qsTypeId="urn:microsoft.com/office/officeart/2005/8/quickstyle/simple1" qsCatId="simple" csTypeId="urn:microsoft.com/office/officeart/2005/8/colors/accent5_1" csCatId="accent5" phldr="1"/>
      <dgm:spPr/>
      <dgm:t>
        <a:bodyPr/>
        <a:lstStyle/>
        <a:p>
          <a:endParaRPr lang="es-EC"/>
        </a:p>
      </dgm:t>
    </dgm:pt>
    <dgm:pt modelId="{5966FA14-C904-4AA1-A540-8970BE1A5553}">
      <dgm:prSet phldrT="[Texto]" phldr="1"/>
      <dgm:spPr/>
      <dgm:t>
        <a:bodyPr/>
        <a:lstStyle/>
        <a:p>
          <a:endParaRPr lang="es-EC"/>
        </a:p>
      </dgm:t>
    </dgm:pt>
    <dgm:pt modelId="{3DAF841E-41BA-42D2-A66C-305F1B25B6BF}" type="parTrans" cxnId="{A288DF97-CA6A-49AF-972C-0FE3F3279F75}">
      <dgm:prSet/>
      <dgm:spPr/>
      <dgm:t>
        <a:bodyPr/>
        <a:lstStyle/>
        <a:p>
          <a:endParaRPr lang="es-EC"/>
        </a:p>
      </dgm:t>
    </dgm:pt>
    <dgm:pt modelId="{99F84872-3E76-475A-844D-0953202AC6DA}" type="sibTrans" cxnId="{A288DF97-CA6A-49AF-972C-0FE3F3279F75}">
      <dgm:prSet/>
      <dgm:spPr/>
      <dgm:t>
        <a:bodyPr/>
        <a:lstStyle/>
        <a:p>
          <a:endParaRPr lang="es-EC"/>
        </a:p>
      </dgm:t>
    </dgm:pt>
    <dgm:pt modelId="{454174FB-770C-4223-B97A-3691AA75C4F9}">
      <dgm:prSet phldrT="[Texto]"/>
      <dgm:spPr/>
      <dgm:t>
        <a:bodyPr/>
        <a:lstStyle/>
        <a:p>
          <a:r>
            <a:rPr lang="es-EC" dirty="0" smtClean="0"/>
            <a:t>Mallas curriculares desactualizadas</a:t>
          </a:r>
          <a:endParaRPr lang="es-EC" dirty="0"/>
        </a:p>
      </dgm:t>
    </dgm:pt>
    <dgm:pt modelId="{6C833D6B-F939-4D13-9FA3-1352ED8CF730}" type="parTrans" cxnId="{A5037B80-A2CF-448C-8C22-606ACBFE496E}">
      <dgm:prSet/>
      <dgm:spPr/>
      <dgm:t>
        <a:bodyPr/>
        <a:lstStyle/>
        <a:p>
          <a:endParaRPr lang="es-EC"/>
        </a:p>
      </dgm:t>
    </dgm:pt>
    <dgm:pt modelId="{043E88AA-9E8B-4589-B7E2-FBB54E29E8E2}" type="sibTrans" cxnId="{A5037B80-A2CF-448C-8C22-606ACBFE496E}">
      <dgm:prSet/>
      <dgm:spPr/>
      <dgm:t>
        <a:bodyPr/>
        <a:lstStyle/>
        <a:p>
          <a:endParaRPr lang="es-EC"/>
        </a:p>
      </dgm:t>
    </dgm:pt>
    <dgm:pt modelId="{CDD919E4-66B7-49AE-9D69-90C985450470}">
      <dgm:prSet phldrT="[Texto]"/>
      <dgm:spPr/>
      <dgm:t>
        <a:bodyPr/>
        <a:lstStyle/>
        <a:p>
          <a:r>
            <a:rPr lang="es-EC" dirty="0" smtClean="0"/>
            <a:t>Falencias en el uso de TIC’s</a:t>
          </a:r>
          <a:endParaRPr lang="es-EC" dirty="0"/>
        </a:p>
      </dgm:t>
    </dgm:pt>
    <dgm:pt modelId="{17251D4F-44CB-4DB2-B5F0-5434C87195FD}" type="parTrans" cxnId="{9AA9B3EB-62E5-444E-95B9-233622A07D42}">
      <dgm:prSet/>
      <dgm:spPr/>
      <dgm:t>
        <a:bodyPr/>
        <a:lstStyle/>
        <a:p>
          <a:endParaRPr lang="es-EC"/>
        </a:p>
      </dgm:t>
    </dgm:pt>
    <dgm:pt modelId="{B0D5B466-9038-4FB8-91E7-9B829C2DE23E}" type="sibTrans" cxnId="{9AA9B3EB-62E5-444E-95B9-233622A07D42}">
      <dgm:prSet/>
      <dgm:spPr/>
      <dgm:t>
        <a:bodyPr/>
        <a:lstStyle/>
        <a:p>
          <a:endParaRPr lang="es-EC"/>
        </a:p>
      </dgm:t>
    </dgm:pt>
    <dgm:pt modelId="{6B498060-34AA-4A47-9462-B55D71F7253A}">
      <dgm:prSet phldrT="[Texto]" phldr="1"/>
      <dgm:spPr/>
      <dgm:t>
        <a:bodyPr/>
        <a:lstStyle/>
        <a:p>
          <a:endParaRPr lang="es-EC"/>
        </a:p>
      </dgm:t>
    </dgm:pt>
    <dgm:pt modelId="{0798F9FC-6AA6-4236-AE78-6FC0BF189FA0}" type="parTrans" cxnId="{2CE02ABE-3B87-4D4A-9B96-A8F0A1C556D1}">
      <dgm:prSet/>
      <dgm:spPr/>
      <dgm:t>
        <a:bodyPr/>
        <a:lstStyle/>
        <a:p>
          <a:endParaRPr lang="es-EC"/>
        </a:p>
      </dgm:t>
    </dgm:pt>
    <dgm:pt modelId="{B3CA554C-5EC6-4102-9B5F-90FB8909885C}" type="sibTrans" cxnId="{2CE02ABE-3B87-4D4A-9B96-A8F0A1C556D1}">
      <dgm:prSet/>
      <dgm:spPr/>
      <dgm:t>
        <a:bodyPr/>
        <a:lstStyle/>
        <a:p>
          <a:endParaRPr lang="es-EC"/>
        </a:p>
      </dgm:t>
    </dgm:pt>
    <dgm:pt modelId="{145EF4FD-38DA-42C8-B10C-C8A56C6B2117}">
      <dgm:prSet phldrT="[Texto]"/>
      <dgm:spPr/>
      <dgm:t>
        <a:bodyPr/>
        <a:lstStyle/>
        <a:p>
          <a:r>
            <a:rPr lang="es-EC" dirty="0" smtClean="0"/>
            <a:t>Deficiente manejo del inglés</a:t>
          </a:r>
          <a:endParaRPr lang="es-EC" dirty="0"/>
        </a:p>
      </dgm:t>
    </dgm:pt>
    <dgm:pt modelId="{361CAED3-1DE8-43C3-8798-AFF4386AF6F4}" type="parTrans" cxnId="{814E7001-41EF-4D9E-AD0D-95E708D35CB5}">
      <dgm:prSet/>
      <dgm:spPr/>
      <dgm:t>
        <a:bodyPr/>
        <a:lstStyle/>
        <a:p>
          <a:endParaRPr lang="es-EC"/>
        </a:p>
      </dgm:t>
    </dgm:pt>
    <dgm:pt modelId="{7B0B6B65-B53A-4B3D-9D0D-0286937BAD20}" type="sibTrans" cxnId="{814E7001-41EF-4D9E-AD0D-95E708D35CB5}">
      <dgm:prSet/>
      <dgm:spPr/>
      <dgm:t>
        <a:bodyPr/>
        <a:lstStyle/>
        <a:p>
          <a:endParaRPr lang="es-EC"/>
        </a:p>
      </dgm:t>
    </dgm:pt>
    <dgm:pt modelId="{8979AF41-6AAA-4563-917C-5379BA5C76D8}">
      <dgm:prSet phldrT="[Texto]"/>
      <dgm:spPr/>
      <dgm:t>
        <a:bodyPr/>
        <a:lstStyle/>
        <a:p>
          <a:r>
            <a:rPr lang="es-EC" dirty="0" smtClean="0"/>
            <a:t>Desconocimiento de atención al cliente</a:t>
          </a:r>
          <a:endParaRPr lang="es-EC" dirty="0"/>
        </a:p>
      </dgm:t>
    </dgm:pt>
    <dgm:pt modelId="{5451AC5D-54D7-4F17-AECC-897C35BCCEF9}" type="parTrans" cxnId="{A61FA9CF-08C4-45E8-A5CE-AFFDB5E2689D}">
      <dgm:prSet/>
      <dgm:spPr/>
      <dgm:t>
        <a:bodyPr/>
        <a:lstStyle/>
        <a:p>
          <a:endParaRPr lang="es-EC"/>
        </a:p>
      </dgm:t>
    </dgm:pt>
    <dgm:pt modelId="{18976A22-0B68-421D-A307-3704EF4B0469}" type="sibTrans" cxnId="{A61FA9CF-08C4-45E8-A5CE-AFFDB5E2689D}">
      <dgm:prSet/>
      <dgm:spPr/>
      <dgm:t>
        <a:bodyPr/>
        <a:lstStyle/>
        <a:p>
          <a:endParaRPr lang="es-EC"/>
        </a:p>
      </dgm:t>
    </dgm:pt>
    <dgm:pt modelId="{EB9B6815-7C38-430A-8AA5-A69EEFEB101B}" type="pres">
      <dgm:prSet presAssocID="{D91DDFA9-8359-44BD-8201-5C683006FA63}" presName="linearFlow" presStyleCnt="0">
        <dgm:presLayoutVars>
          <dgm:dir/>
          <dgm:animLvl val="lvl"/>
          <dgm:resizeHandles val="exact"/>
        </dgm:presLayoutVars>
      </dgm:prSet>
      <dgm:spPr/>
      <dgm:t>
        <a:bodyPr/>
        <a:lstStyle/>
        <a:p>
          <a:endParaRPr lang="es-ES"/>
        </a:p>
      </dgm:t>
    </dgm:pt>
    <dgm:pt modelId="{4839E97A-F836-444F-8A6C-7B4594C8A061}" type="pres">
      <dgm:prSet presAssocID="{5966FA14-C904-4AA1-A540-8970BE1A5553}" presName="composite" presStyleCnt="0"/>
      <dgm:spPr/>
    </dgm:pt>
    <dgm:pt modelId="{2C5D1308-D3DF-442A-B02A-E738A06C35E7}" type="pres">
      <dgm:prSet presAssocID="{5966FA14-C904-4AA1-A540-8970BE1A5553}" presName="parentText" presStyleLbl="alignNode1" presStyleIdx="0" presStyleCnt="2">
        <dgm:presLayoutVars>
          <dgm:chMax val="1"/>
          <dgm:bulletEnabled val="1"/>
        </dgm:presLayoutVars>
      </dgm:prSet>
      <dgm:spPr/>
      <dgm:t>
        <a:bodyPr/>
        <a:lstStyle/>
        <a:p>
          <a:endParaRPr lang="es-ES"/>
        </a:p>
      </dgm:t>
    </dgm:pt>
    <dgm:pt modelId="{8D0FDCC4-D51B-4215-B3EB-2D7A19358B2E}" type="pres">
      <dgm:prSet presAssocID="{5966FA14-C904-4AA1-A540-8970BE1A5553}" presName="descendantText" presStyleLbl="alignAcc1" presStyleIdx="0" presStyleCnt="2">
        <dgm:presLayoutVars>
          <dgm:bulletEnabled val="1"/>
        </dgm:presLayoutVars>
      </dgm:prSet>
      <dgm:spPr/>
      <dgm:t>
        <a:bodyPr/>
        <a:lstStyle/>
        <a:p>
          <a:endParaRPr lang="es-EC"/>
        </a:p>
      </dgm:t>
    </dgm:pt>
    <dgm:pt modelId="{FE21EBD1-AAED-4331-AD9B-832850EA23D9}" type="pres">
      <dgm:prSet presAssocID="{99F84872-3E76-475A-844D-0953202AC6DA}" presName="sp" presStyleCnt="0"/>
      <dgm:spPr/>
    </dgm:pt>
    <dgm:pt modelId="{FEE6D6B6-F21E-436B-A8DD-051AFCD4FF7B}" type="pres">
      <dgm:prSet presAssocID="{6B498060-34AA-4A47-9462-B55D71F7253A}" presName="composite" presStyleCnt="0"/>
      <dgm:spPr/>
    </dgm:pt>
    <dgm:pt modelId="{83054BF2-C28A-4879-B614-488CAA6E1DFF}" type="pres">
      <dgm:prSet presAssocID="{6B498060-34AA-4A47-9462-B55D71F7253A}" presName="parentText" presStyleLbl="alignNode1" presStyleIdx="1" presStyleCnt="2">
        <dgm:presLayoutVars>
          <dgm:chMax val="1"/>
          <dgm:bulletEnabled val="1"/>
        </dgm:presLayoutVars>
      </dgm:prSet>
      <dgm:spPr/>
      <dgm:t>
        <a:bodyPr/>
        <a:lstStyle/>
        <a:p>
          <a:endParaRPr lang="es-ES"/>
        </a:p>
      </dgm:t>
    </dgm:pt>
    <dgm:pt modelId="{81183E04-9D25-451C-87D3-FDAE7E1B0C23}" type="pres">
      <dgm:prSet presAssocID="{6B498060-34AA-4A47-9462-B55D71F7253A}" presName="descendantText" presStyleLbl="alignAcc1" presStyleIdx="1" presStyleCnt="2">
        <dgm:presLayoutVars>
          <dgm:bulletEnabled val="1"/>
        </dgm:presLayoutVars>
      </dgm:prSet>
      <dgm:spPr/>
      <dgm:t>
        <a:bodyPr/>
        <a:lstStyle/>
        <a:p>
          <a:endParaRPr lang="es-EC"/>
        </a:p>
      </dgm:t>
    </dgm:pt>
  </dgm:ptLst>
  <dgm:cxnLst>
    <dgm:cxn modelId="{B7655AA6-C395-4146-9976-381E46FFA256}" type="presOf" srcId="{145EF4FD-38DA-42C8-B10C-C8A56C6B2117}" destId="{81183E04-9D25-451C-87D3-FDAE7E1B0C23}" srcOrd="0" destOrd="0" presId="urn:microsoft.com/office/officeart/2005/8/layout/chevron2"/>
    <dgm:cxn modelId="{814E7001-41EF-4D9E-AD0D-95E708D35CB5}" srcId="{6B498060-34AA-4A47-9462-B55D71F7253A}" destId="{145EF4FD-38DA-42C8-B10C-C8A56C6B2117}" srcOrd="0" destOrd="0" parTransId="{361CAED3-1DE8-43C3-8798-AFF4386AF6F4}" sibTransId="{7B0B6B65-B53A-4B3D-9D0D-0286937BAD20}"/>
    <dgm:cxn modelId="{2CE02ABE-3B87-4D4A-9B96-A8F0A1C556D1}" srcId="{D91DDFA9-8359-44BD-8201-5C683006FA63}" destId="{6B498060-34AA-4A47-9462-B55D71F7253A}" srcOrd="1" destOrd="0" parTransId="{0798F9FC-6AA6-4236-AE78-6FC0BF189FA0}" sibTransId="{B3CA554C-5EC6-4102-9B5F-90FB8909885C}"/>
    <dgm:cxn modelId="{9AA9B3EB-62E5-444E-95B9-233622A07D42}" srcId="{5966FA14-C904-4AA1-A540-8970BE1A5553}" destId="{CDD919E4-66B7-49AE-9D69-90C985450470}" srcOrd="1" destOrd="0" parTransId="{17251D4F-44CB-4DB2-B5F0-5434C87195FD}" sibTransId="{B0D5B466-9038-4FB8-91E7-9B829C2DE23E}"/>
    <dgm:cxn modelId="{A094B7A2-3F47-4406-A7AF-39C7BAE51049}" type="presOf" srcId="{454174FB-770C-4223-B97A-3691AA75C4F9}" destId="{8D0FDCC4-D51B-4215-B3EB-2D7A19358B2E}" srcOrd="0" destOrd="0" presId="urn:microsoft.com/office/officeart/2005/8/layout/chevron2"/>
    <dgm:cxn modelId="{EA52FDAB-B0ED-48F8-A0B9-51D5133F7EF2}" type="presOf" srcId="{CDD919E4-66B7-49AE-9D69-90C985450470}" destId="{8D0FDCC4-D51B-4215-B3EB-2D7A19358B2E}" srcOrd="0" destOrd="1" presId="urn:microsoft.com/office/officeart/2005/8/layout/chevron2"/>
    <dgm:cxn modelId="{8BAB2D3A-B72E-4373-8E51-F9C814BB854B}" type="presOf" srcId="{8979AF41-6AAA-4563-917C-5379BA5C76D8}" destId="{81183E04-9D25-451C-87D3-FDAE7E1B0C23}" srcOrd="0" destOrd="1" presId="urn:microsoft.com/office/officeart/2005/8/layout/chevron2"/>
    <dgm:cxn modelId="{AAA2890B-B0F0-4D2C-8F5A-9E463F10DB31}" type="presOf" srcId="{6B498060-34AA-4A47-9462-B55D71F7253A}" destId="{83054BF2-C28A-4879-B614-488CAA6E1DFF}" srcOrd="0" destOrd="0" presId="urn:microsoft.com/office/officeart/2005/8/layout/chevron2"/>
    <dgm:cxn modelId="{A288DF97-CA6A-49AF-972C-0FE3F3279F75}" srcId="{D91DDFA9-8359-44BD-8201-5C683006FA63}" destId="{5966FA14-C904-4AA1-A540-8970BE1A5553}" srcOrd="0" destOrd="0" parTransId="{3DAF841E-41BA-42D2-A66C-305F1B25B6BF}" sibTransId="{99F84872-3E76-475A-844D-0953202AC6DA}"/>
    <dgm:cxn modelId="{A5037B80-A2CF-448C-8C22-606ACBFE496E}" srcId="{5966FA14-C904-4AA1-A540-8970BE1A5553}" destId="{454174FB-770C-4223-B97A-3691AA75C4F9}" srcOrd="0" destOrd="0" parTransId="{6C833D6B-F939-4D13-9FA3-1352ED8CF730}" sibTransId="{043E88AA-9E8B-4589-B7E2-FBB54E29E8E2}"/>
    <dgm:cxn modelId="{65308B49-368A-44EA-92E7-BA0E4872F4D7}" type="presOf" srcId="{D91DDFA9-8359-44BD-8201-5C683006FA63}" destId="{EB9B6815-7C38-430A-8AA5-A69EEFEB101B}" srcOrd="0" destOrd="0" presId="urn:microsoft.com/office/officeart/2005/8/layout/chevron2"/>
    <dgm:cxn modelId="{1F07DB8B-8A63-4D27-B250-9230EE42CDE6}" type="presOf" srcId="{5966FA14-C904-4AA1-A540-8970BE1A5553}" destId="{2C5D1308-D3DF-442A-B02A-E738A06C35E7}" srcOrd="0" destOrd="0" presId="urn:microsoft.com/office/officeart/2005/8/layout/chevron2"/>
    <dgm:cxn modelId="{A61FA9CF-08C4-45E8-A5CE-AFFDB5E2689D}" srcId="{6B498060-34AA-4A47-9462-B55D71F7253A}" destId="{8979AF41-6AAA-4563-917C-5379BA5C76D8}" srcOrd="1" destOrd="0" parTransId="{5451AC5D-54D7-4F17-AECC-897C35BCCEF9}" sibTransId="{18976A22-0B68-421D-A307-3704EF4B0469}"/>
    <dgm:cxn modelId="{DDF5362B-3E2A-47E1-99D5-9C7673605A4B}" type="presParOf" srcId="{EB9B6815-7C38-430A-8AA5-A69EEFEB101B}" destId="{4839E97A-F836-444F-8A6C-7B4594C8A061}" srcOrd="0" destOrd="0" presId="urn:microsoft.com/office/officeart/2005/8/layout/chevron2"/>
    <dgm:cxn modelId="{96492AFC-3D0E-48C9-AB0C-D4E0999CD33B}" type="presParOf" srcId="{4839E97A-F836-444F-8A6C-7B4594C8A061}" destId="{2C5D1308-D3DF-442A-B02A-E738A06C35E7}" srcOrd="0" destOrd="0" presId="urn:microsoft.com/office/officeart/2005/8/layout/chevron2"/>
    <dgm:cxn modelId="{E15C47FC-5FC3-4A98-A1D7-8CE510C7E41D}" type="presParOf" srcId="{4839E97A-F836-444F-8A6C-7B4594C8A061}" destId="{8D0FDCC4-D51B-4215-B3EB-2D7A19358B2E}" srcOrd="1" destOrd="0" presId="urn:microsoft.com/office/officeart/2005/8/layout/chevron2"/>
    <dgm:cxn modelId="{535C8438-9912-486D-88EA-B17EF09485F5}" type="presParOf" srcId="{EB9B6815-7C38-430A-8AA5-A69EEFEB101B}" destId="{FE21EBD1-AAED-4331-AD9B-832850EA23D9}" srcOrd="1" destOrd="0" presId="urn:microsoft.com/office/officeart/2005/8/layout/chevron2"/>
    <dgm:cxn modelId="{E6D0BF3F-ACAC-4B66-9036-9FD9C9EC5F03}" type="presParOf" srcId="{EB9B6815-7C38-430A-8AA5-A69EEFEB101B}" destId="{FEE6D6B6-F21E-436B-A8DD-051AFCD4FF7B}" srcOrd="2" destOrd="0" presId="urn:microsoft.com/office/officeart/2005/8/layout/chevron2"/>
    <dgm:cxn modelId="{A49086A2-0076-4203-9A9E-36C68DD07F3A}" type="presParOf" srcId="{FEE6D6B6-F21E-436B-A8DD-051AFCD4FF7B}" destId="{83054BF2-C28A-4879-B614-488CAA6E1DFF}" srcOrd="0" destOrd="0" presId="urn:microsoft.com/office/officeart/2005/8/layout/chevron2"/>
    <dgm:cxn modelId="{440BA9B5-B0F0-4F1A-BD83-825A72280A1C}" type="presParOf" srcId="{FEE6D6B6-F21E-436B-A8DD-051AFCD4FF7B}" destId="{81183E04-9D25-451C-87D3-FDAE7E1B0C2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D17E7E-AAED-4096-9020-D584EF807707}" type="doc">
      <dgm:prSet loTypeId="urn:microsoft.com/office/officeart/2008/layout/VerticalCurvedList" loCatId="list" qsTypeId="urn:microsoft.com/office/officeart/2005/8/quickstyle/3d1" qsCatId="3D" csTypeId="urn:microsoft.com/office/officeart/2005/8/colors/accent2_1" csCatId="accent2" phldr="1"/>
      <dgm:spPr/>
      <dgm:t>
        <a:bodyPr/>
        <a:lstStyle/>
        <a:p>
          <a:endParaRPr lang="es-EC"/>
        </a:p>
      </dgm:t>
    </dgm:pt>
    <dgm:pt modelId="{B4B60CDC-FF35-4107-BB42-C355EAB8A129}">
      <dgm:prSet phldrT="[Texto]" custT="1"/>
      <dgm:spPr/>
      <dgm:t>
        <a:bodyPr/>
        <a:lstStyle/>
        <a:p>
          <a:r>
            <a:rPr lang="es-EC" sz="1400" dirty="0" smtClean="0"/>
            <a:t>Nueve semestres con tres proyectos integradores</a:t>
          </a:r>
          <a:endParaRPr lang="es-EC" sz="1400" dirty="0"/>
        </a:p>
      </dgm:t>
    </dgm:pt>
    <dgm:pt modelId="{8B06893A-2195-4C69-BC52-60A6D7F4A86B}" type="parTrans" cxnId="{89B1502A-2D68-4A2D-9402-9F4650DDA76F}">
      <dgm:prSet/>
      <dgm:spPr/>
      <dgm:t>
        <a:bodyPr/>
        <a:lstStyle/>
        <a:p>
          <a:endParaRPr lang="es-EC"/>
        </a:p>
      </dgm:t>
    </dgm:pt>
    <dgm:pt modelId="{1BB0857C-EFD1-4BCA-959A-E1FD8563EA04}" type="sibTrans" cxnId="{89B1502A-2D68-4A2D-9402-9F4650DDA76F}">
      <dgm:prSet/>
      <dgm:spPr/>
      <dgm:t>
        <a:bodyPr/>
        <a:lstStyle/>
        <a:p>
          <a:endParaRPr lang="es-EC"/>
        </a:p>
      </dgm:t>
    </dgm:pt>
    <dgm:pt modelId="{F0801117-3FB4-4A83-9D7F-B9C938471AAC}">
      <dgm:prSet phldrT="[Texto]" custT="1"/>
      <dgm:spPr/>
      <dgm:t>
        <a:bodyPr/>
        <a:lstStyle/>
        <a:p>
          <a:r>
            <a:rPr lang="es-EC" sz="1400" dirty="0" smtClean="0"/>
            <a:t>5 ejes de formación: 1) profesional, 2) ciencias exactas, 3) administrativa y empresarial de la profesión, 4) humana y sociales y 5) curso de temáticas optativas</a:t>
          </a:r>
          <a:endParaRPr lang="es-EC" sz="1400" dirty="0"/>
        </a:p>
      </dgm:t>
    </dgm:pt>
    <dgm:pt modelId="{D4DB05EC-D75C-48A3-B9D3-1C43F741C748}" type="parTrans" cxnId="{FCB904F7-76D2-4230-B565-4E09A6F5A96B}">
      <dgm:prSet/>
      <dgm:spPr/>
      <dgm:t>
        <a:bodyPr/>
        <a:lstStyle/>
        <a:p>
          <a:endParaRPr lang="es-EC"/>
        </a:p>
      </dgm:t>
    </dgm:pt>
    <dgm:pt modelId="{20C26659-D80D-4EE3-A151-7622737DE446}" type="sibTrans" cxnId="{FCB904F7-76D2-4230-B565-4E09A6F5A96B}">
      <dgm:prSet/>
      <dgm:spPr/>
      <dgm:t>
        <a:bodyPr/>
        <a:lstStyle/>
        <a:p>
          <a:endParaRPr lang="es-EC"/>
        </a:p>
      </dgm:t>
    </dgm:pt>
    <dgm:pt modelId="{1DAE4D8F-502D-4766-B305-D0179A11B4BA}">
      <dgm:prSet phldrT="[Texto]" custT="1"/>
      <dgm:spPr/>
      <dgm:t>
        <a:bodyPr/>
        <a:lstStyle/>
        <a:p>
          <a:r>
            <a:rPr lang="es-EC" sz="1400" dirty="0" smtClean="0"/>
            <a:t>Formación en 7560 horas =  253 créditos y prácticas preprofesionales</a:t>
          </a:r>
          <a:endParaRPr lang="es-EC" sz="1400" dirty="0"/>
        </a:p>
      </dgm:t>
    </dgm:pt>
    <dgm:pt modelId="{592E341B-59BC-43BC-A9D5-BC1F08C87BD5}" type="parTrans" cxnId="{E814CEDA-DFD1-41D0-9B47-78858D1F818B}">
      <dgm:prSet/>
      <dgm:spPr/>
      <dgm:t>
        <a:bodyPr/>
        <a:lstStyle/>
        <a:p>
          <a:endParaRPr lang="es-EC"/>
        </a:p>
      </dgm:t>
    </dgm:pt>
    <dgm:pt modelId="{0511F7D3-8D5C-4915-BDB9-3F88328CA80C}" type="sibTrans" cxnId="{E814CEDA-DFD1-41D0-9B47-78858D1F818B}">
      <dgm:prSet/>
      <dgm:spPr/>
      <dgm:t>
        <a:bodyPr/>
        <a:lstStyle/>
        <a:p>
          <a:endParaRPr lang="es-EC"/>
        </a:p>
      </dgm:t>
    </dgm:pt>
    <dgm:pt modelId="{597E294B-29ED-4B21-9794-CF8066648A56}">
      <dgm:prSet phldrT="[Texto]" custT="1"/>
      <dgm:spPr/>
      <dgm:t>
        <a:bodyPr/>
        <a:lstStyle/>
        <a:p>
          <a:r>
            <a:rPr lang="es-EC" sz="1400" dirty="0" smtClean="0"/>
            <a:t>Sede Héroes del Cenepa </a:t>
          </a:r>
          <a:endParaRPr lang="es-EC" sz="1400" dirty="0"/>
        </a:p>
      </dgm:t>
    </dgm:pt>
    <dgm:pt modelId="{1007AFE4-532F-4F5C-808C-05F38BB8D905}" type="parTrans" cxnId="{0022F3D1-AB17-41B4-A412-0AE8CFBBB0C1}">
      <dgm:prSet/>
      <dgm:spPr/>
      <dgm:t>
        <a:bodyPr/>
        <a:lstStyle/>
        <a:p>
          <a:endParaRPr lang="es-EC"/>
        </a:p>
      </dgm:t>
    </dgm:pt>
    <dgm:pt modelId="{477D0BA7-C75A-49E9-A7C2-F16203A99B6A}" type="sibTrans" cxnId="{0022F3D1-AB17-41B4-A412-0AE8CFBBB0C1}">
      <dgm:prSet/>
      <dgm:spPr/>
      <dgm:t>
        <a:bodyPr/>
        <a:lstStyle/>
        <a:p>
          <a:endParaRPr lang="es-EC"/>
        </a:p>
      </dgm:t>
    </dgm:pt>
    <dgm:pt modelId="{8C199336-FF11-4DA0-968A-2370B41B1CB6}" type="pres">
      <dgm:prSet presAssocID="{F9D17E7E-AAED-4096-9020-D584EF807707}" presName="Name0" presStyleCnt="0">
        <dgm:presLayoutVars>
          <dgm:chMax val="7"/>
          <dgm:chPref val="7"/>
          <dgm:dir/>
        </dgm:presLayoutVars>
      </dgm:prSet>
      <dgm:spPr/>
      <dgm:t>
        <a:bodyPr/>
        <a:lstStyle/>
        <a:p>
          <a:endParaRPr lang="es-ES"/>
        </a:p>
      </dgm:t>
    </dgm:pt>
    <dgm:pt modelId="{ABDF307B-29BC-488E-85F4-A6C9C8856F10}" type="pres">
      <dgm:prSet presAssocID="{F9D17E7E-AAED-4096-9020-D584EF807707}" presName="Name1" presStyleCnt="0"/>
      <dgm:spPr/>
    </dgm:pt>
    <dgm:pt modelId="{C9B9AEFB-2691-41F8-9BD4-D26742E70278}" type="pres">
      <dgm:prSet presAssocID="{F9D17E7E-AAED-4096-9020-D584EF807707}" presName="cycle" presStyleCnt="0"/>
      <dgm:spPr/>
    </dgm:pt>
    <dgm:pt modelId="{5D26C707-03A7-4611-973A-92079864574F}" type="pres">
      <dgm:prSet presAssocID="{F9D17E7E-AAED-4096-9020-D584EF807707}" presName="srcNode" presStyleLbl="node1" presStyleIdx="0" presStyleCnt="4"/>
      <dgm:spPr/>
    </dgm:pt>
    <dgm:pt modelId="{63900438-8FB8-444B-A386-56E18BB83F35}" type="pres">
      <dgm:prSet presAssocID="{F9D17E7E-AAED-4096-9020-D584EF807707}" presName="conn" presStyleLbl="parChTrans1D2" presStyleIdx="0" presStyleCnt="1"/>
      <dgm:spPr/>
      <dgm:t>
        <a:bodyPr/>
        <a:lstStyle/>
        <a:p>
          <a:endParaRPr lang="es-ES"/>
        </a:p>
      </dgm:t>
    </dgm:pt>
    <dgm:pt modelId="{920425F8-ADB6-4FBD-9D9A-8B66BC4C8184}" type="pres">
      <dgm:prSet presAssocID="{F9D17E7E-AAED-4096-9020-D584EF807707}" presName="extraNode" presStyleLbl="node1" presStyleIdx="0" presStyleCnt="4"/>
      <dgm:spPr/>
    </dgm:pt>
    <dgm:pt modelId="{96ED8B42-D6DE-4502-BB56-3B0277C81C08}" type="pres">
      <dgm:prSet presAssocID="{F9D17E7E-AAED-4096-9020-D584EF807707}" presName="dstNode" presStyleLbl="node1" presStyleIdx="0" presStyleCnt="4"/>
      <dgm:spPr/>
    </dgm:pt>
    <dgm:pt modelId="{AE34DCF3-5BEF-4DD1-A0C2-D687ABC4B356}" type="pres">
      <dgm:prSet presAssocID="{B4B60CDC-FF35-4107-BB42-C355EAB8A129}" presName="text_1" presStyleLbl="node1" presStyleIdx="0" presStyleCnt="4">
        <dgm:presLayoutVars>
          <dgm:bulletEnabled val="1"/>
        </dgm:presLayoutVars>
      </dgm:prSet>
      <dgm:spPr/>
      <dgm:t>
        <a:bodyPr/>
        <a:lstStyle/>
        <a:p>
          <a:endParaRPr lang="es-EC"/>
        </a:p>
      </dgm:t>
    </dgm:pt>
    <dgm:pt modelId="{C72076B7-EE9A-4FE4-9767-5F77A47D6F89}" type="pres">
      <dgm:prSet presAssocID="{B4B60CDC-FF35-4107-BB42-C355EAB8A129}" presName="accent_1" presStyleCnt="0"/>
      <dgm:spPr/>
    </dgm:pt>
    <dgm:pt modelId="{C21463BB-9530-4D15-AAAF-1E576B134E7F}" type="pres">
      <dgm:prSet presAssocID="{B4B60CDC-FF35-4107-BB42-C355EAB8A129}" presName="accentRepeatNode" presStyleLbl="solidFgAcc1" presStyleIdx="0" presStyleCnt="4"/>
      <dgm:spPr/>
    </dgm:pt>
    <dgm:pt modelId="{B91FE6AB-6B2C-4B41-A751-9EF2391E6246}" type="pres">
      <dgm:prSet presAssocID="{F0801117-3FB4-4A83-9D7F-B9C938471AAC}" presName="text_2" presStyleLbl="node1" presStyleIdx="1" presStyleCnt="4" custScaleY="82688">
        <dgm:presLayoutVars>
          <dgm:bulletEnabled val="1"/>
        </dgm:presLayoutVars>
      </dgm:prSet>
      <dgm:spPr/>
      <dgm:t>
        <a:bodyPr/>
        <a:lstStyle/>
        <a:p>
          <a:endParaRPr lang="es-EC"/>
        </a:p>
      </dgm:t>
    </dgm:pt>
    <dgm:pt modelId="{89D1CB52-E18C-4348-B667-872C702C528E}" type="pres">
      <dgm:prSet presAssocID="{F0801117-3FB4-4A83-9D7F-B9C938471AAC}" presName="accent_2" presStyleCnt="0"/>
      <dgm:spPr/>
    </dgm:pt>
    <dgm:pt modelId="{24C8EEDB-9B8A-4B04-9081-DA78B72F0F11}" type="pres">
      <dgm:prSet presAssocID="{F0801117-3FB4-4A83-9D7F-B9C938471AAC}" presName="accentRepeatNode" presStyleLbl="solidFgAcc1" presStyleIdx="1" presStyleCnt="4"/>
      <dgm:spPr/>
    </dgm:pt>
    <dgm:pt modelId="{5388C6AB-B94D-443B-9452-8A16958951E4}" type="pres">
      <dgm:prSet presAssocID="{1DAE4D8F-502D-4766-B305-D0179A11B4BA}" presName="text_3" presStyleLbl="node1" presStyleIdx="2" presStyleCnt="4">
        <dgm:presLayoutVars>
          <dgm:bulletEnabled val="1"/>
        </dgm:presLayoutVars>
      </dgm:prSet>
      <dgm:spPr/>
      <dgm:t>
        <a:bodyPr/>
        <a:lstStyle/>
        <a:p>
          <a:endParaRPr lang="es-EC"/>
        </a:p>
      </dgm:t>
    </dgm:pt>
    <dgm:pt modelId="{87BD2399-51D2-45C3-8775-1C03E4DBF649}" type="pres">
      <dgm:prSet presAssocID="{1DAE4D8F-502D-4766-B305-D0179A11B4BA}" presName="accent_3" presStyleCnt="0"/>
      <dgm:spPr/>
    </dgm:pt>
    <dgm:pt modelId="{C87CB6A5-2909-4FC3-8A6C-8CD37C64F760}" type="pres">
      <dgm:prSet presAssocID="{1DAE4D8F-502D-4766-B305-D0179A11B4BA}" presName="accentRepeatNode" presStyleLbl="solidFgAcc1" presStyleIdx="2" presStyleCnt="4"/>
      <dgm:spPr/>
    </dgm:pt>
    <dgm:pt modelId="{3FC8C1DC-BCCC-442E-82DC-932AE308D903}" type="pres">
      <dgm:prSet presAssocID="{597E294B-29ED-4B21-9794-CF8066648A56}" presName="text_4" presStyleLbl="node1" presStyleIdx="3" presStyleCnt="4">
        <dgm:presLayoutVars>
          <dgm:bulletEnabled val="1"/>
        </dgm:presLayoutVars>
      </dgm:prSet>
      <dgm:spPr/>
      <dgm:t>
        <a:bodyPr/>
        <a:lstStyle/>
        <a:p>
          <a:endParaRPr lang="es-EC"/>
        </a:p>
      </dgm:t>
    </dgm:pt>
    <dgm:pt modelId="{A138E3CE-D99B-43A7-B2F0-D455F0AAC562}" type="pres">
      <dgm:prSet presAssocID="{597E294B-29ED-4B21-9794-CF8066648A56}" presName="accent_4" presStyleCnt="0"/>
      <dgm:spPr/>
    </dgm:pt>
    <dgm:pt modelId="{D5B7F214-C276-4E6F-8300-F98D911A894C}" type="pres">
      <dgm:prSet presAssocID="{597E294B-29ED-4B21-9794-CF8066648A56}" presName="accentRepeatNode" presStyleLbl="solidFgAcc1" presStyleIdx="3" presStyleCnt="4"/>
      <dgm:spPr/>
    </dgm:pt>
  </dgm:ptLst>
  <dgm:cxnLst>
    <dgm:cxn modelId="{C87975D3-50B9-4045-8CF5-E606860279EE}" type="presOf" srcId="{B4B60CDC-FF35-4107-BB42-C355EAB8A129}" destId="{AE34DCF3-5BEF-4DD1-A0C2-D687ABC4B356}" srcOrd="0" destOrd="0" presId="urn:microsoft.com/office/officeart/2008/layout/VerticalCurvedList"/>
    <dgm:cxn modelId="{7F322DA8-14E9-4A8D-9F04-EE1B47DC624B}" type="presOf" srcId="{F9D17E7E-AAED-4096-9020-D584EF807707}" destId="{8C199336-FF11-4DA0-968A-2370B41B1CB6}" srcOrd="0" destOrd="0" presId="urn:microsoft.com/office/officeart/2008/layout/VerticalCurvedList"/>
    <dgm:cxn modelId="{ADAC8C22-4ED5-4350-A168-FCE28536B1E4}" type="presOf" srcId="{1DAE4D8F-502D-4766-B305-D0179A11B4BA}" destId="{5388C6AB-B94D-443B-9452-8A16958951E4}" srcOrd="0" destOrd="0" presId="urn:microsoft.com/office/officeart/2008/layout/VerticalCurvedList"/>
    <dgm:cxn modelId="{89B1502A-2D68-4A2D-9402-9F4650DDA76F}" srcId="{F9D17E7E-AAED-4096-9020-D584EF807707}" destId="{B4B60CDC-FF35-4107-BB42-C355EAB8A129}" srcOrd="0" destOrd="0" parTransId="{8B06893A-2195-4C69-BC52-60A6D7F4A86B}" sibTransId="{1BB0857C-EFD1-4BCA-959A-E1FD8563EA04}"/>
    <dgm:cxn modelId="{B3B5BB89-44C6-4D82-8261-D9E80EDF7F6F}" type="presOf" srcId="{1BB0857C-EFD1-4BCA-959A-E1FD8563EA04}" destId="{63900438-8FB8-444B-A386-56E18BB83F35}" srcOrd="0" destOrd="0" presId="urn:microsoft.com/office/officeart/2008/layout/VerticalCurvedList"/>
    <dgm:cxn modelId="{FCB904F7-76D2-4230-B565-4E09A6F5A96B}" srcId="{F9D17E7E-AAED-4096-9020-D584EF807707}" destId="{F0801117-3FB4-4A83-9D7F-B9C938471AAC}" srcOrd="1" destOrd="0" parTransId="{D4DB05EC-D75C-48A3-B9D3-1C43F741C748}" sibTransId="{20C26659-D80D-4EE3-A151-7622737DE446}"/>
    <dgm:cxn modelId="{E814CEDA-DFD1-41D0-9B47-78858D1F818B}" srcId="{F9D17E7E-AAED-4096-9020-D584EF807707}" destId="{1DAE4D8F-502D-4766-B305-D0179A11B4BA}" srcOrd="2" destOrd="0" parTransId="{592E341B-59BC-43BC-A9D5-BC1F08C87BD5}" sibTransId="{0511F7D3-8D5C-4915-BDB9-3F88328CA80C}"/>
    <dgm:cxn modelId="{0022F3D1-AB17-41B4-A412-0AE8CFBBB0C1}" srcId="{F9D17E7E-AAED-4096-9020-D584EF807707}" destId="{597E294B-29ED-4B21-9794-CF8066648A56}" srcOrd="3" destOrd="0" parTransId="{1007AFE4-532F-4F5C-808C-05F38BB8D905}" sibTransId="{477D0BA7-C75A-49E9-A7C2-F16203A99B6A}"/>
    <dgm:cxn modelId="{B751A0AC-DF15-49F0-8B97-2A772F404E95}" type="presOf" srcId="{597E294B-29ED-4B21-9794-CF8066648A56}" destId="{3FC8C1DC-BCCC-442E-82DC-932AE308D903}" srcOrd="0" destOrd="0" presId="urn:microsoft.com/office/officeart/2008/layout/VerticalCurvedList"/>
    <dgm:cxn modelId="{CE3625A6-A9A6-479C-8E23-3079F99AB9BF}" type="presOf" srcId="{F0801117-3FB4-4A83-9D7F-B9C938471AAC}" destId="{B91FE6AB-6B2C-4B41-A751-9EF2391E6246}" srcOrd="0" destOrd="0" presId="urn:microsoft.com/office/officeart/2008/layout/VerticalCurvedList"/>
    <dgm:cxn modelId="{3DD17F4A-3A36-492E-A424-F29DB420A1E2}" type="presParOf" srcId="{8C199336-FF11-4DA0-968A-2370B41B1CB6}" destId="{ABDF307B-29BC-488E-85F4-A6C9C8856F10}" srcOrd="0" destOrd="0" presId="urn:microsoft.com/office/officeart/2008/layout/VerticalCurvedList"/>
    <dgm:cxn modelId="{7AA44FBA-9DF7-461C-9234-43A758E15314}" type="presParOf" srcId="{ABDF307B-29BC-488E-85F4-A6C9C8856F10}" destId="{C9B9AEFB-2691-41F8-9BD4-D26742E70278}" srcOrd="0" destOrd="0" presId="urn:microsoft.com/office/officeart/2008/layout/VerticalCurvedList"/>
    <dgm:cxn modelId="{098F38C2-EEE3-4932-AD34-A630DA620DF6}" type="presParOf" srcId="{C9B9AEFB-2691-41F8-9BD4-D26742E70278}" destId="{5D26C707-03A7-4611-973A-92079864574F}" srcOrd="0" destOrd="0" presId="urn:microsoft.com/office/officeart/2008/layout/VerticalCurvedList"/>
    <dgm:cxn modelId="{F2BB416C-8E58-4710-8ADD-19F377075CC0}" type="presParOf" srcId="{C9B9AEFB-2691-41F8-9BD4-D26742E70278}" destId="{63900438-8FB8-444B-A386-56E18BB83F35}" srcOrd="1" destOrd="0" presId="urn:microsoft.com/office/officeart/2008/layout/VerticalCurvedList"/>
    <dgm:cxn modelId="{507F5CEB-D985-44EA-BA2F-08C6088157E7}" type="presParOf" srcId="{C9B9AEFB-2691-41F8-9BD4-D26742E70278}" destId="{920425F8-ADB6-4FBD-9D9A-8B66BC4C8184}" srcOrd="2" destOrd="0" presId="urn:microsoft.com/office/officeart/2008/layout/VerticalCurvedList"/>
    <dgm:cxn modelId="{BC73D2FF-6EDA-4162-A7F0-0FB94C7B43F1}" type="presParOf" srcId="{C9B9AEFB-2691-41F8-9BD4-D26742E70278}" destId="{96ED8B42-D6DE-4502-BB56-3B0277C81C08}" srcOrd="3" destOrd="0" presId="urn:microsoft.com/office/officeart/2008/layout/VerticalCurvedList"/>
    <dgm:cxn modelId="{C415D22B-2860-4C93-B2EE-21FA43835D4B}" type="presParOf" srcId="{ABDF307B-29BC-488E-85F4-A6C9C8856F10}" destId="{AE34DCF3-5BEF-4DD1-A0C2-D687ABC4B356}" srcOrd="1" destOrd="0" presId="urn:microsoft.com/office/officeart/2008/layout/VerticalCurvedList"/>
    <dgm:cxn modelId="{08ECCBB2-6CC8-42C5-8EAD-71776064E47E}" type="presParOf" srcId="{ABDF307B-29BC-488E-85F4-A6C9C8856F10}" destId="{C72076B7-EE9A-4FE4-9767-5F77A47D6F89}" srcOrd="2" destOrd="0" presId="urn:microsoft.com/office/officeart/2008/layout/VerticalCurvedList"/>
    <dgm:cxn modelId="{D5DB250C-1D72-41DA-A542-BF19C95BE497}" type="presParOf" srcId="{C72076B7-EE9A-4FE4-9767-5F77A47D6F89}" destId="{C21463BB-9530-4D15-AAAF-1E576B134E7F}" srcOrd="0" destOrd="0" presId="urn:microsoft.com/office/officeart/2008/layout/VerticalCurvedList"/>
    <dgm:cxn modelId="{85281B95-A74E-4E3B-8B66-109D35855064}" type="presParOf" srcId="{ABDF307B-29BC-488E-85F4-A6C9C8856F10}" destId="{B91FE6AB-6B2C-4B41-A751-9EF2391E6246}" srcOrd="3" destOrd="0" presId="urn:microsoft.com/office/officeart/2008/layout/VerticalCurvedList"/>
    <dgm:cxn modelId="{6E2C3000-F20E-4F57-91C6-58A0B22853E0}" type="presParOf" srcId="{ABDF307B-29BC-488E-85F4-A6C9C8856F10}" destId="{89D1CB52-E18C-4348-B667-872C702C528E}" srcOrd="4" destOrd="0" presId="urn:microsoft.com/office/officeart/2008/layout/VerticalCurvedList"/>
    <dgm:cxn modelId="{713BC767-8F74-4ACB-BF67-CE9007EDC5BB}" type="presParOf" srcId="{89D1CB52-E18C-4348-B667-872C702C528E}" destId="{24C8EEDB-9B8A-4B04-9081-DA78B72F0F11}" srcOrd="0" destOrd="0" presId="urn:microsoft.com/office/officeart/2008/layout/VerticalCurvedList"/>
    <dgm:cxn modelId="{84D1B596-B834-4006-B363-15D50582644A}" type="presParOf" srcId="{ABDF307B-29BC-488E-85F4-A6C9C8856F10}" destId="{5388C6AB-B94D-443B-9452-8A16958951E4}" srcOrd="5" destOrd="0" presId="urn:microsoft.com/office/officeart/2008/layout/VerticalCurvedList"/>
    <dgm:cxn modelId="{AEF34D84-0743-4E95-83A6-B0510D8CEB6B}" type="presParOf" srcId="{ABDF307B-29BC-488E-85F4-A6C9C8856F10}" destId="{87BD2399-51D2-45C3-8775-1C03E4DBF649}" srcOrd="6" destOrd="0" presId="urn:microsoft.com/office/officeart/2008/layout/VerticalCurvedList"/>
    <dgm:cxn modelId="{71589441-215B-4382-92E4-61CBA1D81789}" type="presParOf" srcId="{87BD2399-51D2-45C3-8775-1C03E4DBF649}" destId="{C87CB6A5-2909-4FC3-8A6C-8CD37C64F760}" srcOrd="0" destOrd="0" presId="urn:microsoft.com/office/officeart/2008/layout/VerticalCurvedList"/>
    <dgm:cxn modelId="{48BEBEF4-2E36-4065-B895-7329D1ED17EC}" type="presParOf" srcId="{ABDF307B-29BC-488E-85F4-A6C9C8856F10}" destId="{3FC8C1DC-BCCC-442E-82DC-932AE308D903}" srcOrd="7" destOrd="0" presId="urn:microsoft.com/office/officeart/2008/layout/VerticalCurvedList"/>
    <dgm:cxn modelId="{EA220EEB-DDEF-4B5F-A699-C71C61744845}" type="presParOf" srcId="{ABDF307B-29BC-488E-85F4-A6C9C8856F10}" destId="{A138E3CE-D99B-43A7-B2F0-D455F0AAC562}" srcOrd="8" destOrd="0" presId="urn:microsoft.com/office/officeart/2008/layout/VerticalCurvedList"/>
    <dgm:cxn modelId="{F3C51362-33E0-4144-8828-73B2A7489430}" type="presParOf" srcId="{A138E3CE-D99B-43A7-B2F0-D455F0AAC562}" destId="{D5B7F214-C276-4E6F-8300-F98D911A894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B7A6A7-DFA0-4A62-BB16-2523ACCA9EBB}" type="doc">
      <dgm:prSet loTypeId="urn:microsoft.com/office/officeart/2005/8/layout/vList5" loCatId="list" qsTypeId="urn:microsoft.com/office/officeart/2005/8/quickstyle/simple5" qsCatId="simple" csTypeId="urn:microsoft.com/office/officeart/2005/8/colors/accent1_1" csCatId="accent1" phldr="1"/>
      <dgm:spPr/>
      <dgm:t>
        <a:bodyPr/>
        <a:lstStyle/>
        <a:p>
          <a:endParaRPr lang="es-EC"/>
        </a:p>
      </dgm:t>
    </dgm:pt>
    <dgm:pt modelId="{E3F17852-01B8-4C5E-AAEB-48354092F2A9}">
      <dgm:prSet phldrT="[Texto]"/>
      <dgm:spPr/>
      <dgm:t>
        <a:bodyPr/>
        <a:lstStyle/>
        <a:p>
          <a:r>
            <a:rPr lang="es-EC" dirty="0" smtClean="0"/>
            <a:t>Formación profesional</a:t>
          </a:r>
          <a:endParaRPr lang="es-EC" dirty="0"/>
        </a:p>
      </dgm:t>
    </dgm:pt>
    <dgm:pt modelId="{4CB05810-B8BE-42FD-A064-B050569314DE}" type="parTrans" cxnId="{F3432E80-622A-4C8C-9428-00B0CAC0FE2B}">
      <dgm:prSet/>
      <dgm:spPr/>
      <dgm:t>
        <a:bodyPr/>
        <a:lstStyle/>
        <a:p>
          <a:endParaRPr lang="es-EC"/>
        </a:p>
      </dgm:t>
    </dgm:pt>
    <dgm:pt modelId="{A81D7933-375C-4940-89C2-98272ED7E0F8}" type="sibTrans" cxnId="{F3432E80-622A-4C8C-9428-00B0CAC0FE2B}">
      <dgm:prSet/>
      <dgm:spPr/>
      <dgm:t>
        <a:bodyPr/>
        <a:lstStyle/>
        <a:p>
          <a:endParaRPr lang="es-EC"/>
        </a:p>
      </dgm:t>
    </dgm:pt>
    <dgm:pt modelId="{09503824-E1E5-4468-97E1-223DB969F9DD}">
      <dgm:prSet phldrT="[Texto]"/>
      <dgm:spPr/>
      <dgm:t>
        <a:bodyPr/>
        <a:lstStyle/>
        <a:p>
          <a:r>
            <a:rPr lang="es-EC" dirty="0" smtClean="0"/>
            <a:t>31 componentes</a:t>
          </a:r>
          <a:endParaRPr lang="es-EC" dirty="0"/>
        </a:p>
      </dgm:t>
    </dgm:pt>
    <dgm:pt modelId="{894AC688-FCF1-4932-96F8-63146EA8C0FA}" type="parTrans" cxnId="{E9EFA111-8F68-4F7E-8D2A-8163B2F84554}">
      <dgm:prSet/>
      <dgm:spPr/>
      <dgm:t>
        <a:bodyPr/>
        <a:lstStyle/>
        <a:p>
          <a:endParaRPr lang="es-EC"/>
        </a:p>
      </dgm:t>
    </dgm:pt>
    <dgm:pt modelId="{710B7E42-F8B6-45C0-9E0F-263DD03E416A}" type="sibTrans" cxnId="{E9EFA111-8F68-4F7E-8D2A-8163B2F84554}">
      <dgm:prSet/>
      <dgm:spPr/>
      <dgm:t>
        <a:bodyPr/>
        <a:lstStyle/>
        <a:p>
          <a:endParaRPr lang="es-EC"/>
        </a:p>
      </dgm:t>
    </dgm:pt>
    <dgm:pt modelId="{487C4C7F-E5E0-4437-B480-DA40C314C06B}">
      <dgm:prSet phldrT="[Texto]"/>
      <dgm:spPr/>
      <dgm:t>
        <a:bodyPr/>
        <a:lstStyle/>
        <a:p>
          <a:r>
            <a:rPr lang="es-EC" dirty="0" smtClean="0"/>
            <a:t>Asignaturas teóricas mal posicionadas</a:t>
          </a:r>
          <a:endParaRPr lang="es-EC" dirty="0"/>
        </a:p>
      </dgm:t>
    </dgm:pt>
    <dgm:pt modelId="{4E537CE6-F555-42FE-A440-086E34665597}" type="parTrans" cxnId="{1145BCFB-9D1A-4800-98E3-E041D48C44C9}">
      <dgm:prSet/>
      <dgm:spPr/>
      <dgm:t>
        <a:bodyPr/>
        <a:lstStyle/>
        <a:p>
          <a:endParaRPr lang="es-EC"/>
        </a:p>
      </dgm:t>
    </dgm:pt>
    <dgm:pt modelId="{237B06B8-0306-45DB-8B7A-5F65C41D0EE5}" type="sibTrans" cxnId="{1145BCFB-9D1A-4800-98E3-E041D48C44C9}">
      <dgm:prSet/>
      <dgm:spPr/>
      <dgm:t>
        <a:bodyPr/>
        <a:lstStyle/>
        <a:p>
          <a:endParaRPr lang="es-EC"/>
        </a:p>
      </dgm:t>
    </dgm:pt>
    <dgm:pt modelId="{224C3880-D6E1-4374-A9C1-721F29B0342B}">
      <dgm:prSet phldrT="[Texto]"/>
      <dgm:spPr/>
      <dgm:t>
        <a:bodyPr/>
        <a:lstStyle/>
        <a:p>
          <a:r>
            <a:rPr lang="es-EC" dirty="0" smtClean="0"/>
            <a:t>Ciencias Exactas</a:t>
          </a:r>
          <a:endParaRPr lang="es-EC" dirty="0"/>
        </a:p>
      </dgm:t>
    </dgm:pt>
    <dgm:pt modelId="{816DED06-ABB0-4366-A3CF-4BB81D4D7BD8}" type="parTrans" cxnId="{AB7A564A-1311-4FFD-AFCC-D90E3A0A7C18}">
      <dgm:prSet/>
      <dgm:spPr/>
      <dgm:t>
        <a:bodyPr/>
        <a:lstStyle/>
        <a:p>
          <a:endParaRPr lang="es-EC"/>
        </a:p>
      </dgm:t>
    </dgm:pt>
    <dgm:pt modelId="{E1AA2298-35BD-477A-AC76-BA05012350A6}" type="sibTrans" cxnId="{AB7A564A-1311-4FFD-AFCC-D90E3A0A7C18}">
      <dgm:prSet/>
      <dgm:spPr/>
      <dgm:t>
        <a:bodyPr/>
        <a:lstStyle/>
        <a:p>
          <a:endParaRPr lang="es-EC"/>
        </a:p>
      </dgm:t>
    </dgm:pt>
    <dgm:pt modelId="{791584E6-A9EC-468C-A0FB-A1CEE8E0269F}">
      <dgm:prSet phldrT="[Texto]"/>
      <dgm:spPr/>
      <dgm:t>
        <a:bodyPr/>
        <a:lstStyle/>
        <a:p>
          <a:r>
            <a:rPr lang="es-EC" dirty="0" smtClean="0"/>
            <a:t>Matemática I y Estadística Descriptiva </a:t>
          </a:r>
          <a:endParaRPr lang="es-EC" dirty="0"/>
        </a:p>
      </dgm:t>
    </dgm:pt>
    <dgm:pt modelId="{F56140A5-35AA-4989-B0DD-D02C75062A8D}" type="parTrans" cxnId="{C51C21F7-1189-479F-9B26-371C9D1C78F7}">
      <dgm:prSet/>
      <dgm:spPr/>
      <dgm:t>
        <a:bodyPr/>
        <a:lstStyle/>
        <a:p>
          <a:endParaRPr lang="es-EC"/>
        </a:p>
      </dgm:t>
    </dgm:pt>
    <dgm:pt modelId="{EF52FF7E-5763-404C-9F95-923007E026D2}" type="sibTrans" cxnId="{C51C21F7-1189-479F-9B26-371C9D1C78F7}">
      <dgm:prSet/>
      <dgm:spPr/>
      <dgm:t>
        <a:bodyPr/>
        <a:lstStyle/>
        <a:p>
          <a:endParaRPr lang="es-EC"/>
        </a:p>
      </dgm:t>
    </dgm:pt>
    <dgm:pt modelId="{5437432F-74C5-4DF3-9EA2-4064658E8EF0}">
      <dgm:prSet phldrT="[Texto]"/>
      <dgm:spPr/>
      <dgm:t>
        <a:bodyPr/>
        <a:lstStyle/>
        <a:p>
          <a:r>
            <a:rPr lang="es-EC" dirty="0" smtClean="0"/>
            <a:t>Para ingeniería es necesario 8000 horas en 10 periodos</a:t>
          </a:r>
          <a:endParaRPr lang="es-EC" dirty="0"/>
        </a:p>
      </dgm:t>
    </dgm:pt>
    <dgm:pt modelId="{30183E80-C1F8-475F-A5DC-F667E28B4ED8}" type="parTrans" cxnId="{435DD3CB-41E7-4263-A9C4-9C7BB1E18405}">
      <dgm:prSet/>
      <dgm:spPr/>
      <dgm:t>
        <a:bodyPr/>
        <a:lstStyle/>
        <a:p>
          <a:endParaRPr lang="es-EC"/>
        </a:p>
      </dgm:t>
    </dgm:pt>
    <dgm:pt modelId="{024A6BB6-3EF4-403E-9947-DCC501554327}" type="sibTrans" cxnId="{435DD3CB-41E7-4263-A9C4-9C7BB1E18405}">
      <dgm:prSet/>
      <dgm:spPr/>
      <dgm:t>
        <a:bodyPr/>
        <a:lstStyle/>
        <a:p>
          <a:endParaRPr lang="es-EC"/>
        </a:p>
      </dgm:t>
    </dgm:pt>
    <dgm:pt modelId="{02CE5526-0254-4AF4-AC90-6F63762A760D}">
      <dgm:prSet phldrT="[Texto]"/>
      <dgm:spPr/>
      <dgm:t>
        <a:bodyPr/>
        <a:lstStyle/>
        <a:p>
          <a:r>
            <a:rPr lang="es-EC" b="0" dirty="0" smtClean="0"/>
            <a:t>Formación administrativa y empresarial de la profesión</a:t>
          </a:r>
          <a:endParaRPr lang="es-EC" b="0" dirty="0"/>
        </a:p>
      </dgm:t>
    </dgm:pt>
    <dgm:pt modelId="{E9A54899-DD3C-4FE7-B761-1207498E18E7}" type="parTrans" cxnId="{48CB7F6E-1C31-482E-8EE9-A83488382040}">
      <dgm:prSet/>
      <dgm:spPr/>
      <dgm:t>
        <a:bodyPr/>
        <a:lstStyle/>
        <a:p>
          <a:endParaRPr lang="es-EC"/>
        </a:p>
      </dgm:t>
    </dgm:pt>
    <dgm:pt modelId="{D4431686-7382-49D3-9B21-F171A65662B4}" type="sibTrans" cxnId="{48CB7F6E-1C31-482E-8EE9-A83488382040}">
      <dgm:prSet/>
      <dgm:spPr/>
      <dgm:t>
        <a:bodyPr/>
        <a:lstStyle/>
        <a:p>
          <a:endParaRPr lang="es-EC"/>
        </a:p>
      </dgm:t>
    </dgm:pt>
    <dgm:pt modelId="{62AB5BE7-5138-4A20-8CF1-E9BD01CEF630}">
      <dgm:prSet phldrT="[Texto]"/>
      <dgm:spPr/>
      <dgm:t>
        <a:bodyPr/>
        <a:lstStyle/>
        <a:p>
          <a:r>
            <a:rPr lang="es-EC" dirty="0" smtClean="0"/>
            <a:t>24 asignatura: realidad nacional, macro  y microeconomía, mercadotecnia</a:t>
          </a:r>
          <a:endParaRPr lang="es-EC" dirty="0"/>
        </a:p>
      </dgm:t>
    </dgm:pt>
    <dgm:pt modelId="{73DFD930-68E8-4A6F-99EE-3F69E6464CFF}" type="parTrans" cxnId="{1A6F42F8-D3C8-4207-8A2B-04623DF88B5C}">
      <dgm:prSet/>
      <dgm:spPr/>
      <dgm:t>
        <a:bodyPr/>
        <a:lstStyle/>
        <a:p>
          <a:endParaRPr lang="es-EC"/>
        </a:p>
      </dgm:t>
    </dgm:pt>
    <dgm:pt modelId="{7F940EFA-D620-470B-B11E-5692EDF31F25}" type="sibTrans" cxnId="{1A6F42F8-D3C8-4207-8A2B-04623DF88B5C}">
      <dgm:prSet/>
      <dgm:spPr/>
      <dgm:t>
        <a:bodyPr/>
        <a:lstStyle/>
        <a:p>
          <a:endParaRPr lang="es-EC"/>
        </a:p>
      </dgm:t>
    </dgm:pt>
    <dgm:pt modelId="{99B7D3A7-A027-467E-BBE1-50B1F754B439}">
      <dgm:prSet phldrT="[Texto]"/>
      <dgm:spPr/>
      <dgm:t>
        <a:bodyPr/>
        <a:lstStyle/>
        <a:p>
          <a:r>
            <a:rPr lang="es-EC" dirty="0" smtClean="0"/>
            <a:t>Refuerzo en componentes administrativos</a:t>
          </a:r>
          <a:endParaRPr lang="es-EC" dirty="0"/>
        </a:p>
      </dgm:t>
    </dgm:pt>
    <dgm:pt modelId="{08E887BC-86C3-417B-B347-5F6EA5E17DFF}" type="parTrans" cxnId="{2AACD75F-881D-4412-8ADD-5303D5506CC0}">
      <dgm:prSet/>
      <dgm:spPr/>
      <dgm:t>
        <a:bodyPr/>
        <a:lstStyle/>
        <a:p>
          <a:endParaRPr lang="es-EC"/>
        </a:p>
      </dgm:t>
    </dgm:pt>
    <dgm:pt modelId="{21B6F2C9-1617-4226-8B04-821930EA71A8}" type="sibTrans" cxnId="{2AACD75F-881D-4412-8ADD-5303D5506CC0}">
      <dgm:prSet/>
      <dgm:spPr/>
      <dgm:t>
        <a:bodyPr/>
        <a:lstStyle/>
        <a:p>
          <a:endParaRPr lang="es-EC"/>
        </a:p>
      </dgm:t>
    </dgm:pt>
    <dgm:pt modelId="{6D30BA39-9622-496E-9400-F6BFD4A3EB7A}">
      <dgm:prSet phldrT="[Texto]"/>
      <dgm:spPr/>
      <dgm:t>
        <a:bodyPr/>
        <a:lstStyle/>
        <a:p>
          <a:r>
            <a:rPr lang="es-EC" dirty="0" smtClean="0"/>
            <a:t>No se incluye: atención al cliente, manejo de software operativo y vocabulario técnico</a:t>
          </a:r>
          <a:endParaRPr lang="es-EC" dirty="0"/>
        </a:p>
      </dgm:t>
    </dgm:pt>
    <dgm:pt modelId="{B232416B-7ECF-4D26-944B-E48EF3B11CFD}" type="parTrans" cxnId="{12A3A512-21FE-4CE7-9E84-7C32BBA7072B}">
      <dgm:prSet/>
      <dgm:spPr/>
      <dgm:t>
        <a:bodyPr/>
        <a:lstStyle/>
        <a:p>
          <a:endParaRPr lang="es-EC"/>
        </a:p>
      </dgm:t>
    </dgm:pt>
    <dgm:pt modelId="{B05DBE60-1DD0-45D3-A3DA-44D138269EE0}" type="sibTrans" cxnId="{12A3A512-21FE-4CE7-9E84-7C32BBA7072B}">
      <dgm:prSet/>
      <dgm:spPr/>
      <dgm:t>
        <a:bodyPr/>
        <a:lstStyle/>
        <a:p>
          <a:endParaRPr lang="es-EC"/>
        </a:p>
      </dgm:t>
    </dgm:pt>
    <dgm:pt modelId="{57A20D41-F183-482C-A440-BE5B422B5531}" type="pres">
      <dgm:prSet presAssocID="{98B7A6A7-DFA0-4A62-BB16-2523ACCA9EBB}" presName="Name0" presStyleCnt="0">
        <dgm:presLayoutVars>
          <dgm:dir/>
          <dgm:animLvl val="lvl"/>
          <dgm:resizeHandles val="exact"/>
        </dgm:presLayoutVars>
      </dgm:prSet>
      <dgm:spPr/>
      <dgm:t>
        <a:bodyPr/>
        <a:lstStyle/>
        <a:p>
          <a:endParaRPr lang="es-ES"/>
        </a:p>
      </dgm:t>
    </dgm:pt>
    <dgm:pt modelId="{13126C94-8191-4A8E-AED8-00D989ABCC75}" type="pres">
      <dgm:prSet presAssocID="{E3F17852-01B8-4C5E-AAEB-48354092F2A9}" presName="linNode" presStyleCnt="0"/>
      <dgm:spPr/>
    </dgm:pt>
    <dgm:pt modelId="{132CB884-E682-4B1F-9809-2BD482D895C4}" type="pres">
      <dgm:prSet presAssocID="{E3F17852-01B8-4C5E-AAEB-48354092F2A9}" presName="parentText" presStyleLbl="node1" presStyleIdx="0" presStyleCnt="3">
        <dgm:presLayoutVars>
          <dgm:chMax val="1"/>
          <dgm:bulletEnabled val="1"/>
        </dgm:presLayoutVars>
      </dgm:prSet>
      <dgm:spPr/>
      <dgm:t>
        <a:bodyPr/>
        <a:lstStyle/>
        <a:p>
          <a:endParaRPr lang="es-ES"/>
        </a:p>
      </dgm:t>
    </dgm:pt>
    <dgm:pt modelId="{B907C62F-E8C8-4A7E-ABEF-E9CDD9624C17}" type="pres">
      <dgm:prSet presAssocID="{E3F17852-01B8-4C5E-AAEB-48354092F2A9}" presName="descendantText" presStyleLbl="alignAccFollowNode1" presStyleIdx="0" presStyleCnt="3">
        <dgm:presLayoutVars>
          <dgm:bulletEnabled val="1"/>
        </dgm:presLayoutVars>
      </dgm:prSet>
      <dgm:spPr/>
      <dgm:t>
        <a:bodyPr/>
        <a:lstStyle/>
        <a:p>
          <a:endParaRPr lang="es-EC"/>
        </a:p>
      </dgm:t>
    </dgm:pt>
    <dgm:pt modelId="{BB8E16F3-FC08-499C-8FBA-702D31FF8782}" type="pres">
      <dgm:prSet presAssocID="{A81D7933-375C-4940-89C2-98272ED7E0F8}" presName="sp" presStyleCnt="0"/>
      <dgm:spPr/>
    </dgm:pt>
    <dgm:pt modelId="{98E8AB22-4BFD-4356-B164-5F86B4CF2EF4}" type="pres">
      <dgm:prSet presAssocID="{224C3880-D6E1-4374-A9C1-721F29B0342B}" presName="linNode" presStyleCnt="0"/>
      <dgm:spPr/>
    </dgm:pt>
    <dgm:pt modelId="{9AC74614-B6B5-4DA3-98E3-A83C4443AEA9}" type="pres">
      <dgm:prSet presAssocID="{224C3880-D6E1-4374-A9C1-721F29B0342B}" presName="parentText" presStyleLbl="node1" presStyleIdx="1" presStyleCnt="3">
        <dgm:presLayoutVars>
          <dgm:chMax val="1"/>
          <dgm:bulletEnabled val="1"/>
        </dgm:presLayoutVars>
      </dgm:prSet>
      <dgm:spPr/>
      <dgm:t>
        <a:bodyPr/>
        <a:lstStyle/>
        <a:p>
          <a:endParaRPr lang="es-EC"/>
        </a:p>
      </dgm:t>
    </dgm:pt>
    <dgm:pt modelId="{822D8A5B-3316-441F-A091-F40E20EE1283}" type="pres">
      <dgm:prSet presAssocID="{224C3880-D6E1-4374-A9C1-721F29B0342B}" presName="descendantText" presStyleLbl="alignAccFollowNode1" presStyleIdx="1" presStyleCnt="3">
        <dgm:presLayoutVars>
          <dgm:bulletEnabled val="1"/>
        </dgm:presLayoutVars>
      </dgm:prSet>
      <dgm:spPr/>
      <dgm:t>
        <a:bodyPr/>
        <a:lstStyle/>
        <a:p>
          <a:endParaRPr lang="es-EC"/>
        </a:p>
      </dgm:t>
    </dgm:pt>
    <dgm:pt modelId="{E831FE60-05CE-4444-A5AA-503007A69AB8}" type="pres">
      <dgm:prSet presAssocID="{E1AA2298-35BD-477A-AC76-BA05012350A6}" presName="sp" presStyleCnt="0"/>
      <dgm:spPr/>
    </dgm:pt>
    <dgm:pt modelId="{B4D21DB7-AA12-4341-869A-E90659BCD885}" type="pres">
      <dgm:prSet presAssocID="{02CE5526-0254-4AF4-AC90-6F63762A760D}" presName="linNode" presStyleCnt="0"/>
      <dgm:spPr/>
    </dgm:pt>
    <dgm:pt modelId="{2E895B6D-E1BB-4CB5-B89B-96C82AFF979C}" type="pres">
      <dgm:prSet presAssocID="{02CE5526-0254-4AF4-AC90-6F63762A760D}" presName="parentText" presStyleLbl="node1" presStyleIdx="2" presStyleCnt="3">
        <dgm:presLayoutVars>
          <dgm:chMax val="1"/>
          <dgm:bulletEnabled val="1"/>
        </dgm:presLayoutVars>
      </dgm:prSet>
      <dgm:spPr/>
      <dgm:t>
        <a:bodyPr/>
        <a:lstStyle/>
        <a:p>
          <a:endParaRPr lang="es-EC"/>
        </a:p>
      </dgm:t>
    </dgm:pt>
    <dgm:pt modelId="{973CE2F2-C62A-447D-8A94-1CFA9CE6FA1A}" type="pres">
      <dgm:prSet presAssocID="{02CE5526-0254-4AF4-AC90-6F63762A760D}" presName="descendantText" presStyleLbl="alignAccFollowNode1" presStyleIdx="2" presStyleCnt="3">
        <dgm:presLayoutVars>
          <dgm:bulletEnabled val="1"/>
        </dgm:presLayoutVars>
      </dgm:prSet>
      <dgm:spPr/>
      <dgm:t>
        <a:bodyPr/>
        <a:lstStyle/>
        <a:p>
          <a:endParaRPr lang="es-EC"/>
        </a:p>
      </dgm:t>
    </dgm:pt>
  </dgm:ptLst>
  <dgm:cxnLst>
    <dgm:cxn modelId="{21AC1BFD-01A0-470B-866A-E01D50A5FD2D}" type="presOf" srcId="{E3F17852-01B8-4C5E-AAEB-48354092F2A9}" destId="{132CB884-E682-4B1F-9809-2BD482D895C4}" srcOrd="0" destOrd="0" presId="urn:microsoft.com/office/officeart/2005/8/layout/vList5"/>
    <dgm:cxn modelId="{31203439-81A8-46E2-A441-586E346522E2}" type="presOf" srcId="{62AB5BE7-5138-4A20-8CF1-E9BD01CEF630}" destId="{973CE2F2-C62A-447D-8A94-1CFA9CE6FA1A}" srcOrd="0" destOrd="0" presId="urn:microsoft.com/office/officeart/2005/8/layout/vList5"/>
    <dgm:cxn modelId="{C51C21F7-1189-479F-9B26-371C9D1C78F7}" srcId="{224C3880-D6E1-4374-A9C1-721F29B0342B}" destId="{791584E6-A9EC-468C-A0FB-A1CEE8E0269F}" srcOrd="0" destOrd="0" parTransId="{F56140A5-35AA-4989-B0DD-D02C75062A8D}" sibTransId="{EF52FF7E-5763-404C-9F95-923007E026D2}"/>
    <dgm:cxn modelId="{AB7A564A-1311-4FFD-AFCC-D90E3A0A7C18}" srcId="{98B7A6A7-DFA0-4A62-BB16-2523ACCA9EBB}" destId="{224C3880-D6E1-4374-A9C1-721F29B0342B}" srcOrd="1" destOrd="0" parTransId="{816DED06-ABB0-4366-A3CF-4BB81D4D7BD8}" sibTransId="{E1AA2298-35BD-477A-AC76-BA05012350A6}"/>
    <dgm:cxn modelId="{13B584EC-597A-4235-AE1E-448622EFC565}" type="presOf" srcId="{5437432F-74C5-4DF3-9EA2-4064658E8EF0}" destId="{822D8A5B-3316-441F-A091-F40E20EE1283}" srcOrd="0" destOrd="1" presId="urn:microsoft.com/office/officeart/2005/8/layout/vList5"/>
    <dgm:cxn modelId="{E9EFA111-8F68-4F7E-8D2A-8163B2F84554}" srcId="{E3F17852-01B8-4C5E-AAEB-48354092F2A9}" destId="{09503824-E1E5-4468-97E1-223DB969F9DD}" srcOrd="0" destOrd="0" parTransId="{894AC688-FCF1-4932-96F8-63146EA8C0FA}" sibTransId="{710B7E42-F8B6-45C0-9E0F-263DD03E416A}"/>
    <dgm:cxn modelId="{48CB7F6E-1C31-482E-8EE9-A83488382040}" srcId="{98B7A6A7-DFA0-4A62-BB16-2523ACCA9EBB}" destId="{02CE5526-0254-4AF4-AC90-6F63762A760D}" srcOrd="2" destOrd="0" parTransId="{E9A54899-DD3C-4FE7-B761-1207498E18E7}" sibTransId="{D4431686-7382-49D3-9B21-F171A65662B4}"/>
    <dgm:cxn modelId="{1145BCFB-9D1A-4800-98E3-E041D48C44C9}" srcId="{E3F17852-01B8-4C5E-AAEB-48354092F2A9}" destId="{487C4C7F-E5E0-4437-B480-DA40C314C06B}" srcOrd="1" destOrd="0" parTransId="{4E537CE6-F555-42FE-A440-086E34665597}" sibTransId="{237B06B8-0306-45DB-8B7A-5F65C41D0EE5}"/>
    <dgm:cxn modelId="{2AACD75F-881D-4412-8ADD-5303D5506CC0}" srcId="{02CE5526-0254-4AF4-AC90-6F63762A760D}" destId="{99B7D3A7-A027-467E-BBE1-50B1F754B439}" srcOrd="1" destOrd="0" parTransId="{08E887BC-86C3-417B-B347-5F6EA5E17DFF}" sibTransId="{21B6F2C9-1617-4226-8B04-821930EA71A8}"/>
    <dgm:cxn modelId="{1A6F42F8-D3C8-4207-8A2B-04623DF88B5C}" srcId="{02CE5526-0254-4AF4-AC90-6F63762A760D}" destId="{62AB5BE7-5138-4A20-8CF1-E9BD01CEF630}" srcOrd="0" destOrd="0" parTransId="{73DFD930-68E8-4A6F-99EE-3F69E6464CFF}" sibTransId="{7F940EFA-D620-470B-B11E-5692EDF31F25}"/>
    <dgm:cxn modelId="{D2E1696A-3985-4803-8EC7-7EDF5243127C}" type="presOf" srcId="{6D30BA39-9622-496E-9400-F6BFD4A3EB7A}" destId="{B907C62F-E8C8-4A7E-ABEF-E9CDD9624C17}" srcOrd="0" destOrd="2" presId="urn:microsoft.com/office/officeart/2005/8/layout/vList5"/>
    <dgm:cxn modelId="{435DD3CB-41E7-4263-A9C4-9C7BB1E18405}" srcId="{224C3880-D6E1-4374-A9C1-721F29B0342B}" destId="{5437432F-74C5-4DF3-9EA2-4064658E8EF0}" srcOrd="1" destOrd="0" parTransId="{30183E80-C1F8-475F-A5DC-F667E28B4ED8}" sibTransId="{024A6BB6-3EF4-403E-9947-DCC501554327}"/>
    <dgm:cxn modelId="{65BC1B04-2CFF-490B-B102-32783214586D}" type="presOf" srcId="{791584E6-A9EC-468C-A0FB-A1CEE8E0269F}" destId="{822D8A5B-3316-441F-A091-F40E20EE1283}" srcOrd="0" destOrd="0" presId="urn:microsoft.com/office/officeart/2005/8/layout/vList5"/>
    <dgm:cxn modelId="{F3432E80-622A-4C8C-9428-00B0CAC0FE2B}" srcId="{98B7A6A7-DFA0-4A62-BB16-2523ACCA9EBB}" destId="{E3F17852-01B8-4C5E-AAEB-48354092F2A9}" srcOrd="0" destOrd="0" parTransId="{4CB05810-B8BE-42FD-A064-B050569314DE}" sibTransId="{A81D7933-375C-4940-89C2-98272ED7E0F8}"/>
    <dgm:cxn modelId="{7F6CF60B-854B-432E-B50F-B3284CAC5C5B}" type="presOf" srcId="{09503824-E1E5-4468-97E1-223DB969F9DD}" destId="{B907C62F-E8C8-4A7E-ABEF-E9CDD9624C17}" srcOrd="0" destOrd="0" presId="urn:microsoft.com/office/officeart/2005/8/layout/vList5"/>
    <dgm:cxn modelId="{A59AFAAE-1EC9-4771-A6C5-6276196B1EAE}" type="presOf" srcId="{02CE5526-0254-4AF4-AC90-6F63762A760D}" destId="{2E895B6D-E1BB-4CB5-B89B-96C82AFF979C}" srcOrd="0" destOrd="0" presId="urn:microsoft.com/office/officeart/2005/8/layout/vList5"/>
    <dgm:cxn modelId="{F20028DE-54F7-40E0-B778-9FF3C44E3B57}" type="presOf" srcId="{487C4C7F-E5E0-4437-B480-DA40C314C06B}" destId="{B907C62F-E8C8-4A7E-ABEF-E9CDD9624C17}" srcOrd="0" destOrd="1" presId="urn:microsoft.com/office/officeart/2005/8/layout/vList5"/>
    <dgm:cxn modelId="{F735C16B-8F98-4CFA-8D81-E1DF486FDB32}" type="presOf" srcId="{98B7A6A7-DFA0-4A62-BB16-2523ACCA9EBB}" destId="{57A20D41-F183-482C-A440-BE5B422B5531}" srcOrd="0" destOrd="0" presId="urn:microsoft.com/office/officeart/2005/8/layout/vList5"/>
    <dgm:cxn modelId="{12A3A512-21FE-4CE7-9E84-7C32BBA7072B}" srcId="{E3F17852-01B8-4C5E-AAEB-48354092F2A9}" destId="{6D30BA39-9622-496E-9400-F6BFD4A3EB7A}" srcOrd="2" destOrd="0" parTransId="{B232416B-7ECF-4D26-944B-E48EF3B11CFD}" sibTransId="{B05DBE60-1DD0-45D3-A3DA-44D138269EE0}"/>
    <dgm:cxn modelId="{D051D123-0FBC-477E-8935-F7A506EA604A}" type="presOf" srcId="{224C3880-D6E1-4374-A9C1-721F29B0342B}" destId="{9AC74614-B6B5-4DA3-98E3-A83C4443AEA9}" srcOrd="0" destOrd="0" presId="urn:microsoft.com/office/officeart/2005/8/layout/vList5"/>
    <dgm:cxn modelId="{77FE10B0-2F15-4500-8683-2F54ACD1DB4C}" type="presOf" srcId="{99B7D3A7-A027-467E-BBE1-50B1F754B439}" destId="{973CE2F2-C62A-447D-8A94-1CFA9CE6FA1A}" srcOrd="0" destOrd="1" presId="urn:microsoft.com/office/officeart/2005/8/layout/vList5"/>
    <dgm:cxn modelId="{3C23D689-8A24-4FD5-97D4-4ECF90D0BAF6}" type="presParOf" srcId="{57A20D41-F183-482C-A440-BE5B422B5531}" destId="{13126C94-8191-4A8E-AED8-00D989ABCC75}" srcOrd="0" destOrd="0" presId="urn:microsoft.com/office/officeart/2005/8/layout/vList5"/>
    <dgm:cxn modelId="{75675C3E-9F0D-42A9-BFB8-A33EE3136F00}" type="presParOf" srcId="{13126C94-8191-4A8E-AED8-00D989ABCC75}" destId="{132CB884-E682-4B1F-9809-2BD482D895C4}" srcOrd="0" destOrd="0" presId="urn:microsoft.com/office/officeart/2005/8/layout/vList5"/>
    <dgm:cxn modelId="{927B96E1-A724-4C4B-A31A-27890E3720CF}" type="presParOf" srcId="{13126C94-8191-4A8E-AED8-00D989ABCC75}" destId="{B907C62F-E8C8-4A7E-ABEF-E9CDD9624C17}" srcOrd="1" destOrd="0" presId="urn:microsoft.com/office/officeart/2005/8/layout/vList5"/>
    <dgm:cxn modelId="{1F149AC8-0E08-473E-94C2-9E2B9503AB16}" type="presParOf" srcId="{57A20D41-F183-482C-A440-BE5B422B5531}" destId="{BB8E16F3-FC08-499C-8FBA-702D31FF8782}" srcOrd="1" destOrd="0" presId="urn:microsoft.com/office/officeart/2005/8/layout/vList5"/>
    <dgm:cxn modelId="{2520528B-3F5E-41D8-AD09-BD53D3A0494E}" type="presParOf" srcId="{57A20D41-F183-482C-A440-BE5B422B5531}" destId="{98E8AB22-4BFD-4356-B164-5F86B4CF2EF4}" srcOrd="2" destOrd="0" presId="urn:microsoft.com/office/officeart/2005/8/layout/vList5"/>
    <dgm:cxn modelId="{0E270E87-0825-4786-8D7E-CBA141BE8E3C}" type="presParOf" srcId="{98E8AB22-4BFD-4356-B164-5F86B4CF2EF4}" destId="{9AC74614-B6B5-4DA3-98E3-A83C4443AEA9}" srcOrd="0" destOrd="0" presId="urn:microsoft.com/office/officeart/2005/8/layout/vList5"/>
    <dgm:cxn modelId="{E404FEB0-8612-4B57-86E6-132DA7DBCF4C}" type="presParOf" srcId="{98E8AB22-4BFD-4356-B164-5F86B4CF2EF4}" destId="{822D8A5B-3316-441F-A091-F40E20EE1283}" srcOrd="1" destOrd="0" presId="urn:microsoft.com/office/officeart/2005/8/layout/vList5"/>
    <dgm:cxn modelId="{7B4DFCCE-58A6-47D0-9478-EF47825B6B35}" type="presParOf" srcId="{57A20D41-F183-482C-A440-BE5B422B5531}" destId="{E831FE60-05CE-4444-A5AA-503007A69AB8}" srcOrd="3" destOrd="0" presId="urn:microsoft.com/office/officeart/2005/8/layout/vList5"/>
    <dgm:cxn modelId="{D3FAF7F5-D5BD-4DE3-9049-5904E1EBED40}" type="presParOf" srcId="{57A20D41-F183-482C-A440-BE5B422B5531}" destId="{B4D21DB7-AA12-4341-869A-E90659BCD885}" srcOrd="4" destOrd="0" presId="urn:microsoft.com/office/officeart/2005/8/layout/vList5"/>
    <dgm:cxn modelId="{BBE3F406-E6E9-4B0B-B180-788901945002}" type="presParOf" srcId="{B4D21DB7-AA12-4341-869A-E90659BCD885}" destId="{2E895B6D-E1BB-4CB5-B89B-96C82AFF979C}" srcOrd="0" destOrd="0" presId="urn:microsoft.com/office/officeart/2005/8/layout/vList5"/>
    <dgm:cxn modelId="{F6C73806-39AF-44AF-899C-C23A0433077B}" type="presParOf" srcId="{B4D21DB7-AA12-4341-869A-E90659BCD885}" destId="{973CE2F2-C62A-447D-8A94-1CFA9CE6FA1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B7A6A7-DFA0-4A62-BB16-2523ACCA9EBB}" type="doc">
      <dgm:prSet loTypeId="urn:microsoft.com/office/officeart/2005/8/layout/vList5" loCatId="list" qsTypeId="urn:microsoft.com/office/officeart/2005/8/quickstyle/simple5" qsCatId="simple" csTypeId="urn:microsoft.com/office/officeart/2005/8/colors/accent1_1" csCatId="accent1" phldr="1"/>
      <dgm:spPr/>
      <dgm:t>
        <a:bodyPr/>
        <a:lstStyle/>
        <a:p>
          <a:endParaRPr lang="es-EC"/>
        </a:p>
      </dgm:t>
    </dgm:pt>
    <dgm:pt modelId="{E3F17852-01B8-4C5E-AAEB-48354092F2A9}">
      <dgm:prSet phldrT="[Texto]"/>
      <dgm:spPr/>
      <dgm:t>
        <a:bodyPr/>
        <a:lstStyle/>
        <a:p>
          <a:r>
            <a:rPr lang="es-EC" dirty="0" smtClean="0"/>
            <a:t>Formación humana y social </a:t>
          </a:r>
          <a:endParaRPr lang="es-EC" dirty="0"/>
        </a:p>
      </dgm:t>
    </dgm:pt>
    <dgm:pt modelId="{4CB05810-B8BE-42FD-A064-B050569314DE}" type="parTrans" cxnId="{F3432E80-622A-4C8C-9428-00B0CAC0FE2B}">
      <dgm:prSet/>
      <dgm:spPr/>
      <dgm:t>
        <a:bodyPr/>
        <a:lstStyle/>
        <a:p>
          <a:endParaRPr lang="es-EC"/>
        </a:p>
      </dgm:t>
    </dgm:pt>
    <dgm:pt modelId="{A81D7933-375C-4940-89C2-98272ED7E0F8}" type="sibTrans" cxnId="{F3432E80-622A-4C8C-9428-00B0CAC0FE2B}">
      <dgm:prSet/>
      <dgm:spPr/>
      <dgm:t>
        <a:bodyPr/>
        <a:lstStyle/>
        <a:p>
          <a:endParaRPr lang="es-EC"/>
        </a:p>
      </dgm:t>
    </dgm:pt>
    <dgm:pt modelId="{09503824-E1E5-4468-97E1-223DB969F9DD}">
      <dgm:prSet phldrT="[Texto]"/>
      <dgm:spPr/>
      <dgm:t>
        <a:bodyPr/>
        <a:lstStyle/>
        <a:p>
          <a:pPr algn="just"/>
          <a:r>
            <a:rPr lang="es-EC" dirty="0" smtClean="0"/>
            <a:t>Incluye la asignatura de educación física misma que no se desarrolló en la sede.</a:t>
          </a:r>
          <a:endParaRPr lang="es-EC" dirty="0"/>
        </a:p>
      </dgm:t>
    </dgm:pt>
    <dgm:pt modelId="{894AC688-FCF1-4932-96F8-63146EA8C0FA}" type="parTrans" cxnId="{E9EFA111-8F68-4F7E-8D2A-8163B2F84554}">
      <dgm:prSet/>
      <dgm:spPr/>
      <dgm:t>
        <a:bodyPr/>
        <a:lstStyle/>
        <a:p>
          <a:endParaRPr lang="es-EC"/>
        </a:p>
      </dgm:t>
    </dgm:pt>
    <dgm:pt modelId="{710B7E42-F8B6-45C0-9E0F-263DD03E416A}" type="sibTrans" cxnId="{E9EFA111-8F68-4F7E-8D2A-8163B2F84554}">
      <dgm:prSet/>
      <dgm:spPr/>
      <dgm:t>
        <a:bodyPr/>
        <a:lstStyle/>
        <a:p>
          <a:endParaRPr lang="es-EC"/>
        </a:p>
      </dgm:t>
    </dgm:pt>
    <dgm:pt modelId="{224C3880-D6E1-4374-A9C1-721F29B0342B}">
      <dgm:prSet phldrT="[Texto]"/>
      <dgm:spPr/>
      <dgm:t>
        <a:bodyPr/>
        <a:lstStyle/>
        <a:p>
          <a:r>
            <a:rPr lang="es-EC" dirty="0" smtClean="0"/>
            <a:t>Curso de temáticas optativas</a:t>
          </a:r>
          <a:endParaRPr lang="es-EC" dirty="0"/>
        </a:p>
      </dgm:t>
    </dgm:pt>
    <dgm:pt modelId="{816DED06-ABB0-4366-A3CF-4BB81D4D7BD8}" type="parTrans" cxnId="{AB7A564A-1311-4FFD-AFCC-D90E3A0A7C18}">
      <dgm:prSet/>
      <dgm:spPr/>
      <dgm:t>
        <a:bodyPr/>
        <a:lstStyle/>
        <a:p>
          <a:endParaRPr lang="es-EC"/>
        </a:p>
      </dgm:t>
    </dgm:pt>
    <dgm:pt modelId="{E1AA2298-35BD-477A-AC76-BA05012350A6}" type="sibTrans" cxnId="{AB7A564A-1311-4FFD-AFCC-D90E3A0A7C18}">
      <dgm:prSet/>
      <dgm:spPr/>
      <dgm:t>
        <a:bodyPr/>
        <a:lstStyle/>
        <a:p>
          <a:endParaRPr lang="es-EC"/>
        </a:p>
      </dgm:t>
    </dgm:pt>
    <dgm:pt modelId="{791584E6-A9EC-468C-A0FB-A1CEE8E0269F}">
      <dgm:prSet phldrT="[Texto]"/>
      <dgm:spPr/>
      <dgm:t>
        <a:bodyPr/>
        <a:lstStyle/>
        <a:p>
          <a:pPr algn="l"/>
          <a:r>
            <a:rPr lang="es-EC" dirty="0" smtClean="0"/>
            <a:t>Se subdivide en 1) De Artes y Lecturas y 2) de proyección profesional.</a:t>
          </a:r>
          <a:endParaRPr lang="es-EC" dirty="0"/>
        </a:p>
      </dgm:t>
    </dgm:pt>
    <dgm:pt modelId="{F56140A5-35AA-4989-B0DD-D02C75062A8D}" type="parTrans" cxnId="{C51C21F7-1189-479F-9B26-371C9D1C78F7}">
      <dgm:prSet/>
      <dgm:spPr/>
      <dgm:t>
        <a:bodyPr/>
        <a:lstStyle/>
        <a:p>
          <a:endParaRPr lang="es-EC"/>
        </a:p>
      </dgm:t>
    </dgm:pt>
    <dgm:pt modelId="{EF52FF7E-5763-404C-9F95-923007E026D2}" type="sibTrans" cxnId="{C51C21F7-1189-479F-9B26-371C9D1C78F7}">
      <dgm:prSet/>
      <dgm:spPr/>
      <dgm:t>
        <a:bodyPr/>
        <a:lstStyle/>
        <a:p>
          <a:endParaRPr lang="es-EC"/>
        </a:p>
      </dgm:t>
    </dgm:pt>
    <dgm:pt modelId="{5729D60E-323D-49CD-A9E1-1E926D48DCF0}">
      <dgm:prSet phldrT="[Texto]"/>
      <dgm:spPr/>
      <dgm:t>
        <a:bodyPr/>
        <a:lstStyle/>
        <a:p>
          <a:pPr algn="just"/>
          <a:r>
            <a:rPr lang="es-EC" dirty="0" smtClean="0"/>
            <a:t>Campismo y recreación, fundamentos de ecología, protección del ambiente, francés técnico I y II, Quichua y mantenimiento y seguridad hotelera. </a:t>
          </a:r>
          <a:endParaRPr lang="es-EC" dirty="0"/>
        </a:p>
      </dgm:t>
    </dgm:pt>
    <dgm:pt modelId="{8BC81F96-109B-482D-B961-12E4745EDD51}" type="parTrans" cxnId="{815C6865-C420-4E20-B61E-9A1FBE8DD5E4}">
      <dgm:prSet/>
      <dgm:spPr/>
    </dgm:pt>
    <dgm:pt modelId="{99512E0F-7E49-450D-AC07-5662F649C279}" type="sibTrans" cxnId="{815C6865-C420-4E20-B61E-9A1FBE8DD5E4}">
      <dgm:prSet/>
      <dgm:spPr/>
    </dgm:pt>
    <dgm:pt modelId="{57A20D41-F183-482C-A440-BE5B422B5531}" type="pres">
      <dgm:prSet presAssocID="{98B7A6A7-DFA0-4A62-BB16-2523ACCA9EBB}" presName="Name0" presStyleCnt="0">
        <dgm:presLayoutVars>
          <dgm:dir/>
          <dgm:animLvl val="lvl"/>
          <dgm:resizeHandles val="exact"/>
        </dgm:presLayoutVars>
      </dgm:prSet>
      <dgm:spPr/>
      <dgm:t>
        <a:bodyPr/>
        <a:lstStyle/>
        <a:p>
          <a:endParaRPr lang="es-ES"/>
        </a:p>
      </dgm:t>
    </dgm:pt>
    <dgm:pt modelId="{13126C94-8191-4A8E-AED8-00D989ABCC75}" type="pres">
      <dgm:prSet presAssocID="{E3F17852-01B8-4C5E-AAEB-48354092F2A9}" presName="linNode" presStyleCnt="0"/>
      <dgm:spPr/>
    </dgm:pt>
    <dgm:pt modelId="{132CB884-E682-4B1F-9809-2BD482D895C4}" type="pres">
      <dgm:prSet presAssocID="{E3F17852-01B8-4C5E-AAEB-48354092F2A9}" presName="parentText" presStyleLbl="node1" presStyleIdx="0" presStyleCnt="2">
        <dgm:presLayoutVars>
          <dgm:chMax val="1"/>
          <dgm:bulletEnabled val="1"/>
        </dgm:presLayoutVars>
      </dgm:prSet>
      <dgm:spPr/>
      <dgm:t>
        <a:bodyPr/>
        <a:lstStyle/>
        <a:p>
          <a:endParaRPr lang="es-EC"/>
        </a:p>
      </dgm:t>
    </dgm:pt>
    <dgm:pt modelId="{B907C62F-E8C8-4A7E-ABEF-E9CDD9624C17}" type="pres">
      <dgm:prSet presAssocID="{E3F17852-01B8-4C5E-AAEB-48354092F2A9}" presName="descendantText" presStyleLbl="alignAccFollowNode1" presStyleIdx="0" presStyleCnt="2">
        <dgm:presLayoutVars>
          <dgm:bulletEnabled val="1"/>
        </dgm:presLayoutVars>
      </dgm:prSet>
      <dgm:spPr/>
      <dgm:t>
        <a:bodyPr/>
        <a:lstStyle/>
        <a:p>
          <a:endParaRPr lang="es-EC"/>
        </a:p>
      </dgm:t>
    </dgm:pt>
    <dgm:pt modelId="{BB8E16F3-FC08-499C-8FBA-702D31FF8782}" type="pres">
      <dgm:prSet presAssocID="{A81D7933-375C-4940-89C2-98272ED7E0F8}" presName="sp" presStyleCnt="0"/>
      <dgm:spPr/>
    </dgm:pt>
    <dgm:pt modelId="{98E8AB22-4BFD-4356-B164-5F86B4CF2EF4}" type="pres">
      <dgm:prSet presAssocID="{224C3880-D6E1-4374-A9C1-721F29B0342B}" presName="linNode" presStyleCnt="0"/>
      <dgm:spPr/>
    </dgm:pt>
    <dgm:pt modelId="{9AC74614-B6B5-4DA3-98E3-A83C4443AEA9}" type="pres">
      <dgm:prSet presAssocID="{224C3880-D6E1-4374-A9C1-721F29B0342B}" presName="parentText" presStyleLbl="node1" presStyleIdx="1" presStyleCnt="2">
        <dgm:presLayoutVars>
          <dgm:chMax val="1"/>
          <dgm:bulletEnabled val="1"/>
        </dgm:presLayoutVars>
      </dgm:prSet>
      <dgm:spPr/>
      <dgm:t>
        <a:bodyPr/>
        <a:lstStyle/>
        <a:p>
          <a:endParaRPr lang="es-EC"/>
        </a:p>
      </dgm:t>
    </dgm:pt>
    <dgm:pt modelId="{822D8A5B-3316-441F-A091-F40E20EE1283}" type="pres">
      <dgm:prSet presAssocID="{224C3880-D6E1-4374-A9C1-721F29B0342B}" presName="descendantText" presStyleLbl="alignAccFollowNode1" presStyleIdx="1" presStyleCnt="2">
        <dgm:presLayoutVars>
          <dgm:bulletEnabled val="1"/>
        </dgm:presLayoutVars>
      </dgm:prSet>
      <dgm:spPr/>
      <dgm:t>
        <a:bodyPr/>
        <a:lstStyle/>
        <a:p>
          <a:endParaRPr lang="es-EC"/>
        </a:p>
      </dgm:t>
    </dgm:pt>
  </dgm:ptLst>
  <dgm:cxnLst>
    <dgm:cxn modelId="{A564E809-99BF-4A29-B202-EF3A50DED6AC}" type="presOf" srcId="{5729D60E-323D-49CD-A9E1-1E926D48DCF0}" destId="{822D8A5B-3316-441F-A091-F40E20EE1283}" srcOrd="0" destOrd="1" presId="urn:microsoft.com/office/officeart/2005/8/layout/vList5"/>
    <dgm:cxn modelId="{4E961722-BFAD-45F8-AA71-AED3A2268262}" type="presOf" srcId="{98B7A6A7-DFA0-4A62-BB16-2523ACCA9EBB}" destId="{57A20D41-F183-482C-A440-BE5B422B5531}" srcOrd="0" destOrd="0" presId="urn:microsoft.com/office/officeart/2005/8/layout/vList5"/>
    <dgm:cxn modelId="{C51C21F7-1189-479F-9B26-371C9D1C78F7}" srcId="{224C3880-D6E1-4374-A9C1-721F29B0342B}" destId="{791584E6-A9EC-468C-A0FB-A1CEE8E0269F}" srcOrd="0" destOrd="0" parTransId="{F56140A5-35AA-4989-B0DD-D02C75062A8D}" sibTransId="{EF52FF7E-5763-404C-9F95-923007E026D2}"/>
    <dgm:cxn modelId="{AB7A564A-1311-4FFD-AFCC-D90E3A0A7C18}" srcId="{98B7A6A7-DFA0-4A62-BB16-2523ACCA9EBB}" destId="{224C3880-D6E1-4374-A9C1-721F29B0342B}" srcOrd="1" destOrd="0" parTransId="{816DED06-ABB0-4366-A3CF-4BB81D4D7BD8}" sibTransId="{E1AA2298-35BD-477A-AC76-BA05012350A6}"/>
    <dgm:cxn modelId="{E9EFA111-8F68-4F7E-8D2A-8163B2F84554}" srcId="{E3F17852-01B8-4C5E-AAEB-48354092F2A9}" destId="{09503824-E1E5-4468-97E1-223DB969F9DD}" srcOrd="0" destOrd="0" parTransId="{894AC688-FCF1-4932-96F8-63146EA8C0FA}" sibTransId="{710B7E42-F8B6-45C0-9E0F-263DD03E416A}"/>
    <dgm:cxn modelId="{4D00D875-F4A4-48FB-889A-0020D283C252}" type="presOf" srcId="{791584E6-A9EC-468C-A0FB-A1CEE8E0269F}" destId="{822D8A5B-3316-441F-A091-F40E20EE1283}" srcOrd="0" destOrd="0" presId="urn:microsoft.com/office/officeart/2005/8/layout/vList5"/>
    <dgm:cxn modelId="{D65B5545-545D-4971-8E6A-D8C673753376}" type="presOf" srcId="{E3F17852-01B8-4C5E-AAEB-48354092F2A9}" destId="{132CB884-E682-4B1F-9809-2BD482D895C4}" srcOrd="0" destOrd="0" presId="urn:microsoft.com/office/officeart/2005/8/layout/vList5"/>
    <dgm:cxn modelId="{815C6865-C420-4E20-B61E-9A1FBE8DD5E4}" srcId="{224C3880-D6E1-4374-A9C1-721F29B0342B}" destId="{5729D60E-323D-49CD-A9E1-1E926D48DCF0}" srcOrd="1" destOrd="0" parTransId="{8BC81F96-109B-482D-B961-12E4745EDD51}" sibTransId="{99512E0F-7E49-450D-AC07-5662F649C279}"/>
    <dgm:cxn modelId="{179A4E2D-C994-4736-B850-ABD28868E61B}" type="presOf" srcId="{224C3880-D6E1-4374-A9C1-721F29B0342B}" destId="{9AC74614-B6B5-4DA3-98E3-A83C4443AEA9}" srcOrd="0" destOrd="0" presId="urn:microsoft.com/office/officeart/2005/8/layout/vList5"/>
    <dgm:cxn modelId="{F3432E80-622A-4C8C-9428-00B0CAC0FE2B}" srcId="{98B7A6A7-DFA0-4A62-BB16-2523ACCA9EBB}" destId="{E3F17852-01B8-4C5E-AAEB-48354092F2A9}" srcOrd="0" destOrd="0" parTransId="{4CB05810-B8BE-42FD-A064-B050569314DE}" sibTransId="{A81D7933-375C-4940-89C2-98272ED7E0F8}"/>
    <dgm:cxn modelId="{C9C0E4C9-9262-478E-A259-ED201CE1AD79}" type="presOf" srcId="{09503824-E1E5-4468-97E1-223DB969F9DD}" destId="{B907C62F-E8C8-4A7E-ABEF-E9CDD9624C17}" srcOrd="0" destOrd="0" presId="urn:microsoft.com/office/officeart/2005/8/layout/vList5"/>
    <dgm:cxn modelId="{FC34C36D-1AC3-44C3-AB51-93ACC46B2CC4}" type="presParOf" srcId="{57A20D41-F183-482C-A440-BE5B422B5531}" destId="{13126C94-8191-4A8E-AED8-00D989ABCC75}" srcOrd="0" destOrd="0" presId="urn:microsoft.com/office/officeart/2005/8/layout/vList5"/>
    <dgm:cxn modelId="{71AC103F-12C1-4B45-88B1-FCB16014A6F0}" type="presParOf" srcId="{13126C94-8191-4A8E-AED8-00D989ABCC75}" destId="{132CB884-E682-4B1F-9809-2BD482D895C4}" srcOrd="0" destOrd="0" presId="urn:microsoft.com/office/officeart/2005/8/layout/vList5"/>
    <dgm:cxn modelId="{BE053D3F-61F2-4501-AE79-1095301B179B}" type="presParOf" srcId="{13126C94-8191-4A8E-AED8-00D989ABCC75}" destId="{B907C62F-E8C8-4A7E-ABEF-E9CDD9624C17}" srcOrd="1" destOrd="0" presId="urn:microsoft.com/office/officeart/2005/8/layout/vList5"/>
    <dgm:cxn modelId="{D67D97D2-D30C-4D51-A068-7ADF259FC388}" type="presParOf" srcId="{57A20D41-F183-482C-A440-BE5B422B5531}" destId="{BB8E16F3-FC08-499C-8FBA-702D31FF8782}" srcOrd="1" destOrd="0" presId="urn:microsoft.com/office/officeart/2005/8/layout/vList5"/>
    <dgm:cxn modelId="{934A093C-D51E-4575-A618-8187194ADC2E}" type="presParOf" srcId="{57A20D41-F183-482C-A440-BE5B422B5531}" destId="{98E8AB22-4BFD-4356-B164-5F86B4CF2EF4}" srcOrd="2" destOrd="0" presId="urn:microsoft.com/office/officeart/2005/8/layout/vList5"/>
    <dgm:cxn modelId="{EA79E586-AE13-4F92-886F-6D44157EE46E}" type="presParOf" srcId="{98E8AB22-4BFD-4356-B164-5F86B4CF2EF4}" destId="{9AC74614-B6B5-4DA3-98E3-A83C4443AEA9}" srcOrd="0" destOrd="0" presId="urn:microsoft.com/office/officeart/2005/8/layout/vList5"/>
    <dgm:cxn modelId="{50CD06E2-1CFD-448A-B3F7-B46DE1576D26}" type="presParOf" srcId="{98E8AB22-4BFD-4356-B164-5F86B4CF2EF4}" destId="{822D8A5B-3316-441F-A091-F40E20EE128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79EAB6-2DBD-41FF-83D2-BD6C994649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414CF0B1-900D-47A7-B8E3-6C7DE3FA090B}">
      <dgm:prSet phldrT="[Texto]"/>
      <dgm:spPr/>
      <dgm:t>
        <a:bodyPr/>
        <a:lstStyle/>
        <a:p>
          <a:r>
            <a:rPr lang="es-EC" dirty="0" smtClean="0"/>
            <a:t>Perfil gerencial – educación operativa.</a:t>
          </a:r>
          <a:endParaRPr lang="es-EC" dirty="0"/>
        </a:p>
      </dgm:t>
    </dgm:pt>
    <dgm:pt modelId="{412C9968-3814-422C-A303-6DE901A9E809}" type="parTrans" cxnId="{FC6B0556-5E74-4489-8951-8ACE9E6F3B8E}">
      <dgm:prSet/>
      <dgm:spPr/>
      <dgm:t>
        <a:bodyPr/>
        <a:lstStyle/>
        <a:p>
          <a:endParaRPr lang="es-EC"/>
        </a:p>
      </dgm:t>
    </dgm:pt>
    <dgm:pt modelId="{70E5B3E3-7E53-418F-9E49-E294AD3850C0}" type="sibTrans" cxnId="{FC6B0556-5E74-4489-8951-8ACE9E6F3B8E}">
      <dgm:prSet/>
      <dgm:spPr/>
      <dgm:t>
        <a:bodyPr/>
        <a:lstStyle/>
        <a:p>
          <a:endParaRPr lang="es-EC"/>
        </a:p>
      </dgm:t>
    </dgm:pt>
    <dgm:pt modelId="{863973D6-840F-4BA4-BFB7-4E4F9B5F742B}">
      <dgm:prSet phldrT="[Texto]"/>
      <dgm:spPr/>
      <dgm:t>
        <a:bodyPr/>
        <a:lstStyle/>
        <a:p>
          <a:r>
            <a:rPr lang="es-EC" dirty="0" smtClean="0"/>
            <a:t>No posee conocimientos para: elaboración de portafolios gastronómicos.</a:t>
          </a:r>
          <a:endParaRPr lang="es-EC" dirty="0"/>
        </a:p>
      </dgm:t>
    </dgm:pt>
    <dgm:pt modelId="{AF454B08-3BC7-4B23-B8C0-1DA4E1AF9EA0}" type="parTrans" cxnId="{5B70D599-A79D-487B-8042-8A90A19A6279}">
      <dgm:prSet/>
      <dgm:spPr/>
      <dgm:t>
        <a:bodyPr/>
        <a:lstStyle/>
        <a:p>
          <a:endParaRPr lang="es-EC"/>
        </a:p>
      </dgm:t>
    </dgm:pt>
    <dgm:pt modelId="{70431F46-E3BD-4147-9EAF-FB0422692F9B}" type="sibTrans" cxnId="{5B70D599-A79D-487B-8042-8A90A19A6279}">
      <dgm:prSet/>
      <dgm:spPr/>
      <dgm:t>
        <a:bodyPr/>
        <a:lstStyle/>
        <a:p>
          <a:endParaRPr lang="es-EC"/>
        </a:p>
      </dgm:t>
    </dgm:pt>
    <dgm:pt modelId="{55A6B24E-9F04-4E08-9FD4-8F78672CB334}">
      <dgm:prSet phldrT="[Texto]"/>
      <dgm:spPr/>
      <dgm:t>
        <a:bodyPr/>
        <a:lstStyle/>
        <a:p>
          <a:r>
            <a:rPr lang="es-EC" dirty="0" smtClean="0"/>
            <a:t>Materias: Administración y Administración del Recursos Humanos</a:t>
          </a:r>
          <a:endParaRPr lang="es-EC" dirty="0"/>
        </a:p>
      </dgm:t>
    </dgm:pt>
    <dgm:pt modelId="{82252C90-3FC1-4AF4-834B-89E7D238A0DD}" type="parTrans" cxnId="{2C981AED-8025-42B4-89D1-17AE0C48EAB8}">
      <dgm:prSet/>
      <dgm:spPr/>
      <dgm:t>
        <a:bodyPr/>
        <a:lstStyle/>
        <a:p>
          <a:endParaRPr lang="es-EC"/>
        </a:p>
      </dgm:t>
    </dgm:pt>
    <dgm:pt modelId="{AE7AA039-25EF-49D7-9181-6C7559193B8D}" type="sibTrans" cxnId="{2C981AED-8025-42B4-89D1-17AE0C48EAB8}">
      <dgm:prSet/>
      <dgm:spPr/>
      <dgm:t>
        <a:bodyPr/>
        <a:lstStyle/>
        <a:p>
          <a:endParaRPr lang="es-EC"/>
        </a:p>
      </dgm:t>
    </dgm:pt>
    <dgm:pt modelId="{9437C2B5-BF28-46FF-928A-0925D0E0BEF1}">
      <dgm:prSet phldrT="[Texto]"/>
      <dgm:spPr/>
      <dgm:t>
        <a:bodyPr/>
        <a:lstStyle/>
        <a:p>
          <a:r>
            <a:rPr lang="es-EC" dirty="0" smtClean="0"/>
            <a:t>Amplia brecha entre el perfil de egreso real y las necesidades laborales.</a:t>
          </a:r>
          <a:endParaRPr lang="es-EC" dirty="0"/>
        </a:p>
      </dgm:t>
    </dgm:pt>
    <dgm:pt modelId="{007611B6-2D75-4750-9E72-C1E6B903D1FF}" type="parTrans" cxnId="{0F82C8AD-A526-4607-880A-2F8B40AB1413}">
      <dgm:prSet/>
      <dgm:spPr/>
      <dgm:t>
        <a:bodyPr/>
        <a:lstStyle/>
        <a:p>
          <a:endParaRPr lang="es-EC"/>
        </a:p>
      </dgm:t>
    </dgm:pt>
    <dgm:pt modelId="{FE2B8546-92A7-45FC-ACF8-6B8EF9C19083}" type="sibTrans" cxnId="{0F82C8AD-A526-4607-880A-2F8B40AB1413}">
      <dgm:prSet/>
      <dgm:spPr/>
      <dgm:t>
        <a:bodyPr/>
        <a:lstStyle/>
        <a:p>
          <a:endParaRPr lang="es-EC"/>
        </a:p>
      </dgm:t>
    </dgm:pt>
    <dgm:pt modelId="{F1B7E8EB-7D47-4F33-BC2E-912F73A875FC}">
      <dgm:prSet phldrT="[Texto]"/>
      <dgm:spPr/>
      <dgm:t>
        <a:bodyPr/>
        <a:lstStyle/>
        <a:p>
          <a:r>
            <a:rPr lang="es-EC" dirty="0" smtClean="0"/>
            <a:t>No se describen resultados de aprendizaje.</a:t>
          </a:r>
          <a:endParaRPr lang="es-EC" dirty="0"/>
        </a:p>
      </dgm:t>
    </dgm:pt>
    <dgm:pt modelId="{5DA217DE-1DB7-44EE-94A5-B772C533F7FA}" type="parTrans" cxnId="{FA3EA41B-A9CD-4BEE-8F19-E49E050EF5E9}">
      <dgm:prSet/>
      <dgm:spPr/>
      <dgm:t>
        <a:bodyPr/>
        <a:lstStyle/>
        <a:p>
          <a:endParaRPr lang="es-EC"/>
        </a:p>
      </dgm:t>
    </dgm:pt>
    <dgm:pt modelId="{9B337B21-5F6C-4525-934B-95A2DE1345BA}" type="sibTrans" cxnId="{FA3EA41B-A9CD-4BEE-8F19-E49E050EF5E9}">
      <dgm:prSet/>
      <dgm:spPr/>
      <dgm:t>
        <a:bodyPr/>
        <a:lstStyle/>
        <a:p>
          <a:endParaRPr lang="es-EC"/>
        </a:p>
      </dgm:t>
    </dgm:pt>
    <dgm:pt modelId="{96BFA5BB-F025-4428-90EA-7C61C4668AE3}" type="pres">
      <dgm:prSet presAssocID="{AA79EAB6-2DBD-41FF-83D2-BD6C994649FF}" presName="diagram" presStyleCnt="0">
        <dgm:presLayoutVars>
          <dgm:dir/>
          <dgm:resizeHandles val="exact"/>
        </dgm:presLayoutVars>
      </dgm:prSet>
      <dgm:spPr/>
      <dgm:t>
        <a:bodyPr/>
        <a:lstStyle/>
        <a:p>
          <a:endParaRPr lang="es-ES"/>
        </a:p>
      </dgm:t>
    </dgm:pt>
    <dgm:pt modelId="{52091F54-8A11-4FA3-A191-F172C668C48F}" type="pres">
      <dgm:prSet presAssocID="{414CF0B1-900D-47A7-B8E3-6C7DE3FA090B}" presName="node" presStyleLbl="node1" presStyleIdx="0" presStyleCnt="5">
        <dgm:presLayoutVars>
          <dgm:bulletEnabled val="1"/>
        </dgm:presLayoutVars>
      </dgm:prSet>
      <dgm:spPr/>
      <dgm:t>
        <a:bodyPr/>
        <a:lstStyle/>
        <a:p>
          <a:endParaRPr lang="es-EC"/>
        </a:p>
      </dgm:t>
    </dgm:pt>
    <dgm:pt modelId="{4BDAB608-B17E-40FE-B630-0B829745AF04}" type="pres">
      <dgm:prSet presAssocID="{70E5B3E3-7E53-418F-9E49-E294AD3850C0}" presName="sibTrans" presStyleCnt="0"/>
      <dgm:spPr/>
    </dgm:pt>
    <dgm:pt modelId="{06B15115-FF26-428F-9EE9-D93DC1C763C0}" type="pres">
      <dgm:prSet presAssocID="{863973D6-840F-4BA4-BFB7-4E4F9B5F742B}" presName="node" presStyleLbl="node1" presStyleIdx="1" presStyleCnt="5">
        <dgm:presLayoutVars>
          <dgm:bulletEnabled val="1"/>
        </dgm:presLayoutVars>
      </dgm:prSet>
      <dgm:spPr/>
      <dgm:t>
        <a:bodyPr/>
        <a:lstStyle/>
        <a:p>
          <a:endParaRPr lang="es-EC"/>
        </a:p>
      </dgm:t>
    </dgm:pt>
    <dgm:pt modelId="{30985653-2B3D-4AF6-9C94-5F73D9F388DE}" type="pres">
      <dgm:prSet presAssocID="{70431F46-E3BD-4147-9EAF-FB0422692F9B}" presName="sibTrans" presStyleCnt="0"/>
      <dgm:spPr/>
    </dgm:pt>
    <dgm:pt modelId="{2A6B632B-8E47-443F-8E4A-74CCCFD98316}" type="pres">
      <dgm:prSet presAssocID="{55A6B24E-9F04-4E08-9FD4-8F78672CB334}" presName="node" presStyleLbl="node1" presStyleIdx="2" presStyleCnt="5">
        <dgm:presLayoutVars>
          <dgm:bulletEnabled val="1"/>
        </dgm:presLayoutVars>
      </dgm:prSet>
      <dgm:spPr/>
      <dgm:t>
        <a:bodyPr/>
        <a:lstStyle/>
        <a:p>
          <a:endParaRPr lang="es-EC"/>
        </a:p>
      </dgm:t>
    </dgm:pt>
    <dgm:pt modelId="{31E4CAEB-5BD9-46C4-895E-337067DAA14C}" type="pres">
      <dgm:prSet presAssocID="{AE7AA039-25EF-49D7-9181-6C7559193B8D}" presName="sibTrans" presStyleCnt="0"/>
      <dgm:spPr/>
    </dgm:pt>
    <dgm:pt modelId="{31E60126-C0A8-4E2C-B969-99C4C16BF95A}" type="pres">
      <dgm:prSet presAssocID="{9437C2B5-BF28-46FF-928A-0925D0E0BEF1}" presName="node" presStyleLbl="node1" presStyleIdx="3" presStyleCnt="5">
        <dgm:presLayoutVars>
          <dgm:bulletEnabled val="1"/>
        </dgm:presLayoutVars>
      </dgm:prSet>
      <dgm:spPr/>
      <dgm:t>
        <a:bodyPr/>
        <a:lstStyle/>
        <a:p>
          <a:endParaRPr lang="es-EC"/>
        </a:p>
      </dgm:t>
    </dgm:pt>
    <dgm:pt modelId="{9286A3E6-42C8-4ABB-8AC2-529051D28A0F}" type="pres">
      <dgm:prSet presAssocID="{FE2B8546-92A7-45FC-ACF8-6B8EF9C19083}" presName="sibTrans" presStyleCnt="0"/>
      <dgm:spPr/>
    </dgm:pt>
    <dgm:pt modelId="{5C109F38-E657-472A-B576-916CA0341FEF}" type="pres">
      <dgm:prSet presAssocID="{F1B7E8EB-7D47-4F33-BC2E-912F73A875FC}" presName="node" presStyleLbl="node1" presStyleIdx="4" presStyleCnt="5">
        <dgm:presLayoutVars>
          <dgm:bulletEnabled val="1"/>
        </dgm:presLayoutVars>
      </dgm:prSet>
      <dgm:spPr/>
      <dgm:t>
        <a:bodyPr/>
        <a:lstStyle/>
        <a:p>
          <a:endParaRPr lang="es-EC"/>
        </a:p>
      </dgm:t>
    </dgm:pt>
  </dgm:ptLst>
  <dgm:cxnLst>
    <dgm:cxn modelId="{0F82C8AD-A526-4607-880A-2F8B40AB1413}" srcId="{AA79EAB6-2DBD-41FF-83D2-BD6C994649FF}" destId="{9437C2B5-BF28-46FF-928A-0925D0E0BEF1}" srcOrd="3" destOrd="0" parTransId="{007611B6-2D75-4750-9E72-C1E6B903D1FF}" sibTransId="{FE2B8546-92A7-45FC-ACF8-6B8EF9C19083}"/>
    <dgm:cxn modelId="{180E8718-9905-45C9-84D9-A919FD6B2C22}" type="presOf" srcId="{55A6B24E-9F04-4E08-9FD4-8F78672CB334}" destId="{2A6B632B-8E47-443F-8E4A-74CCCFD98316}" srcOrd="0" destOrd="0" presId="urn:microsoft.com/office/officeart/2005/8/layout/default"/>
    <dgm:cxn modelId="{5B70D599-A79D-487B-8042-8A90A19A6279}" srcId="{AA79EAB6-2DBD-41FF-83D2-BD6C994649FF}" destId="{863973D6-840F-4BA4-BFB7-4E4F9B5F742B}" srcOrd="1" destOrd="0" parTransId="{AF454B08-3BC7-4B23-B8C0-1DA4E1AF9EA0}" sibTransId="{70431F46-E3BD-4147-9EAF-FB0422692F9B}"/>
    <dgm:cxn modelId="{2C981AED-8025-42B4-89D1-17AE0C48EAB8}" srcId="{AA79EAB6-2DBD-41FF-83D2-BD6C994649FF}" destId="{55A6B24E-9F04-4E08-9FD4-8F78672CB334}" srcOrd="2" destOrd="0" parTransId="{82252C90-3FC1-4AF4-834B-89E7D238A0DD}" sibTransId="{AE7AA039-25EF-49D7-9181-6C7559193B8D}"/>
    <dgm:cxn modelId="{FA3EA41B-A9CD-4BEE-8F19-E49E050EF5E9}" srcId="{AA79EAB6-2DBD-41FF-83D2-BD6C994649FF}" destId="{F1B7E8EB-7D47-4F33-BC2E-912F73A875FC}" srcOrd="4" destOrd="0" parTransId="{5DA217DE-1DB7-44EE-94A5-B772C533F7FA}" sibTransId="{9B337B21-5F6C-4525-934B-95A2DE1345BA}"/>
    <dgm:cxn modelId="{F8F04768-468B-477D-A350-2EDBD23FA6BC}" type="presOf" srcId="{AA79EAB6-2DBD-41FF-83D2-BD6C994649FF}" destId="{96BFA5BB-F025-4428-90EA-7C61C4668AE3}" srcOrd="0" destOrd="0" presId="urn:microsoft.com/office/officeart/2005/8/layout/default"/>
    <dgm:cxn modelId="{256EE398-97F3-4AD8-9176-2277C6CD3B5F}" type="presOf" srcId="{9437C2B5-BF28-46FF-928A-0925D0E0BEF1}" destId="{31E60126-C0A8-4E2C-B969-99C4C16BF95A}" srcOrd="0" destOrd="0" presId="urn:microsoft.com/office/officeart/2005/8/layout/default"/>
    <dgm:cxn modelId="{30BF7665-C183-4334-8AF3-645EC46623C5}" type="presOf" srcId="{414CF0B1-900D-47A7-B8E3-6C7DE3FA090B}" destId="{52091F54-8A11-4FA3-A191-F172C668C48F}" srcOrd="0" destOrd="0" presId="urn:microsoft.com/office/officeart/2005/8/layout/default"/>
    <dgm:cxn modelId="{FC6B0556-5E74-4489-8951-8ACE9E6F3B8E}" srcId="{AA79EAB6-2DBD-41FF-83D2-BD6C994649FF}" destId="{414CF0B1-900D-47A7-B8E3-6C7DE3FA090B}" srcOrd="0" destOrd="0" parTransId="{412C9968-3814-422C-A303-6DE901A9E809}" sibTransId="{70E5B3E3-7E53-418F-9E49-E294AD3850C0}"/>
    <dgm:cxn modelId="{7E993EAD-6866-4AE2-9E12-27CC5250D46E}" type="presOf" srcId="{F1B7E8EB-7D47-4F33-BC2E-912F73A875FC}" destId="{5C109F38-E657-472A-B576-916CA0341FEF}" srcOrd="0" destOrd="0" presId="urn:microsoft.com/office/officeart/2005/8/layout/default"/>
    <dgm:cxn modelId="{1121D95D-704B-4EDA-A5E3-727C1B9A6A11}" type="presOf" srcId="{863973D6-840F-4BA4-BFB7-4E4F9B5F742B}" destId="{06B15115-FF26-428F-9EE9-D93DC1C763C0}" srcOrd="0" destOrd="0" presId="urn:microsoft.com/office/officeart/2005/8/layout/default"/>
    <dgm:cxn modelId="{35F2CF3C-57F8-40CC-8858-BE195B98F098}" type="presParOf" srcId="{96BFA5BB-F025-4428-90EA-7C61C4668AE3}" destId="{52091F54-8A11-4FA3-A191-F172C668C48F}" srcOrd="0" destOrd="0" presId="urn:microsoft.com/office/officeart/2005/8/layout/default"/>
    <dgm:cxn modelId="{DF35F8FB-D1E4-402A-956F-0ABAACF0F96A}" type="presParOf" srcId="{96BFA5BB-F025-4428-90EA-7C61C4668AE3}" destId="{4BDAB608-B17E-40FE-B630-0B829745AF04}" srcOrd="1" destOrd="0" presId="urn:microsoft.com/office/officeart/2005/8/layout/default"/>
    <dgm:cxn modelId="{BC01035F-3993-4089-8168-70E3049FD2F1}" type="presParOf" srcId="{96BFA5BB-F025-4428-90EA-7C61C4668AE3}" destId="{06B15115-FF26-428F-9EE9-D93DC1C763C0}" srcOrd="2" destOrd="0" presId="urn:microsoft.com/office/officeart/2005/8/layout/default"/>
    <dgm:cxn modelId="{82FB1683-439F-4C20-AA73-43FC57ACE758}" type="presParOf" srcId="{96BFA5BB-F025-4428-90EA-7C61C4668AE3}" destId="{30985653-2B3D-4AF6-9C94-5F73D9F388DE}" srcOrd="3" destOrd="0" presId="urn:microsoft.com/office/officeart/2005/8/layout/default"/>
    <dgm:cxn modelId="{44D70AF9-F855-4625-8EB1-1052213128F5}" type="presParOf" srcId="{96BFA5BB-F025-4428-90EA-7C61C4668AE3}" destId="{2A6B632B-8E47-443F-8E4A-74CCCFD98316}" srcOrd="4" destOrd="0" presId="urn:microsoft.com/office/officeart/2005/8/layout/default"/>
    <dgm:cxn modelId="{B74A9189-6BB1-4130-99B2-4E06C5D0A720}" type="presParOf" srcId="{96BFA5BB-F025-4428-90EA-7C61C4668AE3}" destId="{31E4CAEB-5BD9-46C4-895E-337067DAA14C}" srcOrd="5" destOrd="0" presId="urn:microsoft.com/office/officeart/2005/8/layout/default"/>
    <dgm:cxn modelId="{348B5D22-BB05-4ECD-AB4D-93D1541A1A7E}" type="presParOf" srcId="{96BFA5BB-F025-4428-90EA-7C61C4668AE3}" destId="{31E60126-C0A8-4E2C-B969-99C4C16BF95A}" srcOrd="6" destOrd="0" presId="urn:microsoft.com/office/officeart/2005/8/layout/default"/>
    <dgm:cxn modelId="{0306E000-72CA-47AB-A8FB-B8E81E34E075}" type="presParOf" srcId="{96BFA5BB-F025-4428-90EA-7C61C4668AE3}" destId="{9286A3E6-42C8-4ABB-8AC2-529051D28A0F}" srcOrd="7" destOrd="0" presId="urn:microsoft.com/office/officeart/2005/8/layout/default"/>
    <dgm:cxn modelId="{1CCAB4AD-FFE1-4133-92B7-3AF66306AA8E}" type="presParOf" srcId="{96BFA5BB-F025-4428-90EA-7C61C4668AE3}" destId="{5C109F38-E657-472A-B576-916CA0341FE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75E388-A089-4632-A66D-4AA6F48EA7E7}"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lang="es-EC"/>
        </a:p>
      </dgm:t>
    </dgm:pt>
    <dgm:pt modelId="{6B1CA87F-E69B-441C-AA89-4ADCD8B10FD0}">
      <dgm:prSet phldrT="[Texto]"/>
      <dgm:spPr/>
      <dgm:t>
        <a:bodyPr/>
        <a:lstStyle/>
        <a:p>
          <a:r>
            <a:rPr lang="es-EC" dirty="0" smtClean="0"/>
            <a:t>Objetivo General</a:t>
          </a:r>
          <a:endParaRPr lang="es-EC" dirty="0"/>
        </a:p>
      </dgm:t>
    </dgm:pt>
    <dgm:pt modelId="{E2C40651-BA70-4AC8-95C9-B2499F26C322}" type="parTrans" cxnId="{9B9D4FF2-0588-49D8-924D-9EE32A10442F}">
      <dgm:prSet/>
      <dgm:spPr/>
      <dgm:t>
        <a:bodyPr/>
        <a:lstStyle/>
        <a:p>
          <a:endParaRPr lang="es-EC"/>
        </a:p>
      </dgm:t>
    </dgm:pt>
    <dgm:pt modelId="{85E56A60-455A-4A2D-BAD0-CCAD49F08B3B}" type="sibTrans" cxnId="{9B9D4FF2-0588-49D8-924D-9EE32A10442F}">
      <dgm:prSet/>
      <dgm:spPr/>
      <dgm:t>
        <a:bodyPr/>
        <a:lstStyle/>
        <a:p>
          <a:endParaRPr lang="es-EC"/>
        </a:p>
      </dgm:t>
    </dgm:pt>
    <dgm:pt modelId="{3721F9C4-6BA3-48B4-A9C1-59C04D978AEC}">
      <dgm:prSet phldrT="[Texto]"/>
      <dgm:spPr/>
      <dgm:t>
        <a:bodyPr/>
        <a:lstStyle/>
        <a:p>
          <a:pPr algn="just"/>
          <a:r>
            <a:rPr lang="es-ES" dirty="0" smtClean="0"/>
            <a:t>Formar profesionales de excelencia en la carrera Hospitalidad y Hotelería, potenciando capacidades y competencia en el área social, de emprendimiento y ética básica, con capacidad de estudiar, diseñar y crear procesos de calidad para la generación de nuevas experiencias con conocimientos sólidos, enfocados en la resolución de problemas, y elevar la eficiencia en el servicio, con espíritu emprendedor, responsable y comprometido socialmente.</a:t>
          </a:r>
          <a:endParaRPr lang="es-EC" dirty="0"/>
        </a:p>
      </dgm:t>
    </dgm:pt>
    <dgm:pt modelId="{84BE68B7-182A-4E08-BBA7-F7B2D8C18677}" type="parTrans" cxnId="{59A77CD7-DABC-43FF-9DC3-D4D2671AF649}">
      <dgm:prSet/>
      <dgm:spPr/>
      <dgm:t>
        <a:bodyPr/>
        <a:lstStyle/>
        <a:p>
          <a:endParaRPr lang="es-EC"/>
        </a:p>
      </dgm:t>
    </dgm:pt>
    <dgm:pt modelId="{B393FB6D-F679-4669-BFBC-3BEB978C726B}" type="sibTrans" cxnId="{59A77CD7-DABC-43FF-9DC3-D4D2671AF649}">
      <dgm:prSet/>
      <dgm:spPr/>
      <dgm:t>
        <a:bodyPr/>
        <a:lstStyle/>
        <a:p>
          <a:endParaRPr lang="es-EC"/>
        </a:p>
      </dgm:t>
    </dgm:pt>
    <dgm:pt modelId="{9DF02868-C47A-4A39-8871-908FB11054BB}">
      <dgm:prSet phldrT="[Texto]"/>
      <dgm:spPr/>
      <dgm:t>
        <a:bodyPr/>
        <a:lstStyle/>
        <a:p>
          <a:pPr algn="just"/>
          <a:r>
            <a:rPr lang="es-ES" u="none" dirty="0" smtClean="0"/>
            <a:t>Formar profesionales comprometidos con el desarrollo de la matriz productiva, motivados por la excelencia en el servicio, a través de los componentes de innovación, proactividad, capaces de desarrollar proyectos de vinculación social; interesados en aportar soluciones a los problemas de la sociedad actual.</a:t>
          </a:r>
          <a:endParaRPr lang="es-EC" dirty="0"/>
        </a:p>
      </dgm:t>
    </dgm:pt>
    <dgm:pt modelId="{F50A8E9F-5F2D-4B69-B317-5667B79EDAE3}" type="sibTrans" cxnId="{1BD072F7-7870-4E93-9436-809D5B855C1B}">
      <dgm:prSet/>
      <dgm:spPr/>
      <dgm:t>
        <a:bodyPr/>
        <a:lstStyle/>
        <a:p>
          <a:endParaRPr lang="es-EC"/>
        </a:p>
      </dgm:t>
    </dgm:pt>
    <dgm:pt modelId="{FDD673C2-4386-4947-9745-9EF3FA1BD8BD}" type="parTrans" cxnId="{1BD072F7-7870-4E93-9436-809D5B855C1B}">
      <dgm:prSet/>
      <dgm:spPr/>
      <dgm:t>
        <a:bodyPr/>
        <a:lstStyle/>
        <a:p>
          <a:endParaRPr lang="es-EC"/>
        </a:p>
      </dgm:t>
    </dgm:pt>
    <dgm:pt modelId="{BFC5604C-47EB-45F9-A90A-89E684CA8AE1}">
      <dgm:prSet phldrT="[Texto]"/>
      <dgm:spPr/>
      <dgm:t>
        <a:bodyPr/>
        <a:lstStyle/>
        <a:p>
          <a:r>
            <a:rPr lang="es-EC" dirty="0" smtClean="0"/>
            <a:t>Objetivos Específicos</a:t>
          </a:r>
          <a:endParaRPr lang="es-EC" dirty="0"/>
        </a:p>
      </dgm:t>
    </dgm:pt>
    <dgm:pt modelId="{46B851B5-F095-4277-A250-95FE718E002A}" type="sibTrans" cxnId="{BEA60EE7-3C09-467D-8569-9B1FB1786998}">
      <dgm:prSet/>
      <dgm:spPr/>
      <dgm:t>
        <a:bodyPr/>
        <a:lstStyle/>
        <a:p>
          <a:endParaRPr lang="es-EC"/>
        </a:p>
      </dgm:t>
    </dgm:pt>
    <dgm:pt modelId="{1F0DD7D1-B39E-4BB9-8384-F367DB94C18C}" type="parTrans" cxnId="{BEA60EE7-3C09-467D-8569-9B1FB1786998}">
      <dgm:prSet/>
      <dgm:spPr/>
      <dgm:t>
        <a:bodyPr/>
        <a:lstStyle/>
        <a:p>
          <a:endParaRPr lang="es-EC"/>
        </a:p>
      </dgm:t>
    </dgm:pt>
    <dgm:pt modelId="{3E58A625-41C0-4971-8E93-94CA5CB73C9B}">
      <dgm:prSet phldrT="[Texto]"/>
      <dgm:spPr/>
      <dgm:t>
        <a:bodyPr/>
        <a:lstStyle/>
        <a:p>
          <a:pPr algn="just"/>
          <a:r>
            <a:rPr lang="es-ES" u="none" dirty="0" smtClean="0"/>
            <a:t>Preparar estudiantes con manejo de un segundo idioma (inglés) que les permita ser competitivos a nivel nacional e internacional</a:t>
          </a:r>
          <a:endParaRPr lang="es-EC" dirty="0"/>
        </a:p>
      </dgm:t>
    </dgm:pt>
    <dgm:pt modelId="{9DD32392-7019-4023-8806-07ECF371E4B5}" type="parTrans" cxnId="{10F54170-78B3-4817-8F04-E7DA85392F3F}">
      <dgm:prSet/>
      <dgm:spPr/>
      <dgm:t>
        <a:bodyPr/>
        <a:lstStyle/>
        <a:p>
          <a:endParaRPr lang="es-EC"/>
        </a:p>
      </dgm:t>
    </dgm:pt>
    <dgm:pt modelId="{F90041BB-7D5A-4166-AFBC-752A7D54070F}" type="sibTrans" cxnId="{10F54170-78B3-4817-8F04-E7DA85392F3F}">
      <dgm:prSet/>
      <dgm:spPr/>
      <dgm:t>
        <a:bodyPr/>
        <a:lstStyle/>
        <a:p>
          <a:endParaRPr lang="es-EC"/>
        </a:p>
      </dgm:t>
    </dgm:pt>
    <dgm:pt modelId="{60F9CF55-14BB-41C2-B2B3-6DE20C83BFA8}" type="pres">
      <dgm:prSet presAssocID="{7175E388-A089-4632-A66D-4AA6F48EA7E7}" presName="linear" presStyleCnt="0">
        <dgm:presLayoutVars>
          <dgm:animLvl val="lvl"/>
          <dgm:resizeHandles val="exact"/>
        </dgm:presLayoutVars>
      </dgm:prSet>
      <dgm:spPr/>
      <dgm:t>
        <a:bodyPr/>
        <a:lstStyle/>
        <a:p>
          <a:endParaRPr lang="es-ES"/>
        </a:p>
      </dgm:t>
    </dgm:pt>
    <dgm:pt modelId="{FCFCFE8B-0728-40F9-A27D-A22E15EF78AA}" type="pres">
      <dgm:prSet presAssocID="{6B1CA87F-E69B-441C-AA89-4ADCD8B10FD0}" presName="parentText" presStyleLbl="node1" presStyleIdx="0" presStyleCnt="2">
        <dgm:presLayoutVars>
          <dgm:chMax val="0"/>
          <dgm:bulletEnabled val="1"/>
        </dgm:presLayoutVars>
      </dgm:prSet>
      <dgm:spPr/>
      <dgm:t>
        <a:bodyPr/>
        <a:lstStyle/>
        <a:p>
          <a:endParaRPr lang="es-EC"/>
        </a:p>
      </dgm:t>
    </dgm:pt>
    <dgm:pt modelId="{5414E60B-9288-4957-94D6-21074D8B4490}" type="pres">
      <dgm:prSet presAssocID="{6B1CA87F-E69B-441C-AA89-4ADCD8B10FD0}" presName="childText" presStyleLbl="revTx" presStyleIdx="0" presStyleCnt="2">
        <dgm:presLayoutVars>
          <dgm:bulletEnabled val="1"/>
        </dgm:presLayoutVars>
      </dgm:prSet>
      <dgm:spPr/>
      <dgm:t>
        <a:bodyPr/>
        <a:lstStyle/>
        <a:p>
          <a:endParaRPr lang="es-EC"/>
        </a:p>
      </dgm:t>
    </dgm:pt>
    <dgm:pt modelId="{04C73877-91CF-452B-8437-96DA5D38F612}" type="pres">
      <dgm:prSet presAssocID="{BFC5604C-47EB-45F9-A90A-89E684CA8AE1}" presName="parentText" presStyleLbl="node1" presStyleIdx="1" presStyleCnt="2">
        <dgm:presLayoutVars>
          <dgm:chMax val="0"/>
          <dgm:bulletEnabled val="1"/>
        </dgm:presLayoutVars>
      </dgm:prSet>
      <dgm:spPr/>
      <dgm:t>
        <a:bodyPr/>
        <a:lstStyle/>
        <a:p>
          <a:endParaRPr lang="es-EC"/>
        </a:p>
      </dgm:t>
    </dgm:pt>
    <dgm:pt modelId="{24AEE3E8-36BB-49FC-A52E-FB14497B2971}" type="pres">
      <dgm:prSet presAssocID="{BFC5604C-47EB-45F9-A90A-89E684CA8AE1}" presName="childText" presStyleLbl="revTx" presStyleIdx="1" presStyleCnt="2">
        <dgm:presLayoutVars>
          <dgm:bulletEnabled val="1"/>
        </dgm:presLayoutVars>
      </dgm:prSet>
      <dgm:spPr/>
      <dgm:t>
        <a:bodyPr/>
        <a:lstStyle/>
        <a:p>
          <a:endParaRPr lang="es-EC"/>
        </a:p>
      </dgm:t>
    </dgm:pt>
  </dgm:ptLst>
  <dgm:cxnLst>
    <dgm:cxn modelId="{E8405F5E-550D-4691-9500-E2A7BB5CD82B}" type="presOf" srcId="{BFC5604C-47EB-45F9-A90A-89E684CA8AE1}" destId="{04C73877-91CF-452B-8437-96DA5D38F612}" srcOrd="0" destOrd="0" presId="urn:microsoft.com/office/officeart/2005/8/layout/vList2"/>
    <dgm:cxn modelId="{347F6026-886A-4DD6-B781-22C604E021ED}" type="presOf" srcId="{7175E388-A089-4632-A66D-4AA6F48EA7E7}" destId="{60F9CF55-14BB-41C2-B2B3-6DE20C83BFA8}" srcOrd="0" destOrd="0" presId="urn:microsoft.com/office/officeart/2005/8/layout/vList2"/>
    <dgm:cxn modelId="{D61D28A0-F542-4786-803C-50368A44A505}" type="presOf" srcId="{3E58A625-41C0-4971-8E93-94CA5CB73C9B}" destId="{24AEE3E8-36BB-49FC-A52E-FB14497B2971}" srcOrd="0" destOrd="1" presId="urn:microsoft.com/office/officeart/2005/8/layout/vList2"/>
    <dgm:cxn modelId="{E61A3C13-1040-4BE8-99E6-26D6AB2121A1}" type="presOf" srcId="{3721F9C4-6BA3-48B4-A9C1-59C04D978AEC}" destId="{5414E60B-9288-4957-94D6-21074D8B4490}" srcOrd="0" destOrd="0" presId="urn:microsoft.com/office/officeart/2005/8/layout/vList2"/>
    <dgm:cxn modelId="{59A77CD7-DABC-43FF-9DC3-D4D2671AF649}" srcId="{6B1CA87F-E69B-441C-AA89-4ADCD8B10FD0}" destId="{3721F9C4-6BA3-48B4-A9C1-59C04D978AEC}" srcOrd="0" destOrd="0" parTransId="{84BE68B7-182A-4E08-BBA7-F7B2D8C18677}" sibTransId="{B393FB6D-F679-4669-BFBC-3BEB978C726B}"/>
    <dgm:cxn modelId="{CCD34451-F089-47BB-8EEB-E98C0F721D76}" type="presOf" srcId="{6B1CA87F-E69B-441C-AA89-4ADCD8B10FD0}" destId="{FCFCFE8B-0728-40F9-A27D-A22E15EF78AA}" srcOrd="0" destOrd="0" presId="urn:microsoft.com/office/officeart/2005/8/layout/vList2"/>
    <dgm:cxn modelId="{2958B550-8D8C-4B92-B2F2-24D968382F1C}" type="presOf" srcId="{9DF02868-C47A-4A39-8871-908FB11054BB}" destId="{24AEE3E8-36BB-49FC-A52E-FB14497B2971}" srcOrd="0" destOrd="0" presId="urn:microsoft.com/office/officeart/2005/8/layout/vList2"/>
    <dgm:cxn modelId="{BEA60EE7-3C09-467D-8569-9B1FB1786998}" srcId="{7175E388-A089-4632-A66D-4AA6F48EA7E7}" destId="{BFC5604C-47EB-45F9-A90A-89E684CA8AE1}" srcOrd="1" destOrd="0" parTransId="{1F0DD7D1-B39E-4BB9-8384-F367DB94C18C}" sibTransId="{46B851B5-F095-4277-A250-95FE718E002A}"/>
    <dgm:cxn modelId="{1BD072F7-7870-4E93-9436-809D5B855C1B}" srcId="{BFC5604C-47EB-45F9-A90A-89E684CA8AE1}" destId="{9DF02868-C47A-4A39-8871-908FB11054BB}" srcOrd="0" destOrd="0" parTransId="{FDD673C2-4386-4947-9745-9EF3FA1BD8BD}" sibTransId="{F50A8E9F-5F2D-4B69-B317-5667B79EDAE3}"/>
    <dgm:cxn modelId="{10F54170-78B3-4817-8F04-E7DA85392F3F}" srcId="{BFC5604C-47EB-45F9-A90A-89E684CA8AE1}" destId="{3E58A625-41C0-4971-8E93-94CA5CB73C9B}" srcOrd="1" destOrd="0" parTransId="{9DD32392-7019-4023-8806-07ECF371E4B5}" sibTransId="{F90041BB-7D5A-4166-AFBC-752A7D54070F}"/>
    <dgm:cxn modelId="{9B9D4FF2-0588-49D8-924D-9EE32A10442F}" srcId="{7175E388-A089-4632-A66D-4AA6F48EA7E7}" destId="{6B1CA87F-E69B-441C-AA89-4ADCD8B10FD0}" srcOrd="0" destOrd="0" parTransId="{E2C40651-BA70-4AC8-95C9-B2499F26C322}" sibTransId="{85E56A60-455A-4A2D-BAD0-CCAD49F08B3B}"/>
    <dgm:cxn modelId="{29CA9003-E16C-41CC-8BAF-F21887393CA2}" type="presParOf" srcId="{60F9CF55-14BB-41C2-B2B3-6DE20C83BFA8}" destId="{FCFCFE8B-0728-40F9-A27D-A22E15EF78AA}" srcOrd="0" destOrd="0" presId="urn:microsoft.com/office/officeart/2005/8/layout/vList2"/>
    <dgm:cxn modelId="{96D2CBB7-5619-4881-A2AE-B44951FACD44}" type="presParOf" srcId="{60F9CF55-14BB-41C2-B2B3-6DE20C83BFA8}" destId="{5414E60B-9288-4957-94D6-21074D8B4490}" srcOrd="1" destOrd="0" presId="urn:microsoft.com/office/officeart/2005/8/layout/vList2"/>
    <dgm:cxn modelId="{E5978F22-41B1-489C-A37C-500875B258D3}" type="presParOf" srcId="{60F9CF55-14BB-41C2-B2B3-6DE20C83BFA8}" destId="{04C73877-91CF-452B-8437-96DA5D38F612}" srcOrd="2" destOrd="0" presId="urn:microsoft.com/office/officeart/2005/8/layout/vList2"/>
    <dgm:cxn modelId="{3240AE03-ACCD-4E93-B950-BCA4B2BBDBD5}" type="presParOf" srcId="{60F9CF55-14BB-41C2-B2B3-6DE20C83BFA8}" destId="{24AEE3E8-36BB-49FC-A52E-FB14497B297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2500B-C21A-4D3B-A13E-4FEAAB8581F3}">
      <dsp:nvSpPr>
        <dsp:cNvPr id="0" name=""/>
        <dsp:cNvSpPr/>
      </dsp:nvSpPr>
      <dsp:spPr>
        <a:xfrm rot="5400000">
          <a:off x="-144451" y="146500"/>
          <a:ext cx="963008" cy="674105"/>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 y="339102"/>
        <a:ext cx="674105" cy="288903"/>
      </dsp:txXfrm>
    </dsp:sp>
    <dsp:sp modelId="{47A43D5E-F34C-4375-8912-383961616B05}">
      <dsp:nvSpPr>
        <dsp:cNvPr id="0" name=""/>
        <dsp:cNvSpPr/>
      </dsp:nvSpPr>
      <dsp:spPr>
        <a:xfrm rot="5400000">
          <a:off x="3809667" y="-3133511"/>
          <a:ext cx="625955" cy="68970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s-EC" sz="3900" kern="1200" dirty="0" smtClean="0"/>
            <a:t>Análisis y síntesis</a:t>
          </a:r>
          <a:endParaRPr lang="es-EC" sz="3900" kern="1200" dirty="0"/>
        </a:p>
      </dsp:txBody>
      <dsp:txXfrm rot="-5400000">
        <a:off x="674106" y="32607"/>
        <a:ext cx="6866521" cy="564841"/>
      </dsp:txXfrm>
    </dsp:sp>
    <dsp:sp modelId="{D5BC36E1-6332-4C04-A954-0B032DFD96BF}">
      <dsp:nvSpPr>
        <dsp:cNvPr id="0" name=""/>
        <dsp:cNvSpPr/>
      </dsp:nvSpPr>
      <dsp:spPr>
        <a:xfrm rot="5400000">
          <a:off x="-144451" y="990759"/>
          <a:ext cx="963008" cy="674105"/>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 y="1183361"/>
        <a:ext cx="674105" cy="288903"/>
      </dsp:txXfrm>
    </dsp:sp>
    <dsp:sp modelId="{ED7AFCD5-3135-4884-B512-04E00638510D}">
      <dsp:nvSpPr>
        <dsp:cNvPr id="0" name=""/>
        <dsp:cNvSpPr/>
      </dsp:nvSpPr>
      <dsp:spPr>
        <a:xfrm rot="5400000">
          <a:off x="3809667" y="-2289252"/>
          <a:ext cx="625955" cy="68970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s-EC" sz="3900" kern="1200" dirty="0" smtClean="0"/>
            <a:t>Comunicación oral y escrita</a:t>
          </a:r>
          <a:endParaRPr lang="es-EC" sz="3900" kern="1200" dirty="0"/>
        </a:p>
      </dsp:txBody>
      <dsp:txXfrm rot="-5400000">
        <a:off x="674106" y="876866"/>
        <a:ext cx="6866521" cy="564841"/>
      </dsp:txXfrm>
    </dsp:sp>
    <dsp:sp modelId="{49943CB3-584A-445D-AEBB-68727820A6FB}">
      <dsp:nvSpPr>
        <dsp:cNvPr id="0" name=""/>
        <dsp:cNvSpPr/>
      </dsp:nvSpPr>
      <dsp:spPr>
        <a:xfrm rot="5400000">
          <a:off x="-144451" y="1835019"/>
          <a:ext cx="963008" cy="674105"/>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 y="2027621"/>
        <a:ext cx="674105" cy="288903"/>
      </dsp:txXfrm>
    </dsp:sp>
    <dsp:sp modelId="{17A79E16-5D10-4B55-977C-0DBCB8364CED}">
      <dsp:nvSpPr>
        <dsp:cNvPr id="0" name=""/>
        <dsp:cNvSpPr/>
      </dsp:nvSpPr>
      <dsp:spPr>
        <a:xfrm rot="5400000">
          <a:off x="3809667" y="-1444993"/>
          <a:ext cx="625955" cy="68970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s-EC" sz="3900" kern="1200" dirty="0" smtClean="0"/>
            <a:t>Lengua extranjera</a:t>
          </a:r>
          <a:endParaRPr lang="es-EC" sz="3900" kern="1200" dirty="0"/>
        </a:p>
      </dsp:txBody>
      <dsp:txXfrm rot="-5400000">
        <a:off x="674106" y="1721125"/>
        <a:ext cx="6866521" cy="564841"/>
      </dsp:txXfrm>
    </dsp:sp>
    <dsp:sp modelId="{00340364-2933-440C-BF95-1B2E87CDF78E}">
      <dsp:nvSpPr>
        <dsp:cNvPr id="0" name=""/>
        <dsp:cNvSpPr/>
      </dsp:nvSpPr>
      <dsp:spPr>
        <a:xfrm rot="5400000">
          <a:off x="-144451" y="2679278"/>
          <a:ext cx="963008" cy="674105"/>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 y="2871880"/>
        <a:ext cx="674105" cy="288903"/>
      </dsp:txXfrm>
    </dsp:sp>
    <dsp:sp modelId="{D4A0E42E-E2CA-4066-81B6-F0A4D4ED45AE}">
      <dsp:nvSpPr>
        <dsp:cNvPr id="0" name=""/>
        <dsp:cNvSpPr/>
      </dsp:nvSpPr>
      <dsp:spPr>
        <a:xfrm rot="5400000">
          <a:off x="3809667" y="-600734"/>
          <a:ext cx="625955" cy="68970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s-EC" sz="3900" kern="1200" dirty="0" smtClean="0"/>
            <a:t>Gestión de información</a:t>
          </a:r>
          <a:endParaRPr lang="es-EC" sz="3900" kern="1200" dirty="0"/>
        </a:p>
      </dsp:txBody>
      <dsp:txXfrm rot="-5400000">
        <a:off x="674106" y="2565384"/>
        <a:ext cx="6866521" cy="564841"/>
      </dsp:txXfrm>
    </dsp:sp>
    <dsp:sp modelId="{823D5D12-4FBF-4B31-8FC7-1EE4ADEFA2C9}">
      <dsp:nvSpPr>
        <dsp:cNvPr id="0" name=""/>
        <dsp:cNvSpPr/>
      </dsp:nvSpPr>
      <dsp:spPr>
        <a:xfrm rot="5400000">
          <a:off x="-144451" y="3523537"/>
          <a:ext cx="963008" cy="674105"/>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s-EC" sz="1700" kern="1200"/>
        </a:p>
      </dsp:txBody>
      <dsp:txXfrm rot="-5400000">
        <a:off x="1" y="3716139"/>
        <a:ext cx="674105" cy="288903"/>
      </dsp:txXfrm>
    </dsp:sp>
    <dsp:sp modelId="{4CACB1B9-4600-4F83-BA75-52990FDDEF59}">
      <dsp:nvSpPr>
        <dsp:cNvPr id="0" name=""/>
        <dsp:cNvSpPr/>
      </dsp:nvSpPr>
      <dsp:spPr>
        <a:xfrm rot="5400000">
          <a:off x="3809667" y="243524"/>
          <a:ext cx="625955" cy="689707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7368" tIns="24765" rIns="24765" bIns="24765" numCol="1" spcCol="1270" anchor="ctr" anchorCtr="0">
          <a:noAutofit/>
        </a:bodyPr>
        <a:lstStyle/>
        <a:p>
          <a:pPr marL="285750" lvl="1" indent="-285750" algn="l" defTabSz="1733550">
            <a:lnSpc>
              <a:spcPct val="90000"/>
            </a:lnSpc>
            <a:spcBef>
              <a:spcPct val="0"/>
            </a:spcBef>
            <a:spcAft>
              <a:spcPct val="15000"/>
            </a:spcAft>
            <a:buChar char="••"/>
          </a:pPr>
          <a:r>
            <a:rPr lang="es-EC" sz="3900" kern="1200" dirty="0" smtClean="0"/>
            <a:t>Resolución de problemas</a:t>
          </a:r>
          <a:endParaRPr lang="es-EC" sz="3900" kern="1200" dirty="0"/>
        </a:p>
      </dsp:txBody>
      <dsp:txXfrm rot="-5400000">
        <a:off x="674106" y="3409643"/>
        <a:ext cx="6866521" cy="5648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45D01-9538-4668-BEBE-479789C63120}">
      <dsp:nvSpPr>
        <dsp:cNvPr id="0" name=""/>
        <dsp:cNvSpPr/>
      </dsp:nvSpPr>
      <dsp:spPr>
        <a:xfrm>
          <a:off x="3075450" y="1788693"/>
          <a:ext cx="2273506" cy="1966675"/>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s-EC" sz="1500" kern="1200"/>
        </a:p>
      </dsp:txBody>
      <dsp:txXfrm>
        <a:off x="3452202" y="2114599"/>
        <a:ext cx="1520002" cy="1314863"/>
      </dsp:txXfrm>
    </dsp:sp>
    <dsp:sp modelId="{2A7BEC07-5466-4AD6-B537-597AF91FBFD3}">
      <dsp:nvSpPr>
        <dsp:cNvPr id="0" name=""/>
        <dsp:cNvSpPr/>
      </dsp:nvSpPr>
      <dsp:spPr>
        <a:xfrm>
          <a:off x="4499102" y="847771"/>
          <a:ext cx="857787" cy="7390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18D0D-1BA0-430E-95A6-B0CAB747795B}">
      <dsp:nvSpPr>
        <dsp:cNvPr id="0" name=""/>
        <dsp:cNvSpPr/>
      </dsp:nvSpPr>
      <dsp:spPr>
        <a:xfrm>
          <a:off x="3284873" y="0"/>
          <a:ext cx="1863122" cy="161181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Manejo de sistemas de reservas hoteleros en línea</a:t>
          </a:r>
          <a:endParaRPr lang="es-EC" sz="1500" kern="1200" dirty="0"/>
        </a:p>
      </dsp:txBody>
      <dsp:txXfrm>
        <a:off x="3593632" y="267113"/>
        <a:ext cx="1245604" cy="1077593"/>
      </dsp:txXfrm>
    </dsp:sp>
    <dsp:sp modelId="{6CD35DD0-A861-4EC6-A17A-CC34A13E1167}">
      <dsp:nvSpPr>
        <dsp:cNvPr id="0" name=""/>
        <dsp:cNvSpPr/>
      </dsp:nvSpPr>
      <dsp:spPr>
        <a:xfrm>
          <a:off x="5500206" y="2229490"/>
          <a:ext cx="857787" cy="7390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3406BB-0BA2-40E5-A75C-D83C30027F49}">
      <dsp:nvSpPr>
        <dsp:cNvPr id="0" name=""/>
        <dsp:cNvSpPr/>
      </dsp:nvSpPr>
      <dsp:spPr>
        <a:xfrm>
          <a:off x="4993572" y="991377"/>
          <a:ext cx="1863122" cy="161181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Idioma inglés como segunda lengua</a:t>
          </a:r>
          <a:endParaRPr lang="es-EC" sz="1500" kern="1200" dirty="0"/>
        </a:p>
      </dsp:txBody>
      <dsp:txXfrm>
        <a:off x="5302331" y="1258490"/>
        <a:ext cx="1245604" cy="1077593"/>
      </dsp:txXfrm>
    </dsp:sp>
    <dsp:sp modelId="{9358BF93-8A50-477B-9CC2-545A72E0CDD6}">
      <dsp:nvSpPr>
        <dsp:cNvPr id="0" name=""/>
        <dsp:cNvSpPr/>
      </dsp:nvSpPr>
      <dsp:spPr>
        <a:xfrm>
          <a:off x="4804774" y="3789190"/>
          <a:ext cx="857787" cy="7390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7F483-BBEB-4B96-A1DF-1E3ECB7F4277}">
      <dsp:nvSpPr>
        <dsp:cNvPr id="0" name=""/>
        <dsp:cNvSpPr/>
      </dsp:nvSpPr>
      <dsp:spPr>
        <a:xfrm>
          <a:off x="4993572" y="2940309"/>
          <a:ext cx="1863122" cy="161181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Atención al cliente dirigida a la satisfacción </a:t>
          </a:r>
          <a:endParaRPr lang="es-EC" sz="1500" kern="1200" dirty="0"/>
        </a:p>
      </dsp:txBody>
      <dsp:txXfrm>
        <a:off x="5302331" y="3207422"/>
        <a:ext cx="1245604" cy="1077593"/>
      </dsp:txXfrm>
    </dsp:sp>
    <dsp:sp modelId="{4ED2127B-4CAE-4AC4-9F7A-125F29EB99EC}">
      <dsp:nvSpPr>
        <dsp:cNvPr id="0" name=""/>
        <dsp:cNvSpPr/>
      </dsp:nvSpPr>
      <dsp:spPr>
        <a:xfrm>
          <a:off x="3079680" y="3951093"/>
          <a:ext cx="857787" cy="7390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FF557-788E-42FA-B8BF-DB416452938D}">
      <dsp:nvSpPr>
        <dsp:cNvPr id="0" name=""/>
        <dsp:cNvSpPr/>
      </dsp:nvSpPr>
      <dsp:spPr>
        <a:xfrm>
          <a:off x="3284873" y="3932796"/>
          <a:ext cx="1863122" cy="161181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Técnicas de promoción y publicidad</a:t>
          </a:r>
          <a:endParaRPr lang="es-EC" sz="1500" kern="1200" dirty="0"/>
        </a:p>
      </dsp:txBody>
      <dsp:txXfrm>
        <a:off x="3593632" y="4199909"/>
        <a:ext cx="1245604" cy="1077593"/>
      </dsp:txXfrm>
    </dsp:sp>
    <dsp:sp modelId="{1B34CBB0-6689-4830-972B-D25BFB97E86C}">
      <dsp:nvSpPr>
        <dsp:cNvPr id="0" name=""/>
        <dsp:cNvSpPr/>
      </dsp:nvSpPr>
      <dsp:spPr>
        <a:xfrm>
          <a:off x="2062182" y="2569929"/>
          <a:ext cx="857787" cy="7390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01F7F-87A6-41B5-8C83-FBE667D157EA}">
      <dsp:nvSpPr>
        <dsp:cNvPr id="0" name=""/>
        <dsp:cNvSpPr/>
      </dsp:nvSpPr>
      <dsp:spPr>
        <a:xfrm>
          <a:off x="1568240" y="2941418"/>
          <a:ext cx="1863122" cy="161181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Aplicación de técnicas en hospitalidad y alimentos y bebidas</a:t>
          </a:r>
          <a:endParaRPr lang="es-EC" sz="1500" kern="1200" dirty="0"/>
        </a:p>
      </dsp:txBody>
      <dsp:txXfrm>
        <a:off x="1876999" y="3208531"/>
        <a:ext cx="1245604" cy="1077593"/>
      </dsp:txXfrm>
    </dsp:sp>
    <dsp:sp modelId="{F9A45472-7DD6-40EF-8CBB-7DA9386D795A}">
      <dsp:nvSpPr>
        <dsp:cNvPr id="0" name=""/>
        <dsp:cNvSpPr/>
      </dsp:nvSpPr>
      <dsp:spPr>
        <a:xfrm>
          <a:off x="1568240" y="989159"/>
          <a:ext cx="1863122" cy="161181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Manejo de vocabulario técnico</a:t>
          </a:r>
          <a:endParaRPr lang="es-EC" sz="1500" kern="1200" dirty="0"/>
        </a:p>
      </dsp:txBody>
      <dsp:txXfrm>
        <a:off x="1876999" y="1256272"/>
        <a:ext cx="1245604" cy="1077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1F732-CEF0-497A-8CB4-9E69EFC48C94}">
      <dsp:nvSpPr>
        <dsp:cNvPr id="0" name=""/>
        <dsp:cNvSpPr/>
      </dsp:nvSpPr>
      <dsp:spPr>
        <a:xfrm>
          <a:off x="213359" y="0"/>
          <a:ext cx="7802880" cy="4876800"/>
        </a:xfrm>
        <a:prstGeom prst="swooshArrow">
          <a:avLst>
            <a:gd name="adj1" fmla="val 25000"/>
            <a:gd name="adj2" fmla="val 25000"/>
          </a:avLst>
        </a:prstGeom>
        <a:gradFill rotWithShape="0">
          <a:gsLst>
            <a:gs pos="0">
              <a:schemeClr val="accent2">
                <a:tint val="40000"/>
                <a:hueOff val="0"/>
                <a:satOff val="0"/>
                <a:lumOff val="0"/>
                <a:alphaOff val="0"/>
                <a:shade val="70000"/>
                <a:satMod val="150000"/>
              </a:schemeClr>
            </a:gs>
            <a:gs pos="34000">
              <a:schemeClr val="accent2">
                <a:tint val="40000"/>
                <a:hueOff val="0"/>
                <a:satOff val="0"/>
                <a:lumOff val="0"/>
                <a:alphaOff val="0"/>
                <a:shade val="70000"/>
                <a:satMod val="140000"/>
              </a:schemeClr>
            </a:gs>
            <a:gs pos="70000">
              <a:schemeClr val="accent2">
                <a:tint val="40000"/>
                <a:hueOff val="0"/>
                <a:satOff val="0"/>
                <a:lumOff val="0"/>
                <a:alphaOff val="0"/>
                <a:tint val="100000"/>
                <a:shade val="90000"/>
                <a:satMod val="140000"/>
              </a:schemeClr>
            </a:gs>
            <a:gs pos="100000">
              <a:schemeClr val="accent2">
                <a:tint val="4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93D70C9-C24F-4B61-951B-5205FB782D01}">
      <dsp:nvSpPr>
        <dsp:cNvPr id="0" name=""/>
        <dsp:cNvSpPr/>
      </dsp:nvSpPr>
      <dsp:spPr>
        <a:xfrm>
          <a:off x="1204325" y="3365967"/>
          <a:ext cx="202874" cy="202874"/>
        </a:xfrm>
        <a:prstGeom prst="ellipse">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0F9D2A-AEF4-4F6D-8958-34898CB73F97}">
      <dsp:nvSpPr>
        <dsp:cNvPr id="0" name=""/>
        <dsp:cNvSpPr/>
      </dsp:nvSpPr>
      <dsp:spPr>
        <a:xfrm>
          <a:off x="1305763" y="3467404"/>
          <a:ext cx="1818071" cy="1409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499" tIns="0" rIns="0" bIns="0" numCol="1" spcCol="1270" anchor="t" anchorCtr="0">
          <a:noAutofit/>
        </a:bodyPr>
        <a:lstStyle/>
        <a:p>
          <a:pPr lvl="0" algn="just" defTabSz="622300">
            <a:lnSpc>
              <a:spcPct val="90000"/>
            </a:lnSpc>
            <a:spcBef>
              <a:spcPct val="0"/>
            </a:spcBef>
            <a:spcAft>
              <a:spcPct val="35000"/>
            </a:spcAft>
          </a:pPr>
          <a:r>
            <a:rPr lang="es-EC" sz="1400" kern="1200" dirty="0" smtClean="0"/>
            <a:t>Graduados en la carrera de Ingeniería en Administración Turística y Hotelera de la Universidad de las Fuerzas Armadas - ESPE</a:t>
          </a:r>
          <a:endParaRPr lang="es-EC" sz="1400" kern="1200" dirty="0"/>
        </a:p>
      </dsp:txBody>
      <dsp:txXfrm>
        <a:off x="1305763" y="3467404"/>
        <a:ext cx="1818071" cy="1409395"/>
      </dsp:txXfrm>
    </dsp:sp>
    <dsp:sp modelId="{4F1E9A32-643B-4A4C-86B3-60273B0FB13B}">
      <dsp:nvSpPr>
        <dsp:cNvPr id="0" name=""/>
        <dsp:cNvSpPr/>
      </dsp:nvSpPr>
      <dsp:spPr>
        <a:xfrm>
          <a:off x="2995086" y="2040453"/>
          <a:ext cx="366735" cy="366735"/>
        </a:xfrm>
        <a:prstGeom prst="ellipse">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C88566C-4EB8-4036-B74C-6F42E8A2F2FE}">
      <dsp:nvSpPr>
        <dsp:cNvPr id="0" name=""/>
        <dsp:cNvSpPr/>
      </dsp:nvSpPr>
      <dsp:spPr>
        <a:xfrm>
          <a:off x="3178454" y="2223820"/>
          <a:ext cx="1872691" cy="265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25" tIns="0" rIns="0" bIns="0" numCol="1" spcCol="1270" anchor="t" anchorCtr="0">
          <a:noAutofit/>
        </a:bodyPr>
        <a:lstStyle/>
        <a:p>
          <a:pPr lvl="0" algn="just" defTabSz="622300">
            <a:lnSpc>
              <a:spcPct val="90000"/>
            </a:lnSpc>
            <a:spcBef>
              <a:spcPct val="0"/>
            </a:spcBef>
            <a:spcAft>
              <a:spcPct val="35000"/>
            </a:spcAft>
          </a:pPr>
          <a:r>
            <a:rPr lang="es-EC" sz="1400" kern="1200" dirty="0" smtClean="0"/>
            <a:t>Tener al menos 1 año de graduado y un máximo de cinco años atrás</a:t>
          </a:r>
          <a:endParaRPr lang="es-EC" sz="1400" kern="1200" dirty="0"/>
        </a:p>
      </dsp:txBody>
      <dsp:txXfrm>
        <a:off x="3178454" y="2223820"/>
        <a:ext cx="1872691" cy="2652979"/>
      </dsp:txXfrm>
    </dsp:sp>
    <dsp:sp modelId="{9D091A50-42F6-4942-BB29-DC7ACCB0351F}">
      <dsp:nvSpPr>
        <dsp:cNvPr id="0" name=""/>
        <dsp:cNvSpPr/>
      </dsp:nvSpPr>
      <dsp:spPr>
        <a:xfrm>
          <a:off x="5148681" y="1233830"/>
          <a:ext cx="507187" cy="507187"/>
        </a:xfrm>
        <a:prstGeom prst="ellipse">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70998FE-695D-4228-B885-DC63B94EED78}">
      <dsp:nvSpPr>
        <dsp:cNvPr id="0" name=""/>
        <dsp:cNvSpPr/>
      </dsp:nvSpPr>
      <dsp:spPr>
        <a:xfrm>
          <a:off x="5402275" y="1487423"/>
          <a:ext cx="1872691" cy="338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748" tIns="0" rIns="0" bIns="0" numCol="1" spcCol="1270" anchor="t" anchorCtr="0">
          <a:noAutofit/>
        </a:bodyPr>
        <a:lstStyle/>
        <a:p>
          <a:pPr lvl="0" algn="just" defTabSz="622300">
            <a:lnSpc>
              <a:spcPct val="90000"/>
            </a:lnSpc>
            <a:spcBef>
              <a:spcPct val="0"/>
            </a:spcBef>
            <a:spcAft>
              <a:spcPct val="35000"/>
            </a:spcAft>
          </a:pPr>
          <a:r>
            <a:rPr lang="es-EC" sz="1400" kern="1200" dirty="0" smtClean="0"/>
            <a:t>Empleados en el área turística o en el área hotelera</a:t>
          </a:r>
          <a:endParaRPr lang="es-EC" sz="1400" kern="1200" dirty="0"/>
        </a:p>
      </dsp:txBody>
      <dsp:txXfrm>
        <a:off x="5402275" y="1487423"/>
        <a:ext cx="1872691" cy="3389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495CC-6918-4792-9E87-105E8E566D0B}">
      <dsp:nvSpPr>
        <dsp:cNvPr id="0" name=""/>
        <dsp:cNvSpPr/>
      </dsp:nvSpPr>
      <dsp:spPr>
        <a:xfrm rot="5400000">
          <a:off x="3465639" y="-1098595"/>
          <a:ext cx="1359280" cy="3901440"/>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t>Manejo de GDS, OTA’s </a:t>
          </a:r>
          <a:endParaRPr lang="es-EC" sz="1200" kern="1200" dirty="0"/>
        </a:p>
        <a:p>
          <a:pPr marL="114300" lvl="1" indent="-114300" algn="l" defTabSz="533400">
            <a:lnSpc>
              <a:spcPct val="90000"/>
            </a:lnSpc>
            <a:spcBef>
              <a:spcPct val="0"/>
            </a:spcBef>
            <a:spcAft>
              <a:spcPct val="15000"/>
            </a:spcAft>
            <a:buChar char="••"/>
          </a:pPr>
          <a:r>
            <a:rPr lang="es-EC" sz="1200" kern="1200" dirty="0" smtClean="0"/>
            <a:t>Redes sociales</a:t>
          </a:r>
          <a:endParaRPr lang="es-EC" sz="1200" kern="1200" dirty="0"/>
        </a:p>
        <a:p>
          <a:pPr marL="114300" lvl="1" indent="-114300" algn="l" defTabSz="533400">
            <a:lnSpc>
              <a:spcPct val="90000"/>
            </a:lnSpc>
            <a:spcBef>
              <a:spcPct val="0"/>
            </a:spcBef>
            <a:spcAft>
              <a:spcPct val="15000"/>
            </a:spcAft>
            <a:buChar char="••"/>
          </a:pPr>
          <a:r>
            <a:rPr lang="es-EC" sz="1200" kern="1200" dirty="0" smtClean="0"/>
            <a:t>Publicidad</a:t>
          </a:r>
          <a:endParaRPr lang="es-EC" sz="1200" kern="1200" dirty="0"/>
        </a:p>
        <a:p>
          <a:pPr marL="114300" lvl="1" indent="-114300" algn="l" defTabSz="533400">
            <a:lnSpc>
              <a:spcPct val="90000"/>
            </a:lnSpc>
            <a:spcBef>
              <a:spcPct val="0"/>
            </a:spcBef>
            <a:spcAft>
              <a:spcPct val="15000"/>
            </a:spcAft>
            <a:buChar char="••"/>
          </a:pPr>
          <a:r>
            <a:rPr lang="es-EC" sz="1200" kern="1200" dirty="0" smtClean="0"/>
            <a:t>Inglés</a:t>
          </a:r>
          <a:endParaRPr lang="es-EC" sz="1200" kern="1200" dirty="0"/>
        </a:p>
        <a:p>
          <a:pPr marL="114300" lvl="1" indent="-114300" algn="l" defTabSz="533400">
            <a:lnSpc>
              <a:spcPct val="90000"/>
            </a:lnSpc>
            <a:spcBef>
              <a:spcPct val="0"/>
            </a:spcBef>
            <a:spcAft>
              <a:spcPct val="15000"/>
            </a:spcAft>
            <a:buChar char="••"/>
          </a:pPr>
          <a:r>
            <a:rPr lang="es-EC" sz="1200" kern="1200" dirty="0" smtClean="0"/>
            <a:t>Vocabulario técnico</a:t>
          </a:r>
          <a:endParaRPr lang="es-EC" sz="1200" kern="1200" dirty="0"/>
        </a:p>
        <a:p>
          <a:pPr marL="114300" lvl="1" indent="-114300" algn="l" defTabSz="533400">
            <a:lnSpc>
              <a:spcPct val="90000"/>
            </a:lnSpc>
            <a:spcBef>
              <a:spcPct val="0"/>
            </a:spcBef>
            <a:spcAft>
              <a:spcPct val="15000"/>
            </a:spcAft>
            <a:buChar char="••"/>
          </a:pPr>
          <a:r>
            <a:rPr lang="es-EC" sz="1200" kern="1200" dirty="0" smtClean="0"/>
            <a:t>Atención al cliente</a:t>
          </a:r>
          <a:endParaRPr lang="es-EC" sz="1200" kern="1200" dirty="0"/>
        </a:p>
      </dsp:txBody>
      <dsp:txXfrm rot="-5400000">
        <a:off x="2194560" y="238840"/>
        <a:ext cx="3835085" cy="1226570"/>
      </dsp:txXfrm>
    </dsp:sp>
    <dsp:sp modelId="{168B5795-7FC0-4160-8136-8E3FCF5424EC}">
      <dsp:nvSpPr>
        <dsp:cNvPr id="0" name=""/>
        <dsp:cNvSpPr/>
      </dsp:nvSpPr>
      <dsp:spPr>
        <a:xfrm>
          <a:off x="0" y="2574"/>
          <a:ext cx="2194560" cy="16991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kern="1200" dirty="0" smtClean="0"/>
            <a:t>Cognitivas</a:t>
          </a:r>
          <a:endParaRPr lang="es-EC" sz="2600" kern="1200" dirty="0"/>
        </a:p>
      </dsp:txBody>
      <dsp:txXfrm>
        <a:off x="82943" y="85517"/>
        <a:ext cx="2028674" cy="1533214"/>
      </dsp:txXfrm>
    </dsp:sp>
    <dsp:sp modelId="{8111E2ED-636B-436D-891A-B84698DF1492}">
      <dsp:nvSpPr>
        <dsp:cNvPr id="0" name=""/>
        <dsp:cNvSpPr/>
      </dsp:nvSpPr>
      <dsp:spPr>
        <a:xfrm rot="5400000">
          <a:off x="3465639" y="685460"/>
          <a:ext cx="1359280" cy="3901440"/>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Proactividad</a:t>
          </a:r>
          <a:endParaRPr lang="es-EC" sz="1500" kern="1200" dirty="0"/>
        </a:p>
        <a:p>
          <a:pPr marL="114300" lvl="1" indent="-114300" algn="l" defTabSz="666750">
            <a:lnSpc>
              <a:spcPct val="90000"/>
            </a:lnSpc>
            <a:spcBef>
              <a:spcPct val="0"/>
            </a:spcBef>
            <a:spcAft>
              <a:spcPct val="15000"/>
            </a:spcAft>
            <a:buChar char="••"/>
          </a:pPr>
          <a:r>
            <a:rPr lang="es-EC" sz="1500" kern="1200" dirty="0" smtClean="0"/>
            <a:t>Repuesta</a:t>
          </a:r>
          <a:endParaRPr lang="es-EC" sz="1500" kern="1200" dirty="0"/>
        </a:p>
        <a:p>
          <a:pPr marL="114300" lvl="1" indent="-114300" algn="l" defTabSz="666750">
            <a:lnSpc>
              <a:spcPct val="90000"/>
            </a:lnSpc>
            <a:spcBef>
              <a:spcPct val="0"/>
            </a:spcBef>
            <a:spcAft>
              <a:spcPct val="15000"/>
            </a:spcAft>
            <a:buChar char="••"/>
          </a:pPr>
          <a:r>
            <a:rPr lang="es-EC" sz="1500" kern="1200" dirty="0" smtClean="0"/>
            <a:t>Apertura al cambio</a:t>
          </a:r>
          <a:endParaRPr lang="es-EC" sz="1500" kern="1200" dirty="0"/>
        </a:p>
        <a:p>
          <a:pPr marL="114300" lvl="1" indent="-114300" algn="l" defTabSz="666750">
            <a:lnSpc>
              <a:spcPct val="90000"/>
            </a:lnSpc>
            <a:spcBef>
              <a:spcPct val="0"/>
            </a:spcBef>
            <a:spcAft>
              <a:spcPct val="15000"/>
            </a:spcAft>
            <a:buChar char="••"/>
          </a:pPr>
          <a:r>
            <a:rPr lang="es-EC" sz="1500" kern="1200" dirty="0" smtClean="0"/>
            <a:t>Manejo de quejas</a:t>
          </a:r>
          <a:endParaRPr lang="es-EC" sz="1500" kern="1200" dirty="0"/>
        </a:p>
        <a:p>
          <a:pPr marL="114300" lvl="1" indent="-114300" algn="l" defTabSz="666750">
            <a:lnSpc>
              <a:spcPct val="90000"/>
            </a:lnSpc>
            <a:spcBef>
              <a:spcPct val="0"/>
            </a:spcBef>
            <a:spcAft>
              <a:spcPct val="15000"/>
            </a:spcAft>
            <a:buChar char="••"/>
          </a:pPr>
          <a:r>
            <a:rPr lang="es-EC" sz="1500" kern="1200" dirty="0" smtClean="0"/>
            <a:t>Toma de decisiones</a:t>
          </a:r>
          <a:endParaRPr lang="es-EC" sz="1500" kern="1200" dirty="0"/>
        </a:p>
      </dsp:txBody>
      <dsp:txXfrm rot="-5400000">
        <a:off x="2194560" y="2022895"/>
        <a:ext cx="3835085" cy="1226570"/>
      </dsp:txXfrm>
    </dsp:sp>
    <dsp:sp modelId="{67446AFA-66D5-432C-82F7-025A40FC74B2}">
      <dsp:nvSpPr>
        <dsp:cNvPr id="0" name=""/>
        <dsp:cNvSpPr/>
      </dsp:nvSpPr>
      <dsp:spPr>
        <a:xfrm>
          <a:off x="0" y="1786629"/>
          <a:ext cx="2194560" cy="16991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kern="1200" dirty="0" smtClean="0"/>
            <a:t>Actitudinal</a:t>
          </a:r>
          <a:endParaRPr lang="es-EC" sz="2600" kern="1200" dirty="0"/>
        </a:p>
      </dsp:txBody>
      <dsp:txXfrm>
        <a:off x="82943" y="1869572"/>
        <a:ext cx="2028674" cy="1533214"/>
      </dsp:txXfrm>
    </dsp:sp>
    <dsp:sp modelId="{4DFFDE39-9394-4A41-8218-B9DCAC9EF04D}">
      <dsp:nvSpPr>
        <dsp:cNvPr id="0" name=""/>
        <dsp:cNvSpPr/>
      </dsp:nvSpPr>
      <dsp:spPr>
        <a:xfrm rot="5400000">
          <a:off x="3465639" y="2469515"/>
          <a:ext cx="1359280" cy="3901440"/>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Redacción </a:t>
          </a:r>
          <a:endParaRPr lang="es-EC" sz="1500" kern="1200" dirty="0"/>
        </a:p>
        <a:p>
          <a:pPr marL="114300" lvl="1" indent="-114300" algn="l" defTabSz="666750">
            <a:lnSpc>
              <a:spcPct val="90000"/>
            </a:lnSpc>
            <a:spcBef>
              <a:spcPct val="0"/>
            </a:spcBef>
            <a:spcAft>
              <a:spcPct val="15000"/>
            </a:spcAft>
            <a:buChar char="••"/>
          </a:pPr>
          <a:r>
            <a:rPr lang="es-EC" sz="1500" kern="1200" dirty="0" smtClean="0"/>
            <a:t>Fluidez en el idioma extranjero</a:t>
          </a:r>
          <a:endParaRPr lang="es-EC" sz="1500" kern="1200" dirty="0"/>
        </a:p>
        <a:p>
          <a:pPr marL="114300" lvl="1" indent="-114300" algn="l" defTabSz="666750">
            <a:lnSpc>
              <a:spcPct val="90000"/>
            </a:lnSpc>
            <a:spcBef>
              <a:spcPct val="0"/>
            </a:spcBef>
            <a:spcAft>
              <a:spcPct val="15000"/>
            </a:spcAft>
            <a:buChar char="••"/>
          </a:pPr>
          <a:r>
            <a:rPr lang="es-EC" sz="1500" kern="1200" dirty="0" smtClean="0"/>
            <a:t>Adaptabilidad</a:t>
          </a:r>
          <a:endParaRPr lang="es-EC" sz="1500" kern="1200" dirty="0"/>
        </a:p>
        <a:p>
          <a:pPr marL="114300" lvl="1" indent="-114300" algn="l" defTabSz="666750">
            <a:lnSpc>
              <a:spcPct val="90000"/>
            </a:lnSpc>
            <a:spcBef>
              <a:spcPct val="0"/>
            </a:spcBef>
            <a:spcAft>
              <a:spcPct val="15000"/>
            </a:spcAft>
            <a:buChar char="••"/>
          </a:pPr>
          <a:r>
            <a:rPr lang="es-EC" sz="1500" kern="1200" dirty="0" smtClean="0"/>
            <a:t>Aprendizaje</a:t>
          </a:r>
          <a:endParaRPr lang="es-EC" sz="1500" kern="1200" dirty="0"/>
        </a:p>
      </dsp:txBody>
      <dsp:txXfrm rot="-5400000">
        <a:off x="2194560" y="3806950"/>
        <a:ext cx="3835085" cy="1226570"/>
      </dsp:txXfrm>
    </dsp:sp>
    <dsp:sp modelId="{726A428E-6D29-4E2A-B5D9-012CA643FB73}">
      <dsp:nvSpPr>
        <dsp:cNvPr id="0" name=""/>
        <dsp:cNvSpPr/>
      </dsp:nvSpPr>
      <dsp:spPr>
        <a:xfrm>
          <a:off x="0" y="3570685"/>
          <a:ext cx="2194560" cy="16991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s-EC" sz="2600" kern="1200" dirty="0" smtClean="0"/>
            <a:t>Habilidades</a:t>
          </a:r>
          <a:endParaRPr lang="es-EC" sz="2600" kern="1200" dirty="0"/>
        </a:p>
      </dsp:txBody>
      <dsp:txXfrm>
        <a:off x="82943" y="3653628"/>
        <a:ext cx="2028674" cy="1533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D1308-D3DF-442A-B02A-E738A06C35E7}">
      <dsp:nvSpPr>
        <dsp:cNvPr id="0" name=""/>
        <dsp:cNvSpPr/>
      </dsp:nvSpPr>
      <dsp:spPr>
        <a:xfrm rot="5400000">
          <a:off x="-303495" y="304406"/>
          <a:ext cx="2023306" cy="1416314"/>
        </a:xfrm>
        <a:prstGeom prst="chevron">
          <a:avLst/>
        </a:prstGeom>
        <a:solidFill>
          <a:schemeClr val="lt1">
            <a:hueOff val="0"/>
            <a:satOff val="0"/>
            <a:lumOff val="0"/>
            <a:alphaOff val="0"/>
          </a:schemeClr>
        </a:solidFill>
        <a:ln w="2642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 y="709067"/>
        <a:ext cx="1416314" cy="606992"/>
      </dsp:txXfrm>
    </dsp:sp>
    <dsp:sp modelId="{8D0FDCC4-D51B-4215-B3EB-2D7A19358B2E}">
      <dsp:nvSpPr>
        <dsp:cNvPr id="0" name=""/>
        <dsp:cNvSpPr/>
      </dsp:nvSpPr>
      <dsp:spPr>
        <a:xfrm rot="5400000">
          <a:off x="3014742" y="-1597517"/>
          <a:ext cx="1315149" cy="4512005"/>
        </a:xfrm>
        <a:prstGeom prst="round2SameRect">
          <a:avLst/>
        </a:prstGeom>
        <a:solidFill>
          <a:schemeClr val="accent5">
            <a:alpha val="90000"/>
            <a:tint val="4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Mallas curriculares desactualizadas</a:t>
          </a:r>
          <a:endParaRPr lang="es-EC" sz="2500" kern="1200" dirty="0"/>
        </a:p>
        <a:p>
          <a:pPr marL="228600" lvl="1" indent="-228600" algn="l" defTabSz="1111250">
            <a:lnSpc>
              <a:spcPct val="90000"/>
            </a:lnSpc>
            <a:spcBef>
              <a:spcPct val="0"/>
            </a:spcBef>
            <a:spcAft>
              <a:spcPct val="15000"/>
            </a:spcAft>
            <a:buChar char="••"/>
          </a:pPr>
          <a:r>
            <a:rPr lang="es-EC" sz="2500" kern="1200" dirty="0" smtClean="0"/>
            <a:t>Falencias en el uso de TIC’s</a:t>
          </a:r>
          <a:endParaRPr lang="es-EC" sz="2500" kern="1200" dirty="0"/>
        </a:p>
      </dsp:txBody>
      <dsp:txXfrm rot="-5400000">
        <a:off x="1416314" y="65111"/>
        <a:ext cx="4447805" cy="1186749"/>
      </dsp:txXfrm>
    </dsp:sp>
    <dsp:sp modelId="{83054BF2-C28A-4879-B614-488CAA6E1DFF}">
      <dsp:nvSpPr>
        <dsp:cNvPr id="0" name=""/>
        <dsp:cNvSpPr/>
      </dsp:nvSpPr>
      <dsp:spPr>
        <a:xfrm rot="5400000">
          <a:off x="-303495" y="2039471"/>
          <a:ext cx="2023306" cy="1416314"/>
        </a:xfrm>
        <a:prstGeom prst="chevron">
          <a:avLst/>
        </a:prstGeom>
        <a:solidFill>
          <a:schemeClr val="lt1">
            <a:hueOff val="0"/>
            <a:satOff val="0"/>
            <a:lumOff val="0"/>
            <a:alphaOff val="0"/>
          </a:schemeClr>
        </a:solidFill>
        <a:ln w="2642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 y="2444132"/>
        <a:ext cx="1416314" cy="606992"/>
      </dsp:txXfrm>
    </dsp:sp>
    <dsp:sp modelId="{81183E04-9D25-451C-87D3-FDAE7E1B0C23}">
      <dsp:nvSpPr>
        <dsp:cNvPr id="0" name=""/>
        <dsp:cNvSpPr/>
      </dsp:nvSpPr>
      <dsp:spPr>
        <a:xfrm rot="5400000">
          <a:off x="3014742" y="137546"/>
          <a:ext cx="1315149" cy="4512005"/>
        </a:xfrm>
        <a:prstGeom prst="round2SameRect">
          <a:avLst/>
        </a:prstGeom>
        <a:solidFill>
          <a:schemeClr val="accent5">
            <a:alpha val="90000"/>
            <a:tint val="4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t>Deficiente manejo del inglés</a:t>
          </a:r>
          <a:endParaRPr lang="es-EC" sz="2500" kern="1200" dirty="0"/>
        </a:p>
        <a:p>
          <a:pPr marL="228600" lvl="1" indent="-228600" algn="l" defTabSz="1111250">
            <a:lnSpc>
              <a:spcPct val="90000"/>
            </a:lnSpc>
            <a:spcBef>
              <a:spcPct val="0"/>
            </a:spcBef>
            <a:spcAft>
              <a:spcPct val="15000"/>
            </a:spcAft>
            <a:buChar char="••"/>
          </a:pPr>
          <a:r>
            <a:rPr lang="es-EC" sz="2500" kern="1200" dirty="0" smtClean="0"/>
            <a:t>Desconocimiento de atención al cliente</a:t>
          </a:r>
          <a:endParaRPr lang="es-EC" sz="2500" kern="1200" dirty="0"/>
        </a:p>
      </dsp:txBody>
      <dsp:txXfrm rot="-5400000">
        <a:off x="1416314" y="1800174"/>
        <a:ext cx="4447805" cy="11867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00438-8FB8-444B-A386-56E18BB83F35}">
      <dsp:nvSpPr>
        <dsp:cNvPr id="0" name=""/>
        <dsp:cNvSpPr/>
      </dsp:nvSpPr>
      <dsp:spPr>
        <a:xfrm>
          <a:off x="-5635578" y="-862704"/>
          <a:ext cx="6709736" cy="6709736"/>
        </a:xfrm>
        <a:prstGeom prst="blockArc">
          <a:avLst>
            <a:gd name="adj1" fmla="val 18900000"/>
            <a:gd name="adj2" fmla="val 2700000"/>
            <a:gd name="adj3" fmla="val 322"/>
          </a:avLst>
        </a:prstGeom>
        <a:noFill/>
        <a:ln w="26425"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E34DCF3-5BEF-4DD1-A0C2-D687ABC4B356}">
      <dsp:nvSpPr>
        <dsp:cNvPr id="0" name=""/>
        <dsp:cNvSpPr/>
      </dsp:nvSpPr>
      <dsp:spPr>
        <a:xfrm>
          <a:off x="562290" y="383195"/>
          <a:ext cx="6424771" cy="766789"/>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8639"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Nueve semestres con tres proyectos integradores</a:t>
          </a:r>
          <a:endParaRPr lang="es-EC" sz="1400" kern="1200" dirty="0"/>
        </a:p>
      </dsp:txBody>
      <dsp:txXfrm>
        <a:off x="562290" y="383195"/>
        <a:ext cx="6424771" cy="766789"/>
      </dsp:txXfrm>
    </dsp:sp>
    <dsp:sp modelId="{C21463BB-9530-4D15-AAAF-1E576B134E7F}">
      <dsp:nvSpPr>
        <dsp:cNvPr id="0" name=""/>
        <dsp:cNvSpPr/>
      </dsp:nvSpPr>
      <dsp:spPr>
        <a:xfrm>
          <a:off x="83047" y="287346"/>
          <a:ext cx="958486" cy="95848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91FE6AB-6B2C-4B41-A751-9EF2391E6246}">
      <dsp:nvSpPr>
        <dsp:cNvPr id="0" name=""/>
        <dsp:cNvSpPr/>
      </dsp:nvSpPr>
      <dsp:spPr>
        <a:xfrm>
          <a:off x="1001908" y="1599951"/>
          <a:ext cx="5985153" cy="634042"/>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8639"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5 ejes de formación: 1) profesional, 2) ciencias exactas, 3) administrativa y empresarial de la profesión, 4) humana y sociales y 5) curso de temáticas optativas</a:t>
          </a:r>
          <a:endParaRPr lang="es-EC" sz="1400" kern="1200" dirty="0"/>
        </a:p>
      </dsp:txBody>
      <dsp:txXfrm>
        <a:off x="1001908" y="1599951"/>
        <a:ext cx="5985153" cy="634042"/>
      </dsp:txXfrm>
    </dsp:sp>
    <dsp:sp modelId="{24C8EEDB-9B8A-4B04-9081-DA78B72F0F11}">
      <dsp:nvSpPr>
        <dsp:cNvPr id="0" name=""/>
        <dsp:cNvSpPr/>
      </dsp:nvSpPr>
      <dsp:spPr>
        <a:xfrm>
          <a:off x="522665" y="1437729"/>
          <a:ext cx="958486" cy="95848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388C6AB-B94D-443B-9452-8A16958951E4}">
      <dsp:nvSpPr>
        <dsp:cNvPr id="0" name=""/>
        <dsp:cNvSpPr/>
      </dsp:nvSpPr>
      <dsp:spPr>
        <a:xfrm>
          <a:off x="1001908" y="2683960"/>
          <a:ext cx="5985153" cy="766789"/>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8639"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Formación en 7560 horas =  253 créditos y prácticas preprofesionales</a:t>
          </a:r>
          <a:endParaRPr lang="es-EC" sz="1400" kern="1200" dirty="0"/>
        </a:p>
      </dsp:txBody>
      <dsp:txXfrm>
        <a:off x="1001908" y="2683960"/>
        <a:ext cx="5985153" cy="766789"/>
      </dsp:txXfrm>
    </dsp:sp>
    <dsp:sp modelId="{C87CB6A5-2909-4FC3-8A6C-8CD37C64F760}">
      <dsp:nvSpPr>
        <dsp:cNvPr id="0" name=""/>
        <dsp:cNvSpPr/>
      </dsp:nvSpPr>
      <dsp:spPr>
        <a:xfrm>
          <a:off x="522665" y="2588112"/>
          <a:ext cx="958486" cy="95848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C8C1DC-BCCC-442E-82DC-932AE308D903}">
      <dsp:nvSpPr>
        <dsp:cNvPr id="0" name=""/>
        <dsp:cNvSpPr/>
      </dsp:nvSpPr>
      <dsp:spPr>
        <a:xfrm>
          <a:off x="562290" y="3834343"/>
          <a:ext cx="6424771" cy="766789"/>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8639"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Sede Héroes del Cenepa </a:t>
          </a:r>
          <a:endParaRPr lang="es-EC" sz="1400" kern="1200" dirty="0"/>
        </a:p>
      </dsp:txBody>
      <dsp:txXfrm>
        <a:off x="562290" y="3834343"/>
        <a:ext cx="6424771" cy="766789"/>
      </dsp:txXfrm>
    </dsp:sp>
    <dsp:sp modelId="{D5B7F214-C276-4E6F-8300-F98D911A894C}">
      <dsp:nvSpPr>
        <dsp:cNvPr id="0" name=""/>
        <dsp:cNvSpPr/>
      </dsp:nvSpPr>
      <dsp:spPr>
        <a:xfrm>
          <a:off x="83047" y="3738495"/>
          <a:ext cx="958486" cy="958486"/>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7C62F-E8C8-4A7E-ABEF-E9CDD9624C17}">
      <dsp:nvSpPr>
        <dsp:cNvPr id="0" name=""/>
        <dsp:cNvSpPr/>
      </dsp:nvSpPr>
      <dsp:spPr>
        <a:xfrm rot="5400000">
          <a:off x="4680745" y="-1650192"/>
          <a:ext cx="1410906" cy="5069363"/>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31 componentes</a:t>
          </a:r>
          <a:endParaRPr lang="es-EC" sz="1900" kern="1200" dirty="0"/>
        </a:p>
        <a:p>
          <a:pPr marL="171450" lvl="1" indent="-171450" algn="l" defTabSz="844550">
            <a:lnSpc>
              <a:spcPct val="90000"/>
            </a:lnSpc>
            <a:spcBef>
              <a:spcPct val="0"/>
            </a:spcBef>
            <a:spcAft>
              <a:spcPct val="15000"/>
            </a:spcAft>
            <a:buChar char="••"/>
          </a:pPr>
          <a:r>
            <a:rPr lang="es-EC" sz="1900" kern="1200" dirty="0" smtClean="0"/>
            <a:t>Asignaturas teóricas mal posicionadas</a:t>
          </a:r>
          <a:endParaRPr lang="es-EC" sz="1900" kern="1200" dirty="0"/>
        </a:p>
        <a:p>
          <a:pPr marL="171450" lvl="1" indent="-171450" algn="l" defTabSz="844550">
            <a:lnSpc>
              <a:spcPct val="90000"/>
            </a:lnSpc>
            <a:spcBef>
              <a:spcPct val="0"/>
            </a:spcBef>
            <a:spcAft>
              <a:spcPct val="15000"/>
            </a:spcAft>
            <a:buChar char="••"/>
          </a:pPr>
          <a:r>
            <a:rPr lang="es-EC" sz="1900" kern="1200" dirty="0" smtClean="0"/>
            <a:t>No se incluye: atención al cliente, manejo de software operativo y vocabulario técnico</a:t>
          </a:r>
          <a:endParaRPr lang="es-EC" sz="1900" kern="1200" dirty="0"/>
        </a:p>
      </dsp:txBody>
      <dsp:txXfrm rot="-5400000">
        <a:off x="2851517" y="247911"/>
        <a:ext cx="5000488" cy="1273156"/>
      </dsp:txXfrm>
    </dsp:sp>
    <dsp:sp modelId="{132CB884-E682-4B1F-9809-2BD482D895C4}">
      <dsp:nvSpPr>
        <dsp:cNvPr id="0" name=""/>
        <dsp:cNvSpPr/>
      </dsp:nvSpPr>
      <dsp:spPr>
        <a:xfrm>
          <a:off x="0" y="2672"/>
          <a:ext cx="2851516" cy="1763633"/>
        </a:xfrm>
        <a:prstGeom prst="round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Formación profesional</a:t>
          </a:r>
          <a:endParaRPr lang="es-EC" sz="2800" kern="1200" dirty="0"/>
        </a:p>
      </dsp:txBody>
      <dsp:txXfrm>
        <a:off x="86093" y="88765"/>
        <a:ext cx="2679330" cy="1591447"/>
      </dsp:txXfrm>
    </dsp:sp>
    <dsp:sp modelId="{822D8A5B-3316-441F-A091-F40E20EE1283}">
      <dsp:nvSpPr>
        <dsp:cNvPr id="0" name=""/>
        <dsp:cNvSpPr/>
      </dsp:nvSpPr>
      <dsp:spPr>
        <a:xfrm rot="5400000">
          <a:off x="4680745" y="201622"/>
          <a:ext cx="1410906" cy="5069363"/>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Matemática I y Estadística Descriptiva </a:t>
          </a:r>
          <a:endParaRPr lang="es-EC" sz="1900" kern="1200" dirty="0"/>
        </a:p>
        <a:p>
          <a:pPr marL="171450" lvl="1" indent="-171450" algn="l" defTabSz="844550">
            <a:lnSpc>
              <a:spcPct val="90000"/>
            </a:lnSpc>
            <a:spcBef>
              <a:spcPct val="0"/>
            </a:spcBef>
            <a:spcAft>
              <a:spcPct val="15000"/>
            </a:spcAft>
            <a:buChar char="••"/>
          </a:pPr>
          <a:r>
            <a:rPr lang="es-EC" sz="1900" kern="1200" dirty="0" smtClean="0"/>
            <a:t>Para ingeniería es necesario 8000 horas en 10 periodos</a:t>
          </a:r>
          <a:endParaRPr lang="es-EC" sz="1900" kern="1200" dirty="0"/>
        </a:p>
      </dsp:txBody>
      <dsp:txXfrm rot="-5400000">
        <a:off x="2851517" y="2099726"/>
        <a:ext cx="5000488" cy="1273156"/>
      </dsp:txXfrm>
    </dsp:sp>
    <dsp:sp modelId="{9AC74614-B6B5-4DA3-98E3-A83C4443AEA9}">
      <dsp:nvSpPr>
        <dsp:cNvPr id="0" name=""/>
        <dsp:cNvSpPr/>
      </dsp:nvSpPr>
      <dsp:spPr>
        <a:xfrm>
          <a:off x="0" y="1854487"/>
          <a:ext cx="2851516" cy="1763633"/>
        </a:xfrm>
        <a:prstGeom prst="round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kern="1200" dirty="0" smtClean="0"/>
            <a:t>Ciencias Exactas</a:t>
          </a:r>
          <a:endParaRPr lang="es-EC" sz="2800" kern="1200" dirty="0"/>
        </a:p>
      </dsp:txBody>
      <dsp:txXfrm>
        <a:off x="86093" y="1940580"/>
        <a:ext cx="2679330" cy="1591447"/>
      </dsp:txXfrm>
    </dsp:sp>
    <dsp:sp modelId="{973CE2F2-C62A-447D-8A94-1CFA9CE6FA1A}">
      <dsp:nvSpPr>
        <dsp:cNvPr id="0" name=""/>
        <dsp:cNvSpPr/>
      </dsp:nvSpPr>
      <dsp:spPr>
        <a:xfrm rot="5400000">
          <a:off x="4680745" y="2053437"/>
          <a:ext cx="1410906" cy="5069363"/>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24 asignatura: realidad nacional, macro  y microeconomía, mercadotecnia</a:t>
          </a:r>
          <a:endParaRPr lang="es-EC" sz="1900" kern="1200" dirty="0"/>
        </a:p>
        <a:p>
          <a:pPr marL="171450" lvl="1" indent="-171450" algn="l" defTabSz="844550">
            <a:lnSpc>
              <a:spcPct val="90000"/>
            </a:lnSpc>
            <a:spcBef>
              <a:spcPct val="0"/>
            </a:spcBef>
            <a:spcAft>
              <a:spcPct val="15000"/>
            </a:spcAft>
            <a:buChar char="••"/>
          </a:pPr>
          <a:r>
            <a:rPr lang="es-EC" sz="1900" kern="1200" dirty="0" smtClean="0"/>
            <a:t>Refuerzo en componentes administrativos</a:t>
          </a:r>
          <a:endParaRPr lang="es-EC" sz="1900" kern="1200" dirty="0"/>
        </a:p>
      </dsp:txBody>
      <dsp:txXfrm rot="-5400000">
        <a:off x="2851517" y="3951541"/>
        <a:ext cx="5000488" cy="1273156"/>
      </dsp:txXfrm>
    </dsp:sp>
    <dsp:sp modelId="{2E895B6D-E1BB-4CB5-B89B-96C82AFF979C}">
      <dsp:nvSpPr>
        <dsp:cNvPr id="0" name=""/>
        <dsp:cNvSpPr/>
      </dsp:nvSpPr>
      <dsp:spPr>
        <a:xfrm>
          <a:off x="0" y="3706302"/>
          <a:ext cx="2851516" cy="1763633"/>
        </a:xfrm>
        <a:prstGeom prst="round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C" sz="2800" b="0" kern="1200" dirty="0" smtClean="0"/>
            <a:t>Formación administrativa y empresarial de la profesión</a:t>
          </a:r>
          <a:endParaRPr lang="es-EC" sz="2800" b="0" kern="1200" dirty="0"/>
        </a:p>
      </dsp:txBody>
      <dsp:txXfrm>
        <a:off x="86093" y="3792395"/>
        <a:ext cx="2679330" cy="15914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7C62F-E8C8-4A7E-ABEF-E9CDD9624C17}">
      <dsp:nvSpPr>
        <dsp:cNvPr id="0" name=""/>
        <dsp:cNvSpPr/>
      </dsp:nvSpPr>
      <dsp:spPr>
        <a:xfrm rot="5400000">
          <a:off x="4318398" y="-1199864"/>
          <a:ext cx="2135599" cy="5069363"/>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s-EC" sz="2000" kern="1200" dirty="0" smtClean="0"/>
            <a:t>Incluye la asignatura de educación física misma que no se desarrolló en la sede.</a:t>
          </a:r>
          <a:endParaRPr lang="es-EC" sz="2000" kern="1200" dirty="0"/>
        </a:p>
      </dsp:txBody>
      <dsp:txXfrm rot="-5400000">
        <a:off x="2851517" y="371268"/>
        <a:ext cx="4965112" cy="1927097"/>
      </dsp:txXfrm>
    </dsp:sp>
    <dsp:sp modelId="{132CB884-E682-4B1F-9809-2BD482D895C4}">
      <dsp:nvSpPr>
        <dsp:cNvPr id="0" name=""/>
        <dsp:cNvSpPr/>
      </dsp:nvSpPr>
      <dsp:spPr>
        <a:xfrm>
          <a:off x="0" y="66"/>
          <a:ext cx="2851516" cy="2669499"/>
        </a:xfrm>
        <a:prstGeom prst="round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C" sz="3800" kern="1200" dirty="0" smtClean="0"/>
            <a:t>Formación humana y social </a:t>
          </a:r>
          <a:endParaRPr lang="es-EC" sz="3800" kern="1200" dirty="0"/>
        </a:p>
      </dsp:txBody>
      <dsp:txXfrm>
        <a:off x="130314" y="130380"/>
        <a:ext cx="2590888" cy="2408871"/>
      </dsp:txXfrm>
    </dsp:sp>
    <dsp:sp modelId="{822D8A5B-3316-441F-A091-F40E20EE1283}">
      <dsp:nvSpPr>
        <dsp:cNvPr id="0" name=""/>
        <dsp:cNvSpPr/>
      </dsp:nvSpPr>
      <dsp:spPr>
        <a:xfrm rot="5400000">
          <a:off x="4318398" y="1603109"/>
          <a:ext cx="2135599" cy="5069363"/>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Se subdivide en 1) De Artes y Lecturas y 2) de proyección profesional.</a:t>
          </a:r>
          <a:endParaRPr lang="es-EC" sz="2000" kern="1200" dirty="0"/>
        </a:p>
        <a:p>
          <a:pPr marL="228600" lvl="1" indent="-228600" algn="just" defTabSz="889000">
            <a:lnSpc>
              <a:spcPct val="90000"/>
            </a:lnSpc>
            <a:spcBef>
              <a:spcPct val="0"/>
            </a:spcBef>
            <a:spcAft>
              <a:spcPct val="15000"/>
            </a:spcAft>
            <a:buChar char="••"/>
          </a:pPr>
          <a:r>
            <a:rPr lang="es-EC" sz="2000" kern="1200" dirty="0" smtClean="0"/>
            <a:t>Campismo y recreación, fundamentos de ecología, protección del ambiente, francés técnico I y II, Quichua y mantenimiento y seguridad hotelera. </a:t>
          </a:r>
          <a:endParaRPr lang="es-EC" sz="2000" kern="1200" dirty="0"/>
        </a:p>
      </dsp:txBody>
      <dsp:txXfrm rot="-5400000">
        <a:off x="2851517" y="3174242"/>
        <a:ext cx="4965112" cy="1927097"/>
      </dsp:txXfrm>
    </dsp:sp>
    <dsp:sp modelId="{9AC74614-B6B5-4DA3-98E3-A83C4443AEA9}">
      <dsp:nvSpPr>
        <dsp:cNvPr id="0" name=""/>
        <dsp:cNvSpPr/>
      </dsp:nvSpPr>
      <dsp:spPr>
        <a:xfrm>
          <a:off x="0" y="2803041"/>
          <a:ext cx="2851516" cy="2669499"/>
        </a:xfrm>
        <a:prstGeom prst="round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C" sz="3800" kern="1200" dirty="0" smtClean="0"/>
            <a:t>Curso de temáticas optativas</a:t>
          </a:r>
          <a:endParaRPr lang="es-EC" sz="3800" kern="1200" dirty="0"/>
        </a:p>
      </dsp:txBody>
      <dsp:txXfrm>
        <a:off x="130314" y="2933355"/>
        <a:ext cx="2590888" cy="24088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91F54-8A11-4FA3-A191-F172C668C48F}">
      <dsp:nvSpPr>
        <dsp:cNvPr id="0" name=""/>
        <dsp:cNvSpPr/>
      </dsp:nvSpPr>
      <dsp:spPr>
        <a:xfrm>
          <a:off x="306317" y="2032"/>
          <a:ext cx="2634147" cy="158048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Perfil gerencial – educación operativa.</a:t>
          </a:r>
          <a:endParaRPr lang="es-EC" sz="2100" kern="1200" dirty="0"/>
        </a:p>
      </dsp:txBody>
      <dsp:txXfrm>
        <a:off x="306317" y="2032"/>
        <a:ext cx="2634147" cy="1580488"/>
      </dsp:txXfrm>
    </dsp:sp>
    <dsp:sp modelId="{06B15115-FF26-428F-9EE9-D93DC1C763C0}">
      <dsp:nvSpPr>
        <dsp:cNvPr id="0" name=""/>
        <dsp:cNvSpPr/>
      </dsp:nvSpPr>
      <dsp:spPr>
        <a:xfrm>
          <a:off x="3203879" y="2032"/>
          <a:ext cx="2634147" cy="158048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No posee conocimientos para: elaboración de portafolios gastronómicos.</a:t>
          </a:r>
          <a:endParaRPr lang="es-EC" sz="2100" kern="1200" dirty="0"/>
        </a:p>
      </dsp:txBody>
      <dsp:txXfrm>
        <a:off x="3203879" y="2032"/>
        <a:ext cx="2634147" cy="1580488"/>
      </dsp:txXfrm>
    </dsp:sp>
    <dsp:sp modelId="{2A6B632B-8E47-443F-8E4A-74CCCFD98316}">
      <dsp:nvSpPr>
        <dsp:cNvPr id="0" name=""/>
        <dsp:cNvSpPr/>
      </dsp:nvSpPr>
      <dsp:spPr>
        <a:xfrm>
          <a:off x="306317" y="1845935"/>
          <a:ext cx="2634147" cy="158048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Materias: Administración y Administración del Recursos Humanos</a:t>
          </a:r>
          <a:endParaRPr lang="es-EC" sz="2100" kern="1200" dirty="0"/>
        </a:p>
      </dsp:txBody>
      <dsp:txXfrm>
        <a:off x="306317" y="1845935"/>
        <a:ext cx="2634147" cy="1580488"/>
      </dsp:txXfrm>
    </dsp:sp>
    <dsp:sp modelId="{31E60126-C0A8-4E2C-B969-99C4C16BF95A}">
      <dsp:nvSpPr>
        <dsp:cNvPr id="0" name=""/>
        <dsp:cNvSpPr/>
      </dsp:nvSpPr>
      <dsp:spPr>
        <a:xfrm>
          <a:off x="3203879" y="1845935"/>
          <a:ext cx="2634147" cy="158048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Amplia brecha entre el perfil de egreso real y las necesidades laborales.</a:t>
          </a:r>
          <a:endParaRPr lang="es-EC" sz="2100" kern="1200" dirty="0"/>
        </a:p>
      </dsp:txBody>
      <dsp:txXfrm>
        <a:off x="3203879" y="1845935"/>
        <a:ext cx="2634147" cy="1580488"/>
      </dsp:txXfrm>
    </dsp:sp>
    <dsp:sp modelId="{5C109F38-E657-472A-B576-916CA0341FEF}">
      <dsp:nvSpPr>
        <dsp:cNvPr id="0" name=""/>
        <dsp:cNvSpPr/>
      </dsp:nvSpPr>
      <dsp:spPr>
        <a:xfrm>
          <a:off x="1755098" y="3689838"/>
          <a:ext cx="2634147" cy="158048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No se describen resultados de aprendizaje.</a:t>
          </a:r>
          <a:endParaRPr lang="es-EC" sz="2100" kern="1200" dirty="0"/>
        </a:p>
      </dsp:txBody>
      <dsp:txXfrm>
        <a:off x="1755098" y="3689838"/>
        <a:ext cx="2634147" cy="15804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CFE8B-0728-40F9-A27D-A22E15EF78AA}">
      <dsp:nvSpPr>
        <dsp:cNvPr id="0" name=""/>
        <dsp:cNvSpPr/>
      </dsp:nvSpPr>
      <dsp:spPr>
        <a:xfrm>
          <a:off x="0" y="244947"/>
          <a:ext cx="8064895" cy="608400"/>
        </a:xfrm>
        <a:prstGeom prst="roundRect">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Objetivo General</a:t>
          </a:r>
          <a:endParaRPr lang="es-EC" sz="2600" kern="1200" dirty="0"/>
        </a:p>
      </dsp:txBody>
      <dsp:txXfrm>
        <a:off x="29700" y="274647"/>
        <a:ext cx="8005495" cy="549000"/>
      </dsp:txXfrm>
    </dsp:sp>
    <dsp:sp modelId="{5414E60B-9288-4957-94D6-21074D8B4490}">
      <dsp:nvSpPr>
        <dsp:cNvPr id="0" name=""/>
        <dsp:cNvSpPr/>
      </dsp:nvSpPr>
      <dsp:spPr>
        <a:xfrm>
          <a:off x="0" y="853347"/>
          <a:ext cx="8064895" cy="220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33020" rIns="184912" bIns="33020" numCol="1" spcCol="1270" anchor="t" anchorCtr="0">
          <a:noAutofit/>
        </a:bodyPr>
        <a:lstStyle/>
        <a:p>
          <a:pPr marL="228600" lvl="1" indent="-228600" algn="just" defTabSz="889000">
            <a:lnSpc>
              <a:spcPct val="90000"/>
            </a:lnSpc>
            <a:spcBef>
              <a:spcPct val="0"/>
            </a:spcBef>
            <a:spcAft>
              <a:spcPct val="20000"/>
            </a:spcAft>
            <a:buChar char="••"/>
          </a:pPr>
          <a:r>
            <a:rPr lang="es-ES" sz="2000" kern="1200" dirty="0" smtClean="0"/>
            <a:t>Formar profesionales de excelencia en la carrera Hospitalidad y Hotelería, potenciando capacidades y competencia en el área social, de emprendimiento y ética básica, con capacidad de estudiar, diseñar y crear procesos de calidad para la generación de nuevas experiencias con conocimientos sólidos, enfocados en la resolución de problemas, y elevar la eficiencia en el servicio, con espíritu emprendedor, responsable y comprometido socialmente.</a:t>
          </a:r>
          <a:endParaRPr lang="es-EC" sz="2000" kern="1200" dirty="0"/>
        </a:p>
      </dsp:txBody>
      <dsp:txXfrm>
        <a:off x="0" y="853347"/>
        <a:ext cx="8064895" cy="2206620"/>
      </dsp:txXfrm>
    </dsp:sp>
    <dsp:sp modelId="{04C73877-91CF-452B-8437-96DA5D38F612}">
      <dsp:nvSpPr>
        <dsp:cNvPr id="0" name=""/>
        <dsp:cNvSpPr/>
      </dsp:nvSpPr>
      <dsp:spPr>
        <a:xfrm>
          <a:off x="0" y="3059967"/>
          <a:ext cx="8064895" cy="608400"/>
        </a:xfrm>
        <a:prstGeom prst="roundRect">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kern="1200" dirty="0" smtClean="0"/>
            <a:t>Objetivos Específicos</a:t>
          </a:r>
          <a:endParaRPr lang="es-EC" sz="2600" kern="1200" dirty="0"/>
        </a:p>
      </dsp:txBody>
      <dsp:txXfrm>
        <a:off x="29700" y="3089667"/>
        <a:ext cx="8005495" cy="549000"/>
      </dsp:txXfrm>
    </dsp:sp>
    <dsp:sp modelId="{24AEE3E8-36BB-49FC-A52E-FB14497B2971}">
      <dsp:nvSpPr>
        <dsp:cNvPr id="0" name=""/>
        <dsp:cNvSpPr/>
      </dsp:nvSpPr>
      <dsp:spPr>
        <a:xfrm>
          <a:off x="0" y="3668367"/>
          <a:ext cx="8064895" cy="199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33020" rIns="184912" bIns="33020" numCol="1" spcCol="1270" anchor="t" anchorCtr="0">
          <a:noAutofit/>
        </a:bodyPr>
        <a:lstStyle/>
        <a:p>
          <a:pPr marL="228600" lvl="1" indent="-228600" algn="just" defTabSz="889000">
            <a:lnSpc>
              <a:spcPct val="90000"/>
            </a:lnSpc>
            <a:spcBef>
              <a:spcPct val="0"/>
            </a:spcBef>
            <a:spcAft>
              <a:spcPct val="20000"/>
            </a:spcAft>
            <a:buChar char="••"/>
          </a:pPr>
          <a:r>
            <a:rPr lang="es-ES" sz="2000" u="none" kern="1200" dirty="0" smtClean="0"/>
            <a:t>Formar profesionales comprometidos con el desarrollo de la matriz productiva, motivados por la excelencia en el servicio, a través de los componentes de innovación, proactividad, capaces de desarrollar proyectos de vinculación social; interesados en aportar soluciones a los problemas de la sociedad actual.</a:t>
          </a:r>
          <a:endParaRPr lang="es-EC" sz="2000" kern="1200" dirty="0"/>
        </a:p>
        <a:p>
          <a:pPr marL="228600" lvl="1" indent="-228600" algn="just" defTabSz="889000">
            <a:lnSpc>
              <a:spcPct val="90000"/>
            </a:lnSpc>
            <a:spcBef>
              <a:spcPct val="0"/>
            </a:spcBef>
            <a:spcAft>
              <a:spcPct val="20000"/>
            </a:spcAft>
            <a:buChar char="••"/>
          </a:pPr>
          <a:r>
            <a:rPr lang="es-ES" sz="2000" u="none" kern="1200" dirty="0" smtClean="0"/>
            <a:t>Preparar estudiantes con manejo de un segundo idioma (inglés) que les permita ser competitivos a nivel nacional e internacional</a:t>
          </a:r>
          <a:endParaRPr lang="es-EC" sz="2000" kern="1200" dirty="0"/>
        </a:p>
      </dsp:txBody>
      <dsp:txXfrm>
        <a:off x="0" y="3668367"/>
        <a:ext cx="8064895" cy="19913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AC8BD0-3998-45B3-BA14-5443A820EEBF}" type="datetimeFigureOut">
              <a:rPr lang="es-EC" smtClean="0"/>
              <a:t>18/12/2019</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2CD218-788E-42B1-A7A1-E907C1C12E3D}" type="slidenum">
              <a:rPr lang="es-EC" smtClean="0"/>
              <a:t>‹Nº›</a:t>
            </a:fld>
            <a:endParaRPr lang="es-EC"/>
          </a:p>
        </p:txBody>
      </p:sp>
    </p:spTree>
    <p:extLst>
      <p:ext uri="{BB962C8B-B14F-4D97-AF65-F5344CB8AC3E}">
        <p14:creationId xmlns:p14="http://schemas.microsoft.com/office/powerpoint/2010/main" val="4190195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F6845E-ED87-4201-AC1A-9F143BD5BDF5}" type="datetimeFigureOut">
              <a:rPr lang="es-EC" smtClean="0"/>
              <a:t>18/12/2019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E0EB9-F615-4E26-A09E-7E618270C484}" type="slidenum">
              <a:rPr lang="es-EC" smtClean="0"/>
              <a:t>‹Nº›</a:t>
            </a:fld>
            <a:endParaRPr lang="es-EC"/>
          </a:p>
        </p:txBody>
      </p:sp>
    </p:spTree>
    <p:extLst>
      <p:ext uri="{BB962C8B-B14F-4D97-AF65-F5344CB8AC3E}">
        <p14:creationId xmlns:p14="http://schemas.microsoft.com/office/powerpoint/2010/main" val="102862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1BE0EB9-F615-4E26-A09E-7E618270C484}" type="slidenum">
              <a:rPr lang="es-EC" smtClean="0"/>
              <a:t>20</a:t>
            </a:fld>
            <a:endParaRPr lang="es-EC"/>
          </a:p>
        </p:txBody>
      </p:sp>
    </p:spTree>
    <p:extLst>
      <p:ext uri="{BB962C8B-B14F-4D97-AF65-F5344CB8AC3E}">
        <p14:creationId xmlns:p14="http://schemas.microsoft.com/office/powerpoint/2010/main" val="182203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F316EE-389D-47C2-B6D9-9C6444110EFB}" type="datetimeFigureOut">
              <a:rPr lang="es-EC" smtClean="0"/>
              <a:t>18/12/2019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052CE4-0EBE-4563-ADE5-59E8865FC697}" type="slidenum">
              <a:rPr lang="es-EC" smtClean="0"/>
              <a:t>‹Nº›</a:t>
            </a:fld>
            <a:endParaRPr lang="es-EC"/>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6F316EE-389D-47C2-B6D9-9C6444110EFB}" type="datetimeFigureOut">
              <a:rPr lang="es-EC" smtClean="0"/>
              <a:t>18/12/2019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052CE4-0EBE-4563-ADE5-59E8865FC697}"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F316EE-389D-47C2-B6D9-9C6444110EFB}" type="datetimeFigureOut">
              <a:rPr lang="es-EC" smtClean="0"/>
              <a:t>18/12/2019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052CE4-0EBE-4563-ADE5-59E8865FC697}"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6F316EE-389D-47C2-B6D9-9C6444110EFB}" type="datetimeFigureOut">
              <a:rPr lang="es-EC" smtClean="0"/>
              <a:t>18/12/2019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052CE4-0EBE-4563-ADE5-59E8865FC697}"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F316EE-389D-47C2-B6D9-9C6444110EFB}" type="datetimeFigureOut">
              <a:rPr lang="es-EC" smtClean="0"/>
              <a:t>18/12/2019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F052CE4-0EBE-4563-ADE5-59E8865FC697}" type="slidenum">
              <a:rPr lang="es-EC" smtClean="0"/>
              <a:t>‹Nº›</a:t>
            </a:fld>
            <a:endParaRPr lang="es-EC"/>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F316EE-389D-47C2-B6D9-9C6444110EFB}" type="datetimeFigureOut">
              <a:rPr lang="es-EC" smtClean="0"/>
              <a:t>18/12/2019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052CE4-0EBE-4563-ADE5-59E8865FC697}"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F316EE-389D-47C2-B6D9-9C6444110EFB}" type="datetimeFigureOut">
              <a:rPr lang="es-EC" smtClean="0"/>
              <a:t>18/12/2019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F052CE4-0EBE-4563-ADE5-59E8865FC697}" type="slidenum">
              <a:rPr lang="es-EC" smtClean="0"/>
              <a:t>‹Nº›</a:t>
            </a:fld>
            <a:endParaRPr lang="es-EC"/>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6F316EE-389D-47C2-B6D9-9C6444110EFB}" type="datetimeFigureOut">
              <a:rPr lang="es-EC" smtClean="0"/>
              <a:t>18/12/2019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F052CE4-0EBE-4563-ADE5-59E8865FC697}"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316EE-389D-47C2-B6D9-9C6444110EFB}" type="datetimeFigureOut">
              <a:rPr lang="es-EC" smtClean="0"/>
              <a:t>18/12/2019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F052CE4-0EBE-4563-ADE5-59E8865FC697}"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F316EE-389D-47C2-B6D9-9C6444110EFB}" type="datetimeFigureOut">
              <a:rPr lang="es-EC" smtClean="0"/>
              <a:t>18/12/2019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052CE4-0EBE-4563-ADE5-59E8865FC697}" type="slidenum">
              <a:rPr lang="es-EC" smtClean="0"/>
              <a:t>‹Nº›</a:t>
            </a:fld>
            <a:endParaRPr lang="es-EC"/>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F316EE-389D-47C2-B6D9-9C6444110EFB}" type="datetimeFigureOut">
              <a:rPr lang="es-EC" smtClean="0"/>
              <a:t>18/12/2019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F052CE4-0EBE-4563-ADE5-59E8865FC697}"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6F316EE-389D-47C2-B6D9-9C6444110EFB}" type="datetimeFigureOut">
              <a:rPr lang="es-EC" smtClean="0"/>
              <a:t>18/12/2019</a:t>
            </a:fld>
            <a:endParaRPr lang="es-EC"/>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C"/>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F052CE4-0EBE-4563-ADE5-59E8865FC69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0.xml"/><Relationship Id="rId7" Type="http://schemas.openxmlformats.org/officeDocument/2006/relationships/hyperlink" Target="https://www.google.com/url?sa=i&amp;source=images&amp;cd=&amp;ved=2ahUKEwiFtOOB6e_lAhWrTd8KHQWeAyEQjRx6BAgBEAQ&amp;url=/url?sa%3Di%26source%3Dimages%26cd%3D%26ved%3D2ahUKEwj2j8n66O_lAhXuSt8KHQdGAJwQjRx6BAgBEAQ%26url%3Dhttps://pxhere.com/es/photo/1175240%26psig%3DAOvVaw3beWqfy81beQ02ht8WPKyC%26ust%3D1574031093550779&amp;psig=AOvVaw3beWqfy81beQ02ht8WPKyC&amp;ust=1574031093550779"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microsoft.com/office/2007/relationships/hdphoto" Target="../media/hdphoto2.wdp"/></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33D9E3CC-2AA0-4461-8D25-9287A50ACAA1}"/>
              </a:ext>
            </a:extLst>
          </p:cNvPr>
          <p:cNvSpPr txBox="1">
            <a:spLocks/>
          </p:cNvSpPr>
          <p:nvPr/>
        </p:nvSpPr>
        <p:spPr>
          <a:xfrm>
            <a:off x="514371" y="1988840"/>
            <a:ext cx="8424937" cy="35661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a:t>“EVALUACIÓN CURRICULAR DE LA CARRERA DE INGENIERÍA EN ADMINISTRACIÓN TURÍSTICA Y HOTELERA DE LA UNIVERSIDAD DE LAS FUERZAS </a:t>
            </a:r>
            <a:r>
              <a:rPr lang="es-EC" sz="2800" b="1" dirty="0" smtClean="0"/>
              <a:t>ARMADAS ESPE</a:t>
            </a:r>
            <a:r>
              <a:rPr lang="es-EC" sz="2800" b="1" dirty="0"/>
              <a:t>”</a:t>
            </a:r>
            <a:endParaRPr lang="es-EC" sz="2800" dirty="0"/>
          </a:p>
        </p:txBody>
      </p:sp>
      <p:sp>
        <p:nvSpPr>
          <p:cNvPr id="5" name="Subtítulo 2">
            <a:extLst>
              <a:ext uri="{FF2B5EF4-FFF2-40B4-BE49-F238E27FC236}">
                <a16:creationId xmlns="" xmlns:a16="http://schemas.microsoft.com/office/drawing/2014/main" id="{F0FB5399-A87D-4C75-8DF5-B64D65A2654B}"/>
              </a:ext>
            </a:extLst>
          </p:cNvPr>
          <p:cNvSpPr txBox="1">
            <a:spLocks/>
          </p:cNvSpPr>
          <p:nvPr/>
        </p:nvSpPr>
        <p:spPr>
          <a:xfrm>
            <a:off x="-302360" y="4396737"/>
            <a:ext cx="10058400" cy="188447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C" sz="2000" b="1" dirty="0" smtClean="0">
                <a:solidFill>
                  <a:schemeClr val="tx1">
                    <a:lumMod val="85000"/>
                    <a:lumOff val="15000"/>
                  </a:schemeClr>
                </a:solidFill>
              </a:rPr>
              <a:t>Maestría en Docencia Universitaria</a:t>
            </a:r>
          </a:p>
          <a:p>
            <a:pPr marL="0" indent="0" algn="ctr">
              <a:buNone/>
            </a:pPr>
            <a:r>
              <a:rPr lang="es-EC" sz="2000" b="1" dirty="0" smtClean="0">
                <a:solidFill>
                  <a:schemeClr val="tx1">
                    <a:lumMod val="85000"/>
                    <a:lumOff val="15000"/>
                  </a:schemeClr>
                </a:solidFill>
              </a:rPr>
              <a:t>Autora:</a:t>
            </a:r>
            <a:r>
              <a:rPr lang="es-EC" sz="2000" dirty="0" smtClean="0">
                <a:solidFill>
                  <a:schemeClr val="tx1">
                    <a:lumMod val="85000"/>
                    <a:lumOff val="15000"/>
                  </a:schemeClr>
                </a:solidFill>
              </a:rPr>
              <a:t> </a:t>
            </a:r>
            <a:r>
              <a:rPr lang="es-EC" sz="2000" dirty="0">
                <a:solidFill>
                  <a:schemeClr val="tx1">
                    <a:lumMod val="85000"/>
                    <a:lumOff val="15000"/>
                  </a:schemeClr>
                </a:solidFill>
              </a:rPr>
              <a:t>Martínez Huilca, Michelle </a:t>
            </a:r>
            <a:r>
              <a:rPr lang="es-EC" sz="2000" dirty="0" smtClean="0">
                <a:solidFill>
                  <a:schemeClr val="tx1">
                    <a:lumMod val="85000"/>
                    <a:lumOff val="15000"/>
                  </a:schemeClr>
                </a:solidFill>
              </a:rPr>
              <a:t>Alejandra</a:t>
            </a:r>
            <a:endParaRPr lang="es-EC" sz="2000" dirty="0" smtClean="0">
              <a:solidFill>
                <a:schemeClr val="tx1">
                  <a:lumMod val="85000"/>
                  <a:lumOff val="15000"/>
                </a:schemeClr>
              </a:solidFill>
            </a:endParaRPr>
          </a:p>
          <a:p>
            <a:pPr marL="0" indent="0" algn="ctr">
              <a:buNone/>
            </a:pPr>
            <a:r>
              <a:rPr lang="es-EC" sz="2000" b="1" dirty="0" smtClean="0">
                <a:solidFill>
                  <a:schemeClr val="tx1">
                    <a:lumMod val="85000"/>
                    <a:lumOff val="15000"/>
                  </a:schemeClr>
                </a:solidFill>
              </a:rPr>
              <a:t>Directora</a:t>
            </a:r>
            <a:r>
              <a:rPr lang="es-EC" sz="2000" dirty="0" smtClean="0">
                <a:solidFill>
                  <a:schemeClr val="tx1">
                    <a:lumMod val="85000"/>
                    <a:lumOff val="15000"/>
                  </a:schemeClr>
                </a:solidFill>
              </a:rPr>
              <a:t>: </a:t>
            </a:r>
            <a:r>
              <a:rPr lang="es-EC" sz="2000" dirty="0" smtClean="0">
                <a:solidFill>
                  <a:schemeClr val="tx1">
                    <a:lumMod val="85000"/>
                    <a:lumOff val="15000"/>
                  </a:schemeClr>
                </a:solidFill>
              </a:rPr>
              <a:t>Dra. Macías Sánchez, Martha Concepción</a:t>
            </a:r>
            <a:endParaRPr lang="es-EC" sz="2000" dirty="0" smtClean="0">
              <a:solidFill>
                <a:schemeClr val="tx1">
                  <a:lumMod val="85000"/>
                  <a:lumOff val="15000"/>
                </a:schemeClr>
              </a:solidFill>
            </a:endParaRPr>
          </a:p>
          <a:p>
            <a:pPr marL="0" indent="0" algn="ctr">
              <a:buNone/>
            </a:pPr>
            <a:r>
              <a:rPr lang="es-EC" sz="2000" b="1" dirty="0" err="1" smtClean="0">
                <a:solidFill>
                  <a:schemeClr val="tx1">
                    <a:lumMod val="85000"/>
                    <a:lumOff val="15000"/>
                  </a:schemeClr>
                </a:solidFill>
              </a:rPr>
              <a:t>Sangolquí</a:t>
            </a:r>
            <a:r>
              <a:rPr lang="es-EC" sz="2000" b="1" dirty="0" smtClean="0">
                <a:solidFill>
                  <a:schemeClr val="tx1">
                    <a:lumMod val="85000"/>
                    <a:lumOff val="15000"/>
                  </a:schemeClr>
                </a:solidFill>
              </a:rPr>
              <a:t>, 2019</a:t>
            </a:r>
            <a:endParaRPr lang="es-EC" sz="2000" b="1" dirty="0">
              <a:solidFill>
                <a:schemeClr val="tx1">
                  <a:lumMod val="85000"/>
                  <a:lumOff val="15000"/>
                </a:schemeClr>
              </a:solidFill>
            </a:endParaRPr>
          </a:p>
        </p:txBody>
      </p:sp>
      <p:pic>
        <p:nvPicPr>
          <p:cNvPr id="6" name="Imagen 3" descr="Image result for espe png">
            <a:extLst>
              <a:ext uri="{FF2B5EF4-FFF2-40B4-BE49-F238E27FC236}">
                <a16:creationId xmlns="" xmlns:a16="http://schemas.microsoft.com/office/drawing/2014/main" id="{F60BA562-0BD0-46EC-A23C-A9B5DDA995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0595" y="548680"/>
            <a:ext cx="4392488" cy="1048578"/>
          </a:xfrm>
          <a:prstGeom prst="rect">
            <a:avLst/>
          </a:prstGeom>
          <a:noFill/>
        </p:spPr>
      </p:pic>
    </p:spTree>
    <p:extLst>
      <p:ext uri="{BB962C8B-B14F-4D97-AF65-F5344CB8AC3E}">
        <p14:creationId xmlns:p14="http://schemas.microsoft.com/office/powerpoint/2010/main" val="4070644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4109409245"/>
              </p:ext>
            </p:extLst>
          </p:nvPr>
        </p:nvGraphicFramePr>
        <p:xfrm>
          <a:off x="107504" y="548680"/>
          <a:ext cx="5472608"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519599248"/>
              </p:ext>
            </p:extLst>
          </p:nvPr>
        </p:nvGraphicFramePr>
        <p:xfrm>
          <a:off x="4087247" y="2708920"/>
          <a:ext cx="5056753" cy="3804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97279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818822051"/>
              </p:ext>
            </p:extLst>
          </p:nvPr>
        </p:nvGraphicFramePr>
        <p:xfrm>
          <a:off x="-252536" y="332656"/>
          <a:ext cx="5832648"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Gráfico"/>
          <p:cNvGraphicFramePr/>
          <p:nvPr>
            <p:extLst>
              <p:ext uri="{D42A27DB-BD31-4B8C-83A1-F6EECF244321}">
                <p14:modId xmlns:p14="http://schemas.microsoft.com/office/powerpoint/2010/main" val="2797556660"/>
              </p:ext>
            </p:extLst>
          </p:nvPr>
        </p:nvGraphicFramePr>
        <p:xfrm>
          <a:off x="3814517" y="3717032"/>
          <a:ext cx="5328592" cy="3032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3160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238849355"/>
              </p:ext>
            </p:extLst>
          </p:nvPr>
        </p:nvGraphicFramePr>
        <p:xfrm>
          <a:off x="323528" y="476672"/>
          <a:ext cx="8136904" cy="56166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1090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Demanda de competencias</a:t>
            </a:r>
            <a:endParaRPr lang="es-EC" dirty="0"/>
          </a:p>
        </p:txBody>
      </p:sp>
      <p:graphicFrame>
        <p:nvGraphicFramePr>
          <p:cNvPr id="4" name="3 Diagrama"/>
          <p:cNvGraphicFramePr/>
          <p:nvPr>
            <p:extLst>
              <p:ext uri="{D42A27DB-BD31-4B8C-83A1-F6EECF244321}">
                <p14:modId xmlns:p14="http://schemas.microsoft.com/office/powerpoint/2010/main" val="4108515657"/>
              </p:ext>
            </p:extLst>
          </p:nvPr>
        </p:nvGraphicFramePr>
        <p:xfrm>
          <a:off x="1259632" y="1412776"/>
          <a:ext cx="6096000"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Resultado de imagen para conocimiento 3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6594"/>
          <a:stretch/>
        </p:blipFill>
        <p:spPr bwMode="auto">
          <a:xfrm>
            <a:off x="7595051" y="5300674"/>
            <a:ext cx="1548949" cy="154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304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Expectativas del profesional en turismo</a:t>
            </a:r>
            <a:endParaRPr lang="es-EC" dirty="0"/>
          </a:p>
        </p:txBody>
      </p:sp>
      <p:pic>
        <p:nvPicPr>
          <p:cNvPr id="10242" name="Picture 2" descr="Imagen relacionada"/>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691" b="88129" l="35077" r="67462"/>
                    </a14:imgEffect>
                  </a14:imgLayer>
                </a14:imgProps>
              </a:ext>
              <a:ext uri="{28A0092B-C50C-407E-A947-70E740481C1C}">
                <a14:useLocalDpi xmlns:a14="http://schemas.microsoft.com/office/drawing/2010/main" val="0"/>
              </a:ext>
            </a:extLst>
          </a:blip>
          <a:srcRect l="31113" t="4608" r="28844" b="9531"/>
          <a:stretch/>
        </p:blipFill>
        <p:spPr bwMode="auto">
          <a:xfrm>
            <a:off x="280177" y="5327588"/>
            <a:ext cx="619415" cy="14201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1237610693"/>
              </p:ext>
            </p:extLst>
          </p:nvPr>
        </p:nvGraphicFramePr>
        <p:xfrm>
          <a:off x="1331640" y="1340768"/>
          <a:ext cx="5928320" cy="3760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Resultado de imagen para trabajos en el turismo dibujo"/>
          <p:cNvPicPr>
            <a:picLocks noChangeAspect="1" noChangeArrowheads="1"/>
          </p:cNvPicPr>
          <p:nvPr/>
        </p:nvPicPr>
        <p:blipFill rotWithShape="1">
          <a:blip r:embed="rId9">
            <a:extLst>
              <a:ext uri="{28A0092B-C50C-407E-A947-70E740481C1C}">
                <a14:useLocalDpi xmlns:a14="http://schemas.microsoft.com/office/drawing/2010/main" val="0"/>
              </a:ext>
            </a:extLst>
          </a:blip>
          <a:srcRect l="17955" t="14993" r="2510" b="9509"/>
          <a:stretch/>
        </p:blipFill>
        <p:spPr bwMode="auto">
          <a:xfrm>
            <a:off x="899592" y="5429249"/>
            <a:ext cx="2075706" cy="131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175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Evaluación curricular</a:t>
            </a:r>
            <a:endParaRPr lang="es-EC" dirty="0"/>
          </a:p>
        </p:txBody>
      </p:sp>
      <p:graphicFrame>
        <p:nvGraphicFramePr>
          <p:cNvPr id="3" name="2 Diagrama"/>
          <p:cNvGraphicFramePr/>
          <p:nvPr>
            <p:extLst>
              <p:ext uri="{D42A27DB-BD31-4B8C-83A1-F6EECF244321}">
                <p14:modId xmlns:p14="http://schemas.microsoft.com/office/powerpoint/2010/main" val="2730659151"/>
              </p:ext>
            </p:extLst>
          </p:nvPr>
        </p:nvGraphicFramePr>
        <p:xfrm>
          <a:off x="1187624" y="1397000"/>
          <a:ext cx="7056784"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227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60911653"/>
              </p:ext>
            </p:extLst>
          </p:nvPr>
        </p:nvGraphicFramePr>
        <p:xfrm>
          <a:off x="683568" y="836712"/>
          <a:ext cx="79208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172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747528598"/>
              </p:ext>
            </p:extLst>
          </p:nvPr>
        </p:nvGraphicFramePr>
        <p:xfrm>
          <a:off x="683568" y="836712"/>
          <a:ext cx="79208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3903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Perfil profesional </a:t>
            </a:r>
            <a:endParaRPr lang="es-EC" dirty="0"/>
          </a:p>
        </p:txBody>
      </p:sp>
      <p:graphicFrame>
        <p:nvGraphicFramePr>
          <p:cNvPr id="6" name="5 Diagrama"/>
          <p:cNvGraphicFramePr/>
          <p:nvPr>
            <p:extLst>
              <p:ext uri="{D42A27DB-BD31-4B8C-83A1-F6EECF244321}">
                <p14:modId xmlns:p14="http://schemas.microsoft.com/office/powerpoint/2010/main" val="3834927945"/>
              </p:ext>
            </p:extLst>
          </p:nvPr>
        </p:nvGraphicFramePr>
        <p:xfrm>
          <a:off x="1524000" y="1397000"/>
          <a:ext cx="6144344"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1251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propuesta</a:t>
            </a:r>
            <a:endParaRPr lang="es-EC" dirty="0"/>
          </a:p>
        </p:txBody>
      </p:sp>
      <p:pic>
        <p:nvPicPr>
          <p:cNvPr id="1126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1348" r="22906"/>
          <a:stretch/>
        </p:blipFill>
        <p:spPr bwMode="auto">
          <a:xfrm>
            <a:off x="6810606" y="4365104"/>
            <a:ext cx="2113756" cy="236984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612989" y="2780927"/>
            <a:ext cx="7848600" cy="1927225"/>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r>
              <a:rPr lang="es-EC" sz="3200" dirty="0" smtClean="0"/>
              <a:t>Licenciatura en hospitalidad y hotelería</a:t>
            </a:r>
            <a:endParaRPr lang="es-EC" sz="3200" dirty="0"/>
          </a:p>
        </p:txBody>
      </p:sp>
      <p:sp>
        <p:nvSpPr>
          <p:cNvPr id="4" name="3 CuadroTexto"/>
          <p:cNvSpPr txBox="1"/>
          <p:nvPr/>
        </p:nvSpPr>
        <p:spPr>
          <a:xfrm>
            <a:off x="1115616" y="6021288"/>
            <a:ext cx="612068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EC" dirty="0" smtClean="0"/>
              <a:t>Al 2018, el 46% de la población de estudio precisa que los conocimientos adquiridos son aplicables a la hotelería</a:t>
            </a:r>
            <a:endParaRPr lang="es-EC" dirty="0"/>
          </a:p>
        </p:txBody>
      </p:sp>
    </p:spTree>
    <p:extLst>
      <p:ext uri="{BB962C8B-B14F-4D97-AF65-F5344CB8AC3E}">
        <p14:creationId xmlns:p14="http://schemas.microsoft.com/office/powerpoint/2010/main" val="3279389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frases celeb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2008"/>
            <a:ext cx="9073524"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01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990600"/>
          </a:xfrm>
        </p:spPr>
        <p:txBody>
          <a:bodyPr/>
          <a:lstStyle/>
          <a:p>
            <a:r>
              <a:rPr lang="es-EC" dirty="0" smtClean="0"/>
              <a:t>Datos generales de la carrera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879352809"/>
              </p:ext>
            </p:extLst>
          </p:nvPr>
        </p:nvGraphicFramePr>
        <p:xfrm>
          <a:off x="251520" y="1124744"/>
          <a:ext cx="8663880" cy="5510519"/>
        </p:xfrm>
        <a:graphic>
          <a:graphicData uri="http://schemas.openxmlformats.org/drawingml/2006/table">
            <a:tbl>
              <a:tblPr firstRow="1" firstCol="1" bandRow="1">
                <a:tableStyleId>{5C22544A-7EE6-4342-B048-85BDC9FD1C3A}</a:tableStyleId>
              </a:tblPr>
              <a:tblGrid>
                <a:gridCol w="3049686"/>
                <a:gridCol w="1322108"/>
                <a:gridCol w="2495165"/>
                <a:gridCol w="1796921"/>
              </a:tblGrid>
              <a:tr h="0">
                <a:tc>
                  <a:txBody>
                    <a:bodyPr/>
                    <a:lstStyle/>
                    <a:p>
                      <a:pPr algn="l">
                        <a:lnSpc>
                          <a:spcPct val="150000"/>
                        </a:lnSpc>
                        <a:spcAft>
                          <a:spcPts val="0"/>
                        </a:spcAft>
                      </a:pPr>
                      <a:r>
                        <a:rPr lang="es-ES" sz="1800" dirty="0">
                          <a:effectLst/>
                        </a:rPr>
                        <a:t>Nombre completo</a:t>
                      </a:r>
                      <a:endParaRPr lang="es-ES" sz="2800" dirty="0">
                        <a:effectLst/>
                        <a:latin typeface="Times New Roman"/>
                        <a:ea typeface="Calibri"/>
                        <a:cs typeface="Times New Roman"/>
                      </a:endParaRPr>
                    </a:p>
                  </a:txBody>
                  <a:tcPr marL="68580" marR="68580" marT="0" marB="0" anchor="ctr"/>
                </a:tc>
                <a:tc gridSpan="3">
                  <a:txBody>
                    <a:bodyPr/>
                    <a:lstStyle/>
                    <a:p>
                      <a:pPr algn="l">
                        <a:lnSpc>
                          <a:spcPct val="150000"/>
                        </a:lnSpc>
                        <a:spcAft>
                          <a:spcPts val="0"/>
                        </a:spcAft>
                      </a:pPr>
                      <a:r>
                        <a:rPr lang="es-ES" sz="1800" dirty="0" smtClean="0">
                          <a:effectLst/>
                        </a:rPr>
                        <a:t>Licenciatura</a:t>
                      </a:r>
                      <a:r>
                        <a:rPr lang="es-ES" sz="1800" baseline="0" dirty="0" smtClean="0">
                          <a:effectLst/>
                        </a:rPr>
                        <a:t> en Hospitalidad y Hotelería</a:t>
                      </a:r>
                      <a:endParaRPr lang="es-ES" sz="2800" dirty="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0">
                <a:tc>
                  <a:txBody>
                    <a:bodyPr/>
                    <a:lstStyle/>
                    <a:p>
                      <a:pPr algn="l">
                        <a:lnSpc>
                          <a:spcPct val="150000"/>
                        </a:lnSpc>
                        <a:spcAft>
                          <a:spcPts val="0"/>
                        </a:spcAft>
                      </a:pPr>
                      <a:r>
                        <a:rPr lang="es-ES" sz="1800" dirty="0">
                          <a:effectLst/>
                        </a:rPr>
                        <a:t>Tipo de trámite</a:t>
                      </a:r>
                      <a:endParaRPr lang="es-ES" sz="2800" dirty="0">
                        <a:effectLst/>
                        <a:latin typeface="Times New Roman"/>
                        <a:ea typeface="Calibri"/>
                        <a:cs typeface="Times New Roman"/>
                      </a:endParaRPr>
                    </a:p>
                  </a:txBody>
                  <a:tcPr marL="68580" marR="68580" marT="0" marB="0" anchor="ctr"/>
                </a:tc>
                <a:tc gridSpan="3">
                  <a:txBody>
                    <a:bodyPr/>
                    <a:lstStyle/>
                    <a:p>
                      <a:pPr algn="l">
                        <a:lnSpc>
                          <a:spcPct val="150000"/>
                        </a:lnSpc>
                        <a:spcAft>
                          <a:spcPts val="0"/>
                        </a:spcAft>
                      </a:pPr>
                      <a:r>
                        <a:rPr lang="es-ES" sz="1800" dirty="0" smtClean="0">
                          <a:effectLst/>
                        </a:rPr>
                        <a:t>Rediseño</a:t>
                      </a:r>
                      <a:endParaRPr lang="es-ES" sz="2800" dirty="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0">
                <a:tc>
                  <a:txBody>
                    <a:bodyPr/>
                    <a:lstStyle/>
                    <a:p>
                      <a:pPr algn="l">
                        <a:lnSpc>
                          <a:spcPct val="150000"/>
                        </a:lnSpc>
                        <a:spcAft>
                          <a:spcPts val="0"/>
                        </a:spcAft>
                      </a:pPr>
                      <a:r>
                        <a:rPr lang="es-ES" sz="1800" dirty="0" smtClean="0">
                          <a:effectLst/>
                        </a:rPr>
                        <a:t>Modalidad de</a:t>
                      </a:r>
                      <a:r>
                        <a:rPr lang="es-ES" sz="1800" baseline="0" dirty="0" smtClean="0">
                          <a:effectLst/>
                        </a:rPr>
                        <a:t> estudios / aprendizaje</a:t>
                      </a:r>
                      <a:endParaRPr lang="es-ES" sz="2800" dirty="0">
                        <a:effectLst/>
                        <a:latin typeface="Times New Roman"/>
                        <a:ea typeface="Calibri"/>
                        <a:cs typeface="Times New Roman"/>
                      </a:endParaRPr>
                    </a:p>
                  </a:txBody>
                  <a:tcPr marL="68580" marR="68580" marT="0" marB="0" anchor="ctr"/>
                </a:tc>
                <a:tc gridSpan="3">
                  <a:txBody>
                    <a:bodyPr/>
                    <a:lstStyle/>
                    <a:p>
                      <a:pPr marL="0" algn="l" defTabSz="914400" rtl="0" eaLnBrk="1" latinLnBrk="0" hangingPunct="1">
                        <a:lnSpc>
                          <a:spcPct val="150000"/>
                        </a:lnSpc>
                        <a:spcAft>
                          <a:spcPts val="0"/>
                        </a:spcAft>
                      </a:pPr>
                      <a:r>
                        <a:rPr lang="es-ES" sz="1800" kern="1200" dirty="0" smtClean="0">
                          <a:effectLst/>
                        </a:rPr>
                        <a:t>Presencial</a:t>
                      </a:r>
                      <a:endParaRPr lang="es-ES" sz="1800" kern="1200" dirty="0">
                        <a:solidFill>
                          <a:schemeClr val="dk1"/>
                        </a:solidFill>
                        <a:effectLst/>
                        <a:latin typeface="+mn-lt"/>
                        <a:ea typeface="+mn-ea"/>
                        <a:cs typeface="+mn-cs"/>
                      </a:endParaRPr>
                    </a:p>
                  </a:txBody>
                  <a:tcPr marL="68580" marR="68580" marT="0" marB="0" anchor="ctr"/>
                </a:tc>
                <a:tc hMerge="1">
                  <a:txBody>
                    <a:bodyPr/>
                    <a:lstStyle/>
                    <a:p>
                      <a:endParaRPr lang="es-ES"/>
                    </a:p>
                  </a:txBody>
                  <a:tcPr/>
                </a:tc>
                <a:tc hMerge="1">
                  <a:txBody>
                    <a:bodyPr/>
                    <a:lstStyle/>
                    <a:p>
                      <a:endParaRPr lang="es-ES"/>
                    </a:p>
                  </a:txBody>
                  <a:tcPr/>
                </a:tc>
              </a:tr>
              <a:tr h="0">
                <a:tc>
                  <a:txBody>
                    <a:bodyPr/>
                    <a:lstStyle/>
                    <a:p>
                      <a:pPr algn="l">
                        <a:lnSpc>
                          <a:spcPct val="150000"/>
                        </a:lnSpc>
                        <a:spcAft>
                          <a:spcPts val="0"/>
                        </a:spcAft>
                      </a:pPr>
                      <a:r>
                        <a:rPr lang="es-ES" sz="1800" dirty="0">
                          <a:effectLst/>
                        </a:rPr>
                        <a:t>Título que otorga</a:t>
                      </a:r>
                      <a:endParaRPr lang="es-ES" sz="2800" dirty="0">
                        <a:effectLst/>
                        <a:latin typeface="Times New Roman"/>
                        <a:ea typeface="Calibri"/>
                        <a:cs typeface="Times New Roman"/>
                      </a:endParaRPr>
                    </a:p>
                  </a:txBody>
                  <a:tcPr marL="68580" marR="68580" marT="0" marB="0" anchor="ctr"/>
                </a:tc>
                <a:tc gridSpan="3">
                  <a:txBody>
                    <a:bodyPr/>
                    <a:lstStyle/>
                    <a:p>
                      <a:pPr algn="l">
                        <a:lnSpc>
                          <a:spcPct val="150000"/>
                        </a:lnSpc>
                        <a:spcAft>
                          <a:spcPts val="0"/>
                        </a:spcAft>
                      </a:pPr>
                      <a:r>
                        <a:rPr lang="es-EC" sz="1800" kern="1200" dirty="0" smtClean="0">
                          <a:effectLst/>
                        </a:rPr>
                        <a:t>01 - Licenciado/a en Hospitalidad y Hotelería</a:t>
                      </a:r>
                      <a:endParaRPr lang="es-ES" sz="2800" dirty="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0">
                <a:tc rowSpan="2">
                  <a:txBody>
                    <a:bodyPr/>
                    <a:lstStyle/>
                    <a:p>
                      <a:pPr algn="l">
                        <a:lnSpc>
                          <a:spcPct val="150000"/>
                        </a:lnSpc>
                        <a:spcAft>
                          <a:spcPts val="0"/>
                        </a:spcAft>
                      </a:pPr>
                      <a:r>
                        <a:rPr lang="es-ES" sz="1800" dirty="0">
                          <a:effectLst/>
                        </a:rPr>
                        <a:t>Campos del conocimiento</a:t>
                      </a:r>
                      <a:endParaRPr lang="es-ES" sz="2800" dirty="0">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 sz="1800">
                          <a:effectLst/>
                        </a:rPr>
                        <a:t>Amplio</a:t>
                      </a:r>
                      <a:endParaRPr lang="es-ES" sz="2800">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 sz="1800" dirty="0">
                          <a:effectLst/>
                        </a:rPr>
                        <a:t>Específico</a:t>
                      </a:r>
                      <a:endParaRPr lang="es-ES" sz="2800" dirty="0">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 sz="1800" dirty="0" smtClean="0">
                          <a:effectLst/>
                        </a:rPr>
                        <a:t>Detallado</a:t>
                      </a:r>
                      <a:endParaRPr lang="es-ES" sz="2800" dirty="0">
                        <a:effectLst/>
                        <a:latin typeface="Times New Roman"/>
                        <a:ea typeface="Calibri"/>
                        <a:cs typeface="Times New Roman"/>
                      </a:endParaRPr>
                    </a:p>
                  </a:txBody>
                  <a:tcPr marL="68580" marR="68580" marT="0" marB="0" anchor="ctr"/>
                </a:tc>
              </a:tr>
              <a:tr h="0">
                <a:tc vMerge="1">
                  <a:txBody>
                    <a:bodyPr/>
                    <a:lstStyle/>
                    <a:p>
                      <a:endParaRPr lang="es-ES"/>
                    </a:p>
                  </a:txBody>
                  <a:tcPr/>
                </a:tc>
                <a:tc>
                  <a:txBody>
                    <a:bodyPr/>
                    <a:lstStyle/>
                    <a:p>
                      <a:pPr algn="l">
                        <a:lnSpc>
                          <a:spcPct val="150000"/>
                        </a:lnSpc>
                        <a:spcAft>
                          <a:spcPts val="0"/>
                        </a:spcAft>
                      </a:pPr>
                      <a:r>
                        <a:rPr lang="es-ES" sz="1800" dirty="0" smtClean="0">
                          <a:effectLst/>
                        </a:rPr>
                        <a:t>Servicios</a:t>
                      </a:r>
                      <a:endParaRPr lang="es-ES" sz="2800" dirty="0">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 sz="1800" dirty="0" smtClean="0">
                          <a:effectLst/>
                        </a:rPr>
                        <a:t>Servicios profesionales</a:t>
                      </a:r>
                      <a:endParaRPr lang="es-ES" sz="2800" dirty="0">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C" sz="1800" kern="1200" dirty="0" smtClean="0">
                          <a:solidFill>
                            <a:schemeClr val="dk1"/>
                          </a:solidFill>
                          <a:effectLst/>
                          <a:latin typeface="+mn-lt"/>
                          <a:ea typeface="+mn-ea"/>
                          <a:cs typeface="+mn-cs"/>
                        </a:rPr>
                        <a:t>Hotelería y gastronomía</a:t>
                      </a:r>
                      <a:endParaRPr lang="es-ES" sz="2800" dirty="0">
                        <a:effectLst/>
                        <a:latin typeface="Times New Roman"/>
                        <a:ea typeface="Calibri"/>
                        <a:cs typeface="Times New Roman"/>
                      </a:endParaRPr>
                    </a:p>
                  </a:txBody>
                  <a:tcPr marL="68580" marR="68580" marT="0" marB="0" anchor="ctr"/>
                </a:tc>
              </a:tr>
              <a:tr h="678711">
                <a:tc>
                  <a:txBody>
                    <a:bodyPr/>
                    <a:lstStyle/>
                    <a:p>
                      <a:pPr algn="l">
                        <a:lnSpc>
                          <a:spcPct val="150000"/>
                        </a:lnSpc>
                        <a:spcAft>
                          <a:spcPts val="0"/>
                        </a:spcAft>
                      </a:pPr>
                      <a:r>
                        <a:rPr lang="es-ES" sz="1800" dirty="0">
                          <a:effectLst/>
                        </a:rPr>
                        <a:t>Unidad Académica a la que pertenece el proyecto</a:t>
                      </a:r>
                      <a:endParaRPr lang="es-ES" sz="2800" dirty="0">
                        <a:effectLst/>
                        <a:latin typeface="Times New Roman"/>
                        <a:ea typeface="Calibri"/>
                        <a:cs typeface="Times New Roman"/>
                      </a:endParaRPr>
                    </a:p>
                  </a:txBody>
                  <a:tcPr marL="68580" marR="68580" marT="0" marB="0" anchor="ctr"/>
                </a:tc>
                <a:tc gridSpan="3">
                  <a:txBody>
                    <a:bodyPr/>
                    <a:lstStyle/>
                    <a:p>
                      <a:pPr algn="just">
                        <a:lnSpc>
                          <a:spcPct val="150000"/>
                        </a:lnSpc>
                        <a:spcAft>
                          <a:spcPts val="0"/>
                        </a:spcAft>
                      </a:pPr>
                      <a:r>
                        <a:rPr lang="es-ES" sz="1800" dirty="0" smtClean="0">
                          <a:effectLst/>
                        </a:rPr>
                        <a:t>Ciencias</a:t>
                      </a:r>
                      <a:r>
                        <a:rPr lang="es-ES" sz="1800" baseline="0" dirty="0" smtClean="0">
                          <a:effectLst/>
                        </a:rPr>
                        <a:t> Económicas, Administrativas y de Comercio</a:t>
                      </a:r>
                      <a:endParaRPr lang="es-ES" sz="2800" dirty="0">
                        <a:effectLst/>
                        <a:latin typeface="Times New Roman"/>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r>
              <a:tr h="696847">
                <a:tc>
                  <a:txBody>
                    <a:bodyPr/>
                    <a:lstStyle/>
                    <a:p>
                      <a:pPr algn="l">
                        <a:lnSpc>
                          <a:spcPct val="150000"/>
                        </a:lnSpc>
                        <a:spcAft>
                          <a:spcPts val="0"/>
                        </a:spcAft>
                      </a:pPr>
                      <a:r>
                        <a:rPr lang="es-ES" sz="1800" b="1" kern="1200" dirty="0" smtClean="0">
                          <a:solidFill>
                            <a:schemeClr val="lt1"/>
                          </a:solidFill>
                          <a:effectLst/>
                          <a:latin typeface="+mn-lt"/>
                          <a:ea typeface="+mn-ea"/>
                          <a:cs typeface="+mn-cs"/>
                        </a:rPr>
                        <a:t>Número de periodos académicos</a:t>
                      </a:r>
                      <a:endParaRPr lang="es-ES" sz="1800" b="1" kern="1200" dirty="0">
                        <a:solidFill>
                          <a:schemeClr val="lt1"/>
                        </a:solidFill>
                        <a:effectLst/>
                        <a:latin typeface="+mn-lt"/>
                        <a:ea typeface="+mn-ea"/>
                        <a:cs typeface="+mn-cs"/>
                      </a:endParaRPr>
                    </a:p>
                  </a:txBody>
                  <a:tcPr marL="68580" marR="68580" marT="0" marB="0" anchor="ctr"/>
                </a:tc>
                <a:tc gridSpan="3">
                  <a:txBody>
                    <a:bodyPr/>
                    <a:lstStyle/>
                    <a:p>
                      <a:pPr algn="just">
                        <a:lnSpc>
                          <a:spcPct val="150000"/>
                        </a:lnSpc>
                        <a:spcAft>
                          <a:spcPts val="0"/>
                        </a:spcAft>
                      </a:pPr>
                      <a:r>
                        <a:rPr lang="es-ES" sz="1800" kern="1200" baseline="0" dirty="0" smtClean="0">
                          <a:solidFill>
                            <a:schemeClr val="dk1"/>
                          </a:solidFill>
                          <a:effectLst/>
                          <a:latin typeface="+mn-lt"/>
                          <a:ea typeface="+mn-ea"/>
                          <a:cs typeface="+mn-cs"/>
                        </a:rPr>
                        <a:t>8 periodos</a:t>
                      </a:r>
                      <a:endParaRPr lang="es-ES" sz="1800" kern="1200" baseline="0" dirty="0">
                        <a:solidFill>
                          <a:schemeClr val="dk1"/>
                        </a:solidFill>
                        <a:effectLst/>
                        <a:latin typeface="+mn-lt"/>
                        <a:ea typeface="+mn-ea"/>
                        <a:cs typeface="+mn-cs"/>
                      </a:endParaRPr>
                    </a:p>
                  </a:txBody>
                  <a:tcPr marL="68580" marR="68580" marT="0" marB="0" anchor="ctr"/>
                </a:tc>
                <a:tc hMerge="1">
                  <a:txBody>
                    <a:bodyPr/>
                    <a:lstStyle/>
                    <a:p>
                      <a:endParaRPr lang="es-EC"/>
                    </a:p>
                  </a:txBody>
                  <a:tcPr/>
                </a:tc>
                <a:tc hMerge="1">
                  <a:txBody>
                    <a:bodyPr/>
                    <a:lstStyle/>
                    <a:p>
                      <a:endParaRPr lang="es-EC"/>
                    </a:p>
                  </a:txBody>
                  <a:tcPr/>
                </a:tc>
              </a:tr>
              <a:tr h="572759">
                <a:tc>
                  <a:txBody>
                    <a:bodyPr/>
                    <a:lstStyle/>
                    <a:p>
                      <a:pPr marL="0" algn="l" defTabSz="914400" rtl="0" eaLnBrk="1" latinLnBrk="0" hangingPunct="1">
                        <a:lnSpc>
                          <a:spcPct val="150000"/>
                        </a:lnSpc>
                        <a:spcAft>
                          <a:spcPts val="0"/>
                        </a:spcAft>
                      </a:pPr>
                      <a:r>
                        <a:rPr lang="es-ES" sz="1800" b="1" kern="1200" dirty="0" smtClean="0">
                          <a:solidFill>
                            <a:schemeClr val="lt1"/>
                          </a:solidFill>
                          <a:effectLst/>
                          <a:latin typeface="+mn-lt"/>
                          <a:ea typeface="+mn-ea"/>
                          <a:cs typeface="+mn-cs"/>
                        </a:rPr>
                        <a:t>Total de horas</a:t>
                      </a:r>
                      <a:endParaRPr lang="es-ES" sz="1800" b="1" kern="1200" dirty="0">
                        <a:solidFill>
                          <a:schemeClr val="lt1"/>
                        </a:solidFill>
                        <a:effectLst/>
                        <a:latin typeface="+mn-lt"/>
                        <a:ea typeface="+mn-ea"/>
                        <a:cs typeface="+mn-cs"/>
                      </a:endParaRPr>
                    </a:p>
                  </a:txBody>
                  <a:tcPr marL="68580" marR="68580" marT="0" marB="0" anchor="ctr"/>
                </a:tc>
                <a:tc gridSpan="3">
                  <a:txBody>
                    <a:bodyPr/>
                    <a:lstStyle/>
                    <a:p>
                      <a:pPr algn="just">
                        <a:lnSpc>
                          <a:spcPct val="150000"/>
                        </a:lnSpc>
                        <a:spcAft>
                          <a:spcPts val="0"/>
                        </a:spcAft>
                      </a:pPr>
                      <a:r>
                        <a:rPr lang="es-ES" sz="1800" kern="1200" baseline="0" dirty="0" smtClean="0">
                          <a:solidFill>
                            <a:schemeClr val="dk1"/>
                          </a:solidFill>
                          <a:effectLst/>
                          <a:latin typeface="+mn-lt"/>
                          <a:ea typeface="+mn-ea"/>
                          <a:cs typeface="+mn-cs"/>
                        </a:rPr>
                        <a:t>7680 horas</a:t>
                      </a:r>
                      <a:endParaRPr lang="es-ES" sz="1800" kern="1200" baseline="0" dirty="0">
                        <a:solidFill>
                          <a:schemeClr val="dk1"/>
                        </a:solidFill>
                        <a:effectLst/>
                        <a:latin typeface="+mn-lt"/>
                        <a:ea typeface="+mn-ea"/>
                        <a:cs typeface="+mn-cs"/>
                      </a:endParaRPr>
                    </a:p>
                  </a:txBody>
                  <a:tcPr marL="68580" marR="68580" marT="0" marB="0" anchor="ct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258799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71664981"/>
              </p:ext>
            </p:extLst>
          </p:nvPr>
        </p:nvGraphicFramePr>
        <p:xfrm>
          <a:off x="323528" y="548680"/>
          <a:ext cx="806489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8944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Perfil profesional</a:t>
            </a:r>
            <a:endParaRPr lang="es-EC" dirty="0"/>
          </a:p>
        </p:txBody>
      </p:sp>
      <p:graphicFrame>
        <p:nvGraphicFramePr>
          <p:cNvPr id="4" name="3 Diagrama"/>
          <p:cNvGraphicFramePr/>
          <p:nvPr>
            <p:extLst>
              <p:ext uri="{D42A27DB-BD31-4B8C-83A1-F6EECF244321}">
                <p14:modId xmlns:p14="http://schemas.microsoft.com/office/powerpoint/2010/main" val="1776544503"/>
              </p:ext>
            </p:extLst>
          </p:nvPr>
        </p:nvGraphicFramePr>
        <p:xfrm>
          <a:off x="395536" y="1124744"/>
          <a:ext cx="842493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Imagen relacionada">
            <a:hlinkClick r:id="rId7"/>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4000" b="100000" l="26667" r="77778"/>
                    </a14:imgEffect>
                  </a14:imgLayer>
                </a14:imgProps>
              </a:ext>
              <a:ext uri="{28A0092B-C50C-407E-A947-70E740481C1C}">
                <a14:useLocalDpi xmlns:a14="http://schemas.microsoft.com/office/drawing/2010/main" val="0"/>
              </a:ext>
            </a:extLst>
          </a:blip>
          <a:srcRect l="20707" r="14094"/>
          <a:stretch/>
        </p:blipFill>
        <p:spPr bwMode="auto">
          <a:xfrm>
            <a:off x="3995936" y="2852937"/>
            <a:ext cx="1390040" cy="213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818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extLst>
              <a:ext uri="{28A0092B-C50C-407E-A947-70E740481C1C}">
                <a14:useLocalDpi xmlns:a14="http://schemas.microsoft.com/office/drawing/2010/main" val="0"/>
              </a:ext>
            </a:extLst>
          </a:blip>
          <a:srcRect r="20132"/>
          <a:stretch/>
        </p:blipFill>
        <p:spPr bwMode="auto">
          <a:xfrm>
            <a:off x="139700" y="1089977"/>
            <a:ext cx="8680772" cy="5507375"/>
          </a:xfrm>
          <a:prstGeom prst="rect">
            <a:avLst/>
          </a:prstGeom>
          <a:noFill/>
          <a:ln>
            <a:noFill/>
          </a:ln>
        </p:spPr>
      </p:pic>
    </p:spTree>
    <p:extLst>
      <p:ext uri="{BB962C8B-B14F-4D97-AF65-F5344CB8AC3E}">
        <p14:creationId xmlns:p14="http://schemas.microsoft.com/office/powerpoint/2010/main" val="26325137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conclusiones 3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485" l="1750" r="95750"/>
                    </a14:imgEffect>
                  </a14:imgLayer>
                </a14:imgProps>
              </a:ext>
              <a:ext uri="{28A0092B-C50C-407E-A947-70E740481C1C}">
                <a14:useLocalDpi xmlns:a14="http://schemas.microsoft.com/office/drawing/2010/main" val="0"/>
              </a:ext>
            </a:extLst>
          </a:blip>
          <a:srcRect r="60554"/>
          <a:stretch/>
        </p:blipFill>
        <p:spPr bwMode="auto">
          <a:xfrm>
            <a:off x="234380" y="-2822"/>
            <a:ext cx="1382633" cy="169996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55576" y="1220554"/>
            <a:ext cx="7920880" cy="5016758"/>
          </a:xfrm>
          <a:prstGeom prst="rect">
            <a:avLst/>
          </a:prstGeom>
          <a:noFill/>
        </p:spPr>
        <p:txBody>
          <a:bodyPr wrap="square" rtlCol="0">
            <a:spAutoFit/>
          </a:bodyPr>
          <a:lstStyle/>
          <a:p>
            <a:pPr marL="342900" lvl="0" indent="-342900" algn="just">
              <a:buFont typeface="Arial" panose="020B0604020202020204" pitchFamily="34" charset="0"/>
              <a:buChar char="•"/>
            </a:pPr>
            <a:endParaRPr lang="es-EC" sz="1600" dirty="0" smtClean="0"/>
          </a:p>
          <a:p>
            <a:pPr marL="342900" lvl="0" indent="-342900" algn="just">
              <a:buFont typeface="Arial" panose="020B0604020202020204" pitchFamily="34" charset="0"/>
              <a:buChar char="•"/>
            </a:pPr>
            <a:endParaRPr lang="es-EC" sz="1600" dirty="0"/>
          </a:p>
          <a:p>
            <a:pPr marL="342900" lvl="0" indent="-342900" algn="just">
              <a:buFont typeface="Arial" panose="020B0604020202020204" pitchFamily="34" charset="0"/>
              <a:buChar char="•"/>
            </a:pPr>
            <a:r>
              <a:rPr lang="es-EC" sz="1600" dirty="0" smtClean="0"/>
              <a:t>El </a:t>
            </a:r>
            <a:r>
              <a:rPr lang="es-EC" sz="1600" dirty="0"/>
              <a:t>diseño curricular es la base estructural de una carrera de formación profesional mismo que debe estar basado en parámetros de pertinencia, acorde al Reglamento de Régimen Académico en su artículo 8 en el que se precisa que la estructura curricular garantiza calidad, pertinencia consistencia y sostenibilidad, con el fin de orientar las asignaturas a la generación de conocimiento basado en los componente descritos dentro de los componente, dato que se ratifica por parte de los empresarios quienes indican la necesidad de la actualización curricular según los requerimientos actuales de la industria turística y hotelera</a:t>
            </a:r>
            <a:r>
              <a:rPr lang="es-EC" sz="1600" dirty="0" smtClean="0"/>
              <a:t>.</a:t>
            </a:r>
          </a:p>
          <a:p>
            <a:pPr marL="342900" lvl="0" indent="-342900" algn="just">
              <a:buFont typeface="Arial" panose="020B0604020202020204" pitchFamily="34" charset="0"/>
              <a:buChar char="•"/>
            </a:pPr>
            <a:endParaRPr lang="es-EC" sz="1600" dirty="0"/>
          </a:p>
          <a:p>
            <a:pPr marL="342900" lvl="0" indent="-342900" algn="just">
              <a:buFont typeface="Arial" panose="020B0604020202020204" pitchFamily="34" charset="0"/>
              <a:buChar char="•"/>
            </a:pPr>
            <a:r>
              <a:rPr lang="es-EC" sz="1600" dirty="0"/>
              <a:t>La malla de Ingeniería en Administración Turística y Hotelera de la Universidad de las Fuerzas Armadas </a:t>
            </a:r>
            <a:r>
              <a:rPr lang="es-EC" sz="1600" dirty="0" smtClean="0"/>
              <a:t>ESPE </a:t>
            </a:r>
            <a:r>
              <a:rPr lang="es-EC" sz="1600" dirty="0"/>
              <a:t>tiene falencias en sus contenidos de formación profesional entre las que se identificaron: atención al cliente, manejo del idioma inglés, aplicación de vocabulario técnico, manejo de TIC’s entre otras, lo que  incide de manera directa en la obtención de empleo por parte de los graduados, acorde a los datos obtenidos en el informe de seguimiento a graduados, quienes precisan que al año 2018 solamente el 25,88% de graduados se encuentran empleados por lo que se precisa actualizar los contenidos de formación profesional acorde a las necesidades de los empresarios entrevistados.</a:t>
            </a:r>
          </a:p>
        </p:txBody>
      </p:sp>
      <p:sp>
        <p:nvSpPr>
          <p:cNvPr id="4" name="1 Título"/>
          <p:cNvSpPr txBox="1">
            <a:spLocks/>
          </p:cNvSpPr>
          <p:nvPr/>
        </p:nvSpPr>
        <p:spPr>
          <a:xfrm>
            <a:off x="1828800" y="620688"/>
            <a:ext cx="5986802" cy="1076457"/>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C" dirty="0" smtClean="0"/>
              <a:t>CONCLUSIONES</a:t>
            </a:r>
            <a:endParaRPr lang="es-EC" dirty="0"/>
          </a:p>
        </p:txBody>
      </p:sp>
    </p:spTree>
    <p:extLst>
      <p:ext uri="{BB962C8B-B14F-4D97-AF65-F5344CB8AC3E}">
        <p14:creationId xmlns:p14="http://schemas.microsoft.com/office/powerpoint/2010/main" val="2711367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conclusiones 3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485" l="1750" r="95750"/>
                    </a14:imgEffect>
                  </a14:imgLayer>
                </a14:imgProps>
              </a:ext>
              <a:ext uri="{28A0092B-C50C-407E-A947-70E740481C1C}">
                <a14:useLocalDpi xmlns:a14="http://schemas.microsoft.com/office/drawing/2010/main" val="0"/>
              </a:ext>
            </a:extLst>
          </a:blip>
          <a:srcRect r="60554"/>
          <a:stretch/>
        </p:blipFill>
        <p:spPr bwMode="auto">
          <a:xfrm>
            <a:off x="234380" y="-2822"/>
            <a:ext cx="1382633" cy="169996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55576" y="1220554"/>
            <a:ext cx="7920880" cy="5016758"/>
          </a:xfrm>
          <a:prstGeom prst="rect">
            <a:avLst/>
          </a:prstGeom>
          <a:noFill/>
        </p:spPr>
        <p:txBody>
          <a:bodyPr wrap="square" rtlCol="0">
            <a:spAutoFit/>
          </a:bodyPr>
          <a:lstStyle/>
          <a:p>
            <a:pPr marL="342900" lvl="0" indent="-342900" algn="just">
              <a:buFont typeface="Arial" panose="020B0604020202020204" pitchFamily="34" charset="0"/>
              <a:buChar char="•"/>
            </a:pPr>
            <a:endParaRPr lang="es-EC" sz="1600" dirty="0" smtClean="0"/>
          </a:p>
          <a:p>
            <a:pPr marL="342900" lvl="0" indent="-342900" algn="just">
              <a:buFont typeface="Arial" panose="020B0604020202020204" pitchFamily="34" charset="0"/>
              <a:buChar char="•"/>
            </a:pPr>
            <a:endParaRPr lang="es-EC" sz="1600" dirty="0"/>
          </a:p>
          <a:p>
            <a:pPr marL="285750" lvl="0" indent="-285750" algn="just">
              <a:buFont typeface="Arial" panose="020B0604020202020204" pitchFamily="34" charset="0"/>
              <a:buChar char="•"/>
            </a:pPr>
            <a:r>
              <a:rPr lang="es-EC" sz="1600" dirty="0" smtClean="0"/>
              <a:t>El </a:t>
            </a:r>
            <a:r>
              <a:rPr lang="es-EC" sz="1600" dirty="0"/>
              <a:t>Ingeniero en Administración Turística y Hotelera de la Universidad de las Fuerzas </a:t>
            </a:r>
            <a:r>
              <a:rPr lang="es-EC" sz="1600" dirty="0" smtClean="0"/>
              <a:t>Armadas ESPE</a:t>
            </a:r>
            <a:r>
              <a:rPr lang="es-EC" sz="1600" dirty="0"/>
              <a:t>, no manejan las cuatro competencias requeridas en el idioma inglés, y acorde a “Comisión de Evaluación de diseño del Título de Grado en Turismo, ANECA” la formación el profesional en hotelería y turismo debe trabajar en inglés como lengua extranjera con el fin de ser competitivo por lo que se requiere un nivel mínimo de B2 en el que se desarrollen las habilidades de: lectura, escritura, comprensión y escucha por lo que es esencial que el certificado corresponda al Marco Común Europeo, con el fin de potenciar las oportunidades laborales, ya que acorde a los empresarios es fundamental dentro de las competencias cognitivas del graduado en hotelería y turismo se encuentre el manejo del idioma inglés</a:t>
            </a:r>
            <a:r>
              <a:rPr lang="es-EC" sz="1600" dirty="0" smtClean="0"/>
              <a:t>.</a:t>
            </a:r>
          </a:p>
          <a:p>
            <a:pPr marL="285750" lvl="0" indent="-285750" algn="just">
              <a:buFont typeface="Arial" panose="020B0604020202020204" pitchFamily="34" charset="0"/>
              <a:buChar char="•"/>
            </a:pPr>
            <a:endParaRPr lang="es-EC" sz="1600" dirty="0"/>
          </a:p>
          <a:p>
            <a:pPr marL="285750" lvl="0" indent="-285750" algn="just">
              <a:buFont typeface="Arial" panose="020B0604020202020204" pitchFamily="34" charset="0"/>
              <a:buChar char="•"/>
            </a:pPr>
            <a:r>
              <a:rPr lang="es-EC" sz="1600" dirty="0" smtClean="0"/>
              <a:t>El </a:t>
            </a:r>
            <a:r>
              <a:rPr lang="es-EC" sz="1600" dirty="0"/>
              <a:t>49% de los profesionales en hotelería y turismo, consideran que los conocimientos impartidos por la oferta de Ingeniería en Administración Turística y Hotelera son dirigidos hacia el ámbito hotelero, lo que precisa el mejoramiento del diseño curricular enfocado en esta área, tomando en cuenta que el rediseño de la carrera al 2016, fue realizado en base a la Licenciatura en Turismo, dejando de lado la parte hotelera y acorde a las estadísticas no es lo recomendable.</a:t>
            </a:r>
          </a:p>
        </p:txBody>
      </p:sp>
      <p:sp>
        <p:nvSpPr>
          <p:cNvPr id="4" name="1 Título"/>
          <p:cNvSpPr txBox="1">
            <a:spLocks/>
          </p:cNvSpPr>
          <p:nvPr/>
        </p:nvSpPr>
        <p:spPr>
          <a:xfrm>
            <a:off x="1828800" y="620688"/>
            <a:ext cx="5986802" cy="1076457"/>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C" dirty="0" smtClean="0"/>
              <a:t>CONCLUSIONES</a:t>
            </a:r>
            <a:endParaRPr lang="es-EC" dirty="0"/>
          </a:p>
        </p:txBody>
      </p:sp>
    </p:spTree>
    <p:extLst>
      <p:ext uri="{BB962C8B-B14F-4D97-AF65-F5344CB8AC3E}">
        <p14:creationId xmlns:p14="http://schemas.microsoft.com/office/powerpoint/2010/main" val="252886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conclusiones 3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485" l="1750" r="95750"/>
                    </a14:imgEffect>
                  </a14:imgLayer>
                </a14:imgProps>
              </a:ext>
              <a:ext uri="{28A0092B-C50C-407E-A947-70E740481C1C}">
                <a14:useLocalDpi xmlns:a14="http://schemas.microsoft.com/office/drawing/2010/main" val="0"/>
              </a:ext>
            </a:extLst>
          </a:blip>
          <a:srcRect r="60554"/>
          <a:stretch/>
        </p:blipFill>
        <p:spPr bwMode="auto">
          <a:xfrm>
            <a:off x="234380" y="-2822"/>
            <a:ext cx="1382633" cy="169996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55576" y="1220554"/>
            <a:ext cx="7920880" cy="5016758"/>
          </a:xfrm>
          <a:prstGeom prst="rect">
            <a:avLst/>
          </a:prstGeom>
          <a:noFill/>
        </p:spPr>
        <p:txBody>
          <a:bodyPr wrap="square" rtlCol="0">
            <a:spAutoFit/>
          </a:bodyPr>
          <a:lstStyle/>
          <a:p>
            <a:pPr marL="342900" lvl="0" indent="-342900" algn="just">
              <a:buFont typeface="Arial" panose="020B0604020202020204" pitchFamily="34" charset="0"/>
              <a:buChar char="•"/>
            </a:pPr>
            <a:endParaRPr lang="es-EC" sz="1600" dirty="0" smtClean="0"/>
          </a:p>
          <a:p>
            <a:pPr marL="285750" lvl="0" indent="-285750" algn="just">
              <a:buFont typeface="Arial" panose="020B0604020202020204" pitchFamily="34" charset="0"/>
              <a:buChar char="•"/>
            </a:pPr>
            <a:r>
              <a:rPr lang="es-EC" sz="1600" dirty="0" smtClean="0"/>
              <a:t>Los </a:t>
            </a:r>
            <a:r>
              <a:rPr lang="es-EC" sz="1600" dirty="0"/>
              <a:t>empresarios precisan la poca formación en servicio al cliente, idiomas y actualización de software, publicidad y manejo de sistemas de reserva en línea, lo que resulta en descontento con respecto a la formación profesional, ya que para los empleadores es una inversión capacitar al personal en competencias que se supone ya aprendieron en la universidad, nuevamente queda en claro la poca relación entre la empresa privada y las Instituciones de Educación Superior</a:t>
            </a:r>
            <a:r>
              <a:rPr lang="es-EC" sz="1600" dirty="0" smtClean="0"/>
              <a:t>.</a:t>
            </a:r>
          </a:p>
          <a:p>
            <a:pPr marL="285750" lvl="0" indent="-285750" algn="just">
              <a:buFont typeface="Arial" panose="020B0604020202020204" pitchFamily="34" charset="0"/>
              <a:buChar char="•"/>
            </a:pPr>
            <a:endParaRPr lang="es-EC" sz="1600" dirty="0"/>
          </a:p>
          <a:p>
            <a:pPr marL="285750" lvl="0" indent="-285750" algn="just">
              <a:buFont typeface="Arial" panose="020B0604020202020204" pitchFamily="34" charset="0"/>
              <a:buChar char="•"/>
            </a:pPr>
            <a:r>
              <a:rPr lang="es-EC" sz="1600" dirty="0"/>
              <a:t>En conclusión, la propuesta de la malla curricular dirigida a la Licenciatura en Hospitalidad y Hotelería, busca fortalecer a la formación del profesional que se desempeñan en este ámbito laboral, en donde mayor cantidad de graduados se han involucrado, con el fin mejorar de este campo de formación y graduar profesionales competentes, mismos que sean altamente competitivos en su área laboral, incluyendo el desarrollo de competencias acorde a lo que precisa el Instituto Ecuatoriano de Normalización quienes resaltan competencias en conocimientos, habilidades y actitudes y Majó quien en su libro denominado “Competencias o capacidades profesionales que deben aportar las nuevas titulaciones al Sistema Turístico en Armonización de los estudios” resalta el perfil desarrollado bajo el sistema de competencias y capacidades desarrolladas en el ámbito del turismo, en el que se encuentra inmersa la hotelería.</a:t>
            </a:r>
          </a:p>
        </p:txBody>
      </p:sp>
      <p:sp>
        <p:nvSpPr>
          <p:cNvPr id="4" name="1 Título"/>
          <p:cNvSpPr txBox="1">
            <a:spLocks/>
          </p:cNvSpPr>
          <p:nvPr/>
        </p:nvSpPr>
        <p:spPr>
          <a:xfrm>
            <a:off x="1828800" y="620688"/>
            <a:ext cx="5986802" cy="1076457"/>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C" dirty="0" smtClean="0"/>
              <a:t>CONCLUSIONES</a:t>
            </a:r>
            <a:endParaRPr lang="es-EC" dirty="0"/>
          </a:p>
        </p:txBody>
      </p:sp>
    </p:spTree>
    <p:extLst>
      <p:ext uri="{BB962C8B-B14F-4D97-AF65-F5344CB8AC3E}">
        <p14:creationId xmlns:p14="http://schemas.microsoft.com/office/powerpoint/2010/main" val="252886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conclusiones 3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485" l="1750" r="95750"/>
                    </a14:imgEffect>
                  </a14:imgLayer>
                </a14:imgProps>
              </a:ext>
              <a:ext uri="{28A0092B-C50C-407E-A947-70E740481C1C}">
                <a14:useLocalDpi xmlns:a14="http://schemas.microsoft.com/office/drawing/2010/main" val="0"/>
              </a:ext>
            </a:extLst>
          </a:blip>
          <a:srcRect r="60554"/>
          <a:stretch/>
        </p:blipFill>
        <p:spPr bwMode="auto">
          <a:xfrm>
            <a:off x="234380" y="-2822"/>
            <a:ext cx="1590659" cy="195573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9552" y="1988840"/>
            <a:ext cx="7920880" cy="4031873"/>
          </a:xfrm>
          <a:prstGeom prst="rect">
            <a:avLst/>
          </a:prstGeom>
          <a:noFill/>
        </p:spPr>
        <p:txBody>
          <a:bodyPr wrap="square" rtlCol="0">
            <a:spAutoFit/>
          </a:bodyPr>
          <a:lstStyle/>
          <a:p>
            <a:pPr marL="285750" lvl="0" indent="-285750" algn="just">
              <a:buFont typeface="Arial" panose="020B0604020202020204" pitchFamily="34" charset="0"/>
              <a:buChar char="•"/>
            </a:pPr>
            <a:r>
              <a:rPr lang="es-EC" sz="1600" dirty="0"/>
              <a:t>Realizar una evaluación previa a elaborar el rediseño curricular, con el fin de cubrir las demandas del mercado actual. El porcentaje de empleados en el área hotelera, resulta mayor al área turística, por lo que resulta importante fortalecer ambas carreras. Se recomienda que este trabajo se lo realice por parte de un grupo interdisciplinario con el fin de obtener resultados adecuados</a:t>
            </a:r>
            <a:r>
              <a:rPr lang="es-EC" sz="1600" dirty="0" smtClean="0"/>
              <a:t>.</a:t>
            </a:r>
          </a:p>
          <a:p>
            <a:pPr marL="285750" lvl="0" indent="-285750" algn="just">
              <a:buFont typeface="Arial" panose="020B0604020202020204" pitchFamily="34" charset="0"/>
              <a:buChar char="•"/>
            </a:pPr>
            <a:endParaRPr lang="es-EC" sz="1600" dirty="0"/>
          </a:p>
          <a:p>
            <a:pPr marL="285750" lvl="0" indent="-285750" algn="just">
              <a:buFont typeface="Arial" panose="020B0604020202020204" pitchFamily="34" charset="0"/>
              <a:buChar char="•"/>
            </a:pPr>
            <a:r>
              <a:rPr lang="es-EC" sz="1600" dirty="0"/>
              <a:t>Fomentar la firma de convenios interinstitucionales que permitan la vinculación entre la empresa privada y las Instituciones de Educación Superior, con el fin cumplir con el objetivo de insertar a los estudiantes en el ámbito laboral y de esta manera incluir en los componentes de formación, los requisitos de los empresarios de la industria hotelera</a:t>
            </a:r>
            <a:r>
              <a:rPr lang="es-EC" sz="1600" dirty="0" smtClean="0"/>
              <a:t>.</a:t>
            </a:r>
          </a:p>
          <a:p>
            <a:pPr marL="285750" lvl="0" indent="-285750" algn="just">
              <a:buFont typeface="Arial" panose="020B0604020202020204" pitchFamily="34" charset="0"/>
              <a:buChar char="•"/>
            </a:pPr>
            <a:endParaRPr lang="es-EC" sz="1600" dirty="0"/>
          </a:p>
          <a:p>
            <a:pPr marL="285750" lvl="0" indent="-285750" algn="just">
              <a:buFont typeface="Arial" panose="020B0604020202020204" pitchFamily="34" charset="0"/>
              <a:buChar char="•"/>
            </a:pPr>
            <a:r>
              <a:rPr lang="es-EC" sz="1600" dirty="0"/>
              <a:t>Recomendar un estudio evaluativo de la malla curricular con el fin de determinar su pertinencia  y permitir la actualización de contenido, acorde a las necesidades del mercado turístico y las tendencias modernas, de esta manera formar profesionales competentes y facilitar su inclusión laboral.</a:t>
            </a:r>
          </a:p>
        </p:txBody>
      </p:sp>
      <p:sp>
        <p:nvSpPr>
          <p:cNvPr id="4" name="1 Título"/>
          <p:cNvSpPr txBox="1">
            <a:spLocks/>
          </p:cNvSpPr>
          <p:nvPr/>
        </p:nvSpPr>
        <p:spPr>
          <a:xfrm>
            <a:off x="1828800" y="620688"/>
            <a:ext cx="5986802" cy="1076457"/>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C" dirty="0" smtClean="0"/>
              <a:t>RECOMENDACIONES</a:t>
            </a:r>
            <a:endParaRPr lang="es-EC" dirty="0"/>
          </a:p>
        </p:txBody>
      </p:sp>
    </p:spTree>
    <p:extLst>
      <p:ext uri="{BB962C8B-B14F-4D97-AF65-F5344CB8AC3E}">
        <p14:creationId xmlns:p14="http://schemas.microsoft.com/office/powerpoint/2010/main" val="2662749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conclusiones 3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9485" l="1750" r="95750"/>
                    </a14:imgEffect>
                  </a14:imgLayer>
                </a14:imgProps>
              </a:ext>
              <a:ext uri="{28A0092B-C50C-407E-A947-70E740481C1C}">
                <a14:useLocalDpi xmlns:a14="http://schemas.microsoft.com/office/drawing/2010/main" val="0"/>
              </a:ext>
            </a:extLst>
          </a:blip>
          <a:srcRect r="60554"/>
          <a:stretch/>
        </p:blipFill>
        <p:spPr bwMode="auto">
          <a:xfrm>
            <a:off x="234380" y="-2822"/>
            <a:ext cx="1590659" cy="195573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39552" y="1988840"/>
            <a:ext cx="7920880" cy="3046988"/>
          </a:xfrm>
          <a:prstGeom prst="rect">
            <a:avLst/>
          </a:prstGeom>
          <a:noFill/>
        </p:spPr>
        <p:txBody>
          <a:bodyPr wrap="square" rtlCol="0">
            <a:spAutoFit/>
          </a:bodyPr>
          <a:lstStyle/>
          <a:p>
            <a:pPr marL="285750" lvl="0" indent="-285750" algn="just">
              <a:buFont typeface="Arial" panose="020B0604020202020204" pitchFamily="34" charset="0"/>
              <a:buChar char="•"/>
            </a:pPr>
            <a:r>
              <a:rPr lang="es-EC" sz="1600" dirty="0" smtClean="0"/>
              <a:t>Generar </a:t>
            </a:r>
            <a:r>
              <a:rPr lang="es-EC" sz="1600" dirty="0"/>
              <a:t>planes de vinculación con la sociedad que permitan la continuidad del proyecto con los actores involucrados, con el fin de simplificar procesos tanto para estudiantes como para docentes, de esta manera se lograrán resultados significativos para las comunidades con las que se trabaja</a:t>
            </a:r>
            <a:r>
              <a:rPr lang="es-EC" sz="1600" dirty="0" smtClean="0"/>
              <a:t>.</a:t>
            </a:r>
          </a:p>
          <a:p>
            <a:pPr marL="285750" lvl="0" indent="-285750" algn="just">
              <a:buFont typeface="Arial" panose="020B0604020202020204" pitchFamily="34" charset="0"/>
              <a:buChar char="•"/>
            </a:pPr>
            <a:endParaRPr lang="es-EC" sz="1600" dirty="0"/>
          </a:p>
          <a:p>
            <a:pPr marL="285750" lvl="0" indent="-285750" algn="just">
              <a:buFont typeface="Arial" panose="020B0604020202020204" pitchFamily="34" charset="0"/>
              <a:buChar char="•"/>
            </a:pPr>
            <a:r>
              <a:rPr lang="es-EC" sz="1600" dirty="0" smtClean="0"/>
              <a:t>Se </a:t>
            </a:r>
            <a:r>
              <a:rPr lang="es-EC" sz="1600" dirty="0"/>
              <a:t>recomienda el estudio complementario del resto de la población que no se encuentra laborando, ya que es un porcentaje del 74,12% de graduado y es conveniente determinar los motivos y en especial verificar en qué porcentaje la formación profesional impartida en la Universidad de las Fuerzas Armadas-ESPE incide en este indicador, y se tomen en cuenta las estadísticas emitidas por el Ministerio de Turismo, referentes a la disminución laboral del 1,8% en el campo laboral</a:t>
            </a:r>
            <a:r>
              <a:rPr lang="es-EC" sz="1600" dirty="0" smtClean="0"/>
              <a:t>.</a:t>
            </a:r>
            <a:endParaRPr lang="es-EC" sz="1600" dirty="0"/>
          </a:p>
        </p:txBody>
      </p:sp>
      <p:sp>
        <p:nvSpPr>
          <p:cNvPr id="4" name="1 Título"/>
          <p:cNvSpPr txBox="1">
            <a:spLocks/>
          </p:cNvSpPr>
          <p:nvPr/>
        </p:nvSpPr>
        <p:spPr>
          <a:xfrm>
            <a:off x="1828800" y="620688"/>
            <a:ext cx="5986802" cy="1076457"/>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C" dirty="0" smtClean="0"/>
              <a:t>RECOMENDACIONES</a:t>
            </a:r>
            <a:endParaRPr lang="es-EC" dirty="0"/>
          </a:p>
        </p:txBody>
      </p:sp>
    </p:spTree>
    <p:extLst>
      <p:ext uri="{BB962C8B-B14F-4D97-AF65-F5344CB8AC3E}">
        <p14:creationId xmlns:p14="http://schemas.microsoft.com/office/powerpoint/2010/main" val="485402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t>Gracias por su atención</a:t>
            </a:r>
            <a:endParaRPr lang="es-ES" dirty="0"/>
          </a:p>
        </p:txBody>
      </p:sp>
      <p:sp>
        <p:nvSpPr>
          <p:cNvPr id="3" name="2 Marcador de contenido"/>
          <p:cNvSpPr>
            <a:spLocks noGrp="1"/>
          </p:cNvSpPr>
          <p:nvPr>
            <p:ph type="subTitle" idx="1"/>
          </p:nvPr>
        </p:nvSpPr>
        <p:spPr/>
        <p:txBody>
          <a:bodyPr/>
          <a:lstStyle/>
          <a:p>
            <a:r>
              <a:rPr lang="es-MX" dirty="0" smtClean="0"/>
              <a:t>MDU XVIII</a:t>
            </a:r>
          </a:p>
          <a:p>
            <a:r>
              <a:rPr lang="es-MX" dirty="0" smtClean="0"/>
              <a:t>Noviembre, 30 de 2019.</a:t>
            </a:r>
            <a:endParaRPr lang="es-ES" dirty="0"/>
          </a:p>
        </p:txBody>
      </p:sp>
    </p:spTree>
    <p:extLst>
      <p:ext uri="{BB962C8B-B14F-4D97-AF65-F5344CB8AC3E}">
        <p14:creationId xmlns:p14="http://schemas.microsoft.com/office/powerpoint/2010/main" val="2674154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Competencias del graduado en Turismo y Hotelería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0585080"/>
              </p:ext>
            </p:extLst>
          </p:nvPr>
        </p:nvGraphicFramePr>
        <p:xfrm>
          <a:off x="755576" y="2132856"/>
          <a:ext cx="7571184" cy="4344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292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REFERENCIAS</a:t>
            </a:r>
            <a:endParaRPr lang="es-EC" dirty="0"/>
          </a:p>
        </p:txBody>
      </p:sp>
      <p:sp>
        <p:nvSpPr>
          <p:cNvPr id="3" name="2 CuadroTexto"/>
          <p:cNvSpPr txBox="1"/>
          <p:nvPr/>
        </p:nvSpPr>
        <p:spPr>
          <a:xfrm>
            <a:off x="395536" y="1188608"/>
            <a:ext cx="8352928" cy="5693866"/>
          </a:xfrm>
          <a:prstGeom prst="rect">
            <a:avLst/>
          </a:prstGeom>
          <a:noFill/>
        </p:spPr>
        <p:txBody>
          <a:bodyPr wrap="square" rtlCol="0">
            <a:spAutoFit/>
          </a:bodyPr>
          <a:lstStyle/>
          <a:p>
            <a:pPr marL="285750" indent="-285750">
              <a:buFont typeface="Arial" panose="020B0604020202020204" pitchFamily="34" charset="0"/>
              <a:buChar char="•"/>
            </a:pPr>
            <a:r>
              <a:rPr lang="es-ES" sz="1400" dirty="0" smtClean="0"/>
              <a:t>Alvarado, L., &amp; García, M. (2008). </a:t>
            </a:r>
            <a:r>
              <a:rPr lang="es-ES" sz="1400" i="1" dirty="0" err="1" smtClean="0"/>
              <a:t>Dialnet</a:t>
            </a:r>
            <a:r>
              <a:rPr lang="es-ES" sz="1400" i="1" dirty="0" smtClean="0"/>
              <a:t>.</a:t>
            </a:r>
            <a:r>
              <a:rPr lang="es-ES" sz="1400" dirty="0" smtClean="0"/>
              <a:t> Obtenido de Características más relevante del paradigma socio-crítico: su aplicación </a:t>
            </a:r>
            <a:r>
              <a:rPr lang="es-ES" sz="1400" dirty="0" err="1" smtClean="0"/>
              <a:t>em</a:t>
            </a:r>
            <a:r>
              <a:rPr lang="es-ES" sz="1400" dirty="0" smtClean="0"/>
              <a:t> investigaciones de educación ambiental y de enseñanza de las ciencias </a:t>
            </a:r>
            <a:r>
              <a:rPr lang="es-ES" sz="1400" dirty="0" err="1" smtClean="0"/>
              <a:t>realizadad</a:t>
            </a:r>
            <a:r>
              <a:rPr lang="es-ES" sz="1400" dirty="0" smtClean="0"/>
              <a:t> en el Doctorado de </a:t>
            </a:r>
            <a:r>
              <a:rPr lang="es-ES" sz="1400" dirty="0" err="1" smtClean="0"/>
              <a:t>Educacion</a:t>
            </a:r>
            <a:r>
              <a:rPr lang="es-ES" sz="1400" dirty="0" smtClean="0"/>
              <a:t> del Instituto Pedagógico de Caracas: Dialnet-CaracteristicasMasRelevantesDelParadigmaSociocriti-3070760.pdf</a:t>
            </a:r>
            <a:endParaRPr lang="es-EC" sz="1400" dirty="0" smtClean="0"/>
          </a:p>
          <a:p>
            <a:pPr marL="285750" indent="-285750">
              <a:buFont typeface="Arial" panose="020B0604020202020204" pitchFamily="34" charset="0"/>
              <a:buChar char="•"/>
            </a:pPr>
            <a:r>
              <a:rPr lang="es-ES" sz="1400" dirty="0" smtClean="0"/>
              <a:t>Álvarez</a:t>
            </a:r>
            <a:r>
              <a:rPr lang="es-ES" sz="1400" dirty="0"/>
              <a:t>, J., &amp; Romero, A. (Diciembre de 2015). </a:t>
            </a:r>
            <a:r>
              <a:rPr lang="es-ES" sz="1400" i="1" dirty="0"/>
              <a:t>Redalyc.org.</a:t>
            </a:r>
            <a:r>
              <a:rPr lang="es-ES" sz="1400" dirty="0"/>
              <a:t> Obtenido de La empleabilidad de graduados universitarios en el contexto latinoamericano. Realidades UNIANDES, Ecuador: http://www.redalyc.org/pdf/4780/478047208001.pdf</a:t>
            </a:r>
            <a:endParaRPr lang="es-EC" sz="1400" dirty="0"/>
          </a:p>
          <a:p>
            <a:pPr marL="285750" indent="-285750">
              <a:buFont typeface="Arial" panose="020B0604020202020204" pitchFamily="34" charset="0"/>
              <a:buChar char="•"/>
            </a:pPr>
            <a:r>
              <a:rPr lang="es-ES" sz="1400" dirty="0" err="1"/>
              <a:t>Benitez</a:t>
            </a:r>
            <a:r>
              <a:rPr lang="es-ES" sz="1400" dirty="0"/>
              <a:t>, G. (2014). </a:t>
            </a:r>
            <a:r>
              <a:rPr lang="es-ES" sz="1400" i="1" dirty="0"/>
              <a:t>Universidad Nacional del Sur.</a:t>
            </a:r>
            <a:r>
              <a:rPr lang="es-ES" sz="1400" dirty="0"/>
              <a:t> Obtenido de La inserción laboral de los graduados en turismo de la universidad Nacional del sur en el mercado laboral de agencias de viajes en Bahía Blanca: http://</a:t>
            </a:r>
            <a:r>
              <a:rPr lang="es-ES" sz="1400" dirty="0" smtClean="0"/>
              <a:t>repositoriodigital.uns.edu.ar/bitstream/123456789/3303/1/Tesina%20-Benitez.pdf</a:t>
            </a:r>
          </a:p>
          <a:p>
            <a:pPr marL="285750" indent="-285750">
              <a:buFont typeface="Arial" panose="020B0604020202020204" pitchFamily="34" charset="0"/>
              <a:buChar char="•"/>
            </a:pPr>
            <a:r>
              <a:rPr lang="es-ES" sz="1400" dirty="0" smtClean="0"/>
              <a:t>Brenes, R. (s.a.). </a:t>
            </a:r>
            <a:r>
              <a:rPr lang="es-ES" sz="1400" i="1" dirty="0" smtClean="0"/>
              <a:t>Círculo de Cartago.</a:t>
            </a:r>
            <a:r>
              <a:rPr lang="es-ES" sz="1400" dirty="0" smtClean="0"/>
              <a:t> Obtenido de El turismo en la globalización: http://www.circulodecartago.org/wp-content/uploads/2012/08/El-Turismo-en-la-Globalizaci%C3%B3n.pdf</a:t>
            </a:r>
            <a:endParaRPr lang="es-EC" sz="1400" dirty="0" smtClean="0"/>
          </a:p>
          <a:p>
            <a:pPr marL="285750" indent="-285750">
              <a:buFont typeface="Arial" panose="020B0604020202020204" pitchFamily="34" charset="0"/>
              <a:buChar char="•"/>
            </a:pPr>
            <a:r>
              <a:rPr lang="es-ES" sz="1400" dirty="0" err="1" smtClean="0"/>
              <a:t>Cabanilla</a:t>
            </a:r>
            <a:r>
              <a:rPr lang="es-ES" sz="1400" dirty="0" smtClean="0"/>
              <a:t>, E. (s.a.). </a:t>
            </a:r>
            <a:r>
              <a:rPr lang="es-ES" sz="1400" i="1" dirty="0" err="1" smtClean="0"/>
              <a:t>Dialnet</a:t>
            </a:r>
            <a:r>
              <a:rPr lang="es-ES" sz="1400" i="1" dirty="0" smtClean="0"/>
              <a:t>.</a:t>
            </a:r>
            <a:r>
              <a:rPr lang="es-ES" sz="1400" dirty="0" smtClean="0"/>
              <a:t> Obtenido de Tendencias en la demanda laboral del sector turístico del Ecuador: Dialnet-TendenciasEnLaDemandaLaboralDelSectorTuristicoDelE-6140326%20(1).pdf</a:t>
            </a:r>
            <a:endParaRPr lang="es-EC" sz="1400" dirty="0" smtClean="0"/>
          </a:p>
          <a:p>
            <a:pPr marL="285750" indent="-285750">
              <a:buFont typeface="Arial" panose="020B0604020202020204" pitchFamily="34" charset="0"/>
              <a:buChar char="•"/>
            </a:pPr>
            <a:r>
              <a:rPr lang="es-ES" sz="1400" dirty="0" smtClean="0"/>
              <a:t>Carrillo, H. (2011). </a:t>
            </a:r>
            <a:r>
              <a:rPr lang="es-ES" sz="1400" i="1" dirty="0" err="1" smtClean="0"/>
              <a:t>Dialnet</a:t>
            </a:r>
            <a:r>
              <a:rPr lang="es-ES" sz="1400" i="1" dirty="0" smtClean="0"/>
              <a:t>.</a:t>
            </a:r>
            <a:r>
              <a:rPr lang="es-ES" sz="1400" dirty="0" smtClean="0"/>
              <a:t> Obtenido de Enfoques epistemológicos en algunos paradigmas de la sociedad clásica: breves apuntes: Dialnet-EnfoquesEpistemologicosEnAlgunosParadigmasDeLaSoci-3867786.pdf</a:t>
            </a:r>
            <a:endParaRPr lang="es-EC" sz="1400" dirty="0" smtClean="0"/>
          </a:p>
          <a:p>
            <a:pPr marL="285750" indent="-285750">
              <a:buFont typeface="Arial" panose="020B0604020202020204" pitchFamily="34" charset="0"/>
              <a:buChar char="•"/>
            </a:pPr>
            <a:r>
              <a:rPr lang="es-ES" sz="1400" dirty="0" smtClean="0"/>
              <a:t>Carrión, R. (</a:t>
            </a:r>
            <a:r>
              <a:rPr lang="es-ES" sz="1400" dirty="0" err="1" smtClean="0"/>
              <a:t>n.a</a:t>
            </a:r>
            <a:r>
              <a:rPr lang="es-ES" sz="1400" dirty="0" smtClean="0"/>
              <a:t>.). Prospectiva, </a:t>
            </a:r>
            <a:r>
              <a:rPr lang="es-ES" sz="1400" dirty="0" err="1" smtClean="0"/>
              <a:t>pertiencia</a:t>
            </a:r>
            <a:r>
              <a:rPr lang="es-ES" sz="1400" dirty="0" smtClean="0"/>
              <a:t> y calidad en la educación universitaria.</a:t>
            </a:r>
          </a:p>
          <a:p>
            <a:pPr marL="285750" indent="-285750">
              <a:buFont typeface="Arial" panose="020B0604020202020204" pitchFamily="34" charset="0"/>
              <a:buChar char="•"/>
            </a:pPr>
            <a:r>
              <a:rPr lang="es-ES" sz="1400" dirty="0" smtClean="0"/>
              <a:t>Consejo de Educación Superior. (2014). </a:t>
            </a:r>
            <a:r>
              <a:rPr lang="es-ES" sz="1400" i="1" dirty="0" smtClean="0"/>
              <a:t>Reglamento de Armonización de la Nomenclatura de Títulos Profesionales y Grados Académicos que confieren las Instituciones de Educación Superior del Ecuador.</a:t>
            </a:r>
            <a:r>
              <a:rPr lang="es-ES" sz="1400" dirty="0" smtClean="0"/>
              <a:t> Obtenido de Reglamentos CES: http://www.ces.gob.ec/doc/Reglamentos/2017/Septiembre/reglamento%20de%20armonizacin%20de%20la%20nomenclatura%20de%20ttulos%20profesionales%20y%20grados%20acadcmicos%20que%20confieren%20las%20instituciones%20de%20educacin%20superior%20codificacin.pdf</a:t>
            </a:r>
            <a:endParaRPr lang="es-EC" sz="1400" dirty="0" smtClean="0"/>
          </a:p>
          <a:p>
            <a:pPr marL="285750" indent="-285750">
              <a:buFont typeface="Arial" panose="020B0604020202020204" pitchFamily="34" charset="0"/>
              <a:buChar char="•"/>
            </a:pPr>
            <a:endParaRPr lang="es-EC" sz="1400" dirty="0" smtClean="0"/>
          </a:p>
        </p:txBody>
      </p:sp>
    </p:spTree>
    <p:extLst>
      <p:ext uri="{BB962C8B-B14F-4D97-AF65-F5344CB8AC3E}">
        <p14:creationId xmlns:p14="http://schemas.microsoft.com/office/powerpoint/2010/main" val="38824594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620688"/>
            <a:ext cx="8856984" cy="5909310"/>
          </a:xfrm>
          <a:prstGeom prst="rect">
            <a:avLst/>
          </a:prstGeom>
          <a:noFill/>
        </p:spPr>
        <p:txBody>
          <a:bodyPr wrap="square" rtlCol="0">
            <a:spAutoFit/>
          </a:bodyPr>
          <a:lstStyle/>
          <a:p>
            <a:pPr marL="285750" indent="-285750">
              <a:buFont typeface="Arial" panose="020B0604020202020204" pitchFamily="34" charset="0"/>
              <a:buChar char="•"/>
            </a:pPr>
            <a:r>
              <a:rPr lang="es-ES" sz="1400" dirty="0" smtClean="0"/>
              <a:t>Consejo Nacional de Educación Superior. (2008). </a:t>
            </a:r>
            <a:r>
              <a:rPr lang="es-ES" sz="1400" i="1" dirty="0" smtClean="0"/>
              <a:t>Reglamento de régimen académico.</a:t>
            </a:r>
            <a:r>
              <a:rPr lang="es-ES" sz="1400" dirty="0" smtClean="0"/>
              <a:t> Obtenido de http://gaceta.ces.gob.ec/inicio.html?id_documento=205919</a:t>
            </a:r>
            <a:endParaRPr lang="es-EC" sz="1400" dirty="0" smtClean="0"/>
          </a:p>
          <a:p>
            <a:pPr marL="285750" indent="-285750">
              <a:buFont typeface="Arial" panose="020B0604020202020204" pitchFamily="34" charset="0"/>
              <a:buChar char="•"/>
            </a:pPr>
            <a:r>
              <a:rPr lang="es-ES" sz="1400" dirty="0" smtClean="0"/>
              <a:t>Escuela Politécnica del Ejército Vicerrectorado de Docencia. (2007). </a:t>
            </a:r>
            <a:r>
              <a:rPr lang="es-ES" sz="1400" i="1" dirty="0" smtClean="0"/>
              <a:t>Proyecto de creación Ingeniería en Administración Turística y Hotelera.</a:t>
            </a:r>
            <a:r>
              <a:rPr lang="es-ES" sz="1400" dirty="0" smtClean="0"/>
              <a:t> </a:t>
            </a:r>
            <a:r>
              <a:rPr lang="es-ES" sz="1400" dirty="0" err="1" smtClean="0"/>
              <a:t>Sangolquí</a:t>
            </a:r>
            <a:r>
              <a:rPr lang="es-ES" sz="1400" dirty="0" smtClean="0"/>
              <a:t>: Registro Oficial.</a:t>
            </a:r>
            <a:endParaRPr lang="es-EC" sz="1400" dirty="0" smtClean="0"/>
          </a:p>
          <a:p>
            <a:pPr marL="285750" indent="-285750">
              <a:buFont typeface="Arial" panose="020B0604020202020204" pitchFamily="34" charset="0"/>
              <a:buChar char="•"/>
            </a:pPr>
            <a:r>
              <a:rPr lang="es-ES" sz="1400" dirty="0" smtClean="0"/>
              <a:t>García, M. Á. (2010). </a:t>
            </a:r>
            <a:r>
              <a:rPr lang="es-ES" sz="1400" i="1" dirty="0" smtClean="0"/>
              <a:t>Currículo con enfoque de competencias.</a:t>
            </a:r>
            <a:r>
              <a:rPr lang="es-ES" sz="1400" dirty="0" smtClean="0"/>
              <a:t> </a:t>
            </a:r>
            <a:r>
              <a:rPr lang="es-ES" sz="1400" dirty="0" err="1" smtClean="0"/>
              <a:t>Ecoe</a:t>
            </a:r>
            <a:r>
              <a:rPr lang="es-ES" sz="1400" dirty="0" smtClean="0"/>
              <a:t> Ediciones.</a:t>
            </a:r>
            <a:endParaRPr lang="es-EC" sz="1400" dirty="0" smtClean="0"/>
          </a:p>
          <a:p>
            <a:pPr marL="285750" indent="-285750">
              <a:buFont typeface="Arial" panose="020B0604020202020204" pitchFamily="34" charset="0"/>
              <a:buChar char="•"/>
            </a:pPr>
            <a:r>
              <a:rPr lang="es-ES" sz="1400" dirty="0" smtClean="0"/>
              <a:t>Hernández, R., Fernández, C., &amp; Baptista, p. (2010). </a:t>
            </a:r>
            <a:r>
              <a:rPr lang="es-ES" sz="1400" i="1" dirty="0" smtClean="0"/>
              <a:t>Metodología de la investigación.</a:t>
            </a:r>
            <a:r>
              <a:rPr lang="es-ES" sz="1400" dirty="0" smtClean="0"/>
              <a:t> México: Mc Graw Hill.</a:t>
            </a:r>
            <a:endParaRPr lang="es-EC" sz="1400" dirty="0" smtClean="0"/>
          </a:p>
          <a:p>
            <a:pPr marL="285750" indent="-285750">
              <a:buFont typeface="Arial" panose="020B0604020202020204" pitchFamily="34" charset="0"/>
              <a:buChar char="•"/>
            </a:pPr>
            <a:r>
              <a:rPr lang="es-ES" sz="1400" dirty="0" err="1" smtClean="0"/>
              <a:t>Hosteltur</a:t>
            </a:r>
            <a:r>
              <a:rPr lang="es-ES" sz="1400" dirty="0" smtClean="0"/>
              <a:t>. (2016). </a:t>
            </a:r>
            <a:r>
              <a:rPr lang="es-ES" sz="1400" i="1" dirty="0" smtClean="0"/>
              <a:t>Glosario de términos hoteleros, turísticos y relacionados.</a:t>
            </a:r>
            <a:r>
              <a:rPr lang="es-ES" sz="1400" dirty="0" smtClean="0"/>
              <a:t> Obtenido de https://www.hosteltur.com/files/web/templates/term/wikitur.pdf</a:t>
            </a:r>
            <a:endParaRPr lang="es-EC" sz="1400" dirty="0" smtClean="0"/>
          </a:p>
          <a:p>
            <a:pPr marL="285750" indent="-285750">
              <a:buFont typeface="Arial" panose="020B0604020202020204" pitchFamily="34" charset="0"/>
              <a:buChar char="•"/>
            </a:pPr>
            <a:r>
              <a:rPr lang="es-ES" sz="1400" dirty="0" smtClean="0"/>
              <a:t>Instituto Ecuatoriano de Normalización. (2006). </a:t>
            </a:r>
            <a:r>
              <a:rPr lang="es-ES" sz="1400" i="1" dirty="0" smtClean="0"/>
              <a:t>INEN.</a:t>
            </a:r>
            <a:r>
              <a:rPr lang="es-ES" sz="1400" dirty="0" smtClean="0"/>
              <a:t> Obtenido de Turismo. Hospitalidad. Requisitos de competencia laboral.: https://www.hotelesecuador.com.ec/downloads/HOSPITALIDAD.pdf</a:t>
            </a:r>
            <a:endParaRPr lang="es-EC" sz="1400" dirty="0" smtClean="0"/>
          </a:p>
          <a:p>
            <a:pPr marL="285750" indent="-285750">
              <a:buFont typeface="Arial" panose="020B0604020202020204" pitchFamily="34" charset="0"/>
              <a:buChar char="•"/>
            </a:pPr>
            <a:r>
              <a:rPr lang="es-ES" sz="1400" dirty="0" smtClean="0"/>
              <a:t>Majó, I. F. (2005). </a:t>
            </a:r>
            <a:r>
              <a:rPr lang="es-ES" sz="1400" i="1" dirty="0" smtClean="0"/>
              <a:t>Competencias o capacidades profesionales que deben aportar las nuevas titulaciones al Sistema Turístico en Armonización de los estudios.</a:t>
            </a:r>
            <a:r>
              <a:rPr lang="es-ES" sz="1400" dirty="0" smtClean="0"/>
              <a:t> Valladolid: Universidad Europea Miguel de Cervantes.</a:t>
            </a:r>
            <a:endParaRPr lang="es-EC" sz="1400" dirty="0" smtClean="0"/>
          </a:p>
          <a:p>
            <a:pPr marL="285750" indent="-285750">
              <a:buFont typeface="Arial" panose="020B0604020202020204" pitchFamily="34" charset="0"/>
              <a:buChar char="•"/>
            </a:pPr>
            <a:r>
              <a:rPr lang="es-ES" sz="1400" dirty="0" err="1" smtClean="0"/>
              <a:t>Malhotra</a:t>
            </a:r>
            <a:r>
              <a:rPr lang="es-ES" sz="1400" dirty="0" smtClean="0"/>
              <a:t>, N. (2008). Investigación de Mercados. 335-356. México D.F., México: Pearson </a:t>
            </a:r>
            <a:r>
              <a:rPr lang="es-ES" sz="1400" dirty="0" err="1" smtClean="0"/>
              <a:t>Education</a:t>
            </a:r>
            <a:r>
              <a:rPr lang="es-ES" sz="1400" dirty="0" smtClean="0"/>
              <a:t>.</a:t>
            </a:r>
            <a:endParaRPr lang="es-EC" sz="1400" dirty="0" smtClean="0"/>
          </a:p>
          <a:p>
            <a:pPr marL="285750" indent="-285750">
              <a:buFont typeface="Arial" panose="020B0604020202020204" pitchFamily="34" charset="0"/>
              <a:buChar char="•"/>
            </a:pPr>
            <a:r>
              <a:rPr lang="es-ES" sz="1400" dirty="0" smtClean="0"/>
              <a:t>Ministerio de Turismo. (2018). </a:t>
            </a:r>
            <a:r>
              <a:rPr lang="es-ES" sz="1400" i="1" dirty="0" smtClean="0"/>
              <a:t>Ministerio de Turismo</a:t>
            </a:r>
            <a:r>
              <a:rPr lang="es-ES" sz="1400" dirty="0" smtClean="0"/>
              <a:t>. Obtenido de Turismo en cifras: https://servicios.turismo.gob.ec/turismo-cifras#tz-</a:t>
            </a:r>
            <a:endParaRPr lang="es-EC" sz="1400" dirty="0" smtClean="0"/>
          </a:p>
          <a:p>
            <a:pPr marL="285750" indent="-285750">
              <a:buFont typeface="Arial" panose="020B0604020202020204" pitchFamily="34" charset="0"/>
              <a:buChar char="•"/>
            </a:pPr>
            <a:r>
              <a:rPr lang="es-ES" sz="1400" dirty="0" smtClean="0"/>
              <a:t>Organización Internacional del Trabajo. (4 de Mayo de 2018). </a:t>
            </a:r>
            <a:r>
              <a:rPr lang="es-ES" sz="1400" i="1" dirty="0" smtClean="0"/>
              <a:t>Organización Internacional del Trabajo</a:t>
            </a:r>
            <a:r>
              <a:rPr lang="es-ES" sz="1400" dirty="0" smtClean="0"/>
              <a:t>. Obtenido de Futuro y presente del trabajo en América Latina: https://www.ilo.org/americas/sala-de-prensa/WCMS_627957/lang--es/index.htm</a:t>
            </a:r>
            <a:endParaRPr lang="es-EC" sz="1400" dirty="0" smtClean="0"/>
          </a:p>
          <a:p>
            <a:pPr marL="285750" indent="-285750">
              <a:buFont typeface="Arial" panose="020B0604020202020204" pitchFamily="34" charset="0"/>
              <a:buChar char="•"/>
            </a:pPr>
            <a:r>
              <a:rPr lang="es-ES" sz="1400" dirty="0" smtClean="0"/>
              <a:t>PCWEB. (2019). </a:t>
            </a:r>
            <a:r>
              <a:rPr lang="es-ES" sz="1400" i="1" dirty="0" smtClean="0"/>
              <a:t>Informática, Marketing y publicidad, TI.</a:t>
            </a:r>
            <a:r>
              <a:rPr lang="es-ES" sz="1400" dirty="0" smtClean="0"/>
              <a:t> Obtenido de Software hotelero </a:t>
            </a:r>
            <a:r>
              <a:rPr lang="es-ES" sz="1400" dirty="0" err="1" smtClean="0"/>
              <a:t>Operra</a:t>
            </a:r>
            <a:r>
              <a:rPr lang="es-ES" sz="1400" dirty="0" smtClean="0"/>
              <a:t>; programa, hoteles; sistema, gestión hotelera: https://pcweb.info/software-hotelero-opera-programa-hoteles-sistema-gestion-hotelera/</a:t>
            </a:r>
          </a:p>
          <a:p>
            <a:pPr marL="285750" indent="-285750">
              <a:buFont typeface="Arial" panose="020B0604020202020204" pitchFamily="34" charset="0"/>
              <a:buChar char="•"/>
            </a:pPr>
            <a:r>
              <a:rPr lang="es-ES" sz="1400" dirty="0" smtClean="0"/>
              <a:t>Pérez, Y., &amp; Ariel, R. (2017). </a:t>
            </a:r>
            <a:r>
              <a:rPr lang="es-ES" sz="1400" i="1" dirty="0" smtClean="0"/>
              <a:t>Repositorio PUCESA.</a:t>
            </a:r>
            <a:r>
              <a:rPr lang="es-ES" sz="1400" dirty="0" smtClean="0"/>
              <a:t> Obtenido de Diagnóstico de la inserción laboral de los graduados de la carrera de Hotelería y Turismo en la Provincia Tungurahua: http://repositorio.pucesa.edu.ec/bitstream/123456789/2020/1/Diagn%C3%B3stico%20de%20la%20Inserci%C3%B3n%20Laboral%20.pdf</a:t>
            </a:r>
            <a:endParaRPr lang="es-EC" sz="1400" dirty="0" smtClean="0"/>
          </a:p>
          <a:p>
            <a:endParaRPr lang="es-EC" sz="1400" dirty="0" smtClean="0"/>
          </a:p>
        </p:txBody>
      </p:sp>
    </p:spTree>
    <p:extLst>
      <p:ext uri="{BB962C8B-B14F-4D97-AF65-F5344CB8AC3E}">
        <p14:creationId xmlns:p14="http://schemas.microsoft.com/office/powerpoint/2010/main" val="4147534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476672"/>
            <a:ext cx="8784976" cy="5909310"/>
          </a:xfrm>
          <a:prstGeom prst="rect">
            <a:avLst/>
          </a:prstGeom>
          <a:noFill/>
        </p:spPr>
        <p:txBody>
          <a:bodyPr wrap="square" rtlCol="0">
            <a:spAutoFit/>
          </a:bodyPr>
          <a:lstStyle/>
          <a:p>
            <a:pPr marL="285750" indent="-285750">
              <a:buFont typeface="Arial" panose="020B0604020202020204" pitchFamily="34" charset="0"/>
              <a:buChar char="•"/>
            </a:pPr>
            <a:r>
              <a:rPr lang="es-ES" sz="1400" dirty="0" smtClean="0"/>
              <a:t>Reglamento de Régimen Académico. (2017). </a:t>
            </a:r>
            <a:r>
              <a:rPr lang="es-ES" sz="1400" i="1" dirty="0" smtClean="0"/>
              <a:t>Consejo de Educación Superior.</a:t>
            </a:r>
            <a:r>
              <a:rPr lang="es-ES" sz="1400" dirty="0" smtClean="0"/>
              <a:t> Obtenido de Reglamento de Régimen Académico: http://www.ces.gob.ec/lotaip/2018/Enero/Anexos%20Procu/An-lit-a2-Reglamento%20de%20R%C3%A9gimen%20Acad%C3%A9mico.pdf</a:t>
            </a:r>
            <a:endParaRPr lang="es-EC" sz="1400" dirty="0" smtClean="0"/>
          </a:p>
          <a:p>
            <a:pPr marL="285750" indent="-285750">
              <a:buFont typeface="Arial" panose="020B0604020202020204" pitchFamily="34" charset="0"/>
              <a:buChar char="•"/>
            </a:pPr>
            <a:r>
              <a:rPr lang="es-ES" sz="1400" dirty="0" smtClean="0"/>
              <a:t>Ruiz, J. A. (Septiembre de 2012). </a:t>
            </a:r>
            <a:r>
              <a:rPr lang="es-ES" sz="1400" i="1" dirty="0" smtClean="0"/>
              <a:t>Repositorio Institucional de la Universidad de las Fuerzas Armadas ESPE.</a:t>
            </a:r>
            <a:r>
              <a:rPr lang="es-ES" sz="1400" dirty="0" smtClean="0"/>
              <a:t> Recuperado el 11 de Mayo de 2017, de http://repositorio.espe.edu.ec/handle/21000/5856</a:t>
            </a:r>
            <a:endParaRPr lang="es-EC" sz="1400" dirty="0" smtClean="0"/>
          </a:p>
          <a:p>
            <a:pPr marL="285750" indent="-285750">
              <a:buFont typeface="Arial" panose="020B0604020202020204" pitchFamily="34" charset="0"/>
              <a:buChar char="•"/>
            </a:pPr>
            <a:r>
              <a:rPr lang="es-ES" sz="1400" dirty="0" smtClean="0"/>
              <a:t>SENESCYT. (s.a). </a:t>
            </a:r>
            <a:r>
              <a:rPr lang="es-ES" sz="1400" i="1" dirty="0" smtClean="0"/>
              <a:t>Análisis del régimen académico.</a:t>
            </a:r>
            <a:r>
              <a:rPr lang="es-ES" sz="1400" dirty="0" smtClean="0"/>
              <a:t> </a:t>
            </a:r>
            <a:endParaRPr lang="es-EC" sz="1400" dirty="0" smtClean="0"/>
          </a:p>
          <a:p>
            <a:pPr marL="285750" indent="-285750">
              <a:buFont typeface="Arial" panose="020B0604020202020204" pitchFamily="34" charset="0"/>
              <a:buChar char="•"/>
            </a:pPr>
            <a:r>
              <a:rPr lang="es-ES" sz="1400" dirty="0" smtClean="0"/>
              <a:t>SENPLADES. (2017). </a:t>
            </a:r>
            <a:r>
              <a:rPr lang="es-ES" sz="1400" i="1" dirty="0" smtClean="0"/>
              <a:t>Secretaría Técnica Planifica Ecuador.</a:t>
            </a:r>
            <a:r>
              <a:rPr lang="es-ES" sz="1400" dirty="0" smtClean="0"/>
              <a:t> Obtenido de Toda una vida Plan Nacional de Desarrollo 2017-2021: https://www.planificacion.gob.ec/wp-content/uploads/downloads/2017/10/PNBV-26-OCT-FINAL_0K.compressed1.pdf</a:t>
            </a:r>
            <a:endParaRPr lang="es-EC" sz="1400" dirty="0" smtClean="0"/>
          </a:p>
          <a:p>
            <a:pPr marL="285750" indent="-285750">
              <a:buFont typeface="Arial" panose="020B0604020202020204" pitchFamily="34" charset="0"/>
              <a:buChar char="•"/>
            </a:pPr>
            <a:r>
              <a:rPr lang="es-ES" sz="1400" dirty="0" smtClean="0"/>
              <a:t>Tirado, M. M. (2015). </a:t>
            </a:r>
            <a:r>
              <a:rPr lang="es-ES" sz="1400" i="1" dirty="0" err="1" smtClean="0"/>
              <a:t>Gestiopolis</a:t>
            </a:r>
            <a:r>
              <a:rPr lang="es-ES" sz="1400" dirty="0" smtClean="0"/>
              <a:t>. Obtenido de El turismo ante la globalización: https://www.gestiopolis.com/el-turismo-ante-la-globalizacion-ensayo/</a:t>
            </a:r>
            <a:endParaRPr lang="es-EC" sz="1400" dirty="0" smtClean="0"/>
          </a:p>
          <a:p>
            <a:pPr marL="285750" indent="-285750">
              <a:buFont typeface="Arial" panose="020B0604020202020204" pitchFamily="34" charset="0"/>
              <a:buChar char="•"/>
            </a:pPr>
            <a:r>
              <a:rPr lang="es-ES" sz="1400" dirty="0" err="1" smtClean="0"/>
              <a:t>Tourism&amp;Leisure</a:t>
            </a:r>
            <a:r>
              <a:rPr lang="es-ES" sz="1400" dirty="0" smtClean="0"/>
              <a:t> - Ministerio de Turismo. (2007). </a:t>
            </a:r>
            <a:r>
              <a:rPr lang="es-ES" sz="1400" i="1" dirty="0" smtClean="0"/>
              <a:t>Ministerio de Turismo.</a:t>
            </a:r>
            <a:r>
              <a:rPr lang="es-ES" sz="1400" dirty="0" smtClean="0"/>
              <a:t> Obtenido de Diseño del Plan Estratégico de Turismo Sostenible para Ecuador: https://www.turismo.gob.ec/wp-content/uploads/downloads/2013/02/PLANDETUR-2020.pdf</a:t>
            </a:r>
            <a:endParaRPr lang="es-EC" sz="1400" dirty="0" smtClean="0"/>
          </a:p>
          <a:p>
            <a:pPr marL="285750" indent="-285750">
              <a:buFont typeface="Arial" panose="020B0604020202020204" pitchFamily="34" charset="0"/>
              <a:buChar char="•"/>
            </a:pPr>
            <a:r>
              <a:rPr lang="es-ES" sz="1400" dirty="0" smtClean="0"/>
              <a:t>Unesco. (2008). </a:t>
            </a:r>
            <a:r>
              <a:rPr lang="es-ES" sz="1400" i="1" dirty="0" smtClean="0"/>
              <a:t>Declaración y plan de acción de la conferencia Regional de Educación Superior en América Latina y el Caribe.</a:t>
            </a:r>
            <a:r>
              <a:rPr lang="es-ES" sz="1400" dirty="0" smtClean="0"/>
              <a:t> IESALC.</a:t>
            </a:r>
            <a:endParaRPr lang="es-EC" sz="1400" dirty="0" smtClean="0"/>
          </a:p>
          <a:p>
            <a:pPr marL="285750" indent="-285750">
              <a:buFont typeface="Arial" panose="020B0604020202020204" pitchFamily="34" charset="0"/>
              <a:buChar char="•"/>
            </a:pPr>
            <a:r>
              <a:rPr lang="es-ES" sz="1400" dirty="0" smtClean="0"/>
              <a:t>Unidad de seguimiento a graduados ESPE. (2018). </a:t>
            </a:r>
            <a:r>
              <a:rPr lang="es-ES" sz="1400" i="1" dirty="0" err="1" smtClean="0"/>
              <a:t>Alumni</a:t>
            </a:r>
            <a:r>
              <a:rPr lang="es-ES" sz="1400" i="1" dirty="0" smtClean="0"/>
              <a:t> ESPE.</a:t>
            </a:r>
            <a:r>
              <a:rPr lang="es-ES" sz="1400" dirty="0" smtClean="0"/>
              <a:t> Obtenido de </a:t>
            </a:r>
            <a:r>
              <a:rPr lang="es-ES" sz="1400" dirty="0" err="1" smtClean="0"/>
              <a:t>Infome</a:t>
            </a:r>
            <a:r>
              <a:rPr lang="es-ES" sz="1400" dirty="0" smtClean="0"/>
              <a:t> de indicadores: https://alumni.espe.edu.ec/wp-content/uploads/2019/03/ESPE-INDICADORES-2018-MICROS-2.pdf</a:t>
            </a:r>
            <a:endParaRPr lang="es-EC" sz="1400" dirty="0" smtClean="0"/>
          </a:p>
          <a:p>
            <a:pPr marL="285750" indent="-285750">
              <a:buFont typeface="Arial" panose="020B0604020202020204" pitchFamily="34" charset="0"/>
              <a:buChar char="•"/>
            </a:pPr>
            <a:r>
              <a:rPr lang="es-ES" sz="1400" dirty="0" smtClean="0"/>
              <a:t>Universidad Interamericana para el Desarrollo. (s.a.). </a:t>
            </a:r>
            <a:r>
              <a:rPr lang="es-ES" sz="1400" i="1" dirty="0" smtClean="0"/>
              <a:t>Repositorio web.</a:t>
            </a:r>
            <a:r>
              <a:rPr lang="es-ES" sz="1400" dirty="0" smtClean="0"/>
              <a:t> Obtenido de Principios del enfoque fenomenológico: https://moodle2.unid.edu.mx/dts_cursos_mdl/lic/ED/FE/AM/09/Principios_del_enfoque.pdf</a:t>
            </a:r>
            <a:endParaRPr lang="es-EC" sz="1400" dirty="0" smtClean="0"/>
          </a:p>
          <a:p>
            <a:pPr marL="285750" indent="-285750">
              <a:buFont typeface="Arial" panose="020B0604020202020204" pitchFamily="34" charset="0"/>
              <a:buChar char="•"/>
            </a:pPr>
            <a:r>
              <a:rPr lang="es-ES" sz="1400" dirty="0" smtClean="0"/>
              <a:t>Valero, F. (2012). </a:t>
            </a:r>
            <a:r>
              <a:rPr lang="es-ES" sz="1400" i="1" dirty="0" smtClean="0"/>
              <a:t>Universidad de Granada CENTRO DE PROMOCIÓN DE EMPLEOS.</a:t>
            </a:r>
            <a:r>
              <a:rPr lang="es-ES" sz="1400" dirty="0" smtClean="0"/>
              <a:t> Recuperado el 11 de Mayo de 2017, de http://cpep.ugr.es/pages/documentos/estudiodemandasdelasempresasalostitulados2012/!</a:t>
            </a:r>
            <a:endParaRPr lang="es-EC" sz="1400" dirty="0" smtClean="0"/>
          </a:p>
          <a:p>
            <a:pPr marL="285750" indent="-285750">
              <a:buFont typeface="Arial" panose="020B0604020202020204" pitchFamily="34" charset="0"/>
              <a:buChar char="•"/>
            </a:pPr>
            <a:r>
              <a:rPr lang="es-ES" sz="1400" dirty="0" err="1" smtClean="0"/>
              <a:t>Vicdalia</a:t>
            </a:r>
            <a:r>
              <a:rPr lang="es-ES" sz="1400" dirty="0" smtClean="0"/>
              <a:t>, G. (Junio de 2009). </a:t>
            </a:r>
            <a:r>
              <a:rPr lang="es-ES" sz="1400" i="1" dirty="0" err="1" smtClean="0"/>
              <a:t>Dialnet</a:t>
            </a:r>
            <a:r>
              <a:rPr lang="es-ES" sz="1400" i="1" dirty="0" smtClean="0"/>
              <a:t>.</a:t>
            </a:r>
            <a:r>
              <a:rPr lang="es-ES" sz="1400" dirty="0" smtClean="0"/>
              <a:t> Obtenido de Desempeño Laboral del Licenciado en Turismo de la Universidad del Oriente, según la opinión del sector empresarial turístico privado de la Isla Margarita, Estado de Nueva España: Dialnet-DesempenoLaboralDelLicenciadoEnTurismoDeLaUniversi-32843.com</a:t>
            </a:r>
            <a:endParaRPr lang="es-EC" sz="1400" dirty="0" smtClean="0"/>
          </a:p>
        </p:txBody>
      </p:sp>
    </p:spTree>
    <p:extLst>
      <p:ext uri="{BB962C8B-B14F-4D97-AF65-F5344CB8AC3E}">
        <p14:creationId xmlns:p14="http://schemas.microsoft.com/office/powerpoint/2010/main" val="628142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Demanda laboral</a:t>
            </a:r>
            <a:endParaRPr lang="es-EC"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121" name="Imagen 3"/>
          <p:cNvPicPr>
            <a:picLocks noChangeAspect="1" noChangeArrowheads="1"/>
          </p:cNvPicPr>
          <p:nvPr/>
        </p:nvPicPr>
        <p:blipFill>
          <a:blip r:embed="rId2">
            <a:extLst>
              <a:ext uri="{28A0092B-C50C-407E-A947-70E740481C1C}">
                <a14:useLocalDpi xmlns:a14="http://schemas.microsoft.com/office/drawing/2010/main" val="0"/>
              </a:ext>
            </a:extLst>
          </a:blip>
          <a:srcRect l="21083" t="31441" r="24593" b="55876"/>
          <a:stretch>
            <a:fillRect/>
          </a:stretch>
        </p:blipFill>
        <p:spPr bwMode="auto">
          <a:xfrm>
            <a:off x="467544" y="1774184"/>
            <a:ext cx="7862720" cy="12241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83568" y="3063224"/>
            <a:ext cx="34133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Fuente:</a:t>
            </a:r>
            <a:r>
              <a:rPr kumimoji="0" lang="es-EC" altLang="es-EC"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(Ministerio de Turismo, 2019</a:t>
            </a:r>
            <a:r>
              <a:rPr kumimoji="0" lang="es-EC" altLang="es-EC"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s-EC" altLang="es-EC" sz="800" b="0" i="0" u="none" strike="noStrike" cap="none" normalizeH="0" baseline="0" dirty="0" smtClean="0">
                <a:ln>
                  <a:noFill/>
                </a:ln>
                <a:solidFill>
                  <a:schemeClr val="tx1"/>
                </a:solidFill>
                <a:effectLst/>
                <a:latin typeface="Arial" pitchFamily="34" charset="0"/>
                <a:cs typeface="Arial" pitchFamily="34" charset="0"/>
              </a:rPr>
              <a:t> </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5" name="Picture 5" descr="Resultado de imagen para demanda lab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776981"/>
            <a:ext cx="3888432" cy="194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126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Metodología de estudio</a:t>
            </a:r>
            <a:endParaRPr lang="es-EC" dirty="0"/>
          </a:p>
        </p:txBody>
      </p:sp>
      <p:pic>
        <p:nvPicPr>
          <p:cNvPr id="2050" name="Picture 2" descr="Resultado de imagen para investigacion"/>
          <p:cNvPicPr>
            <a:picLocks noChangeAspect="1" noChangeArrowheads="1"/>
          </p:cNvPicPr>
          <p:nvPr/>
        </p:nvPicPr>
        <p:blipFill rotWithShape="1">
          <a:blip r:embed="rId2">
            <a:extLst>
              <a:ext uri="{28A0092B-C50C-407E-A947-70E740481C1C}">
                <a14:useLocalDpi xmlns:a14="http://schemas.microsoft.com/office/drawing/2010/main" val="0"/>
              </a:ext>
            </a:extLst>
          </a:blip>
          <a:srcRect l="7348" t="48749" r="53160" b="5967"/>
          <a:stretch/>
        </p:blipFill>
        <p:spPr bwMode="auto">
          <a:xfrm>
            <a:off x="6345382" y="4142509"/>
            <a:ext cx="2438400" cy="2346442"/>
          </a:xfrm>
          <a:prstGeom prst="rect">
            <a:avLst/>
          </a:prstGeom>
          <a:noFill/>
          <a:extLst>
            <a:ext uri="{909E8E84-426E-40DD-AFC4-6F175D3DCCD1}">
              <a14:hiddenFill xmlns:a14="http://schemas.microsoft.com/office/drawing/2010/main">
                <a:solidFill>
                  <a:srgbClr val="FFFFFF"/>
                </a:solidFill>
              </a14:hiddenFill>
            </a:ext>
          </a:extLst>
        </p:spPr>
      </p:pic>
      <p:sp>
        <p:nvSpPr>
          <p:cNvPr id="4" name="2 Subtítulo"/>
          <p:cNvSpPr>
            <a:spLocks noGrp="1"/>
          </p:cNvSpPr>
          <p:nvPr>
            <p:ph type="subTitle" idx="1"/>
          </p:nvPr>
        </p:nvSpPr>
        <p:spPr>
          <a:xfrm>
            <a:off x="685800" y="3505200"/>
            <a:ext cx="6400800" cy="1752600"/>
          </a:xfrm>
        </p:spPr>
        <p:txBody>
          <a:bodyPr/>
          <a:lstStyle/>
          <a:p>
            <a:r>
              <a:rPr lang="es-EC" dirty="0" smtClean="0"/>
              <a:t>HIPÓTESIS, VARIABLES, POBLACIÓN DE ESTUDIO</a:t>
            </a:r>
            <a:endParaRPr lang="es-EC" dirty="0">
              <a:solidFill>
                <a:schemeClr val="accent2"/>
              </a:solidFill>
            </a:endParaRPr>
          </a:p>
        </p:txBody>
      </p:sp>
    </p:spTree>
    <p:extLst>
      <p:ext uri="{BB962C8B-B14F-4D97-AF65-F5344CB8AC3E}">
        <p14:creationId xmlns:p14="http://schemas.microsoft.com/office/powerpoint/2010/main" val="295132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Población de estudio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1201109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940152" y="4941168"/>
            <a:ext cx="288032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EC" dirty="0" smtClean="0"/>
              <a:t>55 personas  que cumplen las condiciones de 224 graduados</a:t>
            </a:r>
            <a:endParaRPr lang="es-EC" dirty="0"/>
          </a:p>
        </p:txBody>
      </p:sp>
    </p:spTree>
    <p:extLst>
      <p:ext uri="{BB962C8B-B14F-4D97-AF65-F5344CB8AC3E}">
        <p14:creationId xmlns:p14="http://schemas.microsoft.com/office/powerpoint/2010/main" val="4161464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C" dirty="0" smtClean="0"/>
              <a:t>resultados</a:t>
            </a:r>
            <a:endParaRPr lang="es-EC" dirty="0"/>
          </a:p>
        </p:txBody>
      </p:sp>
      <p:pic>
        <p:nvPicPr>
          <p:cNvPr id="2050" name="Picture 2" descr="Resultado de imagen para investigacion"/>
          <p:cNvPicPr>
            <a:picLocks noChangeAspect="1" noChangeArrowheads="1"/>
          </p:cNvPicPr>
          <p:nvPr/>
        </p:nvPicPr>
        <p:blipFill rotWithShape="1">
          <a:blip r:embed="rId2">
            <a:extLst>
              <a:ext uri="{28A0092B-C50C-407E-A947-70E740481C1C}">
                <a14:useLocalDpi xmlns:a14="http://schemas.microsoft.com/office/drawing/2010/main" val="0"/>
              </a:ext>
            </a:extLst>
          </a:blip>
          <a:srcRect l="45943" t="4716" r="5814" b="50000"/>
          <a:stretch/>
        </p:blipFill>
        <p:spPr bwMode="auto">
          <a:xfrm>
            <a:off x="5220072" y="3933056"/>
            <a:ext cx="2978727" cy="234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62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Encuesta aplicada a graduados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8358453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5704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716951613"/>
              </p:ext>
            </p:extLst>
          </p:nvPr>
        </p:nvGraphicFramePr>
        <p:xfrm>
          <a:off x="1115616" y="908720"/>
          <a:ext cx="6912768"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7885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1132</TotalTime>
  <Words>2633</Words>
  <Application>Microsoft Office PowerPoint</Application>
  <PresentationFormat>Presentación en pantalla (4:3)</PresentationFormat>
  <Paragraphs>183</Paragraphs>
  <Slides>32</Slides>
  <Notes>1</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Claridad</vt:lpstr>
      <vt:lpstr>Presentación de PowerPoint</vt:lpstr>
      <vt:lpstr>Presentación de PowerPoint</vt:lpstr>
      <vt:lpstr>Competencias del graduado en Turismo y Hotelería</vt:lpstr>
      <vt:lpstr>Demanda laboral</vt:lpstr>
      <vt:lpstr>Metodología de estudio</vt:lpstr>
      <vt:lpstr>Población de estudio</vt:lpstr>
      <vt:lpstr>resultados</vt:lpstr>
      <vt:lpstr>Encuesta aplicada a graduados</vt:lpstr>
      <vt:lpstr>Presentación de PowerPoint</vt:lpstr>
      <vt:lpstr>Presentación de PowerPoint</vt:lpstr>
      <vt:lpstr>Presentación de PowerPoint</vt:lpstr>
      <vt:lpstr>Presentación de PowerPoint</vt:lpstr>
      <vt:lpstr>Demanda de competencias</vt:lpstr>
      <vt:lpstr>Expectativas del profesional en turismo</vt:lpstr>
      <vt:lpstr>Evaluación curricular</vt:lpstr>
      <vt:lpstr>Presentación de PowerPoint</vt:lpstr>
      <vt:lpstr>Presentación de PowerPoint</vt:lpstr>
      <vt:lpstr>Perfil profesional </vt:lpstr>
      <vt:lpstr>propuesta</vt:lpstr>
      <vt:lpstr>Datos generales de la carrera</vt:lpstr>
      <vt:lpstr>Presentación de PowerPoint</vt:lpstr>
      <vt:lpstr>Perfil profesional</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lpstr>REFERENCIAS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MICHI-MICHI</dc:creator>
  <cp:lastModifiedBy>MICHI-MICHI</cp:lastModifiedBy>
  <cp:revision>71</cp:revision>
  <cp:lastPrinted>2019-11-29T23:11:46Z</cp:lastPrinted>
  <dcterms:created xsi:type="dcterms:W3CDTF">2019-11-16T16:29:17Z</dcterms:created>
  <dcterms:modified xsi:type="dcterms:W3CDTF">2019-12-19T01:01:38Z</dcterms:modified>
</cp:coreProperties>
</file>